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6701C0-7C28-4ECF-B291-E174A78DEB73}" v="512" dt="2022-03-04T17:03:59.357"/>
    <p1510:client id="{BB5D1105-BC54-2835-04E0-9E90AE1AE97A}" v="41" dt="2022-03-04T17:32:58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3442" y="921715"/>
            <a:ext cx="5163022" cy="2635993"/>
          </a:xfrm>
        </p:spPr>
        <p:txBody>
          <a:bodyPr anchor="b">
            <a:normAutofit/>
          </a:bodyPr>
          <a:lstStyle/>
          <a:p>
            <a:pPr algn="l"/>
            <a:r>
              <a:rPr lang="en-US" sz="4100">
                <a:latin typeface="Garamond"/>
              </a:rPr>
              <a:t>2021-22 BMIH5003 Foreign Languages and Cultural Awareness LEVEL 5</a:t>
            </a:r>
            <a:endParaRPr lang="en-US" sz="4100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BC05CA36-AD6A-4ABF-9A05-52E5A143D2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4022214"/>
            <a:ext cx="12192000" cy="2835786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4331EE8-85A4-4588-8D9E-70E534D47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4022220"/>
            <a:ext cx="8153398" cy="2835780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D6C862-61CC-4B46-8080-96583D653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Student Name – Laxshan Rajagopalasingam</a:t>
            </a: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Student Number – 2017474</a:t>
            </a:r>
          </a:p>
          <a:p>
            <a:pPr algn="l">
              <a:spcBef>
                <a:spcPct val="20000"/>
              </a:spcBef>
              <a:spcAft>
                <a:spcPts val="600"/>
              </a:spcAft>
            </a:pPr>
            <a:r>
              <a:rPr lang="en-US" sz="2000">
                <a:solidFill>
                  <a:srgbClr val="FFFFFF"/>
                </a:solidFill>
                <a:ea typeface="+mn-lt"/>
                <a:cs typeface="+mn-lt"/>
              </a:rPr>
              <a:t>Tutor - </a:t>
            </a:r>
            <a:r>
              <a:rPr lang="en-US" sz="2000">
                <a:solidFill>
                  <a:srgbClr val="FFFFFF"/>
                </a:solidFill>
                <a:latin typeface="Garamond"/>
              </a:rPr>
              <a:t>Rodrigo F. Aguilera</a:t>
            </a:r>
            <a:endParaRPr lang="en-US" sz="2000">
              <a:solidFill>
                <a:srgbClr val="FFFFFF"/>
              </a:solidFill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346B2C4-BAFA-4C4F-94BB-350899AADD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3907" y="658489"/>
            <a:ext cx="5163022" cy="516302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37EECFC-A684-4391-AE85-4CDAF5565F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4D1CB5-D1F4-49E9-99A5-39A9EA185C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Room Booking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10769-F340-44D2-B084-3C15C4F58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50193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200" b="1" dirty="0" err="1">
                <a:highlight>
                  <a:srgbClr val="FFFF00"/>
                </a:highlight>
                <a:cs typeface="Calibri"/>
              </a:rPr>
              <a:t>Recepcionista</a:t>
            </a:r>
            <a:r>
              <a:rPr lang="en-US" sz="1200" dirty="0">
                <a:highlight>
                  <a:srgbClr val="FFFF00"/>
                </a:highlight>
                <a:cs typeface="Calibri"/>
              </a:rPr>
              <a:t> - Buenos </a:t>
            </a:r>
            <a:r>
              <a:rPr lang="en-US" sz="1200" dirty="0" err="1">
                <a:highlight>
                  <a:srgbClr val="FFFF00"/>
                </a:highlight>
                <a:cs typeface="Calibri"/>
              </a:rPr>
              <a:t>dias</a:t>
            </a:r>
            <a:r>
              <a:rPr lang="en-US" sz="1200" dirty="0">
                <a:highlight>
                  <a:srgbClr val="FFFF00"/>
                </a:highlight>
                <a:cs typeface="Calibri"/>
              </a:rPr>
              <a:t>! Hotel Marriot. Como le </a:t>
            </a:r>
            <a:r>
              <a:rPr lang="en-US" sz="1200" dirty="0" err="1">
                <a:highlight>
                  <a:srgbClr val="FFFF00"/>
                </a:highlight>
                <a:cs typeface="Calibri"/>
              </a:rPr>
              <a:t>puedo</a:t>
            </a:r>
            <a:r>
              <a:rPr lang="en-US" sz="1200" dirty="0">
                <a:highlight>
                  <a:srgbClr val="FFFF00"/>
                </a:highlight>
                <a:cs typeface="Calibri"/>
              </a:rPr>
              <a:t> </a:t>
            </a:r>
            <a:r>
              <a:rPr lang="en-US" sz="1200" dirty="0" err="1">
                <a:highlight>
                  <a:srgbClr val="FFFF00"/>
                </a:highlight>
                <a:cs typeface="Calibri"/>
              </a:rPr>
              <a:t>ayudar</a:t>
            </a:r>
            <a:r>
              <a:rPr lang="en-US" sz="1200" dirty="0">
                <a:highlight>
                  <a:srgbClr val="FFFF00"/>
                </a:highlight>
                <a:cs typeface="Calibri"/>
              </a:rPr>
              <a:t>?</a:t>
            </a:r>
          </a:p>
          <a:p>
            <a:r>
              <a:rPr lang="en-US" sz="1200" b="1" dirty="0" err="1">
                <a:highlight>
                  <a:srgbClr val="00FFFF"/>
                </a:highlight>
                <a:cs typeface="Calibri"/>
              </a:rPr>
              <a:t>Sr.Laxshan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 - Buenos </a:t>
            </a:r>
            <a:r>
              <a:rPr lang="en-US" sz="1200" dirty="0" err="1">
                <a:highlight>
                  <a:srgbClr val="00FFFF"/>
                </a:highlight>
                <a:cs typeface="Calibri"/>
              </a:rPr>
              <a:t>dias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! Me </a:t>
            </a:r>
            <a:r>
              <a:rPr lang="en-US" sz="1200" dirty="0" err="1">
                <a:highlight>
                  <a:srgbClr val="00FFFF"/>
                </a:highlight>
                <a:cs typeface="Calibri"/>
              </a:rPr>
              <a:t>gustaria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 </a:t>
            </a:r>
            <a:r>
              <a:rPr lang="en-US" sz="1200" dirty="0" err="1">
                <a:highlight>
                  <a:srgbClr val="00FFFF"/>
                </a:highlight>
                <a:cs typeface="Calibri"/>
              </a:rPr>
              <a:t>reservar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 </a:t>
            </a:r>
            <a:r>
              <a:rPr lang="en-US" sz="1200" dirty="0" err="1">
                <a:highlight>
                  <a:srgbClr val="00FFFF"/>
                </a:highlight>
                <a:cs typeface="Calibri"/>
              </a:rPr>
              <a:t>una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 </a:t>
            </a:r>
            <a:r>
              <a:rPr lang="en-US" sz="1200" dirty="0" err="1">
                <a:highlight>
                  <a:srgbClr val="00FFFF"/>
                </a:highlight>
                <a:cs typeface="Calibri"/>
              </a:rPr>
              <a:t>habitacion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 </a:t>
            </a:r>
            <a:r>
              <a:rPr lang="en-US" sz="1200" dirty="0" err="1">
                <a:highlight>
                  <a:srgbClr val="00FFFF"/>
                </a:highlight>
                <a:cs typeface="Calibri"/>
              </a:rPr>
              <a:t>en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 </a:t>
            </a:r>
            <a:r>
              <a:rPr lang="en-US" sz="1200" dirty="0" err="1">
                <a:highlight>
                  <a:srgbClr val="00FFFF"/>
                </a:highlight>
                <a:cs typeface="Calibri"/>
              </a:rPr>
              <a:t>el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 hotel?</a:t>
            </a:r>
          </a:p>
          <a:p>
            <a:r>
              <a:rPr lang="en-US" sz="1200" b="1" dirty="0" err="1">
                <a:highlight>
                  <a:srgbClr val="FFFF00"/>
                </a:highlight>
                <a:ea typeface="+mn-lt"/>
                <a:cs typeface="+mn-lt"/>
              </a:rPr>
              <a:t>Receptionista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 – Muy bien. Como se llama </a:t>
            </a:r>
            <a:r>
              <a:rPr lang="en-US" sz="1200" dirty="0" err="1">
                <a:highlight>
                  <a:srgbClr val="FFFF00"/>
                </a:highlight>
                <a:ea typeface="+mn-lt"/>
                <a:cs typeface="+mn-lt"/>
              </a:rPr>
              <a:t>usted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?</a:t>
            </a:r>
          </a:p>
          <a:p>
            <a:r>
              <a:rPr lang="en-US" sz="1200" b="1" dirty="0" err="1">
                <a:highlight>
                  <a:srgbClr val="00FFFF"/>
                </a:highlight>
                <a:ea typeface="+mn-lt"/>
                <a:cs typeface="+mn-lt"/>
              </a:rPr>
              <a:t>Sr.Laxshan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  - Me </a:t>
            </a:r>
            <a:r>
              <a:rPr lang="en-US" sz="1200" dirty="0" err="1">
                <a:highlight>
                  <a:srgbClr val="00FFFF"/>
                </a:highlight>
                <a:ea typeface="+mn-lt"/>
                <a:cs typeface="+mn-lt"/>
              </a:rPr>
              <a:t>llamo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 Laxshan </a:t>
            </a:r>
            <a:r>
              <a:rPr lang="en-US" sz="1200" dirty="0" err="1">
                <a:highlight>
                  <a:srgbClr val="00FFFF"/>
                </a:highlight>
                <a:ea typeface="+mn-lt"/>
                <a:cs typeface="+mn-lt"/>
              </a:rPr>
              <a:t>Rajagopalasingam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.</a:t>
            </a:r>
          </a:p>
          <a:p>
            <a:r>
              <a:rPr lang="en-US" sz="1200" b="1" dirty="0" err="1">
                <a:highlight>
                  <a:srgbClr val="FFFF00"/>
                </a:highlight>
                <a:ea typeface="+mn-lt"/>
                <a:cs typeface="+mn-lt"/>
              </a:rPr>
              <a:t>Recepcionista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– Muy bien senor Laxshan. Para </a:t>
            </a:r>
            <a:r>
              <a:rPr lang="en-US" sz="1200" dirty="0" err="1">
                <a:highlight>
                  <a:srgbClr val="FFFF00"/>
                </a:highlight>
                <a:ea typeface="+mn-lt"/>
                <a:cs typeface="+mn-lt"/>
              </a:rPr>
              <a:t>cuntas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 personas?</a:t>
            </a:r>
            <a:endParaRPr lang="en-US" sz="1200">
              <a:highlight>
                <a:srgbClr val="FFFF00"/>
              </a:highlight>
              <a:cs typeface="Calibri"/>
            </a:endParaRPr>
          </a:p>
          <a:p>
            <a:r>
              <a:rPr lang="en-US" sz="1200" b="1" dirty="0" err="1">
                <a:highlight>
                  <a:srgbClr val="00FFFF"/>
                </a:highlight>
                <a:ea typeface="+mn-lt"/>
                <a:cs typeface="+mn-lt"/>
              </a:rPr>
              <a:t>Sr.Laxshan</a:t>
            </a:r>
            <a:r>
              <a:rPr lang="en-US" sz="1200" b="1" dirty="0">
                <a:highlight>
                  <a:srgbClr val="00FFFF"/>
                </a:highlight>
                <a:ea typeface="+mn-lt"/>
                <a:cs typeface="+mn-lt"/>
              </a:rPr>
              <a:t> -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 para </a:t>
            </a:r>
            <a:r>
              <a:rPr lang="en-US" sz="1200" dirty="0" err="1">
                <a:highlight>
                  <a:srgbClr val="00FFFF"/>
                </a:highlight>
                <a:ea typeface="+mn-lt"/>
                <a:cs typeface="+mn-lt"/>
              </a:rPr>
              <a:t>tres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 personas.</a:t>
            </a:r>
          </a:p>
          <a:p>
            <a:r>
              <a:rPr lang="en-US" sz="1200" b="1" dirty="0" err="1">
                <a:highlight>
                  <a:srgbClr val="FFFF00"/>
                </a:highlight>
                <a:ea typeface="+mn-lt"/>
                <a:cs typeface="+mn-lt"/>
              </a:rPr>
              <a:t>Recepcionista</a:t>
            </a:r>
            <a:r>
              <a:rPr lang="en-US" sz="1200" b="1" dirty="0">
                <a:highlight>
                  <a:srgbClr val="FFFF00"/>
                </a:highlight>
                <a:ea typeface="+mn-lt"/>
                <a:cs typeface="+mn-lt"/>
              </a:rPr>
              <a:t> 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– Una o dos </a:t>
            </a:r>
            <a:r>
              <a:rPr lang="en-US" sz="1200" dirty="0" err="1">
                <a:highlight>
                  <a:srgbClr val="FFFF00"/>
                </a:highlight>
                <a:ea typeface="+mn-lt"/>
                <a:cs typeface="+mn-lt"/>
              </a:rPr>
              <a:t>habitacions</a:t>
            </a:r>
            <a:endParaRPr lang="en-US" sz="1200" dirty="0" err="1">
              <a:highlight>
                <a:srgbClr val="FFFF00"/>
              </a:highlight>
              <a:cs typeface="Calibri"/>
            </a:endParaRPr>
          </a:p>
          <a:p>
            <a:r>
              <a:rPr lang="en-US" sz="1200" b="1" dirty="0" err="1">
                <a:highlight>
                  <a:srgbClr val="00FFFF"/>
                </a:highlight>
                <a:ea typeface="+mn-lt"/>
                <a:cs typeface="+mn-lt"/>
              </a:rPr>
              <a:t>Sr.Laxshan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 - Una </a:t>
            </a:r>
            <a:r>
              <a:rPr lang="en-US" sz="1200" dirty="0" err="1">
                <a:highlight>
                  <a:srgbClr val="00FFFF"/>
                </a:highlight>
                <a:ea typeface="+mn-lt"/>
                <a:cs typeface="+mn-lt"/>
              </a:rPr>
              <a:t>habitacion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.</a:t>
            </a:r>
            <a:endParaRPr lang="en-US" sz="1200" dirty="0">
              <a:highlight>
                <a:srgbClr val="00FFFF"/>
              </a:highlight>
              <a:cs typeface="Calibri"/>
            </a:endParaRPr>
          </a:p>
          <a:p>
            <a:r>
              <a:rPr lang="en-US" sz="1200" b="1" dirty="0" err="1">
                <a:highlight>
                  <a:srgbClr val="FFFF00"/>
                </a:highlight>
                <a:cs typeface="Calibri"/>
              </a:rPr>
              <a:t>Recepcionista</a:t>
            </a:r>
            <a:r>
              <a:rPr lang="en-US" sz="1200" b="1" dirty="0">
                <a:highlight>
                  <a:srgbClr val="FFFF00"/>
                </a:highlight>
                <a:cs typeface="Calibri"/>
              </a:rPr>
              <a:t> </a:t>
            </a:r>
            <a:r>
              <a:rPr lang="en-US" sz="1200" dirty="0">
                <a:highlight>
                  <a:srgbClr val="FFFF00"/>
                </a:highlight>
                <a:cs typeface="Calibri"/>
              </a:rPr>
              <a:t>- Cama double  o dos </a:t>
            </a:r>
            <a:r>
              <a:rPr lang="en-US" sz="1200" dirty="0" err="1">
                <a:highlight>
                  <a:srgbClr val="FFFF00"/>
                </a:highlight>
                <a:cs typeface="Calibri"/>
              </a:rPr>
              <a:t>individules</a:t>
            </a:r>
            <a:r>
              <a:rPr lang="en-US" sz="1200" dirty="0">
                <a:highlight>
                  <a:srgbClr val="FFFF00"/>
                </a:highlight>
                <a:cs typeface="Calibri"/>
              </a:rPr>
              <a:t>?</a:t>
            </a:r>
          </a:p>
          <a:p>
            <a:r>
              <a:rPr lang="en-US" sz="1200" b="1" dirty="0" err="1">
                <a:highlight>
                  <a:srgbClr val="00FFFF"/>
                </a:highlight>
                <a:cs typeface="Calibri"/>
              </a:rPr>
              <a:t>Sr.Laxshan</a:t>
            </a:r>
            <a:r>
              <a:rPr lang="en-US" sz="1200" dirty="0">
                <a:highlight>
                  <a:srgbClr val="00FFFF"/>
                </a:highlight>
                <a:cs typeface="Calibri"/>
              </a:rPr>
              <a:t> - </a:t>
            </a:r>
            <a:r>
              <a:rPr lang="es" sz="1200" dirty="0">
                <a:highlight>
                  <a:srgbClr val="00FFFF"/>
                </a:highlight>
                <a:ea typeface="+mn-lt"/>
                <a:cs typeface="+mn-lt"/>
              </a:rPr>
              <a:t>dos camas individuales</a:t>
            </a:r>
            <a:endParaRPr lang="en-US" sz="1200" dirty="0">
              <a:highlight>
                <a:srgbClr val="00FFFF"/>
              </a:highlight>
              <a:ea typeface="+mn-lt"/>
              <a:cs typeface="+mn-lt"/>
            </a:endParaRPr>
          </a:p>
          <a:p>
            <a:r>
              <a:rPr lang="en-US" sz="1200" b="1" dirty="0" err="1">
                <a:highlight>
                  <a:srgbClr val="FFFF00"/>
                </a:highlight>
                <a:ea typeface="+mn-lt"/>
                <a:cs typeface="+mn-lt"/>
              </a:rPr>
              <a:t>Recepcionista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 – Para que </a:t>
            </a:r>
            <a:r>
              <a:rPr lang="en-US" sz="1200" dirty="0" err="1">
                <a:highlight>
                  <a:srgbClr val="FFFF00"/>
                </a:highlight>
                <a:ea typeface="+mn-lt"/>
                <a:cs typeface="+mn-lt"/>
              </a:rPr>
              <a:t>fecha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?</a:t>
            </a:r>
            <a:endParaRPr lang="es" sz="1200" dirty="0">
              <a:highlight>
                <a:srgbClr val="FFFF00"/>
              </a:highlight>
              <a:ea typeface="+mn-lt"/>
              <a:cs typeface="+mn-lt"/>
            </a:endParaRPr>
          </a:p>
          <a:p>
            <a:r>
              <a:rPr lang="es" sz="1200" b="1" dirty="0" err="1">
                <a:highlight>
                  <a:srgbClr val="00FFFF"/>
                </a:highlight>
                <a:cs typeface="Calibri"/>
              </a:rPr>
              <a:t>Sr.Laxshan</a:t>
            </a:r>
            <a:r>
              <a:rPr lang="es" sz="1200" dirty="0">
                <a:highlight>
                  <a:srgbClr val="00FFFF"/>
                </a:highlight>
                <a:cs typeface="Calibri"/>
              </a:rPr>
              <a:t> - </a:t>
            </a:r>
            <a:r>
              <a:rPr lang="es" sz="1200" dirty="0">
                <a:highlight>
                  <a:srgbClr val="00FFFF"/>
                </a:highlight>
                <a:ea typeface="+mn-lt"/>
                <a:cs typeface="+mn-lt"/>
              </a:rPr>
              <a:t>para el tres de abril de dos mil </a:t>
            </a:r>
            <a:r>
              <a:rPr lang="es" sz="1200" dirty="0" err="1">
                <a:highlight>
                  <a:srgbClr val="00FFFF"/>
                </a:highlight>
                <a:ea typeface="+mn-lt"/>
                <a:cs typeface="+mn-lt"/>
              </a:rPr>
              <a:t>veintidos</a:t>
            </a:r>
            <a:r>
              <a:rPr lang="es" sz="1200" dirty="0">
                <a:highlight>
                  <a:srgbClr val="00FFFF"/>
                </a:highlight>
                <a:ea typeface="+mn-lt"/>
                <a:cs typeface="+mn-lt"/>
              </a:rPr>
              <a:t>.</a:t>
            </a:r>
          </a:p>
          <a:p>
            <a:r>
              <a:rPr lang="en-US" sz="1200" b="1" dirty="0" err="1">
                <a:highlight>
                  <a:srgbClr val="FFFF00"/>
                </a:highlight>
                <a:cs typeface="Calibri" panose="020F0502020204030204"/>
              </a:rPr>
              <a:t>Recepcionista</a:t>
            </a:r>
            <a:r>
              <a:rPr lang="en-US" sz="1200" dirty="0">
                <a:highlight>
                  <a:srgbClr val="FFFF00"/>
                </a:highlight>
                <a:cs typeface="Calibri" panose="020F0502020204030204"/>
              </a:rPr>
              <a:t> – Por </a:t>
            </a:r>
            <a:r>
              <a:rPr lang="en-US" sz="1200" dirty="0" err="1">
                <a:highlight>
                  <a:srgbClr val="FFFF00"/>
                </a:highlight>
                <a:cs typeface="Calibri" panose="020F0502020204030204"/>
              </a:rPr>
              <a:t>cuantas</a:t>
            </a:r>
            <a:r>
              <a:rPr lang="en-US" sz="1200" dirty="0">
                <a:highlight>
                  <a:srgbClr val="FFFF00"/>
                </a:highlight>
                <a:cs typeface="Calibri" panose="020F0502020204030204"/>
              </a:rPr>
              <a:t> </a:t>
            </a:r>
            <a:r>
              <a:rPr lang="en-US" sz="1200" dirty="0" err="1">
                <a:highlight>
                  <a:srgbClr val="FFFF00"/>
                </a:highlight>
                <a:cs typeface="Calibri" panose="020F0502020204030204"/>
              </a:rPr>
              <a:t>noches</a:t>
            </a:r>
            <a:r>
              <a:rPr lang="en-US" sz="1200" dirty="0">
                <a:highlight>
                  <a:srgbClr val="FFFF00"/>
                </a:highlight>
                <a:cs typeface="Calibri" panose="020F0502020204030204"/>
              </a:rPr>
              <a:t>? </a:t>
            </a:r>
          </a:p>
          <a:p>
            <a:r>
              <a:rPr lang="es" sz="1200" dirty="0" err="1">
                <a:highlight>
                  <a:srgbClr val="00FFFF"/>
                </a:highlight>
                <a:ea typeface="+mn-lt"/>
                <a:cs typeface="+mn-lt"/>
              </a:rPr>
              <a:t>Sr.Laxshan</a:t>
            </a:r>
            <a:r>
              <a:rPr lang="es" sz="1200" dirty="0">
                <a:highlight>
                  <a:srgbClr val="00FFFF"/>
                </a:highlight>
                <a:ea typeface="+mn-lt"/>
                <a:cs typeface="+mn-lt"/>
              </a:rPr>
              <a:t> - Por dos  noches.</a:t>
            </a:r>
          </a:p>
          <a:p>
            <a:r>
              <a:rPr lang="en-US" sz="1200" b="1" dirty="0" err="1">
                <a:highlight>
                  <a:srgbClr val="FFFF00"/>
                </a:highlight>
                <a:ea typeface="+mn-lt"/>
                <a:cs typeface="+mn-lt"/>
              </a:rPr>
              <a:t>Recepcionista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 – Bueno. Todo </a:t>
            </a:r>
            <a:r>
              <a:rPr lang="en-US" sz="1200" dirty="0" err="1">
                <a:highlight>
                  <a:srgbClr val="FFFF00"/>
                </a:highlight>
                <a:ea typeface="+mn-lt"/>
                <a:cs typeface="+mn-lt"/>
              </a:rPr>
              <a:t>esta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 </a:t>
            </a:r>
            <a:r>
              <a:rPr lang="en-US" sz="1200" dirty="0" err="1">
                <a:highlight>
                  <a:srgbClr val="FFFF00"/>
                </a:highlight>
                <a:ea typeface="+mn-lt"/>
                <a:cs typeface="+mn-lt"/>
              </a:rPr>
              <a:t>reservado</a:t>
            </a:r>
            <a:r>
              <a:rPr lang="en-US" sz="1200" dirty="0">
                <a:highlight>
                  <a:srgbClr val="FFFF00"/>
                </a:highlight>
                <a:ea typeface="+mn-lt"/>
                <a:cs typeface="+mn-lt"/>
              </a:rPr>
              <a:t>.</a:t>
            </a:r>
            <a:endParaRPr lang="es" sz="1200" dirty="0">
              <a:highlight>
                <a:srgbClr val="FFFF00"/>
              </a:highlight>
              <a:cs typeface="Calibri" panose="020F0502020204030204"/>
            </a:endParaRPr>
          </a:p>
          <a:p>
            <a:r>
              <a:rPr lang="en-US" sz="1200" b="1" dirty="0" err="1">
                <a:highlight>
                  <a:srgbClr val="00FFFF"/>
                </a:highlight>
                <a:cs typeface="Calibri" panose="020F0502020204030204"/>
              </a:rPr>
              <a:t>Sr.Laxshan</a:t>
            </a:r>
            <a:r>
              <a:rPr lang="en-US" sz="1200" b="1" dirty="0">
                <a:highlight>
                  <a:srgbClr val="00FFFF"/>
                </a:highlight>
                <a:cs typeface="Calibri" panose="020F0502020204030204"/>
              </a:rPr>
              <a:t> - 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Genial! </a:t>
            </a:r>
            <a:r>
              <a:rPr lang="en-US" sz="1200" dirty="0" err="1">
                <a:highlight>
                  <a:srgbClr val="00FFFF"/>
                </a:highlight>
                <a:ea typeface="+mn-lt"/>
                <a:cs typeface="+mn-lt"/>
              </a:rPr>
              <a:t>Muchas</a:t>
            </a:r>
            <a:r>
              <a:rPr lang="en-US" sz="1200" dirty="0">
                <a:highlight>
                  <a:srgbClr val="00FFFF"/>
                </a:highlight>
                <a:ea typeface="+mn-lt"/>
                <a:cs typeface="+mn-lt"/>
              </a:rPr>
              <a:t> gracias. Adios.</a:t>
            </a:r>
          </a:p>
          <a:p>
            <a:r>
              <a:rPr lang="en-US" sz="1200" b="1" dirty="0" err="1">
                <a:highlight>
                  <a:srgbClr val="FFFF00"/>
                </a:highlight>
                <a:cs typeface="Calibri" panose="020F0502020204030204"/>
              </a:rPr>
              <a:t>Recepcionista</a:t>
            </a:r>
            <a:r>
              <a:rPr lang="en-US" sz="1200" b="1" dirty="0">
                <a:highlight>
                  <a:srgbClr val="FFFF00"/>
                </a:highlight>
                <a:cs typeface="Calibri" panose="020F0502020204030204"/>
              </a:rPr>
              <a:t> </a:t>
            </a:r>
            <a:r>
              <a:rPr lang="en-US" sz="1200" dirty="0">
                <a:highlight>
                  <a:srgbClr val="FFFF00"/>
                </a:highlight>
                <a:cs typeface="Calibri" panose="020F0502020204030204"/>
              </a:rPr>
              <a:t>– </a:t>
            </a:r>
            <a:r>
              <a:rPr lang="en-US" sz="1200" dirty="0" err="1">
                <a:highlight>
                  <a:srgbClr val="FFFF00"/>
                </a:highlight>
                <a:cs typeface="Calibri" panose="020F0502020204030204"/>
              </a:rPr>
              <a:t>Muchas</a:t>
            </a:r>
            <a:r>
              <a:rPr lang="en-US" sz="1200" dirty="0">
                <a:highlight>
                  <a:srgbClr val="FFFF00"/>
                </a:highlight>
                <a:cs typeface="Calibri" panose="020F0502020204030204"/>
              </a:rPr>
              <a:t> gracias. Adios</a:t>
            </a:r>
          </a:p>
          <a:p>
            <a:endParaRPr lang="en-US" sz="1400" dirty="0">
              <a:cs typeface="Calibri" panose="020F0502020204030204"/>
            </a:endParaRPr>
          </a:p>
          <a:p>
            <a:endParaRPr lang="es" sz="1400" dirty="0">
              <a:cs typeface="Calibri" panose="020F0502020204030204"/>
            </a:endParaRPr>
          </a:p>
          <a:p>
            <a:endParaRPr lang="en-US" sz="1400" dirty="0">
              <a:cs typeface="Calibri" panose="020F0502020204030204"/>
            </a:endParaRPr>
          </a:p>
          <a:p>
            <a:endParaRPr lang="es" sz="1400" dirty="0">
              <a:cs typeface="Calibri" panose="020F0502020204030204"/>
            </a:endParaRPr>
          </a:p>
          <a:p>
            <a:endParaRPr lang="en-US" sz="1400" dirty="0">
              <a:cs typeface="Calibri" panose="020F0502020204030204"/>
            </a:endParaRPr>
          </a:p>
          <a:p>
            <a:endParaRPr lang="en-US" sz="1400" dirty="0">
              <a:cs typeface="Calibri" panose="020F0502020204030204"/>
            </a:endParaRPr>
          </a:p>
          <a:p>
            <a:endParaRPr lang="en-US" sz="1400" dirty="0">
              <a:cs typeface="Calibri" panose="020F0502020204030204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82848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panish - Room booking">
            <a:hlinkClick r:id="" action="ppaction://media"/>
            <a:extLst>
              <a:ext uri="{FF2B5EF4-FFF2-40B4-BE49-F238E27FC236}">
                <a16:creationId xmlns:a16="http://schemas.microsoft.com/office/drawing/2014/main" id="{44E4E915-A06F-4D62-93D2-A9802EA886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71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2021-22 BMIH5003 Foreign Languages and Cultural Awareness LEVEL 5</vt:lpstr>
      <vt:lpstr>Room Booking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212</cp:revision>
  <dcterms:created xsi:type="dcterms:W3CDTF">2022-03-04T16:20:58Z</dcterms:created>
  <dcterms:modified xsi:type="dcterms:W3CDTF">2022-03-04T17:33:43Z</dcterms:modified>
</cp:coreProperties>
</file>