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0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1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7E6D82-C689-F057-CCCA-820FF7F62442}" v="2" dt="2025-11-30T09:49:03.458"/>
    <p1510:client id="{C4FA7B80-E471-4DF7-7831-C30E1FD4529A}" v="82" dt="2025-11-30T16:11:20.152"/>
    <p1510:client id="{C7719F98-260E-47F6-AF9C-253FEAD50517}" v="31" dt="2025-11-30T09:54:50.6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>
        <p:scale>
          <a:sx n="92" d="100"/>
          <a:sy n="92" d="100"/>
        </p:scale>
        <p:origin x="230" y="-3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nry Chilaka (2209282)" userId="S::2209282@student.uwtsd.ac.uk::f26d8aa8-5df5-4e47-ac1d-9ccf76018609" providerId="AD" clId="Web-{417E6D82-C689-F057-CCCA-820FF7F62442}"/>
    <pc:docChg chg="mod modSld addMainMaster delMainMaster">
      <pc:chgData name="Henry Chilaka (2209282)" userId="S::2209282@student.uwtsd.ac.uk::f26d8aa8-5df5-4e47-ac1d-9ccf76018609" providerId="AD" clId="Web-{417E6D82-C689-F057-CCCA-820FF7F62442}" dt="2025-11-30T09:49:03.458" v="5" actId="20577"/>
      <pc:docMkLst>
        <pc:docMk/>
      </pc:docMkLst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109857222" sldId="256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98444187" sldId="257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98444187" sldId="257"/>
            <ac:spMk id="2" creationId="{F99FB7F8-A2BC-7E66-D725-9DC0F4641260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98444187" sldId="257"/>
            <ac:spMk id="22" creationId="{5E75D9B6-DEAD-F6F3-6256-7FCE52860B57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46:44.560" v="4" actId="1076"/>
        <pc:sldMkLst>
          <pc:docMk/>
          <pc:sldMk cId="1121594089" sldId="258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1121594089" sldId="258"/>
            <ac:spMk id="2" creationId="{7FD120FB-3E38-36DF-A8DF-345B114E8955}"/>
          </ac:spMkLst>
        </pc:spChg>
        <pc:graphicFrameChg chg="mod ord">
          <ac:chgData name="Henry Chilaka (2209282)" userId="S::2209282@student.uwtsd.ac.uk::f26d8aa8-5df5-4e47-ac1d-9ccf76018609" providerId="AD" clId="Web-{417E6D82-C689-F057-CCCA-820FF7F62442}" dt="2025-11-30T09:46:44.560" v="4" actId="1076"/>
          <ac:graphicFrameMkLst>
            <pc:docMk/>
            <pc:sldMk cId="1121594089" sldId="258"/>
            <ac:graphicFrameMk id="17" creationId="{700389E2-EE5D-DBDE-B184-8FAD5186EA1A}"/>
          </ac:graphicFrameMkLst>
        </pc:graphicFrame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3474027009" sldId="259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3474027009" sldId="259"/>
            <ac:spMk id="2" creationId="{425414BD-D1A2-7FB1-8CEE-E401655B997A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3474027009" sldId="259"/>
            <ac:spMk id="3" creationId="{8904D392-C939-AB0B-D9A0-704AD90D1B0F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4189967782" sldId="260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4189967782" sldId="260"/>
            <ac:spMk id="2" creationId="{A7DDC664-B9A4-010A-04FD-9C379A480F26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4189967782" sldId="260"/>
            <ac:spMk id="3" creationId="{2D629CBD-1306-BD28-51D0-2A55DE3CED7B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49:03.458" v="5" actId="20577"/>
        <pc:sldMkLst>
          <pc:docMk/>
          <pc:sldMk cId="1463271599" sldId="261"/>
        </pc:sldMkLst>
        <pc:spChg chg="mod ord">
          <ac:chgData name="Henry Chilaka (2209282)" userId="S::2209282@student.uwtsd.ac.uk::f26d8aa8-5df5-4e47-ac1d-9ccf76018609" providerId="AD" clId="Web-{417E6D82-C689-F057-CCCA-820FF7F62442}" dt="2025-11-30T09:49:03.458" v="5" actId="20577"/>
          <ac:spMkLst>
            <pc:docMk/>
            <pc:sldMk cId="1463271599" sldId="261"/>
            <ac:spMk id="2" creationId="{17417168-0F2A-B2E2-5699-D1B0CEA792BD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1463271599" sldId="261"/>
            <ac:spMk id="3" creationId="{2C8E9911-0BB7-66EC-F67B-5A4665989ECD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2186282045" sldId="262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2186282045" sldId="262"/>
            <ac:spMk id="2" creationId="{73A36F34-9064-5418-7D3F-0B3050E989F4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2186282045" sldId="262"/>
            <ac:spMk id="3" creationId="{D6223D22-13CE-B3C8-1350-2C7543133143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574287326" sldId="263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574287326" sldId="263"/>
            <ac:spMk id="2" creationId="{46CF07CE-F85A-4E24-5E1E-4818D1D68202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574287326" sldId="263"/>
            <ac:spMk id="3" creationId="{B7EBE03A-39A0-3F9E-C6F0-31A2C4CC92CE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3661169019" sldId="264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3661169019" sldId="264"/>
            <ac:spMk id="2" creationId="{03AFF99D-257F-B94D-BC71-9FD956D2AA2E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3661169019" sldId="264"/>
            <ac:spMk id="3" creationId="{E00B8764-9BC5-0F13-6965-4CEF6462690D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459744021" sldId="265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459744021" sldId="265"/>
            <ac:spMk id="2" creationId="{BFA2C6D1-1E14-2BCD-E659-259B1DB30666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459744021" sldId="265"/>
            <ac:spMk id="3" creationId="{3F472DCB-B958-CE3A-9F09-52C0EA6284D9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58037682" sldId="266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58037682" sldId="266"/>
            <ac:spMk id="2" creationId="{8F15FE8B-3415-64F7-C09F-B19F3E52F824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58037682" sldId="266"/>
            <ac:spMk id="3" creationId="{675511FE-2351-2872-4C57-9DCD4F53D715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728541453" sldId="267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728541453" sldId="267"/>
            <ac:spMk id="2" creationId="{A7227686-6B64-EA1D-5F7D-EC2A43FEC188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728541453" sldId="267"/>
            <ac:spMk id="3" creationId="{E099F58D-2845-1937-821E-95B7E2516E3C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2297903433" sldId="268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2297903433" sldId="268"/>
            <ac:spMk id="2" creationId="{26739D90-8CD4-C34A-7B2D-1BEFB9B6FE72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2297903433" sldId="268"/>
            <ac:spMk id="3" creationId="{18557B01-4E35-155C-09A4-31D29C50A059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734728027" sldId="269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734728027" sldId="269"/>
            <ac:spMk id="2" creationId="{D2B6EF2D-9E6B-2A3D-D1A8-3D4811872007}"/>
          </ac:spMkLst>
        </pc:spChg>
        <pc:graphicFrameChg chg="mod ord">
          <ac:chgData name="Henry Chilaka (2209282)" userId="S::2209282@student.uwtsd.ac.uk::f26d8aa8-5df5-4e47-ac1d-9ccf76018609" providerId="AD" clId="Web-{417E6D82-C689-F057-CCCA-820FF7F62442}" dt="2025-11-30T09:31:43.303" v="0"/>
          <ac:graphicFrameMkLst>
            <pc:docMk/>
            <pc:sldMk cId="734728027" sldId="269"/>
            <ac:graphicFrameMk id="5" creationId="{9CF06888-7B62-2B62-751E-439A58C9479C}"/>
          </ac:graphicFrameMkLst>
        </pc:graphicFrame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3253823548" sldId="270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3253823548" sldId="270"/>
            <ac:spMk id="2" creationId="{3A386606-0EE3-BF76-2FEF-36045E4CE945}"/>
          </ac:spMkLst>
        </pc:spChg>
        <pc:graphicFrameChg chg="mod ord">
          <ac:chgData name="Henry Chilaka (2209282)" userId="S::2209282@student.uwtsd.ac.uk::f26d8aa8-5df5-4e47-ac1d-9ccf76018609" providerId="AD" clId="Web-{417E6D82-C689-F057-CCCA-820FF7F62442}" dt="2025-11-30T09:31:43.303" v="0"/>
          <ac:graphicFrameMkLst>
            <pc:docMk/>
            <pc:sldMk cId="3253823548" sldId="270"/>
            <ac:graphicFrameMk id="5" creationId="{26932AF5-B693-8352-F850-EB38817F9372}"/>
          </ac:graphicFrameMkLst>
        </pc:graphicFrame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703830531" sldId="271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703830531" sldId="271"/>
            <ac:spMk id="2" creationId="{B6EC99CA-9F85-B586-8395-360577602C6B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703830531" sldId="271"/>
            <ac:spMk id="3" creationId="{8A5B1CFD-3367-1FD5-E459-90DBF7E3233D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1237201136" sldId="272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1237201136" sldId="272"/>
            <ac:spMk id="2" creationId="{0E1F7228-1504-91A8-9AE9-AE89747E1CCC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1237201136" sldId="272"/>
            <ac:spMk id="3" creationId="{4FB0763F-7858-49E2-D070-8A240F2E736A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417E6D82-C689-F057-CCCA-820FF7F62442}" dt="2025-11-30T09:31:43.303" v="0"/>
        <pc:sldMkLst>
          <pc:docMk/>
          <pc:sldMk cId="1876812623" sldId="273"/>
        </pc:sldMkLst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1876812623" sldId="273"/>
            <ac:spMk id="2" creationId="{02259C59-F71A-3209-38D8-D2F3D855536A}"/>
          </ac:spMkLst>
        </pc:spChg>
        <pc:spChg chg="mod ord">
          <ac:chgData name="Henry Chilaka (2209282)" userId="S::2209282@student.uwtsd.ac.uk::f26d8aa8-5df5-4e47-ac1d-9ccf76018609" providerId="AD" clId="Web-{417E6D82-C689-F057-CCCA-820FF7F62442}" dt="2025-11-30T09:31:43.303" v="0"/>
          <ac:spMkLst>
            <pc:docMk/>
            <pc:sldMk cId="1876812623" sldId="273"/>
            <ac:spMk id="3" creationId="{238FF51A-F0C2-23D1-6420-48EC699C447C}"/>
          </ac:spMkLst>
        </pc:spChg>
      </pc:sldChg>
      <pc:sldMasterChg chg="del delSldLayout">
        <pc:chgData name="Henry Chilaka (2209282)" userId="S::2209282@student.uwtsd.ac.uk::f26d8aa8-5df5-4e47-ac1d-9ccf76018609" providerId="AD" clId="Web-{417E6D82-C689-F057-CCCA-820FF7F62442}" dt="2025-11-30T09:31:43.303" v="0"/>
        <pc:sldMasterMkLst>
          <pc:docMk/>
          <pc:sldMasterMk cId="3850707953" sldId="2147484170"/>
        </pc:sldMasterMkLst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2181552458" sldId="2147484171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1224049407" sldId="2147484172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2355083559" sldId="2147484173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1122459906" sldId="2147484174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2648191677" sldId="2147484175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2882308864" sldId="2147484176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156277508" sldId="2147484177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815452260" sldId="2147484178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509454355" sldId="2147484179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460706952" sldId="2147484180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318719092" sldId="2147484181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302949063" sldId="2147484182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2522331171" sldId="2147484183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2985042168" sldId="2147484184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3900919453" sldId="2147484185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1271779797" sldId="2147484186"/>
          </pc:sldLayoutMkLst>
        </pc:sldLayoutChg>
        <pc:sldLayoutChg chg="del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3850707953" sldId="2147484170"/>
            <pc:sldLayoutMk cId="3569541907" sldId="2147484187"/>
          </pc:sldLayoutMkLst>
        </pc:sldLayoutChg>
      </pc:sldMasterChg>
      <pc:sldMasterChg chg="add addSldLayout modSldLayout">
        <pc:chgData name="Henry Chilaka (2209282)" userId="S::2209282@student.uwtsd.ac.uk::f26d8aa8-5df5-4e47-ac1d-9ccf76018609" providerId="AD" clId="Web-{417E6D82-C689-F057-CCCA-820FF7F62442}" dt="2025-11-30T09:31:43.303" v="0"/>
        <pc:sldMasterMkLst>
          <pc:docMk/>
          <pc:sldMasterMk cId="2178707307" sldId="2147484188"/>
        </pc:sldMasterMkLst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3826093701" sldId="2147484189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3488004244" sldId="2147484190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1115596943" sldId="2147484191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747670360" sldId="2147484192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476156094" sldId="2147484193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2393368989" sldId="2147484194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3365496053" sldId="2147484195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3559518416" sldId="2147484196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1604584472" sldId="2147484197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762234084" sldId="2147484198"/>
          </pc:sldLayoutMkLst>
        </pc:sldLayoutChg>
        <pc:sldLayoutChg chg="add mod replId">
          <pc:chgData name="Henry Chilaka (2209282)" userId="S::2209282@student.uwtsd.ac.uk::f26d8aa8-5df5-4e47-ac1d-9ccf76018609" providerId="AD" clId="Web-{417E6D82-C689-F057-CCCA-820FF7F62442}" dt="2025-11-30T09:31:43.303" v="0"/>
          <pc:sldLayoutMkLst>
            <pc:docMk/>
            <pc:sldMasterMk cId="2178707307" sldId="2147484188"/>
            <pc:sldLayoutMk cId="2689131232" sldId="2147484199"/>
          </pc:sldLayoutMkLst>
        </pc:sldLayoutChg>
      </pc:sldMasterChg>
    </pc:docChg>
  </pc:docChgLst>
  <pc:docChgLst>
    <pc:chgData name="Henry Chilaka (2209282)" userId="S::2209282@student.uwtsd.ac.uk::f26d8aa8-5df5-4e47-ac1d-9ccf76018609" providerId="AD" clId="Web-{E64DD196-E8B9-8FE6-AE55-FB8C185B13E8}"/>
    <pc:docChg chg="modSld">
      <pc:chgData name="Henry Chilaka (2209282)" userId="S::2209282@student.uwtsd.ac.uk::f26d8aa8-5df5-4e47-ac1d-9ccf76018609" providerId="AD" clId="Web-{E64DD196-E8B9-8FE6-AE55-FB8C185B13E8}" dt="2025-11-18T20:16:38.720" v="1115" actId="20577"/>
      <pc:docMkLst>
        <pc:docMk/>
      </pc:docMkLst>
      <pc:sldChg chg="modSp">
        <pc:chgData name="Henry Chilaka (2209282)" userId="S::2209282@student.uwtsd.ac.uk::f26d8aa8-5df5-4e47-ac1d-9ccf76018609" providerId="AD" clId="Web-{E64DD196-E8B9-8FE6-AE55-FB8C185B13E8}" dt="2025-11-18T20:16:38.720" v="1115" actId="20577"/>
        <pc:sldMkLst>
          <pc:docMk/>
          <pc:sldMk cId="1876812623" sldId="273"/>
        </pc:sldMkLst>
        <pc:spChg chg="mod">
          <ac:chgData name="Henry Chilaka (2209282)" userId="S::2209282@student.uwtsd.ac.uk::f26d8aa8-5df5-4e47-ac1d-9ccf76018609" providerId="AD" clId="Web-{E64DD196-E8B9-8FE6-AE55-FB8C185B13E8}" dt="2025-11-18T20:08:51.086" v="1072" actId="14100"/>
          <ac:spMkLst>
            <pc:docMk/>
            <pc:sldMk cId="1876812623" sldId="273"/>
            <ac:spMk id="2" creationId="{02259C59-F71A-3209-38D8-D2F3D855536A}"/>
          </ac:spMkLst>
        </pc:spChg>
        <pc:spChg chg="mod">
          <ac:chgData name="Henry Chilaka (2209282)" userId="S::2209282@student.uwtsd.ac.uk::f26d8aa8-5df5-4e47-ac1d-9ccf76018609" providerId="AD" clId="Web-{E64DD196-E8B9-8FE6-AE55-FB8C185B13E8}" dt="2025-11-18T20:16:38.720" v="1115" actId="20577"/>
          <ac:spMkLst>
            <pc:docMk/>
            <pc:sldMk cId="1876812623" sldId="273"/>
            <ac:spMk id="3" creationId="{238FF51A-F0C2-23D1-6420-48EC699C447C}"/>
          </ac:spMkLst>
        </pc:spChg>
      </pc:sldChg>
    </pc:docChg>
  </pc:docChgLst>
  <pc:docChgLst>
    <pc:chgData name="Henry Chilaka (2209282)" userId="S::2209282@student.uwtsd.ac.uk::f26d8aa8-5df5-4e47-ac1d-9ccf76018609" providerId="AD" clId="Web-{97BDD113-26E9-C7BB-101A-EC6ED1A29486}"/>
    <pc:docChg chg="addSld delSld sldOrd">
      <pc:chgData name="Henry Chilaka (2209282)" userId="S::2209282@student.uwtsd.ac.uk::f26d8aa8-5df5-4e47-ac1d-9ccf76018609" providerId="AD" clId="Web-{97BDD113-26E9-C7BB-101A-EC6ED1A29486}" dt="2025-11-16T19:42:09.247" v="3"/>
      <pc:docMkLst>
        <pc:docMk/>
      </pc:docMkLst>
      <pc:sldChg chg="ord">
        <pc:chgData name="Henry Chilaka (2209282)" userId="S::2209282@student.uwtsd.ac.uk::f26d8aa8-5df5-4e47-ac1d-9ccf76018609" providerId="AD" clId="Web-{97BDD113-26E9-C7BB-101A-EC6ED1A29486}" dt="2025-11-16T19:41:18.777" v="1"/>
        <pc:sldMkLst>
          <pc:docMk/>
          <pc:sldMk cId="3474027009" sldId="259"/>
        </pc:sldMkLst>
      </pc:sldChg>
      <pc:sldChg chg="ord">
        <pc:chgData name="Henry Chilaka (2209282)" userId="S::2209282@student.uwtsd.ac.uk::f26d8aa8-5df5-4e47-ac1d-9ccf76018609" providerId="AD" clId="Web-{97BDD113-26E9-C7BB-101A-EC6ED1A29486}" dt="2025-11-16T19:41:35.496" v="2"/>
        <pc:sldMkLst>
          <pc:docMk/>
          <pc:sldMk cId="4189967782" sldId="260"/>
        </pc:sldMkLst>
      </pc:sldChg>
    </pc:docChg>
  </pc:docChgLst>
  <pc:docChgLst>
    <pc:chgData name="Henry Chilaka (2209282)" userId="S::2209282@student.uwtsd.ac.uk::f26d8aa8-5df5-4e47-ac1d-9ccf76018609" providerId="AD" clId="Web-{C4FA7B80-E471-4DF7-7831-C30E1FD4529A}"/>
    <pc:docChg chg="modSld">
      <pc:chgData name="Henry Chilaka (2209282)" userId="S::2209282@student.uwtsd.ac.uk::f26d8aa8-5df5-4e47-ac1d-9ccf76018609" providerId="AD" clId="Web-{C4FA7B80-E471-4DF7-7831-C30E1FD4529A}" dt="2025-11-30T16:11:20.152" v="80" actId="20577"/>
      <pc:docMkLst>
        <pc:docMk/>
      </pc:docMkLst>
      <pc:sldChg chg="modSp">
        <pc:chgData name="Henry Chilaka (2209282)" userId="S::2209282@student.uwtsd.ac.uk::f26d8aa8-5df5-4e47-ac1d-9ccf76018609" providerId="AD" clId="Web-{C4FA7B80-E471-4DF7-7831-C30E1FD4529A}" dt="2025-11-30T16:11:20.152" v="80" actId="20577"/>
        <pc:sldMkLst>
          <pc:docMk/>
          <pc:sldMk cId="109857222" sldId="256"/>
        </pc:sldMkLst>
        <pc:spChg chg="mod">
          <ac:chgData name="Henry Chilaka (2209282)" userId="S::2209282@student.uwtsd.ac.uk::f26d8aa8-5df5-4e47-ac1d-9ccf76018609" providerId="AD" clId="Web-{C4FA7B80-E471-4DF7-7831-C30E1FD4529A}" dt="2025-11-30T16:11:20.152" v="80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Henry Chilaka (2209282)" userId="S::2209282@student.uwtsd.ac.uk::f26d8aa8-5df5-4e47-ac1d-9ccf76018609" providerId="AD" clId="Web-{C4FA7B80-E471-4DF7-7831-C30E1FD4529A}" dt="2025-11-30T16:06:21.045" v="70" actId="20577"/>
        <pc:sldMkLst>
          <pc:docMk/>
          <pc:sldMk cId="1463271599" sldId="261"/>
        </pc:sldMkLst>
        <pc:spChg chg="mod">
          <ac:chgData name="Henry Chilaka (2209282)" userId="S::2209282@student.uwtsd.ac.uk::f26d8aa8-5df5-4e47-ac1d-9ccf76018609" providerId="AD" clId="Web-{C4FA7B80-E471-4DF7-7831-C30E1FD4529A}" dt="2025-11-30T16:06:21.045" v="70" actId="20577"/>
          <ac:spMkLst>
            <pc:docMk/>
            <pc:sldMk cId="1463271599" sldId="261"/>
            <ac:spMk id="3" creationId="{2C8E9911-0BB7-66EC-F67B-5A4665989ECD}"/>
          </ac:spMkLst>
        </pc:spChg>
        <pc:spChg chg="mod">
          <ac:chgData name="Henry Chilaka (2209282)" userId="S::2209282@student.uwtsd.ac.uk::f26d8aa8-5df5-4e47-ac1d-9ccf76018609" providerId="AD" clId="Web-{C4FA7B80-E471-4DF7-7831-C30E1FD4529A}" dt="2025-11-30T16:01:11.854" v="68" actId="20577"/>
          <ac:spMkLst>
            <pc:docMk/>
            <pc:sldMk cId="1463271599" sldId="261"/>
            <ac:spMk id="6" creationId="{EFA75D9A-8482-4555-15C5-6C3AB632BC2C}"/>
          </ac:spMkLst>
        </pc:spChg>
      </pc:sldChg>
      <pc:sldChg chg="modSp">
        <pc:chgData name="Henry Chilaka (2209282)" userId="S::2209282@student.uwtsd.ac.uk::f26d8aa8-5df5-4e47-ac1d-9ccf76018609" providerId="AD" clId="Web-{C4FA7B80-E471-4DF7-7831-C30E1FD4529A}" dt="2025-11-30T15:05:20.396" v="0" actId="14100"/>
        <pc:sldMkLst>
          <pc:docMk/>
          <pc:sldMk cId="3253823548" sldId="270"/>
        </pc:sldMkLst>
        <pc:graphicFrameChg chg="mod">
          <ac:chgData name="Henry Chilaka (2209282)" userId="S::2209282@student.uwtsd.ac.uk::f26d8aa8-5df5-4e47-ac1d-9ccf76018609" providerId="AD" clId="Web-{C4FA7B80-E471-4DF7-7831-C30E1FD4529A}" dt="2025-11-30T15:05:20.396" v="0" actId="14100"/>
          <ac:graphicFrameMkLst>
            <pc:docMk/>
            <pc:sldMk cId="3253823548" sldId="270"/>
            <ac:graphicFrameMk id="5" creationId="{26932AF5-B693-8352-F850-EB38817F9372}"/>
          </ac:graphicFrameMkLst>
        </pc:graphicFrameChg>
      </pc:sldChg>
    </pc:docChg>
  </pc:docChgLst>
  <pc:docChgLst>
    <pc:chgData name="Henry Chilaka (2209282)" userId="S::2209282@student.uwtsd.ac.uk::f26d8aa8-5df5-4e47-ac1d-9ccf76018609" providerId="AD" clId="Web-{943218DD-2BCD-C85C-E503-FB061983C7D8}"/>
    <pc:docChg chg="modSld">
      <pc:chgData name="Henry Chilaka (2209282)" userId="S::2209282@student.uwtsd.ac.uk::f26d8aa8-5df5-4e47-ac1d-9ccf76018609" providerId="AD" clId="Web-{943218DD-2BCD-C85C-E503-FB061983C7D8}" dt="2025-11-18T17:59:07.189" v="1321" actId="14100"/>
      <pc:docMkLst>
        <pc:docMk/>
      </pc:docMkLst>
      <pc:sldChg chg="modSp">
        <pc:chgData name="Henry Chilaka (2209282)" userId="S::2209282@student.uwtsd.ac.uk::f26d8aa8-5df5-4e47-ac1d-9ccf76018609" providerId="AD" clId="Web-{943218DD-2BCD-C85C-E503-FB061983C7D8}" dt="2025-11-18T15:52:26.527" v="159" actId="20577"/>
        <pc:sldMkLst>
          <pc:docMk/>
          <pc:sldMk cId="703830531" sldId="271"/>
        </pc:sldMkLst>
        <pc:spChg chg="mod">
          <ac:chgData name="Henry Chilaka (2209282)" userId="S::2209282@student.uwtsd.ac.uk::f26d8aa8-5df5-4e47-ac1d-9ccf76018609" providerId="AD" clId="Web-{943218DD-2BCD-C85C-E503-FB061983C7D8}" dt="2025-11-18T15:52:26.527" v="159" actId="20577"/>
          <ac:spMkLst>
            <pc:docMk/>
            <pc:sldMk cId="703830531" sldId="271"/>
            <ac:spMk id="3" creationId="{8A5B1CFD-3367-1FD5-E459-90DBF7E3233D}"/>
          </ac:spMkLst>
        </pc:spChg>
      </pc:sldChg>
      <pc:sldChg chg="modSp">
        <pc:chgData name="Henry Chilaka (2209282)" userId="S::2209282@student.uwtsd.ac.uk::f26d8aa8-5df5-4e47-ac1d-9ccf76018609" providerId="AD" clId="Web-{943218DD-2BCD-C85C-E503-FB061983C7D8}" dt="2025-11-18T17:59:07.189" v="1321" actId="14100"/>
        <pc:sldMkLst>
          <pc:docMk/>
          <pc:sldMk cId="1237201136" sldId="272"/>
        </pc:sldMkLst>
        <pc:spChg chg="mod">
          <ac:chgData name="Henry Chilaka (2209282)" userId="S::2209282@student.uwtsd.ac.uk::f26d8aa8-5df5-4e47-ac1d-9ccf76018609" providerId="AD" clId="Web-{943218DD-2BCD-C85C-E503-FB061983C7D8}" dt="2025-11-18T17:59:07.189" v="1321" actId="14100"/>
          <ac:spMkLst>
            <pc:docMk/>
            <pc:sldMk cId="1237201136" sldId="272"/>
            <ac:spMk id="2" creationId="{0E1F7228-1504-91A8-9AE9-AE89747E1CCC}"/>
          </ac:spMkLst>
        </pc:spChg>
        <pc:spChg chg="mod">
          <ac:chgData name="Henry Chilaka (2209282)" userId="S::2209282@student.uwtsd.ac.uk::f26d8aa8-5df5-4e47-ac1d-9ccf76018609" providerId="AD" clId="Web-{943218DD-2BCD-C85C-E503-FB061983C7D8}" dt="2025-11-18T17:57:49.157" v="1317" actId="14100"/>
          <ac:spMkLst>
            <pc:docMk/>
            <pc:sldMk cId="1237201136" sldId="272"/>
            <ac:spMk id="3" creationId="{4FB0763F-7858-49E2-D070-8A240F2E736A}"/>
          </ac:spMkLst>
        </pc:spChg>
      </pc:sldChg>
    </pc:docChg>
  </pc:docChgLst>
  <pc:docChgLst>
    <pc:chgData name="Henry Chilaka (2209282)" userId="S::2209282@student.uwtsd.ac.uk::f26d8aa8-5df5-4e47-ac1d-9ccf76018609" providerId="AD" clId="Web-{7D054F9F-1FD1-0985-E00E-DA4436680E36}"/>
    <pc:docChg chg="modSld">
      <pc:chgData name="Henry Chilaka (2209282)" userId="S::2209282@student.uwtsd.ac.uk::f26d8aa8-5df5-4e47-ac1d-9ccf76018609" providerId="AD" clId="Web-{7D054F9F-1FD1-0985-E00E-DA4436680E36}" dt="2025-11-18T14:33:47.461" v="0" actId="20577"/>
      <pc:docMkLst>
        <pc:docMk/>
      </pc:docMkLst>
    </pc:docChg>
  </pc:docChgLst>
  <pc:docChgLst>
    <pc:chgData name="Henry Chilaka (2209282)" userId="f26d8aa8-5df5-4e47-ac1d-9ccf76018609" providerId="ADAL" clId="{C7719F98-260E-47F6-AF9C-253FEAD50517}"/>
    <pc:docChg chg="undo custSel addSld delSld modSld sldOrd modMainMaster">
      <pc:chgData name="Henry Chilaka (2209282)" userId="f26d8aa8-5df5-4e47-ac1d-9ccf76018609" providerId="ADAL" clId="{C7719F98-260E-47F6-AF9C-253FEAD50517}" dt="2025-11-30T10:04:01.949" v="13554" actId="255"/>
      <pc:docMkLst>
        <pc:docMk/>
      </pc:docMkLst>
      <pc:sldChg chg="addSp delSp modSp mod setBg setClrOvrMap delDesignElem">
        <pc:chgData name="Henry Chilaka (2209282)" userId="f26d8aa8-5df5-4e47-ac1d-9ccf76018609" providerId="ADAL" clId="{C7719F98-260E-47F6-AF9C-253FEAD50517}" dt="2025-11-30T10:04:01.949" v="13554" actId="255"/>
        <pc:sldMkLst>
          <pc:docMk/>
          <pc:sldMk cId="109857222" sldId="256"/>
        </pc:sldMkLst>
        <pc:spChg chg="mod">
          <ac:chgData name="Henry Chilaka (2209282)" userId="f26d8aa8-5df5-4e47-ac1d-9ccf76018609" providerId="ADAL" clId="{C7719F98-260E-47F6-AF9C-253FEAD50517}" dt="2025-11-30T10:03:44.364" v="13553" actId="25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enry Chilaka (2209282)" userId="f26d8aa8-5df5-4e47-ac1d-9ccf76018609" providerId="ADAL" clId="{C7719F98-260E-47F6-AF9C-253FEAD50517}" dt="2025-11-30T10:04:01.949" v="13554" actId="25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Henry Chilaka (2209282)" userId="f26d8aa8-5df5-4e47-ac1d-9ccf76018609" providerId="ADAL" clId="{C7719F98-260E-47F6-AF9C-253FEAD50517}" dt="2025-11-30T09:50:07.773" v="13540" actId="26606"/>
          <ac:spMkLst>
            <pc:docMk/>
            <pc:sldMk cId="109857222" sldId="256"/>
            <ac:spMk id="8" creationId="{C28D0172-F2E0-4763-9C35-F022664959D8}"/>
          </ac:spMkLst>
        </pc:spChg>
        <pc:spChg chg="add">
          <ac:chgData name="Henry Chilaka (2209282)" userId="f26d8aa8-5df5-4e47-ac1d-9ccf76018609" providerId="ADAL" clId="{C7719F98-260E-47F6-AF9C-253FEAD50517}" dt="2025-11-30T09:50:07.773" v="13540" actId="26606"/>
          <ac:spMkLst>
            <pc:docMk/>
            <pc:sldMk cId="109857222" sldId="256"/>
            <ac:spMk id="10" creationId="{9F2851FB-E841-4509-8A6D-A416376EA380}"/>
          </ac:spMkLst>
        </pc:spChg>
        <pc:spChg chg="add">
          <ac:chgData name="Henry Chilaka (2209282)" userId="f26d8aa8-5df5-4e47-ac1d-9ccf76018609" providerId="ADAL" clId="{C7719F98-260E-47F6-AF9C-253FEAD50517}" dt="2025-11-30T09:50:07.773" v="13540" actId="26606"/>
          <ac:spMkLst>
            <pc:docMk/>
            <pc:sldMk cId="109857222" sldId="256"/>
            <ac:spMk id="12" creationId="{DF6FB2B2-CE21-407F-B22E-302DADC2C3D3}"/>
          </ac:spMkLst>
        </pc:spChg>
      </pc:sldChg>
      <pc:sldChg chg="addSp delSp modSp new mod setBg setClrOvrMap delDesignElem">
        <pc:chgData name="Henry Chilaka (2209282)" userId="f26d8aa8-5df5-4e47-ac1d-9ccf76018609" providerId="ADAL" clId="{C7719F98-260E-47F6-AF9C-253FEAD50517}" dt="2025-11-18T22:21:43.002" v="13484" actId="255"/>
        <pc:sldMkLst>
          <pc:docMk/>
          <pc:sldMk cId="98444187" sldId="257"/>
        </pc:sldMkLst>
        <pc:spChg chg="mod">
          <ac:chgData name="Henry Chilaka (2209282)" userId="f26d8aa8-5df5-4e47-ac1d-9ccf76018609" providerId="ADAL" clId="{C7719F98-260E-47F6-AF9C-253FEAD50517}" dt="2025-11-18T22:18:36.858" v="13476" actId="27636"/>
          <ac:spMkLst>
            <pc:docMk/>
            <pc:sldMk cId="98444187" sldId="257"/>
            <ac:spMk id="2" creationId="{F99FB7F8-A2BC-7E66-D725-9DC0F4641260}"/>
          </ac:spMkLst>
        </pc:spChg>
        <pc:spChg chg="add mod">
          <ac:chgData name="Henry Chilaka (2209282)" userId="f26d8aa8-5df5-4e47-ac1d-9ccf76018609" providerId="ADAL" clId="{C7719F98-260E-47F6-AF9C-253FEAD50517}" dt="2025-11-18T22:21:43.002" v="13484" actId="255"/>
          <ac:spMkLst>
            <pc:docMk/>
            <pc:sldMk cId="98444187" sldId="257"/>
            <ac:spMk id="22" creationId="{5E75D9B6-DEAD-F6F3-6256-7FCE52860B57}"/>
          </ac:spMkLst>
        </pc:spChg>
      </pc:sldChg>
      <pc:sldChg chg="addSp delSp modSp new mod setBg delDesignElem">
        <pc:chgData name="Henry Chilaka (2209282)" userId="f26d8aa8-5df5-4e47-ac1d-9ccf76018609" providerId="ADAL" clId="{C7719F98-260E-47F6-AF9C-253FEAD50517}" dt="2025-11-18T22:21:09.942" v="13483" actId="255"/>
        <pc:sldMkLst>
          <pc:docMk/>
          <pc:sldMk cId="1121594089" sldId="258"/>
        </pc:sldMkLst>
        <pc:spChg chg="mod">
          <ac:chgData name="Henry Chilaka (2209282)" userId="f26d8aa8-5df5-4e47-ac1d-9ccf76018609" providerId="ADAL" clId="{C7719F98-260E-47F6-AF9C-253FEAD50517}" dt="2025-11-16T18:20:27.006" v="4415" actId="255"/>
          <ac:spMkLst>
            <pc:docMk/>
            <pc:sldMk cId="1121594089" sldId="258"/>
            <ac:spMk id="2" creationId="{7FD120FB-3E38-36DF-A8DF-345B114E8955}"/>
          </ac:spMkLst>
        </pc:spChg>
        <pc:spChg chg="add mod">
          <ac:chgData name="Henry Chilaka (2209282)" userId="f26d8aa8-5df5-4e47-ac1d-9ccf76018609" providerId="ADAL" clId="{C7719F98-260E-47F6-AF9C-253FEAD50517}" dt="2025-11-16T18:23:59.045" v="4424" actId="255"/>
          <ac:spMkLst>
            <pc:docMk/>
            <pc:sldMk cId="1121594089" sldId="258"/>
            <ac:spMk id="7" creationId="{7FD1D97F-8220-9ADF-ADEB-C9B8C87D4884}"/>
          </ac:spMkLst>
        </pc:spChg>
        <pc:graphicFrameChg chg="add mod">
          <ac:chgData name="Henry Chilaka (2209282)" userId="f26d8aa8-5df5-4e47-ac1d-9ccf76018609" providerId="ADAL" clId="{C7719F98-260E-47F6-AF9C-253FEAD50517}" dt="2025-11-18T22:21:09.942" v="13483" actId="255"/>
          <ac:graphicFrameMkLst>
            <pc:docMk/>
            <pc:sldMk cId="1121594089" sldId="258"/>
            <ac:graphicFrameMk id="17" creationId="{700389E2-EE5D-DBDE-B184-8FAD5186EA1A}"/>
          </ac:graphicFrameMkLst>
        </pc:graphicFrameChg>
        <pc:picChg chg="add mod">
          <ac:chgData name="Henry Chilaka (2209282)" userId="f26d8aa8-5df5-4e47-ac1d-9ccf76018609" providerId="ADAL" clId="{C7719F98-260E-47F6-AF9C-253FEAD50517}" dt="2025-11-16T17:26:36.131" v="2379" actId="27614"/>
          <ac:picMkLst>
            <pc:docMk/>
            <pc:sldMk cId="1121594089" sldId="258"/>
            <ac:picMk id="5" creationId="{CEF8BA43-AD84-50CF-770B-67560894AB8F}"/>
          </ac:picMkLst>
        </pc:picChg>
      </pc:sldChg>
      <pc:sldChg chg="addSp delSp modSp new mod ord setBg delDesignElem">
        <pc:chgData name="Henry Chilaka (2209282)" userId="f26d8aa8-5df5-4e47-ac1d-9ccf76018609" providerId="ADAL" clId="{C7719F98-260E-47F6-AF9C-253FEAD50517}" dt="2025-11-18T22:10:30.302" v="13464" actId="27636"/>
        <pc:sldMkLst>
          <pc:docMk/>
          <pc:sldMk cId="3474027009" sldId="259"/>
        </pc:sldMkLst>
        <pc:spChg chg="mod">
          <ac:chgData name="Henry Chilaka (2209282)" userId="f26d8aa8-5df5-4e47-ac1d-9ccf76018609" providerId="ADAL" clId="{C7719F98-260E-47F6-AF9C-253FEAD50517}" dt="2025-11-16T18:20:14.615" v="4414" actId="255"/>
          <ac:spMkLst>
            <pc:docMk/>
            <pc:sldMk cId="3474027009" sldId="259"/>
            <ac:spMk id="2" creationId="{425414BD-D1A2-7FB1-8CEE-E401655B997A}"/>
          </ac:spMkLst>
        </pc:spChg>
        <pc:spChg chg="mod">
          <ac:chgData name="Henry Chilaka (2209282)" userId="f26d8aa8-5df5-4e47-ac1d-9ccf76018609" providerId="ADAL" clId="{C7719F98-260E-47F6-AF9C-253FEAD50517}" dt="2025-11-18T22:10:30.302" v="13464" actId="27636"/>
          <ac:spMkLst>
            <pc:docMk/>
            <pc:sldMk cId="3474027009" sldId="259"/>
            <ac:spMk id="3" creationId="{8904D392-C939-AB0B-D9A0-704AD90D1B0F}"/>
          </ac:spMkLst>
        </pc:spChg>
        <pc:spChg chg="add mod">
          <ac:chgData name="Henry Chilaka (2209282)" userId="f26d8aa8-5df5-4e47-ac1d-9ccf76018609" providerId="ADAL" clId="{C7719F98-260E-47F6-AF9C-253FEAD50517}" dt="2025-11-16T18:23:31.459" v="4423" actId="255"/>
          <ac:spMkLst>
            <pc:docMk/>
            <pc:sldMk cId="3474027009" sldId="259"/>
            <ac:spMk id="6" creationId="{717EB458-5B24-58A0-8D85-1A49040829FD}"/>
          </ac:spMkLst>
        </pc:spChg>
        <pc:picChg chg="add mod">
          <ac:chgData name="Henry Chilaka (2209282)" userId="f26d8aa8-5df5-4e47-ac1d-9ccf76018609" providerId="ADAL" clId="{C7719F98-260E-47F6-AF9C-253FEAD50517}" dt="2025-11-16T17:59:12.578" v="3363" actId="26606"/>
          <ac:picMkLst>
            <pc:docMk/>
            <pc:sldMk cId="3474027009" sldId="259"/>
            <ac:picMk id="5" creationId="{705B1ADD-9E13-DD07-9887-E06108E8983C}"/>
          </ac:picMkLst>
        </pc:picChg>
      </pc:sldChg>
      <pc:sldChg chg="addSp delSp modSp new mod ord setBg delDesignElem">
        <pc:chgData name="Henry Chilaka (2209282)" userId="f26d8aa8-5df5-4e47-ac1d-9ccf76018609" providerId="ADAL" clId="{C7719F98-260E-47F6-AF9C-253FEAD50517}" dt="2025-11-30T09:29:49.178" v="13527" actId="27636"/>
        <pc:sldMkLst>
          <pc:docMk/>
          <pc:sldMk cId="4189967782" sldId="260"/>
        </pc:sldMkLst>
        <pc:spChg chg="mod">
          <ac:chgData name="Henry Chilaka (2209282)" userId="f26d8aa8-5df5-4e47-ac1d-9ccf76018609" providerId="ADAL" clId="{C7719F98-260E-47F6-AF9C-253FEAD50517}" dt="2025-11-30T09:29:49.178" v="13527" actId="27636"/>
          <ac:spMkLst>
            <pc:docMk/>
            <pc:sldMk cId="4189967782" sldId="260"/>
            <ac:spMk id="2" creationId="{A7DDC664-B9A4-010A-04FD-9C379A480F26}"/>
          </ac:spMkLst>
        </pc:spChg>
        <pc:spChg chg="mod">
          <ac:chgData name="Henry Chilaka (2209282)" userId="f26d8aa8-5df5-4e47-ac1d-9ccf76018609" providerId="ADAL" clId="{C7719F98-260E-47F6-AF9C-253FEAD50517}" dt="2025-11-18T22:02:16.933" v="13424" actId="26606"/>
          <ac:spMkLst>
            <pc:docMk/>
            <pc:sldMk cId="4189967782" sldId="260"/>
            <ac:spMk id="3" creationId="{2D629CBD-1306-BD28-51D0-2A55DE3CED7B}"/>
          </ac:spMkLst>
        </pc:spChg>
      </pc:sldChg>
      <pc:sldChg chg="addSp delSp modSp new mod ord setBg delDesignElem">
        <pc:chgData name="Henry Chilaka (2209282)" userId="f26d8aa8-5df5-4e47-ac1d-9ccf76018609" providerId="ADAL" clId="{C7719F98-260E-47F6-AF9C-253FEAD50517}" dt="2025-11-30T09:57:54.682" v="13550" actId="13926"/>
        <pc:sldMkLst>
          <pc:docMk/>
          <pc:sldMk cId="1463271599" sldId="261"/>
        </pc:sldMkLst>
        <pc:spChg chg="mod">
          <ac:chgData name="Henry Chilaka (2209282)" userId="f26d8aa8-5df5-4e47-ac1d-9ccf76018609" providerId="ADAL" clId="{C7719F98-260E-47F6-AF9C-253FEAD50517}" dt="2025-11-30T09:29:49.178" v="13528" actId="27636"/>
          <ac:spMkLst>
            <pc:docMk/>
            <pc:sldMk cId="1463271599" sldId="261"/>
            <ac:spMk id="2" creationId="{17417168-0F2A-B2E2-5699-D1B0CEA792BD}"/>
          </ac:spMkLst>
        </pc:spChg>
        <pc:spChg chg="mod">
          <ac:chgData name="Henry Chilaka (2209282)" userId="f26d8aa8-5df5-4e47-ac1d-9ccf76018609" providerId="ADAL" clId="{C7719F98-260E-47F6-AF9C-253FEAD50517}" dt="2025-11-30T09:57:54.682" v="13550" actId="13926"/>
          <ac:spMkLst>
            <pc:docMk/>
            <pc:sldMk cId="1463271599" sldId="261"/>
            <ac:spMk id="3" creationId="{2C8E9911-0BB7-66EC-F67B-5A4665989ECD}"/>
          </ac:spMkLst>
        </pc:spChg>
        <pc:spChg chg="add mod">
          <ac:chgData name="Henry Chilaka (2209282)" userId="f26d8aa8-5df5-4e47-ac1d-9ccf76018609" providerId="ADAL" clId="{C7719F98-260E-47F6-AF9C-253FEAD50517}" dt="2025-11-17T21:35:59.528" v="12564" actId="20577"/>
          <ac:spMkLst>
            <pc:docMk/>
            <pc:sldMk cId="1463271599" sldId="261"/>
            <ac:spMk id="6" creationId="{EFA75D9A-8482-4555-15C5-6C3AB632BC2C}"/>
          </ac:spMkLst>
        </pc:spChg>
        <pc:picChg chg="add mod">
          <ac:chgData name="Henry Chilaka (2209282)" userId="f26d8aa8-5df5-4e47-ac1d-9ccf76018609" providerId="ADAL" clId="{C7719F98-260E-47F6-AF9C-253FEAD50517}" dt="2025-11-16T20:11:06.637" v="6515" actId="14100"/>
          <ac:picMkLst>
            <pc:docMk/>
            <pc:sldMk cId="1463271599" sldId="261"/>
            <ac:picMk id="5" creationId="{C2F4FA35-6503-FEBC-0D06-A448AF7A315E}"/>
          </ac:picMkLst>
        </pc:picChg>
      </pc:sldChg>
      <pc:sldChg chg="modSp new mod ord">
        <pc:chgData name="Henry Chilaka (2209282)" userId="f26d8aa8-5df5-4e47-ac1d-9ccf76018609" providerId="ADAL" clId="{C7719F98-260E-47F6-AF9C-253FEAD50517}" dt="2025-11-18T22:22:55.451" v="13486" actId="255"/>
        <pc:sldMkLst>
          <pc:docMk/>
          <pc:sldMk cId="2186282045" sldId="262"/>
        </pc:sldMkLst>
        <pc:spChg chg="mod">
          <ac:chgData name="Henry Chilaka (2209282)" userId="f26d8aa8-5df5-4e47-ac1d-9ccf76018609" providerId="ADAL" clId="{C7719F98-260E-47F6-AF9C-253FEAD50517}" dt="2025-11-16T20:06:23.912" v="6512" actId="20577"/>
          <ac:spMkLst>
            <pc:docMk/>
            <pc:sldMk cId="2186282045" sldId="262"/>
            <ac:spMk id="2" creationId="{73A36F34-9064-5418-7D3F-0B3050E989F4}"/>
          </ac:spMkLst>
        </pc:spChg>
        <pc:spChg chg="mod">
          <ac:chgData name="Henry Chilaka (2209282)" userId="f26d8aa8-5df5-4e47-ac1d-9ccf76018609" providerId="ADAL" clId="{C7719F98-260E-47F6-AF9C-253FEAD50517}" dt="2025-11-18T22:22:55.451" v="13486" actId="255"/>
          <ac:spMkLst>
            <pc:docMk/>
            <pc:sldMk cId="2186282045" sldId="262"/>
            <ac:spMk id="3" creationId="{D6223D22-13CE-B3C8-1350-2C7543133143}"/>
          </ac:spMkLst>
        </pc:spChg>
      </pc:sldChg>
      <pc:sldChg chg="modSp mod setBg">
        <pc:chgData name="Henry Chilaka (2209282)" userId="f26d8aa8-5df5-4e47-ac1d-9ccf76018609" providerId="ADAL" clId="{C7719F98-260E-47F6-AF9C-253FEAD50517}" dt="2025-11-30T09:49:46.566" v="13533" actId="27636"/>
        <pc:sldMkLst>
          <pc:docMk/>
          <pc:sldMk cId="574287326" sldId="263"/>
        </pc:sldMkLst>
        <pc:spChg chg="mod">
          <ac:chgData name="Henry Chilaka (2209282)" userId="f26d8aa8-5df5-4e47-ac1d-9ccf76018609" providerId="ADAL" clId="{C7719F98-260E-47F6-AF9C-253FEAD50517}" dt="2025-11-30T09:49:46.566" v="13533" actId="27636"/>
          <ac:spMkLst>
            <pc:docMk/>
            <pc:sldMk cId="574287326" sldId="263"/>
            <ac:spMk id="2" creationId="{46CF07CE-F85A-4E24-5E1E-4818D1D68202}"/>
          </ac:spMkLst>
        </pc:spChg>
        <pc:spChg chg="mod">
          <ac:chgData name="Henry Chilaka (2209282)" userId="f26d8aa8-5df5-4e47-ac1d-9ccf76018609" providerId="ADAL" clId="{C7719F98-260E-47F6-AF9C-253FEAD50517}" dt="2025-11-30T09:49:46.566" v="13532" actId="27636"/>
          <ac:spMkLst>
            <pc:docMk/>
            <pc:sldMk cId="574287326" sldId="263"/>
            <ac:spMk id="3" creationId="{B7EBE03A-39A0-3F9E-C6F0-31A2C4CC92CE}"/>
          </ac:spMkLst>
        </pc:spChg>
      </pc:sldChg>
      <pc:sldChg chg="addSp delSp modSp mod setBg delDesignElem">
        <pc:chgData name="Henry Chilaka (2209282)" userId="f26d8aa8-5df5-4e47-ac1d-9ccf76018609" providerId="ADAL" clId="{C7719F98-260E-47F6-AF9C-253FEAD50517}" dt="2025-11-30T09:58:51.270" v="13551" actId="13926"/>
        <pc:sldMkLst>
          <pc:docMk/>
          <pc:sldMk cId="3661169019" sldId="264"/>
        </pc:sldMkLst>
        <pc:spChg chg="mod">
          <ac:chgData name="Henry Chilaka (2209282)" userId="f26d8aa8-5df5-4e47-ac1d-9ccf76018609" providerId="ADAL" clId="{C7719F98-260E-47F6-AF9C-253FEAD50517}" dt="2025-11-30T09:49:46.568" v="13534" actId="27636"/>
          <ac:spMkLst>
            <pc:docMk/>
            <pc:sldMk cId="3661169019" sldId="264"/>
            <ac:spMk id="2" creationId="{03AFF99D-257F-B94D-BC71-9FD956D2AA2E}"/>
          </ac:spMkLst>
        </pc:spChg>
        <pc:spChg chg="mod">
          <ac:chgData name="Henry Chilaka (2209282)" userId="f26d8aa8-5df5-4e47-ac1d-9ccf76018609" providerId="ADAL" clId="{C7719F98-260E-47F6-AF9C-253FEAD50517}" dt="2025-11-30T09:58:51.270" v="13551" actId="13926"/>
          <ac:spMkLst>
            <pc:docMk/>
            <pc:sldMk cId="3661169019" sldId="264"/>
            <ac:spMk id="3" creationId="{E00B8764-9BC5-0F13-6965-4CEF6462690D}"/>
          </ac:spMkLst>
        </pc:spChg>
        <pc:spChg chg="add mod">
          <ac:chgData name="Henry Chilaka (2209282)" userId="f26d8aa8-5df5-4e47-ac1d-9ccf76018609" providerId="ADAL" clId="{C7719F98-260E-47F6-AF9C-253FEAD50517}" dt="2025-11-16T22:06:47.274" v="6736" actId="255"/>
          <ac:spMkLst>
            <pc:docMk/>
            <pc:sldMk cId="3661169019" sldId="264"/>
            <ac:spMk id="5" creationId="{2D17CD67-78BA-9274-6C90-C8ADC8E8BA4D}"/>
          </ac:spMkLst>
        </pc:spChg>
      </pc:sldChg>
      <pc:sldChg chg="addSp delSp modSp new mod setBg delDesignElem">
        <pc:chgData name="Henry Chilaka (2209282)" userId="f26d8aa8-5df5-4e47-ac1d-9ccf76018609" providerId="ADAL" clId="{C7719F98-260E-47F6-AF9C-253FEAD50517}" dt="2025-11-18T22:23:52.537" v="13489" actId="255"/>
        <pc:sldMkLst>
          <pc:docMk/>
          <pc:sldMk cId="459744021" sldId="265"/>
        </pc:sldMkLst>
        <pc:spChg chg="mod">
          <ac:chgData name="Henry Chilaka (2209282)" userId="f26d8aa8-5df5-4e47-ac1d-9ccf76018609" providerId="ADAL" clId="{C7719F98-260E-47F6-AF9C-253FEAD50517}" dt="2025-11-16T22:32:36.839" v="7705" actId="26606"/>
          <ac:spMkLst>
            <pc:docMk/>
            <pc:sldMk cId="459744021" sldId="265"/>
            <ac:spMk id="2" creationId="{BFA2C6D1-1E14-2BCD-E659-259B1DB30666}"/>
          </ac:spMkLst>
        </pc:spChg>
        <pc:spChg chg="mod">
          <ac:chgData name="Henry Chilaka (2209282)" userId="f26d8aa8-5df5-4e47-ac1d-9ccf76018609" providerId="ADAL" clId="{C7719F98-260E-47F6-AF9C-253FEAD50517}" dt="2025-11-18T22:23:52.537" v="13489" actId="255"/>
          <ac:spMkLst>
            <pc:docMk/>
            <pc:sldMk cId="459744021" sldId="265"/>
            <ac:spMk id="3" creationId="{3F472DCB-B958-CE3A-9F09-52C0EA6284D9}"/>
          </ac:spMkLst>
        </pc:spChg>
        <pc:spChg chg="add mod">
          <ac:chgData name="Henry Chilaka (2209282)" userId="f26d8aa8-5df5-4e47-ac1d-9ccf76018609" providerId="ADAL" clId="{C7719F98-260E-47F6-AF9C-253FEAD50517}" dt="2025-11-16T22:34:59.630" v="7773" actId="14100"/>
          <ac:spMkLst>
            <pc:docMk/>
            <pc:sldMk cId="459744021" sldId="265"/>
            <ac:spMk id="8" creationId="{26FEC770-8C75-F9AA-C992-1BE09AAFE1CA}"/>
          </ac:spMkLst>
        </pc:spChg>
        <pc:spChg chg="add mod">
          <ac:chgData name="Henry Chilaka (2209282)" userId="f26d8aa8-5df5-4e47-ac1d-9ccf76018609" providerId="ADAL" clId="{C7719F98-260E-47F6-AF9C-253FEAD50517}" dt="2025-11-16T22:36:53.015" v="7838" actId="14100"/>
          <ac:spMkLst>
            <pc:docMk/>
            <pc:sldMk cId="459744021" sldId="265"/>
            <ac:spMk id="9" creationId="{647740BC-5041-C600-7452-DD53BD7C3408}"/>
          </ac:spMkLst>
        </pc:spChg>
        <pc:picChg chg="add mod">
          <ac:chgData name="Henry Chilaka (2209282)" userId="f26d8aa8-5df5-4e47-ac1d-9ccf76018609" providerId="ADAL" clId="{C7719F98-260E-47F6-AF9C-253FEAD50517}" dt="2025-11-16T22:33:05.706" v="7710" actId="14100"/>
          <ac:picMkLst>
            <pc:docMk/>
            <pc:sldMk cId="459744021" sldId="265"/>
            <ac:picMk id="5" creationId="{C09C6F41-8FF8-DBC1-1F39-E89D73831BF0}"/>
          </ac:picMkLst>
        </pc:picChg>
        <pc:picChg chg="add mod">
          <ac:chgData name="Henry Chilaka (2209282)" userId="f26d8aa8-5df5-4e47-ac1d-9ccf76018609" providerId="ADAL" clId="{C7719F98-260E-47F6-AF9C-253FEAD50517}" dt="2025-11-16T22:32:55.224" v="7708" actId="14100"/>
          <ac:picMkLst>
            <pc:docMk/>
            <pc:sldMk cId="459744021" sldId="265"/>
            <ac:picMk id="7" creationId="{CE75ECFF-5720-7262-EF71-469BD39B5337}"/>
          </ac:picMkLst>
        </pc:picChg>
      </pc:sldChg>
      <pc:sldChg chg="modSp new mod">
        <pc:chgData name="Henry Chilaka (2209282)" userId="f26d8aa8-5df5-4e47-ac1d-9ccf76018609" providerId="ADAL" clId="{C7719F98-260E-47F6-AF9C-253FEAD50517}" dt="2025-11-30T09:49:46.411" v="13530"/>
        <pc:sldMkLst>
          <pc:docMk/>
          <pc:sldMk cId="58037682" sldId="266"/>
        </pc:sldMkLst>
        <pc:spChg chg="mod">
          <ac:chgData name="Henry Chilaka (2209282)" userId="f26d8aa8-5df5-4e47-ac1d-9ccf76018609" providerId="ADAL" clId="{C7719F98-260E-47F6-AF9C-253FEAD50517}" dt="2025-11-30T09:49:46.411" v="13530"/>
          <ac:spMkLst>
            <pc:docMk/>
            <pc:sldMk cId="58037682" sldId="266"/>
            <ac:spMk id="2" creationId="{8F15FE8B-3415-64F7-C09F-B19F3E52F824}"/>
          </ac:spMkLst>
        </pc:spChg>
        <pc:spChg chg="mod">
          <ac:chgData name="Henry Chilaka (2209282)" userId="f26d8aa8-5df5-4e47-ac1d-9ccf76018609" providerId="ADAL" clId="{C7719F98-260E-47F6-AF9C-253FEAD50517}" dt="2025-11-30T09:49:46.411" v="13530"/>
          <ac:spMkLst>
            <pc:docMk/>
            <pc:sldMk cId="58037682" sldId="266"/>
            <ac:spMk id="3" creationId="{675511FE-2351-2872-4C57-9DCD4F53D715}"/>
          </ac:spMkLst>
        </pc:spChg>
      </pc:sldChg>
      <pc:sldChg chg="addSp delSp modSp new mod setBg setClrOvrMap delDesignElem">
        <pc:chgData name="Henry Chilaka (2209282)" userId="f26d8aa8-5df5-4e47-ac1d-9ccf76018609" providerId="ADAL" clId="{C7719F98-260E-47F6-AF9C-253FEAD50517}" dt="2025-11-30T09:49:46.568" v="13535" actId="27636"/>
        <pc:sldMkLst>
          <pc:docMk/>
          <pc:sldMk cId="728541453" sldId="267"/>
        </pc:sldMkLst>
        <pc:spChg chg="mod">
          <ac:chgData name="Henry Chilaka (2209282)" userId="f26d8aa8-5df5-4e47-ac1d-9ccf76018609" providerId="ADAL" clId="{C7719F98-260E-47F6-AF9C-253FEAD50517}" dt="2025-11-18T22:15:11.272" v="13469" actId="26606"/>
          <ac:spMkLst>
            <pc:docMk/>
            <pc:sldMk cId="728541453" sldId="267"/>
            <ac:spMk id="2" creationId="{A7227686-6B64-EA1D-5F7D-EC2A43FEC188}"/>
          </ac:spMkLst>
        </pc:spChg>
        <pc:spChg chg="mod ord">
          <ac:chgData name="Henry Chilaka (2209282)" userId="f26d8aa8-5df5-4e47-ac1d-9ccf76018609" providerId="ADAL" clId="{C7719F98-260E-47F6-AF9C-253FEAD50517}" dt="2025-11-30T09:49:46.568" v="13535" actId="27636"/>
          <ac:spMkLst>
            <pc:docMk/>
            <pc:sldMk cId="728541453" sldId="267"/>
            <ac:spMk id="3" creationId="{E099F58D-2845-1937-821E-95B7E2516E3C}"/>
          </ac:spMkLst>
        </pc:spChg>
        <pc:spChg chg="add del">
          <ac:chgData name="Henry Chilaka (2209282)" userId="f26d8aa8-5df5-4e47-ac1d-9ccf76018609" providerId="ADAL" clId="{C7719F98-260E-47F6-AF9C-253FEAD50517}" dt="2025-11-30T09:27:49.562" v="13519"/>
          <ac:spMkLst>
            <pc:docMk/>
            <pc:sldMk cId="728541453" sldId="267"/>
            <ac:spMk id="14" creationId="{C2E4E997-8672-4FFD-B8EC-9932A8E4714B}"/>
          </ac:spMkLst>
        </pc:spChg>
        <pc:grpChg chg="add del">
          <ac:chgData name="Henry Chilaka (2209282)" userId="f26d8aa8-5df5-4e47-ac1d-9ccf76018609" providerId="ADAL" clId="{C7719F98-260E-47F6-AF9C-253FEAD50517}" dt="2025-11-30T09:27:49.562" v="13519"/>
          <ac:grpSpMkLst>
            <pc:docMk/>
            <pc:sldMk cId="728541453" sldId="267"/>
            <ac:grpSpMk id="15" creationId="{453E4DEE-E996-40F8-8635-0FF43D7348F9}"/>
          </ac:grpSpMkLst>
        </pc:grpChg>
        <pc:picChg chg="add mod ord">
          <ac:chgData name="Henry Chilaka (2209282)" userId="f26d8aa8-5df5-4e47-ac1d-9ccf76018609" providerId="ADAL" clId="{C7719F98-260E-47F6-AF9C-253FEAD50517}" dt="2025-11-18T22:15:11.272" v="13469" actId="26606"/>
          <ac:picMkLst>
            <pc:docMk/>
            <pc:sldMk cId="728541453" sldId="267"/>
            <ac:picMk id="6" creationId="{7447B8EB-7911-5D35-C1B6-D11F82808A8D}"/>
          </ac:picMkLst>
        </pc:picChg>
        <pc:picChg chg="add del">
          <ac:chgData name="Henry Chilaka (2209282)" userId="f26d8aa8-5df5-4e47-ac1d-9ccf76018609" providerId="ADAL" clId="{C7719F98-260E-47F6-AF9C-253FEAD50517}" dt="2025-11-30T09:27:49.562" v="13519"/>
          <ac:picMkLst>
            <pc:docMk/>
            <pc:sldMk cId="728541453" sldId="267"/>
            <ac:picMk id="53" creationId="{FE6BA9E6-1D9E-4D30-B528-D49FA1342E4E}"/>
          </ac:picMkLst>
        </pc:picChg>
      </pc:sldChg>
      <pc:sldChg chg="addSp delSp modSp new mod setBg setClrOvrMap delDesignElem">
        <pc:chgData name="Henry Chilaka (2209282)" userId="f26d8aa8-5df5-4e47-ac1d-9ccf76018609" providerId="ADAL" clId="{C7719F98-260E-47F6-AF9C-253FEAD50517}" dt="2025-11-30T09:27:49.562" v="13519"/>
        <pc:sldMkLst>
          <pc:docMk/>
          <pc:sldMk cId="2297903433" sldId="268"/>
        </pc:sldMkLst>
        <pc:spChg chg="mod">
          <ac:chgData name="Henry Chilaka (2209282)" userId="f26d8aa8-5df5-4e47-ac1d-9ccf76018609" providerId="ADAL" clId="{C7719F98-260E-47F6-AF9C-253FEAD50517}" dt="2025-11-18T22:14:40.030" v="13468" actId="26606"/>
          <ac:spMkLst>
            <pc:docMk/>
            <pc:sldMk cId="2297903433" sldId="268"/>
            <ac:spMk id="2" creationId="{26739D90-8CD4-C34A-7B2D-1BEFB9B6FE72}"/>
          </ac:spMkLst>
        </pc:spChg>
        <pc:spChg chg="mod">
          <ac:chgData name="Henry Chilaka (2209282)" userId="f26d8aa8-5df5-4e47-ac1d-9ccf76018609" providerId="ADAL" clId="{C7719F98-260E-47F6-AF9C-253FEAD50517}" dt="2025-11-18T22:25:08.688" v="13494" actId="255"/>
          <ac:spMkLst>
            <pc:docMk/>
            <pc:sldMk cId="2297903433" sldId="268"/>
            <ac:spMk id="3" creationId="{18557B01-4E35-155C-09A4-31D29C50A059}"/>
          </ac:spMkLst>
        </pc:spChg>
        <pc:spChg chg="add del">
          <ac:chgData name="Henry Chilaka (2209282)" userId="f26d8aa8-5df5-4e47-ac1d-9ccf76018609" providerId="ADAL" clId="{C7719F98-260E-47F6-AF9C-253FEAD50517}" dt="2025-11-30T09:27:49.562" v="13519"/>
          <ac:spMkLst>
            <pc:docMk/>
            <pc:sldMk cId="2297903433" sldId="268"/>
            <ac:spMk id="8" creationId="{E9B448F0-DA06-4165-AB5F-4330A20E06D0}"/>
          </ac:spMkLst>
        </pc:spChg>
        <pc:grpChg chg="add del">
          <ac:chgData name="Henry Chilaka (2209282)" userId="f26d8aa8-5df5-4e47-ac1d-9ccf76018609" providerId="ADAL" clId="{C7719F98-260E-47F6-AF9C-253FEAD50517}" dt="2025-11-30T09:27:49.562" v="13519"/>
          <ac:grpSpMkLst>
            <pc:docMk/>
            <pc:sldMk cId="2297903433" sldId="268"/>
            <ac:grpSpMk id="12" creationId="{2576BCDF-119F-4EB5-83D7-ED823C93EBBD}"/>
          </ac:grpSpMkLst>
        </pc:grpChg>
        <pc:grpChg chg="add del">
          <ac:chgData name="Henry Chilaka (2209282)" userId="f26d8aa8-5df5-4e47-ac1d-9ccf76018609" providerId="ADAL" clId="{C7719F98-260E-47F6-AF9C-253FEAD50517}" dt="2025-11-30T09:27:49.562" v="13519"/>
          <ac:grpSpMkLst>
            <pc:docMk/>
            <pc:sldMk cId="2297903433" sldId="268"/>
            <ac:grpSpMk id="41" creationId="{8DB4BB99-C854-45F9-BED1-63D15E3A2411}"/>
          </ac:grpSpMkLst>
        </pc:grpChg>
        <pc:picChg chg="add del">
          <ac:chgData name="Henry Chilaka (2209282)" userId="f26d8aa8-5df5-4e47-ac1d-9ccf76018609" providerId="ADAL" clId="{C7719F98-260E-47F6-AF9C-253FEAD50517}" dt="2025-11-30T09:27:49.562" v="13519"/>
          <ac:picMkLst>
            <pc:docMk/>
            <pc:sldMk cId="2297903433" sldId="268"/>
            <ac:picMk id="10" creationId="{92D83638-A467-411A-9C31-FE9A111CD885}"/>
          </ac:picMkLst>
        </pc:picChg>
      </pc:sldChg>
      <pc:sldChg chg="addSp delSp modSp mod setBg delDesignElem">
        <pc:chgData name="Henry Chilaka (2209282)" userId="f26d8aa8-5df5-4e47-ac1d-9ccf76018609" providerId="ADAL" clId="{C7719F98-260E-47F6-AF9C-253FEAD50517}" dt="2025-11-30T09:49:46.581" v="13536" actId="27636"/>
        <pc:sldMkLst>
          <pc:docMk/>
          <pc:sldMk cId="734728027" sldId="269"/>
        </pc:sldMkLst>
        <pc:spChg chg="mod">
          <ac:chgData name="Henry Chilaka (2209282)" userId="f26d8aa8-5df5-4e47-ac1d-9ccf76018609" providerId="ADAL" clId="{C7719F98-260E-47F6-AF9C-253FEAD50517}" dt="2025-11-30T09:49:46.581" v="13536" actId="27636"/>
          <ac:spMkLst>
            <pc:docMk/>
            <pc:sldMk cId="734728027" sldId="269"/>
            <ac:spMk id="2" creationId="{D2B6EF2D-9E6B-2A3D-D1A8-3D4811872007}"/>
          </ac:spMkLst>
        </pc:spChg>
        <pc:spChg chg="add del">
          <ac:chgData name="Henry Chilaka (2209282)" userId="f26d8aa8-5df5-4e47-ac1d-9ccf76018609" providerId="ADAL" clId="{C7719F98-260E-47F6-AF9C-253FEAD50517}" dt="2025-11-30T09:27:49.562" v="13519"/>
          <ac:spMkLst>
            <pc:docMk/>
            <pc:sldMk cId="734728027" sldId="269"/>
            <ac:spMk id="9" creationId="{2EEF4763-EB4A-4A35-89EB-AD2763B48C3B}"/>
          </ac:spMkLst>
        </pc:spChg>
        <pc:graphicFrameChg chg="add mod">
          <ac:chgData name="Henry Chilaka (2209282)" userId="f26d8aa8-5df5-4e47-ac1d-9ccf76018609" providerId="ADAL" clId="{C7719F98-260E-47F6-AF9C-253FEAD50517}" dt="2025-11-18T22:26:52.523" v="13501" actId="255"/>
          <ac:graphicFrameMkLst>
            <pc:docMk/>
            <pc:sldMk cId="734728027" sldId="269"/>
            <ac:graphicFrameMk id="5" creationId="{9CF06888-7B62-2B62-751E-439A58C9479C}"/>
          </ac:graphicFrameMkLst>
        </pc:graphicFrameChg>
      </pc:sldChg>
      <pc:sldChg chg="addSp delSp modSp mod setBg delDesignElem modNotesTx">
        <pc:chgData name="Henry Chilaka (2209282)" userId="f26d8aa8-5df5-4e47-ac1d-9ccf76018609" providerId="ADAL" clId="{C7719F98-260E-47F6-AF9C-253FEAD50517}" dt="2025-11-30T09:49:46.411" v="13530"/>
        <pc:sldMkLst>
          <pc:docMk/>
          <pc:sldMk cId="3253823548" sldId="270"/>
        </pc:sldMkLst>
        <pc:spChg chg="mod">
          <ac:chgData name="Henry Chilaka (2209282)" userId="f26d8aa8-5df5-4e47-ac1d-9ccf76018609" providerId="ADAL" clId="{C7719F98-260E-47F6-AF9C-253FEAD50517}" dt="2025-11-30T09:49:46.411" v="13530"/>
          <ac:spMkLst>
            <pc:docMk/>
            <pc:sldMk cId="3253823548" sldId="270"/>
            <ac:spMk id="2" creationId="{3A386606-0EE3-BF76-2FEF-36045E4CE945}"/>
          </ac:spMkLst>
        </pc:spChg>
        <pc:spChg chg="add del">
          <ac:chgData name="Henry Chilaka (2209282)" userId="f26d8aa8-5df5-4e47-ac1d-9ccf76018609" providerId="ADAL" clId="{C7719F98-260E-47F6-AF9C-253FEAD50517}" dt="2025-11-30T09:27:49.562" v="13519"/>
          <ac:spMkLst>
            <pc:docMk/>
            <pc:sldMk cId="3253823548" sldId="270"/>
            <ac:spMk id="9" creationId="{2EEF4763-EB4A-4A35-89EB-AD2763B48C3B}"/>
          </ac:spMkLst>
        </pc:spChg>
        <pc:graphicFrameChg chg="add mod">
          <ac:chgData name="Henry Chilaka (2209282)" userId="f26d8aa8-5df5-4e47-ac1d-9ccf76018609" providerId="ADAL" clId="{C7719F98-260E-47F6-AF9C-253FEAD50517}" dt="2025-11-18T22:28:52.033" v="13510" actId="255"/>
          <ac:graphicFrameMkLst>
            <pc:docMk/>
            <pc:sldMk cId="3253823548" sldId="270"/>
            <ac:graphicFrameMk id="5" creationId="{26932AF5-B693-8352-F850-EB38817F9372}"/>
          </ac:graphicFrameMkLst>
        </pc:graphicFrameChg>
      </pc:sldChg>
      <pc:sldChg chg="modSp new mod">
        <pc:chgData name="Henry Chilaka (2209282)" userId="f26d8aa8-5df5-4e47-ac1d-9ccf76018609" providerId="ADAL" clId="{C7719F98-260E-47F6-AF9C-253FEAD50517}" dt="2025-11-30T09:49:46.613" v="13538" actId="27636"/>
        <pc:sldMkLst>
          <pc:docMk/>
          <pc:sldMk cId="703830531" sldId="271"/>
        </pc:sldMkLst>
        <pc:spChg chg="mod">
          <ac:chgData name="Henry Chilaka (2209282)" userId="f26d8aa8-5df5-4e47-ac1d-9ccf76018609" providerId="ADAL" clId="{C7719F98-260E-47F6-AF9C-253FEAD50517}" dt="2025-11-30T09:29:49.145" v="13525" actId="27636"/>
          <ac:spMkLst>
            <pc:docMk/>
            <pc:sldMk cId="703830531" sldId="271"/>
            <ac:spMk id="2" creationId="{B6EC99CA-9F85-B586-8395-360577602C6B}"/>
          </ac:spMkLst>
        </pc:spChg>
        <pc:spChg chg="mod">
          <ac:chgData name="Henry Chilaka (2209282)" userId="f26d8aa8-5df5-4e47-ac1d-9ccf76018609" providerId="ADAL" clId="{C7719F98-260E-47F6-AF9C-253FEAD50517}" dt="2025-11-30T09:49:46.613" v="13538" actId="27636"/>
          <ac:spMkLst>
            <pc:docMk/>
            <pc:sldMk cId="703830531" sldId="271"/>
            <ac:spMk id="3" creationId="{8A5B1CFD-3367-1FD5-E459-90DBF7E3233D}"/>
          </ac:spMkLst>
        </pc:spChg>
      </pc:sldChg>
      <pc:sldChg chg="modSp new mod ord">
        <pc:chgData name="Henry Chilaka (2209282)" userId="f26d8aa8-5df5-4e47-ac1d-9ccf76018609" providerId="ADAL" clId="{C7719F98-260E-47F6-AF9C-253FEAD50517}" dt="2025-11-30T09:55:55.050" v="13549" actId="20577"/>
        <pc:sldMkLst>
          <pc:docMk/>
          <pc:sldMk cId="1237201136" sldId="272"/>
        </pc:sldMkLst>
        <pc:spChg chg="mod">
          <ac:chgData name="Henry Chilaka (2209282)" userId="f26d8aa8-5df5-4e47-ac1d-9ccf76018609" providerId="ADAL" clId="{C7719F98-260E-47F6-AF9C-253FEAD50517}" dt="2025-11-18T15:58:57.382" v="12903" actId="20577"/>
          <ac:spMkLst>
            <pc:docMk/>
            <pc:sldMk cId="1237201136" sldId="272"/>
            <ac:spMk id="2" creationId="{0E1F7228-1504-91A8-9AE9-AE89747E1CCC}"/>
          </ac:spMkLst>
        </pc:spChg>
        <pc:spChg chg="mod">
          <ac:chgData name="Henry Chilaka (2209282)" userId="f26d8aa8-5df5-4e47-ac1d-9ccf76018609" providerId="ADAL" clId="{C7719F98-260E-47F6-AF9C-253FEAD50517}" dt="2025-11-30T09:55:55.050" v="13549" actId="20577"/>
          <ac:spMkLst>
            <pc:docMk/>
            <pc:sldMk cId="1237201136" sldId="272"/>
            <ac:spMk id="3" creationId="{4FB0763F-7858-49E2-D070-8A240F2E736A}"/>
          </ac:spMkLst>
        </pc:spChg>
      </pc:sldChg>
      <pc:sldChg chg="modSp new mod">
        <pc:chgData name="Henry Chilaka (2209282)" userId="f26d8aa8-5df5-4e47-ac1d-9ccf76018609" providerId="ADAL" clId="{C7719F98-260E-47F6-AF9C-253FEAD50517}" dt="2025-11-30T09:49:46.629" v="13539" actId="27636"/>
        <pc:sldMkLst>
          <pc:docMk/>
          <pc:sldMk cId="1876812623" sldId="273"/>
        </pc:sldMkLst>
        <pc:spChg chg="mod">
          <ac:chgData name="Henry Chilaka (2209282)" userId="f26d8aa8-5df5-4e47-ac1d-9ccf76018609" providerId="ADAL" clId="{C7719F98-260E-47F6-AF9C-253FEAD50517}" dt="2025-11-18T18:42:18.417" v="12921" actId="122"/>
          <ac:spMkLst>
            <pc:docMk/>
            <pc:sldMk cId="1876812623" sldId="273"/>
            <ac:spMk id="2" creationId="{02259C59-F71A-3209-38D8-D2F3D855536A}"/>
          </ac:spMkLst>
        </pc:spChg>
        <pc:spChg chg="mod">
          <ac:chgData name="Henry Chilaka (2209282)" userId="f26d8aa8-5df5-4e47-ac1d-9ccf76018609" providerId="ADAL" clId="{C7719F98-260E-47F6-AF9C-253FEAD50517}" dt="2025-11-30T09:49:46.629" v="13539" actId="27636"/>
          <ac:spMkLst>
            <pc:docMk/>
            <pc:sldMk cId="1876812623" sldId="273"/>
            <ac:spMk id="3" creationId="{238FF51A-F0C2-23D1-6420-48EC699C447C}"/>
          </ac:spMkLst>
        </pc:spChg>
      </pc:sldChg>
    </pc:docChg>
  </pc:docChgLst>
  <pc:docChgLst>
    <pc:chgData name="Henry Chilaka (2209282)" userId="S::2209282@student.uwtsd.ac.uk::f26d8aa8-5df5-4e47-ac1d-9ccf76018609" providerId="AD" clId="Web-{456756FF-2194-38F4-AA15-318826B272A0}"/>
    <pc:docChg chg="addSld modSld">
      <pc:chgData name="Henry Chilaka (2209282)" userId="S::2209282@student.uwtsd.ac.uk::f26d8aa8-5df5-4e47-ac1d-9ccf76018609" providerId="AD" clId="Web-{456756FF-2194-38F4-AA15-318826B272A0}" dt="2025-11-17T19:40:42.543" v="501" actId="20577"/>
      <pc:docMkLst>
        <pc:docMk/>
      </pc:docMkLst>
      <pc:sldChg chg="modSp new">
        <pc:chgData name="Henry Chilaka (2209282)" userId="S::2209282@student.uwtsd.ac.uk::f26d8aa8-5df5-4e47-ac1d-9ccf76018609" providerId="AD" clId="Web-{456756FF-2194-38F4-AA15-318826B272A0}" dt="2025-11-17T19:40:07.183" v="493" actId="20577"/>
        <pc:sldMkLst>
          <pc:docMk/>
          <pc:sldMk cId="734728027" sldId="269"/>
        </pc:sldMkLst>
        <pc:spChg chg="mod">
          <ac:chgData name="Henry Chilaka (2209282)" userId="S::2209282@student.uwtsd.ac.uk::f26d8aa8-5df5-4e47-ac1d-9ccf76018609" providerId="AD" clId="Web-{456756FF-2194-38F4-AA15-318826B272A0}" dt="2025-11-17T19:30:45.899" v="54" actId="20577"/>
          <ac:spMkLst>
            <pc:docMk/>
            <pc:sldMk cId="734728027" sldId="269"/>
            <ac:spMk id="2" creationId="{D2B6EF2D-9E6B-2A3D-D1A8-3D4811872007}"/>
          </ac:spMkLst>
        </pc:spChg>
      </pc:sldChg>
      <pc:sldChg chg="modSp new">
        <pc:chgData name="Henry Chilaka (2209282)" userId="S::2209282@student.uwtsd.ac.uk::f26d8aa8-5df5-4e47-ac1d-9ccf76018609" providerId="AD" clId="Web-{456756FF-2194-38F4-AA15-318826B272A0}" dt="2025-11-17T19:40:42.543" v="501" actId="20577"/>
        <pc:sldMkLst>
          <pc:docMk/>
          <pc:sldMk cId="3253823548" sldId="270"/>
        </pc:sldMkLst>
        <pc:spChg chg="mod">
          <ac:chgData name="Henry Chilaka (2209282)" userId="S::2209282@student.uwtsd.ac.uk::f26d8aa8-5df5-4e47-ac1d-9ccf76018609" providerId="AD" clId="Web-{456756FF-2194-38F4-AA15-318826B272A0}" dt="2025-11-17T19:40:42.543" v="501" actId="20577"/>
          <ac:spMkLst>
            <pc:docMk/>
            <pc:sldMk cId="3253823548" sldId="270"/>
            <ac:spMk id="2" creationId="{3A386606-0EE3-BF76-2FEF-36045E4CE945}"/>
          </ac:spMkLst>
        </pc:spChg>
      </pc:sldChg>
    </pc:docChg>
  </pc:docChgLst>
  <pc:docChgLst>
    <pc:chgData name="Henry Chilaka (2209282)" userId="S::2209282@student.uwtsd.ac.uk::f26d8aa8-5df5-4e47-ac1d-9ccf76018609" providerId="AD" clId="Web-{B26E871E-2241-1D33-D434-8360DE09CF2F}"/>
    <pc:docChg chg="addSld modSld sldOrd">
      <pc:chgData name="Henry Chilaka (2209282)" userId="S::2209282@student.uwtsd.ac.uk::f26d8aa8-5df5-4e47-ac1d-9ccf76018609" providerId="AD" clId="Web-{B26E871E-2241-1D33-D434-8360DE09CF2F}" dt="2025-11-16T22:04:55.627" v="1356"/>
      <pc:docMkLst>
        <pc:docMk/>
      </pc:docMkLst>
      <pc:sldChg chg="ord">
        <pc:chgData name="Henry Chilaka (2209282)" userId="S::2209282@student.uwtsd.ac.uk::f26d8aa8-5df5-4e47-ac1d-9ccf76018609" providerId="AD" clId="Web-{B26E871E-2241-1D33-D434-8360DE09CF2F}" dt="2025-11-16T20:30:32.740" v="2"/>
        <pc:sldMkLst>
          <pc:docMk/>
          <pc:sldMk cId="4189967782" sldId="260"/>
        </pc:sldMkLst>
      </pc:sldChg>
      <pc:sldChg chg="modSp ord">
        <pc:chgData name="Henry Chilaka (2209282)" userId="S::2209282@student.uwtsd.ac.uk::f26d8aa8-5df5-4e47-ac1d-9ccf76018609" providerId="AD" clId="Web-{B26E871E-2241-1D33-D434-8360DE09CF2F}" dt="2025-11-16T20:30:41.068" v="3"/>
        <pc:sldMkLst>
          <pc:docMk/>
          <pc:sldMk cId="1463271599" sldId="261"/>
        </pc:sldMkLst>
        <pc:spChg chg="mod">
          <ac:chgData name="Henry Chilaka (2209282)" userId="S::2209282@student.uwtsd.ac.uk::f26d8aa8-5df5-4e47-ac1d-9ccf76018609" providerId="AD" clId="Web-{B26E871E-2241-1D33-D434-8360DE09CF2F}" dt="2025-11-16T20:27:56.523" v="1" actId="20577"/>
          <ac:spMkLst>
            <pc:docMk/>
            <pc:sldMk cId="1463271599" sldId="261"/>
            <ac:spMk id="6" creationId="{EFA75D9A-8482-4555-15C5-6C3AB632BC2C}"/>
          </ac:spMkLst>
        </pc:spChg>
      </pc:sldChg>
      <pc:sldChg chg="modSp">
        <pc:chgData name="Henry Chilaka (2209282)" userId="S::2209282@student.uwtsd.ac.uk::f26d8aa8-5df5-4e47-ac1d-9ccf76018609" providerId="AD" clId="Web-{B26E871E-2241-1D33-D434-8360DE09CF2F}" dt="2025-11-16T21:10:50.222" v="721" actId="20577"/>
        <pc:sldMkLst>
          <pc:docMk/>
          <pc:sldMk cId="2186282045" sldId="262"/>
        </pc:sldMkLst>
        <pc:spChg chg="mod">
          <ac:chgData name="Henry Chilaka (2209282)" userId="S::2209282@student.uwtsd.ac.uk::f26d8aa8-5df5-4e47-ac1d-9ccf76018609" providerId="AD" clId="Web-{B26E871E-2241-1D33-D434-8360DE09CF2F}" dt="2025-11-16T21:10:50.222" v="721" actId="20577"/>
          <ac:spMkLst>
            <pc:docMk/>
            <pc:sldMk cId="2186282045" sldId="262"/>
            <ac:spMk id="2" creationId="{73A36F34-9064-5418-7D3F-0B3050E989F4}"/>
          </ac:spMkLst>
        </pc:spChg>
      </pc:sldChg>
      <pc:sldChg chg="addSp delSp modSp new mod setBg setClrOvrMap">
        <pc:chgData name="Henry Chilaka (2209282)" userId="S::2209282@student.uwtsd.ac.uk::f26d8aa8-5df5-4e47-ac1d-9ccf76018609" providerId="AD" clId="Web-{B26E871E-2241-1D33-D434-8360DE09CF2F}" dt="2025-11-16T21:11:05.300" v="722" actId="20577"/>
        <pc:sldMkLst>
          <pc:docMk/>
          <pc:sldMk cId="574287326" sldId="263"/>
        </pc:sldMkLst>
        <pc:spChg chg="mod">
          <ac:chgData name="Henry Chilaka (2209282)" userId="S::2209282@student.uwtsd.ac.uk::f26d8aa8-5df5-4e47-ac1d-9ccf76018609" providerId="AD" clId="Web-{B26E871E-2241-1D33-D434-8360DE09CF2F}" dt="2025-11-16T21:11:05.300" v="722" actId="20577"/>
          <ac:spMkLst>
            <pc:docMk/>
            <pc:sldMk cId="574287326" sldId="263"/>
            <ac:spMk id="2" creationId="{46CF07CE-F85A-4E24-5E1E-4818D1D68202}"/>
          </ac:spMkLst>
        </pc:spChg>
        <pc:spChg chg="mod">
          <ac:chgData name="Henry Chilaka (2209282)" userId="S::2209282@student.uwtsd.ac.uk::f26d8aa8-5df5-4e47-ac1d-9ccf76018609" providerId="AD" clId="Web-{B26E871E-2241-1D33-D434-8360DE09CF2F}" dt="2025-11-16T21:07:38.861" v="684"/>
          <ac:spMkLst>
            <pc:docMk/>
            <pc:sldMk cId="574287326" sldId="263"/>
            <ac:spMk id="3" creationId="{B7EBE03A-39A0-3F9E-C6F0-31A2C4CC92CE}"/>
          </ac:spMkLst>
        </pc:spChg>
        <pc:picChg chg="add mod">
          <ac:chgData name="Henry Chilaka (2209282)" userId="S::2209282@student.uwtsd.ac.uk::f26d8aa8-5df5-4e47-ac1d-9ccf76018609" providerId="AD" clId="Web-{B26E871E-2241-1D33-D434-8360DE09CF2F}" dt="2025-11-16T21:07:38.861" v="684"/>
          <ac:picMkLst>
            <pc:docMk/>
            <pc:sldMk cId="574287326" sldId="263"/>
            <ac:picMk id="4" creationId="{071A82DD-E92D-6C8E-2C05-03C927EA2B00}"/>
          </ac:picMkLst>
        </pc:picChg>
      </pc:sldChg>
      <pc:sldChg chg="addSp delSp modSp new mod setBg">
        <pc:chgData name="Henry Chilaka (2209282)" userId="S::2209282@student.uwtsd.ac.uk::f26d8aa8-5df5-4e47-ac1d-9ccf76018609" providerId="AD" clId="Web-{B26E871E-2241-1D33-D434-8360DE09CF2F}" dt="2025-11-16T22:04:55.627" v="1356"/>
        <pc:sldMkLst>
          <pc:docMk/>
          <pc:sldMk cId="3661169019" sldId="264"/>
        </pc:sldMkLst>
        <pc:spChg chg="mod">
          <ac:chgData name="Henry Chilaka (2209282)" userId="S::2209282@student.uwtsd.ac.uk::f26d8aa8-5df5-4e47-ac1d-9ccf76018609" providerId="AD" clId="Web-{B26E871E-2241-1D33-D434-8360DE09CF2F}" dt="2025-11-16T22:04:26.970" v="1352"/>
          <ac:spMkLst>
            <pc:docMk/>
            <pc:sldMk cId="3661169019" sldId="264"/>
            <ac:spMk id="2" creationId="{03AFF99D-257F-B94D-BC71-9FD956D2AA2E}"/>
          </ac:spMkLst>
        </pc:spChg>
        <pc:spChg chg="mod">
          <ac:chgData name="Henry Chilaka (2209282)" userId="S::2209282@student.uwtsd.ac.uk::f26d8aa8-5df5-4e47-ac1d-9ccf76018609" providerId="AD" clId="Web-{B26E871E-2241-1D33-D434-8360DE09CF2F}" dt="2025-11-16T22:04:26.970" v="1352"/>
          <ac:spMkLst>
            <pc:docMk/>
            <pc:sldMk cId="3661169019" sldId="264"/>
            <ac:spMk id="3" creationId="{E00B8764-9BC5-0F13-6965-4CEF6462690D}"/>
          </ac:spMkLst>
        </pc:spChg>
        <pc:picChg chg="add mod ord">
          <ac:chgData name="Henry Chilaka (2209282)" userId="S::2209282@student.uwtsd.ac.uk::f26d8aa8-5df5-4e47-ac1d-9ccf76018609" providerId="AD" clId="Web-{B26E871E-2241-1D33-D434-8360DE09CF2F}" dt="2025-11-16T22:04:26.970" v="1352"/>
          <ac:picMkLst>
            <pc:docMk/>
            <pc:sldMk cId="3661169019" sldId="264"/>
            <ac:picMk id="4" creationId="{C89A2F7F-2A8E-D7D8-7D60-15768EAC92A7}"/>
          </ac:picMkLst>
        </pc:picChg>
      </pc:sldChg>
    </pc:docChg>
  </pc:docChgLst>
  <pc:docChgLst>
    <pc:chgData name="Henry Chilaka (2209282)" userId="S::2209282@student.uwtsd.ac.uk::f26d8aa8-5df5-4e47-ac1d-9ccf76018609" providerId="AD" clId="Web-{ED5B5729-B853-B0DE-5481-88583BF5820E}"/>
    <pc:docChg chg="modSld">
      <pc:chgData name="Henry Chilaka (2209282)" userId="S::2209282@student.uwtsd.ac.uk::f26d8aa8-5df5-4e47-ac1d-9ccf76018609" providerId="AD" clId="Web-{ED5B5729-B853-B0DE-5481-88583BF5820E}" dt="2025-11-24T12:18:03.342" v="3" actId="20577"/>
      <pc:docMkLst>
        <pc:docMk/>
      </pc:docMkLst>
      <pc:sldChg chg="modSp">
        <pc:chgData name="Henry Chilaka (2209282)" userId="S::2209282@student.uwtsd.ac.uk::f26d8aa8-5df5-4e47-ac1d-9ccf76018609" providerId="AD" clId="Web-{ED5B5729-B853-B0DE-5481-88583BF5820E}" dt="2025-11-24T12:18:03.342" v="3" actId="20577"/>
        <pc:sldMkLst>
          <pc:docMk/>
          <pc:sldMk cId="1463271599" sldId="261"/>
        </pc:sldMkLst>
        <pc:spChg chg="mod">
          <ac:chgData name="Henry Chilaka (2209282)" userId="S::2209282@student.uwtsd.ac.uk::f26d8aa8-5df5-4e47-ac1d-9ccf76018609" providerId="AD" clId="Web-{ED5B5729-B853-B0DE-5481-88583BF5820E}" dt="2025-11-24T12:18:03.342" v="3" actId="20577"/>
          <ac:spMkLst>
            <pc:docMk/>
            <pc:sldMk cId="1463271599" sldId="261"/>
            <ac:spMk id="3" creationId="{2C8E9911-0BB7-66EC-F67B-5A4665989ECD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6" Type="http://schemas.openxmlformats.org/officeDocument/2006/relationships/image" Target="../media/image30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5" Type="http://schemas.openxmlformats.org/officeDocument/2006/relationships/image" Target="../media/image2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Relationship Id="rId14" Type="http://schemas.openxmlformats.org/officeDocument/2006/relationships/image" Target="../media/image2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6" Type="http://schemas.openxmlformats.org/officeDocument/2006/relationships/image" Target="../media/image30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5" Type="http://schemas.openxmlformats.org/officeDocument/2006/relationships/image" Target="../media/image2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Relationship Id="rId1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F63E89-1194-4477-B771-223C0AEC64C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7EED4D5-4A77-41F0-80B3-DC4F5E45CCCD}">
      <dgm:prSet/>
      <dgm:spPr/>
      <dgm:t>
        <a:bodyPr/>
        <a:lstStyle/>
        <a:p>
          <a:r>
            <a:rPr lang="en-US"/>
            <a:t>Key trends </a:t>
          </a:r>
        </a:p>
      </dgm:t>
    </dgm:pt>
    <dgm:pt modelId="{CB5ED1CF-BD06-4883-B6A7-73F0860322FC}" type="parTrans" cxnId="{14FC7BF7-5527-4BC0-8758-0793099A7007}">
      <dgm:prSet/>
      <dgm:spPr/>
      <dgm:t>
        <a:bodyPr/>
        <a:lstStyle/>
        <a:p>
          <a:endParaRPr lang="en-US"/>
        </a:p>
      </dgm:t>
    </dgm:pt>
    <dgm:pt modelId="{3252D66B-AAA9-4FD7-9BCC-DD486B429C24}" type="sibTrans" cxnId="{14FC7BF7-5527-4BC0-8758-0793099A7007}">
      <dgm:prSet/>
      <dgm:spPr/>
      <dgm:t>
        <a:bodyPr/>
        <a:lstStyle/>
        <a:p>
          <a:endParaRPr lang="en-US"/>
        </a:p>
      </dgm:t>
    </dgm:pt>
    <dgm:pt modelId="{3F2F3E7A-E337-4B43-BAFB-C1F8FEA32D1C}">
      <dgm:prSet/>
      <dgm:spPr/>
      <dgm:t>
        <a:bodyPr/>
        <a:lstStyle/>
        <a:p>
          <a:r>
            <a:rPr lang="en-US"/>
            <a:t>Women constitute less than 5% of race licences globally in top classes, like Formula 1 and Le Mans (Racehall, 2025)</a:t>
          </a:r>
        </a:p>
      </dgm:t>
    </dgm:pt>
    <dgm:pt modelId="{69AA996B-D00D-4001-B105-F73B10BC3C53}" type="parTrans" cxnId="{54781D14-7067-47BA-B3F3-72080E3C2124}">
      <dgm:prSet/>
      <dgm:spPr/>
      <dgm:t>
        <a:bodyPr/>
        <a:lstStyle/>
        <a:p>
          <a:endParaRPr lang="en-US"/>
        </a:p>
      </dgm:t>
    </dgm:pt>
    <dgm:pt modelId="{CC99432D-4975-45A2-B425-F212296E8C0F}" type="sibTrans" cxnId="{54781D14-7067-47BA-B3F3-72080E3C2124}">
      <dgm:prSet/>
      <dgm:spPr/>
      <dgm:t>
        <a:bodyPr/>
        <a:lstStyle/>
        <a:p>
          <a:endParaRPr lang="en-US"/>
        </a:p>
      </dgm:t>
    </dgm:pt>
    <dgm:pt modelId="{01555280-54A9-4E9E-812E-8A14D13D7EC1}">
      <dgm:prSet/>
      <dgm:spPr/>
      <dgm:t>
        <a:bodyPr/>
        <a:lstStyle/>
        <a:p>
          <a:r>
            <a:rPr lang="en-US"/>
            <a:t>Only three women have ever competed in Formula 1 (last: Giovanna Amat, 1992) (Southwell, 2022)</a:t>
          </a:r>
        </a:p>
      </dgm:t>
    </dgm:pt>
    <dgm:pt modelId="{8A3EF18B-D59F-4148-ABF8-594EA8EEE1DA}" type="parTrans" cxnId="{1CEC18AB-FEEF-4202-8EBF-52B4600AE890}">
      <dgm:prSet/>
      <dgm:spPr/>
      <dgm:t>
        <a:bodyPr/>
        <a:lstStyle/>
        <a:p>
          <a:endParaRPr lang="en-US"/>
        </a:p>
      </dgm:t>
    </dgm:pt>
    <dgm:pt modelId="{9C9C93D9-1A39-4E84-83FF-332210E85871}" type="sibTrans" cxnId="{1CEC18AB-FEEF-4202-8EBF-52B4600AE890}">
      <dgm:prSet/>
      <dgm:spPr/>
      <dgm:t>
        <a:bodyPr/>
        <a:lstStyle/>
        <a:p>
          <a:endParaRPr lang="en-US"/>
        </a:p>
      </dgm:t>
    </dgm:pt>
    <dgm:pt modelId="{F621A40B-8278-4580-A3CC-CB3F43B46238}">
      <dgm:prSet/>
      <dgm:spPr/>
      <dgm:t>
        <a:bodyPr/>
        <a:lstStyle/>
        <a:p>
          <a:r>
            <a:rPr lang="en-US"/>
            <a:t>In engineering, women makes up 10% of motorsport engineers, but only 2-3% in technical leadership roles (Ali, 2022)</a:t>
          </a:r>
        </a:p>
      </dgm:t>
    </dgm:pt>
    <dgm:pt modelId="{312A6A48-810D-48B4-8BDF-2C563D2136D0}" type="parTrans" cxnId="{AF6863E8-0FFA-44A6-8421-7B68FD590696}">
      <dgm:prSet/>
      <dgm:spPr/>
      <dgm:t>
        <a:bodyPr/>
        <a:lstStyle/>
        <a:p>
          <a:endParaRPr lang="en-US"/>
        </a:p>
      </dgm:t>
    </dgm:pt>
    <dgm:pt modelId="{E4DF1375-2008-41A9-ABDA-F83685F8114D}" type="sibTrans" cxnId="{AF6863E8-0FFA-44A6-8421-7B68FD590696}">
      <dgm:prSet/>
      <dgm:spPr/>
      <dgm:t>
        <a:bodyPr/>
        <a:lstStyle/>
        <a:p>
          <a:endParaRPr lang="en-US"/>
        </a:p>
      </dgm:t>
    </dgm:pt>
    <dgm:pt modelId="{DCE81BB2-87FD-4674-A260-9BDF60D6429A}">
      <dgm:prSet/>
      <dgm:spPr/>
      <dgm:t>
        <a:bodyPr/>
        <a:lstStyle/>
        <a:p>
          <a:r>
            <a:rPr lang="en-US"/>
            <a:t>Formula E has the highest female staff representation  but the CEO and related positions are still dominated by males  (Nolan, 2024)</a:t>
          </a:r>
        </a:p>
      </dgm:t>
    </dgm:pt>
    <dgm:pt modelId="{70893DE3-2BF1-4053-BF11-4D3694FC28B0}" type="parTrans" cxnId="{3AC733B2-F4F6-490E-AB40-FC56940AB1BB}">
      <dgm:prSet/>
      <dgm:spPr/>
      <dgm:t>
        <a:bodyPr/>
        <a:lstStyle/>
        <a:p>
          <a:endParaRPr lang="en-US"/>
        </a:p>
      </dgm:t>
    </dgm:pt>
    <dgm:pt modelId="{FBE410E0-EBF3-4B7E-9531-76025CBE82CB}" type="sibTrans" cxnId="{3AC733B2-F4F6-490E-AB40-FC56940AB1BB}">
      <dgm:prSet/>
      <dgm:spPr/>
      <dgm:t>
        <a:bodyPr/>
        <a:lstStyle/>
        <a:p>
          <a:endParaRPr lang="en-US"/>
        </a:p>
      </dgm:t>
    </dgm:pt>
    <dgm:pt modelId="{FDC37B2E-ADF0-46D1-A2D3-25A09544E83B}">
      <dgm:prSet/>
      <dgm:spPr/>
      <dgm:t>
        <a:bodyPr/>
        <a:lstStyle/>
        <a:p>
          <a:r>
            <a:rPr lang="en-US"/>
            <a:t>W Series ( 2019-2022) showcased female racing talent and raised visibility significantly (Richards, 2023)</a:t>
          </a:r>
        </a:p>
      </dgm:t>
    </dgm:pt>
    <dgm:pt modelId="{419DF7CA-7628-47FD-93EC-BDE7ADB96492}" type="parTrans" cxnId="{30B33F52-985E-4ABC-90C0-E9ACFCB11867}">
      <dgm:prSet/>
      <dgm:spPr/>
      <dgm:t>
        <a:bodyPr/>
        <a:lstStyle/>
        <a:p>
          <a:endParaRPr lang="en-US"/>
        </a:p>
      </dgm:t>
    </dgm:pt>
    <dgm:pt modelId="{2F66A41C-E572-4997-A9F8-F4162AE33908}" type="sibTrans" cxnId="{30B33F52-985E-4ABC-90C0-E9ACFCB11867}">
      <dgm:prSet/>
      <dgm:spPr/>
      <dgm:t>
        <a:bodyPr/>
        <a:lstStyle/>
        <a:p>
          <a:endParaRPr lang="en-US"/>
        </a:p>
      </dgm:t>
    </dgm:pt>
    <dgm:pt modelId="{601404A4-4D0F-4756-BEB3-6055F4DF88D0}">
      <dgm:prSet custT="1"/>
      <dgm:spPr/>
      <dgm:t>
        <a:bodyPr/>
        <a:lstStyle/>
        <a:p>
          <a:r>
            <a:rPr lang="en-US" sz="1200"/>
            <a:t>F1 Academy (2023-present) backed by all 10 F1 teams, improving pipeline pathways (Sky Sport, 2025)             </a:t>
          </a:r>
        </a:p>
      </dgm:t>
    </dgm:pt>
    <dgm:pt modelId="{722511FB-ABF1-4630-AB1E-397FC8F159F7}" type="parTrans" cxnId="{AA5675EB-260B-4249-9401-9EA31D11F6C2}">
      <dgm:prSet/>
      <dgm:spPr/>
      <dgm:t>
        <a:bodyPr/>
        <a:lstStyle/>
        <a:p>
          <a:endParaRPr lang="en-US"/>
        </a:p>
      </dgm:t>
    </dgm:pt>
    <dgm:pt modelId="{37BFCF62-FF7F-4447-AE7D-354D04F4D0C8}" type="sibTrans" cxnId="{AA5675EB-260B-4249-9401-9EA31D11F6C2}">
      <dgm:prSet/>
      <dgm:spPr/>
      <dgm:t>
        <a:bodyPr/>
        <a:lstStyle/>
        <a:p>
          <a:endParaRPr lang="en-US"/>
        </a:p>
      </dgm:t>
    </dgm:pt>
    <dgm:pt modelId="{3E969941-E633-4CA2-A392-40AED02A6AFF}" type="pres">
      <dgm:prSet presAssocID="{9AF63E89-1194-4477-B771-223C0AEC64C0}" presName="diagram" presStyleCnt="0">
        <dgm:presLayoutVars>
          <dgm:dir/>
          <dgm:resizeHandles val="exact"/>
        </dgm:presLayoutVars>
      </dgm:prSet>
      <dgm:spPr/>
    </dgm:pt>
    <dgm:pt modelId="{B21D9266-32D4-49F1-BDD6-46311EF8EE15}" type="pres">
      <dgm:prSet presAssocID="{D7EED4D5-4A77-41F0-80B3-DC4F5E45CCCD}" presName="node" presStyleLbl="node1" presStyleIdx="0" presStyleCnt="7">
        <dgm:presLayoutVars>
          <dgm:bulletEnabled val="1"/>
        </dgm:presLayoutVars>
      </dgm:prSet>
      <dgm:spPr/>
    </dgm:pt>
    <dgm:pt modelId="{2CFCA99B-5D90-4CE0-BD7E-21BE57253C5E}" type="pres">
      <dgm:prSet presAssocID="{3252D66B-AAA9-4FD7-9BCC-DD486B429C24}" presName="sibTrans" presStyleCnt="0"/>
      <dgm:spPr/>
    </dgm:pt>
    <dgm:pt modelId="{5C5676A5-261F-426B-B7E9-1C904FCE5A84}" type="pres">
      <dgm:prSet presAssocID="{3F2F3E7A-E337-4B43-BAFB-C1F8FEA32D1C}" presName="node" presStyleLbl="node1" presStyleIdx="1" presStyleCnt="7">
        <dgm:presLayoutVars>
          <dgm:bulletEnabled val="1"/>
        </dgm:presLayoutVars>
      </dgm:prSet>
      <dgm:spPr/>
    </dgm:pt>
    <dgm:pt modelId="{30BB3386-3451-44CF-BD3C-315376DDDF1B}" type="pres">
      <dgm:prSet presAssocID="{CC99432D-4975-45A2-B425-F212296E8C0F}" presName="sibTrans" presStyleCnt="0"/>
      <dgm:spPr/>
    </dgm:pt>
    <dgm:pt modelId="{05400C2C-2825-4067-969F-8D924A6F0559}" type="pres">
      <dgm:prSet presAssocID="{01555280-54A9-4E9E-812E-8A14D13D7EC1}" presName="node" presStyleLbl="node1" presStyleIdx="2" presStyleCnt="7">
        <dgm:presLayoutVars>
          <dgm:bulletEnabled val="1"/>
        </dgm:presLayoutVars>
      </dgm:prSet>
      <dgm:spPr/>
    </dgm:pt>
    <dgm:pt modelId="{9B846CC7-F08B-4CFC-BDB0-626FE1C1E2B9}" type="pres">
      <dgm:prSet presAssocID="{9C9C93D9-1A39-4E84-83FF-332210E85871}" presName="sibTrans" presStyleCnt="0"/>
      <dgm:spPr/>
    </dgm:pt>
    <dgm:pt modelId="{1760C0A5-DD0F-4C62-92BD-DE7934B53427}" type="pres">
      <dgm:prSet presAssocID="{F621A40B-8278-4580-A3CC-CB3F43B46238}" presName="node" presStyleLbl="node1" presStyleIdx="3" presStyleCnt="7">
        <dgm:presLayoutVars>
          <dgm:bulletEnabled val="1"/>
        </dgm:presLayoutVars>
      </dgm:prSet>
      <dgm:spPr/>
    </dgm:pt>
    <dgm:pt modelId="{E572CBE3-467F-49E0-9BD1-DC36C479F67C}" type="pres">
      <dgm:prSet presAssocID="{E4DF1375-2008-41A9-ABDA-F83685F8114D}" presName="sibTrans" presStyleCnt="0"/>
      <dgm:spPr/>
    </dgm:pt>
    <dgm:pt modelId="{4A151AA4-507D-4599-9066-699B99B60A21}" type="pres">
      <dgm:prSet presAssocID="{DCE81BB2-87FD-4674-A260-9BDF60D6429A}" presName="node" presStyleLbl="node1" presStyleIdx="4" presStyleCnt="7">
        <dgm:presLayoutVars>
          <dgm:bulletEnabled val="1"/>
        </dgm:presLayoutVars>
      </dgm:prSet>
      <dgm:spPr/>
    </dgm:pt>
    <dgm:pt modelId="{D068A339-CE1E-44C8-93F4-041ABBAE84F0}" type="pres">
      <dgm:prSet presAssocID="{FBE410E0-EBF3-4B7E-9531-76025CBE82CB}" presName="sibTrans" presStyleCnt="0"/>
      <dgm:spPr/>
    </dgm:pt>
    <dgm:pt modelId="{4E12C4D5-E862-41FE-854F-89C59A85BB1A}" type="pres">
      <dgm:prSet presAssocID="{FDC37B2E-ADF0-46D1-A2D3-25A09544E83B}" presName="node" presStyleLbl="node1" presStyleIdx="5" presStyleCnt="7">
        <dgm:presLayoutVars>
          <dgm:bulletEnabled val="1"/>
        </dgm:presLayoutVars>
      </dgm:prSet>
      <dgm:spPr/>
    </dgm:pt>
    <dgm:pt modelId="{04DE67BE-5CFE-40F8-A90B-E458F8D4F93D}" type="pres">
      <dgm:prSet presAssocID="{2F66A41C-E572-4997-A9F8-F4162AE33908}" presName="sibTrans" presStyleCnt="0"/>
      <dgm:spPr/>
    </dgm:pt>
    <dgm:pt modelId="{1F92E2B2-FC42-4FF0-BCC1-14CF3BDD7193}" type="pres">
      <dgm:prSet presAssocID="{601404A4-4D0F-4756-BEB3-6055F4DF88D0}" presName="node" presStyleLbl="node1" presStyleIdx="6" presStyleCnt="7">
        <dgm:presLayoutVars>
          <dgm:bulletEnabled val="1"/>
        </dgm:presLayoutVars>
      </dgm:prSet>
      <dgm:spPr/>
    </dgm:pt>
  </dgm:ptLst>
  <dgm:cxnLst>
    <dgm:cxn modelId="{54781D14-7067-47BA-B3F3-72080E3C2124}" srcId="{9AF63E89-1194-4477-B771-223C0AEC64C0}" destId="{3F2F3E7A-E337-4B43-BAFB-C1F8FEA32D1C}" srcOrd="1" destOrd="0" parTransId="{69AA996B-D00D-4001-B105-F73B10BC3C53}" sibTransId="{CC99432D-4975-45A2-B425-F212296E8C0F}"/>
    <dgm:cxn modelId="{B5039B31-4BE3-4D19-A4BC-2ED3FA1F06B8}" type="presOf" srcId="{01555280-54A9-4E9E-812E-8A14D13D7EC1}" destId="{05400C2C-2825-4067-969F-8D924A6F0559}" srcOrd="0" destOrd="0" presId="urn:microsoft.com/office/officeart/2005/8/layout/default"/>
    <dgm:cxn modelId="{14F7DE3D-EFD9-4B52-86EF-B1AE45F40E80}" type="presOf" srcId="{F621A40B-8278-4580-A3CC-CB3F43B46238}" destId="{1760C0A5-DD0F-4C62-92BD-DE7934B53427}" srcOrd="0" destOrd="0" presId="urn:microsoft.com/office/officeart/2005/8/layout/default"/>
    <dgm:cxn modelId="{DF86EE6F-48E6-4B29-A042-511D8F4636E3}" type="presOf" srcId="{DCE81BB2-87FD-4674-A260-9BDF60D6429A}" destId="{4A151AA4-507D-4599-9066-699B99B60A21}" srcOrd="0" destOrd="0" presId="urn:microsoft.com/office/officeart/2005/8/layout/default"/>
    <dgm:cxn modelId="{30B33F52-985E-4ABC-90C0-E9ACFCB11867}" srcId="{9AF63E89-1194-4477-B771-223C0AEC64C0}" destId="{FDC37B2E-ADF0-46D1-A2D3-25A09544E83B}" srcOrd="5" destOrd="0" parTransId="{419DF7CA-7628-47FD-93EC-BDE7ADB96492}" sibTransId="{2F66A41C-E572-4997-A9F8-F4162AE33908}"/>
    <dgm:cxn modelId="{4873AD73-397B-4E71-8DF6-0F216D537E12}" type="presOf" srcId="{3F2F3E7A-E337-4B43-BAFB-C1F8FEA32D1C}" destId="{5C5676A5-261F-426B-B7E9-1C904FCE5A84}" srcOrd="0" destOrd="0" presId="urn:microsoft.com/office/officeart/2005/8/layout/default"/>
    <dgm:cxn modelId="{F6799995-9D66-4080-A021-B97BDB92BBE7}" type="presOf" srcId="{601404A4-4D0F-4756-BEB3-6055F4DF88D0}" destId="{1F92E2B2-FC42-4FF0-BCC1-14CF3BDD7193}" srcOrd="0" destOrd="0" presId="urn:microsoft.com/office/officeart/2005/8/layout/default"/>
    <dgm:cxn modelId="{1CEC18AB-FEEF-4202-8EBF-52B4600AE890}" srcId="{9AF63E89-1194-4477-B771-223C0AEC64C0}" destId="{01555280-54A9-4E9E-812E-8A14D13D7EC1}" srcOrd="2" destOrd="0" parTransId="{8A3EF18B-D59F-4148-ABF8-594EA8EEE1DA}" sibTransId="{9C9C93D9-1A39-4E84-83FF-332210E85871}"/>
    <dgm:cxn modelId="{3AC733B2-F4F6-490E-AB40-FC56940AB1BB}" srcId="{9AF63E89-1194-4477-B771-223C0AEC64C0}" destId="{DCE81BB2-87FD-4674-A260-9BDF60D6429A}" srcOrd="4" destOrd="0" parTransId="{70893DE3-2BF1-4053-BF11-4D3694FC28B0}" sibTransId="{FBE410E0-EBF3-4B7E-9531-76025CBE82CB}"/>
    <dgm:cxn modelId="{BEADBFC1-D440-4F27-80D7-52B731E2C87C}" type="presOf" srcId="{9AF63E89-1194-4477-B771-223C0AEC64C0}" destId="{3E969941-E633-4CA2-A392-40AED02A6AFF}" srcOrd="0" destOrd="0" presId="urn:microsoft.com/office/officeart/2005/8/layout/default"/>
    <dgm:cxn modelId="{AF6863E8-0FFA-44A6-8421-7B68FD590696}" srcId="{9AF63E89-1194-4477-B771-223C0AEC64C0}" destId="{F621A40B-8278-4580-A3CC-CB3F43B46238}" srcOrd="3" destOrd="0" parTransId="{312A6A48-810D-48B4-8BDF-2C563D2136D0}" sibTransId="{E4DF1375-2008-41A9-ABDA-F83685F8114D}"/>
    <dgm:cxn modelId="{AA5675EB-260B-4249-9401-9EA31D11F6C2}" srcId="{9AF63E89-1194-4477-B771-223C0AEC64C0}" destId="{601404A4-4D0F-4756-BEB3-6055F4DF88D0}" srcOrd="6" destOrd="0" parTransId="{722511FB-ABF1-4630-AB1E-397FC8F159F7}" sibTransId="{37BFCF62-FF7F-4447-AE7D-354D04F4D0C8}"/>
    <dgm:cxn modelId="{14FC7BF7-5527-4BC0-8758-0793099A7007}" srcId="{9AF63E89-1194-4477-B771-223C0AEC64C0}" destId="{D7EED4D5-4A77-41F0-80B3-DC4F5E45CCCD}" srcOrd="0" destOrd="0" parTransId="{CB5ED1CF-BD06-4883-B6A7-73F0860322FC}" sibTransId="{3252D66B-AAA9-4FD7-9BCC-DD486B429C24}"/>
    <dgm:cxn modelId="{B16E1FFB-47A4-4CB4-B904-16FDB19E452D}" type="presOf" srcId="{D7EED4D5-4A77-41F0-80B3-DC4F5E45CCCD}" destId="{B21D9266-32D4-49F1-BDD6-46311EF8EE15}" srcOrd="0" destOrd="0" presId="urn:microsoft.com/office/officeart/2005/8/layout/default"/>
    <dgm:cxn modelId="{4E0A7FFB-DAC3-46F2-9404-4EA43854D688}" type="presOf" srcId="{FDC37B2E-ADF0-46D1-A2D3-25A09544E83B}" destId="{4E12C4D5-E862-41FE-854F-89C59A85BB1A}" srcOrd="0" destOrd="0" presId="urn:microsoft.com/office/officeart/2005/8/layout/default"/>
    <dgm:cxn modelId="{048747D1-E8AC-4A44-8330-7FD39C764388}" type="presParOf" srcId="{3E969941-E633-4CA2-A392-40AED02A6AFF}" destId="{B21D9266-32D4-49F1-BDD6-46311EF8EE15}" srcOrd="0" destOrd="0" presId="urn:microsoft.com/office/officeart/2005/8/layout/default"/>
    <dgm:cxn modelId="{127980A1-4A54-43D6-9E3D-D6CCECE3BFE8}" type="presParOf" srcId="{3E969941-E633-4CA2-A392-40AED02A6AFF}" destId="{2CFCA99B-5D90-4CE0-BD7E-21BE57253C5E}" srcOrd="1" destOrd="0" presId="urn:microsoft.com/office/officeart/2005/8/layout/default"/>
    <dgm:cxn modelId="{4F713D52-7689-4E06-87A4-BC15C3111EC4}" type="presParOf" srcId="{3E969941-E633-4CA2-A392-40AED02A6AFF}" destId="{5C5676A5-261F-426B-B7E9-1C904FCE5A84}" srcOrd="2" destOrd="0" presId="urn:microsoft.com/office/officeart/2005/8/layout/default"/>
    <dgm:cxn modelId="{7C566F7B-9011-445A-AF53-7193E587A51C}" type="presParOf" srcId="{3E969941-E633-4CA2-A392-40AED02A6AFF}" destId="{30BB3386-3451-44CF-BD3C-315376DDDF1B}" srcOrd="3" destOrd="0" presId="urn:microsoft.com/office/officeart/2005/8/layout/default"/>
    <dgm:cxn modelId="{45A73898-F238-483D-B47A-30E096ECDB63}" type="presParOf" srcId="{3E969941-E633-4CA2-A392-40AED02A6AFF}" destId="{05400C2C-2825-4067-969F-8D924A6F0559}" srcOrd="4" destOrd="0" presId="urn:microsoft.com/office/officeart/2005/8/layout/default"/>
    <dgm:cxn modelId="{BE1F95BB-10E6-4647-AA04-1D5B94B45C3A}" type="presParOf" srcId="{3E969941-E633-4CA2-A392-40AED02A6AFF}" destId="{9B846CC7-F08B-4CFC-BDB0-626FE1C1E2B9}" srcOrd="5" destOrd="0" presId="urn:microsoft.com/office/officeart/2005/8/layout/default"/>
    <dgm:cxn modelId="{AA1A7D31-A199-4DFD-B42F-4EF2618D2561}" type="presParOf" srcId="{3E969941-E633-4CA2-A392-40AED02A6AFF}" destId="{1760C0A5-DD0F-4C62-92BD-DE7934B53427}" srcOrd="6" destOrd="0" presId="urn:microsoft.com/office/officeart/2005/8/layout/default"/>
    <dgm:cxn modelId="{C2DC5804-DD78-4341-99B5-FCF1463C4466}" type="presParOf" srcId="{3E969941-E633-4CA2-A392-40AED02A6AFF}" destId="{E572CBE3-467F-49E0-9BD1-DC36C479F67C}" srcOrd="7" destOrd="0" presId="urn:microsoft.com/office/officeart/2005/8/layout/default"/>
    <dgm:cxn modelId="{1E9875F8-F887-4058-AE61-30410EF086B8}" type="presParOf" srcId="{3E969941-E633-4CA2-A392-40AED02A6AFF}" destId="{4A151AA4-507D-4599-9066-699B99B60A21}" srcOrd="8" destOrd="0" presId="urn:microsoft.com/office/officeart/2005/8/layout/default"/>
    <dgm:cxn modelId="{E79CE0C1-2364-4B98-B084-AD53DB20560C}" type="presParOf" srcId="{3E969941-E633-4CA2-A392-40AED02A6AFF}" destId="{D068A339-CE1E-44C8-93F4-041ABBAE84F0}" srcOrd="9" destOrd="0" presId="urn:microsoft.com/office/officeart/2005/8/layout/default"/>
    <dgm:cxn modelId="{D4D47BB0-01AD-457D-8E32-5CF11A586395}" type="presParOf" srcId="{3E969941-E633-4CA2-A392-40AED02A6AFF}" destId="{4E12C4D5-E862-41FE-854F-89C59A85BB1A}" srcOrd="10" destOrd="0" presId="urn:microsoft.com/office/officeart/2005/8/layout/default"/>
    <dgm:cxn modelId="{0C174BE2-9838-48ED-B2AE-F7BA19A45B08}" type="presParOf" srcId="{3E969941-E633-4CA2-A392-40AED02A6AFF}" destId="{04DE67BE-5CFE-40F8-A90B-E458F8D4F93D}" srcOrd="11" destOrd="0" presId="urn:microsoft.com/office/officeart/2005/8/layout/default"/>
    <dgm:cxn modelId="{86A04A3D-F777-4AA6-B07E-6CEEC1B700E6}" type="presParOf" srcId="{3E969941-E633-4CA2-A392-40AED02A6AFF}" destId="{1F92E2B2-FC42-4FF0-BCC1-14CF3BDD7193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E51C1E-841D-4BB9-B0CF-9313D4CD7185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39DD046-E5C4-4C94-A8DE-58675D12A72B}">
      <dgm:prSet custT="1"/>
      <dgm:spPr/>
      <dgm:t>
        <a:bodyPr/>
        <a:lstStyle/>
        <a:p>
          <a:r>
            <a:rPr lang="en-US" sz="1200"/>
            <a:t>Women's motorsport gaining commercial traction-F1 Academy broadcast deals expanding globally</a:t>
          </a:r>
        </a:p>
      </dgm:t>
    </dgm:pt>
    <dgm:pt modelId="{AEBE901E-8199-495B-BBD0-306E494491EE}" type="parTrans" cxnId="{F64FA877-DED9-4F37-99C4-E04E4C897AB0}">
      <dgm:prSet/>
      <dgm:spPr/>
      <dgm:t>
        <a:bodyPr/>
        <a:lstStyle/>
        <a:p>
          <a:endParaRPr lang="en-US"/>
        </a:p>
      </dgm:t>
    </dgm:pt>
    <dgm:pt modelId="{2F852405-1F61-47DF-98B1-876D76E41182}" type="sibTrans" cxnId="{F64FA877-DED9-4F37-99C4-E04E4C897AB0}">
      <dgm:prSet/>
      <dgm:spPr/>
      <dgm:t>
        <a:bodyPr/>
        <a:lstStyle/>
        <a:p>
          <a:endParaRPr lang="en-US"/>
        </a:p>
      </dgm:t>
    </dgm:pt>
    <dgm:pt modelId="{0355B5A9-7A41-4D73-BA8E-7581182BB4E5}">
      <dgm:prSet custT="1"/>
      <dgm:spPr/>
      <dgm:t>
        <a:bodyPr/>
        <a:lstStyle/>
        <a:p>
          <a:r>
            <a:rPr lang="en-US" sz="1200"/>
            <a:t>Growth in women's participation in karting and e-sport racing</a:t>
          </a:r>
        </a:p>
      </dgm:t>
    </dgm:pt>
    <dgm:pt modelId="{2CD4F106-2F18-4CD3-9BFF-4385EE0EF5E9}" type="parTrans" cxnId="{17B2F2D6-0190-4C1F-AE50-D6415B9AB3BC}">
      <dgm:prSet/>
      <dgm:spPr/>
      <dgm:t>
        <a:bodyPr/>
        <a:lstStyle/>
        <a:p>
          <a:endParaRPr lang="en-US"/>
        </a:p>
      </dgm:t>
    </dgm:pt>
    <dgm:pt modelId="{544BD801-C4F8-4612-BDB9-90F2CF4D1990}" type="sibTrans" cxnId="{17B2F2D6-0190-4C1F-AE50-D6415B9AB3BC}">
      <dgm:prSet/>
      <dgm:spPr/>
      <dgm:t>
        <a:bodyPr/>
        <a:lstStyle/>
        <a:p>
          <a:endParaRPr lang="en-US"/>
        </a:p>
      </dgm:t>
    </dgm:pt>
    <dgm:pt modelId="{6A7438F9-4F96-4031-B89A-033EF1C5B3C1}">
      <dgm:prSet custT="1"/>
      <dgm:spPr/>
      <dgm:t>
        <a:bodyPr/>
        <a:lstStyle/>
        <a:p>
          <a:r>
            <a:rPr lang="en-US" sz="1200"/>
            <a:t>New sponsorship interest from brands focused on diversity and sustainability</a:t>
          </a:r>
        </a:p>
      </dgm:t>
    </dgm:pt>
    <dgm:pt modelId="{BBA43212-998C-461F-97D6-381F32203B74}" type="parTrans" cxnId="{1DAAF9F2-60BC-479E-B953-3DF972999A62}">
      <dgm:prSet/>
      <dgm:spPr/>
      <dgm:t>
        <a:bodyPr/>
        <a:lstStyle/>
        <a:p>
          <a:endParaRPr lang="en-US"/>
        </a:p>
      </dgm:t>
    </dgm:pt>
    <dgm:pt modelId="{0718B693-4782-4BF4-98A3-A3D23ED1E967}" type="sibTrans" cxnId="{1DAAF9F2-60BC-479E-B953-3DF972999A62}">
      <dgm:prSet/>
      <dgm:spPr/>
      <dgm:t>
        <a:bodyPr/>
        <a:lstStyle/>
        <a:p>
          <a:endParaRPr lang="en-US"/>
        </a:p>
      </dgm:t>
    </dgm:pt>
    <dgm:pt modelId="{64AFF72F-DA13-4BBB-9D9A-4E2D46A8EA25}">
      <dgm:prSet custT="1"/>
      <dgm:spPr/>
      <dgm:t>
        <a:bodyPr/>
        <a:lstStyle/>
        <a:p>
          <a:r>
            <a:rPr lang="en-US" sz="1200"/>
            <a:t>Rising demand for women in data analytics, A1 strategy, and performance engineering (Girls Into Coding, 2023)</a:t>
          </a:r>
        </a:p>
      </dgm:t>
    </dgm:pt>
    <dgm:pt modelId="{68CD847E-320D-4B77-9337-A0E249A86DAF}" type="parTrans" cxnId="{03639BC3-170B-412A-A873-5916305C3540}">
      <dgm:prSet/>
      <dgm:spPr/>
      <dgm:t>
        <a:bodyPr/>
        <a:lstStyle/>
        <a:p>
          <a:endParaRPr lang="en-US"/>
        </a:p>
      </dgm:t>
    </dgm:pt>
    <dgm:pt modelId="{A61F9BC5-6C4F-4E9D-B881-D1E53223F48D}" type="sibTrans" cxnId="{03639BC3-170B-412A-A873-5916305C3540}">
      <dgm:prSet/>
      <dgm:spPr/>
      <dgm:t>
        <a:bodyPr/>
        <a:lstStyle/>
        <a:p>
          <a:endParaRPr lang="en-US"/>
        </a:p>
      </dgm:t>
    </dgm:pt>
    <dgm:pt modelId="{7D1805C1-D31D-478D-A3B4-F19FEF8AB799}">
      <dgm:prSet custT="1"/>
      <dgm:spPr/>
      <dgm:t>
        <a:bodyPr/>
        <a:lstStyle/>
        <a:p>
          <a:r>
            <a:rPr lang="en-US" sz="1200"/>
            <a:t>Motorsport </a:t>
          </a:r>
          <a:r>
            <a:rPr lang="en-US" sz="1200" err="1"/>
            <a:t>organisations</a:t>
          </a:r>
          <a:r>
            <a:rPr lang="en-US" sz="1200"/>
            <a:t> like Ferrari are responding to cultural pressure for greater representation</a:t>
          </a:r>
        </a:p>
      </dgm:t>
    </dgm:pt>
    <dgm:pt modelId="{BA91F2C1-A867-4B3A-B94C-14AA89281875}" type="parTrans" cxnId="{C10EEBF6-C478-4417-B6E9-D91400349EC3}">
      <dgm:prSet/>
      <dgm:spPr/>
      <dgm:t>
        <a:bodyPr/>
        <a:lstStyle/>
        <a:p>
          <a:endParaRPr lang="en-US"/>
        </a:p>
      </dgm:t>
    </dgm:pt>
    <dgm:pt modelId="{E33CD865-5BD3-49C5-9AD9-FF419E6C388B}" type="sibTrans" cxnId="{C10EEBF6-C478-4417-B6E9-D91400349EC3}">
      <dgm:prSet/>
      <dgm:spPr/>
      <dgm:t>
        <a:bodyPr/>
        <a:lstStyle/>
        <a:p>
          <a:endParaRPr lang="en-US"/>
        </a:p>
      </dgm:t>
    </dgm:pt>
    <dgm:pt modelId="{3310D7DE-72F9-47E6-B72D-31998439B298}">
      <dgm:prSet custT="1"/>
      <dgm:spPr/>
      <dgm:t>
        <a:bodyPr/>
        <a:lstStyle/>
        <a:p>
          <a:r>
            <a:rPr lang="en-US" sz="1200"/>
            <a:t>Long-term opportunity to reshape leadership demographics across the racing ecosystem </a:t>
          </a:r>
        </a:p>
      </dgm:t>
    </dgm:pt>
    <dgm:pt modelId="{7A8275C0-7C53-4F97-82A1-A579C75FDDC1}" type="parTrans" cxnId="{30C7ECF9-308A-4F65-9509-22C8B5E94887}">
      <dgm:prSet/>
      <dgm:spPr/>
      <dgm:t>
        <a:bodyPr/>
        <a:lstStyle/>
        <a:p>
          <a:endParaRPr lang="en-US"/>
        </a:p>
      </dgm:t>
    </dgm:pt>
    <dgm:pt modelId="{8F9A34D4-3DB8-4D17-BFC7-8AD08265D506}" type="sibTrans" cxnId="{30C7ECF9-308A-4F65-9509-22C8B5E94887}">
      <dgm:prSet/>
      <dgm:spPr/>
      <dgm:t>
        <a:bodyPr/>
        <a:lstStyle/>
        <a:p>
          <a:endParaRPr lang="en-US"/>
        </a:p>
      </dgm:t>
    </dgm:pt>
    <dgm:pt modelId="{013471A2-531F-4E83-BA41-23510E1D8E2C}" type="pres">
      <dgm:prSet presAssocID="{83E51C1E-841D-4BB9-B0CF-9313D4CD7185}" presName="diagram" presStyleCnt="0">
        <dgm:presLayoutVars>
          <dgm:dir/>
          <dgm:resizeHandles val="exact"/>
        </dgm:presLayoutVars>
      </dgm:prSet>
      <dgm:spPr/>
    </dgm:pt>
    <dgm:pt modelId="{CA95835E-C9BD-4B96-9CE5-B6C05A1C95B7}" type="pres">
      <dgm:prSet presAssocID="{639DD046-E5C4-4C94-A8DE-58675D12A72B}" presName="node" presStyleLbl="node1" presStyleIdx="0" presStyleCnt="6" custLinFactNeighborX="-2961" custLinFactNeighborY="-3948">
        <dgm:presLayoutVars>
          <dgm:bulletEnabled val="1"/>
        </dgm:presLayoutVars>
      </dgm:prSet>
      <dgm:spPr/>
    </dgm:pt>
    <dgm:pt modelId="{0BD86B7C-70B7-4834-B566-3B3B28E8274F}" type="pres">
      <dgm:prSet presAssocID="{2F852405-1F61-47DF-98B1-876D76E41182}" presName="sibTrans" presStyleCnt="0"/>
      <dgm:spPr/>
    </dgm:pt>
    <dgm:pt modelId="{F00ED34D-F188-4E3E-B223-8A54484C79C0}" type="pres">
      <dgm:prSet presAssocID="{0355B5A9-7A41-4D73-BA8E-7581182BB4E5}" presName="node" presStyleLbl="node1" presStyleIdx="1" presStyleCnt="6">
        <dgm:presLayoutVars>
          <dgm:bulletEnabled val="1"/>
        </dgm:presLayoutVars>
      </dgm:prSet>
      <dgm:spPr/>
    </dgm:pt>
    <dgm:pt modelId="{549BBC50-F81B-4F33-A697-A15F5D4749FB}" type="pres">
      <dgm:prSet presAssocID="{544BD801-C4F8-4612-BDB9-90F2CF4D1990}" presName="sibTrans" presStyleCnt="0"/>
      <dgm:spPr/>
    </dgm:pt>
    <dgm:pt modelId="{09FA83C7-2B29-4785-8BC5-52F9826871AC}" type="pres">
      <dgm:prSet presAssocID="{6A7438F9-4F96-4031-B89A-033EF1C5B3C1}" presName="node" presStyleLbl="node1" presStyleIdx="2" presStyleCnt="6">
        <dgm:presLayoutVars>
          <dgm:bulletEnabled val="1"/>
        </dgm:presLayoutVars>
      </dgm:prSet>
      <dgm:spPr/>
    </dgm:pt>
    <dgm:pt modelId="{46D2E434-D071-4E5B-8F75-5AD656D19403}" type="pres">
      <dgm:prSet presAssocID="{0718B693-4782-4BF4-98A3-A3D23ED1E967}" presName="sibTrans" presStyleCnt="0"/>
      <dgm:spPr/>
    </dgm:pt>
    <dgm:pt modelId="{50A550F1-C17A-4020-93B4-75BA2DF9F5B0}" type="pres">
      <dgm:prSet presAssocID="{64AFF72F-DA13-4BBB-9D9A-4E2D46A8EA25}" presName="node" presStyleLbl="node1" presStyleIdx="3" presStyleCnt="6">
        <dgm:presLayoutVars>
          <dgm:bulletEnabled val="1"/>
        </dgm:presLayoutVars>
      </dgm:prSet>
      <dgm:spPr/>
    </dgm:pt>
    <dgm:pt modelId="{D7C20D18-707B-4820-8AA5-602D19920A3E}" type="pres">
      <dgm:prSet presAssocID="{A61F9BC5-6C4F-4E9D-B881-D1E53223F48D}" presName="sibTrans" presStyleCnt="0"/>
      <dgm:spPr/>
    </dgm:pt>
    <dgm:pt modelId="{E85DF668-A609-4899-876E-77CB9EAD606C}" type="pres">
      <dgm:prSet presAssocID="{7D1805C1-D31D-478D-A3B4-F19FEF8AB799}" presName="node" presStyleLbl="node1" presStyleIdx="4" presStyleCnt="6">
        <dgm:presLayoutVars>
          <dgm:bulletEnabled val="1"/>
        </dgm:presLayoutVars>
      </dgm:prSet>
      <dgm:spPr/>
    </dgm:pt>
    <dgm:pt modelId="{02DA563C-FD8C-4038-945B-2AE36D87744A}" type="pres">
      <dgm:prSet presAssocID="{E33CD865-5BD3-49C5-9AD9-FF419E6C388B}" presName="sibTrans" presStyleCnt="0"/>
      <dgm:spPr/>
    </dgm:pt>
    <dgm:pt modelId="{86530596-1556-4E10-A9D3-7BD764C8C0EE}" type="pres">
      <dgm:prSet presAssocID="{3310D7DE-72F9-47E6-B72D-31998439B298}" presName="node" presStyleLbl="node1" presStyleIdx="5" presStyleCnt="6">
        <dgm:presLayoutVars>
          <dgm:bulletEnabled val="1"/>
        </dgm:presLayoutVars>
      </dgm:prSet>
      <dgm:spPr/>
    </dgm:pt>
  </dgm:ptLst>
  <dgm:cxnLst>
    <dgm:cxn modelId="{51C9E928-B515-409E-97AB-B04E5E49AFC0}" type="presOf" srcId="{7D1805C1-D31D-478D-A3B4-F19FEF8AB799}" destId="{E85DF668-A609-4899-876E-77CB9EAD606C}" srcOrd="0" destOrd="0" presId="urn:microsoft.com/office/officeart/2005/8/layout/default"/>
    <dgm:cxn modelId="{B68EB444-3AA4-4C31-AD55-B639C3DF8E07}" type="presOf" srcId="{6A7438F9-4F96-4031-B89A-033EF1C5B3C1}" destId="{09FA83C7-2B29-4785-8BC5-52F9826871AC}" srcOrd="0" destOrd="0" presId="urn:microsoft.com/office/officeart/2005/8/layout/default"/>
    <dgm:cxn modelId="{F64FA877-DED9-4F37-99C4-E04E4C897AB0}" srcId="{83E51C1E-841D-4BB9-B0CF-9313D4CD7185}" destId="{639DD046-E5C4-4C94-A8DE-58675D12A72B}" srcOrd="0" destOrd="0" parTransId="{AEBE901E-8199-495B-BBD0-306E494491EE}" sibTransId="{2F852405-1F61-47DF-98B1-876D76E41182}"/>
    <dgm:cxn modelId="{5BF48995-0AB5-4906-945E-5F3046BF8D85}" type="presOf" srcId="{0355B5A9-7A41-4D73-BA8E-7581182BB4E5}" destId="{F00ED34D-F188-4E3E-B223-8A54484C79C0}" srcOrd="0" destOrd="0" presId="urn:microsoft.com/office/officeart/2005/8/layout/default"/>
    <dgm:cxn modelId="{C35BE9B6-4561-48D5-968C-B94B7C3B94E5}" type="presOf" srcId="{639DD046-E5C4-4C94-A8DE-58675D12A72B}" destId="{CA95835E-C9BD-4B96-9CE5-B6C05A1C95B7}" srcOrd="0" destOrd="0" presId="urn:microsoft.com/office/officeart/2005/8/layout/default"/>
    <dgm:cxn modelId="{03639BC3-170B-412A-A873-5916305C3540}" srcId="{83E51C1E-841D-4BB9-B0CF-9313D4CD7185}" destId="{64AFF72F-DA13-4BBB-9D9A-4E2D46A8EA25}" srcOrd="3" destOrd="0" parTransId="{68CD847E-320D-4B77-9337-A0E249A86DAF}" sibTransId="{A61F9BC5-6C4F-4E9D-B881-D1E53223F48D}"/>
    <dgm:cxn modelId="{17B2F2D6-0190-4C1F-AE50-D6415B9AB3BC}" srcId="{83E51C1E-841D-4BB9-B0CF-9313D4CD7185}" destId="{0355B5A9-7A41-4D73-BA8E-7581182BB4E5}" srcOrd="1" destOrd="0" parTransId="{2CD4F106-2F18-4CD3-9BFF-4385EE0EF5E9}" sibTransId="{544BD801-C4F8-4612-BDB9-90F2CF4D1990}"/>
    <dgm:cxn modelId="{7FD3E3E5-0E79-4128-85C6-A7C3B19A815F}" type="presOf" srcId="{64AFF72F-DA13-4BBB-9D9A-4E2D46A8EA25}" destId="{50A550F1-C17A-4020-93B4-75BA2DF9F5B0}" srcOrd="0" destOrd="0" presId="urn:microsoft.com/office/officeart/2005/8/layout/default"/>
    <dgm:cxn modelId="{1DAAF9F2-60BC-479E-B953-3DF972999A62}" srcId="{83E51C1E-841D-4BB9-B0CF-9313D4CD7185}" destId="{6A7438F9-4F96-4031-B89A-033EF1C5B3C1}" srcOrd="2" destOrd="0" parTransId="{BBA43212-998C-461F-97D6-381F32203B74}" sibTransId="{0718B693-4782-4BF4-98A3-A3D23ED1E967}"/>
    <dgm:cxn modelId="{C10EEBF6-C478-4417-B6E9-D91400349EC3}" srcId="{83E51C1E-841D-4BB9-B0CF-9313D4CD7185}" destId="{7D1805C1-D31D-478D-A3B4-F19FEF8AB799}" srcOrd="4" destOrd="0" parTransId="{BA91F2C1-A867-4B3A-B94C-14AA89281875}" sibTransId="{E33CD865-5BD3-49C5-9AD9-FF419E6C388B}"/>
    <dgm:cxn modelId="{EEFA19F9-066B-449B-99B0-A412A74A74D1}" type="presOf" srcId="{83E51C1E-841D-4BB9-B0CF-9313D4CD7185}" destId="{013471A2-531F-4E83-BA41-23510E1D8E2C}" srcOrd="0" destOrd="0" presId="urn:microsoft.com/office/officeart/2005/8/layout/default"/>
    <dgm:cxn modelId="{30C7ECF9-308A-4F65-9509-22C8B5E94887}" srcId="{83E51C1E-841D-4BB9-B0CF-9313D4CD7185}" destId="{3310D7DE-72F9-47E6-B72D-31998439B298}" srcOrd="5" destOrd="0" parTransId="{7A8275C0-7C53-4F97-82A1-A579C75FDDC1}" sibTransId="{8F9A34D4-3DB8-4D17-BFC7-8AD08265D506}"/>
    <dgm:cxn modelId="{E1F518FC-CB38-47A4-BF2A-1E74F395B555}" type="presOf" srcId="{3310D7DE-72F9-47E6-B72D-31998439B298}" destId="{86530596-1556-4E10-A9D3-7BD764C8C0EE}" srcOrd="0" destOrd="0" presId="urn:microsoft.com/office/officeart/2005/8/layout/default"/>
    <dgm:cxn modelId="{D0F7AF03-C486-4A16-9C5B-67836DCE5670}" type="presParOf" srcId="{013471A2-531F-4E83-BA41-23510E1D8E2C}" destId="{CA95835E-C9BD-4B96-9CE5-B6C05A1C95B7}" srcOrd="0" destOrd="0" presId="urn:microsoft.com/office/officeart/2005/8/layout/default"/>
    <dgm:cxn modelId="{5E808003-DDB8-4606-B8BA-F2F46CF3D985}" type="presParOf" srcId="{013471A2-531F-4E83-BA41-23510E1D8E2C}" destId="{0BD86B7C-70B7-4834-B566-3B3B28E8274F}" srcOrd="1" destOrd="0" presId="urn:microsoft.com/office/officeart/2005/8/layout/default"/>
    <dgm:cxn modelId="{98C928E8-7A3D-452F-B7F2-DDF0D167BDD8}" type="presParOf" srcId="{013471A2-531F-4E83-BA41-23510E1D8E2C}" destId="{F00ED34D-F188-4E3E-B223-8A54484C79C0}" srcOrd="2" destOrd="0" presId="urn:microsoft.com/office/officeart/2005/8/layout/default"/>
    <dgm:cxn modelId="{829DD1A7-8612-4E60-9933-6DFC4986D27A}" type="presParOf" srcId="{013471A2-531F-4E83-BA41-23510E1D8E2C}" destId="{549BBC50-F81B-4F33-A697-A15F5D4749FB}" srcOrd="3" destOrd="0" presId="urn:microsoft.com/office/officeart/2005/8/layout/default"/>
    <dgm:cxn modelId="{C41DB79D-0819-4C42-BB03-78F7D2F3AEFA}" type="presParOf" srcId="{013471A2-531F-4E83-BA41-23510E1D8E2C}" destId="{09FA83C7-2B29-4785-8BC5-52F9826871AC}" srcOrd="4" destOrd="0" presId="urn:microsoft.com/office/officeart/2005/8/layout/default"/>
    <dgm:cxn modelId="{F6537310-BC6D-47E0-BB66-13D32AF09AF0}" type="presParOf" srcId="{013471A2-531F-4E83-BA41-23510E1D8E2C}" destId="{46D2E434-D071-4E5B-8F75-5AD656D19403}" srcOrd="5" destOrd="0" presId="urn:microsoft.com/office/officeart/2005/8/layout/default"/>
    <dgm:cxn modelId="{63DEA0BA-9317-4469-892B-0AC55D21CE99}" type="presParOf" srcId="{013471A2-531F-4E83-BA41-23510E1D8E2C}" destId="{50A550F1-C17A-4020-93B4-75BA2DF9F5B0}" srcOrd="6" destOrd="0" presId="urn:microsoft.com/office/officeart/2005/8/layout/default"/>
    <dgm:cxn modelId="{B6AD0863-CD65-401E-9688-E7B3478CDA4D}" type="presParOf" srcId="{013471A2-531F-4E83-BA41-23510E1D8E2C}" destId="{D7C20D18-707B-4820-8AA5-602D19920A3E}" srcOrd="7" destOrd="0" presId="urn:microsoft.com/office/officeart/2005/8/layout/default"/>
    <dgm:cxn modelId="{85F83E03-6CD3-49D8-B302-455464787F5D}" type="presParOf" srcId="{013471A2-531F-4E83-BA41-23510E1D8E2C}" destId="{E85DF668-A609-4899-876E-77CB9EAD606C}" srcOrd="8" destOrd="0" presId="urn:microsoft.com/office/officeart/2005/8/layout/default"/>
    <dgm:cxn modelId="{EBF9CF8E-2CF0-45D8-BD76-5A825AF207BA}" type="presParOf" srcId="{013471A2-531F-4E83-BA41-23510E1D8E2C}" destId="{02DA563C-FD8C-4038-945B-2AE36D87744A}" srcOrd="9" destOrd="0" presId="urn:microsoft.com/office/officeart/2005/8/layout/default"/>
    <dgm:cxn modelId="{FD6E92B1-4DEC-43A1-A18C-730FBB104EAB}" type="presParOf" srcId="{013471A2-531F-4E83-BA41-23510E1D8E2C}" destId="{86530596-1556-4E10-A9D3-7BD764C8C0E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528BEA-C12E-4968-B089-EA8EC67A030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95D7BBA-5D9D-41B8-A381-4EB4BB36979D}">
      <dgm:prSet custT="1"/>
      <dgm:spPr/>
      <dgm:t>
        <a:bodyPr/>
        <a:lstStyle/>
        <a:p>
          <a:r>
            <a:rPr lang="en-US" sz="1200" b="1"/>
            <a:t>To </a:t>
          </a:r>
          <a:r>
            <a:rPr lang="en-US" sz="1200" b="1" err="1"/>
            <a:t>summarise</a:t>
          </a:r>
          <a:r>
            <a:rPr lang="en-US" sz="1200" b="1"/>
            <a:t>,</a:t>
          </a:r>
          <a:endParaRPr lang="en-US" sz="1200"/>
        </a:p>
      </dgm:t>
    </dgm:pt>
    <dgm:pt modelId="{6FEFFAA8-90C7-4589-ADEB-B01D933773F6}" type="parTrans" cxnId="{2482ED9C-AA0E-4499-894E-8233ACD0CD63}">
      <dgm:prSet/>
      <dgm:spPr/>
      <dgm:t>
        <a:bodyPr/>
        <a:lstStyle/>
        <a:p>
          <a:endParaRPr lang="en-US"/>
        </a:p>
      </dgm:t>
    </dgm:pt>
    <dgm:pt modelId="{68F76316-3014-43F3-B7A6-FAEA8721A458}" type="sibTrans" cxnId="{2482ED9C-AA0E-4499-894E-8233ACD0CD63}">
      <dgm:prSet/>
      <dgm:spPr/>
      <dgm:t>
        <a:bodyPr/>
        <a:lstStyle/>
        <a:p>
          <a:endParaRPr lang="en-US"/>
        </a:p>
      </dgm:t>
    </dgm:pt>
    <dgm:pt modelId="{ADC3A688-07C9-4C00-8B10-7D72CF057DDF}">
      <dgm:prSet custT="1"/>
      <dgm:spPr/>
      <dgm:t>
        <a:bodyPr/>
        <a:lstStyle/>
        <a:p>
          <a:r>
            <a:rPr lang="en-US" sz="1200"/>
            <a:t>The leadership of motorsport still depicts old and male-dominated system.</a:t>
          </a:r>
        </a:p>
      </dgm:t>
    </dgm:pt>
    <dgm:pt modelId="{0D93875B-C0E4-48E4-B110-C62D72745714}" type="parTrans" cxnId="{33AC00BD-961C-41F8-97E5-6BC8F414D99A}">
      <dgm:prSet/>
      <dgm:spPr/>
      <dgm:t>
        <a:bodyPr/>
        <a:lstStyle/>
        <a:p>
          <a:endParaRPr lang="en-US"/>
        </a:p>
      </dgm:t>
    </dgm:pt>
    <dgm:pt modelId="{37757A35-14AB-4BF7-BCB9-259DB6500DC7}" type="sibTrans" cxnId="{33AC00BD-961C-41F8-97E5-6BC8F414D99A}">
      <dgm:prSet/>
      <dgm:spPr/>
      <dgm:t>
        <a:bodyPr/>
        <a:lstStyle/>
        <a:p>
          <a:endParaRPr lang="en-US"/>
        </a:p>
      </dgm:t>
    </dgm:pt>
    <dgm:pt modelId="{8CA83975-0A38-45C2-89CE-2B0A80DAB2C6}">
      <dgm:prSet custT="1"/>
      <dgm:spPr/>
      <dgm:t>
        <a:bodyPr/>
        <a:lstStyle/>
        <a:p>
          <a:r>
            <a:rPr lang="en-US" sz="1200"/>
            <a:t>There is uneven growth that is manifested across series.</a:t>
          </a:r>
        </a:p>
      </dgm:t>
    </dgm:pt>
    <dgm:pt modelId="{EF5EDBF9-FB5B-494E-A168-0591F69461DF}" type="parTrans" cxnId="{A3B7EE61-E68D-41E0-B702-0EF97D812638}">
      <dgm:prSet/>
      <dgm:spPr/>
      <dgm:t>
        <a:bodyPr/>
        <a:lstStyle/>
        <a:p>
          <a:endParaRPr lang="en-US"/>
        </a:p>
      </dgm:t>
    </dgm:pt>
    <dgm:pt modelId="{D9A4AF7D-E6A4-496F-AAB6-7E401630A7B5}" type="sibTrans" cxnId="{A3B7EE61-E68D-41E0-B702-0EF97D812638}">
      <dgm:prSet/>
      <dgm:spPr/>
      <dgm:t>
        <a:bodyPr/>
        <a:lstStyle/>
        <a:p>
          <a:endParaRPr lang="en-US"/>
        </a:p>
      </dgm:t>
    </dgm:pt>
    <dgm:pt modelId="{CE174314-913D-4D9A-AAAD-615552993FF1}">
      <dgm:prSet custT="1"/>
      <dgm:spPr/>
      <dgm:t>
        <a:bodyPr/>
        <a:lstStyle/>
        <a:p>
          <a:r>
            <a:rPr lang="en-US" sz="1200"/>
            <a:t>Change can be sped up through inclusive leadership and transformational practices.</a:t>
          </a:r>
        </a:p>
      </dgm:t>
    </dgm:pt>
    <dgm:pt modelId="{DFC2D4B7-5A2F-44CB-BF8D-F3FAB2B04264}" type="parTrans" cxnId="{9554DF67-9789-4962-9380-95AFD6688278}">
      <dgm:prSet/>
      <dgm:spPr/>
      <dgm:t>
        <a:bodyPr/>
        <a:lstStyle/>
        <a:p>
          <a:endParaRPr lang="en-US"/>
        </a:p>
      </dgm:t>
    </dgm:pt>
    <dgm:pt modelId="{2450680C-621C-4A36-AF25-86DBA4757676}" type="sibTrans" cxnId="{9554DF67-9789-4962-9380-95AFD6688278}">
      <dgm:prSet/>
      <dgm:spPr/>
      <dgm:t>
        <a:bodyPr/>
        <a:lstStyle/>
        <a:p>
          <a:endParaRPr lang="en-US"/>
        </a:p>
      </dgm:t>
    </dgm:pt>
    <dgm:pt modelId="{FA8FBD60-B3CC-4936-B773-78F34807DAAE}">
      <dgm:prSet custT="1"/>
      <dgm:spPr/>
      <dgm:t>
        <a:bodyPr/>
        <a:lstStyle/>
        <a:p>
          <a:r>
            <a:rPr lang="en-US" sz="1200"/>
            <a:t>Diversity also enhances performance, innovation and governance of the racing teams</a:t>
          </a:r>
          <a:r>
            <a:rPr lang="en-US" sz="1400"/>
            <a:t>.</a:t>
          </a:r>
        </a:p>
      </dgm:t>
    </dgm:pt>
    <dgm:pt modelId="{C2D250FF-1329-4700-8866-1212F8E5B75C}" type="parTrans" cxnId="{2D1F18B3-54CB-4E6E-8C37-11441CBDD0ED}">
      <dgm:prSet/>
      <dgm:spPr/>
      <dgm:t>
        <a:bodyPr/>
        <a:lstStyle/>
        <a:p>
          <a:endParaRPr lang="en-US"/>
        </a:p>
      </dgm:t>
    </dgm:pt>
    <dgm:pt modelId="{0416AA0C-BB80-4377-8C3E-544829CCE511}" type="sibTrans" cxnId="{2D1F18B3-54CB-4E6E-8C37-11441CBDD0ED}">
      <dgm:prSet/>
      <dgm:spPr/>
      <dgm:t>
        <a:bodyPr/>
        <a:lstStyle/>
        <a:p>
          <a:endParaRPr lang="en-US"/>
        </a:p>
      </dgm:t>
    </dgm:pt>
    <dgm:pt modelId="{257C5652-4A89-44CB-8570-F8EC418ADAB2}">
      <dgm:prSet custT="1"/>
      <dgm:spPr/>
      <dgm:t>
        <a:bodyPr/>
        <a:lstStyle/>
        <a:p>
          <a:r>
            <a:rPr lang="en-US" sz="1200"/>
            <a:t>Extensive reforms (not the figurative ones ) are required.</a:t>
          </a:r>
        </a:p>
      </dgm:t>
    </dgm:pt>
    <dgm:pt modelId="{98DC4E4D-FB2F-4744-9F4E-8C098470346E}" type="parTrans" cxnId="{0E69FB8A-A4CB-490D-961D-DF64210D59BE}">
      <dgm:prSet/>
      <dgm:spPr/>
      <dgm:t>
        <a:bodyPr/>
        <a:lstStyle/>
        <a:p>
          <a:endParaRPr lang="en-US"/>
        </a:p>
      </dgm:t>
    </dgm:pt>
    <dgm:pt modelId="{04018FD9-39E4-4EE6-9169-783C0559DC3C}" type="sibTrans" cxnId="{0E69FB8A-A4CB-490D-961D-DF64210D59BE}">
      <dgm:prSet/>
      <dgm:spPr/>
      <dgm:t>
        <a:bodyPr/>
        <a:lstStyle/>
        <a:p>
          <a:endParaRPr lang="en-US"/>
        </a:p>
      </dgm:t>
    </dgm:pt>
    <dgm:pt modelId="{6D5E26EE-5838-4248-973D-4ADE200C22F7}">
      <dgm:prSet custT="1"/>
      <dgm:spPr/>
      <dgm:t>
        <a:bodyPr/>
        <a:lstStyle/>
        <a:p>
          <a:r>
            <a:rPr lang="en-US" sz="1200"/>
            <a:t>Future equality is based on leadership development </a:t>
          </a:r>
          <a:r>
            <a:rPr lang="en-US" sz="1200" err="1"/>
            <a:t>programmes</a:t>
          </a:r>
          <a:r>
            <a:rPr lang="en-US" sz="1200"/>
            <a:t> and talent pipelines. </a:t>
          </a:r>
        </a:p>
      </dgm:t>
    </dgm:pt>
    <dgm:pt modelId="{7AF018A5-3AFA-4AE1-851D-DA5131B82EFA}" type="parTrans" cxnId="{006E6466-567D-43DF-B626-6280AF96416E}">
      <dgm:prSet/>
      <dgm:spPr/>
      <dgm:t>
        <a:bodyPr/>
        <a:lstStyle/>
        <a:p>
          <a:endParaRPr lang="en-US"/>
        </a:p>
      </dgm:t>
    </dgm:pt>
    <dgm:pt modelId="{38E7D51C-724B-46B8-A9A1-F468A461A008}" type="sibTrans" cxnId="{006E6466-567D-43DF-B626-6280AF96416E}">
      <dgm:prSet/>
      <dgm:spPr/>
      <dgm:t>
        <a:bodyPr/>
        <a:lstStyle/>
        <a:p>
          <a:endParaRPr lang="en-US"/>
        </a:p>
      </dgm:t>
    </dgm:pt>
    <dgm:pt modelId="{841B3866-F320-462B-8586-2D09C760E00E}">
      <dgm:prSet custT="1"/>
      <dgm:spPr/>
      <dgm:t>
        <a:bodyPr/>
        <a:lstStyle/>
        <a:p>
          <a:r>
            <a:rPr lang="en-US" sz="1200"/>
            <a:t>Lastly, the leadership of women is a strength as well as an ethical imperative to motorsport </a:t>
          </a:r>
        </a:p>
      </dgm:t>
    </dgm:pt>
    <dgm:pt modelId="{042F87D2-6160-45E7-8E32-31AA9CA15E9B}" type="parTrans" cxnId="{6C684D08-C19A-46CA-AF0F-4C090DC398A2}">
      <dgm:prSet/>
      <dgm:spPr/>
      <dgm:t>
        <a:bodyPr/>
        <a:lstStyle/>
        <a:p>
          <a:endParaRPr lang="en-US"/>
        </a:p>
      </dgm:t>
    </dgm:pt>
    <dgm:pt modelId="{A5A53BBC-AB30-4F46-8D84-FCB2B6E8A1A3}" type="sibTrans" cxnId="{6C684D08-C19A-46CA-AF0F-4C090DC398A2}">
      <dgm:prSet/>
      <dgm:spPr/>
      <dgm:t>
        <a:bodyPr/>
        <a:lstStyle/>
        <a:p>
          <a:endParaRPr lang="en-US"/>
        </a:p>
      </dgm:t>
    </dgm:pt>
    <dgm:pt modelId="{54A5AEB6-1A91-4366-9418-FEB3BE5E4F62}" type="pres">
      <dgm:prSet presAssocID="{D6528BEA-C12E-4968-B089-EA8EC67A0305}" presName="root" presStyleCnt="0">
        <dgm:presLayoutVars>
          <dgm:dir/>
          <dgm:resizeHandles val="exact"/>
        </dgm:presLayoutVars>
      </dgm:prSet>
      <dgm:spPr/>
    </dgm:pt>
    <dgm:pt modelId="{4D488575-BCD7-4198-9A42-0B27DD51989A}" type="pres">
      <dgm:prSet presAssocID="{295D7BBA-5D9D-41B8-A381-4EB4BB36979D}" presName="compNode" presStyleCnt="0"/>
      <dgm:spPr/>
    </dgm:pt>
    <dgm:pt modelId="{0EDF74E9-E4C8-477F-887E-7C43889BBF10}" type="pres">
      <dgm:prSet presAssocID="{295D7BBA-5D9D-41B8-A381-4EB4BB36979D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94123FE-E819-4348-8E12-7991CE5A83DC}" type="pres">
      <dgm:prSet presAssocID="{295D7BBA-5D9D-41B8-A381-4EB4BB36979D}" presName="spaceRect" presStyleCnt="0"/>
      <dgm:spPr/>
    </dgm:pt>
    <dgm:pt modelId="{A09F04DC-7333-44B6-9E73-0552B66FF5FF}" type="pres">
      <dgm:prSet presAssocID="{295D7BBA-5D9D-41B8-A381-4EB4BB36979D}" presName="textRect" presStyleLbl="revTx" presStyleIdx="0" presStyleCnt="8">
        <dgm:presLayoutVars>
          <dgm:chMax val="1"/>
          <dgm:chPref val="1"/>
        </dgm:presLayoutVars>
      </dgm:prSet>
      <dgm:spPr/>
    </dgm:pt>
    <dgm:pt modelId="{A6A41289-4CBC-4A34-8DA5-2B2D2870A2DE}" type="pres">
      <dgm:prSet presAssocID="{68F76316-3014-43F3-B7A6-FAEA8721A458}" presName="sibTrans" presStyleCnt="0"/>
      <dgm:spPr/>
    </dgm:pt>
    <dgm:pt modelId="{7217684D-5EDB-402D-8850-607BEA7D6AB6}" type="pres">
      <dgm:prSet presAssocID="{ADC3A688-07C9-4C00-8B10-7D72CF057DDF}" presName="compNode" presStyleCnt="0"/>
      <dgm:spPr/>
    </dgm:pt>
    <dgm:pt modelId="{DA0D1BE8-91E1-4FF2-8621-77FFA781E500}" type="pres">
      <dgm:prSet presAssocID="{ADC3A688-07C9-4C00-8B10-7D72CF057DDF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torcycle"/>
        </a:ext>
      </dgm:extLst>
    </dgm:pt>
    <dgm:pt modelId="{6657B4DD-FBF4-4FAD-9EEF-743A2992BD27}" type="pres">
      <dgm:prSet presAssocID="{ADC3A688-07C9-4C00-8B10-7D72CF057DDF}" presName="spaceRect" presStyleCnt="0"/>
      <dgm:spPr/>
    </dgm:pt>
    <dgm:pt modelId="{6E2BCDD3-57DC-43EE-960A-E2DC205839AF}" type="pres">
      <dgm:prSet presAssocID="{ADC3A688-07C9-4C00-8B10-7D72CF057DDF}" presName="textRect" presStyleLbl="revTx" presStyleIdx="1" presStyleCnt="8">
        <dgm:presLayoutVars>
          <dgm:chMax val="1"/>
          <dgm:chPref val="1"/>
        </dgm:presLayoutVars>
      </dgm:prSet>
      <dgm:spPr/>
    </dgm:pt>
    <dgm:pt modelId="{CB7A19C6-43BF-46C1-B386-CEB9A99DD2B7}" type="pres">
      <dgm:prSet presAssocID="{37757A35-14AB-4BF7-BCB9-259DB6500DC7}" presName="sibTrans" presStyleCnt="0"/>
      <dgm:spPr/>
    </dgm:pt>
    <dgm:pt modelId="{118FB1A4-79A1-42D7-B8DC-7C1A19265A44}" type="pres">
      <dgm:prSet presAssocID="{8CA83975-0A38-45C2-89CE-2B0A80DAB2C6}" presName="compNode" presStyleCnt="0"/>
      <dgm:spPr/>
    </dgm:pt>
    <dgm:pt modelId="{7CB4D625-3520-4909-8D78-903101B39DB4}" type="pres">
      <dgm:prSet presAssocID="{8CA83975-0A38-45C2-89CE-2B0A80DAB2C6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EA5E2FB2-E30C-4683-BC6A-F0158C65AA57}" type="pres">
      <dgm:prSet presAssocID="{8CA83975-0A38-45C2-89CE-2B0A80DAB2C6}" presName="spaceRect" presStyleCnt="0"/>
      <dgm:spPr/>
    </dgm:pt>
    <dgm:pt modelId="{725D6283-56C4-4A6A-B131-2FD6DF07F0A3}" type="pres">
      <dgm:prSet presAssocID="{8CA83975-0A38-45C2-89CE-2B0A80DAB2C6}" presName="textRect" presStyleLbl="revTx" presStyleIdx="2" presStyleCnt="8">
        <dgm:presLayoutVars>
          <dgm:chMax val="1"/>
          <dgm:chPref val="1"/>
        </dgm:presLayoutVars>
      </dgm:prSet>
      <dgm:spPr/>
    </dgm:pt>
    <dgm:pt modelId="{583BBB5F-1142-445C-B430-F67EB7491D46}" type="pres">
      <dgm:prSet presAssocID="{D9A4AF7D-E6A4-496F-AAB6-7E401630A7B5}" presName="sibTrans" presStyleCnt="0"/>
      <dgm:spPr/>
    </dgm:pt>
    <dgm:pt modelId="{81EF0EE0-3B9F-4318-9121-A60EAFF59CCB}" type="pres">
      <dgm:prSet presAssocID="{CE174314-913D-4D9A-AAAD-615552993FF1}" presName="compNode" presStyleCnt="0"/>
      <dgm:spPr/>
    </dgm:pt>
    <dgm:pt modelId="{2379F0FF-B4EB-43C4-ADA2-C2D272CFF263}" type="pres">
      <dgm:prSet presAssocID="{CE174314-913D-4D9A-AAAD-615552993FF1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E38BB462-527E-43F5-BB7A-0B28DC651348}" type="pres">
      <dgm:prSet presAssocID="{CE174314-913D-4D9A-AAAD-615552993FF1}" presName="spaceRect" presStyleCnt="0"/>
      <dgm:spPr/>
    </dgm:pt>
    <dgm:pt modelId="{A65FA8BB-1F83-4FDF-978C-0FBDCD958F41}" type="pres">
      <dgm:prSet presAssocID="{CE174314-913D-4D9A-AAAD-615552993FF1}" presName="textRect" presStyleLbl="revTx" presStyleIdx="3" presStyleCnt="8">
        <dgm:presLayoutVars>
          <dgm:chMax val="1"/>
          <dgm:chPref val="1"/>
        </dgm:presLayoutVars>
      </dgm:prSet>
      <dgm:spPr/>
    </dgm:pt>
    <dgm:pt modelId="{912323DC-2D33-4B7D-B61A-F6E92414D477}" type="pres">
      <dgm:prSet presAssocID="{2450680C-621C-4A36-AF25-86DBA4757676}" presName="sibTrans" presStyleCnt="0"/>
      <dgm:spPr/>
    </dgm:pt>
    <dgm:pt modelId="{B4EC3D92-24EA-4B45-A2F5-E4AB282ED550}" type="pres">
      <dgm:prSet presAssocID="{FA8FBD60-B3CC-4936-B773-78F34807DAAE}" presName="compNode" presStyleCnt="0"/>
      <dgm:spPr/>
    </dgm:pt>
    <dgm:pt modelId="{2EDF49C5-1390-4BB9-B20E-ED8E7E28B010}" type="pres">
      <dgm:prSet presAssocID="{FA8FBD60-B3CC-4936-B773-78F34807DAAE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5A4951BF-5878-4934-B229-21E137679E06}" type="pres">
      <dgm:prSet presAssocID="{FA8FBD60-B3CC-4936-B773-78F34807DAAE}" presName="spaceRect" presStyleCnt="0"/>
      <dgm:spPr/>
    </dgm:pt>
    <dgm:pt modelId="{52880640-3AE5-4FE2-8EEF-F0F26E406191}" type="pres">
      <dgm:prSet presAssocID="{FA8FBD60-B3CC-4936-B773-78F34807DAAE}" presName="textRect" presStyleLbl="revTx" presStyleIdx="4" presStyleCnt="8">
        <dgm:presLayoutVars>
          <dgm:chMax val="1"/>
          <dgm:chPref val="1"/>
        </dgm:presLayoutVars>
      </dgm:prSet>
      <dgm:spPr/>
    </dgm:pt>
    <dgm:pt modelId="{08BE508D-A402-4750-A3E2-73C768FFA111}" type="pres">
      <dgm:prSet presAssocID="{0416AA0C-BB80-4377-8C3E-544829CCE511}" presName="sibTrans" presStyleCnt="0"/>
      <dgm:spPr/>
    </dgm:pt>
    <dgm:pt modelId="{5CD7135E-1A0F-4FEC-8999-594E246C7E9B}" type="pres">
      <dgm:prSet presAssocID="{257C5652-4A89-44CB-8570-F8EC418ADAB2}" presName="compNode" presStyleCnt="0"/>
      <dgm:spPr/>
    </dgm:pt>
    <dgm:pt modelId="{1A41C841-818E-4F3A-837A-63890D42F40D}" type="pres">
      <dgm:prSet presAssocID="{257C5652-4A89-44CB-8570-F8EC418ADAB2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C38E4532-6B1F-4033-8680-394D21A892C3}" type="pres">
      <dgm:prSet presAssocID="{257C5652-4A89-44CB-8570-F8EC418ADAB2}" presName="spaceRect" presStyleCnt="0"/>
      <dgm:spPr/>
    </dgm:pt>
    <dgm:pt modelId="{E40A8AC7-694A-411D-AFCA-016E0AFCFAFC}" type="pres">
      <dgm:prSet presAssocID="{257C5652-4A89-44CB-8570-F8EC418ADAB2}" presName="textRect" presStyleLbl="revTx" presStyleIdx="5" presStyleCnt="8">
        <dgm:presLayoutVars>
          <dgm:chMax val="1"/>
          <dgm:chPref val="1"/>
        </dgm:presLayoutVars>
      </dgm:prSet>
      <dgm:spPr/>
    </dgm:pt>
    <dgm:pt modelId="{A293557C-2EC9-41C0-92B8-BCA92C399826}" type="pres">
      <dgm:prSet presAssocID="{04018FD9-39E4-4EE6-9169-783C0559DC3C}" presName="sibTrans" presStyleCnt="0"/>
      <dgm:spPr/>
    </dgm:pt>
    <dgm:pt modelId="{DE510FE4-0E61-400C-8AF0-5042FD279757}" type="pres">
      <dgm:prSet presAssocID="{6D5E26EE-5838-4248-973D-4ADE200C22F7}" presName="compNode" presStyleCnt="0"/>
      <dgm:spPr/>
    </dgm:pt>
    <dgm:pt modelId="{7FEABFB6-7EDF-436B-9FDE-74EDAC10AE70}" type="pres">
      <dgm:prSet presAssocID="{6D5E26EE-5838-4248-973D-4ADE200C22F7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A012FDB6-D633-4A7B-8403-8FCEE5C78F2F}" type="pres">
      <dgm:prSet presAssocID="{6D5E26EE-5838-4248-973D-4ADE200C22F7}" presName="spaceRect" presStyleCnt="0"/>
      <dgm:spPr/>
    </dgm:pt>
    <dgm:pt modelId="{49B06151-73D9-4B9F-8CEA-EF755EF2E360}" type="pres">
      <dgm:prSet presAssocID="{6D5E26EE-5838-4248-973D-4ADE200C22F7}" presName="textRect" presStyleLbl="revTx" presStyleIdx="6" presStyleCnt="8">
        <dgm:presLayoutVars>
          <dgm:chMax val="1"/>
          <dgm:chPref val="1"/>
        </dgm:presLayoutVars>
      </dgm:prSet>
      <dgm:spPr/>
    </dgm:pt>
    <dgm:pt modelId="{2758F7DB-E90A-4417-8959-06D6FB3D8539}" type="pres">
      <dgm:prSet presAssocID="{38E7D51C-724B-46B8-A9A1-F468A461A008}" presName="sibTrans" presStyleCnt="0"/>
      <dgm:spPr/>
    </dgm:pt>
    <dgm:pt modelId="{25BBC3EC-C6D6-433E-80C4-FAEAC983A049}" type="pres">
      <dgm:prSet presAssocID="{841B3866-F320-462B-8586-2D09C760E00E}" presName="compNode" presStyleCnt="0"/>
      <dgm:spPr/>
    </dgm:pt>
    <dgm:pt modelId="{A289BD07-D092-4888-AB4A-EFCB8A6FADFB}" type="pres">
      <dgm:prSet presAssocID="{841B3866-F320-462B-8586-2D09C760E00E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FFFD5FC5-B471-49CE-8D56-51380DDA06C3}" type="pres">
      <dgm:prSet presAssocID="{841B3866-F320-462B-8586-2D09C760E00E}" presName="spaceRect" presStyleCnt="0"/>
      <dgm:spPr/>
    </dgm:pt>
    <dgm:pt modelId="{E345856A-5AD5-4F6F-9CD1-E07FE91D3C4F}" type="pres">
      <dgm:prSet presAssocID="{841B3866-F320-462B-8586-2D09C760E00E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5B203D04-8A4A-4F95-A717-BC23B8E938B5}" type="presOf" srcId="{FA8FBD60-B3CC-4936-B773-78F34807DAAE}" destId="{52880640-3AE5-4FE2-8EEF-F0F26E406191}" srcOrd="0" destOrd="0" presId="urn:microsoft.com/office/officeart/2018/2/layout/IconLabelList"/>
    <dgm:cxn modelId="{6C684D08-C19A-46CA-AF0F-4C090DC398A2}" srcId="{D6528BEA-C12E-4968-B089-EA8EC67A0305}" destId="{841B3866-F320-462B-8586-2D09C760E00E}" srcOrd="7" destOrd="0" parTransId="{042F87D2-6160-45E7-8E32-31AA9CA15E9B}" sibTransId="{A5A53BBC-AB30-4F46-8D84-FCB2B6E8A1A3}"/>
    <dgm:cxn modelId="{91B73E2A-CD6C-4A41-B468-971CD37A1E3B}" type="presOf" srcId="{D6528BEA-C12E-4968-B089-EA8EC67A0305}" destId="{54A5AEB6-1A91-4366-9418-FEB3BE5E4F62}" srcOrd="0" destOrd="0" presId="urn:microsoft.com/office/officeart/2018/2/layout/IconLabelList"/>
    <dgm:cxn modelId="{95F6CB34-0404-4268-BD02-A5C76D458675}" type="presOf" srcId="{6D5E26EE-5838-4248-973D-4ADE200C22F7}" destId="{49B06151-73D9-4B9F-8CEA-EF755EF2E360}" srcOrd="0" destOrd="0" presId="urn:microsoft.com/office/officeart/2018/2/layout/IconLabelList"/>
    <dgm:cxn modelId="{A3B7EE61-E68D-41E0-B702-0EF97D812638}" srcId="{D6528BEA-C12E-4968-B089-EA8EC67A0305}" destId="{8CA83975-0A38-45C2-89CE-2B0A80DAB2C6}" srcOrd="2" destOrd="0" parTransId="{EF5EDBF9-FB5B-494E-A168-0591F69461DF}" sibTransId="{D9A4AF7D-E6A4-496F-AAB6-7E401630A7B5}"/>
    <dgm:cxn modelId="{006E6466-567D-43DF-B626-6280AF96416E}" srcId="{D6528BEA-C12E-4968-B089-EA8EC67A0305}" destId="{6D5E26EE-5838-4248-973D-4ADE200C22F7}" srcOrd="6" destOrd="0" parTransId="{7AF018A5-3AFA-4AE1-851D-DA5131B82EFA}" sibTransId="{38E7D51C-724B-46B8-A9A1-F468A461A008}"/>
    <dgm:cxn modelId="{BF4C0E67-768C-4405-9B58-89F80EB775F7}" type="presOf" srcId="{257C5652-4A89-44CB-8570-F8EC418ADAB2}" destId="{E40A8AC7-694A-411D-AFCA-016E0AFCFAFC}" srcOrd="0" destOrd="0" presId="urn:microsoft.com/office/officeart/2018/2/layout/IconLabelList"/>
    <dgm:cxn modelId="{9554DF67-9789-4962-9380-95AFD6688278}" srcId="{D6528BEA-C12E-4968-B089-EA8EC67A0305}" destId="{CE174314-913D-4D9A-AAAD-615552993FF1}" srcOrd="3" destOrd="0" parTransId="{DFC2D4B7-5A2F-44CB-BF8D-F3FAB2B04264}" sibTransId="{2450680C-621C-4A36-AF25-86DBA4757676}"/>
    <dgm:cxn modelId="{ED8B7D59-3292-46BC-BBB0-39B52C42DFC4}" type="presOf" srcId="{295D7BBA-5D9D-41B8-A381-4EB4BB36979D}" destId="{A09F04DC-7333-44B6-9E73-0552B66FF5FF}" srcOrd="0" destOrd="0" presId="urn:microsoft.com/office/officeart/2018/2/layout/IconLabelList"/>
    <dgm:cxn modelId="{0E69FB8A-A4CB-490D-961D-DF64210D59BE}" srcId="{D6528BEA-C12E-4968-B089-EA8EC67A0305}" destId="{257C5652-4A89-44CB-8570-F8EC418ADAB2}" srcOrd="5" destOrd="0" parTransId="{98DC4E4D-FB2F-4744-9F4E-8C098470346E}" sibTransId="{04018FD9-39E4-4EE6-9169-783C0559DC3C}"/>
    <dgm:cxn modelId="{2482ED9C-AA0E-4499-894E-8233ACD0CD63}" srcId="{D6528BEA-C12E-4968-B089-EA8EC67A0305}" destId="{295D7BBA-5D9D-41B8-A381-4EB4BB36979D}" srcOrd="0" destOrd="0" parTransId="{6FEFFAA8-90C7-4589-ADEB-B01D933773F6}" sibTransId="{68F76316-3014-43F3-B7A6-FAEA8721A458}"/>
    <dgm:cxn modelId="{2A76FEA2-F94E-4897-90B9-B6931507FA78}" type="presOf" srcId="{ADC3A688-07C9-4C00-8B10-7D72CF057DDF}" destId="{6E2BCDD3-57DC-43EE-960A-E2DC205839AF}" srcOrd="0" destOrd="0" presId="urn:microsoft.com/office/officeart/2018/2/layout/IconLabelList"/>
    <dgm:cxn modelId="{2D1F18B3-54CB-4E6E-8C37-11441CBDD0ED}" srcId="{D6528BEA-C12E-4968-B089-EA8EC67A0305}" destId="{FA8FBD60-B3CC-4936-B773-78F34807DAAE}" srcOrd="4" destOrd="0" parTransId="{C2D250FF-1329-4700-8866-1212F8E5B75C}" sibTransId="{0416AA0C-BB80-4377-8C3E-544829CCE511}"/>
    <dgm:cxn modelId="{33AC00BD-961C-41F8-97E5-6BC8F414D99A}" srcId="{D6528BEA-C12E-4968-B089-EA8EC67A0305}" destId="{ADC3A688-07C9-4C00-8B10-7D72CF057DDF}" srcOrd="1" destOrd="0" parTransId="{0D93875B-C0E4-48E4-B110-C62D72745714}" sibTransId="{37757A35-14AB-4BF7-BCB9-259DB6500DC7}"/>
    <dgm:cxn modelId="{A0656BBD-8CEA-4847-9F76-310647D30554}" type="presOf" srcId="{CE174314-913D-4D9A-AAAD-615552993FF1}" destId="{A65FA8BB-1F83-4FDF-978C-0FBDCD958F41}" srcOrd="0" destOrd="0" presId="urn:microsoft.com/office/officeart/2018/2/layout/IconLabelList"/>
    <dgm:cxn modelId="{C79102C2-6AAF-4EE6-8148-2832348532E8}" type="presOf" srcId="{841B3866-F320-462B-8586-2D09C760E00E}" destId="{E345856A-5AD5-4F6F-9CD1-E07FE91D3C4F}" srcOrd="0" destOrd="0" presId="urn:microsoft.com/office/officeart/2018/2/layout/IconLabelList"/>
    <dgm:cxn modelId="{381647CD-2F2F-4B3C-9291-02F440263CC4}" type="presOf" srcId="{8CA83975-0A38-45C2-89CE-2B0A80DAB2C6}" destId="{725D6283-56C4-4A6A-B131-2FD6DF07F0A3}" srcOrd="0" destOrd="0" presId="urn:microsoft.com/office/officeart/2018/2/layout/IconLabelList"/>
    <dgm:cxn modelId="{284EB059-8F77-48E6-A337-2AA7576455F2}" type="presParOf" srcId="{54A5AEB6-1A91-4366-9418-FEB3BE5E4F62}" destId="{4D488575-BCD7-4198-9A42-0B27DD51989A}" srcOrd="0" destOrd="0" presId="urn:microsoft.com/office/officeart/2018/2/layout/IconLabelList"/>
    <dgm:cxn modelId="{E9DBCD79-31B1-4FEF-A64D-9F0792240009}" type="presParOf" srcId="{4D488575-BCD7-4198-9A42-0B27DD51989A}" destId="{0EDF74E9-E4C8-477F-887E-7C43889BBF10}" srcOrd="0" destOrd="0" presId="urn:microsoft.com/office/officeart/2018/2/layout/IconLabelList"/>
    <dgm:cxn modelId="{9ED26A9F-1D12-4250-910C-4DEE6C3AD133}" type="presParOf" srcId="{4D488575-BCD7-4198-9A42-0B27DD51989A}" destId="{B94123FE-E819-4348-8E12-7991CE5A83DC}" srcOrd="1" destOrd="0" presId="urn:microsoft.com/office/officeart/2018/2/layout/IconLabelList"/>
    <dgm:cxn modelId="{5B396074-EE55-469A-AFB3-ADE4C62B4627}" type="presParOf" srcId="{4D488575-BCD7-4198-9A42-0B27DD51989A}" destId="{A09F04DC-7333-44B6-9E73-0552B66FF5FF}" srcOrd="2" destOrd="0" presId="urn:microsoft.com/office/officeart/2018/2/layout/IconLabelList"/>
    <dgm:cxn modelId="{591AE8A9-466B-4446-8455-8A6497835FD9}" type="presParOf" srcId="{54A5AEB6-1A91-4366-9418-FEB3BE5E4F62}" destId="{A6A41289-4CBC-4A34-8DA5-2B2D2870A2DE}" srcOrd="1" destOrd="0" presId="urn:microsoft.com/office/officeart/2018/2/layout/IconLabelList"/>
    <dgm:cxn modelId="{76563502-1F88-4306-BD48-68C0B7563290}" type="presParOf" srcId="{54A5AEB6-1A91-4366-9418-FEB3BE5E4F62}" destId="{7217684D-5EDB-402D-8850-607BEA7D6AB6}" srcOrd="2" destOrd="0" presId="urn:microsoft.com/office/officeart/2018/2/layout/IconLabelList"/>
    <dgm:cxn modelId="{64A03BA3-60B3-4B91-ACC1-1D35A2B4E46C}" type="presParOf" srcId="{7217684D-5EDB-402D-8850-607BEA7D6AB6}" destId="{DA0D1BE8-91E1-4FF2-8621-77FFA781E500}" srcOrd="0" destOrd="0" presId="urn:microsoft.com/office/officeart/2018/2/layout/IconLabelList"/>
    <dgm:cxn modelId="{96FF7A0D-9057-48A2-B0F8-3D187E5286A5}" type="presParOf" srcId="{7217684D-5EDB-402D-8850-607BEA7D6AB6}" destId="{6657B4DD-FBF4-4FAD-9EEF-743A2992BD27}" srcOrd="1" destOrd="0" presId="urn:microsoft.com/office/officeart/2018/2/layout/IconLabelList"/>
    <dgm:cxn modelId="{6DFA903A-AD62-43F0-8246-15B4FBEFB071}" type="presParOf" srcId="{7217684D-5EDB-402D-8850-607BEA7D6AB6}" destId="{6E2BCDD3-57DC-43EE-960A-E2DC205839AF}" srcOrd="2" destOrd="0" presId="urn:microsoft.com/office/officeart/2018/2/layout/IconLabelList"/>
    <dgm:cxn modelId="{CFD56370-7E60-4ECC-AE39-8B46D0AF2BA1}" type="presParOf" srcId="{54A5AEB6-1A91-4366-9418-FEB3BE5E4F62}" destId="{CB7A19C6-43BF-46C1-B386-CEB9A99DD2B7}" srcOrd="3" destOrd="0" presId="urn:microsoft.com/office/officeart/2018/2/layout/IconLabelList"/>
    <dgm:cxn modelId="{7B379877-0CCC-46B3-B0BF-7D18CC260860}" type="presParOf" srcId="{54A5AEB6-1A91-4366-9418-FEB3BE5E4F62}" destId="{118FB1A4-79A1-42D7-B8DC-7C1A19265A44}" srcOrd="4" destOrd="0" presId="urn:microsoft.com/office/officeart/2018/2/layout/IconLabelList"/>
    <dgm:cxn modelId="{526DDE11-3793-4E12-A0B2-FE000A594FF0}" type="presParOf" srcId="{118FB1A4-79A1-42D7-B8DC-7C1A19265A44}" destId="{7CB4D625-3520-4909-8D78-903101B39DB4}" srcOrd="0" destOrd="0" presId="urn:microsoft.com/office/officeart/2018/2/layout/IconLabelList"/>
    <dgm:cxn modelId="{663885F1-2364-4B04-A496-C8208F0D5033}" type="presParOf" srcId="{118FB1A4-79A1-42D7-B8DC-7C1A19265A44}" destId="{EA5E2FB2-E30C-4683-BC6A-F0158C65AA57}" srcOrd="1" destOrd="0" presId="urn:microsoft.com/office/officeart/2018/2/layout/IconLabelList"/>
    <dgm:cxn modelId="{C7416D38-4CCF-407F-A3C2-C9ACF0FCAC34}" type="presParOf" srcId="{118FB1A4-79A1-42D7-B8DC-7C1A19265A44}" destId="{725D6283-56C4-4A6A-B131-2FD6DF07F0A3}" srcOrd="2" destOrd="0" presId="urn:microsoft.com/office/officeart/2018/2/layout/IconLabelList"/>
    <dgm:cxn modelId="{0EE13AE9-41A7-4243-8C90-C3452E0542A1}" type="presParOf" srcId="{54A5AEB6-1A91-4366-9418-FEB3BE5E4F62}" destId="{583BBB5F-1142-445C-B430-F67EB7491D46}" srcOrd="5" destOrd="0" presId="urn:microsoft.com/office/officeart/2018/2/layout/IconLabelList"/>
    <dgm:cxn modelId="{58725479-6E29-4550-9E47-EB56B9079F5E}" type="presParOf" srcId="{54A5AEB6-1A91-4366-9418-FEB3BE5E4F62}" destId="{81EF0EE0-3B9F-4318-9121-A60EAFF59CCB}" srcOrd="6" destOrd="0" presId="urn:microsoft.com/office/officeart/2018/2/layout/IconLabelList"/>
    <dgm:cxn modelId="{BA3F3038-8106-4676-8B75-D0B33AAEC703}" type="presParOf" srcId="{81EF0EE0-3B9F-4318-9121-A60EAFF59CCB}" destId="{2379F0FF-B4EB-43C4-ADA2-C2D272CFF263}" srcOrd="0" destOrd="0" presId="urn:microsoft.com/office/officeart/2018/2/layout/IconLabelList"/>
    <dgm:cxn modelId="{52574375-3DC4-487F-8A1A-3A240CD1EB0E}" type="presParOf" srcId="{81EF0EE0-3B9F-4318-9121-A60EAFF59CCB}" destId="{E38BB462-527E-43F5-BB7A-0B28DC651348}" srcOrd="1" destOrd="0" presId="urn:microsoft.com/office/officeart/2018/2/layout/IconLabelList"/>
    <dgm:cxn modelId="{17730A42-2EF8-470D-BB09-39B4537F992B}" type="presParOf" srcId="{81EF0EE0-3B9F-4318-9121-A60EAFF59CCB}" destId="{A65FA8BB-1F83-4FDF-978C-0FBDCD958F41}" srcOrd="2" destOrd="0" presId="urn:microsoft.com/office/officeart/2018/2/layout/IconLabelList"/>
    <dgm:cxn modelId="{340AFE9E-930A-4888-9770-68E0458F900E}" type="presParOf" srcId="{54A5AEB6-1A91-4366-9418-FEB3BE5E4F62}" destId="{912323DC-2D33-4B7D-B61A-F6E92414D477}" srcOrd="7" destOrd="0" presId="urn:microsoft.com/office/officeart/2018/2/layout/IconLabelList"/>
    <dgm:cxn modelId="{7804D987-BA32-4E0E-8E47-CA4841B67069}" type="presParOf" srcId="{54A5AEB6-1A91-4366-9418-FEB3BE5E4F62}" destId="{B4EC3D92-24EA-4B45-A2F5-E4AB282ED550}" srcOrd="8" destOrd="0" presId="urn:microsoft.com/office/officeart/2018/2/layout/IconLabelList"/>
    <dgm:cxn modelId="{2E4DA910-E565-4F08-9D5B-A820D1FE558C}" type="presParOf" srcId="{B4EC3D92-24EA-4B45-A2F5-E4AB282ED550}" destId="{2EDF49C5-1390-4BB9-B20E-ED8E7E28B010}" srcOrd="0" destOrd="0" presId="urn:microsoft.com/office/officeart/2018/2/layout/IconLabelList"/>
    <dgm:cxn modelId="{1FF28911-E315-4EAF-BF71-4390C8274BBB}" type="presParOf" srcId="{B4EC3D92-24EA-4B45-A2F5-E4AB282ED550}" destId="{5A4951BF-5878-4934-B229-21E137679E06}" srcOrd="1" destOrd="0" presId="urn:microsoft.com/office/officeart/2018/2/layout/IconLabelList"/>
    <dgm:cxn modelId="{3C1F49EE-9EBF-4189-9FB1-CCF2FD56AC56}" type="presParOf" srcId="{B4EC3D92-24EA-4B45-A2F5-E4AB282ED550}" destId="{52880640-3AE5-4FE2-8EEF-F0F26E406191}" srcOrd="2" destOrd="0" presId="urn:microsoft.com/office/officeart/2018/2/layout/IconLabelList"/>
    <dgm:cxn modelId="{F1A54EDF-7D2B-4C41-8C4A-6D743D6AF412}" type="presParOf" srcId="{54A5AEB6-1A91-4366-9418-FEB3BE5E4F62}" destId="{08BE508D-A402-4750-A3E2-73C768FFA111}" srcOrd="9" destOrd="0" presId="urn:microsoft.com/office/officeart/2018/2/layout/IconLabelList"/>
    <dgm:cxn modelId="{EDE73336-24BB-414D-A6FF-4295AF7E132D}" type="presParOf" srcId="{54A5AEB6-1A91-4366-9418-FEB3BE5E4F62}" destId="{5CD7135E-1A0F-4FEC-8999-594E246C7E9B}" srcOrd="10" destOrd="0" presId="urn:microsoft.com/office/officeart/2018/2/layout/IconLabelList"/>
    <dgm:cxn modelId="{518EC400-5B00-4FEA-B9A0-8C1D767D836B}" type="presParOf" srcId="{5CD7135E-1A0F-4FEC-8999-594E246C7E9B}" destId="{1A41C841-818E-4F3A-837A-63890D42F40D}" srcOrd="0" destOrd="0" presId="urn:microsoft.com/office/officeart/2018/2/layout/IconLabelList"/>
    <dgm:cxn modelId="{42EBE07F-4AE6-4A19-996E-FA83D2B82024}" type="presParOf" srcId="{5CD7135E-1A0F-4FEC-8999-594E246C7E9B}" destId="{C38E4532-6B1F-4033-8680-394D21A892C3}" srcOrd="1" destOrd="0" presId="urn:microsoft.com/office/officeart/2018/2/layout/IconLabelList"/>
    <dgm:cxn modelId="{CACF54C0-E587-451D-956E-A5BF5C7F34BA}" type="presParOf" srcId="{5CD7135E-1A0F-4FEC-8999-594E246C7E9B}" destId="{E40A8AC7-694A-411D-AFCA-016E0AFCFAFC}" srcOrd="2" destOrd="0" presId="urn:microsoft.com/office/officeart/2018/2/layout/IconLabelList"/>
    <dgm:cxn modelId="{15602B22-64AF-4854-A4BB-982BACDD1DA7}" type="presParOf" srcId="{54A5AEB6-1A91-4366-9418-FEB3BE5E4F62}" destId="{A293557C-2EC9-41C0-92B8-BCA92C399826}" srcOrd="11" destOrd="0" presId="urn:microsoft.com/office/officeart/2018/2/layout/IconLabelList"/>
    <dgm:cxn modelId="{FB91C1E0-8CA8-4FAB-AC52-6E50EB18B4B7}" type="presParOf" srcId="{54A5AEB6-1A91-4366-9418-FEB3BE5E4F62}" destId="{DE510FE4-0E61-400C-8AF0-5042FD279757}" srcOrd="12" destOrd="0" presId="urn:microsoft.com/office/officeart/2018/2/layout/IconLabelList"/>
    <dgm:cxn modelId="{29985C2C-F2D8-4323-88C9-0E8266D58B34}" type="presParOf" srcId="{DE510FE4-0E61-400C-8AF0-5042FD279757}" destId="{7FEABFB6-7EDF-436B-9FDE-74EDAC10AE70}" srcOrd="0" destOrd="0" presId="urn:microsoft.com/office/officeart/2018/2/layout/IconLabelList"/>
    <dgm:cxn modelId="{4D6707DA-7CD9-4228-B349-59CDAC9AF69C}" type="presParOf" srcId="{DE510FE4-0E61-400C-8AF0-5042FD279757}" destId="{A012FDB6-D633-4A7B-8403-8FCEE5C78F2F}" srcOrd="1" destOrd="0" presId="urn:microsoft.com/office/officeart/2018/2/layout/IconLabelList"/>
    <dgm:cxn modelId="{FEDBBB7E-DFC3-4D7F-854D-F4351E3F2558}" type="presParOf" srcId="{DE510FE4-0E61-400C-8AF0-5042FD279757}" destId="{49B06151-73D9-4B9F-8CEA-EF755EF2E360}" srcOrd="2" destOrd="0" presId="urn:microsoft.com/office/officeart/2018/2/layout/IconLabelList"/>
    <dgm:cxn modelId="{36A6291D-E902-4531-BD66-27DEB510D1B9}" type="presParOf" srcId="{54A5AEB6-1A91-4366-9418-FEB3BE5E4F62}" destId="{2758F7DB-E90A-4417-8959-06D6FB3D8539}" srcOrd="13" destOrd="0" presId="urn:microsoft.com/office/officeart/2018/2/layout/IconLabelList"/>
    <dgm:cxn modelId="{CB0ADD04-03D8-418B-874A-0110852F1FDB}" type="presParOf" srcId="{54A5AEB6-1A91-4366-9418-FEB3BE5E4F62}" destId="{25BBC3EC-C6D6-433E-80C4-FAEAC983A049}" srcOrd="14" destOrd="0" presId="urn:microsoft.com/office/officeart/2018/2/layout/IconLabelList"/>
    <dgm:cxn modelId="{2A5F63D8-DCD2-4534-9AB2-D8E2542A9EC1}" type="presParOf" srcId="{25BBC3EC-C6D6-433E-80C4-FAEAC983A049}" destId="{A289BD07-D092-4888-AB4A-EFCB8A6FADFB}" srcOrd="0" destOrd="0" presId="urn:microsoft.com/office/officeart/2018/2/layout/IconLabelList"/>
    <dgm:cxn modelId="{87FFEC5E-D99A-44BC-9D2B-21DEFFA4BFFB}" type="presParOf" srcId="{25BBC3EC-C6D6-433E-80C4-FAEAC983A049}" destId="{FFFD5FC5-B471-49CE-8D56-51380DDA06C3}" srcOrd="1" destOrd="0" presId="urn:microsoft.com/office/officeart/2018/2/layout/IconLabelList"/>
    <dgm:cxn modelId="{77D8D7BD-BD36-472D-B401-D7641C2B3900}" type="presParOf" srcId="{25BBC3EC-C6D6-433E-80C4-FAEAC983A049}" destId="{E345856A-5AD5-4F6F-9CD1-E07FE91D3C4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1D9266-32D4-49F1-BDD6-46311EF8EE15}">
      <dsp:nvSpPr>
        <dsp:cNvPr id="0" name=""/>
        <dsp:cNvSpPr/>
      </dsp:nvSpPr>
      <dsp:spPr>
        <a:xfrm>
          <a:off x="0" y="314806"/>
          <a:ext cx="1791125" cy="1074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Key trends </a:t>
          </a:r>
        </a:p>
      </dsp:txBody>
      <dsp:txXfrm>
        <a:off x="0" y="314806"/>
        <a:ext cx="1791125" cy="1074675"/>
      </dsp:txXfrm>
    </dsp:sp>
    <dsp:sp modelId="{5C5676A5-261F-426B-B7E9-1C904FCE5A84}">
      <dsp:nvSpPr>
        <dsp:cNvPr id="0" name=""/>
        <dsp:cNvSpPr/>
      </dsp:nvSpPr>
      <dsp:spPr>
        <a:xfrm>
          <a:off x="1970237" y="314806"/>
          <a:ext cx="1791125" cy="1074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Women constitute less than 5% of race licences globally in top classes, like Formula 1 and Le Mans (Racehall, 2025)</a:t>
          </a:r>
        </a:p>
      </dsp:txBody>
      <dsp:txXfrm>
        <a:off x="1970237" y="314806"/>
        <a:ext cx="1791125" cy="1074675"/>
      </dsp:txXfrm>
    </dsp:sp>
    <dsp:sp modelId="{05400C2C-2825-4067-969F-8D924A6F0559}">
      <dsp:nvSpPr>
        <dsp:cNvPr id="0" name=""/>
        <dsp:cNvSpPr/>
      </dsp:nvSpPr>
      <dsp:spPr>
        <a:xfrm>
          <a:off x="3940475" y="314806"/>
          <a:ext cx="1791125" cy="1074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Only three women have ever competed in Formula 1 (last: Giovanna Amat, 1992) (Southwell, 2022)</a:t>
          </a:r>
        </a:p>
      </dsp:txBody>
      <dsp:txXfrm>
        <a:off x="3940475" y="314806"/>
        <a:ext cx="1791125" cy="1074675"/>
      </dsp:txXfrm>
    </dsp:sp>
    <dsp:sp modelId="{1760C0A5-DD0F-4C62-92BD-DE7934B53427}">
      <dsp:nvSpPr>
        <dsp:cNvPr id="0" name=""/>
        <dsp:cNvSpPr/>
      </dsp:nvSpPr>
      <dsp:spPr>
        <a:xfrm>
          <a:off x="0" y="1568594"/>
          <a:ext cx="1791125" cy="1074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In engineering, women makes up 10% of motorsport engineers, but only 2-3% in technical leadership roles (Ali, 2022)</a:t>
          </a:r>
        </a:p>
      </dsp:txBody>
      <dsp:txXfrm>
        <a:off x="0" y="1568594"/>
        <a:ext cx="1791125" cy="1074675"/>
      </dsp:txXfrm>
    </dsp:sp>
    <dsp:sp modelId="{4A151AA4-507D-4599-9066-699B99B60A21}">
      <dsp:nvSpPr>
        <dsp:cNvPr id="0" name=""/>
        <dsp:cNvSpPr/>
      </dsp:nvSpPr>
      <dsp:spPr>
        <a:xfrm>
          <a:off x="1970237" y="1568594"/>
          <a:ext cx="1791125" cy="1074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Formula E has the highest female staff representation  but the CEO and related positions are still dominated by males  (Nolan, 2024)</a:t>
          </a:r>
        </a:p>
      </dsp:txBody>
      <dsp:txXfrm>
        <a:off x="1970237" y="1568594"/>
        <a:ext cx="1791125" cy="1074675"/>
      </dsp:txXfrm>
    </dsp:sp>
    <dsp:sp modelId="{4E12C4D5-E862-41FE-854F-89C59A85BB1A}">
      <dsp:nvSpPr>
        <dsp:cNvPr id="0" name=""/>
        <dsp:cNvSpPr/>
      </dsp:nvSpPr>
      <dsp:spPr>
        <a:xfrm>
          <a:off x="3940475" y="1568594"/>
          <a:ext cx="1791125" cy="1074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W Series ( 2019-2022) showcased female racing talent and raised visibility significantly (Richards, 2023)</a:t>
          </a:r>
        </a:p>
      </dsp:txBody>
      <dsp:txXfrm>
        <a:off x="3940475" y="1568594"/>
        <a:ext cx="1791125" cy="1074675"/>
      </dsp:txXfrm>
    </dsp:sp>
    <dsp:sp modelId="{1F92E2B2-FC42-4FF0-BCC1-14CF3BDD7193}">
      <dsp:nvSpPr>
        <dsp:cNvPr id="0" name=""/>
        <dsp:cNvSpPr/>
      </dsp:nvSpPr>
      <dsp:spPr>
        <a:xfrm>
          <a:off x="1970237" y="2822382"/>
          <a:ext cx="1791125" cy="1074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F1 Academy (2023-present) backed by all 10 F1 teams, improving pipeline pathways (Sky Sport, 2025)             </a:t>
          </a:r>
        </a:p>
      </dsp:txBody>
      <dsp:txXfrm>
        <a:off x="1970237" y="2822382"/>
        <a:ext cx="1791125" cy="10746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95835E-C9BD-4B96-9CE5-B6C05A1C95B7}">
      <dsp:nvSpPr>
        <dsp:cNvPr id="0" name=""/>
        <dsp:cNvSpPr/>
      </dsp:nvSpPr>
      <dsp:spPr>
        <a:xfrm>
          <a:off x="460098" y="0"/>
          <a:ext cx="2757040" cy="165422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Women's motorsport gaining commercial traction-F1 Academy broadcast deals expanding globally</a:t>
          </a:r>
        </a:p>
      </dsp:txBody>
      <dsp:txXfrm>
        <a:off x="460098" y="0"/>
        <a:ext cx="2757040" cy="1654224"/>
      </dsp:txXfrm>
    </dsp:sp>
    <dsp:sp modelId="{F00ED34D-F188-4E3E-B223-8A54484C79C0}">
      <dsp:nvSpPr>
        <dsp:cNvPr id="0" name=""/>
        <dsp:cNvSpPr/>
      </dsp:nvSpPr>
      <dsp:spPr>
        <a:xfrm>
          <a:off x="3574479" y="348"/>
          <a:ext cx="2757040" cy="165422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Growth in women's participation in karting and e-sport racing</a:t>
          </a:r>
        </a:p>
      </dsp:txBody>
      <dsp:txXfrm>
        <a:off x="3574479" y="348"/>
        <a:ext cx="2757040" cy="1654224"/>
      </dsp:txXfrm>
    </dsp:sp>
    <dsp:sp modelId="{09FA83C7-2B29-4785-8BC5-52F9826871AC}">
      <dsp:nvSpPr>
        <dsp:cNvPr id="0" name=""/>
        <dsp:cNvSpPr/>
      </dsp:nvSpPr>
      <dsp:spPr>
        <a:xfrm>
          <a:off x="6607223" y="348"/>
          <a:ext cx="2757040" cy="165422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New sponsorship interest from brands focused on diversity and sustainability</a:t>
          </a:r>
        </a:p>
      </dsp:txBody>
      <dsp:txXfrm>
        <a:off x="6607223" y="348"/>
        <a:ext cx="2757040" cy="1654224"/>
      </dsp:txXfrm>
    </dsp:sp>
    <dsp:sp modelId="{50A550F1-C17A-4020-93B4-75BA2DF9F5B0}">
      <dsp:nvSpPr>
        <dsp:cNvPr id="0" name=""/>
        <dsp:cNvSpPr/>
      </dsp:nvSpPr>
      <dsp:spPr>
        <a:xfrm>
          <a:off x="541734" y="1930277"/>
          <a:ext cx="2757040" cy="165422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Rising demand for women in data analytics, A1 strategy, and performance engineering (Girls Into Coding, 2023)</a:t>
          </a:r>
        </a:p>
      </dsp:txBody>
      <dsp:txXfrm>
        <a:off x="541734" y="1930277"/>
        <a:ext cx="2757040" cy="1654224"/>
      </dsp:txXfrm>
    </dsp:sp>
    <dsp:sp modelId="{E85DF668-A609-4899-876E-77CB9EAD606C}">
      <dsp:nvSpPr>
        <dsp:cNvPr id="0" name=""/>
        <dsp:cNvSpPr/>
      </dsp:nvSpPr>
      <dsp:spPr>
        <a:xfrm>
          <a:off x="3574479" y="1930277"/>
          <a:ext cx="2757040" cy="165422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Motorsport </a:t>
          </a:r>
          <a:r>
            <a:rPr lang="en-US" sz="1200" kern="1200" err="1"/>
            <a:t>organisations</a:t>
          </a:r>
          <a:r>
            <a:rPr lang="en-US" sz="1200" kern="1200"/>
            <a:t> like Ferrari are responding to cultural pressure for greater representation</a:t>
          </a:r>
        </a:p>
      </dsp:txBody>
      <dsp:txXfrm>
        <a:off x="3574479" y="1930277"/>
        <a:ext cx="2757040" cy="1654224"/>
      </dsp:txXfrm>
    </dsp:sp>
    <dsp:sp modelId="{86530596-1556-4E10-A9D3-7BD764C8C0EE}">
      <dsp:nvSpPr>
        <dsp:cNvPr id="0" name=""/>
        <dsp:cNvSpPr/>
      </dsp:nvSpPr>
      <dsp:spPr>
        <a:xfrm>
          <a:off x="6607223" y="1930277"/>
          <a:ext cx="2757040" cy="165422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Long-term opportunity to reshape leadership demographics across the racing ecosystem </a:t>
          </a:r>
        </a:p>
      </dsp:txBody>
      <dsp:txXfrm>
        <a:off x="6607223" y="1930277"/>
        <a:ext cx="2757040" cy="16542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DF74E9-E4C8-477F-887E-7C43889BBF10}">
      <dsp:nvSpPr>
        <dsp:cNvPr id="0" name=""/>
        <dsp:cNvSpPr/>
      </dsp:nvSpPr>
      <dsp:spPr>
        <a:xfrm>
          <a:off x="302047" y="1033038"/>
          <a:ext cx="482519" cy="4825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9F04DC-7333-44B6-9E73-0552B66FF5FF}">
      <dsp:nvSpPr>
        <dsp:cNvPr id="0" name=""/>
        <dsp:cNvSpPr/>
      </dsp:nvSpPr>
      <dsp:spPr>
        <a:xfrm>
          <a:off x="7174" y="1710878"/>
          <a:ext cx="1072265" cy="511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To </a:t>
          </a:r>
          <a:r>
            <a:rPr lang="en-US" sz="1200" b="1" kern="1200" err="1"/>
            <a:t>summarise</a:t>
          </a:r>
          <a:r>
            <a:rPr lang="en-US" sz="1200" b="1" kern="1200"/>
            <a:t>,</a:t>
          </a:r>
          <a:endParaRPr lang="en-US" sz="1200" kern="1200"/>
        </a:p>
      </dsp:txBody>
      <dsp:txXfrm>
        <a:off x="7174" y="1710878"/>
        <a:ext cx="1072265" cy="511420"/>
      </dsp:txXfrm>
    </dsp:sp>
    <dsp:sp modelId="{DA0D1BE8-91E1-4FF2-8621-77FFA781E500}">
      <dsp:nvSpPr>
        <dsp:cNvPr id="0" name=""/>
        <dsp:cNvSpPr/>
      </dsp:nvSpPr>
      <dsp:spPr>
        <a:xfrm>
          <a:off x="1561959" y="1033038"/>
          <a:ext cx="482519" cy="4825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2BCDD3-57DC-43EE-960A-E2DC205839AF}">
      <dsp:nvSpPr>
        <dsp:cNvPr id="0" name=""/>
        <dsp:cNvSpPr/>
      </dsp:nvSpPr>
      <dsp:spPr>
        <a:xfrm>
          <a:off x="1267086" y="1710878"/>
          <a:ext cx="1072265" cy="511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leadership of motorsport still depicts old and male-dominated system.</a:t>
          </a:r>
        </a:p>
      </dsp:txBody>
      <dsp:txXfrm>
        <a:off x="1267086" y="1710878"/>
        <a:ext cx="1072265" cy="511420"/>
      </dsp:txXfrm>
    </dsp:sp>
    <dsp:sp modelId="{7CB4D625-3520-4909-8D78-903101B39DB4}">
      <dsp:nvSpPr>
        <dsp:cNvPr id="0" name=""/>
        <dsp:cNvSpPr/>
      </dsp:nvSpPr>
      <dsp:spPr>
        <a:xfrm>
          <a:off x="2821871" y="1033038"/>
          <a:ext cx="482519" cy="4825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5D6283-56C4-4A6A-B131-2FD6DF07F0A3}">
      <dsp:nvSpPr>
        <dsp:cNvPr id="0" name=""/>
        <dsp:cNvSpPr/>
      </dsp:nvSpPr>
      <dsp:spPr>
        <a:xfrm>
          <a:off x="2526998" y="1710878"/>
          <a:ext cx="1072265" cy="511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There is uneven growth that is manifested across series.</a:t>
          </a:r>
        </a:p>
      </dsp:txBody>
      <dsp:txXfrm>
        <a:off x="2526998" y="1710878"/>
        <a:ext cx="1072265" cy="511420"/>
      </dsp:txXfrm>
    </dsp:sp>
    <dsp:sp modelId="{2379F0FF-B4EB-43C4-ADA2-C2D272CFF263}">
      <dsp:nvSpPr>
        <dsp:cNvPr id="0" name=""/>
        <dsp:cNvSpPr/>
      </dsp:nvSpPr>
      <dsp:spPr>
        <a:xfrm>
          <a:off x="4081783" y="1033038"/>
          <a:ext cx="482519" cy="48251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5FA8BB-1F83-4FDF-978C-0FBDCD958F41}">
      <dsp:nvSpPr>
        <dsp:cNvPr id="0" name=""/>
        <dsp:cNvSpPr/>
      </dsp:nvSpPr>
      <dsp:spPr>
        <a:xfrm>
          <a:off x="3786910" y="1710878"/>
          <a:ext cx="1072265" cy="511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Change can be sped up through inclusive leadership and transformational practices.</a:t>
          </a:r>
        </a:p>
      </dsp:txBody>
      <dsp:txXfrm>
        <a:off x="3786910" y="1710878"/>
        <a:ext cx="1072265" cy="511420"/>
      </dsp:txXfrm>
    </dsp:sp>
    <dsp:sp modelId="{2EDF49C5-1390-4BB9-B20E-ED8E7E28B010}">
      <dsp:nvSpPr>
        <dsp:cNvPr id="0" name=""/>
        <dsp:cNvSpPr/>
      </dsp:nvSpPr>
      <dsp:spPr>
        <a:xfrm>
          <a:off x="5341695" y="1033038"/>
          <a:ext cx="482519" cy="48251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880640-3AE5-4FE2-8EEF-F0F26E406191}">
      <dsp:nvSpPr>
        <dsp:cNvPr id="0" name=""/>
        <dsp:cNvSpPr/>
      </dsp:nvSpPr>
      <dsp:spPr>
        <a:xfrm>
          <a:off x="5046822" y="1710878"/>
          <a:ext cx="1072265" cy="511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Diversity also enhances performance, innovation and governance of the racing teams</a:t>
          </a:r>
          <a:r>
            <a:rPr lang="en-US" sz="1400" kern="1200"/>
            <a:t>.</a:t>
          </a:r>
        </a:p>
      </dsp:txBody>
      <dsp:txXfrm>
        <a:off x="5046822" y="1710878"/>
        <a:ext cx="1072265" cy="511420"/>
      </dsp:txXfrm>
    </dsp:sp>
    <dsp:sp modelId="{1A41C841-818E-4F3A-837A-63890D42F40D}">
      <dsp:nvSpPr>
        <dsp:cNvPr id="0" name=""/>
        <dsp:cNvSpPr/>
      </dsp:nvSpPr>
      <dsp:spPr>
        <a:xfrm>
          <a:off x="6601607" y="1033038"/>
          <a:ext cx="482519" cy="48251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0A8AC7-694A-411D-AFCA-016E0AFCFAFC}">
      <dsp:nvSpPr>
        <dsp:cNvPr id="0" name=""/>
        <dsp:cNvSpPr/>
      </dsp:nvSpPr>
      <dsp:spPr>
        <a:xfrm>
          <a:off x="6306734" y="1710878"/>
          <a:ext cx="1072265" cy="511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Extensive reforms (not the figurative ones ) are required.</a:t>
          </a:r>
        </a:p>
      </dsp:txBody>
      <dsp:txXfrm>
        <a:off x="6306734" y="1710878"/>
        <a:ext cx="1072265" cy="511420"/>
      </dsp:txXfrm>
    </dsp:sp>
    <dsp:sp modelId="{7FEABFB6-7EDF-436B-9FDE-74EDAC10AE70}">
      <dsp:nvSpPr>
        <dsp:cNvPr id="0" name=""/>
        <dsp:cNvSpPr/>
      </dsp:nvSpPr>
      <dsp:spPr>
        <a:xfrm>
          <a:off x="7861520" y="1033038"/>
          <a:ext cx="482519" cy="48251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B06151-73D9-4B9F-8CEA-EF755EF2E360}">
      <dsp:nvSpPr>
        <dsp:cNvPr id="0" name=""/>
        <dsp:cNvSpPr/>
      </dsp:nvSpPr>
      <dsp:spPr>
        <a:xfrm>
          <a:off x="7566646" y="1710878"/>
          <a:ext cx="1072265" cy="511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Future equality is based on leadership development </a:t>
          </a:r>
          <a:r>
            <a:rPr lang="en-US" sz="1200" kern="1200" err="1"/>
            <a:t>programmes</a:t>
          </a:r>
          <a:r>
            <a:rPr lang="en-US" sz="1200" kern="1200"/>
            <a:t> and talent pipelines. </a:t>
          </a:r>
        </a:p>
      </dsp:txBody>
      <dsp:txXfrm>
        <a:off x="7566646" y="1710878"/>
        <a:ext cx="1072265" cy="511420"/>
      </dsp:txXfrm>
    </dsp:sp>
    <dsp:sp modelId="{A289BD07-D092-4888-AB4A-EFCB8A6FADFB}">
      <dsp:nvSpPr>
        <dsp:cNvPr id="0" name=""/>
        <dsp:cNvSpPr/>
      </dsp:nvSpPr>
      <dsp:spPr>
        <a:xfrm>
          <a:off x="9121432" y="1033038"/>
          <a:ext cx="482519" cy="482519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45856A-5AD5-4F6F-9CD1-E07FE91D3C4F}">
      <dsp:nvSpPr>
        <dsp:cNvPr id="0" name=""/>
        <dsp:cNvSpPr/>
      </dsp:nvSpPr>
      <dsp:spPr>
        <a:xfrm>
          <a:off x="8826559" y="1710878"/>
          <a:ext cx="1072265" cy="511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Lastly, the leadership of women is a strength as well as an ethical imperative to motorsport </a:t>
          </a:r>
        </a:p>
      </dsp:txBody>
      <dsp:txXfrm>
        <a:off x="8826559" y="1710878"/>
        <a:ext cx="1072265" cy="5114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40A408-8498-46F8-AEE7-DD12CB6E61A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3387CE-030C-41D1-B975-985A197FBF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849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387CE-030C-41D1-B975-985A197FBF9C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789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68546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582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5282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7881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482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59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452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0413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631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F4D-D974-434D-9D64-40B7405DF5F0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264473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F4D-D974-434D-9D64-40B7405DF5F0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948843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F4D-D974-434D-9D64-40B7405DF5F0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9566010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F4D-D974-434D-9D64-40B7405DF5F0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154998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F4D-D974-434D-9D64-40B7405DF5F0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49179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7DF4D-D974-434D-9D64-40B7405DF5F0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749396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4766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27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857DF4D-D974-434D-9D64-40B7405DF5F0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6959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201" r:id="rId1"/>
    <p:sldLayoutId id="2147484202" r:id="rId2"/>
    <p:sldLayoutId id="2147484203" r:id="rId3"/>
    <p:sldLayoutId id="2147484204" r:id="rId4"/>
    <p:sldLayoutId id="2147484205" r:id="rId5"/>
    <p:sldLayoutId id="2147484206" r:id="rId6"/>
    <p:sldLayoutId id="2147484207" r:id="rId7"/>
    <p:sldLayoutId id="2147484208" r:id="rId8"/>
    <p:sldLayoutId id="2147484209" r:id="rId9"/>
    <p:sldLayoutId id="2147484210" r:id="rId10"/>
    <p:sldLayoutId id="2147484211" r:id="rId11"/>
    <p:sldLayoutId id="2147484212" r:id="rId12"/>
    <p:sldLayoutId id="2147484213" r:id="rId13"/>
    <p:sldLayoutId id="2147484214" r:id="rId14"/>
    <p:sldLayoutId id="2147484215" r:id="rId15"/>
    <p:sldLayoutId id="2147484216" r:id="rId16"/>
    <p:sldLayoutId id="2147484217" r:id="rId17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jumpermedia.co/women-in-motorsports-how-female-fans-and-brands-are-changing/" TargetMode="External"/><Relationship Id="rId13" Type="http://schemas.openxmlformats.org/officeDocument/2006/relationships/hyperlink" Target="https://www.ferrari.com/en-EN/fda/en-CL/articles/aurelia-nobels-wins-the-third-edition-of-fia-girls-on-track-rising-stars?amp=true" TargetMode="External"/><Relationship Id="rId3" Type="http://schemas.openxmlformats.org/officeDocument/2006/relationships/hyperlink" Target="https://www.bbc.com/sport/formula1/articles/cgjlzn74y02o" TargetMode="External"/><Relationship Id="rId7" Type="http://schemas.openxmlformats.org/officeDocument/2006/relationships/hyperlink" Target="https://www.hybridmag.co.uk/p/is-the-motorsports-industry-truly" TargetMode="External"/><Relationship Id="rId12" Type="http://schemas.openxmlformats.org/officeDocument/2006/relationships/hyperlink" Target="https://www.f1academy.com/Latest/7e6jxMAHts7CqdAute7HBS/susie-wolff-becomes-managing-director-of-f1-academy" TargetMode="External"/><Relationship Id="rId2" Type="http://schemas.openxmlformats.org/officeDocument/2006/relationships/hyperlink" Target="http://www.forbes.com/sites/bradagate/2024/03/11/heres-why-formula-1-racing=is-growing-in-populatarity-with-wome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bc.com/sport/motorsport/66116141" TargetMode="External"/><Relationship Id="rId11" Type="http://schemas.openxmlformats.org/officeDocument/2006/relationships/hyperlink" Target="https://sport.ec.europa.eu/healthylifestyle4all/pledges/the-fia-breaks-barriers-for-the-participation-of-young-women-in-motor-sport" TargetMode="External"/><Relationship Id="rId5" Type="http://schemas.openxmlformats.org/officeDocument/2006/relationships/hyperlink" Target="https://theconversation.com/women-in-formula-one-how-the-sport-is-trying-to-redress-its-longstanding-lack-of-support-for-female-drivers-and-staff-225230" TargetMode="External"/><Relationship Id="rId15" Type="http://schemas.openxmlformats.org/officeDocument/2006/relationships/hyperlink" Target="https://www.fiaformuae.com/en/news/17376/net-zero-since-inception-formula-e-publishes-season-8-sustainability-report" TargetMode="External"/><Relationship Id="rId10" Type="http://schemas.openxmlformats.org/officeDocument/2006/relationships/hyperlink" Target="https://www.cnn.com/2018/03/06/motorsport/carmen-jorda-women-f1-formula-e-intl" TargetMode="External"/><Relationship Id="rId4" Type="http://schemas.openxmlformats.org/officeDocument/2006/relationships/hyperlink" Target="https://apnews.com/article/sports-auto-racing-race-and-ethnicity-racial-injustice-4685add9aaa00117600a568e37d5147a" TargetMode="External"/><Relationship Id="rId9" Type="http://schemas.openxmlformats.org/officeDocument/2006/relationships/hyperlink" Target="https://changeourgame.vic.gov.au/insights/the-conversation-of-sport-2023-24" TargetMode="External"/><Relationship Id="rId14" Type="http://schemas.openxmlformats.org/officeDocument/2006/relationships/hyperlink" Target="https://www.flacademy.com/Discove-Your-Drive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hstalks.com/article/8533/female-motorsport-fan-engagement-on-social-media-b/" TargetMode="External"/><Relationship Id="rId3" Type="http://schemas.openxmlformats.org/officeDocument/2006/relationships/hyperlink" Target="https://www.formula1.com/content/dam/fom-website/manual/Misc/GenderPay/F1GenderPayGapReport2023.pdf" TargetMode="External"/><Relationship Id="rId7" Type="http://schemas.openxmlformats.org/officeDocument/2006/relationships/hyperlink" Target="https://www.indianapolismonthly.com/arts-and-culture/sports/qa-beth-paretta-of-paretta-autosport/" TargetMode="External"/><Relationship Id="rId2" Type="http://schemas.openxmlformats.org/officeDocument/2006/relationships/hyperlink" Target="https://www.fiaformulae.com/en/championship/fia-girls-on-trac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national.scot/sport/14857397.motor-sport-glass-ceiling-shatters-susie-wolffs-grand-prix-dream/" TargetMode="External"/><Relationship Id="rId11" Type="http://schemas.openxmlformats.org/officeDocument/2006/relationships/hyperlink" Target="https://evmagazine.com/articles/formula-e-first-ever-all-women-pre-season-test" TargetMode="External"/><Relationship Id="rId5" Type="http://schemas.openxmlformats.org/officeDocument/2006/relationships/hyperlink" Target="https://girlsintocoding.medium.com/girls-in-motorsport-a-tech-driven-revolution-thats-changing-the-game-8076515549a8" TargetMode="External"/><Relationship Id="rId10" Type="http://schemas.openxmlformats.org/officeDocument/2006/relationships/hyperlink" Target="https://www.reuters.com/sports/formula-e-chief-rejects-women-only-series-2025-10-08/" TargetMode="External"/><Relationship Id="rId4" Type="http://schemas.openxmlformats.org/officeDocument/2006/relationships/hyperlink" Target="https://www.formula1.com/en/latest/article/alpine-announce-rac-h-er-programme-to-provide-path-to-f1-for-female-drivers.7ldEOifPVdXg0e9cdVUoci" TargetMode="External"/><Relationship Id="rId9" Type="http://schemas.openxmlformats.org/officeDocument/2006/relationships/hyperlink" Target="https://www.theguardian.com/sport/2025/nov/12/susie-wolff-f1-academy-female-drivers-interview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-race.com/formula-1/w-series-failed-on-track-but-its-legacys-bigger-than-it-seems/" TargetMode="External"/><Relationship Id="rId3" Type="http://schemas.openxmlformats.org/officeDocument/2006/relationships/hyperlink" Target="https://www.theguardian.com/sport/blog/2023/jun/25/trailblazing-w-series-has-created-opportunities-for-women-in-motor-sport" TargetMode="External"/><Relationship Id="rId7" Type="http://schemas.openxmlformats.org/officeDocument/2006/relationships/hyperlink" Target="https://www.motorsportmagazine.com/articles/opinions/30-years-after-giovanna-amati-were-no-closer-to-another-female-f1-driver/" TargetMode="External"/><Relationship Id="rId2" Type="http://schemas.openxmlformats.org/officeDocument/2006/relationships/hyperlink" Target="https://racehall.com/en/kvinder-i-motorspor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otorsportmagazine.com/articles/single-seaters/formula-e/formula-e-now-has-better-racing-than-f1-but-will-anyone-notice/" TargetMode="External"/><Relationship Id="rId5" Type="http://schemas.openxmlformats.org/officeDocument/2006/relationships/hyperlink" Target="https://www.skysports.com/f1/news/32461/13469619/f1-academy-formula-1-teams-agree-multi-year-deal-to-continue-to-sponsor-cars-and-drivers-in-all-female-series" TargetMode="External"/><Relationship Id="rId4" Type="http://schemas.openxmlformats.org/officeDocument/2006/relationships/hyperlink" Target="https://www.redbull.com/us-en/6-pioneering-women-in-motorsport" TargetMode="External"/><Relationship Id="rId9" Type="http://schemas.openxmlformats.org/officeDocument/2006/relationships/hyperlink" Target="https://www.nytimes.com/athletic/4514419/2023/05/15/hannah-schmitz-red-bull-strategy-f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8D0172-F2E0-4763-9C35-F02266495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9F2851FB-E841-4509-8A6D-A416376EA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6FB2B2-CE21-407F-B22E-302DADC2C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5505" y="9306"/>
            <a:ext cx="10260990" cy="1828824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dirty="0"/>
              <a:t>Module Code: BMSW7000</a:t>
            </a:r>
            <a:br>
              <a:rPr lang="en-US" sz="2400" dirty="0"/>
            </a:br>
            <a:r>
              <a:rPr lang="en-US" sz="2400" dirty="0"/>
              <a:t>Module Title: Contemporary Themes in Leadership and Management.</a:t>
            </a:r>
            <a:br>
              <a:rPr lang="en-US" sz="2400" dirty="0"/>
            </a:br>
            <a:r>
              <a:rPr lang="en-US" sz="2400"/>
              <a:t>Date 30/11/2025. Name Henry Chilaka: 2209282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5505" y="4777380"/>
            <a:ext cx="10260990" cy="1209763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dirty="0">
                <a:solidFill>
                  <a:schemeClr val="bg2"/>
                </a:solidFill>
              </a:rPr>
              <a:t>Assessment Title: </a:t>
            </a:r>
            <a:r>
              <a:rPr lang="en-US" u="sng" dirty="0">
                <a:solidFill>
                  <a:schemeClr val="bg2"/>
                </a:solidFill>
              </a:rPr>
              <a:t>opportunities for Female Leaders in 21</a:t>
            </a:r>
            <a:r>
              <a:rPr lang="en-US" u="sng" baseline="30000" dirty="0">
                <a:solidFill>
                  <a:schemeClr val="bg2"/>
                </a:solidFill>
              </a:rPr>
              <a:t>st</a:t>
            </a:r>
            <a:r>
              <a:rPr lang="en-US" u="sng" dirty="0">
                <a:solidFill>
                  <a:schemeClr val="bg2"/>
                </a:solidFill>
              </a:rPr>
              <a:t> Century </a:t>
            </a:r>
            <a:r>
              <a:rPr lang="en-US" u="sng" dirty="0" err="1">
                <a:solidFill>
                  <a:schemeClr val="bg2"/>
                </a:solidFill>
              </a:rPr>
              <a:t>organisations</a:t>
            </a:r>
            <a:r>
              <a:rPr lang="en-US" u="sng" dirty="0">
                <a:solidFill>
                  <a:schemeClr val="bg2"/>
                </a:solidFill>
              </a:rPr>
              <a:t> </a:t>
            </a:r>
          </a:p>
          <a:p>
            <a:pPr algn="ctr">
              <a:lnSpc>
                <a:spcPct val="90000"/>
              </a:lnSpc>
            </a:pPr>
            <a:r>
              <a:rPr lang="en-US" u="sng" dirty="0">
                <a:solidFill>
                  <a:schemeClr val="bg2"/>
                </a:solidFill>
              </a:rPr>
              <a:t>Sector Motor Sport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FB7F8-A2BC-7E66-D725-9DC0F4641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85245"/>
            <a:ext cx="8534400" cy="769398"/>
          </a:xfrm>
        </p:spPr>
        <p:txBody>
          <a:bodyPr>
            <a:normAutofit/>
          </a:bodyPr>
          <a:lstStyle/>
          <a:p>
            <a:r>
              <a:rPr lang="en-US" sz="2400" b="1" u="sng" dirty="0"/>
              <a:t>Introduction </a:t>
            </a:r>
            <a:r>
              <a:rPr lang="en-US" sz="2400" dirty="0"/>
              <a:t>                                                                     2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5E75D9B6-DEAD-F6F3-6256-7FCE52860B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254643"/>
            <a:ext cx="8534400" cy="442913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1200">
                <a:solidFill>
                  <a:schemeClr val="tx1"/>
                </a:solidFill>
              </a:rPr>
              <a:t>Women’ s presence in motorsport is increasing, yet leadership roles remain heavily male-dominated  (Kochanek et al., 2021)</a:t>
            </a:r>
          </a:p>
          <a:p>
            <a:pPr>
              <a:lnSpc>
                <a:spcPct val="90000"/>
              </a:lnSpc>
            </a:pPr>
            <a:r>
              <a:rPr lang="en-US" sz="1200">
                <a:solidFill>
                  <a:schemeClr val="tx1"/>
                </a:solidFill>
              </a:rPr>
              <a:t>Global interest in women in motorsport increased after the launch of the F1 Academy in 2023 (Cartwright, 2025)</a:t>
            </a:r>
          </a:p>
          <a:p>
            <a:pPr>
              <a:lnSpc>
                <a:spcPct val="90000"/>
              </a:lnSpc>
            </a:pPr>
            <a:r>
              <a:rPr lang="en-US" sz="1200">
                <a:solidFill>
                  <a:schemeClr val="tx1"/>
                </a:solidFill>
              </a:rPr>
              <a:t>Commercial value of women’s racing is growing-F1 Academy sees rising social engagements in 2025 (</a:t>
            </a:r>
            <a:r>
              <a:rPr lang="en-US" sz="1200" err="1">
                <a:solidFill>
                  <a:schemeClr val="tx1"/>
                </a:solidFill>
              </a:rPr>
              <a:t>Carttwright</a:t>
            </a:r>
            <a:r>
              <a:rPr lang="en-US" sz="1200">
                <a:solidFill>
                  <a:schemeClr val="tx1"/>
                </a:solidFill>
              </a:rPr>
              <a:t>, 2025)</a:t>
            </a:r>
          </a:p>
          <a:p>
            <a:pPr>
              <a:lnSpc>
                <a:spcPct val="90000"/>
              </a:lnSpc>
            </a:pPr>
            <a:r>
              <a:rPr lang="en-US" sz="1200">
                <a:solidFill>
                  <a:schemeClr val="tx1"/>
                </a:solidFill>
              </a:rPr>
              <a:t>Despite more female drivers, engineers, strategists and officials, a leadership gap persists (Aversa, 2024) </a:t>
            </a:r>
          </a:p>
          <a:p>
            <a:pPr>
              <a:lnSpc>
                <a:spcPct val="90000"/>
              </a:lnSpc>
            </a:pPr>
            <a:r>
              <a:rPr lang="en-US" sz="1200">
                <a:solidFill>
                  <a:schemeClr val="tx1"/>
                </a:solidFill>
              </a:rPr>
              <a:t>Motorsport historically shaped by masculine engineering culture</a:t>
            </a:r>
          </a:p>
          <a:p>
            <a:pPr>
              <a:lnSpc>
                <a:spcPct val="90000"/>
              </a:lnSpc>
            </a:pPr>
            <a:r>
              <a:rPr lang="en-US" sz="1200" b="1" u="sng">
                <a:solidFill>
                  <a:schemeClr val="tx1"/>
                </a:solidFill>
              </a:rPr>
              <a:t>Key issue: </a:t>
            </a:r>
            <a:r>
              <a:rPr lang="en-US" sz="1200">
                <a:solidFill>
                  <a:schemeClr val="tx1"/>
                </a:solidFill>
              </a:rPr>
              <a:t>underrepresentation of women in decision-making roles (team principals, race engineers  and technical director)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b="1" u="sng">
                <a:solidFill>
                  <a:schemeClr val="tx1"/>
                </a:solidFill>
              </a:rPr>
              <a:t>Presentation Aim</a:t>
            </a:r>
          </a:p>
          <a:p>
            <a:pPr>
              <a:lnSpc>
                <a:spcPct val="90000"/>
              </a:lnSpc>
              <a:buAutoNum type="alphaLcParenR"/>
            </a:pPr>
            <a:r>
              <a:rPr lang="en-US" sz="1200">
                <a:solidFill>
                  <a:schemeClr val="tx1"/>
                </a:solidFill>
              </a:rPr>
              <a:t>To critically assess the development, challenges and opportunities of women in leadership in the professional sports industry </a:t>
            </a:r>
          </a:p>
          <a:p>
            <a:pPr>
              <a:lnSpc>
                <a:spcPct val="90000"/>
              </a:lnSpc>
              <a:buAutoNum type="alphaLcParenR"/>
            </a:pPr>
            <a:r>
              <a:rPr lang="en-US" sz="1200">
                <a:solidFill>
                  <a:schemeClr val="tx1"/>
                </a:solidFill>
              </a:rPr>
              <a:t>To </a:t>
            </a:r>
            <a:r>
              <a:rPr lang="en-US" sz="1200" err="1">
                <a:solidFill>
                  <a:schemeClr val="tx1"/>
                </a:solidFill>
              </a:rPr>
              <a:t>emphasise</a:t>
            </a:r>
            <a:r>
              <a:rPr lang="en-US" sz="1200">
                <a:solidFill>
                  <a:schemeClr val="tx1"/>
                </a:solidFill>
              </a:rPr>
              <a:t> the effect of culture, politics and modern management practices </a:t>
            </a:r>
          </a:p>
        </p:txBody>
      </p:sp>
    </p:spTree>
    <p:extLst>
      <p:ext uri="{BB962C8B-B14F-4D97-AF65-F5344CB8AC3E}">
        <p14:creationId xmlns:p14="http://schemas.microsoft.com/office/powerpoint/2010/main" val="98444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120FB-3E38-36DF-A8DF-345B114E8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en-US" sz="2400" u="sng"/>
              <a:t>Sector overview in terms of female participation        3</a:t>
            </a:r>
            <a:endParaRPr lang="en-US" sz="240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00389E2-EE5D-DBDE-B184-8FAD5186EA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0173685"/>
              </p:ext>
            </p:extLst>
          </p:nvPr>
        </p:nvGraphicFramePr>
        <p:xfrm>
          <a:off x="830700" y="2517109"/>
          <a:ext cx="5731600" cy="4211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person in a white jacket&#10;&#10;AI-generated content may be incorrect.">
            <a:extLst>
              <a:ext uri="{FF2B5EF4-FFF2-40B4-BE49-F238E27FC236}">
                <a16:creationId xmlns:a16="http://schemas.microsoft.com/office/drawing/2014/main" id="{CEF8BA43-AD84-50CF-770B-67560894AB8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19367" y="2708840"/>
            <a:ext cx="4788505" cy="27080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FD1D97F-8220-9ADF-ADEB-C9B8C87D4884}"/>
              </a:ext>
            </a:extLst>
          </p:cNvPr>
          <p:cNvSpPr txBox="1"/>
          <p:nvPr/>
        </p:nvSpPr>
        <p:spPr>
          <a:xfrm>
            <a:off x="7495745" y="5510181"/>
            <a:ext cx="355922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Fig 1: Giovanna Amati in 1992 </a:t>
            </a:r>
          </a:p>
          <a:p>
            <a:r>
              <a:rPr lang="en-US" sz="1200"/>
              <a:t>Source: Southwell (2022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215940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414BD-D1A2-7FB1-8CEE-E401655B9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374" y="470982"/>
            <a:ext cx="9392421" cy="1330841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en-US" sz="2400" u="sng"/>
              <a:t>Sector Overview in terms of female participation contd.                               4</a:t>
            </a:r>
            <a:endParaRPr lang="en-US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4D392-C939-AB0B-D9A0-704AD90D1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 fontScale="92500" lnSpcReduction="10000"/>
          </a:bodyPr>
          <a:lstStyle/>
          <a:p>
            <a:r>
              <a:rPr lang="en-US" sz="1400" b="1"/>
              <a:t>Historical and structural Dynamics </a:t>
            </a:r>
          </a:p>
          <a:p>
            <a:r>
              <a:rPr lang="en-US" sz="1400"/>
              <a:t>Sturm (2021) argues that motorsport constructed as a male technical discipline: engineering and physical risk=masculine territory</a:t>
            </a:r>
          </a:p>
          <a:p>
            <a:r>
              <a:rPr lang="en-US" sz="1400"/>
              <a:t>Historically restricted access to karting and single-seaters due to high cost and male networks (Sturm, 2021)</a:t>
            </a:r>
          </a:p>
          <a:p>
            <a:r>
              <a:rPr lang="en-US" sz="1400" i="1"/>
              <a:t>Old boys club </a:t>
            </a:r>
            <a:r>
              <a:rPr lang="en-US" sz="1400"/>
              <a:t>cultural in F1 and Motor GP decision-making structures (Tippett,  2020)</a:t>
            </a:r>
          </a:p>
          <a:p>
            <a:r>
              <a:rPr lang="en-US" sz="1400"/>
              <a:t>Stereotype: women perceived as less capable in technical decision-making or high-pressure racing (Tippett, 2020)</a:t>
            </a:r>
          </a:p>
          <a:p>
            <a:r>
              <a:rPr lang="en-US" sz="1400"/>
              <a:t>Limited female visibility in motorsport media reinforce biased perceptions (Change Our Game, 2023)</a:t>
            </a:r>
          </a:p>
          <a:p>
            <a:r>
              <a:rPr lang="en-US" sz="1400"/>
              <a:t>Fewer development pathways from grassroots racing elite motorsport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5B1ADD-9E13-DD07-9887-E06108E898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662055"/>
            <a:ext cx="4788505" cy="28016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17EB458-5B24-58A0-8D85-1A49040829FD}"/>
              </a:ext>
            </a:extLst>
          </p:cNvPr>
          <p:cNvSpPr txBox="1"/>
          <p:nvPr/>
        </p:nvSpPr>
        <p:spPr>
          <a:xfrm>
            <a:off x="7649737" y="5463688"/>
            <a:ext cx="382788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Figure 2: Higher media coverage of men than women sports </a:t>
            </a:r>
          </a:p>
          <a:p>
            <a:r>
              <a:rPr lang="en-US" sz="1200"/>
              <a:t>Source: Change Our Game (2023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474027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DC664-B9A4-010A-04FD-9C379A480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85244"/>
            <a:ext cx="8534400" cy="15070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u="sng"/>
              <a:t>Sector Overview in terms of female participation (</a:t>
            </a:r>
            <a:r>
              <a:rPr lang="en-US" sz="3300" u="sng" err="1"/>
              <a:t>contd</a:t>
            </a:r>
            <a:r>
              <a:rPr lang="en-US" sz="3300" u="sng"/>
              <a:t>) 5</a:t>
            </a:r>
            <a:br>
              <a:rPr lang="en-US" sz="3300" u="sng"/>
            </a:br>
            <a:r>
              <a:rPr lang="en-US" sz="3300" b="1" u="sng"/>
              <a:t>cultural and political Dynamics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29CBD-1306-BD28-51D0-2A55DE3CE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2068511"/>
            <a:ext cx="8534400" cy="3615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Motorsport deeply influenced by nation identity, team politics, and sponsorship relations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Leadership appointments historically shaped by team owners / private investors-often male dominated 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Gender bias in media framing : male drivers receive higher media coverage (Benson, 2023)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Pay gaps in engineering and performance role limit long-term career growth (Boersma, 2025)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Sponsorship inequality: male drives attract more brand partnership due to historical visibility (Bollinger, 2025)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Intersectional underrepresentation for women of colour in motorsport (Kochanek et al, 2021)</a:t>
            </a:r>
          </a:p>
          <a:p>
            <a:pPr>
              <a:lnSpc>
                <a:spcPct val="90000"/>
              </a:lnSpc>
            </a:pPr>
            <a:r>
              <a:rPr lang="en-US" sz="1400">
                <a:solidFill>
                  <a:schemeClr val="tx1"/>
                </a:solidFill>
              </a:rPr>
              <a:t>Culture prioritises tradition and “performance culture” over inclusivity </a:t>
            </a:r>
          </a:p>
        </p:txBody>
      </p:sp>
    </p:spTree>
    <p:extLst>
      <p:ext uri="{BB962C8B-B14F-4D97-AF65-F5344CB8AC3E}">
        <p14:creationId xmlns:p14="http://schemas.microsoft.com/office/powerpoint/2010/main" val="4189967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17168-0F2A-B2E2-5699-D1B0CEA79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>
                <a:solidFill>
                  <a:schemeClr val="bg1"/>
                </a:solidFill>
              </a:rPr>
              <a:t>Gender diversity and leadership in Motor Sports </a:t>
            </a:r>
            <a:br>
              <a:rPr lang="en-US" sz="2500"/>
            </a:br>
            <a:r>
              <a:rPr lang="en-US" sz="2500">
                <a:solidFill>
                  <a:schemeClr val="bg1"/>
                </a:solidFill>
              </a:rPr>
              <a:t>theoretical Lens           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E9911-0BB7-66EC-F67B-5A4665989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/>
                <a:ea typeface="Calibri"/>
                <a:cs typeface="Calibri"/>
              </a:rPr>
              <a:t>Transformational leadership aligns performance-</a:t>
            </a:r>
            <a:r>
              <a:rPr lang="en-US" sz="1200" b="1">
                <a:solidFill>
                  <a:schemeClr val="bg1"/>
                </a:solidFill>
                <a:highlight>
                  <a:srgbClr val="C0C0C0"/>
                </a:highlight>
                <a:latin typeface="Calibri"/>
                <a:ea typeface="Calibri"/>
                <a:cs typeface="Calibri"/>
              </a:rPr>
              <a:t>driven motorsport environments (Sanchez-Garcia </a:t>
            </a:r>
            <a:r>
              <a:rPr lang="en-US" sz="1200" b="1" i="1" dirty="0">
                <a:solidFill>
                  <a:schemeClr val="bg1"/>
                </a:solidFill>
                <a:highlight>
                  <a:srgbClr val="C0C0C0"/>
                </a:highlight>
                <a:latin typeface="Calibri"/>
                <a:ea typeface="Calibri"/>
                <a:cs typeface="Calibri"/>
              </a:rPr>
              <a:t>et al.,</a:t>
            </a: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/>
                <a:ea typeface="Calibri"/>
                <a:cs typeface="Calibri"/>
              </a:rPr>
              <a:t> 2024)</a:t>
            </a:r>
          </a:p>
          <a:p>
            <a:pPr>
              <a:lnSpc>
                <a:spcPct val="90000"/>
              </a:lnSpc>
            </a:pP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/>
                <a:ea typeface="Calibri"/>
                <a:cs typeface="Calibri"/>
              </a:rPr>
              <a:t>Susie Wolff, Managing Director of F1 Academy, promotes collaborative talent development (F1 Academy, 2023)</a:t>
            </a:r>
          </a:p>
          <a:p>
            <a:pPr>
              <a:lnSpc>
                <a:spcPct val="90000"/>
              </a:lnSpc>
            </a:pP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Role  congruity theory explain resistance to women in aggressive and risk-oriented sporting contexts (del Carmen Triana </a:t>
            </a:r>
            <a:r>
              <a:rPr lang="en-US" sz="1200" b="1" i="1" dirty="0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 al., </a:t>
            </a: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2024)</a:t>
            </a:r>
          </a:p>
          <a:p>
            <a:pPr>
              <a:lnSpc>
                <a:spcPct val="90000"/>
              </a:lnSpc>
            </a:pP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Leadership expectations shaped by masculine norms (aggression, dominance, technical authority)</a:t>
            </a:r>
          </a:p>
          <a:p>
            <a:pPr>
              <a:lnSpc>
                <a:spcPct val="90000"/>
              </a:lnSpc>
            </a:pP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/>
                <a:ea typeface="Calibri"/>
                <a:cs typeface="Calibri"/>
              </a:rPr>
              <a:t>Women face the “ double bind”-expected  to be both </a:t>
            </a:r>
            <a:r>
              <a:rPr lang="en-US" sz="1200" b="1">
                <a:solidFill>
                  <a:schemeClr val="bg1"/>
                </a:solidFill>
                <a:highlight>
                  <a:srgbClr val="C0C0C0"/>
                </a:highlight>
                <a:latin typeface="Calibri"/>
                <a:ea typeface="Calibri"/>
                <a:cs typeface="Calibri"/>
              </a:rPr>
              <a:t>authoritative</a:t>
            </a: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/>
                <a:ea typeface="Calibri"/>
                <a:cs typeface="Calibri"/>
              </a:rPr>
              <a:t> and warm (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C0C0C0"/>
                </a:highlight>
                <a:latin typeface="Calibri"/>
                <a:ea typeface="Calibri"/>
                <a:cs typeface="Calibri"/>
              </a:rPr>
              <a:t>kochanek</a:t>
            </a: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/>
                <a:ea typeface="Calibri"/>
                <a:cs typeface="Calibri"/>
              </a:rPr>
              <a:t> et al., 2021)</a:t>
            </a:r>
          </a:p>
          <a:p>
            <a:pPr>
              <a:lnSpc>
                <a:spcPct val="90000"/>
              </a:lnSpc>
            </a:pP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Glass cliff visible: women appointed to roles during crisis-forced Scottish motor racing driver Susie Wolff to take retirement at an early age (Hannan, 2015)</a:t>
            </a:r>
          </a:p>
          <a:p>
            <a:pPr>
              <a:lnSpc>
                <a:spcPct val="90000"/>
              </a:lnSpc>
            </a:pP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Evidence shows female leaders improve communication, cohesion, and team culture (</a:t>
            </a:r>
            <a:r>
              <a:rPr lang="en-US" sz="1200" b="1" dirty="0" err="1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Walinga</a:t>
            </a:r>
            <a:r>
              <a:rPr lang="en-US" sz="1200" b="1" dirty="0">
                <a:solidFill>
                  <a:schemeClr val="bg1"/>
                </a:solidFill>
                <a:highlight>
                  <a:srgbClr val="C0C0C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et al., 2021)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F4FA35-6503-FEBC-0D06-A448AF7A31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1021967"/>
            <a:ext cx="5143500" cy="34133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A75D9A-8482-4555-15C5-6C3AB632BC2C}"/>
              </a:ext>
            </a:extLst>
          </p:cNvPr>
          <p:cNvSpPr txBox="1"/>
          <p:nvPr/>
        </p:nvSpPr>
        <p:spPr>
          <a:xfrm>
            <a:off x="7514897" y="5076497"/>
            <a:ext cx="3171624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 dirty="0"/>
              <a:t>Figure 3: Susie Wolff, Managing Director of F1 Academy </a:t>
            </a:r>
          </a:p>
          <a:p>
            <a:r>
              <a:rPr lang="en-US" sz="1200"/>
              <a:t>Source:</a:t>
            </a:r>
          </a:p>
          <a:p>
            <a:r>
              <a:rPr lang="en-US" sz="1200" dirty="0"/>
              <a:t>F1® Academy (2023)</a:t>
            </a:r>
          </a:p>
        </p:txBody>
      </p:sp>
    </p:spTree>
    <p:extLst>
      <p:ext uri="{BB962C8B-B14F-4D97-AF65-F5344CB8AC3E}">
        <p14:creationId xmlns:p14="http://schemas.microsoft.com/office/powerpoint/2010/main" val="1463271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36F34-9064-5418-7D3F-0B3050E98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254" y="629920"/>
            <a:ext cx="8596668" cy="1320800"/>
          </a:xfrm>
        </p:spPr>
        <p:txBody>
          <a:bodyPr>
            <a:normAutofit/>
          </a:bodyPr>
          <a:lstStyle/>
          <a:p>
            <a:r>
              <a:rPr lang="en-US" sz="2400" b="1" u="sng"/>
              <a:t>gender diversity and Leadership in Motor Sport(contd.)</a:t>
            </a:r>
            <a:br>
              <a:rPr lang="en-US" sz="2700" b="1" u="sng"/>
            </a:br>
            <a:r>
              <a:rPr lang="en-US" sz="2400" u="sng"/>
              <a:t>Benefits 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23D22-13CE-B3C8-1350-2C75431331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614" y="1997682"/>
            <a:ext cx="8596668" cy="3880773"/>
          </a:xfrm>
        </p:spPr>
        <p:txBody>
          <a:bodyPr>
            <a:normAutofit/>
          </a:bodyPr>
          <a:lstStyle/>
          <a:p>
            <a:r>
              <a:rPr lang="en-US" sz="1200"/>
              <a:t>Improved engineering creativity and decision-making through diverse perspectives (</a:t>
            </a:r>
            <a:r>
              <a:rPr lang="en-US" sz="1200" err="1"/>
              <a:t>Walinga</a:t>
            </a:r>
            <a:r>
              <a:rPr lang="en-US" sz="1200"/>
              <a:t> et al., 2021)</a:t>
            </a:r>
          </a:p>
          <a:p>
            <a:r>
              <a:rPr lang="en-US" sz="1200"/>
              <a:t>Enhanced team reputation and alignment with sustainability/ ESG standards </a:t>
            </a:r>
          </a:p>
          <a:p>
            <a:r>
              <a:rPr lang="en-US" sz="1200"/>
              <a:t>More inclusive fan engagement-40% of new F1 fans since 2022 are women (Adgate, 2024) </a:t>
            </a:r>
          </a:p>
          <a:p>
            <a:r>
              <a:rPr lang="en-US" sz="1200"/>
              <a:t>Accessed to broader talent pool beyond traditional male hires </a:t>
            </a:r>
          </a:p>
          <a:p>
            <a:r>
              <a:rPr lang="en-US" sz="1200"/>
              <a:t>Female leaders improve athlete(drive) welfare and mental performance frameworks (Hill </a:t>
            </a:r>
            <a:r>
              <a:rPr lang="en-US" sz="1200" i="1"/>
              <a:t>et al., </a:t>
            </a:r>
            <a:r>
              <a:rPr lang="en-US" sz="1200"/>
              <a:t>2024)</a:t>
            </a:r>
          </a:p>
          <a:p>
            <a:r>
              <a:rPr lang="en-US" sz="1200"/>
              <a:t>Innovation increases through cognitive diversity in technical and strategy teams </a:t>
            </a:r>
          </a:p>
          <a:p>
            <a:r>
              <a:rPr lang="en-US" sz="1200"/>
              <a:t>Women as role models can attract young girls into grassroots racing pathways </a:t>
            </a:r>
          </a:p>
        </p:txBody>
      </p:sp>
    </p:spTree>
    <p:extLst>
      <p:ext uri="{BB962C8B-B14F-4D97-AF65-F5344CB8AC3E}">
        <p14:creationId xmlns:p14="http://schemas.microsoft.com/office/powerpoint/2010/main" val="2186282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F07CE-F85A-4E24-5E1E-4818D1D68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u="sng"/>
              <a:t>Contemporary Leadership and Management Approaches  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BE03A-39A0-3F9E-C6F0-31A2C4CC92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287" y="2160589"/>
            <a:ext cx="2934714" cy="3880773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sz="1200"/>
              <a:t>Servant leadership can be effectively in F1 Academy and grassroots </a:t>
            </a:r>
            <a:r>
              <a:rPr lang="en-US" sz="1200" err="1"/>
              <a:t>programmes</a:t>
            </a:r>
            <a:r>
              <a:rPr lang="en-US" sz="1200"/>
              <a:t> (Sullivan, 2019) </a:t>
            </a:r>
          </a:p>
          <a:p>
            <a:pPr>
              <a:lnSpc>
                <a:spcPct val="90000"/>
              </a:lnSpc>
            </a:pPr>
            <a:r>
              <a:rPr lang="en-US" sz="1200"/>
              <a:t>Inclusive leadership central to FIA Women in Motorsport Commission (Colegrove, 2022)</a:t>
            </a:r>
          </a:p>
          <a:p>
            <a:pPr>
              <a:lnSpc>
                <a:spcPct val="90000"/>
              </a:lnSpc>
            </a:pPr>
            <a:r>
              <a:rPr lang="en-US" sz="1200"/>
              <a:t>Motorsport teams increasingly adopt DEL policies within HR and engineering Example: Alpine Racing launched the Rac (H)er </a:t>
            </a:r>
            <a:r>
              <a:rPr lang="en-US" sz="1200" err="1"/>
              <a:t>programme</a:t>
            </a:r>
            <a:r>
              <a:rPr lang="en-US" sz="1200"/>
              <a:t> in 2022 to increase female engineers to 30% by 2027, along with female mentors like Alice Powell (Formula 1, 2025)</a:t>
            </a:r>
          </a:p>
          <a:p>
            <a:pPr>
              <a:lnSpc>
                <a:spcPct val="90000"/>
              </a:lnSpc>
            </a:pPr>
            <a:r>
              <a:rPr lang="en-US" sz="1200"/>
              <a:t>FIA reforms include women on commissions and decision boards (EU Sport, 2023)</a:t>
            </a:r>
          </a:p>
          <a:p>
            <a:pPr>
              <a:lnSpc>
                <a:spcPct val="90000"/>
              </a:lnSpc>
            </a:pPr>
            <a:r>
              <a:rPr lang="en-US" sz="1200"/>
              <a:t>Leadership evolution connected to culture change across F1, MotoGP, IndyCar, Formula E (Smith, 2023)</a:t>
            </a:r>
          </a:p>
          <a:p>
            <a:pPr>
              <a:lnSpc>
                <a:spcPct val="90000"/>
              </a:lnSpc>
            </a:pPr>
            <a:endParaRPr lang="en-US" sz="1100"/>
          </a:p>
          <a:p>
            <a:pPr>
              <a:lnSpc>
                <a:spcPct val="90000"/>
              </a:lnSpc>
            </a:pPr>
            <a:endParaRPr lang="en-US" sz="1100"/>
          </a:p>
        </p:txBody>
      </p:sp>
      <p:pic>
        <p:nvPicPr>
          <p:cNvPr id="4" name="Picture 3" descr="A person standing in front of a rock wall&#10;&#10;AI-generated content may be incorrect.">
            <a:extLst>
              <a:ext uri="{FF2B5EF4-FFF2-40B4-BE49-F238E27FC236}">
                <a16:creationId xmlns:a16="http://schemas.microsoft.com/office/drawing/2014/main" id="{071A82DD-E92D-6C8E-2C05-03C927EA2B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79"/>
          <a:stretch>
            <a:fillRect/>
          </a:stretch>
        </p:blipFill>
        <p:spPr>
          <a:xfrm>
            <a:off x="677334" y="2159331"/>
            <a:ext cx="5423429" cy="3882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287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FF99D-257F-B94D-BC71-9FD956D2A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 fontScale="90000"/>
          </a:bodyPr>
          <a:lstStyle/>
          <a:p>
            <a:r>
              <a:rPr lang="en-US" sz="3300" u="sng" dirty="0">
                <a:solidFill>
                  <a:schemeClr val="bg1"/>
                </a:solidFill>
              </a:rPr>
              <a:t>Case study examples </a:t>
            </a:r>
            <a:br>
              <a:rPr lang="en-US" sz="3300" u="sng" dirty="0">
                <a:solidFill>
                  <a:schemeClr val="bg1"/>
                </a:solidFill>
              </a:rPr>
            </a:br>
            <a:r>
              <a:rPr lang="en-US" sz="3300" u="sng" dirty="0">
                <a:solidFill>
                  <a:schemeClr val="bg1"/>
                </a:solidFill>
              </a:rPr>
              <a:t>formula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B8764-9BC5-0F13-6965-4CEF646269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100" dirty="0">
                <a:highlight>
                  <a:srgbClr val="808080"/>
                </a:highlight>
              </a:rPr>
              <a:t>F1 leadership dominated by men across team principal and technical director role 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highlight>
                  <a:srgbClr val="808080"/>
                </a:highlight>
              </a:rPr>
              <a:t>Only major senior female figure: Susie Wolff (F1 Academy ), former Williams development drive (McRae, 2025)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highlight>
                  <a:srgbClr val="808080"/>
                </a:highlight>
              </a:rPr>
              <a:t>Hannah Schmitz, Red Bull Principal Strategy Engineer, Known for title-winning race strategies (2021-2023) (The New York Times, 2024)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highlight>
                  <a:srgbClr val="808080"/>
                </a:highlight>
              </a:rPr>
              <a:t>Gender pay gaps in the top </a:t>
            </a:r>
            <a:r>
              <a:rPr lang="en-US" sz="1100" dirty="0" err="1">
                <a:highlight>
                  <a:srgbClr val="808080"/>
                </a:highlight>
              </a:rPr>
              <a:t>qurtile</a:t>
            </a:r>
            <a:r>
              <a:rPr lang="en-US" sz="1100" dirty="0">
                <a:highlight>
                  <a:srgbClr val="808080"/>
                </a:highlight>
              </a:rPr>
              <a:t> (30.6% female and 60.4% male) (Formula 1, 2023)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highlight>
                  <a:srgbClr val="808080"/>
                </a:highlight>
              </a:rPr>
              <a:t>Team cultures still influenced by masculine engineering traditions 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highlight>
                  <a:srgbClr val="808080"/>
                </a:highlight>
              </a:rPr>
              <a:t>Sponsorship, media and financial pressure reinforce traditional leadership patterns (Sturm, 2021) 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highlight>
                  <a:srgbClr val="808080"/>
                </a:highlight>
              </a:rPr>
              <a:t>Yet F1 Academy marks a structural attempt to transform talent pipeline </a:t>
            </a:r>
          </a:p>
          <a:p>
            <a:pPr>
              <a:lnSpc>
                <a:spcPct val="90000"/>
              </a:lnSpc>
            </a:pPr>
            <a:endParaRPr lang="en-US" sz="1100" dirty="0">
              <a:solidFill>
                <a:schemeClr val="bg1"/>
              </a:solidFill>
            </a:endParaRPr>
          </a:p>
        </p:txBody>
      </p:sp>
      <p:pic>
        <p:nvPicPr>
          <p:cNvPr id="4" name="Picture 3" descr="A person wearing a headset and a helmet&#10;&#10;AI-generated content may be incorrect.">
            <a:extLst>
              <a:ext uri="{FF2B5EF4-FFF2-40B4-BE49-F238E27FC236}">
                <a16:creationId xmlns:a16="http://schemas.microsoft.com/office/drawing/2014/main" id="{C89A2F7F-2A8E-D7D8-7D60-15768EAC92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1513218"/>
            <a:ext cx="5143500" cy="38190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17CD67-78BA-9274-6C90-C8ADC8E8BA4D}"/>
              </a:ext>
            </a:extLst>
          </p:cNvPr>
          <p:cNvSpPr txBox="1"/>
          <p:nvPr/>
        </p:nvSpPr>
        <p:spPr>
          <a:xfrm>
            <a:off x="7934960" y="5811520"/>
            <a:ext cx="262898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/>
              <a:t>Fig 5: Hannah Schmitz </a:t>
            </a:r>
          </a:p>
          <a:p>
            <a:r>
              <a:rPr lang="en-US" sz="1200"/>
              <a:t>Source: The New York Times (2024</a:t>
            </a:r>
            <a:r>
              <a:rPr lang="en-US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611690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2C6D1-1E14-2BCD-E659-259B1DB306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5222281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u="sng"/>
              <a:t>Case study examples (contd.) 10</a:t>
            </a:r>
            <a:br>
              <a:rPr lang="en-US" sz="2800" u="sng"/>
            </a:br>
            <a:r>
              <a:rPr lang="en-US" sz="2800" b="1" u="sng"/>
              <a:t>Formula E &amp; </a:t>
            </a:r>
            <a:r>
              <a:rPr lang="en-US" sz="2800" b="1" u="sng" err="1"/>
              <a:t>Indycar</a:t>
            </a:r>
            <a:r>
              <a:rPr lang="en-US" sz="2800" b="1" u="sng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72DCB-B958-CE3A-9F09-52C0EA628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001" y="2160589"/>
            <a:ext cx="5211607" cy="388077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200" b="1" u="sng"/>
              <a:t>Formula E</a:t>
            </a:r>
          </a:p>
          <a:p>
            <a:pPr>
              <a:lnSpc>
                <a:spcPct val="90000"/>
              </a:lnSpc>
            </a:pPr>
            <a:r>
              <a:rPr lang="en-US" sz="1200" u="sng"/>
              <a:t>Gender representation strongest among top motorsport categories </a:t>
            </a:r>
          </a:p>
          <a:p>
            <a:pPr>
              <a:lnSpc>
                <a:spcPct val="90000"/>
              </a:lnSpc>
            </a:pPr>
            <a:r>
              <a:rPr lang="en-US" sz="1200"/>
              <a:t>Women occupy 54% workforce positions in aspects like operations, marketing, and sustainability leadership (Medina, 2025)</a:t>
            </a:r>
          </a:p>
          <a:p>
            <a:pPr>
              <a:lnSpc>
                <a:spcPct val="90000"/>
              </a:lnSpc>
            </a:pPr>
            <a:r>
              <a:rPr lang="en-US" sz="1200"/>
              <a:t>Julia Palle (Sustainability Director) led FE’ sustainability and environmental leadership shift (FIA Formula E, 2023)</a:t>
            </a:r>
          </a:p>
          <a:p>
            <a:pPr>
              <a:lnSpc>
                <a:spcPct val="90000"/>
              </a:lnSpc>
            </a:pPr>
            <a:r>
              <a:rPr lang="en-US" sz="1200"/>
              <a:t>FE supports female talent through FIA Women in Motorsport partnerships like ‘Girls on Track’ (FIA Formula E, 2025)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b="1" u="sng"/>
              <a:t>IndyCar</a:t>
            </a:r>
          </a:p>
          <a:p>
            <a:pPr>
              <a:lnSpc>
                <a:spcPct val="90000"/>
              </a:lnSpc>
            </a:pPr>
            <a:r>
              <a:rPr lang="en-US" sz="1200"/>
              <a:t>Several successful female drivers (Danica Patrick, Simona de Silvestro) raised visibility (Robert, 2017)</a:t>
            </a:r>
          </a:p>
          <a:p>
            <a:pPr>
              <a:lnSpc>
                <a:spcPct val="90000"/>
              </a:lnSpc>
            </a:pPr>
            <a:r>
              <a:rPr lang="en-US" sz="1200"/>
              <a:t>More inclusive leadership pathways compared to F1</a:t>
            </a:r>
          </a:p>
          <a:p>
            <a:pPr>
              <a:lnSpc>
                <a:spcPct val="90000"/>
              </a:lnSpc>
            </a:pPr>
            <a:r>
              <a:rPr lang="en-US" sz="1200"/>
              <a:t>Team like </a:t>
            </a:r>
            <a:r>
              <a:rPr lang="en-US" sz="1200" err="1"/>
              <a:t>Paretta</a:t>
            </a:r>
            <a:r>
              <a:rPr lang="en-US" sz="1200"/>
              <a:t> Autosport explicitly recruit and develop women engineers (</a:t>
            </a:r>
            <a:r>
              <a:rPr lang="en-US" sz="1200" err="1"/>
              <a:t>Krowiak</a:t>
            </a:r>
            <a:r>
              <a:rPr lang="en-US" sz="1200"/>
              <a:t>, 2021)</a:t>
            </a:r>
          </a:p>
          <a:p>
            <a:pPr>
              <a:lnSpc>
                <a:spcPct val="90000"/>
              </a:lnSpc>
            </a:pPr>
            <a:endParaRPr lang="en-US" sz="1100" u="sng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9C6F41-8FF8-DBC1-1F39-E89D73831B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441" r="2195" b="3"/>
          <a:stretch>
            <a:fillRect/>
          </a:stretch>
        </p:blipFill>
        <p:spPr>
          <a:xfrm>
            <a:off x="6129405" y="882869"/>
            <a:ext cx="3144597" cy="24650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E75ECFF-5720-7262-EF71-469BD39B533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6" b="2897"/>
          <a:stretch>
            <a:fillRect/>
          </a:stretch>
        </p:blipFill>
        <p:spPr>
          <a:xfrm>
            <a:off x="6129405" y="4424855"/>
            <a:ext cx="3144597" cy="173420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6FEC770-8C75-F9AA-C992-1BE09AAFE1CA}"/>
              </a:ext>
            </a:extLst>
          </p:cNvPr>
          <p:cNvSpPr txBox="1"/>
          <p:nvPr/>
        </p:nvSpPr>
        <p:spPr>
          <a:xfrm>
            <a:off x="6222124" y="3815255"/>
            <a:ext cx="3260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Fig 6: Julia Palle </a:t>
            </a:r>
          </a:p>
          <a:p>
            <a:r>
              <a:rPr lang="en-US" sz="1200"/>
              <a:t>Source: FIA Formula E (2023)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47740BC-5041-C600-7452-DD53BD7C3408}"/>
              </a:ext>
            </a:extLst>
          </p:cNvPr>
          <p:cNvSpPr txBox="1"/>
          <p:nvPr/>
        </p:nvSpPr>
        <p:spPr>
          <a:xfrm>
            <a:off x="6432331" y="6306998"/>
            <a:ext cx="26831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Fig 7: Simona De Silvestro </a:t>
            </a:r>
          </a:p>
          <a:p>
            <a:r>
              <a:rPr lang="en-US" sz="1200"/>
              <a:t>Source: Roberts (2017)</a:t>
            </a:r>
          </a:p>
        </p:txBody>
      </p:sp>
    </p:spTree>
    <p:extLst>
      <p:ext uri="{BB962C8B-B14F-4D97-AF65-F5344CB8AC3E}">
        <p14:creationId xmlns:p14="http://schemas.microsoft.com/office/powerpoint/2010/main" val="459744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5FE8B-3415-64F7-C09F-B19F3E52F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u="sng"/>
              <a:t>Barries and Constraints   11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511FE-2351-2872-4C57-9DCD4F53D7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200" err="1"/>
              <a:t>Tekenism</a:t>
            </a:r>
            <a:r>
              <a:rPr lang="en-US" sz="1200"/>
              <a:t> vs meaningful representation., W Series criticism (2019-2022) for </a:t>
            </a:r>
            <a:r>
              <a:rPr lang="en-US" sz="1200" err="1"/>
              <a:t>barries</a:t>
            </a:r>
            <a:r>
              <a:rPr lang="en-US" sz="1200"/>
              <a:t> for women to enter F3/F2/F1 (Suttill, 2023)</a:t>
            </a:r>
          </a:p>
          <a:p>
            <a:r>
              <a:rPr lang="en-US" sz="1200"/>
              <a:t>Unequal access to sponsorship (female drivers receive significantly lower funding) (Sturm, 2021)</a:t>
            </a:r>
          </a:p>
          <a:p>
            <a:r>
              <a:rPr lang="en-US" sz="1200"/>
              <a:t>Limited karting and junior racing opportunities due to high financial entry barriers (Howe, 2022)</a:t>
            </a:r>
          </a:p>
          <a:p>
            <a:r>
              <a:rPr lang="en-US" sz="1200"/>
              <a:t>Structural biases in hiring for engineering, operations, and strategy role, e.g., racial slur used by Red Bull test driver Jüri </a:t>
            </a:r>
            <a:r>
              <a:rPr lang="en-US" sz="1200" err="1"/>
              <a:t>Vips</a:t>
            </a:r>
            <a:r>
              <a:rPr lang="en-US" sz="1200"/>
              <a:t> (AP News, 2022)</a:t>
            </a:r>
          </a:p>
          <a:p>
            <a:r>
              <a:rPr lang="en-US" sz="1200"/>
              <a:t>Societal Expectations Around “Dangerous Sports”, e.g., Formula One development driver Carmen Jorda claimed F1 to be too ‘physical’ for women (CNN, 2018)</a:t>
            </a:r>
          </a:p>
          <a:p>
            <a:r>
              <a:rPr lang="en-US" sz="1200"/>
              <a:t>Resistance from traditional motorsport institutions and leadership structures</a:t>
            </a:r>
          </a:p>
          <a:p>
            <a:r>
              <a:rPr lang="en-US" sz="1200"/>
              <a:t>Limited media coverage reduces visibility and career opportunities </a:t>
            </a:r>
          </a:p>
        </p:txBody>
      </p:sp>
    </p:spTree>
    <p:extLst>
      <p:ext uri="{BB962C8B-B14F-4D97-AF65-F5344CB8AC3E}">
        <p14:creationId xmlns:p14="http://schemas.microsoft.com/office/powerpoint/2010/main" val="580376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7686-6B64-EA1D-5F7D-EC2A43FEC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4459286" cy="1478570"/>
          </a:xfrm>
        </p:spPr>
        <p:txBody>
          <a:bodyPr>
            <a:normAutofit/>
          </a:bodyPr>
          <a:lstStyle/>
          <a:p>
            <a:r>
              <a:rPr lang="en-US" sz="3200" u="sng"/>
              <a:t>Enablers and Sport Mechanisms</a:t>
            </a:r>
            <a:r>
              <a:rPr lang="en-US" sz="3200"/>
              <a:t>  12</a:t>
            </a:r>
            <a:endParaRPr lang="en-US" sz="32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9F58D-2845-1937-821E-95B7E2516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4459287" cy="396504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US" sz="1200"/>
              <a:t>FIA, s Women in Motorsport Commission (WIM) promoting global participation </a:t>
            </a:r>
          </a:p>
          <a:p>
            <a:pPr>
              <a:lnSpc>
                <a:spcPct val="110000"/>
              </a:lnSpc>
            </a:pPr>
            <a:r>
              <a:rPr lang="en-US" sz="1200"/>
              <a:t>Leadership </a:t>
            </a:r>
            <a:r>
              <a:rPr lang="en-US" sz="1200" err="1"/>
              <a:t>programmes</a:t>
            </a:r>
            <a:r>
              <a:rPr lang="en-US" sz="1200"/>
              <a:t> &amp; scholarships, e.g.: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/>
              <a:t>F1 Academy-Discover Your Driver (FIA, 2025)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/>
              <a:t>Alpine Race (H)er </a:t>
            </a:r>
            <a:r>
              <a:rPr lang="en-US" sz="1200" err="1"/>
              <a:t>programme</a:t>
            </a:r>
            <a:endParaRPr lang="en-US" sz="1200"/>
          </a:p>
          <a:p>
            <a:pPr marL="0" indent="0">
              <a:lnSpc>
                <a:spcPct val="110000"/>
              </a:lnSpc>
              <a:buNone/>
            </a:pPr>
            <a:r>
              <a:rPr lang="en-US" sz="1200"/>
              <a:t>Ferrari Driver Academy- Girls on Track Rising Stars (Ferrari, 2022)</a:t>
            </a:r>
          </a:p>
          <a:p>
            <a:pPr>
              <a:lnSpc>
                <a:spcPct val="110000"/>
              </a:lnSpc>
            </a:pPr>
            <a:r>
              <a:rPr lang="en-US" sz="1200"/>
              <a:t>career mentorships linking young women to top engineers &amp; strategists </a:t>
            </a:r>
          </a:p>
          <a:p>
            <a:pPr>
              <a:lnSpc>
                <a:spcPct val="110000"/>
              </a:lnSpc>
            </a:pPr>
            <a:r>
              <a:rPr lang="en-US" sz="1200"/>
              <a:t>Quotas and diversity policies in some racing bodies (e.g., FIA Women in Karting)</a:t>
            </a:r>
          </a:p>
          <a:p>
            <a:pPr>
              <a:lnSpc>
                <a:spcPct val="110000"/>
              </a:lnSpc>
            </a:pPr>
            <a:r>
              <a:rPr lang="en-US" sz="1200"/>
              <a:t>Media campaigns increasing  visibility (e.g., “Girl on Track”) (FIA Formula E, 2025)</a:t>
            </a:r>
          </a:p>
          <a:p>
            <a:pPr>
              <a:lnSpc>
                <a:spcPct val="110000"/>
              </a:lnSpc>
            </a:pPr>
            <a:r>
              <a:rPr lang="en-US" sz="1200"/>
              <a:t>Partnerships with STEM </a:t>
            </a:r>
            <a:r>
              <a:rPr lang="en-US" sz="1200" err="1"/>
              <a:t>organisations</a:t>
            </a:r>
            <a:r>
              <a:rPr lang="en-US" sz="1200"/>
              <a:t> attract young women into </a:t>
            </a:r>
            <a:r>
              <a:rPr lang="en-US" sz="1200" err="1"/>
              <a:t>engeering</a:t>
            </a:r>
            <a:r>
              <a:rPr lang="en-US" sz="1200"/>
              <a:t> </a:t>
            </a:r>
          </a:p>
          <a:p>
            <a:pPr>
              <a:lnSpc>
                <a:spcPct val="110000"/>
              </a:lnSpc>
            </a:pPr>
            <a:r>
              <a:rPr lang="en-US" sz="1200"/>
              <a:t>Public and fan driven pressure on social media encourages accountability in motorsport </a:t>
            </a:r>
            <a:r>
              <a:rPr lang="en-US" sz="1200" err="1"/>
              <a:t>organisations</a:t>
            </a:r>
            <a:r>
              <a:rPr lang="en-US" sz="1200"/>
              <a:t> (Lick </a:t>
            </a:r>
            <a:r>
              <a:rPr lang="en-US" sz="1200" i="1"/>
              <a:t>et al., </a:t>
            </a:r>
            <a:r>
              <a:rPr lang="en-US" sz="1200"/>
              <a:t>2024)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000"/>
          </a:p>
          <a:p>
            <a:pPr marL="0" indent="0">
              <a:lnSpc>
                <a:spcPct val="110000"/>
              </a:lnSpc>
              <a:buNone/>
            </a:pPr>
            <a:endParaRPr lang="en-US" sz="1000"/>
          </a:p>
          <a:p>
            <a:pPr marL="0" indent="0">
              <a:lnSpc>
                <a:spcPct val="110000"/>
              </a:lnSpc>
              <a:buNone/>
            </a:pPr>
            <a:endParaRPr lang="en-US" sz="1000"/>
          </a:p>
        </p:txBody>
      </p:sp>
      <p:pic>
        <p:nvPicPr>
          <p:cNvPr id="6" name="Picture 5" descr="A person holding a helmet&#10;&#10;AI-generated content may be incorrect.">
            <a:extLst>
              <a:ext uri="{FF2B5EF4-FFF2-40B4-BE49-F238E27FC236}">
                <a16:creationId xmlns:a16="http://schemas.microsoft.com/office/drawing/2014/main" id="{7447B8EB-7911-5D35-C1B6-D11F82808A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5683" y="618518"/>
            <a:ext cx="4336912" cy="5596015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285414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8000"/>
                <a:hueMod val="94000"/>
                <a:satMod val="148000"/>
                <a:lumMod val="150000"/>
              </a:schemeClr>
            </a:gs>
            <a:gs pos="100000">
              <a:schemeClr val="bg1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39D90-8CD4-C34A-7B2D-1BEFB9B6F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1" y="748240"/>
            <a:ext cx="9906000" cy="1117073"/>
          </a:xfrm>
        </p:spPr>
        <p:txBody>
          <a:bodyPr>
            <a:normAutofit/>
          </a:bodyPr>
          <a:lstStyle/>
          <a:p>
            <a:pPr algn="ctr"/>
            <a:r>
              <a:rPr lang="en-US" sz="4000" u="sng"/>
              <a:t>Strategic Outlook           </a:t>
            </a:r>
            <a:r>
              <a:rPr lang="en-US" sz="4000"/>
              <a:t>13</a:t>
            </a:r>
            <a:r>
              <a:rPr lang="en-US" sz="4000" u="sng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57B01-4E35-155C-09A4-31D29C50A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6500" y="2249487"/>
            <a:ext cx="9840911" cy="3541714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900" b="1" u="sng"/>
              <a:t>Based on this look, future actions demand: </a:t>
            </a:r>
          </a:p>
          <a:p>
            <a:pPr>
              <a:lnSpc>
                <a:spcPct val="110000"/>
              </a:lnSpc>
            </a:pPr>
            <a:r>
              <a:rPr lang="en-US" sz="1200"/>
              <a:t>Embed diversity goal into F1, MotoGP, WRC and team-level strategy </a:t>
            </a:r>
          </a:p>
          <a:p>
            <a:pPr>
              <a:lnSpc>
                <a:spcPct val="110000"/>
              </a:lnSpc>
            </a:pPr>
            <a:r>
              <a:rPr lang="en-US" sz="1200"/>
              <a:t>Strengthen leadership pipelines from grassroots karting to elite motorsport </a:t>
            </a:r>
          </a:p>
          <a:p>
            <a:pPr>
              <a:lnSpc>
                <a:spcPct val="110000"/>
              </a:lnSpc>
            </a:pPr>
            <a:r>
              <a:rPr lang="en-US" sz="1200"/>
              <a:t>F1 Academy to serve as long-term feeder platform for F3/F2</a:t>
            </a:r>
          </a:p>
          <a:p>
            <a:pPr>
              <a:lnSpc>
                <a:spcPct val="110000"/>
              </a:lnSpc>
            </a:pPr>
            <a:r>
              <a:rPr lang="en-US" sz="1200"/>
              <a:t>Increased ESG and corporate pressure on motorsport team to diversity boards management </a:t>
            </a:r>
          </a:p>
          <a:p>
            <a:pPr>
              <a:lnSpc>
                <a:spcPct val="110000"/>
              </a:lnSpc>
            </a:pPr>
            <a:r>
              <a:rPr lang="en-US" sz="1200"/>
              <a:t>Promote transparent reporting on gender equity- Formula EW leads here (Ross et al., 2025)</a:t>
            </a:r>
          </a:p>
          <a:p>
            <a:pPr>
              <a:lnSpc>
                <a:spcPct val="110000"/>
              </a:lnSpc>
            </a:pPr>
            <a:r>
              <a:rPr lang="en-US" sz="1200"/>
              <a:t>Partner with automative and engineering companies to expand female STEM pathways </a:t>
            </a:r>
          </a:p>
          <a:p>
            <a:pPr>
              <a:lnSpc>
                <a:spcPct val="110000"/>
              </a:lnSpc>
            </a:pPr>
            <a:r>
              <a:rPr lang="en-US" sz="1200"/>
              <a:t>Finally, invest in leadership development for ex-female drivers transitioning into management </a:t>
            </a:r>
          </a:p>
          <a:p>
            <a:pPr>
              <a:lnSpc>
                <a:spcPct val="110000"/>
              </a:lnSpc>
            </a:pP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22979034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6EF2D-9E6B-2A3D-D1A8-3D4811872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u="sng"/>
              <a:t>Future Opportunities in the Motor Sport Sector       </a:t>
            </a:r>
            <a:r>
              <a:rPr lang="en-US"/>
              <a:t>14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F06888-7B62-2B62-751E-439A58C947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318126"/>
              </p:ext>
            </p:extLst>
          </p:nvPr>
        </p:nvGraphicFramePr>
        <p:xfrm>
          <a:off x="1141411" y="2440771"/>
          <a:ext cx="9905999" cy="358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47280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86606-0EE3-BF76-2FEF-36045E4CE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u="sng"/>
              <a:t>Conclusion </a:t>
            </a:r>
            <a:r>
              <a:rPr lang="en-US"/>
              <a:t>       15</a:t>
            </a:r>
            <a:endParaRPr lang="en-US" u="sng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932AF5-B693-8352-F850-EB38817F93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222774"/>
              </p:ext>
            </p:extLst>
          </p:nvPr>
        </p:nvGraphicFramePr>
        <p:xfrm>
          <a:off x="1141411" y="2440771"/>
          <a:ext cx="9905999" cy="3255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538235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F7228-1504-91A8-9AE9-AE89747E1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7271"/>
            <a:ext cx="8596668" cy="375426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400">
                <a:latin typeface="Calibri"/>
                <a:ea typeface="Calibri"/>
                <a:cs typeface="Calibri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0763F-7858-49E2-D070-8A240F2E73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306" y="542728"/>
            <a:ext cx="8596668" cy="649747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Adgate, B. (2024)</a:t>
            </a:r>
            <a:r>
              <a:rPr lang="en-US" sz="10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Here’s Why Formula 1 Racing Is Growing in Popularity With Women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, Forbes. Available at: 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  <a:hlinkClick r:id="rId2"/>
              </a:rPr>
              <a:t>http://www.forbes.com/sites/bradagate/2024/03/11/heres-why-formula-1-racing=is-growing-in-populatarity-with-women/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 (Accessed: 18 November 2025).</a:t>
            </a:r>
          </a:p>
          <a:p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Ali, W. (2025) ‘</a:t>
            </a:r>
            <a:r>
              <a:rPr lang="en-US" sz="10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Formula 1: Meet the women breaking barriers in motorsport’, BBC Sport,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7 May. Available at: </a:t>
            </a:r>
            <a:r>
              <a:rPr lang="en-US" sz="1000" u="sng" dirty="0">
                <a:solidFill>
                  <a:srgbClr val="242424"/>
                </a:solidFill>
                <a:latin typeface="Calibri"/>
                <a:ea typeface="Calibri"/>
                <a:cs typeface="Calibri"/>
                <a:hlinkClick r:id="rId3"/>
              </a:rPr>
              <a:t>https://www.bbc.com/sport/formula1/articles/cgjlzn74y02o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15 November 2025).</a:t>
            </a:r>
          </a:p>
          <a:p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AP News (2022)</a:t>
            </a:r>
            <a:r>
              <a:rPr lang="en-US" sz="10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Red Bull fires reserve driver </a:t>
            </a:r>
            <a:r>
              <a:rPr lang="en-US" sz="1000" i="1" dirty="0" err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Vips</a:t>
            </a:r>
            <a:r>
              <a:rPr lang="en-US" sz="10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for using racial slur. AP News. 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Available at: </a:t>
            </a:r>
            <a:r>
              <a:rPr lang="en-US" sz="1000" u="sng" dirty="0">
                <a:solidFill>
                  <a:srgbClr val="242424"/>
                </a:solidFill>
                <a:latin typeface="Calibri"/>
                <a:ea typeface="Calibri"/>
                <a:cs typeface="Calibri"/>
                <a:hlinkClick r:id="rId4"/>
              </a:rPr>
              <a:t>https://apnews.com/article/sports-auto-racing-race-and-ethnicity-racial-injustice-4685add9aaa00117600a568e37d5147a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15 November 2025).</a:t>
            </a:r>
          </a:p>
          <a:p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Aversa, P. (2024) </a:t>
            </a:r>
            <a:r>
              <a:rPr lang="en-US" sz="10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Women in Formula One: how the sport is trying to redress its longstanding lack of support for female drivers and staff. The Conversation.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Available at: </a:t>
            </a:r>
            <a:r>
              <a:rPr lang="en-US" sz="1000" u="sng" dirty="0">
                <a:solidFill>
                  <a:srgbClr val="242424"/>
                </a:solidFill>
                <a:latin typeface="Calibri"/>
                <a:ea typeface="Calibri"/>
                <a:cs typeface="Calibri"/>
                <a:hlinkClick r:id="rId5"/>
              </a:rPr>
              <a:t>https://theconversation.com/women-in-formula-one-how-the-sport-is-trying-to-redress-its-longstanding-lack-of-support-for-female-drivers-and-staff-225230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17 November 2025).</a:t>
            </a:r>
          </a:p>
          <a:p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Benson, A. (2023) ‘“Prejudice preventing female growth in motorsport”’, </a:t>
            </a:r>
            <a:r>
              <a:rPr lang="en-US" sz="10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BBC Sport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, 6 July. Available at: </a:t>
            </a:r>
            <a:r>
              <a:rPr lang="en-US" sz="1000" u="sng" dirty="0">
                <a:solidFill>
                  <a:srgbClr val="242424"/>
                </a:solidFill>
                <a:latin typeface="Calibri"/>
                <a:ea typeface="Calibri"/>
                <a:cs typeface="Calibri"/>
                <a:hlinkClick r:id="rId6"/>
              </a:rPr>
              <a:t>https://www.bbc.com/sport/motorsport/66116141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17 November 2025).</a:t>
            </a:r>
          </a:p>
          <a:p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Boersma, M. (2025) </a:t>
            </a:r>
            <a:r>
              <a:rPr lang="en-US" sz="10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Is the motorsports industry truly creating space on track for women in Formula 1?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0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Hybridmag.co.uk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 Hybrid Magazine. Available at: </a:t>
            </a:r>
            <a:r>
              <a:rPr lang="en-US" sz="1000" u="sng" dirty="0">
                <a:solidFill>
                  <a:srgbClr val="242424"/>
                </a:solidFill>
                <a:latin typeface="Calibri"/>
                <a:ea typeface="Calibri"/>
                <a:cs typeface="Calibri"/>
                <a:hlinkClick r:id="rId7"/>
              </a:rPr>
              <a:t>https://www.hybridmag.co.uk/p/is-the-motorsports-industry-truly</a:t>
            </a:r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 17 November 2025).</a:t>
            </a:r>
          </a:p>
          <a:p>
            <a:r>
              <a:rPr lang="en-US" sz="10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Bollinger, C. (2025) </a:t>
            </a:r>
            <a:r>
              <a:rPr lang="en-US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Female on Track: Women-Led Brands in Motorsports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 </a:t>
            </a:r>
            <a:r>
              <a:rPr lang="en-US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Jumper Media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Available at: </a:t>
            </a:r>
            <a:r>
              <a:rPr lang="en-US" sz="1000" u="sng" dirty="0">
                <a:solidFill>
                  <a:srgbClr val="242424"/>
                </a:solidFill>
                <a:latin typeface="Calibri"/>
                <a:ea typeface="Calibri"/>
                <a:cs typeface="Calibri"/>
                <a:hlinkClick r:id="rId8"/>
              </a:rPr>
              <a:t>https://jumpermedia.co/women-in-motorsports-how-female-fans-and-brands-are-changing/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(Accessed: 17 November 2025). </a:t>
            </a:r>
            <a:endParaRPr lang="en-US" dirty="0">
              <a:solidFill>
                <a:srgbClr val="404040"/>
              </a:solidFill>
              <a:latin typeface="Trebuchet MS" panose="020B0603020202020204"/>
              <a:ea typeface="Calibri"/>
              <a:cs typeface="Calibri"/>
            </a:endParaRPr>
          </a:p>
          <a:p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Cartwright, M. (2025) Formula 1 is exploding in popularity among women. Newsweek. Available at: https//</a:t>
            </a:r>
            <a:r>
              <a:rPr lang="en-US" sz="10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wwwneweek,com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/formula-one-popularity-women-2105261 (Accessed: 17 November 2025).</a:t>
            </a:r>
          </a:p>
          <a:p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Change Our Game (2023) </a:t>
            </a:r>
            <a:r>
              <a:rPr lang="en-US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The conversation of sport: representation of women in sports news coverage 2023-24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 </a:t>
            </a:r>
            <a:r>
              <a:rPr lang="en-US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Change our Game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Available at: </a:t>
            </a:r>
            <a:r>
              <a:rPr lang="en-US" sz="1000" u="sng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9"/>
              </a:rPr>
              <a:t>https://changeourgame.vic.gov.au/insights/the-conversation-of-sport-2023-24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(Accessed: 19 November 2025). </a:t>
            </a:r>
          </a:p>
          <a:p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CNN (2018) </a:t>
            </a:r>
            <a:r>
              <a:rPr lang="en-US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Carmen Jorda: Women have a ‘physical issue’ with Formula One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 </a:t>
            </a:r>
            <a:r>
              <a:rPr lang="en-US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CNN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Available at: </a:t>
            </a:r>
            <a:r>
              <a:rPr lang="en-US" sz="1000" u="sng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10"/>
              </a:rPr>
              <a:t>https://www.cnn.com/2018/03/06/motorsport/carmen-jorda-women-f1-formula-e-intl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(Accessed: 15 November 2025). </a:t>
            </a:r>
          </a:p>
          <a:p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Colegrove, L. (2022) 'Racing to Equality: A Critique of Female Exclusion in Motorsports', </a:t>
            </a:r>
            <a:r>
              <a:rPr lang="en-US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Line by Line: A Journal of Beginning Student Writing,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8(1), pp. 11.</a:t>
            </a:r>
          </a:p>
          <a:p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EU Sport (2023) </a:t>
            </a:r>
            <a:r>
              <a:rPr lang="en-US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The FIA breaks barriers for the participation of young women in motor sport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 </a:t>
            </a:r>
            <a:r>
              <a:rPr lang="en-US" sz="10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Sport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Available at: </a:t>
            </a:r>
            <a:r>
              <a:rPr lang="en-US" sz="1000" u="sng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11"/>
              </a:rPr>
              <a:t>https://sport.ec.europa.eu/healthylifestyle4all/pledges/the-fia-breaks-barriers-for-the-participation-of-young-women-in-motor-sport</a:t>
            </a:r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(Accessed: 17 November 2025).</a:t>
            </a:r>
          </a:p>
          <a:p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F1® Academy (2023) </a:t>
            </a:r>
            <a:r>
              <a:rPr lang="en-US" sz="11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Susie Wolff becomes Managing Director of F1 Academy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 Available at: </a:t>
            </a:r>
            <a:r>
              <a:rPr lang="en-US" sz="1100" u="sng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12"/>
              </a:rPr>
              <a:t>https://www.f1academy.com/Latest/7e6jxMAHts7CqdAute7HBS/susie-wolff-becomes-managing-director-of-f1-academy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15 November 2025).</a:t>
            </a:r>
            <a:endParaRPr lang="en-US" sz="11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Ferrari (2022) </a:t>
            </a:r>
            <a:r>
              <a:rPr lang="en-US" sz="11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Aurelia Nobels wins the third edition of FIA Girls on Track – Rising Stars. Ferrari.com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 Ferrari. Available at: </a:t>
            </a:r>
            <a:r>
              <a:rPr lang="en-US" sz="1100" u="sng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13"/>
              </a:rPr>
              <a:t>https://www.ferrari.com/en-EN/fda/en-CL/articles/aurelia-nobels-wins-the-third-edition-of-fia-girls-on-track-rising-stars?amp=true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15 November 2025).</a:t>
            </a:r>
            <a:endParaRPr lang="en-US" sz="11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US" sz="10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1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FIA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® (2025) </a:t>
            </a:r>
            <a:r>
              <a:rPr lang="en-US" sz="11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F 1® ACADEMY- Discover Your Drive, F1 ® Academy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  <a:hlinkClick r:id="rId14"/>
              </a:rPr>
              <a:t>https://www.flacademy.com/Discove-Your-Drive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(Accessed: 19 November 2025)</a:t>
            </a:r>
          </a:p>
          <a:p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FIA  Formula E (2023) </a:t>
            </a:r>
            <a:r>
              <a:rPr lang="en-US" sz="1100" i="1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Net zero since inception: Formula E publishes Season 8 sustainability report, The Official Home of Formula E. A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vailable at : 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  <a:hlinkClick r:id="rId15"/>
              </a:rPr>
              <a:t>https://www.fiaformuae.com/en/news/17376/net-zero-since-inception-formula-e-publishes-season-8-sustainability-report</a:t>
            </a:r>
            <a:r>
              <a:rPr lang="en-US" sz="1100" dirty="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(Accessed: 19 November 2025).</a:t>
            </a:r>
          </a:p>
          <a:p>
            <a:endParaRPr lang="en-US" sz="1100" dirty="0">
              <a:solidFill>
                <a:srgbClr val="242424"/>
              </a:solidFill>
              <a:latin typeface="Calibri"/>
              <a:ea typeface="Calibri"/>
              <a:cs typeface="Calibri"/>
            </a:endParaRPr>
          </a:p>
          <a:p>
            <a:endParaRPr lang="en-US" sz="1100" dirty="0">
              <a:solidFill>
                <a:srgbClr val="242424"/>
              </a:solidFill>
              <a:latin typeface="Calibri"/>
              <a:ea typeface="Calibri"/>
              <a:cs typeface="Calibri"/>
            </a:endParaRPr>
          </a:p>
          <a:p>
            <a:endParaRPr lang="en-US" sz="10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10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10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372011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C99CA-9F85-B586-8395-360577602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017" y="0"/>
            <a:ext cx="8596668" cy="690281"/>
          </a:xfrm>
        </p:spPr>
        <p:txBody>
          <a:bodyPr>
            <a:normAutofit fontScale="90000"/>
          </a:bodyPr>
          <a:lstStyle/>
          <a:p>
            <a:pPr algn="ctr"/>
            <a:r>
              <a:rPr lang="en-US" sz="1600"/>
              <a:t>References</a:t>
            </a:r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B1CFD-3367-1FD5-E459-90DBF7E323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117" y="869576"/>
            <a:ext cx="8586371" cy="606014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000">
                <a:solidFill>
                  <a:srgbClr val="242424"/>
                </a:solidFill>
                <a:latin typeface="Segoe UI"/>
                <a:cs typeface="Segoe UI"/>
              </a:rPr>
              <a:t>FIA Formula E (2025)</a:t>
            </a:r>
            <a:r>
              <a:rPr lang="en-US" sz="1000" i="1">
                <a:solidFill>
                  <a:srgbClr val="242424"/>
                </a:solidFill>
                <a:latin typeface="Segoe UI"/>
                <a:cs typeface="Segoe UI"/>
              </a:rPr>
              <a:t> FIA Girls on Track – ABB FIA Formula E World Championship, The official Home of Formula E</a:t>
            </a:r>
            <a:r>
              <a:rPr lang="en-US" sz="1000">
                <a:solidFill>
                  <a:srgbClr val="242424"/>
                </a:solidFill>
                <a:latin typeface="Segoe UI"/>
                <a:cs typeface="Segoe UI"/>
              </a:rPr>
              <a:t>.  Available at: </a:t>
            </a:r>
            <a:r>
              <a:rPr lang="en-US" sz="1000" u="sng">
                <a:latin typeface="Segoe UI"/>
                <a:cs typeface="Segoe UI"/>
                <a:hlinkClick r:id="rId2"/>
              </a:rPr>
              <a:t>https://www.fiaformulae.com/en/championship/fia-girls-on-track</a:t>
            </a:r>
            <a:r>
              <a:rPr lang="en-US" sz="1000">
                <a:solidFill>
                  <a:srgbClr val="242424"/>
                </a:solidFill>
                <a:latin typeface="Segoe UI"/>
                <a:cs typeface="Segoe UI"/>
              </a:rPr>
              <a:t> (Accessed: 17 November 2025). </a:t>
            </a:r>
          </a:p>
          <a:p>
            <a:r>
              <a:rPr lang="en-US" sz="100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Formula 1 (2023) </a:t>
            </a:r>
            <a:r>
              <a:rPr lang="en-US" sz="1000" i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FORMULA 1® 2023 Gender Pay GAP REPORT GENDER SPLIT</a:t>
            </a:r>
            <a:r>
              <a:rPr lang="en-US" sz="100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.. Available at: </a:t>
            </a:r>
            <a:r>
              <a:rPr lang="en-US" sz="1000" u="sng">
                <a:solidFill>
                  <a:srgbClr val="242424"/>
                </a:solidFill>
                <a:latin typeface="Calibri"/>
                <a:ea typeface="Calibri"/>
                <a:cs typeface="Segoe UI"/>
                <a:hlinkClick r:id="rId3"/>
              </a:rPr>
              <a:t>https://www.formula1.com/content/dam/fom-website/manual/Misc/GenderPay/F1GenderPayGapReport2023.pdf</a:t>
            </a:r>
            <a:r>
              <a:rPr lang="en-US" sz="100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 (Accessed: 17 November 2025). </a:t>
            </a:r>
          </a:p>
          <a:p>
            <a:r>
              <a:rPr lang="en-US" sz="10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Formula 1 (2025)</a:t>
            </a:r>
            <a:r>
              <a:rPr lang="en-US" sz="1000" i="1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 Alpine announce Rac(H)er </a:t>
            </a:r>
            <a:r>
              <a:rPr lang="en-US" sz="1000" i="1" err="1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programme</a:t>
            </a:r>
            <a:r>
              <a:rPr lang="en-US" sz="1000" i="1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 to provide path to F1 for female drivers and increase diversity.</a:t>
            </a:r>
            <a:r>
              <a:rPr lang="en-US" sz="10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 Available at: </a:t>
            </a:r>
            <a:r>
              <a:rPr lang="en-US" sz="1000" u="sng">
                <a:solidFill>
                  <a:srgbClr val="242424"/>
                </a:solidFill>
                <a:latin typeface="Segoe UI"/>
                <a:ea typeface="Calibri"/>
                <a:cs typeface="Segoe UI"/>
                <a:hlinkClick r:id="rId4"/>
              </a:rPr>
              <a:t>https://www.formula1.com/en/latest/article/alpine-announce-rac-h-er-programme-to-provide-path-to-f1-for-female-drivers.7ldEOifPVdXg0e9cdVUoci</a:t>
            </a:r>
            <a:r>
              <a:rPr lang="en-US" sz="10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 (Accessed: 17 November 2025).</a:t>
            </a:r>
          </a:p>
          <a:p>
            <a:r>
              <a:rPr lang="en-US" sz="100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Girls Into Coding (2023) </a:t>
            </a:r>
            <a:r>
              <a:rPr lang="en-US" sz="1000" i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Girls in Motorsport: A Tech-Driven Revolution That’s Changing the Game, Medium – The Startup</a:t>
            </a:r>
            <a:r>
              <a:rPr lang="en-US" sz="100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. Available at: </a:t>
            </a:r>
            <a:r>
              <a:rPr lang="en-US" sz="1000" u="sng">
                <a:solidFill>
                  <a:srgbClr val="242424"/>
                </a:solidFill>
                <a:latin typeface="Calibri"/>
                <a:ea typeface="Calibri"/>
                <a:cs typeface="Segoe UI"/>
                <a:hlinkClick r:id="rId5"/>
              </a:rPr>
              <a:t>https://girlsintocoding.medium.com/girls-in-motorsport-a-tech-driven-revolution-thats-changing-the-game-8076515549a8</a:t>
            </a:r>
            <a:r>
              <a:rPr lang="en-US" sz="100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 (Accessed: 17 November 2025). </a:t>
            </a:r>
          </a:p>
          <a:p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Hannan, M. (2015) </a:t>
            </a:r>
            <a:r>
              <a:rPr lang="en-US" sz="1000" i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Motor sport: Glass ceiling shatters Susie Wolff’s grand prix dream, The National</a:t>
            </a:r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. Available at: </a:t>
            </a:r>
            <a:r>
              <a:rPr lang="en-US" sz="1100" u="sng">
                <a:solidFill>
                  <a:srgbClr val="242424"/>
                </a:solidFill>
                <a:latin typeface="Segoe UI"/>
                <a:ea typeface="Calibri"/>
                <a:cs typeface="Segoe UI"/>
                <a:hlinkClick r:id="rId6"/>
              </a:rPr>
              <a:t>https://www.thenational.scot/sport/14857397.motor-sport-glass-ceiling-shatters-susie-wolffs-grand-prix-dream/</a:t>
            </a:r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 (Accessed: 17 November 2025). </a:t>
            </a:r>
          </a:p>
          <a:p>
            <a:r>
              <a:rPr lang="en-US" sz="10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Hill, C. R., </a:t>
            </a:r>
            <a:r>
              <a:rPr lang="en-US" sz="1000" err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Mellano</a:t>
            </a:r>
            <a:r>
              <a:rPr lang="en-US" sz="10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, K. T., Trujillo, H. B. and Ferguson, D. P. (2024) ‘A Phenomenological Evaluation of the Psychological Factors That Influence Motorsports Performance’, </a:t>
            </a:r>
            <a:r>
              <a:rPr lang="en-US" sz="10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The Sport Psychologist,</a:t>
            </a:r>
            <a:r>
              <a:rPr lang="en-US" sz="10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38(2), pp. 126–136. </a:t>
            </a:r>
          </a:p>
          <a:p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Howe, O. R. (2022) ‘Hitting the barriers – Women in Formula 1 and W Series r acing’, </a:t>
            </a:r>
            <a:r>
              <a:rPr lang="en-US" sz="1100" i="1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European Journal of Women’s Studies</a:t>
            </a:r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, 29(3), pp. 454–469.</a:t>
            </a:r>
          </a:p>
          <a:p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Kochanek, J., Davis, M., Erickson, K. and Ferguson, D. (2021) ‘More than “just a driver”: A study of professional women racecar drivers’ agency in motorsport’, </a:t>
            </a:r>
            <a:r>
              <a:rPr lang="en-US" sz="1000" i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Psychology of Sport and Exercise,</a:t>
            </a:r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 52, p. 101838. </a:t>
            </a:r>
          </a:p>
          <a:p>
            <a:r>
              <a:rPr lang="en-US" sz="1100" err="1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Krowiak</a:t>
            </a:r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, S. (2021) </a:t>
            </a:r>
            <a:r>
              <a:rPr lang="en-US" sz="1000" i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Q&amp;A: Beth </a:t>
            </a:r>
            <a:r>
              <a:rPr lang="en-US" sz="1000" i="1" err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Paretta</a:t>
            </a:r>
            <a:r>
              <a:rPr lang="en-US" sz="1000" i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 of </a:t>
            </a:r>
            <a:r>
              <a:rPr lang="en-US" sz="1000" i="1" err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Paretta</a:t>
            </a:r>
            <a:r>
              <a:rPr lang="en-US" sz="1000" i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 Autosport, Indianapolis Monthly</a:t>
            </a:r>
            <a:r>
              <a:rPr lang="en-US" sz="1100" i="1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.</a:t>
            </a:r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 Available at: </a:t>
            </a:r>
            <a:r>
              <a:rPr lang="en-US" sz="1100" u="sng">
                <a:solidFill>
                  <a:srgbClr val="242424"/>
                </a:solidFill>
                <a:latin typeface="Segoe UI"/>
                <a:ea typeface="Calibri"/>
                <a:cs typeface="Segoe UI"/>
                <a:hlinkClick r:id="rId7"/>
              </a:rPr>
              <a:t>https://www.indianapolismonthly.com/arts-and-culture/sports/qa-beth-paretta-of-paretta-autosport/</a:t>
            </a:r>
            <a:r>
              <a:rPr lang="en-US" sz="1100">
                <a:solidFill>
                  <a:srgbClr val="242424"/>
                </a:solidFill>
                <a:latin typeface="Segoe UI"/>
                <a:ea typeface="Calibri"/>
                <a:cs typeface="Segoe UI"/>
              </a:rPr>
              <a:t> (Accessed: 17 November 2025). 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Lick, E., Bakirov, R. and Ahmad, R. T. (2024) 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Female motorsport fan engagement on social media-based brand communities, Journal of Digital &amp; Social Media Marketing.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Available at: </a:t>
            </a:r>
            <a:r>
              <a:rPr lang="en-US" sz="1100" u="sng">
                <a:solidFill>
                  <a:srgbClr val="242424"/>
                </a:solidFill>
                <a:latin typeface="Calibri"/>
                <a:ea typeface="Calibri"/>
                <a:cs typeface="Calibri"/>
                <a:hlinkClick r:id="rId8"/>
              </a:rPr>
              <a:t>https://hstalks.com/article/8533/female-motorsport-fan-engagement-on-social-media-b/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15 November 2025). </a:t>
            </a:r>
            <a:endParaRPr lang="en-US" sz="1100">
              <a:solidFill>
                <a:srgbClr val="242424"/>
              </a:solidFill>
              <a:latin typeface="Segoe UI"/>
              <a:ea typeface="Calibri"/>
              <a:cs typeface="Segoe UI"/>
            </a:endParaRP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McRae, D. (2025) 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Susie Wolff: “I can be very punchy and pragmatic. If I have to fight for something, I’ll fight”, The Guardian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 Available at: </a:t>
            </a:r>
            <a:r>
              <a:rPr lang="en-US" sz="1100" u="sng">
                <a:solidFill>
                  <a:srgbClr val="242424"/>
                </a:solidFill>
                <a:latin typeface="Calibri"/>
                <a:ea typeface="Calibri"/>
                <a:cs typeface="Calibri"/>
                <a:hlinkClick r:id="rId9"/>
              </a:rPr>
              <a:t>https://www.theguardian.com/sport/2025/nov/12/susie-wolff-f1-academy-female-drivers-interview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18 November 2025). 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Medina, A. (2025) ‘Formula E chief rejects women-only series’, 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Reuters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, 8 October. Available at: </a:t>
            </a:r>
            <a:r>
              <a:rPr lang="en-US" sz="1100" u="sng">
                <a:solidFill>
                  <a:srgbClr val="242424"/>
                </a:solidFill>
                <a:latin typeface="Calibri"/>
                <a:ea typeface="Calibri"/>
                <a:cs typeface="Calibri"/>
                <a:hlinkClick r:id="rId10"/>
              </a:rPr>
              <a:t>https://www.reuters.com/sports/formula-e-chief-rejects-women-only-series-2025-10-08/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18 November 2025). </a:t>
            </a:r>
          </a:p>
          <a:p>
            <a:r>
              <a:rPr lang="en-US" sz="1100"/>
              <a:t>Nolan, S. (2024</a:t>
            </a:r>
            <a:r>
              <a:rPr lang="en-US" sz="1100" i="1"/>
              <a:t>) Formula E: Making History with All-Women Pre-Season Test, EVMagazine.com</a:t>
            </a:r>
            <a:r>
              <a:rPr lang="en-US" sz="1100"/>
              <a:t>. Available at: </a:t>
            </a:r>
            <a:r>
              <a:rPr lang="en-US" sz="1100" u="sng">
                <a:hlinkClick r:id="rId11"/>
              </a:rPr>
              <a:t>https://evmagazine.com/articles/formula-e-first-ever-all-women-pre-season-test</a:t>
            </a:r>
            <a:r>
              <a:rPr lang="en-US" sz="1100"/>
              <a:t> (Accessed: 18 November 2025). </a:t>
            </a:r>
            <a:endParaRPr lang="en-US" sz="1100">
              <a:solidFill>
                <a:srgbClr val="242424"/>
              </a:solidFill>
              <a:latin typeface="Calibri"/>
              <a:ea typeface="Calibri"/>
              <a:cs typeface="Calibri"/>
            </a:endParaRPr>
          </a:p>
          <a:p>
            <a:endParaRPr lang="en-US" sz="1100">
              <a:solidFill>
                <a:srgbClr val="242424"/>
              </a:solidFill>
              <a:latin typeface="Calibri"/>
              <a:ea typeface="Calibri"/>
              <a:cs typeface="Calibri"/>
            </a:endParaRPr>
          </a:p>
          <a:p>
            <a:endParaRPr lang="en-US" sz="1100">
              <a:solidFill>
                <a:srgbClr val="242424"/>
              </a:solidFill>
              <a:latin typeface="Segoe UI"/>
              <a:ea typeface="Calibr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7038305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59C59-F71A-3209-38D8-D2F3D8555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060"/>
            <a:ext cx="8596668" cy="371187"/>
          </a:xfrm>
        </p:spPr>
        <p:txBody>
          <a:bodyPr>
            <a:noAutofit/>
          </a:bodyPr>
          <a:lstStyle/>
          <a:p>
            <a:pPr algn="ctr"/>
            <a:r>
              <a:rPr lang="en-US" sz="240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FF51A-F0C2-23D1-6420-48EC699C4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749524"/>
            <a:ext cx="8596668" cy="5992055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sz="1100" err="1">
                <a:latin typeface="Calibri"/>
                <a:ea typeface="Calibri"/>
                <a:cs typeface="Calibri"/>
              </a:rPr>
              <a:t>Racehall</a:t>
            </a:r>
            <a:r>
              <a:rPr lang="en-US" sz="1100">
                <a:latin typeface="Calibri"/>
                <a:ea typeface="Calibri"/>
                <a:cs typeface="Calibri"/>
              </a:rPr>
              <a:t> (2025) Women in Motorsport: Break Barries and Make History! </a:t>
            </a:r>
            <a:r>
              <a:rPr lang="en-US" sz="1100" err="1">
                <a:latin typeface="Calibri"/>
                <a:ea typeface="Calibri"/>
                <a:cs typeface="Calibri"/>
              </a:rPr>
              <a:t>Racehall</a:t>
            </a:r>
            <a:r>
              <a:rPr lang="en-US" sz="1100">
                <a:latin typeface="Calibri"/>
                <a:ea typeface="Calibri"/>
                <a:cs typeface="Calibri"/>
              </a:rPr>
              <a:t>. Available at: </a:t>
            </a:r>
            <a:r>
              <a:rPr lang="en-US" sz="1100">
                <a:latin typeface="Calibri"/>
                <a:ea typeface="Calibri"/>
                <a:cs typeface="Calibri"/>
                <a:hlinkClick r:id="rId2"/>
              </a:rPr>
              <a:t>https://racehall.com/en/kvinder-i-motorsport/</a:t>
            </a:r>
            <a:r>
              <a:rPr lang="en-US" sz="1100">
                <a:latin typeface="Calibri"/>
                <a:ea typeface="Calibri"/>
                <a:cs typeface="Calibri"/>
              </a:rPr>
              <a:t> (Accessed: 19 November 2025)</a:t>
            </a:r>
          </a:p>
          <a:p>
            <a:r>
              <a:rPr lang="en-US" sz="1100">
                <a:latin typeface="Calibri"/>
                <a:ea typeface="Calibri"/>
                <a:cs typeface="Calibri"/>
              </a:rPr>
              <a:t>Radford Racing School (2025) </a:t>
            </a:r>
            <a:r>
              <a:rPr lang="en-US" sz="1100" i="1">
                <a:latin typeface="Calibri"/>
                <a:ea typeface="Calibri"/>
                <a:cs typeface="Calibri"/>
              </a:rPr>
              <a:t>Motorsports for Women: Break Barries in Race Driving. Radford Racing Schoo</a:t>
            </a:r>
            <a:r>
              <a:rPr lang="en-US" sz="1100">
                <a:latin typeface="Calibri"/>
                <a:ea typeface="Calibri"/>
                <a:cs typeface="Calibri"/>
              </a:rPr>
              <a:t>l. Available at: </a:t>
            </a:r>
            <a:r>
              <a:rPr lang="en-US" sz="1100">
                <a:latin typeface="Calibri"/>
                <a:ea typeface="Calibri"/>
                <a:cs typeface="Calibri"/>
                <a:hlinkClick r:id="rId2"/>
              </a:rPr>
              <a:t>https://racehall.com/en/kvinder-i-motorsport/</a:t>
            </a:r>
            <a:r>
              <a:rPr lang="en-US" sz="1100">
                <a:latin typeface="Calibri"/>
                <a:ea typeface="Calibri"/>
                <a:cs typeface="Calibri"/>
              </a:rPr>
              <a:t> (Accessed: 19 November 2025).</a:t>
            </a:r>
          </a:p>
          <a:p>
            <a:r>
              <a:rPr lang="en-US" sz="1100">
                <a:latin typeface="Calibri"/>
                <a:ea typeface="Calibri"/>
                <a:cs typeface="Calibri"/>
              </a:rPr>
              <a:t>Richards, G. (2023) 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Times New Roman"/>
              </a:rPr>
              <a:t>‘Women -only W Series shown red flag but its legacy in motor sport is clear’, The Guardian, 25 June. Available at: </a:t>
            </a:r>
            <a:r>
              <a:rPr lang="en-US" sz="1100" u="sng">
                <a:latin typeface="Calibri"/>
                <a:ea typeface="Calibri"/>
                <a:cs typeface="Times New Roman"/>
                <a:hlinkClick r:id="rId3"/>
              </a:rPr>
              <a:t>https://www.theguardian.com/sport/blog/2023/jun/25/trailblazing-w-series-has-created-opportunities-for-women-in-motor-sport</a:t>
            </a:r>
            <a:r>
              <a:rPr lang="en-US" sz="1100">
                <a:latin typeface="Calibri"/>
                <a:ea typeface="Calibri"/>
                <a:cs typeface="Times New Roman"/>
              </a:rPr>
              <a:t> (Accessed: 19 November 2025)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Times New Roman"/>
              </a:rPr>
              <a:t>Roberts, J. (2017) 6 Pioneering Women Who Made It Big in Motorsports. Red Bull. Available at: </a:t>
            </a:r>
            <a:r>
              <a:rPr lang="en-US" sz="1100" u="sng">
                <a:latin typeface="Calibri"/>
                <a:ea typeface="Calibri"/>
                <a:cs typeface="Times New Roman"/>
                <a:hlinkClick r:id="rId4"/>
              </a:rPr>
              <a:t>https://www.redbull.com/us-en/6-pioneering-women-in-motorsport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Times New Roman"/>
              </a:rPr>
              <a:t> (Accessed: 15 November 2025). 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Ross, W.J., </a:t>
            </a:r>
            <a:r>
              <a:rPr lang="en-US" sz="1100" err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pfahl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, M. and </a:t>
            </a:r>
            <a:r>
              <a:rPr lang="en-US" sz="1100" err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Trendafilova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, s. (2025) ‘Racing with a purpose: sustainability in formula E’, 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Communication &amp; Sport,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13(3), pp. 534-559. 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Sturm, D. (2021) 'The Formula one paradox: Macho male racers and ornamental glamour "girls" ', in sport,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gender and mega-events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 Emerald Publishing Limited, pp. 113-130.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Sánchez-García, C., </a:t>
            </a:r>
            <a:r>
              <a:rPr lang="en-US" sz="1100" err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Reigal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, R. E., Hernández-Martos, J., Hernández-Mendo, A. and Morales-Sánchez, V. (2024) ‘Engagement in transformational leadership by teachers influences the levels of self-esteem, motor self-efficacy, enjoyment, and intention to be active in physical education students’, Sports, 12(7), p. 191.</a:t>
            </a:r>
            <a:endParaRPr lang="en-US" sz="1100">
              <a:latin typeface="Calibri"/>
              <a:ea typeface="Calibri"/>
              <a:cs typeface="Calibri"/>
            </a:endParaRP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Sullivan, G. S. (2019) ‘Servant leadership in sport: Theory and practice’, in Servant Leadership in Sport: Theory and Practice. Springer, pp. 1–28.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Sky Sports (2025) F1 Academy: Formula 1 teams agree multi-year deal to continue to sponsor cars and drivers in all-female series. Sky Sports. Available at: </a:t>
            </a:r>
            <a:r>
              <a:rPr lang="en-US" sz="1100" u="sng">
                <a:solidFill>
                  <a:srgbClr val="242424"/>
                </a:solidFill>
                <a:latin typeface="Calibri"/>
                <a:ea typeface="Calibri"/>
                <a:cs typeface="Calibri"/>
                <a:hlinkClick r:id="rId5"/>
              </a:rPr>
              <a:t>https://www.skysports.com/f1/news/32461/13469619/f1-academy-formula-1-teams-agree-multi-year-deal-to-continue-to-sponsor-cars-and-drivers-in-all-female-series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 20 November 2025).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Smith, D. (2023) 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Formula E now has better racing than F1, but will anyone notice? Motor Sport Magazine.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Available at: </a:t>
            </a:r>
            <a:r>
              <a:rPr lang="en-US" sz="1100" u="sng">
                <a:solidFill>
                  <a:srgbClr val="242424"/>
                </a:solidFill>
                <a:latin typeface="Calibri"/>
                <a:ea typeface="Calibri"/>
                <a:cs typeface="Calibri"/>
                <a:hlinkClick r:id="rId6"/>
              </a:rPr>
              <a:t>https://www.motorsportmagazine.com/articles/single-seaters/formula-e/formula-e-now-has-better-racing-than-f1-but-will-anyone-notice/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19 November 2025).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Southwell, H. (2022) 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30 years after Giovanna Amati, we’re no closer to another female F1 driver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 Motor Sport Magazine. Available at: </a:t>
            </a:r>
            <a:r>
              <a:rPr lang="en-US" sz="1100" u="sng">
                <a:solidFill>
                  <a:srgbClr val="242424"/>
                </a:solidFill>
                <a:latin typeface="Calibri"/>
                <a:ea typeface="Calibri"/>
                <a:cs typeface="Calibri"/>
                <a:hlinkClick r:id="rId7"/>
              </a:rPr>
              <a:t>https://www.motorsportmagazine.com/articles/opinions/30-years-after-giovanna-amati-were-no-closer-to-another-female-f1-driver/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19 November 2025).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Suttill, J. (2023) 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W Series failed on track but its legacy’s bigger than it seems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 The Race. Available at: </a:t>
            </a:r>
            <a:r>
              <a:rPr lang="en-US" sz="1100" u="sng">
                <a:solidFill>
                  <a:srgbClr val="242424"/>
                </a:solidFill>
                <a:latin typeface="Calibri"/>
                <a:ea typeface="Calibri"/>
                <a:cs typeface="Calibri"/>
                <a:hlinkClick r:id="rId8"/>
              </a:rPr>
              <a:t>https://www.the-race.com/formula-1/w-series-failed-on-track-but-its-legacys-bigger-than-it-seems/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 19 November 2025).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The New York Times (2024) ‘How F1 strategy expert Hannah Schmitz helps keep Red Bull on top: “The linchpin”’, 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The New York Times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. Available at: </a:t>
            </a:r>
            <a:r>
              <a:rPr lang="en-US" sz="1100" u="sng">
                <a:solidFill>
                  <a:srgbClr val="242424"/>
                </a:solidFill>
                <a:latin typeface="Calibri"/>
                <a:ea typeface="Calibri"/>
                <a:cs typeface="Calibri"/>
                <a:hlinkClick r:id="rId9"/>
              </a:rPr>
              <a:t>https://www.nytimes.com/athletic/4514419/2023/05/15/hannah-schmitz-red-bull-strategy-f1/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 (Accessed: 20 November 2025).</a:t>
            </a:r>
          </a:p>
          <a:p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Tippett, A. (2020) ‘Debating the F1 grid girls: Feminist tensions in British popular culture’, Feminist Media Studies, 20(2), pp. 185–202.</a:t>
            </a:r>
          </a:p>
          <a:p>
            <a:r>
              <a:rPr lang="en-US" sz="1100" err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Walinga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, J., Obee, P., Cunningham, B. and Cyr, D. (2021) ‘The Role of Leadership and Team Culture in Enhancing Sport Performance Outcomes’, </a:t>
            </a:r>
            <a:r>
              <a:rPr lang="en-US" sz="1100" i="1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International Journal of Sport &amp; Society,</a:t>
            </a:r>
            <a:r>
              <a:rPr lang="en-US" sz="1100">
                <a:solidFill>
                  <a:srgbClr val="242424"/>
                </a:solidFill>
                <a:latin typeface="Calibri"/>
                <a:ea typeface="Calibri"/>
                <a:cs typeface="Calibri"/>
              </a:rPr>
              <a:t> 12(2).</a:t>
            </a:r>
          </a:p>
          <a:p>
            <a:r>
              <a:rPr lang="en-US"/>
              <a:t> </a:t>
            </a:r>
            <a:endParaRPr lang="en-US">
              <a:latin typeface="Calibri"/>
              <a:ea typeface="Calibri"/>
              <a:cs typeface="Calibri"/>
            </a:endParaRPr>
          </a:p>
          <a:p>
            <a:endParaRPr lang="en-US" sz="1000">
              <a:solidFill>
                <a:srgbClr val="242424"/>
              </a:solidFill>
              <a:latin typeface="Calibri"/>
              <a:ea typeface="Calibri"/>
              <a:cs typeface="Calibri"/>
            </a:endParaRPr>
          </a:p>
          <a:p>
            <a:endParaRPr lang="en-US" sz="1000">
              <a:solidFill>
                <a:srgbClr val="242424"/>
              </a:solidFill>
              <a:latin typeface="Calibri"/>
              <a:ea typeface="Calibri"/>
              <a:cs typeface="Calibri"/>
            </a:endParaRPr>
          </a:p>
          <a:p>
            <a:endParaRPr lang="en-US" sz="1000">
              <a:solidFill>
                <a:srgbClr val="242424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768126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3815</Words>
  <Application>Microsoft Office PowerPoint</Application>
  <PresentationFormat>Widescreen</PresentationFormat>
  <Paragraphs>188</Paragraphs>
  <Slides>18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Ion</vt:lpstr>
      <vt:lpstr>Module Code: BMSW7000 Module Title: Contemporary Themes in Leadership and Management. Date 30/11/2025. Name Henry Chilaka: 2209282</vt:lpstr>
      <vt:lpstr>Introduction                                                                      2</vt:lpstr>
      <vt:lpstr>Sector overview in terms of female participation        3</vt:lpstr>
      <vt:lpstr>Sector Overview in terms of female participation contd.                               4</vt:lpstr>
      <vt:lpstr>Sector Overview in terms of female participation (contd) 5 cultural and political Dynamics </vt:lpstr>
      <vt:lpstr>Gender diversity and leadership in Motor Sports  theoretical Lens           6</vt:lpstr>
      <vt:lpstr>gender diversity and Leadership in Motor Sport(contd.) Benefits 7</vt:lpstr>
      <vt:lpstr>Contemporary Leadership and Management Approaches  8</vt:lpstr>
      <vt:lpstr>Case study examples  formula 1</vt:lpstr>
      <vt:lpstr>Case study examples (contd.) 10 Formula E &amp; Indycar </vt:lpstr>
      <vt:lpstr>Barries and Constraints   11</vt:lpstr>
      <vt:lpstr>Enablers and Sport Mechanisms  12</vt:lpstr>
      <vt:lpstr>Strategic Outlook           13 </vt:lpstr>
      <vt:lpstr>Future Opportunities in the Motor Sport Sector       14</vt:lpstr>
      <vt:lpstr>Conclusion        15</vt:lpstr>
      <vt:lpstr>References 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Henry Chilaka (2209282)</cp:lastModifiedBy>
  <cp:revision>36</cp:revision>
  <dcterms:created xsi:type="dcterms:W3CDTF">2025-11-16T09:28:06Z</dcterms:created>
  <dcterms:modified xsi:type="dcterms:W3CDTF">2025-11-30T16:11:25Z</dcterms:modified>
</cp:coreProperties>
</file>