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1" r:id="rId2"/>
  </p:sldMasterIdLst>
  <p:notesMasterIdLst>
    <p:notesMasterId r:id="rId16"/>
  </p:notesMasterIdLst>
  <p:sldIdLst>
    <p:sldId id="256" r:id="rId3"/>
    <p:sldId id="257" r:id="rId4"/>
    <p:sldId id="258" r:id="rId5"/>
    <p:sldId id="262" r:id="rId6"/>
    <p:sldId id="263" r:id="rId7"/>
    <p:sldId id="264" r:id="rId8"/>
    <p:sldId id="271" r:id="rId9"/>
    <p:sldId id="265" r:id="rId10"/>
    <p:sldId id="266" r:id="rId11"/>
    <p:sldId id="272" r:id="rId12"/>
    <p:sldId id="259" r:id="rId13"/>
    <p:sldId id="260" r:id="rId14"/>
    <p:sldId id="26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238" autoAdjust="0"/>
  </p:normalViewPr>
  <p:slideViewPr>
    <p:cSldViewPr>
      <p:cViewPr varScale="1">
        <p:scale>
          <a:sx n="69" d="100"/>
          <a:sy n="69" d="100"/>
        </p:scale>
        <p:origin x="1205" y="72"/>
      </p:cViewPr>
      <p:guideLst>
        <p:guide orient="horz" pos="2160"/>
        <p:guide pos="384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 /><Relationship Id="rId13" Type="http://schemas.openxmlformats.org/officeDocument/2006/relationships/slide" Target="slides/slide11.xml" /><Relationship Id="rId18" Type="http://schemas.openxmlformats.org/officeDocument/2006/relationships/viewProps" Target="viewProps.xml" /><Relationship Id="rId3" Type="http://schemas.openxmlformats.org/officeDocument/2006/relationships/slide" Target="slides/slide1.xml" /><Relationship Id="rId7" Type="http://schemas.openxmlformats.org/officeDocument/2006/relationships/slide" Target="slides/slide5.xml" /><Relationship Id="rId12" Type="http://schemas.openxmlformats.org/officeDocument/2006/relationships/slide" Target="slides/slide10.xml" /><Relationship Id="rId17" Type="http://schemas.openxmlformats.org/officeDocument/2006/relationships/presProps" Target="presProps.xml" /><Relationship Id="rId2" Type="http://schemas.openxmlformats.org/officeDocument/2006/relationships/slideMaster" Target="slideMasters/slideMaster2.xml" /><Relationship Id="rId16" Type="http://schemas.openxmlformats.org/officeDocument/2006/relationships/notesMaster" Target="notesMasters/notesMaster1.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4.xml" /><Relationship Id="rId11" Type="http://schemas.openxmlformats.org/officeDocument/2006/relationships/slide" Target="slides/slide9.xml" /><Relationship Id="rId5" Type="http://schemas.openxmlformats.org/officeDocument/2006/relationships/slide" Target="slides/slide3.xml" /><Relationship Id="rId15" Type="http://schemas.openxmlformats.org/officeDocument/2006/relationships/slide" Target="slides/slide13.xml" /><Relationship Id="rId10" Type="http://schemas.openxmlformats.org/officeDocument/2006/relationships/slide" Target="slides/slide8.xml" /><Relationship Id="rId19" Type="http://schemas.openxmlformats.org/officeDocument/2006/relationships/theme" Target="theme/theme1.xml" /><Relationship Id="rId4" Type="http://schemas.openxmlformats.org/officeDocument/2006/relationships/slide" Target="slides/slide2.xml" /><Relationship Id="rId9" Type="http://schemas.openxmlformats.org/officeDocument/2006/relationships/slide" Target="slides/slide7.xml" /><Relationship Id="rId14" Type="http://schemas.openxmlformats.org/officeDocument/2006/relationships/slide" Target="slides/slide12.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9DC4F82-78B8-42E0-BD50-E1BAB7DB19C8}" type="datetimeFigureOut">
              <a:rPr lang="en-US" smtClean="0"/>
              <a:t>4/7/2021</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46ECC69-6884-482C-A42E-DD56DAE2F007}"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46ECC69-6884-482C-A42E-DD56DAE2F007}" type="slidenum">
              <a:rPr lang="en-US" smtClean="0"/>
              <a:t>3</a:t>
            </a:fld>
            <a:endParaRPr lang="en-US"/>
          </a:p>
        </p:txBody>
      </p:sp>
    </p:spTree>
    <p:extLst>
      <p:ext uri="{BB962C8B-B14F-4D97-AF65-F5344CB8AC3E}">
        <p14:creationId xmlns:p14="http://schemas.microsoft.com/office/powerpoint/2010/main" val="19353380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latin typeface="Times New Roman" pitchFamily="18" charset="0"/>
                <a:cs typeface="Times New Roman" pitchFamily="18" charset="0"/>
              </a:rPr>
              <a:t>Having excellent communication have also helped in managing better relation with my subordinates which  helps to deal with unwanted conflicts easily. </a:t>
            </a:r>
            <a:endParaRPr lang="en-IN" sz="1200" b="0" strike="noStrike" spc="-1" dirty="0">
              <a:latin typeface="Times New Roman"/>
            </a:endParaRPr>
          </a:p>
          <a:p>
            <a:endParaRPr lang="en-US" dirty="0"/>
          </a:p>
        </p:txBody>
      </p:sp>
      <p:sp>
        <p:nvSpPr>
          <p:cNvPr id="4" name="Slide Number Placeholder 3"/>
          <p:cNvSpPr>
            <a:spLocks noGrp="1"/>
          </p:cNvSpPr>
          <p:nvPr>
            <p:ph type="sldNum" sz="quarter" idx="10"/>
          </p:nvPr>
        </p:nvSpPr>
        <p:spPr/>
        <p:txBody>
          <a:bodyPr/>
          <a:lstStyle/>
          <a:p>
            <a:fld id="{A46ECC69-6884-482C-A42E-DD56DAE2F007}" type="slidenum">
              <a:rPr lang="en-US" smtClean="0"/>
              <a:t>4</a:t>
            </a:fld>
            <a:endParaRPr lang="en-US"/>
          </a:p>
        </p:txBody>
      </p:sp>
    </p:spTree>
    <p:extLst>
      <p:ext uri="{BB962C8B-B14F-4D97-AF65-F5344CB8AC3E}">
        <p14:creationId xmlns:p14="http://schemas.microsoft.com/office/powerpoint/2010/main" val="21003176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46ECC69-6884-482C-A42E-DD56DAE2F007}" type="slidenum">
              <a:rPr lang="en-US" smtClean="0"/>
              <a:t>5</a:t>
            </a:fld>
            <a:endParaRPr lang="en-US"/>
          </a:p>
        </p:txBody>
      </p:sp>
    </p:spTree>
    <p:extLst>
      <p:ext uri="{BB962C8B-B14F-4D97-AF65-F5344CB8AC3E}">
        <p14:creationId xmlns:p14="http://schemas.microsoft.com/office/powerpoint/2010/main" val="20260647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46ECC69-6884-482C-A42E-DD56DAE2F007}" type="slidenum">
              <a:rPr lang="en-US" smtClean="0"/>
              <a:t>6</a:t>
            </a:fld>
            <a:endParaRPr lang="en-US"/>
          </a:p>
        </p:txBody>
      </p:sp>
    </p:spTree>
    <p:extLst>
      <p:ext uri="{BB962C8B-B14F-4D97-AF65-F5344CB8AC3E}">
        <p14:creationId xmlns:p14="http://schemas.microsoft.com/office/powerpoint/2010/main" val="36336910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46ECC69-6884-482C-A42E-DD56DAE2F007}" type="slidenum">
              <a:rPr lang="en-US" smtClean="0"/>
              <a:t>7</a:t>
            </a:fld>
            <a:endParaRPr lang="en-US"/>
          </a:p>
        </p:txBody>
      </p:sp>
    </p:spTree>
    <p:extLst>
      <p:ext uri="{BB962C8B-B14F-4D97-AF65-F5344CB8AC3E}">
        <p14:creationId xmlns:p14="http://schemas.microsoft.com/office/powerpoint/2010/main" val="32949574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46ECC69-6884-482C-A42E-DD56DAE2F007}" type="slidenum">
              <a:rPr lang="en-US" smtClean="0"/>
              <a:t>8</a:t>
            </a:fld>
            <a:endParaRPr lang="en-US"/>
          </a:p>
        </p:txBody>
      </p:sp>
    </p:spTree>
    <p:extLst>
      <p:ext uri="{BB962C8B-B14F-4D97-AF65-F5344CB8AC3E}">
        <p14:creationId xmlns:p14="http://schemas.microsoft.com/office/powerpoint/2010/main" val="30452562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30" name="PlaceHolder 1"/>
          <p:cNvSpPr>
            <a:spLocks noGrp="1"/>
          </p:cNvSpPr>
          <p:nvPr>
            <p:ph type="title"/>
          </p:nvPr>
        </p:nvSpPr>
        <p:spPr>
          <a:xfrm>
            <a:off x="609480" y="273600"/>
            <a:ext cx="10972440" cy="1144800"/>
          </a:xfrm>
          <a:prstGeom prst="rect">
            <a:avLst/>
          </a:prstGeom>
        </p:spPr>
        <p:txBody>
          <a:bodyPr lIns="0" tIns="0" rIns="0" bIns="0" anchor="ctr"/>
          <a:lstStyle/>
          <a:p>
            <a:pPr algn="ctr"/>
            <a:endParaRPr lang="en-IN" sz="4400" b="0" strike="noStrike" spc="-1">
              <a:latin typeface="Arial"/>
            </a:endParaRPr>
          </a:p>
        </p:txBody>
      </p:sp>
      <p:sp>
        <p:nvSpPr>
          <p:cNvPr id="31" name="PlaceHolder 2"/>
          <p:cNvSpPr>
            <a:spLocks noGrp="1"/>
          </p:cNvSpPr>
          <p:nvPr>
            <p:ph type="subTitle"/>
          </p:nvPr>
        </p:nvSpPr>
        <p:spPr>
          <a:xfrm>
            <a:off x="609480" y="1604520"/>
            <a:ext cx="10972440" cy="3977280"/>
          </a:xfrm>
          <a:prstGeom prst="rect">
            <a:avLst/>
          </a:prstGeom>
        </p:spPr>
        <p:txBody>
          <a:bodyPr lIns="0" tIns="0" rIns="0" bIns="0" anchor="ctr"/>
          <a:lstStyle/>
          <a:p>
            <a:pPr algn="ctr"/>
            <a:endParaRPr lang="en-IN"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32" name="PlaceHolder 1"/>
          <p:cNvSpPr>
            <a:spLocks noGrp="1"/>
          </p:cNvSpPr>
          <p:nvPr>
            <p:ph type="title"/>
          </p:nvPr>
        </p:nvSpPr>
        <p:spPr>
          <a:xfrm>
            <a:off x="609480" y="273600"/>
            <a:ext cx="10972440" cy="1144800"/>
          </a:xfrm>
          <a:prstGeom prst="rect">
            <a:avLst/>
          </a:prstGeom>
        </p:spPr>
        <p:txBody>
          <a:bodyPr lIns="0" tIns="0" rIns="0" bIns="0" anchor="ctr"/>
          <a:lstStyle/>
          <a:p>
            <a:pPr algn="ctr"/>
            <a:endParaRPr lang="en-IN" sz="4400" b="0" strike="noStrike" spc="-1">
              <a:latin typeface="Arial"/>
            </a:endParaRPr>
          </a:p>
        </p:txBody>
      </p:sp>
      <p:sp>
        <p:nvSpPr>
          <p:cNvPr id="33" name="PlaceHolder 2"/>
          <p:cNvSpPr>
            <a:spLocks noGrp="1"/>
          </p:cNvSpPr>
          <p:nvPr>
            <p:ph type="body"/>
          </p:nvPr>
        </p:nvSpPr>
        <p:spPr>
          <a:xfrm>
            <a:off x="609480" y="1604520"/>
            <a:ext cx="10972440" cy="3977280"/>
          </a:xfrm>
          <a:prstGeom prst="rect">
            <a:avLst/>
          </a:prstGeom>
        </p:spPr>
        <p:txBody>
          <a:bodyPr lIns="0" tIns="0" rIns="0" bIns="0">
            <a:normAutofit/>
          </a:bodyPr>
          <a:lstStyle/>
          <a:p>
            <a:endParaRPr lang="en-IN" sz="3200" b="0" strike="noStrike" spc="-1">
              <a:latin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34" name="PlaceHolder 1"/>
          <p:cNvSpPr>
            <a:spLocks noGrp="1"/>
          </p:cNvSpPr>
          <p:nvPr>
            <p:ph type="title"/>
          </p:nvPr>
        </p:nvSpPr>
        <p:spPr>
          <a:xfrm>
            <a:off x="609480" y="273600"/>
            <a:ext cx="10972440" cy="1144800"/>
          </a:xfrm>
          <a:prstGeom prst="rect">
            <a:avLst/>
          </a:prstGeom>
        </p:spPr>
        <p:txBody>
          <a:bodyPr lIns="0" tIns="0" rIns="0" bIns="0" anchor="ctr"/>
          <a:lstStyle/>
          <a:p>
            <a:pPr algn="ctr"/>
            <a:endParaRPr lang="en-IN" sz="4400" b="0" strike="noStrike" spc="-1">
              <a:latin typeface="Arial"/>
            </a:endParaRPr>
          </a:p>
        </p:txBody>
      </p:sp>
      <p:sp>
        <p:nvSpPr>
          <p:cNvPr id="35" name="PlaceHolder 2"/>
          <p:cNvSpPr>
            <a:spLocks noGrp="1"/>
          </p:cNvSpPr>
          <p:nvPr>
            <p:ph type="body"/>
          </p:nvPr>
        </p:nvSpPr>
        <p:spPr>
          <a:xfrm>
            <a:off x="609480" y="1604520"/>
            <a:ext cx="5354280" cy="3977280"/>
          </a:xfrm>
          <a:prstGeom prst="rect">
            <a:avLst/>
          </a:prstGeom>
        </p:spPr>
        <p:txBody>
          <a:bodyPr lIns="0" tIns="0" rIns="0" bIns="0">
            <a:normAutofit/>
          </a:bodyPr>
          <a:lstStyle/>
          <a:p>
            <a:endParaRPr lang="en-IN" sz="3200" b="0" strike="noStrike" spc="-1">
              <a:latin typeface="Arial"/>
            </a:endParaRPr>
          </a:p>
        </p:txBody>
      </p:sp>
      <p:sp>
        <p:nvSpPr>
          <p:cNvPr id="36" name="PlaceHolder 3"/>
          <p:cNvSpPr>
            <a:spLocks noGrp="1"/>
          </p:cNvSpPr>
          <p:nvPr>
            <p:ph type="body"/>
          </p:nvPr>
        </p:nvSpPr>
        <p:spPr>
          <a:xfrm>
            <a:off x="6231960" y="1604520"/>
            <a:ext cx="5354280" cy="3977280"/>
          </a:xfrm>
          <a:prstGeom prst="rect">
            <a:avLst/>
          </a:prstGeom>
        </p:spPr>
        <p:txBody>
          <a:bodyPr lIns="0" tIns="0" rIns="0" bIns="0">
            <a:normAutofit/>
          </a:bodyPr>
          <a:lstStyle/>
          <a:p>
            <a:endParaRPr lang="en-IN" sz="3200" b="0" strike="noStrike" spc="-1">
              <a:latin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7" name="PlaceHolder 1"/>
          <p:cNvSpPr>
            <a:spLocks noGrp="1"/>
          </p:cNvSpPr>
          <p:nvPr>
            <p:ph type="title"/>
          </p:nvPr>
        </p:nvSpPr>
        <p:spPr>
          <a:xfrm>
            <a:off x="609480" y="273600"/>
            <a:ext cx="10972440" cy="1144800"/>
          </a:xfrm>
          <a:prstGeom prst="rect">
            <a:avLst/>
          </a:prstGeom>
        </p:spPr>
        <p:txBody>
          <a:bodyPr lIns="0" tIns="0" rIns="0" bIns="0" anchor="ctr"/>
          <a:lstStyle/>
          <a:p>
            <a:pPr algn="ctr"/>
            <a:endParaRPr lang="en-IN" sz="4400" b="0" strike="noStrike" spc="-1">
              <a:latin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38" name="PlaceHolder 1"/>
          <p:cNvSpPr>
            <a:spLocks noGrp="1"/>
          </p:cNvSpPr>
          <p:nvPr>
            <p:ph type="subTitle"/>
          </p:nvPr>
        </p:nvSpPr>
        <p:spPr>
          <a:xfrm>
            <a:off x="609480" y="273600"/>
            <a:ext cx="10972440" cy="5307840"/>
          </a:xfrm>
          <a:prstGeom prst="rect">
            <a:avLst/>
          </a:prstGeom>
        </p:spPr>
        <p:txBody>
          <a:bodyPr lIns="0" tIns="0" rIns="0" bIns="0" anchor="ctr"/>
          <a:lstStyle/>
          <a:p>
            <a:pPr algn="ctr"/>
            <a:endParaRPr lang="en-IN"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39" name="PlaceHolder 1"/>
          <p:cNvSpPr>
            <a:spLocks noGrp="1"/>
          </p:cNvSpPr>
          <p:nvPr>
            <p:ph type="title"/>
          </p:nvPr>
        </p:nvSpPr>
        <p:spPr>
          <a:xfrm>
            <a:off x="609480" y="273600"/>
            <a:ext cx="10972440" cy="1144800"/>
          </a:xfrm>
          <a:prstGeom prst="rect">
            <a:avLst/>
          </a:prstGeom>
        </p:spPr>
        <p:txBody>
          <a:bodyPr lIns="0" tIns="0" rIns="0" bIns="0" anchor="ctr"/>
          <a:lstStyle/>
          <a:p>
            <a:pPr algn="ctr"/>
            <a:endParaRPr lang="en-IN" sz="4400" b="0" strike="noStrike" spc="-1">
              <a:latin typeface="Arial"/>
            </a:endParaRPr>
          </a:p>
        </p:txBody>
      </p:sp>
      <p:sp>
        <p:nvSpPr>
          <p:cNvPr id="40" name="PlaceHolder 2"/>
          <p:cNvSpPr>
            <a:spLocks noGrp="1"/>
          </p:cNvSpPr>
          <p:nvPr>
            <p:ph type="body"/>
          </p:nvPr>
        </p:nvSpPr>
        <p:spPr>
          <a:xfrm>
            <a:off x="609480" y="1604520"/>
            <a:ext cx="5354280" cy="1896840"/>
          </a:xfrm>
          <a:prstGeom prst="rect">
            <a:avLst/>
          </a:prstGeom>
        </p:spPr>
        <p:txBody>
          <a:bodyPr lIns="0" tIns="0" rIns="0" bIns="0">
            <a:normAutofit/>
          </a:bodyPr>
          <a:lstStyle/>
          <a:p>
            <a:endParaRPr lang="en-IN" sz="3200" b="0" strike="noStrike" spc="-1">
              <a:latin typeface="Arial"/>
            </a:endParaRPr>
          </a:p>
        </p:txBody>
      </p:sp>
      <p:sp>
        <p:nvSpPr>
          <p:cNvPr id="41" name="PlaceHolder 3"/>
          <p:cNvSpPr>
            <a:spLocks noGrp="1"/>
          </p:cNvSpPr>
          <p:nvPr>
            <p:ph type="body"/>
          </p:nvPr>
        </p:nvSpPr>
        <p:spPr>
          <a:xfrm>
            <a:off x="6231960" y="1604520"/>
            <a:ext cx="5354280" cy="3977280"/>
          </a:xfrm>
          <a:prstGeom prst="rect">
            <a:avLst/>
          </a:prstGeom>
        </p:spPr>
        <p:txBody>
          <a:bodyPr lIns="0" tIns="0" rIns="0" bIns="0">
            <a:normAutofit/>
          </a:bodyPr>
          <a:lstStyle/>
          <a:p>
            <a:endParaRPr lang="en-IN" sz="3200" b="0" strike="noStrike" spc="-1">
              <a:latin typeface="Arial"/>
            </a:endParaRPr>
          </a:p>
        </p:txBody>
      </p:sp>
      <p:sp>
        <p:nvSpPr>
          <p:cNvPr id="42" name="PlaceHolder 4"/>
          <p:cNvSpPr>
            <a:spLocks noGrp="1"/>
          </p:cNvSpPr>
          <p:nvPr>
            <p:ph type="body"/>
          </p:nvPr>
        </p:nvSpPr>
        <p:spPr>
          <a:xfrm>
            <a:off x="609480" y="3682080"/>
            <a:ext cx="5354280" cy="1896840"/>
          </a:xfrm>
          <a:prstGeom prst="rect">
            <a:avLst/>
          </a:prstGeom>
        </p:spPr>
        <p:txBody>
          <a:bodyPr lIns="0" tIns="0" rIns="0" bIns="0">
            <a:normAutofit/>
          </a:bodyPr>
          <a:lstStyle/>
          <a:p>
            <a:endParaRPr lang="en-IN" sz="3200" b="0" strike="noStrike" spc="-1">
              <a:latin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43" name="PlaceHolder 1"/>
          <p:cNvSpPr>
            <a:spLocks noGrp="1"/>
          </p:cNvSpPr>
          <p:nvPr>
            <p:ph type="title"/>
          </p:nvPr>
        </p:nvSpPr>
        <p:spPr>
          <a:xfrm>
            <a:off x="609480" y="273600"/>
            <a:ext cx="10972440" cy="1144800"/>
          </a:xfrm>
          <a:prstGeom prst="rect">
            <a:avLst/>
          </a:prstGeom>
        </p:spPr>
        <p:txBody>
          <a:bodyPr lIns="0" tIns="0" rIns="0" bIns="0" anchor="ctr"/>
          <a:lstStyle/>
          <a:p>
            <a:pPr algn="ctr"/>
            <a:endParaRPr lang="en-IN" sz="4400" b="0" strike="noStrike" spc="-1">
              <a:latin typeface="Arial"/>
            </a:endParaRPr>
          </a:p>
        </p:txBody>
      </p:sp>
      <p:sp>
        <p:nvSpPr>
          <p:cNvPr id="44" name="PlaceHolder 2"/>
          <p:cNvSpPr>
            <a:spLocks noGrp="1"/>
          </p:cNvSpPr>
          <p:nvPr>
            <p:ph type="body"/>
          </p:nvPr>
        </p:nvSpPr>
        <p:spPr>
          <a:xfrm>
            <a:off x="609480" y="1604520"/>
            <a:ext cx="5354280" cy="3977280"/>
          </a:xfrm>
          <a:prstGeom prst="rect">
            <a:avLst/>
          </a:prstGeom>
        </p:spPr>
        <p:txBody>
          <a:bodyPr lIns="0" tIns="0" rIns="0" bIns="0">
            <a:normAutofit/>
          </a:bodyPr>
          <a:lstStyle/>
          <a:p>
            <a:endParaRPr lang="en-IN" sz="3200" b="0" strike="noStrike" spc="-1">
              <a:latin typeface="Arial"/>
            </a:endParaRPr>
          </a:p>
        </p:txBody>
      </p:sp>
      <p:sp>
        <p:nvSpPr>
          <p:cNvPr id="45" name="PlaceHolder 3"/>
          <p:cNvSpPr>
            <a:spLocks noGrp="1"/>
          </p:cNvSpPr>
          <p:nvPr>
            <p:ph type="body"/>
          </p:nvPr>
        </p:nvSpPr>
        <p:spPr>
          <a:xfrm>
            <a:off x="6231960" y="1604520"/>
            <a:ext cx="5354280" cy="1896840"/>
          </a:xfrm>
          <a:prstGeom prst="rect">
            <a:avLst/>
          </a:prstGeom>
        </p:spPr>
        <p:txBody>
          <a:bodyPr lIns="0" tIns="0" rIns="0" bIns="0">
            <a:normAutofit/>
          </a:bodyPr>
          <a:lstStyle/>
          <a:p>
            <a:endParaRPr lang="en-IN" sz="3200" b="0" strike="noStrike" spc="-1">
              <a:latin typeface="Arial"/>
            </a:endParaRPr>
          </a:p>
        </p:txBody>
      </p:sp>
      <p:sp>
        <p:nvSpPr>
          <p:cNvPr id="46" name="PlaceHolder 4"/>
          <p:cNvSpPr>
            <a:spLocks noGrp="1"/>
          </p:cNvSpPr>
          <p:nvPr>
            <p:ph type="body"/>
          </p:nvPr>
        </p:nvSpPr>
        <p:spPr>
          <a:xfrm>
            <a:off x="6231960" y="3682080"/>
            <a:ext cx="5354280" cy="1896840"/>
          </a:xfrm>
          <a:prstGeom prst="rect">
            <a:avLst/>
          </a:prstGeom>
        </p:spPr>
        <p:txBody>
          <a:bodyPr lIns="0" tIns="0" rIns="0" bIns="0">
            <a:normAutofit/>
          </a:bodyPr>
          <a:lstStyle/>
          <a:p>
            <a:endParaRPr lang="en-IN" sz="3200" b="0" strike="noStrike" spc="-1">
              <a:latin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47" name="PlaceHolder 1"/>
          <p:cNvSpPr>
            <a:spLocks noGrp="1"/>
          </p:cNvSpPr>
          <p:nvPr>
            <p:ph type="title"/>
          </p:nvPr>
        </p:nvSpPr>
        <p:spPr>
          <a:xfrm>
            <a:off x="609480" y="273600"/>
            <a:ext cx="10972440" cy="1144800"/>
          </a:xfrm>
          <a:prstGeom prst="rect">
            <a:avLst/>
          </a:prstGeom>
        </p:spPr>
        <p:txBody>
          <a:bodyPr lIns="0" tIns="0" rIns="0" bIns="0" anchor="ctr"/>
          <a:lstStyle/>
          <a:p>
            <a:pPr algn="ctr"/>
            <a:endParaRPr lang="en-IN" sz="4400" b="0" strike="noStrike" spc="-1">
              <a:latin typeface="Arial"/>
            </a:endParaRPr>
          </a:p>
        </p:txBody>
      </p:sp>
      <p:sp>
        <p:nvSpPr>
          <p:cNvPr id="48" name="PlaceHolder 2"/>
          <p:cNvSpPr>
            <a:spLocks noGrp="1"/>
          </p:cNvSpPr>
          <p:nvPr>
            <p:ph type="body"/>
          </p:nvPr>
        </p:nvSpPr>
        <p:spPr>
          <a:xfrm>
            <a:off x="609480" y="1604520"/>
            <a:ext cx="5354280" cy="1896840"/>
          </a:xfrm>
          <a:prstGeom prst="rect">
            <a:avLst/>
          </a:prstGeom>
        </p:spPr>
        <p:txBody>
          <a:bodyPr lIns="0" tIns="0" rIns="0" bIns="0">
            <a:normAutofit/>
          </a:bodyPr>
          <a:lstStyle/>
          <a:p>
            <a:endParaRPr lang="en-IN" sz="3200" b="0" strike="noStrike" spc="-1">
              <a:latin typeface="Arial"/>
            </a:endParaRPr>
          </a:p>
        </p:txBody>
      </p:sp>
      <p:sp>
        <p:nvSpPr>
          <p:cNvPr id="49" name="PlaceHolder 3"/>
          <p:cNvSpPr>
            <a:spLocks noGrp="1"/>
          </p:cNvSpPr>
          <p:nvPr>
            <p:ph type="body"/>
          </p:nvPr>
        </p:nvSpPr>
        <p:spPr>
          <a:xfrm>
            <a:off x="6231960" y="1604520"/>
            <a:ext cx="5354280" cy="1896840"/>
          </a:xfrm>
          <a:prstGeom prst="rect">
            <a:avLst/>
          </a:prstGeom>
        </p:spPr>
        <p:txBody>
          <a:bodyPr lIns="0" tIns="0" rIns="0" bIns="0">
            <a:normAutofit/>
          </a:bodyPr>
          <a:lstStyle/>
          <a:p>
            <a:endParaRPr lang="en-IN" sz="3200" b="0" strike="noStrike" spc="-1">
              <a:latin typeface="Arial"/>
            </a:endParaRPr>
          </a:p>
        </p:txBody>
      </p:sp>
      <p:sp>
        <p:nvSpPr>
          <p:cNvPr id="50" name="PlaceHolder 4"/>
          <p:cNvSpPr>
            <a:spLocks noGrp="1"/>
          </p:cNvSpPr>
          <p:nvPr>
            <p:ph type="body"/>
          </p:nvPr>
        </p:nvSpPr>
        <p:spPr>
          <a:xfrm>
            <a:off x="609480" y="3682080"/>
            <a:ext cx="10972440" cy="1896840"/>
          </a:xfrm>
          <a:prstGeom prst="rect">
            <a:avLst/>
          </a:prstGeom>
        </p:spPr>
        <p:txBody>
          <a:bodyPr lIns="0" tIns="0" rIns="0" bIns="0">
            <a:normAutofit/>
          </a:bodyPr>
          <a:lstStyle/>
          <a:p>
            <a:endParaRPr lang="en-IN" sz="3200" b="0" strike="noStrike" spc="-1">
              <a:latin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51" name="PlaceHolder 1"/>
          <p:cNvSpPr>
            <a:spLocks noGrp="1"/>
          </p:cNvSpPr>
          <p:nvPr>
            <p:ph type="title"/>
          </p:nvPr>
        </p:nvSpPr>
        <p:spPr>
          <a:xfrm>
            <a:off x="609480" y="273600"/>
            <a:ext cx="10972440" cy="1144800"/>
          </a:xfrm>
          <a:prstGeom prst="rect">
            <a:avLst/>
          </a:prstGeom>
        </p:spPr>
        <p:txBody>
          <a:bodyPr lIns="0" tIns="0" rIns="0" bIns="0" anchor="ctr"/>
          <a:lstStyle/>
          <a:p>
            <a:pPr algn="ctr"/>
            <a:endParaRPr lang="en-IN" sz="4400" b="0" strike="noStrike" spc="-1">
              <a:latin typeface="Arial"/>
            </a:endParaRPr>
          </a:p>
        </p:txBody>
      </p:sp>
      <p:sp>
        <p:nvSpPr>
          <p:cNvPr id="52" name="PlaceHolder 2"/>
          <p:cNvSpPr>
            <a:spLocks noGrp="1"/>
          </p:cNvSpPr>
          <p:nvPr>
            <p:ph type="body"/>
          </p:nvPr>
        </p:nvSpPr>
        <p:spPr>
          <a:xfrm>
            <a:off x="609480" y="1604520"/>
            <a:ext cx="10972440" cy="1896840"/>
          </a:xfrm>
          <a:prstGeom prst="rect">
            <a:avLst/>
          </a:prstGeom>
        </p:spPr>
        <p:txBody>
          <a:bodyPr lIns="0" tIns="0" rIns="0" bIns="0">
            <a:normAutofit/>
          </a:bodyPr>
          <a:lstStyle/>
          <a:p>
            <a:endParaRPr lang="en-IN" sz="3200" b="0" strike="noStrike" spc="-1">
              <a:latin typeface="Arial"/>
            </a:endParaRPr>
          </a:p>
        </p:txBody>
      </p:sp>
      <p:sp>
        <p:nvSpPr>
          <p:cNvPr id="53" name="PlaceHolder 3"/>
          <p:cNvSpPr>
            <a:spLocks noGrp="1"/>
          </p:cNvSpPr>
          <p:nvPr>
            <p:ph type="body"/>
          </p:nvPr>
        </p:nvSpPr>
        <p:spPr>
          <a:xfrm>
            <a:off x="609480" y="3682080"/>
            <a:ext cx="10972440" cy="1896840"/>
          </a:xfrm>
          <a:prstGeom prst="rect">
            <a:avLst/>
          </a:prstGeom>
        </p:spPr>
        <p:txBody>
          <a:bodyPr lIns="0" tIns="0" rIns="0" bIns="0">
            <a:normAutofit/>
          </a:bodyPr>
          <a:lstStyle/>
          <a:p>
            <a:endParaRPr lang="en-IN" sz="3200" b="0" strike="noStrike" spc="-1">
              <a:latin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54" name="PlaceHolder 1"/>
          <p:cNvSpPr>
            <a:spLocks noGrp="1"/>
          </p:cNvSpPr>
          <p:nvPr>
            <p:ph type="title"/>
          </p:nvPr>
        </p:nvSpPr>
        <p:spPr>
          <a:xfrm>
            <a:off x="609480" y="273600"/>
            <a:ext cx="10972440" cy="1144800"/>
          </a:xfrm>
          <a:prstGeom prst="rect">
            <a:avLst/>
          </a:prstGeom>
        </p:spPr>
        <p:txBody>
          <a:bodyPr lIns="0" tIns="0" rIns="0" bIns="0" anchor="ctr"/>
          <a:lstStyle/>
          <a:p>
            <a:pPr algn="ctr"/>
            <a:endParaRPr lang="en-IN" sz="4400" b="0" strike="noStrike" spc="-1">
              <a:latin typeface="Arial"/>
            </a:endParaRPr>
          </a:p>
        </p:txBody>
      </p:sp>
      <p:sp>
        <p:nvSpPr>
          <p:cNvPr id="55" name="PlaceHolder 2"/>
          <p:cNvSpPr>
            <a:spLocks noGrp="1"/>
          </p:cNvSpPr>
          <p:nvPr>
            <p:ph type="body"/>
          </p:nvPr>
        </p:nvSpPr>
        <p:spPr>
          <a:xfrm>
            <a:off x="609480" y="1604520"/>
            <a:ext cx="5354280" cy="1896840"/>
          </a:xfrm>
          <a:prstGeom prst="rect">
            <a:avLst/>
          </a:prstGeom>
        </p:spPr>
        <p:txBody>
          <a:bodyPr lIns="0" tIns="0" rIns="0" bIns="0">
            <a:normAutofit/>
          </a:bodyPr>
          <a:lstStyle/>
          <a:p>
            <a:endParaRPr lang="en-IN" sz="3200" b="0" strike="noStrike" spc="-1">
              <a:latin typeface="Arial"/>
            </a:endParaRPr>
          </a:p>
        </p:txBody>
      </p:sp>
      <p:sp>
        <p:nvSpPr>
          <p:cNvPr id="56" name="PlaceHolder 3"/>
          <p:cNvSpPr>
            <a:spLocks noGrp="1"/>
          </p:cNvSpPr>
          <p:nvPr>
            <p:ph type="body"/>
          </p:nvPr>
        </p:nvSpPr>
        <p:spPr>
          <a:xfrm>
            <a:off x="6231960" y="1604520"/>
            <a:ext cx="5354280" cy="1896840"/>
          </a:xfrm>
          <a:prstGeom prst="rect">
            <a:avLst/>
          </a:prstGeom>
        </p:spPr>
        <p:txBody>
          <a:bodyPr lIns="0" tIns="0" rIns="0" bIns="0">
            <a:normAutofit/>
          </a:bodyPr>
          <a:lstStyle/>
          <a:p>
            <a:endParaRPr lang="en-IN" sz="3200" b="0" strike="noStrike" spc="-1">
              <a:latin typeface="Arial"/>
            </a:endParaRPr>
          </a:p>
        </p:txBody>
      </p:sp>
      <p:sp>
        <p:nvSpPr>
          <p:cNvPr id="57" name="PlaceHolder 4"/>
          <p:cNvSpPr>
            <a:spLocks noGrp="1"/>
          </p:cNvSpPr>
          <p:nvPr>
            <p:ph type="body"/>
          </p:nvPr>
        </p:nvSpPr>
        <p:spPr>
          <a:xfrm>
            <a:off x="609480" y="3682080"/>
            <a:ext cx="5354280" cy="1896840"/>
          </a:xfrm>
          <a:prstGeom prst="rect">
            <a:avLst/>
          </a:prstGeom>
        </p:spPr>
        <p:txBody>
          <a:bodyPr lIns="0" tIns="0" rIns="0" bIns="0">
            <a:normAutofit/>
          </a:bodyPr>
          <a:lstStyle/>
          <a:p>
            <a:endParaRPr lang="en-IN" sz="3200" b="0" strike="noStrike" spc="-1">
              <a:latin typeface="Arial"/>
            </a:endParaRPr>
          </a:p>
        </p:txBody>
      </p:sp>
      <p:sp>
        <p:nvSpPr>
          <p:cNvPr id="58" name="PlaceHolder 5"/>
          <p:cNvSpPr>
            <a:spLocks noGrp="1"/>
          </p:cNvSpPr>
          <p:nvPr>
            <p:ph type="body"/>
          </p:nvPr>
        </p:nvSpPr>
        <p:spPr>
          <a:xfrm>
            <a:off x="6231960" y="3682080"/>
            <a:ext cx="5354280" cy="1896840"/>
          </a:xfrm>
          <a:prstGeom prst="rect">
            <a:avLst/>
          </a:prstGeom>
        </p:spPr>
        <p:txBody>
          <a:bodyPr lIns="0" tIns="0" rIns="0" bIns="0">
            <a:normAutofit/>
          </a:bodyPr>
          <a:lstStyle/>
          <a:p>
            <a:endParaRPr lang="en-IN" sz="3200" b="0" strike="noStrike" spc="-1">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59" name="PlaceHolder 1"/>
          <p:cNvSpPr>
            <a:spLocks noGrp="1"/>
          </p:cNvSpPr>
          <p:nvPr>
            <p:ph type="title"/>
          </p:nvPr>
        </p:nvSpPr>
        <p:spPr>
          <a:xfrm>
            <a:off x="609480" y="273600"/>
            <a:ext cx="10972440" cy="1144800"/>
          </a:xfrm>
          <a:prstGeom prst="rect">
            <a:avLst/>
          </a:prstGeom>
        </p:spPr>
        <p:txBody>
          <a:bodyPr lIns="0" tIns="0" rIns="0" bIns="0" anchor="ctr"/>
          <a:lstStyle/>
          <a:p>
            <a:pPr algn="ctr"/>
            <a:endParaRPr lang="en-IN" sz="4400" b="0" strike="noStrike" spc="-1">
              <a:latin typeface="Arial"/>
            </a:endParaRPr>
          </a:p>
        </p:txBody>
      </p:sp>
      <p:sp>
        <p:nvSpPr>
          <p:cNvPr id="60" name="PlaceHolder 2"/>
          <p:cNvSpPr>
            <a:spLocks noGrp="1"/>
          </p:cNvSpPr>
          <p:nvPr>
            <p:ph type="body"/>
          </p:nvPr>
        </p:nvSpPr>
        <p:spPr>
          <a:xfrm>
            <a:off x="609480" y="1604520"/>
            <a:ext cx="3533040" cy="1896840"/>
          </a:xfrm>
          <a:prstGeom prst="rect">
            <a:avLst/>
          </a:prstGeom>
        </p:spPr>
        <p:txBody>
          <a:bodyPr lIns="0" tIns="0" rIns="0" bIns="0">
            <a:normAutofit/>
          </a:bodyPr>
          <a:lstStyle/>
          <a:p>
            <a:endParaRPr lang="en-IN" sz="3200" b="0" strike="noStrike" spc="-1">
              <a:latin typeface="Arial"/>
            </a:endParaRPr>
          </a:p>
        </p:txBody>
      </p:sp>
      <p:sp>
        <p:nvSpPr>
          <p:cNvPr id="61" name="PlaceHolder 3"/>
          <p:cNvSpPr>
            <a:spLocks noGrp="1"/>
          </p:cNvSpPr>
          <p:nvPr>
            <p:ph type="body"/>
          </p:nvPr>
        </p:nvSpPr>
        <p:spPr>
          <a:xfrm>
            <a:off x="4319640" y="1604520"/>
            <a:ext cx="3533040" cy="1896840"/>
          </a:xfrm>
          <a:prstGeom prst="rect">
            <a:avLst/>
          </a:prstGeom>
        </p:spPr>
        <p:txBody>
          <a:bodyPr lIns="0" tIns="0" rIns="0" bIns="0">
            <a:normAutofit/>
          </a:bodyPr>
          <a:lstStyle/>
          <a:p>
            <a:endParaRPr lang="en-IN" sz="3200" b="0" strike="noStrike" spc="-1">
              <a:latin typeface="Arial"/>
            </a:endParaRPr>
          </a:p>
        </p:txBody>
      </p:sp>
      <p:sp>
        <p:nvSpPr>
          <p:cNvPr id="62" name="PlaceHolder 4"/>
          <p:cNvSpPr>
            <a:spLocks noGrp="1"/>
          </p:cNvSpPr>
          <p:nvPr>
            <p:ph type="body"/>
          </p:nvPr>
        </p:nvSpPr>
        <p:spPr>
          <a:xfrm>
            <a:off x="8029800" y="1604520"/>
            <a:ext cx="3533040" cy="1896840"/>
          </a:xfrm>
          <a:prstGeom prst="rect">
            <a:avLst/>
          </a:prstGeom>
        </p:spPr>
        <p:txBody>
          <a:bodyPr lIns="0" tIns="0" rIns="0" bIns="0">
            <a:normAutofit/>
          </a:bodyPr>
          <a:lstStyle/>
          <a:p>
            <a:endParaRPr lang="en-IN" sz="3200" b="0" strike="noStrike" spc="-1">
              <a:latin typeface="Arial"/>
            </a:endParaRPr>
          </a:p>
        </p:txBody>
      </p:sp>
      <p:sp>
        <p:nvSpPr>
          <p:cNvPr id="63" name="PlaceHolder 5"/>
          <p:cNvSpPr>
            <a:spLocks noGrp="1"/>
          </p:cNvSpPr>
          <p:nvPr>
            <p:ph type="body"/>
          </p:nvPr>
        </p:nvSpPr>
        <p:spPr>
          <a:xfrm>
            <a:off x="609480" y="3682080"/>
            <a:ext cx="3533040" cy="1896840"/>
          </a:xfrm>
          <a:prstGeom prst="rect">
            <a:avLst/>
          </a:prstGeom>
        </p:spPr>
        <p:txBody>
          <a:bodyPr lIns="0" tIns="0" rIns="0" bIns="0">
            <a:normAutofit/>
          </a:bodyPr>
          <a:lstStyle/>
          <a:p>
            <a:endParaRPr lang="en-IN" sz="3200" b="0" strike="noStrike" spc="-1">
              <a:latin typeface="Arial"/>
            </a:endParaRPr>
          </a:p>
        </p:txBody>
      </p:sp>
      <p:sp>
        <p:nvSpPr>
          <p:cNvPr id="64" name="PlaceHolder 6"/>
          <p:cNvSpPr>
            <a:spLocks noGrp="1"/>
          </p:cNvSpPr>
          <p:nvPr>
            <p:ph type="body"/>
          </p:nvPr>
        </p:nvSpPr>
        <p:spPr>
          <a:xfrm>
            <a:off x="4319640" y="3682080"/>
            <a:ext cx="3533040" cy="1896840"/>
          </a:xfrm>
          <a:prstGeom prst="rect">
            <a:avLst/>
          </a:prstGeom>
        </p:spPr>
        <p:txBody>
          <a:bodyPr lIns="0" tIns="0" rIns="0" bIns="0">
            <a:normAutofit/>
          </a:bodyPr>
          <a:lstStyle/>
          <a:p>
            <a:endParaRPr lang="en-IN" sz="3200" b="0" strike="noStrike" spc="-1">
              <a:latin typeface="Arial"/>
            </a:endParaRPr>
          </a:p>
        </p:txBody>
      </p:sp>
      <p:sp>
        <p:nvSpPr>
          <p:cNvPr id="65" name="PlaceHolder 7"/>
          <p:cNvSpPr>
            <a:spLocks noGrp="1"/>
          </p:cNvSpPr>
          <p:nvPr>
            <p:ph type="body"/>
          </p:nvPr>
        </p:nvSpPr>
        <p:spPr>
          <a:xfrm>
            <a:off x="8029800" y="3682080"/>
            <a:ext cx="3533040" cy="1896840"/>
          </a:xfrm>
          <a:prstGeom prst="rect">
            <a:avLst/>
          </a:prstGeom>
        </p:spPr>
        <p:txBody>
          <a:bodyPr lIns="0" tIns="0" rIns="0" bIns="0">
            <a:normAutofit/>
          </a:bodyPr>
          <a:lstStyle/>
          <a:p>
            <a:endParaRPr lang="en-IN" sz="3200" b="0" strike="noStrike" spc="-1">
              <a:latin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96" name="PlaceHolder 1"/>
          <p:cNvSpPr>
            <a:spLocks noGrp="1"/>
          </p:cNvSpPr>
          <p:nvPr>
            <p:ph type="title"/>
          </p:nvPr>
        </p:nvSpPr>
        <p:spPr>
          <a:xfrm>
            <a:off x="609480" y="273600"/>
            <a:ext cx="10972440" cy="1144800"/>
          </a:xfrm>
          <a:prstGeom prst="rect">
            <a:avLst/>
          </a:prstGeom>
        </p:spPr>
        <p:txBody>
          <a:bodyPr lIns="0" tIns="0" rIns="0" bIns="0" anchor="ctr"/>
          <a:lstStyle/>
          <a:p>
            <a:pPr algn="ctr"/>
            <a:endParaRPr lang="en-IN" sz="4400" b="0" strike="noStrike" spc="-1">
              <a:latin typeface="Arial"/>
            </a:endParaRPr>
          </a:p>
        </p:txBody>
      </p:sp>
      <p:sp>
        <p:nvSpPr>
          <p:cNvPr id="97" name="PlaceHolder 2"/>
          <p:cNvSpPr>
            <a:spLocks noGrp="1"/>
          </p:cNvSpPr>
          <p:nvPr>
            <p:ph type="subTitle"/>
          </p:nvPr>
        </p:nvSpPr>
        <p:spPr>
          <a:xfrm>
            <a:off x="609480" y="1604520"/>
            <a:ext cx="10972440" cy="3977280"/>
          </a:xfrm>
          <a:prstGeom prst="rect">
            <a:avLst/>
          </a:prstGeom>
        </p:spPr>
        <p:txBody>
          <a:bodyPr lIns="0" tIns="0" rIns="0" bIns="0" anchor="ctr"/>
          <a:lstStyle/>
          <a:p>
            <a:pPr algn="ctr"/>
            <a:endParaRPr lang="en-IN" sz="3200" b="0" strike="noStrike" spc="-1">
              <a:latin typeface="Aria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98" name="PlaceHolder 1"/>
          <p:cNvSpPr>
            <a:spLocks noGrp="1"/>
          </p:cNvSpPr>
          <p:nvPr>
            <p:ph type="title"/>
          </p:nvPr>
        </p:nvSpPr>
        <p:spPr>
          <a:xfrm>
            <a:off x="609480" y="273600"/>
            <a:ext cx="10972440" cy="1144800"/>
          </a:xfrm>
          <a:prstGeom prst="rect">
            <a:avLst/>
          </a:prstGeom>
        </p:spPr>
        <p:txBody>
          <a:bodyPr lIns="0" tIns="0" rIns="0" bIns="0" anchor="ctr"/>
          <a:lstStyle/>
          <a:p>
            <a:pPr algn="ctr"/>
            <a:endParaRPr lang="en-IN" sz="4400" b="0" strike="noStrike" spc="-1">
              <a:latin typeface="Arial"/>
            </a:endParaRPr>
          </a:p>
        </p:txBody>
      </p:sp>
      <p:sp>
        <p:nvSpPr>
          <p:cNvPr id="99" name="PlaceHolder 2"/>
          <p:cNvSpPr>
            <a:spLocks noGrp="1"/>
          </p:cNvSpPr>
          <p:nvPr>
            <p:ph type="body"/>
          </p:nvPr>
        </p:nvSpPr>
        <p:spPr>
          <a:xfrm>
            <a:off x="609480" y="1604520"/>
            <a:ext cx="10972440" cy="3977280"/>
          </a:xfrm>
          <a:prstGeom prst="rect">
            <a:avLst/>
          </a:prstGeom>
        </p:spPr>
        <p:txBody>
          <a:bodyPr lIns="0" tIns="0" rIns="0" bIns="0">
            <a:normAutofit/>
          </a:bodyPr>
          <a:lstStyle/>
          <a:p>
            <a:endParaRPr lang="en-IN" sz="3200" b="0" strike="noStrike" spc="-1">
              <a:latin typeface="Aria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100" name="PlaceHolder 1"/>
          <p:cNvSpPr>
            <a:spLocks noGrp="1"/>
          </p:cNvSpPr>
          <p:nvPr>
            <p:ph type="title"/>
          </p:nvPr>
        </p:nvSpPr>
        <p:spPr>
          <a:xfrm>
            <a:off x="609480" y="273600"/>
            <a:ext cx="10972440" cy="1144800"/>
          </a:xfrm>
          <a:prstGeom prst="rect">
            <a:avLst/>
          </a:prstGeom>
        </p:spPr>
        <p:txBody>
          <a:bodyPr lIns="0" tIns="0" rIns="0" bIns="0" anchor="ctr"/>
          <a:lstStyle/>
          <a:p>
            <a:pPr algn="ctr"/>
            <a:endParaRPr lang="en-IN" sz="4400" b="0" strike="noStrike" spc="-1">
              <a:latin typeface="Arial"/>
            </a:endParaRPr>
          </a:p>
        </p:txBody>
      </p:sp>
      <p:sp>
        <p:nvSpPr>
          <p:cNvPr id="101" name="PlaceHolder 2"/>
          <p:cNvSpPr>
            <a:spLocks noGrp="1"/>
          </p:cNvSpPr>
          <p:nvPr>
            <p:ph type="body"/>
          </p:nvPr>
        </p:nvSpPr>
        <p:spPr>
          <a:xfrm>
            <a:off x="609480" y="1604520"/>
            <a:ext cx="5354280" cy="3977280"/>
          </a:xfrm>
          <a:prstGeom prst="rect">
            <a:avLst/>
          </a:prstGeom>
        </p:spPr>
        <p:txBody>
          <a:bodyPr lIns="0" tIns="0" rIns="0" bIns="0">
            <a:normAutofit/>
          </a:bodyPr>
          <a:lstStyle/>
          <a:p>
            <a:endParaRPr lang="en-IN" sz="3200" b="0" strike="noStrike" spc="-1">
              <a:latin typeface="Arial"/>
            </a:endParaRPr>
          </a:p>
        </p:txBody>
      </p:sp>
      <p:sp>
        <p:nvSpPr>
          <p:cNvPr id="102" name="PlaceHolder 3"/>
          <p:cNvSpPr>
            <a:spLocks noGrp="1"/>
          </p:cNvSpPr>
          <p:nvPr>
            <p:ph type="body"/>
          </p:nvPr>
        </p:nvSpPr>
        <p:spPr>
          <a:xfrm>
            <a:off x="6231960" y="1604520"/>
            <a:ext cx="5354280" cy="3977280"/>
          </a:xfrm>
          <a:prstGeom prst="rect">
            <a:avLst/>
          </a:prstGeom>
        </p:spPr>
        <p:txBody>
          <a:bodyPr lIns="0" tIns="0" rIns="0" bIns="0">
            <a:normAutofit/>
          </a:bodyPr>
          <a:lstStyle/>
          <a:p>
            <a:endParaRPr lang="en-IN" sz="3200" b="0" strike="noStrike" spc="-1">
              <a:latin typeface="Aria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3" name="PlaceHolder 1"/>
          <p:cNvSpPr>
            <a:spLocks noGrp="1"/>
          </p:cNvSpPr>
          <p:nvPr>
            <p:ph type="title"/>
          </p:nvPr>
        </p:nvSpPr>
        <p:spPr>
          <a:xfrm>
            <a:off x="609480" y="273600"/>
            <a:ext cx="10972440" cy="1144800"/>
          </a:xfrm>
          <a:prstGeom prst="rect">
            <a:avLst/>
          </a:prstGeom>
        </p:spPr>
        <p:txBody>
          <a:bodyPr lIns="0" tIns="0" rIns="0" bIns="0" anchor="ctr"/>
          <a:lstStyle/>
          <a:p>
            <a:pPr algn="ctr"/>
            <a:endParaRPr lang="en-IN" sz="4400" b="0" strike="noStrike" spc="-1">
              <a:latin typeface="Aria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04" name="PlaceHolder 1"/>
          <p:cNvSpPr>
            <a:spLocks noGrp="1"/>
          </p:cNvSpPr>
          <p:nvPr>
            <p:ph type="subTitle"/>
          </p:nvPr>
        </p:nvSpPr>
        <p:spPr>
          <a:xfrm>
            <a:off x="609480" y="273600"/>
            <a:ext cx="10972440" cy="5307840"/>
          </a:xfrm>
          <a:prstGeom prst="rect">
            <a:avLst/>
          </a:prstGeom>
        </p:spPr>
        <p:txBody>
          <a:bodyPr lIns="0" tIns="0" rIns="0" bIns="0" anchor="ctr"/>
          <a:lstStyle/>
          <a:p>
            <a:pPr algn="ctr"/>
            <a:endParaRPr lang="en-IN" sz="3200" b="0" strike="noStrike" spc="-1">
              <a:latin typeface="Aria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05" name="PlaceHolder 1"/>
          <p:cNvSpPr>
            <a:spLocks noGrp="1"/>
          </p:cNvSpPr>
          <p:nvPr>
            <p:ph type="title"/>
          </p:nvPr>
        </p:nvSpPr>
        <p:spPr>
          <a:xfrm>
            <a:off x="609480" y="273600"/>
            <a:ext cx="10972440" cy="1144800"/>
          </a:xfrm>
          <a:prstGeom prst="rect">
            <a:avLst/>
          </a:prstGeom>
        </p:spPr>
        <p:txBody>
          <a:bodyPr lIns="0" tIns="0" rIns="0" bIns="0" anchor="ctr"/>
          <a:lstStyle/>
          <a:p>
            <a:pPr algn="ctr"/>
            <a:endParaRPr lang="en-IN" sz="4400" b="0" strike="noStrike" spc="-1">
              <a:latin typeface="Arial"/>
            </a:endParaRPr>
          </a:p>
        </p:txBody>
      </p:sp>
      <p:sp>
        <p:nvSpPr>
          <p:cNvPr id="106" name="PlaceHolder 2"/>
          <p:cNvSpPr>
            <a:spLocks noGrp="1"/>
          </p:cNvSpPr>
          <p:nvPr>
            <p:ph type="body"/>
          </p:nvPr>
        </p:nvSpPr>
        <p:spPr>
          <a:xfrm>
            <a:off x="609480" y="1604520"/>
            <a:ext cx="5354280" cy="1896840"/>
          </a:xfrm>
          <a:prstGeom prst="rect">
            <a:avLst/>
          </a:prstGeom>
        </p:spPr>
        <p:txBody>
          <a:bodyPr lIns="0" tIns="0" rIns="0" bIns="0">
            <a:normAutofit/>
          </a:bodyPr>
          <a:lstStyle/>
          <a:p>
            <a:endParaRPr lang="en-IN" sz="3200" b="0" strike="noStrike" spc="-1">
              <a:latin typeface="Arial"/>
            </a:endParaRPr>
          </a:p>
        </p:txBody>
      </p:sp>
      <p:sp>
        <p:nvSpPr>
          <p:cNvPr id="107" name="PlaceHolder 3"/>
          <p:cNvSpPr>
            <a:spLocks noGrp="1"/>
          </p:cNvSpPr>
          <p:nvPr>
            <p:ph type="body"/>
          </p:nvPr>
        </p:nvSpPr>
        <p:spPr>
          <a:xfrm>
            <a:off x="6231960" y="1604520"/>
            <a:ext cx="5354280" cy="3977280"/>
          </a:xfrm>
          <a:prstGeom prst="rect">
            <a:avLst/>
          </a:prstGeom>
        </p:spPr>
        <p:txBody>
          <a:bodyPr lIns="0" tIns="0" rIns="0" bIns="0">
            <a:normAutofit/>
          </a:bodyPr>
          <a:lstStyle/>
          <a:p>
            <a:endParaRPr lang="en-IN" sz="3200" b="0" strike="noStrike" spc="-1">
              <a:latin typeface="Arial"/>
            </a:endParaRPr>
          </a:p>
        </p:txBody>
      </p:sp>
      <p:sp>
        <p:nvSpPr>
          <p:cNvPr id="108" name="PlaceHolder 4"/>
          <p:cNvSpPr>
            <a:spLocks noGrp="1"/>
          </p:cNvSpPr>
          <p:nvPr>
            <p:ph type="body"/>
          </p:nvPr>
        </p:nvSpPr>
        <p:spPr>
          <a:xfrm>
            <a:off x="609480" y="3682080"/>
            <a:ext cx="5354280" cy="1896840"/>
          </a:xfrm>
          <a:prstGeom prst="rect">
            <a:avLst/>
          </a:prstGeom>
        </p:spPr>
        <p:txBody>
          <a:bodyPr lIns="0" tIns="0" rIns="0" bIns="0">
            <a:normAutofit/>
          </a:bodyPr>
          <a:lstStyle/>
          <a:p>
            <a:endParaRPr lang="en-IN" sz="3200" b="0" strike="noStrike" spc="-1">
              <a:latin typeface="Aria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09" name="PlaceHolder 1"/>
          <p:cNvSpPr>
            <a:spLocks noGrp="1"/>
          </p:cNvSpPr>
          <p:nvPr>
            <p:ph type="title"/>
          </p:nvPr>
        </p:nvSpPr>
        <p:spPr>
          <a:xfrm>
            <a:off x="609480" y="273600"/>
            <a:ext cx="10972440" cy="1144800"/>
          </a:xfrm>
          <a:prstGeom prst="rect">
            <a:avLst/>
          </a:prstGeom>
        </p:spPr>
        <p:txBody>
          <a:bodyPr lIns="0" tIns="0" rIns="0" bIns="0" anchor="ctr"/>
          <a:lstStyle/>
          <a:p>
            <a:pPr algn="ctr"/>
            <a:endParaRPr lang="en-IN" sz="4400" b="0" strike="noStrike" spc="-1">
              <a:latin typeface="Arial"/>
            </a:endParaRPr>
          </a:p>
        </p:txBody>
      </p:sp>
      <p:sp>
        <p:nvSpPr>
          <p:cNvPr id="110" name="PlaceHolder 2"/>
          <p:cNvSpPr>
            <a:spLocks noGrp="1"/>
          </p:cNvSpPr>
          <p:nvPr>
            <p:ph type="body"/>
          </p:nvPr>
        </p:nvSpPr>
        <p:spPr>
          <a:xfrm>
            <a:off x="609480" y="1604520"/>
            <a:ext cx="5354280" cy="3977280"/>
          </a:xfrm>
          <a:prstGeom prst="rect">
            <a:avLst/>
          </a:prstGeom>
        </p:spPr>
        <p:txBody>
          <a:bodyPr lIns="0" tIns="0" rIns="0" bIns="0">
            <a:normAutofit/>
          </a:bodyPr>
          <a:lstStyle/>
          <a:p>
            <a:endParaRPr lang="en-IN" sz="3200" b="0" strike="noStrike" spc="-1">
              <a:latin typeface="Arial"/>
            </a:endParaRPr>
          </a:p>
        </p:txBody>
      </p:sp>
      <p:sp>
        <p:nvSpPr>
          <p:cNvPr id="111" name="PlaceHolder 3"/>
          <p:cNvSpPr>
            <a:spLocks noGrp="1"/>
          </p:cNvSpPr>
          <p:nvPr>
            <p:ph type="body"/>
          </p:nvPr>
        </p:nvSpPr>
        <p:spPr>
          <a:xfrm>
            <a:off x="6231960" y="1604520"/>
            <a:ext cx="5354280" cy="1896840"/>
          </a:xfrm>
          <a:prstGeom prst="rect">
            <a:avLst/>
          </a:prstGeom>
        </p:spPr>
        <p:txBody>
          <a:bodyPr lIns="0" tIns="0" rIns="0" bIns="0">
            <a:normAutofit/>
          </a:bodyPr>
          <a:lstStyle/>
          <a:p>
            <a:endParaRPr lang="en-IN" sz="3200" b="0" strike="noStrike" spc="-1">
              <a:latin typeface="Arial"/>
            </a:endParaRPr>
          </a:p>
        </p:txBody>
      </p:sp>
      <p:sp>
        <p:nvSpPr>
          <p:cNvPr id="112" name="PlaceHolder 4"/>
          <p:cNvSpPr>
            <a:spLocks noGrp="1"/>
          </p:cNvSpPr>
          <p:nvPr>
            <p:ph type="body"/>
          </p:nvPr>
        </p:nvSpPr>
        <p:spPr>
          <a:xfrm>
            <a:off x="6231960" y="3682080"/>
            <a:ext cx="5354280" cy="1896840"/>
          </a:xfrm>
          <a:prstGeom prst="rect">
            <a:avLst/>
          </a:prstGeom>
        </p:spPr>
        <p:txBody>
          <a:bodyPr lIns="0" tIns="0" rIns="0" bIns="0">
            <a:normAutofit/>
          </a:bodyPr>
          <a:lstStyle/>
          <a:p>
            <a:endParaRPr lang="en-IN" sz="3200" b="0" strike="noStrike" spc="-1">
              <a:latin typeface="Aria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113" name="PlaceHolder 1"/>
          <p:cNvSpPr>
            <a:spLocks noGrp="1"/>
          </p:cNvSpPr>
          <p:nvPr>
            <p:ph type="title"/>
          </p:nvPr>
        </p:nvSpPr>
        <p:spPr>
          <a:xfrm>
            <a:off x="609480" y="273600"/>
            <a:ext cx="10972440" cy="1144800"/>
          </a:xfrm>
          <a:prstGeom prst="rect">
            <a:avLst/>
          </a:prstGeom>
        </p:spPr>
        <p:txBody>
          <a:bodyPr lIns="0" tIns="0" rIns="0" bIns="0" anchor="ctr"/>
          <a:lstStyle/>
          <a:p>
            <a:pPr algn="ctr"/>
            <a:endParaRPr lang="en-IN" sz="4400" b="0" strike="noStrike" spc="-1">
              <a:latin typeface="Arial"/>
            </a:endParaRPr>
          </a:p>
        </p:txBody>
      </p:sp>
      <p:sp>
        <p:nvSpPr>
          <p:cNvPr id="114" name="PlaceHolder 2"/>
          <p:cNvSpPr>
            <a:spLocks noGrp="1"/>
          </p:cNvSpPr>
          <p:nvPr>
            <p:ph type="body"/>
          </p:nvPr>
        </p:nvSpPr>
        <p:spPr>
          <a:xfrm>
            <a:off x="609480" y="1604520"/>
            <a:ext cx="5354280" cy="1896840"/>
          </a:xfrm>
          <a:prstGeom prst="rect">
            <a:avLst/>
          </a:prstGeom>
        </p:spPr>
        <p:txBody>
          <a:bodyPr lIns="0" tIns="0" rIns="0" bIns="0">
            <a:normAutofit/>
          </a:bodyPr>
          <a:lstStyle/>
          <a:p>
            <a:endParaRPr lang="en-IN" sz="3200" b="0" strike="noStrike" spc="-1">
              <a:latin typeface="Arial"/>
            </a:endParaRPr>
          </a:p>
        </p:txBody>
      </p:sp>
      <p:sp>
        <p:nvSpPr>
          <p:cNvPr id="115" name="PlaceHolder 3"/>
          <p:cNvSpPr>
            <a:spLocks noGrp="1"/>
          </p:cNvSpPr>
          <p:nvPr>
            <p:ph type="body"/>
          </p:nvPr>
        </p:nvSpPr>
        <p:spPr>
          <a:xfrm>
            <a:off x="6231960" y="1604520"/>
            <a:ext cx="5354280" cy="1896840"/>
          </a:xfrm>
          <a:prstGeom prst="rect">
            <a:avLst/>
          </a:prstGeom>
        </p:spPr>
        <p:txBody>
          <a:bodyPr lIns="0" tIns="0" rIns="0" bIns="0">
            <a:normAutofit/>
          </a:bodyPr>
          <a:lstStyle/>
          <a:p>
            <a:endParaRPr lang="en-IN" sz="3200" b="0" strike="noStrike" spc="-1">
              <a:latin typeface="Arial"/>
            </a:endParaRPr>
          </a:p>
        </p:txBody>
      </p:sp>
      <p:sp>
        <p:nvSpPr>
          <p:cNvPr id="116" name="PlaceHolder 4"/>
          <p:cNvSpPr>
            <a:spLocks noGrp="1"/>
          </p:cNvSpPr>
          <p:nvPr>
            <p:ph type="body"/>
          </p:nvPr>
        </p:nvSpPr>
        <p:spPr>
          <a:xfrm>
            <a:off x="609480" y="3682080"/>
            <a:ext cx="10972440" cy="1896840"/>
          </a:xfrm>
          <a:prstGeom prst="rect">
            <a:avLst/>
          </a:prstGeom>
        </p:spPr>
        <p:txBody>
          <a:bodyPr lIns="0" tIns="0" rIns="0" bIns="0">
            <a:normAutofit/>
          </a:bodyPr>
          <a:lstStyle/>
          <a:p>
            <a:endParaRPr lang="en-IN" sz="3200" b="0" strike="noStrike" spc="-1">
              <a:latin typeface="Aria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117" name="PlaceHolder 1"/>
          <p:cNvSpPr>
            <a:spLocks noGrp="1"/>
          </p:cNvSpPr>
          <p:nvPr>
            <p:ph type="title"/>
          </p:nvPr>
        </p:nvSpPr>
        <p:spPr>
          <a:xfrm>
            <a:off x="609480" y="273600"/>
            <a:ext cx="10972440" cy="1144800"/>
          </a:xfrm>
          <a:prstGeom prst="rect">
            <a:avLst/>
          </a:prstGeom>
        </p:spPr>
        <p:txBody>
          <a:bodyPr lIns="0" tIns="0" rIns="0" bIns="0" anchor="ctr"/>
          <a:lstStyle/>
          <a:p>
            <a:pPr algn="ctr"/>
            <a:endParaRPr lang="en-IN" sz="4400" b="0" strike="noStrike" spc="-1">
              <a:latin typeface="Arial"/>
            </a:endParaRPr>
          </a:p>
        </p:txBody>
      </p:sp>
      <p:sp>
        <p:nvSpPr>
          <p:cNvPr id="118" name="PlaceHolder 2"/>
          <p:cNvSpPr>
            <a:spLocks noGrp="1"/>
          </p:cNvSpPr>
          <p:nvPr>
            <p:ph type="body"/>
          </p:nvPr>
        </p:nvSpPr>
        <p:spPr>
          <a:xfrm>
            <a:off x="609480" y="1604520"/>
            <a:ext cx="10972440" cy="1896840"/>
          </a:xfrm>
          <a:prstGeom prst="rect">
            <a:avLst/>
          </a:prstGeom>
        </p:spPr>
        <p:txBody>
          <a:bodyPr lIns="0" tIns="0" rIns="0" bIns="0">
            <a:normAutofit/>
          </a:bodyPr>
          <a:lstStyle/>
          <a:p>
            <a:endParaRPr lang="en-IN" sz="3200" b="0" strike="noStrike" spc="-1">
              <a:latin typeface="Arial"/>
            </a:endParaRPr>
          </a:p>
        </p:txBody>
      </p:sp>
      <p:sp>
        <p:nvSpPr>
          <p:cNvPr id="119" name="PlaceHolder 3"/>
          <p:cNvSpPr>
            <a:spLocks noGrp="1"/>
          </p:cNvSpPr>
          <p:nvPr>
            <p:ph type="body"/>
          </p:nvPr>
        </p:nvSpPr>
        <p:spPr>
          <a:xfrm>
            <a:off x="609480" y="3682080"/>
            <a:ext cx="10972440" cy="1896840"/>
          </a:xfrm>
          <a:prstGeom prst="rect">
            <a:avLst/>
          </a:prstGeom>
        </p:spPr>
        <p:txBody>
          <a:bodyPr lIns="0" tIns="0" rIns="0" bIns="0">
            <a:normAutofit/>
          </a:bodyPr>
          <a:lstStyle/>
          <a:p>
            <a:endParaRPr lang="en-IN" sz="3200" b="0" strike="noStrike" spc="-1">
              <a:latin typeface="Aria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120" name="PlaceHolder 1"/>
          <p:cNvSpPr>
            <a:spLocks noGrp="1"/>
          </p:cNvSpPr>
          <p:nvPr>
            <p:ph type="title"/>
          </p:nvPr>
        </p:nvSpPr>
        <p:spPr>
          <a:xfrm>
            <a:off x="609480" y="273600"/>
            <a:ext cx="10972440" cy="1144800"/>
          </a:xfrm>
          <a:prstGeom prst="rect">
            <a:avLst/>
          </a:prstGeom>
        </p:spPr>
        <p:txBody>
          <a:bodyPr lIns="0" tIns="0" rIns="0" bIns="0" anchor="ctr"/>
          <a:lstStyle/>
          <a:p>
            <a:pPr algn="ctr"/>
            <a:endParaRPr lang="en-IN" sz="4400" b="0" strike="noStrike" spc="-1">
              <a:latin typeface="Arial"/>
            </a:endParaRPr>
          </a:p>
        </p:txBody>
      </p:sp>
      <p:sp>
        <p:nvSpPr>
          <p:cNvPr id="121" name="PlaceHolder 2"/>
          <p:cNvSpPr>
            <a:spLocks noGrp="1"/>
          </p:cNvSpPr>
          <p:nvPr>
            <p:ph type="body"/>
          </p:nvPr>
        </p:nvSpPr>
        <p:spPr>
          <a:xfrm>
            <a:off x="609480" y="1604520"/>
            <a:ext cx="5354280" cy="1896840"/>
          </a:xfrm>
          <a:prstGeom prst="rect">
            <a:avLst/>
          </a:prstGeom>
        </p:spPr>
        <p:txBody>
          <a:bodyPr lIns="0" tIns="0" rIns="0" bIns="0">
            <a:normAutofit/>
          </a:bodyPr>
          <a:lstStyle/>
          <a:p>
            <a:endParaRPr lang="en-IN" sz="3200" b="0" strike="noStrike" spc="-1">
              <a:latin typeface="Arial"/>
            </a:endParaRPr>
          </a:p>
        </p:txBody>
      </p:sp>
      <p:sp>
        <p:nvSpPr>
          <p:cNvPr id="122" name="PlaceHolder 3"/>
          <p:cNvSpPr>
            <a:spLocks noGrp="1"/>
          </p:cNvSpPr>
          <p:nvPr>
            <p:ph type="body"/>
          </p:nvPr>
        </p:nvSpPr>
        <p:spPr>
          <a:xfrm>
            <a:off x="6231960" y="1604520"/>
            <a:ext cx="5354280" cy="1896840"/>
          </a:xfrm>
          <a:prstGeom prst="rect">
            <a:avLst/>
          </a:prstGeom>
        </p:spPr>
        <p:txBody>
          <a:bodyPr lIns="0" tIns="0" rIns="0" bIns="0">
            <a:normAutofit/>
          </a:bodyPr>
          <a:lstStyle/>
          <a:p>
            <a:endParaRPr lang="en-IN" sz="3200" b="0" strike="noStrike" spc="-1">
              <a:latin typeface="Arial"/>
            </a:endParaRPr>
          </a:p>
        </p:txBody>
      </p:sp>
      <p:sp>
        <p:nvSpPr>
          <p:cNvPr id="123" name="PlaceHolder 4"/>
          <p:cNvSpPr>
            <a:spLocks noGrp="1"/>
          </p:cNvSpPr>
          <p:nvPr>
            <p:ph type="body"/>
          </p:nvPr>
        </p:nvSpPr>
        <p:spPr>
          <a:xfrm>
            <a:off x="609480" y="3682080"/>
            <a:ext cx="5354280" cy="1896840"/>
          </a:xfrm>
          <a:prstGeom prst="rect">
            <a:avLst/>
          </a:prstGeom>
        </p:spPr>
        <p:txBody>
          <a:bodyPr lIns="0" tIns="0" rIns="0" bIns="0">
            <a:normAutofit/>
          </a:bodyPr>
          <a:lstStyle/>
          <a:p>
            <a:endParaRPr lang="en-IN" sz="3200" b="0" strike="noStrike" spc="-1">
              <a:latin typeface="Arial"/>
            </a:endParaRPr>
          </a:p>
        </p:txBody>
      </p:sp>
      <p:sp>
        <p:nvSpPr>
          <p:cNvPr id="124" name="PlaceHolder 5"/>
          <p:cNvSpPr>
            <a:spLocks noGrp="1"/>
          </p:cNvSpPr>
          <p:nvPr>
            <p:ph type="body"/>
          </p:nvPr>
        </p:nvSpPr>
        <p:spPr>
          <a:xfrm>
            <a:off x="6231960" y="3682080"/>
            <a:ext cx="5354280" cy="1896840"/>
          </a:xfrm>
          <a:prstGeom prst="rect">
            <a:avLst/>
          </a:prstGeom>
        </p:spPr>
        <p:txBody>
          <a:bodyPr lIns="0" tIns="0" rIns="0" bIns="0">
            <a:normAutofit/>
          </a:bodyPr>
          <a:lstStyle/>
          <a:p>
            <a:endParaRPr lang="en-IN" sz="3200" b="0" strike="noStrike" spc="-1">
              <a:latin typeface="Aria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125" name="PlaceHolder 1"/>
          <p:cNvSpPr>
            <a:spLocks noGrp="1"/>
          </p:cNvSpPr>
          <p:nvPr>
            <p:ph type="title"/>
          </p:nvPr>
        </p:nvSpPr>
        <p:spPr>
          <a:xfrm>
            <a:off x="609480" y="273600"/>
            <a:ext cx="10972440" cy="1144800"/>
          </a:xfrm>
          <a:prstGeom prst="rect">
            <a:avLst/>
          </a:prstGeom>
        </p:spPr>
        <p:txBody>
          <a:bodyPr lIns="0" tIns="0" rIns="0" bIns="0" anchor="ctr"/>
          <a:lstStyle/>
          <a:p>
            <a:pPr algn="ctr"/>
            <a:endParaRPr lang="en-IN" sz="4400" b="0" strike="noStrike" spc="-1">
              <a:latin typeface="Arial"/>
            </a:endParaRPr>
          </a:p>
        </p:txBody>
      </p:sp>
      <p:sp>
        <p:nvSpPr>
          <p:cNvPr id="126" name="PlaceHolder 2"/>
          <p:cNvSpPr>
            <a:spLocks noGrp="1"/>
          </p:cNvSpPr>
          <p:nvPr>
            <p:ph type="body"/>
          </p:nvPr>
        </p:nvSpPr>
        <p:spPr>
          <a:xfrm>
            <a:off x="609480" y="1604520"/>
            <a:ext cx="3533040" cy="1896840"/>
          </a:xfrm>
          <a:prstGeom prst="rect">
            <a:avLst/>
          </a:prstGeom>
        </p:spPr>
        <p:txBody>
          <a:bodyPr lIns="0" tIns="0" rIns="0" bIns="0">
            <a:normAutofit/>
          </a:bodyPr>
          <a:lstStyle/>
          <a:p>
            <a:endParaRPr lang="en-IN" sz="3200" b="0" strike="noStrike" spc="-1">
              <a:latin typeface="Arial"/>
            </a:endParaRPr>
          </a:p>
        </p:txBody>
      </p:sp>
      <p:sp>
        <p:nvSpPr>
          <p:cNvPr id="127" name="PlaceHolder 3"/>
          <p:cNvSpPr>
            <a:spLocks noGrp="1"/>
          </p:cNvSpPr>
          <p:nvPr>
            <p:ph type="body"/>
          </p:nvPr>
        </p:nvSpPr>
        <p:spPr>
          <a:xfrm>
            <a:off x="4319640" y="1604520"/>
            <a:ext cx="3533040" cy="1896840"/>
          </a:xfrm>
          <a:prstGeom prst="rect">
            <a:avLst/>
          </a:prstGeom>
        </p:spPr>
        <p:txBody>
          <a:bodyPr lIns="0" tIns="0" rIns="0" bIns="0">
            <a:normAutofit/>
          </a:bodyPr>
          <a:lstStyle/>
          <a:p>
            <a:endParaRPr lang="en-IN" sz="3200" b="0" strike="noStrike" spc="-1">
              <a:latin typeface="Arial"/>
            </a:endParaRPr>
          </a:p>
        </p:txBody>
      </p:sp>
      <p:sp>
        <p:nvSpPr>
          <p:cNvPr id="128" name="PlaceHolder 4"/>
          <p:cNvSpPr>
            <a:spLocks noGrp="1"/>
          </p:cNvSpPr>
          <p:nvPr>
            <p:ph type="body"/>
          </p:nvPr>
        </p:nvSpPr>
        <p:spPr>
          <a:xfrm>
            <a:off x="8029800" y="1604520"/>
            <a:ext cx="3533040" cy="1896840"/>
          </a:xfrm>
          <a:prstGeom prst="rect">
            <a:avLst/>
          </a:prstGeom>
        </p:spPr>
        <p:txBody>
          <a:bodyPr lIns="0" tIns="0" rIns="0" bIns="0">
            <a:normAutofit/>
          </a:bodyPr>
          <a:lstStyle/>
          <a:p>
            <a:endParaRPr lang="en-IN" sz="3200" b="0" strike="noStrike" spc="-1">
              <a:latin typeface="Arial"/>
            </a:endParaRPr>
          </a:p>
        </p:txBody>
      </p:sp>
      <p:sp>
        <p:nvSpPr>
          <p:cNvPr id="129" name="PlaceHolder 5"/>
          <p:cNvSpPr>
            <a:spLocks noGrp="1"/>
          </p:cNvSpPr>
          <p:nvPr>
            <p:ph type="body"/>
          </p:nvPr>
        </p:nvSpPr>
        <p:spPr>
          <a:xfrm>
            <a:off x="609480" y="3682080"/>
            <a:ext cx="3533040" cy="1896840"/>
          </a:xfrm>
          <a:prstGeom prst="rect">
            <a:avLst/>
          </a:prstGeom>
        </p:spPr>
        <p:txBody>
          <a:bodyPr lIns="0" tIns="0" rIns="0" bIns="0">
            <a:normAutofit/>
          </a:bodyPr>
          <a:lstStyle/>
          <a:p>
            <a:endParaRPr lang="en-IN" sz="3200" b="0" strike="noStrike" spc="-1">
              <a:latin typeface="Arial"/>
            </a:endParaRPr>
          </a:p>
        </p:txBody>
      </p:sp>
      <p:sp>
        <p:nvSpPr>
          <p:cNvPr id="130" name="PlaceHolder 6"/>
          <p:cNvSpPr>
            <a:spLocks noGrp="1"/>
          </p:cNvSpPr>
          <p:nvPr>
            <p:ph type="body"/>
          </p:nvPr>
        </p:nvSpPr>
        <p:spPr>
          <a:xfrm>
            <a:off x="4319640" y="3682080"/>
            <a:ext cx="3533040" cy="1896840"/>
          </a:xfrm>
          <a:prstGeom prst="rect">
            <a:avLst/>
          </a:prstGeom>
        </p:spPr>
        <p:txBody>
          <a:bodyPr lIns="0" tIns="0" rIns="0" bIns="0">
            <a:normAutofit/>
          </a:bodyPr>
          <a:lstStyle/>
          <a:p>
            <a:endParaRPr lang="en-IN" sz="3200" b="0" strike="noStrike" spc="-1">
              <a:latin typeface="Arial"/>
            </a:endParaRPr>
          </a:p>
        </p:txBody>
      </p:sp>
      <p:sp>
        <p:nvSpPr>
          <p:cNvPr id="131" name="PlaceHolder 7"/>
          <p:cNvSpPr>
            <a:spLocks noGrp="1"/>
          </p:cNvSpPr>
          <p:nvPr>
            <p:ph type="body"/>
          </p:nvPr>
        </p:nvSpPr>
        <p:spPr>
          <a:xfrm>
            <a:off x="8029800" y="3682080"/>
            <a:ext cx="3533040" cy="1896840"/>
          </a:xfrm>
          <a:prstGeom prst="rect">
            <a:avLst/>
          </a:prstGeom>
        </p:spPr>
        <p:txBody>
          <a:bodyPr lIns="0" tIns="0" rIns="0" bIns="0">
            <a:normAutofit/>
          </a:bodyPr>
          <a:lstStyle/>
          <a:p>
            <a:endParaRPr lang="en-IN" sz="3200" b="0" strike="noStrike" spc="-1">
              <a:latin typeface="Aria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 /><Relationship Id="rId13" Type="http://schemas.openxmlformats.org/officeDocument/2006/relationships/theme" Target="../theme/theme2.xml" /><Relationship Id="rId3" Type="http://schemas.openxmlformats.org/officeDocument/2006/relationships/slideLayout" Target="../slideLayouts/slideLayout15.xml" /><Relationship Id="rId7" Type="http://schemas.openxmlformats.org/officeDocument/2006/relationships/slideLayout" Target="../slideLayouts/slideLayout19.xml" /><Relationship Id="rId12" Type="http://schemas.openxmlformats.org/officeDocument/2006/relationships/slideLayout" Target="../slideLayouts/slideLayout24.xml" /><Relationship Id="rId2" Type="http://schemas.openxmlformats.org/officeDocument/2006/relationships/slideLayout" Target="../slideLayouts/slideLayout14.xml" /><Relationship Id="rId1" Type="http://schemas.openxmlformats.org/officeDocument/2006/relationships/slideLayout" Target="../slideLayouts/slideLayout13.xml" /><Relationship Id="rId6" Type="http://schemas.openxmlformats.org/officeDocument/2006/relationships/slideLayout" Target="../slideLayouts/slideLayout18.xml" /><Relationship Id="rId11" Type="http://schemas.openxmlformats.org/officeDocument/2006/relationships/slideLayout" Target="../slideLayouts/slideLayout23.xml" /><Relationship Id="rId5" Type="http://schemas.openxmlformats.org/officeDocument/2006/relationships/slideLayout" Target="../slideLayouts/slideLayout17.xml" /><Relationship Id="rId10" Type="http://schemas.openxmlformats.org/officeDocument/2006/relationships/slideLayout" Target="../slideLayouts/slideLayout22.xml" /><Relationship Id="rId4" Type="http://schemas.openxmlformats.org/officeDocument/2006/relationships/slideLayout" Target="../slideLayouts/slideLayout16.xml" /><Relationship Id="rId9" Type="http://schemas.openxmlformats.org/officeDocument/2006/relationships/slideLayout" Target="../slideLayouts/slideLayout2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30" name="Group 1"/>
          <p:cNvGrpSpPr/>
          <p:nvPr/>
        </p:nvGrpSpPr>
        <p:grpSpPr>
          <a:xfrm>
            <a:off x="0" y="228600"/>
            <a:ext cx="2850840" cy="6638040"/>
            <a:chOff x="0" y="228600"/>
            <a:chExt cx="2850840" cy="6638040"/>
          </a:xfrm>
        </p:grpSpPr>
        <p:sp>
          <p:nvSpPr>
            <p:cNvPr id="31" name="CustomShape 2"/>
            <p:cNvSpPr/>
            <p:nvPr/>
          </p:nvSpPr>
          <p:spPr>
            <a:xfrm>
              <a:off x="0" y="2575080"/>
              <a:ext cx="100080" cy="625320"/>
            </a:xfrm>
            <a:custGeom>
              <a:avLst/>
              <a:gdLst/>
              <a:ahLst/>
              <a:cxnLst/>
              <a:rect l="l" t="t"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tyle>
            <a:lnRef idx="0">
              <a:scrgbClr r="0" g="0" b="0"/>
            </a:lnRef>
            <a:fillRef idx="0">
              <a:scrgbClr r="0" g="0" b="0"/>
            </a:fillRef>
            <a:effectRef idx="0">
              <a:scrgbClr r="0" g="0" b="0"/>
            </a:effectRef>
            <a:fontRef idx="minor"/>
          </p:style>
        </p:sp>
        <p:sp>
          <p:nvSpPr>
            <p:cNvPr id="2" name="CustomShape 3"/>
            <p:cNvSpPr/>
            <p:nvPr/>
          </p:nvSpPr>
          <p:spPr>
            <a:xfrm>
              <a:off x="128520" y="3156480"/>
              <a:ext cx="645840" cy="2321640"/>
            </a:xfrm>
            <a:custGeom>
              <a:avLst/>
              <a:gdLst/>
              <a:ahLst/>
              <a:cxnLst/>
              <a:rect l="l" t="t"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tyle>
            <a:lnRef idx="0">
              <a:scrgbClr r="0" g="0" b="0"/>
            </a:lnRef>
            <a:fillRef idx="0">
              <a:scrgbClr r="0" g="0" b="0"/>
            </a:fillRef>
            <a:effectRef idx="0">
              <a:scrgbClr r="0" g="0" b="0"/>
            </a:effectRef>
            <a:fontRef idx="minor"/>
          </p:style>
        </p:sp>
        <p:sp>
          <p:nvSpPr>
            <p:cNvPr id="3" name="CustomShape 4"/>
            <p:cNvSpPr/>
            <p:nvPr/>
          </p:nvSpPr>
          <p:spPr>
            <a:xfrm>
              <a:off x="807120" y="5447160"/>
              <a:ext cx="608760" cy="1419480"/>
            </a:xfrm>
            <a:custGeom>
              <a:avLst/>
              <a:gdLst/>
              <a:ahLst/>
              <a:cxnLst/>
              <a:rect l="l" t="t"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tyle>
            <a:lnRef idx="0">
              <a:scrgbClr r="0" g="0" b="0"/>
            </a:lnRef>
            <a:fillRef idx="0">
              <a:scrgbClr r="0" g="0" b="0"/>
            </a:fillRef>
            <a:effectRef idx="0">
              <a:scrgbClr r="0" g="0" b="0"/>
            </a:effectRef>
            <a:fontRef idx="minor"/>
          </p:style>
        </p:sp>
        <p:sp>
          <p:nvSpPr>
            <p:cNvPr id="4" name="CustomShape 5"/>
            <p:cNvSpPr/>
            <p:nvPr/>
          </p:nvSpPr>
          <p:spPr>
            <a:xfrm>
              <a:off x="959760" y="6503760"/>
              <a:ext cx="170640" cy="362880"/>
            </a:xfrm>
            <a:custGeom>
              <a:avLst/>
              <a:gdLst/>
              <a:ahLst/>
              <a:cxnLst/>
              <a:rect l="l" t="t"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tyle>
            <a:lnRef idx="0">
              <a:scrgbClr r="0" g="0" b="0"/>
            </a:lnRef>
            <a:fillRef idx="0">
              <a:scrgbClr r="0" g="0" b="0"/>
            </a:fillRef>
            <a:effectRef idx="0">
              <a:scrgbClr r="0" g="0" b="0"/>
            </a:effectRef>
            <a:fontRef idx="minor"/>
          </p:style>
        </p:sp>
        <p:sp>
          <p:nvSpPr>
            <p:cNvPr id="5" name="CustomShape 6"/>
            <p:cNvSpPr/>
            <p:nvPr/>
          </p:nvSpPr>
          <p:spPr>
            <a:xfrm>
              <a:off x="100800" y="3201120"/>
              <a:ext cx="821160" cy="3327840"/>
            </a:xfrm>
            <a:custGeom>
              <a:avLst/>
              <a:gdLst/>
              <a:ahLst/>
              <a:cxnLst/>
              <a:rect l="l" t="t"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tyle>
            <a:lnRef idx="0">
              <a:scrgbClr r="0" g="0" b="0"/>
            </a:lnRef>
            <a:fillRef idx="0">
              <a:scrgbClr r="0" g="0" b="0"/>
            </a:fillRef>
            <a:effectRef idx="0">
              <a:scrgbClr r="0" g="0" b="0"/>
            </a:effectRef>
            <a:fontRef idx="minor"/>
          </p:style>
        </p:sp>
        <p:sp>
          <p:nvSpPr>
            <p:cNvPr id="6" name="CustomShape 7"/>
            <p:cNvSpPr/>
            <p:nvPr/>
          </p:nvSpPr>
          <p:spPr>
            <a:xfrm>
              <a:off x="22320" y="228600"/>
              <a:ext cx="105480" cy="2927160"/>
            </a:xfrm>
            <a:custGeom>
              <a:avLst/>
              <a:gdLst/>
              <a:ahLst/>
              <a:cxnLst/>
              <a:rect l="l" t="t"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tyle>
            <a:lnRef idx="0">
              <a:scrgbClr r="0" g="0" b="0"/>
            </a:lnRef>
            <a:fillRef idx="0">
              <a:scrgbClr r="0" g="0" b="0"/>
            </a:fillRef>
            <a:effectRef idx="0">
              <a:scrgbClr r="0" g="0" b="0"/>
            </a:effectRef>
            <a:fontRef idx="minor"/>
          </p:style>
        </p:sp>
        <p:sp>
          <p:nvSpPr>
            <p:cNvPr id="7" name="CustomShape 8"/>
            <p:cNvSpPr/>
            <p:nvPr/>
          </p:nvSpPr>
          <p:spPr>
            <a:xfrm>
              <a:off x="78120" y="2944080"/>
              <a:ext cx="77400" cy="493200"/>
            </a:xfrm>
            <a:custGeom>
              <a:avLst/>
              <a:gdLst/>
              <a:ahLst/>
              <a:cxnLst/>
              <a:rect l="l" t="t"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tyle>
            <a:lnRef idx="0">
              <a:scrgbClr r="0" g="0" b="0"/>
            </a:lnRef>
            <a:fillRef idx="0">
              <a:scrgbClr r="0" g="0" b="0"/>
            </a:fillRef>
            <a:effectRef idx="0">
              <a:scrgbClr r="0" g="0" b="0"/>
            </a:effectRef>
            <a:fontRef idx="minor"/>
          </p:style>
        </p:sp>
        <p:sp>
          <p:nvSpPr>
            <p:cNvPr id="8" name="CustomShape 9"/>
            <p:cNvSpPr/>
            <p:nvPr/>
          </p:nvSpPr>
          <p:spPr>
            <a:xfrm>
              <a:off x="769680" y="5478840"/>
              <a:ext cx="189360" cy="1024200"/>
            </a:xfrm>
            <a:custGeom>
              <a:avLst/>
              <a:gdLst/>
              <a:ahLst/>
              <a:cxnLst/>
              <a:rect l="l" t="t"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tyle>
            <a:lnRef idx="0">
              <a:scrgbClr r="0" g="0" b="0"/>
            </a:lnRef>
            <a:fillRef idx="0">
              <a:scrgbClr r="0" g="0" b="0"/>
            </a:fillRef>
            <a:effectRef idx="0">
              <a:scrgbClr r="0" g="0" b="0"/>
            </a:effectRef>
            <a:fontRef idx="minor"/>
          </p:style>
        </p:sp>
        <p:sp>
          <p:nvSpPr>
            <p:cNvPr id="9" name="CustomShape 10"/>
            <p:cNvSpPr/>
            <p:nvPr/>
          </p:nvSpPr>
          <p:spPr>
            <a:xfrm>
              <a:off x="775440" y="1398960"/>
              <a:ext cx="2075400" cy="4047480"/>
            </a:xfrm>
            <a:custGeom>
              <a:avLst/>
              <a:gdLst/>
              <a:ahLst/>
              <a:cxnLst/>
              <a:rect l="l" t="t"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tyle>
            <a:lnRef idx="0">
              <a:scrgbClr r="0" g="0" b="0"/>
            </a:lnRef>
            <a:fillRef idx="0">
              <a:scrgbClr r="0" g="0" b="0"/>
            </a:fillRef>
            <a:effectRef idx="0">
              <a:scrgbClr r="0" g="0" b="0"/>
            </a:effectRef>
            <a:fontRef idx="minor"/>
          </p:style>
        </p:sp>
        <p:sp>
          <p:nvSpPr>
            <p:cNvPr id="10" name="CustomShape 11"/>
            <p:cNvSpPr/>
            <p:nvPr/>
          </p:nvSpPr>
          <p:spPr>
            <a:xfrm>
              <a:off x="922680" y="6530040"/>
              <a:ext cx="161280" cy="336600"/>
            </a:xfrm>
            <a:custGeom>
              <a:avLst/>
              <a:gdLst/>
              <a:ahLst/>
              <a:cxnLst/>
              <a:rect l="l" t="t"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tyle>
            <a:lnRef idx="0">
              <a:scrgbClr r="0" g="0" b="0"/>
            </a:lnRef>
            <a:fillRef idx="0">
              <a:scrgbClr r="0" g="0" b="0"/>
            </a:fillRef>
            <a:effectRef idx="0">
              <a:scrgbClr r="0" g="0" b="0"/>
            </a:effectRef>
            <a:fontRef idx="minor"/>
          </p:style>
        </p:sp>
        <p:sp>
          <p:nvSpPr>
            <p:cNvPr id="11" name="CustomShape 12"/>
            <p:cNvSpPr/>
            <p:nvPr/>
          </p:nvSpPr>
          <p:spPr>
            <a:xfrm>
              <a:off x="769680" y="5359320"/>
              <a:ext cx="36720" cy="221040"/>
            </a:xfrm>
            <a:custGeom>
              <a:avLst/>
              <a:gdLst/>
              <a:ahLst/>
              <a:cxnLst/>
              <a:rect l="l" t="t"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tyle>
            <a:lnRef idx="0">
              <a:scrgbClr r="0" g="0" b="0"/>
            </a:lnRef>
            <a:fillRef idx="0">
              <a:scrgbClr r="0" g="0" b="0"/>
            </a:fillRef>
            <a:effectRef idx="0">
              <a:scrgbClr r="0" g="0" b="0"/>
            </a:effectRef>
            <a:fontRef idx="minor"/>
          </p:style>
        </p:sp>
        <p:sp>
          <p:nvSpPr>
            <p:cNvPr id="12" name="CustomShape 13"/>
            <p:cNvSpPr/>
            <p:nvPr/>
          </p:nvSpPr>
          <p:spPr>
            <a:xfrm>
              <a:off x="849960" y="6244560"/>
              <a:ext cx="237960" cy="621720"/>
            </a:xfrm>
            <a:custGeom>
              <a:avLst/>
              <a:gdLst/>
              <a:ahLst/>
              <a:cxnLst/>
              <a:rect l="l" t="t"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tyle>
            <a:lnRef idx="0">
              <a:scrgbClr r="0" g="0" b="0"/>
            </a:lnRef>
            <a:fillRef idx="0">
              <a:scrgbClr r="0" g="0" b="0"/>
            </a:fillRef>
            <a:effectRef idx="0">
              <a:scrgbClr r="0" g="0" b="0"/>
            </a:effectRef>
            <a:fontRef idx="minor"/>
          </p:style>
        </p:sp>
      </p:grpSp>
      <p:grpSp>
        <p:nvGrpSpPr>
          <p:cNvPr id="13" name="Group 14"/>
          <p:cNvGrpSpPr/>
          <p:nvPr/>
        </p:nvGrpSpPr>
        <p:grpSpPr>
          <a:xfrm>
            <a:off x="27360" y="-720"/>
            <a:ext cx="2355840" cy="6853320"/>
            <a:chOff x="27360" y="-720"/>
            <a:chExt cx="2355840" cy="6853320"/>
          </a:xfrm>
        </p:grpSpPr>
        <p:sp>
          <p:nvSpPr>
            <p:cNvPr id="14" name="CustomShape 15"/>
            <p:cNvSpPr/>
            <p:nvPr/>
          </p:nvSpPr>
          <p:spPr>
            <a:xfrm>
              <a:off x="27360" y="-720"/>
              <a:ext cx="493560" cy="4400280"/>
            </a:xfrm>
            <a:custGeom>
              <a:avLst/>
              <a:gdLst/>
              <a:ahLst/>
              <a:cxnLst/>
              <a:rect l="l" t="t"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tyle>
            <a:lnRef idx="0">
              <a:scrgbClr r="0" g="0" b="0"/>
            </a:lnRef>
            <a:fillRef idx="0">
              <a:scrgbClr r="0" g="0" b="0"/>
            </a:fillRef>
            <a:effectRef idx="0">
              <a:scrgbClr r="0" g="0" b="0"/>
            </a:effectRef>
            <a:fontRef idx="minor"/>
          </p:style>
        </p:sp>
        <p:sp>
          <p:nvSpPr>
            <p:cNvPr id="15" name="CustomShape 16"/>
            <p:cNvSpPr/>
            <p:nvPr/>
          </p:nvSpPr>
          <p:spPr>
            <a:xfrm>
              <a:off x="550440" y="4316400"/>
              <a:ext cx="422640" cy="1580040"/>
            </a:xfrm>
            <a:custGeom>
              <a:avLst/>
              <a:gdLst/>
              <a:ahLst/>
              <a:cxnLst/>
              <a:rect l="l" t="t"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tyle>
            <a:lnRef idx="0">
              <a:scrgbClr r="0" g="0" b="0"/>
            </a:lnRef>
            <a:fillRef idx="0">
              <a:scrgbClr r="0" g="0" b="0"/>
            </a:fillRef>
            <a:effectRef idx="0">
              <a:scrgbClr r="0" g="0" b="0"/>
            </a:effectRef>
            <a:fontRef idx="minor"/>
          </p:style>
        </p:sp>
        <p:sp>
          <p:nvSpPr>
            <p:cNvPr id="16" name="CustomShape 17"/>
            <p:cNvSpPr/>
            <p:nvPr/>
          </p:nvSpPr>
          <p:spPr>
            <a:xfrm>
              <a:off x="1006200" y="5862600"/>
              <a:ext cx="430200" cy="990000"/>
            </a:xfrm>
            <a:custGeom>
              <a:avLst/>
              <a:gdLst/>
              <a:ahLst/>
              <a:cxnLst/>
              <a:rect l="l" t="t"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tyle>
            <a:lnRef idx="0">
              <a:scrgbClr r="0" g="0" b="0"/>
            </a:lnRef>
            <a:fillRef idx="0">
              <a:scrgbClr r="0" g="0" b="0"/>
            </a:fillRef>
            <a:effectRef idx="0">
              <a:scrgbClr r="0" g="0" b="0"/>
            </a:effectRef>
            <a:fontRef idx="minor"/>
          </p:style>
        </p:sp>
        <p:sp>
          <p:nvSpPr>
            <p:cNvPr id="17" name="CustomShape 18"/>
            <p:cNvSpPr/>
            <p:nvPr/>
          </p:nvSpPr>
          <p:spPr>
            <a:xfrm>
              <a:off x="521640" y="4364280"/>
              <a:ext cx="551160" cy="2235240"/>
            </a:xfrm>
            <a:custGeom>
              <a:avLst/>
              <a:gdLst/>
              <a:ahLst/>
              <a:cxnLst/>
              <a:rect l="l" t="t"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tyle>
            <a:lnRef idx="0">
              <a:scrgbClr r="0" g="0" b="0"/>
            </a:lnRef>
            <a:fillRef idx="0">
              <a:scrgbClr r="0" g="0" b="0"/>
            </a:fillRef>
            <a:effectRef idx="0">
              <a:scrgbClr r="0" g="0" b="0"/>
            </a:effectRef>
            <a:fontRef idx="minor"/>
          </p:style>
        </p:sp>
        <p:sp>
          <p:nvSpPr>
            <p:cNvPr id="18" name="CustomShape 19"/>
            <p:cNvSpPr/>
            <p:nvPr/>
          </p:nvSpPr>
          <p:spPr>
            <a:xfrm>
              <a:off x="468000" y="1289160"/>
              <a:ext cx="173520" cy="3026520"/>
            </a:xfrm>
            <a:custGeom>
              <a:avLst/>
              <a:gdLst/>
              <a:ahLst/>
              <a:cxnLst/>
              <a:rect l="l" t="t"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tyle>
            <a:lnRef idx="0">
              <a:scrgbClr r="0" g="0" b="0"/>
            </a:lnRef>
            <a:fillRef idx="0">
              <a:scrgbClr r="0" g="0" b="0"/>
            </a:fillRef>
            <a:effectRef idx="0">
              <a:scrgbClr r="0" g="0" b="0"/>
            </a:effectRef>
            <a:fontRef idx="minor"/>
          </p:style>
        </p:sp>
        <p:sp>
          <p:nvSpPr>
            <p:cNvPr id="19" name="CustomShape 20"/>
            <p:cNvSpPr/>
            <p:nvPr/>
          </p:nvSpPr>
          <p:spPr>
            <a:xfrm>
              <a:off x="1111680" y="6571440"/>
              <a:ext cx="133560" cy="280800"/>
            </a:xfrm>
            <a:custGeom>
              <a:avLst/>
              <a:gdLst/>
              <a:ahLst/>
              <a:cxnLst/>
              <a:rect l="l" t="t"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tyle>
            <a:lnRef idx="0">
              <a:scrgbClr r="0" g="0" b="0"/>
            </a:lnRef>
            <a:fillRef idx="0">
              <a:scrgbClr r="0" g="0" b="0"/>
            </a:fillRef>
            <a:effectRef idx="0">
              <a:scrgbClr r="0" g="0" b="0"/>
            </a:effectRef>
            <a:fontRef idx="minor"/>
          </p:style>
        </p:sp>
        <p:sp>
          <p:nvSpPr>
            <p:cNvPr id="20" name="CustomShape 21"/>
            <p:cNvSpPr/>
            <p:nvPr/>
          </p:nvSpPr>
          <p:spPr>
            <a:xfrm>
              <a:off x="502560" y="4107600"/>
              <a:ext cx="81720" cy="510840"/>
            </a:xfrm>
            <a:custGeom>
              <a:avLst/>
              <a:gdLst/>
              <a:ahLst/>
              <a:cxnLst/>
              <a:rect l="l" t="t"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tyle>
            <a:lnRef idx="0">
              <a:scrgbClr r="0" g="0" b="0"/>
            </a:lnRef>
            <a:fillRef idx="0">
              <a:scrgbClr r="0" g="0" b="0"/>
            </a:fillRef>
            <a:effectRef idx="0">
              <a:scrgbClr r="0" g="0" b="0"/>
            </a:effectRef>
            <a:fontRef idx="minor"/>
          </p:style>
        </p:sp>
        <p:sp>
          <p:nvSpPr>
            <p:cNvPr id="21" name="CustomShape 22"/>
            <p:cNvSpPr/>
            <p:nvPr/>
          </p:nvSpPr>
          <p:spPr>
            <a:xfrm>
              <a:off x="973800" y="3145680"/>
              <a:ext cx="1409400" cy="2716200"/>
            </a:xfrm>
            <a:custGeom>
              <a:avLst/>
              <a:gdLst/>
              <a:ahLst/>
              <a:cxnLst/>
              <a:rect l="l" t="t"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tyle>
            <a:lnRef idx="0">
              <a:scrgbClr r="0" g="0" b="0"/>
            </a:lnRef>
            <a:fillRef idx="0">
              <a:scrgbClr r="0" g="0" b="0"/>
            </a:fillRef>
            <a:effectRef idx="0">
              <a:scrgbClr r="0" g="0" b="0"/>
            </a:effectRef>
            <a:fontRef idx="minor"/>
          </p:style>
        </p:sp>
        <p:sp>
          <p:nvSpPr>
            <p:cNvPr id="22" name="CustomShape 23"/>
            <p:cNvSpPr/>
            <p:nvPr/>
          </p:nvSpPr>
          <p:spPr>
            <a:xfrm>
              <a:off x="1073520" y="6600240"/>
              <a:ext cx="119880" cy="252360"/>
            </a:xfrm>
            <a:custGeom>
              <a:avLst/>
              <a:gdLst/>
              <a:ahLst/>
              <a:cxnLst/>
              <a:rect l="l" t="t"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tyle>
            <a:lnRef idx="0">
              <a:scrgbClr r="0" g="0" b="0"/>
            </a:lnRef>
            <a:fillRef idx="0">
              <a:scrgbClr r="0" g="0" b="0"/>
            </a:fillRef>
            <a:effectRef idx="0">
              <a:scrgbClr r="0" g="0" b="0"/>
            </a:effectRef>
            <a:fontRef idx="minor"/>
          </p:style>
        </p:sp>
        <p:sp>
          <p:nvSpPr>
            <p:cNvPr id="23" name="CustomShape 24"/>
            <p:cNvSpPr/>
            <p:nvPr/>
          </p:nvSpPr>
          <p:spPr>
            <a:xfrm>
              <a:off x="973800" y="5897160"/>
              <a:ext cx="137160" cy="673560"/>
            </a:xfrm>
            <a:custGeom>
              <a:avLst/>
              <a:gdLst/>
              <a:ahLst/>
              <a:cxnLst/>
              <a:rect l="l" t="t"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tyle>
            <a:lnRef idx="0">
              <a:scrgbClr r="0" g="0" b="0"/>
            </a:lnRef>
            <a:fillRef idx="0">
              <a:scrgbClr r="0" g="0" b="0"/>
            </a:fillRef>
            <a:effectRef idx="0">
              <a:scrgbClr r="0" g="0" b="0"/>
            </a:effectRef>
            <a:fontRef idx="minor"/>
          </p:style>
        </p:sp>
        <p:sp>
          <p:nvSpPr>
            <p:cNvPr id="24" name="CustomShape 25"/>
            <p:cNvSpPr/>
            <p:nvPr/>
          </p:nvSpPr>
          <p:spPr>
            <a:xfrm>
              <a:off x="973800" y="5772600"/>
              <a:ext cx="37440" cy="227160"/>
            </a:xfrm>
            <a:custGeom>
              <a:avLst/>
              <a:gdLst/>
              <a:ahLst/>
              <a:cxnLst/>
              <a:rect l="l" t="t"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tyle>
            <a:lnRef idx="0">
              <a:scrgbClr r="0" g="0" b="0"/>
            </a:lnRef>
            <a:fillRef idx="0">
              <a:scrgbClr r="0" g="0" b="0"/>
            </a:fillRef>
            <a:effectRef idx="0">
              <a:scrgbClr r="0" g="0" b="0"/>
            </a:effectRef>
            <a:fontRef idx="minor"/>
          </p:style>
        </p:sp>
        <p:sp>
          <p:nvSpPr>
            <p:cNvPr id="25" name="CustomShape 26"/>
            <p:cNvSpPr/>
            <p:nvPr/>
          </p:nvSpPr>
          <p:spPr>
            <a:xfrm>
              <a:off x="1006200" y="6322680"/>
              <a:ext cx="209880" cy="529920"/>
            </a:xfrm>
            <a:custGeom>
              <a:avLst/>
              <a:gdLst/>
              <a:ahLst/>
              <a:cxnLst/>
              <a:rect l="l" t="t"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tyle>
            <a:lnRef idx="0">
              <a:scrgbClr r="0" g="0" b="0"/>
            </a:lnRef>
            <a:fillRef idx="0">
              <a:scrgbClr r="0" g="0" b="0"/>
            </a:fillRef>
            <a:effectRef idx="0">
              <a:scrgbClr r="0" g="0" b="0"/>
            </a:effectRef>
            <a:fontRef idx="minor"/>
          </p:style>
        </p:sp>
      </p:grpSp>
      <p:sp>
        <p:nvSpPr>
          <p:cNvPr id="26" name="CustomShape 27"/>
          <p:cNvSpPr/>
          <p:nvPr/>
        </p:nvSpPr>
        <p:spPr>
          <a:xfrm>
            <a:off x="0" y="0"/>
            <a:ext cx="182160" cy="6857280"/>
          </a:xfrm>
          <a:prstGeom prst="rect">
            <a:avLst/>
          </a:prstGeom>
          <a:solidFill>
            <a:schemeClr val="tx2"/>
          </a:solidFill>
          <a:ln>
            <a:noFill/>
          </a:ln>
          <a:effectLst>
            <a:outerShdw blurRad="38100" dist="25400" dir="5400000" rotWithShape="0">
              <a:srgbClr val="000000">
                <a:alpha val="25000"/>
              </a:srgbClr>
            </a:outerShdw>
          </a:effectLst>
        </p:spPr>
        <p:style>
          <a:lnRef idx="1">
            <a:schemeClr val="accent1"/>
          </a:lnRef>
          <a:fillRef idx="3">
            <a:schemeClr val="accent1"/>
          </a:fillRef>
          <a:effectRef idx="2">
            <a:schemeClr val="accent1"/>
          </a:effectRef>
          <a:fontRef idx="minor"/>
        </p:style>
      </p:sp>
      <p:sp>
        <p:nvSpPr>
          <p:cNvPr id="27" name="CustomShape 28"/>
          <p:cNvSpPr/>
          <p:nvPr/>
        </p:nvSpPr>
        <p:spPr>
          <a:xfrm>
            <a:off x="0" y="4323960"/>
            <a:ext cx="1743840" cy="777960"/>
          </a:xfrm>
          <a:custGeom>
            <a:avLst/>
            <a:gdLst/>
            <a:ahLst/>
            <a:cxnLst/>
            <a:rect l="l" t="t"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tyle>
          <a:lnRef idx="0">
            <a:scrgbClr r="0" g="0" b="0"/>
          </a:lnRef>
          <a:fillRef idx="0">
            <a:scrgbClr r="0" g="0" b="0"/>
          </a:fillRef>
          <a:effectRef idx="0">
            <a:scrgbClr r="0" g="0" b="0"/>
          </a:effectRef>
          <a:fontRef idx="minor"/>
        </p:style>
      </p:sp>
      <p:sp>
        <p:nvSpPr>
          <p:cNvPr id="28" name="PlaceHolder 29"/>
          <p:cNvSpPr>
            <a:spLocks noGrp="1"/>
          </p:cNvSpPr>
          <p:nvPr>
            <p:ph type="title"/>
          </p:nvPr>
        </p:nvSpPr>
        <p:spPr>
          <a:xfrm>
            <a:off x="2593080" y="624240"/>
            <a:ext cx="8911080" cy="1280160"/>
          </a:xfrm>
          <a:prstGeom prst="rect">
            <a:avLst/>
          </a:prstGeom>
        </p:spPr>
        <p:txBody>
          <a:bodyPr lIns="0" tIns="0" rIns="0" bIns="0" anchor="ctr"/>
          <a:lstStyle/>
          <a:p>
            <a:r>
              <a:rPr lang="en-IN" sz="1800" b="0" strike="noStrike" spc="-1">
                <a:latin typeface="Arial"/>
              </a:rPr>
              <a:t>Click to edit the title text format</a:t>
            </a:r>
          </a:p>
        </p:txBody>
      </p:sp>
      <p:sp>
        <p:nvSpPr>
          <p:cNvPr id="29" name="PlaceHolder 30"/>
          <p:cNvSpPr>
            <a:spLocks noGrp="1"/>
          </p:cNvSpPr>
          <p:nvPr>
            <p:ph type="body"/>
          </p:nvPr>
        </p:nvSpPr>
        <p:spPr>
          <a:xfrm>
            <a:off x="609480" y="1604520"/>
            <a:ext cx="109724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IN"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IN" sz="2800" b="0" strike="noStrike" spc="-1">
                <a:latin typeface="Arial"/>
              </a:rPr>
              <a:t>Second Outline Level</a:t>
            </a:r>
          </a:p>
          <a:p>
            <a:pPr marL="1296000" lvl="2" indent="-288000">
              <a:spcBef>
                <a:spcPts val="850"/>
              </a:spcBef>
              <a:buClr>
                <a:srgbClr val="000000"/>
              </a:buClr>
              <a:buSzPct val="45000"/>
              <a:buFont typeface="Wingdings" charset="2"/>
              <a:buChar char=""/>
            </a:pPr>
            <a:r>
              <a:rPr lang="en-IN" sz="2400" b="0" strike="noStrike" spc="-1">
                <a:latin typeface="Arial"/>
              </a:rPr>
              <a:t>Third Outline Level</a:t>
            </a:r>
          </a:p>
          <a:p>
            <a:pPr marL="1728000" lvl="3" indent="-216000">
              <a:spcBef>
                <a:spcPts val="567"/>
              </a:spcBef>
              <a:buClr>
                <a:srgbClr val="000000"/>
              </a:buClr>
              <a:buSzPct val="75000"/>
              <a:buFont typeface="Symbol" charset="2"/>
              <a:buChar char=""/>
            </a:pPr>
            <a:r>
              <a:rPr lang="en-IN" sz="2000" b="0" strike="noStrike" spc="-1">
                <a:latin typeface="Arial"/>
              </a:rPr>
              <a:t>Fourth Outline Level</a:t>
            </a:r>
          </a:p>
          <a:p>
            <a:pPr marL="2160000" lvl="4" indent="-216000">
              <a:spcBef>
                <a:spcPts val="283"/>
              </a:spcBef>
              <a:buClr>
                <a:srgbClr val="000000"/>
              </a:buClr>
              <a:buSzPct val="45000"/>
              <a:buFont typeface="Wingdings" charset="2"/>
              <a:buChar char=""/>
            </a:pPr>
            <a:r>
              <a:rPr lang="en-IN" sz="2000" b="0" strike="noStrike" spc="-1">
                <a:latin typeface="Arial"/>
              </a:rPr>
              <a:t>Fifth Outline Level</a:t>
            </a:r>
          </a:p>
          <a:p>
            <a:pPr marL="2592000" lvl="5" indent="-216000">
              <a:spcBef>
                <a:spcPts val="283"/>
              </a:spcBef>
              <a:buClr>
                <a:srgbClr val="000000"/>
              </a:buClr>
              <a:buSzPct val="45000"/>
              <a:buFont typeface="Wingdings" charset="2"/>
              <a:buChar char=""/>
            </a:pPr>
            <a:r>
              <a:rPr lang="en-IN" sz="2000" b="0" strike="noStrike" spc="-1">
                <a:latin typeface="Arial"/>
              </a:rPr>
              <a:t>Sixth Outline Level</a:t>
            </a:r>
          </a:p>
          <a:p>
            <a:pPr marL="3024000" lvl="6" indent="-216000">
              <a:spcBef>
                <a:spcPts val="283"/>
              </a:spcBef>
              <a:buClr>
                <a:srgbClr val="000000"/>
              </a:buClr>
              <a:buSzPct val="45000"/>
              <a:buFont typeface="Wingdings" charset="2"/>
              <a:buChar char=""/>
            </a:pPr>
            <a:r>
              <a:rPr lang="en-IN"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p:bodyStyle/>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66" name="Group 1"/>
          <p:cNvGrpSpPr/>
          <p:nvPr/>
        </p:nvGrpSpPr>
        <p:grpSpPr>
          <a:xfrm>
            <a:off x="0" y="228600"/>
            <a:ext cx="2850840" cy="6638040"/>
            <a:chOff x="0" y="228600"/>
            <a:chExt cx="2850840" cy="6638040"/>
          </a:xfrm>
        </p:grpSpPr>
        <p:sp>
          <p:nvSpPr>
            <p:cNvPr id="67" name="CustomShape 2"/>
            <p:cNvSpPr/>
            <p:nvPr/>
          </p:nvSpPr>
          <p:spPr>
            <a:xfrm>
              <a:off x="0" y="2575080"/>
              <a:ext cx="100080" cy="625320"/>
            </a:xfrm>
            <a:custGeom>
              <a:avLst/>
              <a:gdLst/>
              <a:ahLst/>
              <a:cxnLst/>
              <a:rect l="l" t="t"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tyle>
            <a:lnRef idx="0">
              <a:scrgbClr r="0" g="0" b="0"/>
            </a:lnRef>
            <a:fillRef idx="0">
              <a:scrgbClr r="0" g="0" b="0"/>
            </a:fillRef>
            <a:effectRef idx="0">
              <a:scrgbClr r="0" g="0" b="0"/>
            </a:effectRef>
            <a:fontRef idx="minor"/>
          </p:style>
        </p:sp>
        <p:sp>
          <p:nvSpPr>
            <p:cNvPr id="68" name="CustomShape 3"/>
            <p:cNvSpPr/>
            <p:nvPr/>
          </p:nvSpPr>
          <p:spPr>
            <a:xfrm>
              <a:off x="128520" y="3156480"/>
              <a:ext cx="645840" cy="2321640"/>
            </a:xfrm>
            <a:custGeom>
              <a:avLst/>
              <a:gdLst/>
              <a:ahLst/>
              <a:cxnLst/>
              <a:rect l="l" t="t"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tyle>
            <a:lnRef idx="0">
              <a:scrgbClr r="0" g="0" b="0"/>
            </a:lnRef>
            <a:fillRef idx="0">
              <a:scrgbClr r="0" g="0" b="0"/>
            </a:fillRef>
            <a:effectRef idx="0">
              <a:scrgbClr r="0" g="0" b="0"/>
            </a:effectRef>
            <a:fontRef idx="minor"/>
          </p:style>
        </p:sp>
        <p:sp>
          <p:nvSpPr>
            <p:cNvPr id="69" name="CustomShape 4"/>
            <p:cNvSpPr/>
            <p:nvPr/>
          </p:nvSpPr>
          <p:spPr>
            <a:xfrm>
              <a:off x="807120" y="5447160"/>
              <a:ext cx="608760" cy="1419480"/>
            </a:xfrm>
            <a:custGeom>
              <a:avLst/>
              <a:gdLst/>
              <a:ahLst/>
              <a:cxnLst/>
              <a:rect l="l" t="t"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tyle>
            <a:lnRef idx="0">
              <a:scrgbClr r="0" g="0" b="0"/>
            </a:lnRef>
            <a:fillRef idx="0">
              <a:scrgbClr r="0" g="0" b="0"/>
            </a:fillRef>
            <a:effectRef idx="0">
              <a:scrgbClr r="0" g="0" b="0"/>
            </a:effectRef>
            <a:fontRef idx="minor"/>
          </p:style>
        </p:sp>
        <p:sp>
          <p:nvSpPr>
            <p:cNvPr id="70" name="CustomShape 5"/>
            <p:cNvSpPr/>
            <p:nvPr/>
          </p:nvSpPr>
          <p:spPr>
            <a:xfrm>
              <a:off x="959760" y="6503760"/>
              <a:ext cx="170640" cy="362880"/>
            </a:xfrm>
            <a:custGeom>
              <a:avLst/>
              <a:gdLst/>
              <a:ahLst/>
              <a:cxnLst/>
              <a:rect l="l" t="t"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tyle>
            <a:lnRef idx="0">
              <a:scrgbClr r="0" g="0" b="0"/>
            </a:lnRef>
            <a:fillRef idx="0">
              <a:scrgbClr r="0" g="0" b="0"/>
            </a:fillRef>
            <a:effectRef idx="0">
              <a:scrgbClr r="0" g="0" b="0"/>
            </a:effectRef>
            <a:fontRef idx="minor"/>
          </p:style>
        </p:sp>
        <p:sp>
          <p:nvSpPr>
            <p:cNvPr id="71" name="CustomShape 6"/>
            <p:cNvSpPr/>
            <p:nvPr/>
          </p:nvSpPr>
          <p:spPr>
            <a:xfrm>
              <a:off x="100800" y="3201120"/>
              <a:ext cx="821160" cy="3327840"/>
            </a:xfrm>
            <a:custGeom>
              <a:avLst/>
              <a:gdLst/>
              <a:ahLst/>
              <a:cxnLst/>
              <a:rect l="l" t="t"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tyle>
            <a:lnRef idx="0">
              <a:scrgbClr r="0" g="0" b="0"/>
            </a:lnRef>
            <a:fillRef idx="0">
              <a:scrgbClr r="0" g="0" b="0"/>
            </a:fillRef>
            <a:effectRef idx="0">
              <a:scrgbClr r="0" g="0" b="0"/>
            </a:effectRef>
            <a:fontRef idx="minor"/>
          </p:style>
        </p:sp>
        <p:sp>
          <p:nvSpPr>
            <p:cNvPr id="72" name="CustomShape 7"/>
            <p:cNvSpPr/>
            <p:nvPr/>
          </p:nvSpPr>
          <p:spPr>
            <a:xfrm>
              <a:off x="22320" y="228600"/>
              <a:ext cx="105480" cy="2927160"/>
            </a:xfrm>
            <a:custGeom>
              <a:avLst/>
              <a:gdLst/>
              <a:ahLst/>
              <a:cxnLst/>
              <a:rect l="l" t="t"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tyle>
            <a:lnRef idx="0">
              <a:scrgbClr r="0" g="0" b="0"/>
            </a:lnRef>
            <a:fillRef idx="0">
              <a:scrgbClr r="0" g="0" b="0"/>
            </a:fillRef>
            <a:effectRef idx="0">
              <a:scrgbClr r="0" g="0" b="0"/>
            </a:effectRef>
            <a:fontRef idx="minor"/>
          </p:style>
        </p:sp>
        <p:sp>
          <p:nvSpPr>
            <p:cNvPr id="73" name="CustomShape 8"/>
            <p:cNvSpPr/>
            <p:nvPr/>
          </p:nvSpPr>
          <p:spPr>
            <a:xfrm>
              <a:off x="78120" y="2944080"/>
              <a:ext cx="77400" cy="493200"/>
            </a:xfrm>
            <a:custGeom>
              <a:avLst/>
              <a:gdLst/>
              <a:ahLst/>
              <a:cxnLst/>
              <a:rect l="l" t="t"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tyle>
            <a:lnRef idx="0">
              <a:scrgbClr r="0" g="0" b="0"/>
            </a:lnRef>
            <a:fillRef idx="0">
              <a:scrgbClr r="0" g="0" b="0"/>
            </a:fillRef>
            <a:effectRef idx="0">
              <a:scrgbClr r="0" g="0" b="0"/>
            </a:effectRef>
            <a:fontRef idx="minor"/>
          </p:style>
        </p:sp>
        <p:sp>
          <p:nvSpPr>
            <p:cNvPr id="74" name="CustomShape 9"/>
            <p:cNvSpPr/>
            <p:nvPr/>
          </p:nvSpPr>
          <p:spPr>
            <a:xfrm>
              <a:off x="769680" y="5478840"/>
              <a:ext cx="189360" cy="1024200"/>
            </a:xfrm>
            <a:custGeom>
              <a:avLst/>
              <a:gdLst/>
              <a:ahLst/>
              <a:cxnLst/>
              <a:rect l="l" t="t"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tyle>
            <a:lnRef idx="0">
              <a:scrgbClr r="0" g="0" b="0"/>
            </a:lnRef>
            <a:fillRef idx="0">
              <a:scrgbClr r="0" g="0" b="0"/>
            </a:fillRef>
            <a:effectRef idx="0">
              <a:scrgbClr r="0" g="0" b="0"/>
            </a:effectRef>
            <a:fontRef idx="minor"/>
          </p:style>
        </p:sp>
        <p:sp>
          <p:nvSpPr>
            <p:cNvPr id="75" name="CustomShape 10"/>
            <p:cNvSpPr/>
            <p:nvPr/>
          </p:nvSpPr>
          <p:spPr>
            <a:xfrm>
              <a:off x="775440" y="1398960"/>
              <a:ext cx="2075400" cy="4047480"/>
            </a:xfrm>
            <a:custGeom>
              <a:avLst/>
              <a:gdLst/>
              <a:ahLst/>
              <a:cxnLst/>
              <a:rect l="l" t="t"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tyle>
            <a:lnRef idx="0">
              <a:scrgbClr r="0" g="0" b="0"/>
            </a:lnRef>
            <a:fillRef idx="0">
              <a:scrgbClr r="0" g="0" b="0"/>
            </a:fillRef>
            <a:effectRef idx="0">
              <a:scrgbClr r="0" g="0" b="0"/>
            </a:effectRef>
            <a:fontRef idx="minor"/>
          </p:style>
        </p:sp>
        <p:sp>
          <p:nvSpPr>
            <p:cNvPr id="76" name="CustomShape 11"/>
            <p:cNvSpPr/>
            <p:nvPr/>
          </p:nvSpPr>
          <p:spPr>
            <a:xfrm>
              <a:off x="922680" y="6530040"/>
              <a:ext cx="161280" cy="336600"/>
            </a:xfrm>
            <a:custGeom>
              <a:avLst/>
              <a:gdLst/>
              <a:ahLst/>
              <a:cxnLst/>
              <a:rect l="l" t="t"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tyle>
            <a:lnRef idx="0">
              <a:scrgbClr r="0" g="0" b="0"/>
            </a:lnRef>
            <a:fillRef idx="0">
              <a:scrgbClr r="0" g="0" b="0"/>
            </a:fillRef>
            <a:effectRef idx="0">
              <a:scrgbClr r="0" g="0" b="0"/>
            </a:effectRef>
            <a:fontRef idx="minor"/>
          </p:style>
        </p:sp>
        <p:sp>
          <p:nvSpPr>
            <p:cNvPr id="77" name="CustomShape 12"/>
            <p:cNvSpPr/>
            <p:nvPr/>
          </p:nvSpPr>
          <p:spPr>
            <a:xfrm>
              <a:off x="769680" y="5359320"/>
              <a:ext cx="36720" cy="221040"/>
            </a:xfrm>
            <a:custGeom>
              <a:avLst/>
              <a:gdLst/>
              <a:ahLst/>
              <a:cxnLst/>
              <a:rect l="l" t="t"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tyle>
            <a:lnRef idx="0">
              <a:scrgbClr r="0" g="0" b="0"/>
            </a:lnRef>
            <a:fillRef idx="0">
              <a:scrgbClr r="0" g="0" b="0"/>
            </a:fillRef>
            <a:effectRef idx="0">
              <a:scrgbClr r="0" g="0" b="0"/>
            </a:effectRef>
            <a:fontRef idx="minor"/>
          </p:style>
        </p:sp>
        <p:sp>
          <p:nvSpPr>
            <p:cNvPr id="78" name="CustomShape 13"/>
            <p:cNvSpPr/>
            <p:nvPr/>
          </p:nvSpPr>
          <p:spPr>
            <a:xfrm>
              <a:off x="849960" y="6244560"/>
              <a:ext cx="237960" cy="621720"/>
            </a:xfrm>
            <a:custGeom>
              <a:avLst/>
              <a:gdLst/>
              <a:ahLst/>
              <a:cxnLst/>
              <a:rect l="l" t="t"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tyle>
            <a:lnRef idx="0">
              <a:scrgbClr r="0" g="0" b="0"/>
            </a:lnRef>
            <a:fillRef idx="0">
              <a:scrgbClr r="0" g="0" b="0"/>
            </a:fillRef>
            <a:effectRef idx="0">
              <a:scrgbClr r="0" g="0" b="0"/>
            </a:effectRef>
            <a:fontRef idx="minor"/>
          </p:style>
        </p:sp>
      </p:grpSp>
      <p:grpSp>
        <p:nvGrpSpPr>
          <p:cNvPr id="79" name="Group 14"/>
          <p:cNvGrpSpPr/>
          <p:nvPr/>
        </p:nvGrpSpPr>
        <p:grpSpPr>
          <a:xfrm>
            <a:off x="27360" y="-720"/>
            <a:ext cx="2355840" cy="6853320"/>
            <a:chOff x="27360" y="-720"/>
            <a:chExt cx="2355840" cy="6853320"/>
          </a:xfrm>
        </p:grpSpPr>
        <p:sp>
          <p:nvSpPr>
            <p:cNvPr id="80" name="CustomShape 15"/>
            <p:cNvSpPr/>
            <p:nvPr/>
          </p:nvSpPr>
          <p:spPr>
            <a:xfrm>
              <a:off x="27360" y="-720"/>
              <a:ext cx="493560" cy="4400280"/>
            </a:xfrm>
            <a:custGeom>
              <a:avLst/>
              <a:gdLst/>
              <a:ahLst/>
              <a:cxnLst/>
              <a:rect l="l" t="t"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tyle>
            <a:lnRef idx="0">
              <a:scrgbClr r="0" g="0" b="0"/>
            </a:lnRef>
            <a:fillRef idx="0">
              <a:scrgbClr r="0" g="0" b="0"/>
            </a:fillRef>
            <a:effectRef idx="0">
              <a:scrgbClr r="0" g="0" b="0"/>
            </a:effectRef>
            <a:fontRef idx="minor"/>
          </p:style>
        </p:sp>
        <p:sp>
          <p:nvSpPr>
            <p:cNvPr id="81" name="CustomShape 16"/>
            <p:cNvSpPr/>
            <p:nvPr/>
          </p:nvSpPr>
          <p:spPr>
            <a:xfrm>
              <a:off x="550440" y="4316400"/>
              <a:ext cx="422640" cy="1580040"/>
            </a:xfrm>
            <a:custGeom>
              <a:avLst/>
              <a:gdLst/>
              <a:ahLst/>
              <a:cxnLst/>
              <a:rect l="l" t="t"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tyle>
            <a:lnRef idx="0">
              <a:scrgbClr r="0" g="0" b="0"/>
            </a:lnRef>
            <a:fillRef idx="0">
              <a:scrgbClr r="0" g="0" b="0"/>
            </a:fillRef>
            <a:effectRef idx="0">
              <a:scrgbClr r="0" g="0" b="0"/>
            </a:effectRef>
            <a:fontRef idx="minor"/>
          </p:style>
        </p:sp>
        <p:sp>
          <p:nvSpPr>
            <p:cNvPr id="82" name="CustomShape 17"/>
            <p:cNvSpPr/>
            <p:nvPr/>
          </p:nvSpPr>
          <p:spPr>
            <a:xfrm>
              <a:off x="1006200" y="5862600"/>
              <a:ext cx="430200" cy="990000"/>
            </a:xfrm>
            <a:custGeom>
              <a:avLst/>
              <a:gdLst/>
              <a:ahLst/>
              <a:cxnLst/>
              <a:rect l="l" t="t"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tyle>
            <a:lnRef idx="0">
              <a:scrgbClr r="0" g="0" b="0"/>
            </a:lnRef>
            <a:fillRef idx="0">
              <a:scrgbClr r="0" g="0" b="0"/>
            </a:fillRef>
            <a:effectRef idx="0">
              <a:scrgbClr r="0" g="0" b="0"/>
            </a:effectRef>
            <a:fontRef idx="minor"/>
          </p:style>
        </p:sp>
        <p:sp>
          <p:nvSpPr>
            <p:cNvPr id="83" name="CustomShape 18"/>
            <p:cNvSpPr/>
            <p:nvPr/>
          </p:nvSpPr>
          <p:spPr>
            <a:xfrm>
              <a:off x="521640" y="4364280"/>
              <a:ext cx="551160" cy="2235240"/>
            </a:xfrm>
            <a:custGeom>
              <a:avLst/>
              <a:gdLst/>
              <a:ahLst/>
              <a:cxnLst/>
              <a:rect l="l" t="t"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tyle>
            <a:lnRef idx="0">
              <a:scrgbClr r="0" g="0" b="0"/>
            </a:lnRef>
            <a:fillRef idx="0">
              <a:scrgbClr r="0" g="0" b="0"/>
            </a:fillRef>
            <a:effectRef idx="0">
              <a:scrgbClr r="0" g="0" b="0"/>
            </a:effectRef>
            <a:fontRef idx="minor"/>
          </p:style>
        </p:sp>
        <p:sp>
          <p:nvSpPr>
            <p:cNvPr id="84" name="CustomShape 19"/>
            <p:cNvSpPr/>
            <p:nvPr/>
          </p:nvSpPr>
          <p:spPr>
            <a:xfrm>
              <a:off x="468000" y="1289160"/>
              <a:ext cx="173520" cy="3026520"/>
            </a:xfrm>
            <a:custGeom>
              <a:avLst/>
              <a:gdLst/>
              <a:ahLst/>
              <a:cxnLst/>
              <a:rect l="l" t="t"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tyle>
            <a:lnRef idx="0">
              <a:scrgbClr r="0" g="0" b="0"/>
            </a:lnRef>
            <a:fillRef idx="0">
              <a:scrgbClr r="0" g="0" b="0"/>
            </a:fillRef>
            <a:effectRef idx="0">
              <a:scrgbClr r="0" g="0" b="0"/>
            </a:effectRef>
            <a:fontRef idx="minor"/>
          </p:style>
        </p:sp>
        <p:sp>
          <p:nvSpPr>
            <p:cNvPr id="85" name="CustomShape 20"/>
            <p:cNvSpPr/>
            <p:nvPr/>
          </p:nvSpPr>
          <p:spPr>
            <a:xfrm>
              <a:off x="1111680" y="6571440"/>
              <a:ext cx="133560" cy="280800"/>
            </a:xfrm>
            <a:custGeom>
              <a:avLst/>
              <a:gdLst/>
              <a:ahLst/>
              <a:cxnLst/>
              <a:rect l="l" t="t"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tyle>
            <a:lnRef idx="0">
              <a:scrgbClr r="0" g="0" b="0"/>
            </a:lnRef>
            <a:fillRef idx="0">
              <a:scrgbClr r="0" g="0" b="0"/>
            </a:fillRef>
            <a:effectRef idx="0">
              <a:scrgbClr r="0" g="0" b="0"/>
            </a:effectRef>
            <a:fontRef idx="minor"/>
          </p:style>
        </p:sp>
        <p:sp>
          <p:nvSpPr>
            <p:cNvPr id="86" name="CustomShape 21"/>
            <p:cNvSpPr/>
            <p:nvPr/>
          </p:nvSpPr>
          <p:spPr>
            <a:xfrm>
              <a:off x="502560" y="4107600"/>
              <a:ext cx="81720" cy="510840"/>
            </a:xfrm>
            <a:custGeom>
              <a:avLst/>
              <a:gdLst/>
              <a:ahLst/>
              <a:cxnLst/>
              <a:rect l="l" t="t"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tyle>
            <a:lnRef idx="0">
              <a:scrgbClr r="0" g="0" b="0"/>
            </a:lnRef>
            <a:fillRef idx="0">
              <a:scrgbClr r="0" g="0" b="0"/>
            </a:fillRef>
            <a:effectRef idx="0">
              <a:scrgbClr r="0" g="0" b="0"/>
            </a:effectRef>
            <a:fontRef idx="minor"/>
          </p:style>
        </p:sp>
        <p:sp>
          <p:nvSpPr>
            <p:cNvPr id="87" name="CustomShape 22"/>
            <p:cNvSpPr/>
            <p:nvPr/>
          </p:nvSpPr>
          <p:spPr>
            <a:xfrm>
              <a:off x="973800" y="3145680"/>
              <a:ext cx="1409400" cy="2716200"/>
            </a:xfrm>
            <a:custGeom>
              <a:avLst/>
              <a:gdLst/>
              <a:ahLst/>
              <a:cxnLst/>
              <a:rect l="l" t="t"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tyle>
            <a:lnRef idx="0">
              <a:scrgbClr r="0" g="0" b="0"/>
            </a:lnRef>
            <a:fillRef idx="0">
              <a:scrgbClr r="0" g="0" b="0"/>
            </a:fillRef>
            <a:effectRef idx="0">
              <a:scrgbClr r="0" g="0" b="0"/>
            </a:effectRef>
            <a:fontRef idx="minor"/>
          </p:style>
        </p:sp>
        <p:sp>
          <p:nvSpPr>
            <p:cNvPr id="88" name="CustomShape 23"/>
            <p:cNvSpPr/>
            <p:nvPr/>
          </p:nvSpPr>
          <p:spPr>
            <a:xfrm>
              <a:off x="1073520" y="6600240"/>
              <a:ext cx="119880" cy="252360"/>
            </a:xfrm>
            <a:custGeom>
              <a:avLst/>
              <a:gdLst/>
              <a:ahLst/>
              <a:cxnLst/>
              <a:rect l="l" t="t"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tyle>
            <a:lnRef idx="0">
              <a:scrgbClr r="0" g="0" b="0"/>
            </a:lnRef>
            <a:fillRef idx="0">
              <a:scrgbClr r="0" g="0" b="0"/>
            </a:fillRef>
            <a:effectRef idx="0">
              <a:scrgbClr r="0" g="0" b="0"/>
            </a:effectRef>
            <a:fontRef idx="minor"/>
          </p:style>
        </p:sp>
        <p:sp>
          <p:nvSpPr>
            <p:cNvPr id="89" name="CustomShape 24"/>
            <p:cNvSpPr/>
            <p:nvPr/>
          </p:nvSpPr>
          <p:spPr>
            <a:xfrm>
              <a:off x="973800" y="5897160"/>
              <a:ext cx="137160" cy="673560"/>
            </a:xfrm>
            <a:custGeom>
              <a:avLst/>
              <a:gdLst/>
              <a:ahLst/>
              <a:cxnLst/>
              <a:rect l="l" t="t"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tyle>
            <a:lnRef idx="0">
              <a:scrgbClr r="0" g="0" b="0"/>
            </a:lnRef>
            <a:fillRef idx="0">
              <a:scrgbClr r="0" g="0" b="0"/>
            </a:fillRef>
            <a:effectRef idx="0">
              <a:scrgbClr r="0" g="0" b="0"/>
            </a:effectRef>
            <a:fontRef idx="minor"/>
          </p:style>
        </p:sp>
        <p:sp>
          <p:nvSpPr>
            <p:cNvPr id="90" name="CustomShape 25"/>
            <p:cNvSpPr/>
            <p:nvPr/>
          </p:nvSpPr>
          <p:spPr>
            <a:xfrm>
              <a:off x="973800" y="5772600"/>
              <a:ext cx="37440" cy="227160"/>
            </a:xfrm>
            <a:custGeom>
              <a:avLst/>
              <a:gdLst/>
              <a:ahLst/>
              <a:cxnLst/>
              <a:rect l="l" t="t"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tyle>
            <a:lnRef idx="0">
              <a:scrgbClr r="0" g="0" b="0"/>
            </a:lnRef>
            <a:fillRef idx="0">
              <a:scrgbClr r="0" g="0" b="0"/>
            </a:fillRef>
            <a:effectRef idx="0">
              <a:scrgbClr r="0" g="0" b="0"/>
            </a:effectRef>
            <a:fontRef idx="minor"/>
          </p:style>
        </p:sp>
        <p:sp>
          <p:nvSpPr>
            <p:cNvPr id="91" name="CustomShape 26"/>
            <p:cNvSpPr/>
            <p:nvPr/>
          </p:nvSpPr>
          <p:spPr>
            <a:xfrm>
              <a:off x="1006200" y="6322680"/>
              <a:ext cx="209880" cy="529920"/>
            </a:xfrm>
            <a:custGeom>
              <a:avLst/>
              <a:gdLst/>
              <a:ahLst/>
              <a:cxnLst/>
              <a:rect l="l" t="t"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tyle>
            <a:lnRef idx="0">
              <a:scrgbClr r="0" g="0" b="0"/>
            </a:lnRef>
            <a:fillRef idx="0">
              <a:scrgbClr r="0" g="0" b="0"/>
            </a:fillRef>
            <a:effectRef idx="0">
              <a:scrgbClr r="0" g="0" b="0"/>
            </a:effectRef>
            <a:fontRef idx="minor"/>
          </p:style>
        </p:sp>
      </p:grpSp>
      <p:sp>
        <p:nvSpPr>
          <p:cNvPr id="92" name="CustomShape 27"/>
          <p:cNvSpPr/>
          <p:nvPr/>
        </p:nvSpPr>
        <p:spPr>
          <a:xfrm>
            <a:off x="0" y="0"/>
            <a:ext cx="182160" cy="6857280"/>
          </a:xfrm>
          <a:prstGeom prst="rect">
            <a:avLst/>
          </a:prstGeom>
          <a:solidFill>
            <a:schemeClr val="tx2"/>
          </a:solidFill>
          <a:ln>
            <a:noFill/>
          </a:ln>
          <a:effectLst>
            <a:outerShdw blurRad="38100" dist="25400" dir="5400000" rotWithShape="0">
              <a:srgbClr val="000000">
                <a:alpha val="25000"/>
              </a:srgbClr>
            </a:outerShdw>
          </a:effectLst>
        </p:spPr>
        <p:style>
          <a:lnRef idx="1">
            <a:schemeClr val="accent1"/>
          </a:lnRef>
          <a:fillRef idx="3">
            <a:schemeClr val="accent1"/>
          </a:fillRef>
          <a:effectRef idx="2">
            <a:schemeClr val="accent1"/>
          </a:effectRef>
          <a:fontRef idx="minor"/>
        </p:style>
      </p:sp>
      <p:sp>
        <p:nvSpPr>
          <p:cNvPr id="93" name="CustomShape 28"/>
          <p:cNvSpPr/>
          <p:nvPr/>
        </p:nvSpPr>
        <p:spPr>
          <a:xfrm flipV="1">
            <a:off x="-4320" y="713520"/>
            <a:ext cx="1587960" cy="506520"/>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tyle>
          <a:lnRef idx="0">
            <a:scrgbClr r="0" g="0" b="0"/>
          </a:lnRef>
          <a:fillRef idx="0">
            <a:scrgbClr r="0" g="0" b="0"/>
          </a:fillRef>
          <a:effectRef idx="0">
            <a:scrgbClr r="0" g="0" b="0"/>
          </a:effectRef>
          <a:fontRef idx="minor"/>
        </p:style>
      </p:sp>
      <p:sp>
        <p:nvSpPr>
          <p:cNvPr id="94" name="PlaceHolder 29"/>
          <p:cNvSpPr>
            <a:spLocks noGrp="1"/>
          </p:cNvSpPr>
          <p:nvPr>
            <p:ph type="title"/>
          </p:nvPr>
        </p:nvSpPr>
        <p:spPr>
          <a:xfrm>
            <a:off x="609480" y="273600"/>
            <a:ext cx="10972440" cy="1144800"/>
          </a:xfrm>
          <a:prstGeom prst="rect">
            <a:avLst/>
          </a:prstGeom>
        </p:spPr>
        <p:txBody>
          <a:bodyPr lIns="0" tIns="0" rIns="0" bIns="0" anchor="ctr"/>
          <a:lstStyle/>
          <a:p>
            <a:pPr algn="ctr"/>
            <a:r>
              <a:rPr lang="en-IN" sz="4400" b="0" strike="noStrike" spc="-1">
                <a:latin typeface="Arial"/>
              </a:rPr>
              <a:t>Click to edit the title text format</a:t>
            </a:r>
          </a:p>
        </p:txBody>
      </p:sp>
      <p:sp>
        <p:nvSpPr>
          <p:cNvPr id="95" name="PlaceHolder 30"/>
          <p:cNvSpPr>
            <a:spLocks noGrp="1"/>
          </p:cNvSpPr>
          <p:nvPr>
            <p:ph type="body"/>
          </p:nvPr>
        </p:nvSpPr>
        <p:spPr>
          <a:xfrm>
            <a:off x="609480" y="1604520"/>
            <a:ext cx="109724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IN"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IN" sz="2800" b="0" strike="noStrike" spc="-1">
                <a:latin typeface="Arial"/>
              </a:rPr>
              <a:t>Second Outline Level</a:t>
            </a:r>
          </a:p>
          <a:p>
            <a:pPr marL="1296000" lvl="2" indent="-288000">
              <a:spcBef>
                <a:spcPts val="850"/>
              </a:spcBef>
              <a:buClr>
                <a:srgbClr val="000000"/>
              </a:buClr>
              <a:buSzPct val="45000"/>
              <a:buFont typeface="Wingdings" charset="2"/>
              <a:buChar char=""/>
            </a:pPr>
            <a:r>
              <a:rPr lang="en-IN" sz="2400" b="0" strike="noStrike" spc="-1">
                <a:latin typeface="Arial"/>
              </a:rPr>
              <a:t>Third Outline Level</a:t>
            </a:r>
          </a:p>
          <a:p>
            <a:pPr marL="1728000" lvl="3" indent="-216000">
              <a:spcBef>
                <a:spcPts val="567"/>
              </a:spcBef>
              <a:buClr>
                <a:srgbClr val="000000"/>
              </a:buClr>
              <a:buSzPct val="75000"/>
              <a:buFont typeface="Symbol" charset="2"/>
              <a:buChar char=""/>
            </a:pPr>
            <a:r>
              <a:rPr lang="en-IN" sz="2000" b="0" strike="noStrike" spc="-1">
                <a:latin typeface="Arial"/>
              </a:rPr>
              <a:t>Fourth Outline Level</a:t>
            </a:r>
          </a:p>
          <a:p>
            <a:pPr marL="2160000" lvl="4" indent="-216000">
              <a:spcBef>
                <a:spcPts val="283"/>
              </a:spcBef>
              <a:buClr>
                <a:srgbClr val="000000"/>
              </a:buClr>
              <a:buSzPct val="45000"/>
              <a:buFont typeface="Wingdings" charset="2"/>
              <a:buChar char=""/>
            </a:pPr>
            <a:r>
              <a:rPr lang="en-IN" sz="2000" b="0" strike="noStrike" spc="-1">
                <a:latin typeface="Arial"/>
              </a:rPr>
              <a:t>Fifth Outline Level</a:t>
            </a:r>
          </a:p>
          <a:p>
            <a:pPr marL="2592000" lvl="5" indent="-216000">
              <a:spcBef>
                <a:spcPts val="283"/>
              </a:spcBef>
              <a:buClr>
                <a:srgbClr val="000000"/>
              </a:buClr>
              <a:buSzPct val="45000"/>
              <a:buFont typeface="Wingdings" charset="2"/>
              <a:buChar char=""/>
            </a:pPr>
            <a:r>
              <a:rPr lang="en-IN" sz="2000" b="0" strike="noStrike" spc="-1">
                <a:latin typeface="Arial"/>
              </a:rPr>
              <a:t>Sixth Outline Level</a:t>
            </a:r>
          </a:p>
          <a:p>
            <a:pPr marL="3024000" lvl="6" indent="-216000">
              <a:spcBef>
                <a:spcPts val="283"/>
              </a:spcBef>
              <a:buClr>
                <a:srgbClr val="000000"/>
              </a:buClr>
              <a:buSzPct val="45000"/>
              <a:buFont typeface="Wingdings" charset="2"/>
              <a:buChar char=""/>
            </a:pPr>
            <a:r>
              <a:rPr lang="en-IN"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p:bodyStyle/>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 /></Relationships>
</file>

<file path=ppt/slides/_rels/slide3.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3.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13.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13.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13.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13.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13.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 name="CustomShape 1"/>
          <p:cNvSpPr/>
          <p:nvPr/>
        </p:nvSpPr>
        <p:spPr>
          <a:xfrm>
            <a:off x="2209800" y="990600"/>
            <a:ext cx="8914680" cy="165264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b">
            <a:normAutofit/>
          </a:bodyPr>
          <a:lstStyle/>
          <a:p>
            <a:pPr algn="ctr"/>
            <a:r>
              <a:rPr lang="en-US" sz="5400" b="1" i="1" spc="-1" dirty="0">
                <a:latin typeface="Times New Roman"/>
              </a:rPr>
              <a:t>Individual Presentation </a:t>
            </a:r>
            <a:endParaRPr lang="en-IN" sz="5400" b="1" i="1" strike="noStrike" spc="-1" dirty="0">
              <a:uFillTx/>
              <a:latin typeface="Times New Roman"/>
            </a:endParaRPr>
          </a:p>
        </p:txBody>
      </p:sp>
      <p:sp>
        <p:nvSpPr>
          <p:cNvPr id="3" name="TextBox 2">
            <a:extLst>
              <a:ext uri="{FF2B5EF4-FFF2-40B4-BE49-F238E27FC236}">
                <a16:creationId xmlns:a16="http://schemas.microsoft.com/office/drawing/2014/main" id="{28FBB3D1-5C89-9840-9EFD-01CF2C4C529B}"/>
              </a:ext>
            </a:extLst>
          </p:cNvPr>
          <p:cNvSpPr txBox="1"/>
          <p:nvPr/>
        </p:nvSpPr>
        <p:spPr>
          <a:xfrm>
            <a:off x="1378858" y="5023525"/>
            <a:ext cx="6120190" cy="1200329"/>
          </a:xfrm>
          <a:prstGeom prst="rect">
            <a:avLst/>
          </a:prstGeom>
          <a:noFill/>
        </p:spPr>
        <p:txBody>
          <a:bodyPr wrap="square">
            <a:spAutoFit/>
          </a:bodyPr>
          <a:lstStyle/>
          <a:p>
            <a:r>
              <a:rPr lang="en-GB"/>
              <a:t>Andreea Mihaela Lespezianu</a:t>
            </a:r>
          </a:p>
          <a:p>
            <a:r>
              <a:rPr lang="en-GB"/>
              <a:t>BMSW4001 Academic and Employability Skills</a:t>
            </a:r>
          </a:p>
          <a:p>
            <a:r>
              <a:rPr lang="en-GB"/>
              <a:t>Task 1</a:t>
            </a:r>
            <a:br>
              <a:rPr lang="en-GB"/>
            </a:br>
            <a:endParaRPr lang="en-US"/>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 name="CustomShape 1"/>
          <p:cNvSpPr/>
          <p:nvPr/>
        </p:nvSpPr>
        <p:spPr>
          <a:xfrm>
            <a:off x="2593080" y="624240"/>
            <a:ext cx="8911080" cy="12801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ctr">
              <a:lnSpc>
                <a:spcPct val="100000"/>
              </a:lnSpc>
            </a:pPr>
            <a:r>
              <a:rPr lang="en-IN" sz="3600" b="1" strike="noStrike" spc="-1">
                <a:solidFill>
                  <a:srgbClr val="262626"/>
                </a:solidFill>
                <a:latin typeface="Times New Roman"/>
              </a:rPr>
              <a:t>Table of Content</a:t>
            </a:r>
            <a:endParaRPr lang="en-IN" sz="3600" b="0" strike="noStrike" spc="-1">
              <a:latin typeface="Times New Roman"/>
            </a:endParaRPr>
          </a:p>
        </p:txBody>
      </p:sp>
      <p:sp>
        <p:nvSpPr>
          <p:cNvPr id="134" name="CustomShape 2"/>
          <p:cNvSpPr/>
          <p:nvPr/>
        </p:nvSpPr>
        <p:spPr>
          <a:xfrm>
            <a:off x="2589120" y="2133720"/>
            <a:ext cx="8914680" cy="37767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marL="216000" indent="-216000" algn="just">
              <a:lnSpc>
                <a:spcPct val="150000"/>
              </a:lnSpc>
              <a:buClr>
                <a:srgbClr val="000000"/>
              </a:buClr>
              <a:buSzPct val="45000"/>
              <a:buFont typeface="Wingdings" charset="2"/>
              <a:buChar char=""/>
            </a:pPr>
            <a:r>
              <a:rPr lang="en-GB" sz="1800" b="0" strike="noStrike" spc="-1" dirty="0">
                <a:solidFill>
                  <a:srgbClr val="404040"/>
                </a:solidFill>
                <a:latin typeface="Times New Roman"/>
                <a:ea typeface="Times New Roman"/>
              </a:rPr>
              <a:t>Introduction</a:t>
            </a:r>
          </a:p>
          <a:p>
            <a:pPr marL="216000" indent="-216000" algn="just">
              <a:lnSpc>
                <a:spcPct val="150000"/>
              </a:lnSpc>
              <a:buClr>
                <a:srgbClr val="000000"/>
              </a:buClr>
              <a:buSzPct val="45000"/>
              <a:buFont typeface="Wingdings" charset="2"/>
              <a:buChar char=""/>
            </a:pPr>
            <a:r>
              <a:rPr lang="en-US" spc="-1" dirty="0">
                <a:solidFill>
                  <a:srgbClr val="404040"/>
                </a:solidFill>
                <a:latin typeface="Times New Roman"/>
                <a:ea typeface="Times New Roman"/>
              </a:rPr>
              <a:t>SWOT Analysis </a:t>
            </a:r>
          </a:p>
          <a:p>
            <a:pPr marL="216000" indent="-216000" algn="just">
              <a:lnSpc>
                <a:spcPct val="150000"/>
              </a:lnSpc>
              <a:buClr>
                <a:srgbClr val="000000"/>
              </a:buClr>
              <a:buSzPct val="45000"/>
              <a:buFont typeface="Wingdings" charset="2"/>
              <a:buChar char=""/>
            </a:pPr>
            <a:r>
              <a:rPr lang="en-IN" spc="-1" dirty="0">
                <a:solidFill>
                  <a:srgbClr val="404040"/>
                </a:solidFill>
                <a:latin typeface="Times New Roman"/>
                <a:ea typeface="Times New Roman"/>
              </a:rPr>
              <a:t>Personal Development Plan</a:t>
            </a:r>
          </a:p>
          <a:p>
            <a:pPr marL="216000" indent="-216000" algn="just">
              <a:lnSpc>
                <a:spcPct val="150000"/>
              </a:lnSpc>
              <a:buClr>
                <a:srgbClr val="000000"/>
              </a:buClr>
              <a:buSzPct val="45000"/>
              <a:buFont typeface="Wingdings" charset="2"/>
              <a:buChar char=""/>
            </a:pPr>
            <a:r>
              <a:rPr lang="en-IN" spc="-1" dirty="0">
                <a:solidFill>
                  <a:srgbClr val="404040"/>
                </a:solidFill>
                <a:latin typeface="Times New Roman"/>
                <a:ea typeface="Times New Roman"/>
              </a:rPr>
              <a:t>Time management tools</a:t>
            </a:r>
          </a:p>
          <a:p>
            <a:pPr marL="216000" indent="-216000" algn="just">
              <a:lnSpc>
                <a:spcPct val="150000"/>
              </a:lnSpc>
              <a:buClr>
                <a:srgbClr val="000000"/>
              </a:buClr>
              <a:buSzPct val="45000"/>
              <a:buFont typeface="Wingdings" charset="2"/>
              <a:buChar char=""/>
            </a:pPr>
            <a:r>
              <a:rPr lang="en-IN" sz="1800" b="0" strike="noStrike" spc="-1" dirty="0">
                <a:solidFill>
                  <a:srgbClr val="404040"/>
                </a:solidFill>
                <a:latin typeface="Times New Roman"/>
              </a:rPr>
              <a:t>Conclusion</a:t>
            </a:r>
            <a:endParaRPr lang="en-IN" spc="-1" dirty="0">
              <a:solidFill>
                <a:srgbClr val="404040"/>
              </a:solidFill>
              <a:latin typeface="Times New Roman"/>
            </a:endParaRPr>
          </a:p>
          <a:p>
            <a:pPr marL="216000" indent="-216000" algn="just">
              <a:lnSpc>
                <a:spcPct val="150000"/>
              </a:lnSpc>
              <a:buClr>
                <a:srgbClr val="000000"/>
              </a:buClr>
              <a:buSzPct val="45000"/>
              <a:buFont typeface="Wingdings" charset="2"/>
              <a:buChar char=""/>
            </a:pPr>
            <a:r>
              <a:rPr lang="en-IN" sz="1800" b="0" strike="noStrike" spc="-1" dirty="0">
                <a:solidFill>
                  <a:srgbClr val="404040"/>
                </a:solidFill>
                <a:latin typeface="Times New Roman"/>
              </a:rPr>
              <a:t>References</a:t>
            </a:r>
            <a:endParaRPr lang="en-IN" sz="1800" b="0" strike="noStrike" spc="-1" dirty="0">
              <a:latin typeface="Times New Roman"/>
            </a:endParaRPr>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 name="CustomShape 1"/>
          <p:cNvSpPr/>
          <p:nvPr/>
        </p:nvSpPr>
        <p:spPr>
          <a:xfrm>
            <a:off x="2593080" y="624240"/>
            <a:ext cx="8911080" cy="12801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ctr">
              <a:lnSpc>
                <a:spcPct val="100000"/>
              </a:lnSpc>
            </a:pPr>
            <a:r>
              <a:rPr lang="en-IN" sz="3600" b="1" strike="noStrike" spc="-1">
                <a:solidFill>
                  <a:srgbClr val="262626"/>
                </a:solidFill>
                <a:latin typeface="Times New Roman"/>
              </a:rPr>
              <a:t>Introduction</a:t>
            </a:r>
            <a:endParaRPr lang="en-IN" sz="3600" b="0" strike="noStrike" spc="-1">
              <a:latin typeface="Times New Roman"/>
            </a:endParaRPr>
          </a:p>
        </p:txBody>
      </p:sp>
      <p:sp>
        <p:nvSpPr>
          <p:cNvPr id="136" name="CustomShape 2"/>
          <p:cNvSpPr/>
          <p:nvPr/>
        </p:nvSpPr>
        <p:spPr>
          <a:xfrm>
            <a:off x="2286000" y="2133720"/>
            <a:ext cx="4648200" cy="37767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just">
              <a:lnSpc>
                <a:spcPct val="150000"/>
              </a:lnSpc>
            </a:pPr>
            <a:r>
              <a:rPr lang="en-US" dirty="0">
                <a:latin typeface="Times New Roman" pitchFamily="18" charset="0"/>
                <a:cs typeface="Times New Roman" pitchFamily="18" charset="0"/>
              </a:rPr>
              <a:t>Academic and employability skills are essential in overall development of an individual during a course of entire life. Academic skills or school skills are the approaches which are applied to the learning and are essential in gaining success at a higher level of education, getting an employment and further useful throughout the one's life.</a:t>
            </a:r>
            <a:endParaRPr lang="en-IN" sz="1800" b="0" strike="noStrike" spc="-1" dirty="0">
              <a:latin typeface="Times New Roman"/>
            </a:endParaRPr>
          </a:p>
        </p:txBody>
      </p:sp>
      <p:pic>
        <p:nvPicPr>
          <p:cNvPr id="4098" name="Picture 2" descr="How the improvement of long-term employability skills can decrease  unemployment rates in Europe | Institute of Entrepreneurship Develop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5200" y="2362200"/>
            <a:ext cx="4035425" cy="256368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 name="CustomShape 1"/>
          <p:cNvSpPr/>
          <p:nvPr/>
        </p:nvSpPr>
        <p:spPr>
          <a:xfrm>
            <a:off x="2593080" y="624240"/>
            <a:ext cx="8911080" cy="12801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ctr"/>
            <a:r>
              <a:rPr lang="en-US" sz="3600" b="1" spc="-1" dirty="0">
                <a:solidFill>
                  <a:srgbClr val="404040"/>
                </a:solidFill>
                <a:latin typeface="Times New Roman" pitchFamily="18" charset="0"/>
                <a:ea typeface="Times New Roman"/>
                <a:cs typeface="Times New Roman" pitchFamily="18" charset="0"/>
              </a:rPr>
              <a:t>SWOT Analysis </a:t>
            </a:r>
            <a:endParaRPr lang="en-IN" sz="3600" b="0" strike="noStrike" spc="-1" dirty="0">
              <a:latin typeface="Times New Roman"/>
            </a:endParaRPr>
          </a:p>
        </p:txBody>
      </p:sp>
      <p:sp>
        <p:nvSpPr>
          <p:cNvPr id="136" name="CustomShape 2"/>
          <p:cNvSpPr/>
          <p:nvPr/>
        </p:nvSpPr>
        <p:spPr>
          <a:xfrm>
            <a:off x="2542419" y="2109410"/>
            <a:ext cx="7848600" cy="37767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just">
              <a:lnSpc>
                <a:spcPct val="150000"/>
              </a:lnSpc>
            </a:pPr>
            <a:r>
              <a:rPr lang="en-US" b="1" i="1" dirty="0">
                <a:latin typeface="Times New Roman" pitchFamily="18" charset="0"/>
                <a:cs typeface="Times New Roman" pitchFamily="18" charset="0"/>
              </a:rPr>
              <a:t>Strengths: </a:t>
            </a:r>
            <a:r>
              <a:rPr lang="en-US" dirty="0">
                <a:latin typeface="Times New Roman" pitchFamily="18" charset="0"/>
                <a:cs typeface="Times New Roman" pitchFamily="18" charset="0"/>
              </a:rPr>
              <a:t>Being a restaurant manager it is my utmost priority to serve the customers in best and unique way. People come to enjoy a meal, to make them feel like a home, my innovative and creative skills have made the experience of a customer unforgettable (Bates and et. al., 2019). With many years in the sector I have learned to provide a quality ambience to the customers so that the each customer could enjoy their meal and takes good memory along with them. Another important skill that have got me success is good communication skills. In an restaurant many people from different culture come, my communication skills help me to greet and welcome customers with warm sentences and gestures. </a:t>
            </a:r>
            <a:endParaRPr lang="en-IN" sz="1800" b="0" strike="noStrike" spc="-1" dirty="0">
              <a:latin typeface="Times New Roman"/>
            </a:endParaRPr>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 name="CustomShape 1"/>
          <p:cNvSpPr/>
          <p:nvPr/>
        </p:nvSpPr>
        <p:spPr>
          <a:xfrm>
            <a:off x="2593080" y="624240"/>
            <a:ext cx="8911080" cy="12801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ctr"/>
            <a:r>
              <a:rPr lang="en-GB" sz="3600" b="1" spc="-1" dirty="0">
                <a:solidFill>
                  <a:srgbClr val="404040"/>
                </a:solidFill>
                <a:latin typeface="Times New Roman"/>
                <a:ea typeface="Times New Roman"/>
              </a:rPr>
              <a:t>Continue…</a:t>
            </a:r>
          </a:p>
          <a:p>
            <a:pPr algn="ctr">
              <a:lnSpc>
                <a:spcPct val="100000"/>
              </a:lnSpc>
            </a:pPr>
            <a:endParaRPr lang="en-IN" sz="3600" b="0" strike="noStrike" spc="-1" dirty="0">
              <a:latin typeface="Times New Roman"/>
            </a:endParaRPr>
          </a:p>
        </p:txBody>
      </p:sp>
      <p:sp>
        <p:nvSpPr>
          <p:cNvPr id="136" name="CustomShape 2"/>
          <p:cNvSpPr/>
          <p:nvPr/>
        </p:nvSpPr>
        <p:spPr>
          <a:xfrm>
            <a:off x="2590800" y="2133600"/>
            <a:ext cx="8914680" cy="37767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50000"/>
              </a:lnSpc>
            </a:pPr>
            <a:r>
              <a:rPr lang="en-US" b="1" i="1" dirty="0">
                <a:latin typeface="Times New Roman" pitchFamily="18" charset="0"/>
                <a:cs typeface="Times New Roman" pitchFamily="18" charset="0"/>
              </a:rPr>
              <a:t>Weaknesses: </a:t>
            </a:r>
            <a:r>
              <a:rPr lang="en-US" dirty="0">
                <a:latin typeface="Times New Roman" pitchFamily="18" charset="0"/>
                <a:cs typeface="Times New Roman" pitchFamily="18" charset="0"/>
              </a:rPr>
              <a:t>In order to keep pace with changing environment it is essential to have a skills that help in smooth functioning of business activities such as ICT skills or Strong planning skills. Over the period of time I have analyzed that one of weakness is ICT skills or computer skills. Computer plays a significant role in managing hospitality operations, such as making reservations of tables, managing food inventory, records of employee data, preparation of food bill etc.  In order to be successful and competitive in a competitive world I want to improve my ICT skills which will open a wide range of opportunities and will help in managing things easily. One of the major advantage of computer skills is to get the work done on right time so to avoid and delay and  manage things at fingertips. </a:t>
            </a:r>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 name="CustomShape 1"/>
          <p:cNvSpPr/>
          <p:nvPr/>
        </p:nvSpPr>
        <p:spPr>
          <a:xfrm>
            <a:off x="2593080" y="624240"/>
            <a:ext cx="8911080" cy="12801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ctr"/>
            <a:r>
              <a:rPr lang="en-IN" sz="3600" b="1" spc="-1" dirty="0">
                <a:solidFill>
                  <a:srgbClr val="404040"/>
                </a:solidFill>
                <a:latin typeface="Times New Roman" pitchFamily="18" charset="0"/>
                <a:ea typeface="Times New Roman"/>
                <a:cs typeface="Times New Roman" pitchFamily="18" charset="0"/>
              </a:rPr>
              <a:t>Continue…</a:t>
            </a:r>
          </a:p>
          <a:p>
            <a:pPr algn="ctr">
              <a:lnSpc>
                <a:spcPct val="100000"/>
              </a:lnSpc>
            </a:pPr>
            <a:endParaRPr lang="en-IN" sz="3600" b="0" strike="noStrike" spc="-1" dirty="0">
              <a:latin typeface="Times New Roman"/>
            </a:endParaRPr>
          </a:p>
        </p:txBody>
      </p:sp>
      <p:sp>
        <p:nvSpPr>
          <p:cNvPr id="136" name="CustomShape 2"/>
          <p:cNvSpPr/>
          <p:nvPr/>
        </p:nvSpPr>
        <p:spPr>
          <a:xfrm>
            <a:off x="2590800" y="2133600"/>
            <a:ext cx="8914680" cy="37767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50000"/>
              </a:lnSpc>
            </a:pPr>
            <a:r>
              <a:rPr lang="en-US" b="1" i="1" dirty="0">
                <a:latin typeface="Times New Roman" pitchFamily="18" charset="0"/>
                <a:cs typeface="Times New Roman" pitchFamily="18" charset="0"/>
              </a:rPr>
              <a:t>Opportunities: </a:t>
            </a:r>
            <a:r>
              <a:rPr lang="en-US" dirty="0">
                <a:latin typeface="Times New Roman" pitchFamily="18" charset="0"/>
                <a:cs typeface="Times New Roman" pitchFamily="18" charset="0"/>
              </a:rPr>
              <a:t>As a manager of restaurant, my responsibility is to look for a numerous opportunities that would open a door for success and growth. As per the self assessment I have revealed that one of the major strengths is communication skills, however my non verbal skills are not up to the mark which have acted as one of the drawback for me.  Non verbal communication include body language, tone of voice, hand movements etc. Non verbal skills are essential in hotel industry as it describes my overall personality traits. While working on these skills I can greet customer, suppliers or even employees in a courteous manner which foster long and healthy relationship. </a:t>
            </a:r>
            <a:endParaRPr lang="en-IN" sz="1800" strike="noStrike" spc="-1" dirty="0">
              <a:latin typeface="Times New Roman"/>
            </a:endParaRPr>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 name="CustomShape 1"/>
          <p:cNvSpPr/>
          <p:nvPr/>
        </p:nvSpPr>
        <p:spPr>
          <a:xfrm>
            <a:off x="2593080" y="624240"/>
            <a:ext cx="8911080" cy="12801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ctr"/>
            <a:r>
              <a:rPr lang="en-IN" sz="3600" b="1" spc="-1" dirty="0">
                <a:solidFill>
                  <a:srgbClr val="404040"/>
                </a:solidFill>
                <a:latin typeface="Times New Roman" pitchFamily="18" charset="0"/>
                <a:ea typeface="Times New Roman"/>
                <a:cs typeface="Times New Roman" pitchFamily="18" charset="0"/>
              </a:rPr>
              <a:t>Continue…</a:t>
            </a:r>
          </a:p>
          <a:p>
            <a:pPr algn="ctr">
              <a:lnSpc>
                <a:spcPct val="100000"/>
              </a:lnSpc>
            </a:pPr>
            <a:endParaRPr lang="en-IN" sz="3600" b="0" strike="noStrike" spc="-1" dirty="0">
              <a:latin typeface="Times New Roman"/>
            </a:endParaRPr>
          </a:p>
        </p:txBody>
      </p:sp>
      <p:sp>
        <p:nvSpPr>
          <p:cNvPr id="136" name="CustomShape 2"/>
          <p:cNvSpPr/>
          <p:nvPr/>
        </p:nvSpPr>
        <p:spPr>
          <a:xfrm>
            <a:off x="2590800" y="2133600"/>
            <a:ext cx="8914680" cy="37767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50000"/>
              </a:lnSpc>
            </a:pPr>
            <a:r>
              <a:rPr lang="en-US" b="1" i="1" dirty="0">
                <a:latin typeface="Times New Roman" pitchFamily="18" charset="0"/>
                <a:cs typeface="Times New Roman" pitchFamily="18" charset="0"/>
              </a:rPr>
              <a:t>Threats: </a:t>
            </a:r>
            <a:r>
              <a:rPr lang="en-US" dirty="0">
                <a:latin typeface="Times New Roman" pitchFamily="18" charset="0"/>
                <a:cs typeface="Times New Roman" pitchFamily="18" charset="0"/>
              </a:rPr>
              <a:t>Computer or ICT skills are significant in running hospitality business operations. Lacking in these skills will affect my performance level in long run and if not addressed or improved as per the time may turn into the threat for my  future growth and success. In a technological era, everything is moving around a technology, getting an computer skills will help me in managing records of inventory, financial resources or human resources at fingertips that will help in future strategic planning. Well maintained and structured reports will help me in getting a clear picture of funds required to perform a daily business operations along with resources and materials required to prepare food items.</a:t>
            </a:r>
            <a:endParaRPr lang="en-IN" sz="1800" strike="noStrike" spc="-1" dirty="0">
              <a:latin typeface="Times New Roman"/>
            </a:endParaRPr>
          </a:p>
        </p:txBody>
      </p:sp>
    </p:spTree>
    <p:extLst>
      <p:ext uri="{BB962C8B-B14F-4D97-AF65-F5344CB8AC3E}">
        <p14:creationId xmlns:p14="http://schemas.microsoft.com/office/powerpoint/2010/main" val="3882954790"/>
      </p:ext>
    </p:extLst>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 name="CustomShape 1"/>
          <p:cNvSpPr/>
          <p:nvPr/>
        </p:nvSpPr>
        <p:spPr>
          <a:xfrm>
            <a:off x="2593080" y="624240"/>
            <a:ext cx="8911080" cy="12801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ctr"/>
            <a:r>
              <a:rPr lang="en-GB" sz="3600" b="1" dirty="0">
                <a:latin typeface="Times New Roman" pitchFamily="18" charset="0"/>
                <a:cs typeface="Times New Roman" pitchFamily="18" charset="0"/>
              </a:rPr>
              <a:t>Personal Development Plan (PDP)</a:t>
            </a:r>
            <a:endParaRPr lang="en-IN" sz="3600" b="0" strike="noStrike" spc="-1" dirty="0">
              <a:latin typeface="Times New Roman"/>
            </a:endParaRPr>
          </a:p>
        </p:txBody>
      </p:sp>
      <p:sp>
        <p:nvSpPr>
          <p:cNvPr id="136" name="CustomShape 2"/>
          <p:cNvSpPr/>
          <p:nvPr/>
        </p:nvSpPr>
        <p:spPr>
          <a:xfrm>
            <a:off x="2590800" y="2133600"/>
            <a:ext cx="8914680" cy="37767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just">
              <a:lnSpc>
                <a:spcPct val="150000"/>
              </a:lnSpc>
            </a:pPr>
            <a:r>
              <a:rPr lang="en-US" dirty="0">
                <a:latin typeface="Times New Roman" pitchFamily="18" charset="0"/>
                <a:cs typeface="Times New Roman" pitchFamily="18" charset="0"/>
              </a:rPr>
              <a:t>	</a:t>
            </a:r>
            <a:endParaRPr lang="en-IN" sz="1800" b="0" strike="noStrike" spc="-1" dirty="0">
              <a:latin typeface="Times New Roman"/>
            </a:endParaRPr>
          </a:p>
        </p:txBody>
      </p:sp>
      <p:graphicFrame>
        <p:nvGraphicFramePr>
          <p:cNvPr id="2" name="Table 1"/>
          <p:cNvGraphicFramePr>
            <a:graphicFrameLocks noGrp="1"/>
          </p:cNvGraphicFramePr>
          <p:nvPr>
            <p:extLst>
              <p:ext uri="{D42A27DB-BD31-4B8C-83A1-F6EECF244321}">
                <p14:modId xmlns:p14="http://schemas.microsoft.com/office/powerpoint/2010/main" val="754551213"/>
              </p:ext>
            </p:extLst>
          </p:nvPr>
        </p:nvGraphicFramePr>
        <p:xfrm>
          <a:off x="1219200" y="1524001"/>
          <a:ext cx="10284959" cy="5181600"/>
        </p:xfrm>
        <a:graphic>
          <a:graphicData uri="http://schemas.openxmlformats.org/drawingml/2006/table">
            <a:tbl>
              <a:tblPr>
                <a:tableStyleId>{5C22544A-7EE6-4342-B048-85BDC9FD1C3A}</a:tableStyleId>
              </a:tblPr>
              <a:tblGrid>
                <a:gridCol w="1713793">
                  <a:extLst>
                    <a:ext uri="{9D8B030D-6E8A-4147-A177-3AD203B41FA5}">
                      <a16:colId xmlns:a16="http://schemas.microsoft.com/office/drawing/2014/main" val="3250809353"/>
                    </a:ext>
                  </a:extLst>
                </a:gridCol>
                <a:gridCol w="1268867">
                  <a:extLst>
                    <a:ext uri="{9D8B030D-6E8A-4147-A177-3AD203B41FA5}">
                      <a16:colId xmlns:a16="http://schemas.microsoft.com/office/drawing/2014/main" val="2209990226"/>
                    </a:ext>
                  </a:extLst>
                </a:gridCol>
                <a:gridCol w="2059847">
                  <a:extLst>
                    <a:ext uri="{9D8B030D-6E8A-4147-A177-3AD203B41FA5}">
                      <a16:colId xmlns:a16="http://schemas.microsoft.com/office/drawing/2014/main" val="4103073211"/>
                    </a:ext>
                  </a:extLst>
                </a:gridCol>
                <a:gridCol w="1878580">
                  <a:extLst>
                    <a:ext uri="{9D8B030D-6E8A-4147-A177-3AD203B41FA5}">
                      <a16:colId xmlns:a16="http://schemas.microsoft.com/office/drawing/2014/main" val="737780149"/>
                    </a:ext>
                  </a:extLst>
                </a:gridCol>
                <a:gridCol w="1746753">
                  <a:extLst>
                    <a:ext uri="{9D8B030D-6E8A-4147-A177-3AD203B41FA5}">
                      <a16:colId xmlns:a16="http://schemas.microsoft.com/office/drawing/2014/main" val="2430527981"/>
                    </a:ext>
                  </a:extLst>
                </a:gridCol>
                <a:gridCol w="1617119">
                  <a:extLst>
                    <a:ext uri="{9D8B030D-6E8A-4147-A177-3AD203B41FA5}">
                      <a16:colId xmlns:a16="http://schemas.microsoft.com/office/drawing/2014/main" val="3377008435"/>
                    </a:ext>
                  </a:extLst>
                </a:gridCol>
              </a:tblGrid>
              <a:tr h="690924">
                <a:tc>
                  <a:txBody>
                    <a:bodyPr/>
                    <a:lstStyle/>
                    <a:p>
                      <a:pPr marL="0" marR="0" algn="ctr">
                        <a:lnSpc>
                          <a:spcPct val="150000"/>
                        </a:lnSpc>
                        <a:spcBef>
                          <a:spcPts val="0"/>
                        </a:spcBef>
                        <a:spcAft>
                          <a:spcPts val="0"/>
                        </a:spcAft>
                      </a:pPr>
                      <a:r>
                        <a:rPr lang="en-GB" sz="1300" b="1" i="1" dirty="0">
                          <a:effectLst/>
                          <a:latin typeface="Times New Roman" panose="02020603050405020304" pitchFamily="18" charset="0"/>
                          <a:cs typeface="Times New Roman" panose="02020603050405020304" pitchFamily="18" charset="0"/>
                        </a:rPr>
                        <a:t>Area of development</a:t>
                      </a:r>
                      <a:endParaRPr lang="en-US" sz="1300" b="1"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6595" marR="16595" marT="16595" marB="16595"/>
                </a:tc>
                <a:tc>
                  <a:txBody>
                    <a:bodyPr/>
                    <a:lstStyle/>
                    <a:p>
                      <a:pPr marL="0" marR="0" algn="ctr">
                        <a:lnSpc>
                          <a:spcPct val="150000"/>
                        </a:lnSpc>
                        <a:spcBef>
                          <a:spcPts val="0"/>
                        </a:spcBef>
                        <a:spcAft>
                          <a:spcPts val="0"/>
                        </a:spcAft>
                      </a:pPr>
                      <a:r>
                        <a:rPr lang="en-GB" sz="1300" b="1" i="1" dirty="0">
                          <a:effectLst/>
                          <a:latin typeface="Times New Roman" panose="02020603050405020304" pitchFamily="18" charset="0"/>
                          <a:cs typeface="Times New Roman" panose="02020603050405020304" pitchFamily="18" charset="0"/>
                        </a:rPr>
                        <a:t>Date till I will achieve this :</a:t>
                      </a:r>
                      <a:endParaRPr lang="en-US" sz="1300" b="1"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6595" marR="16595" marT="16595" marB="16595"/>
                </a:tc>
                <a:tc>
                  <a:txBody>
                    <a:bodyPr/>
                    <a:lstStyle/>
                    <a:p>
                      <a:pPr marL="0" marR="0" algn="ctr">
                        <a:lnSpc>
                          <a:spcPct val="150000"/>
                        </a:lnSpc>
                        <a:spcBef>
                          <a:spcPts val="0"/>
                        </a:spcBef>
                        <a:spcAft>
                          <a:spcPts val="0"/>
                        </a:spcAft>
                      </a:pPr>
                      <a:r>
                        <a:rPr lang="en-GB" sz="1300" b="1" i="1" dirty="0">
                          <a:effectLst/>
                          <a:latin typeface="Times New Roman" panose="02020603050405020304" pitchFamily="18" charset="0"/>
                          <a:cs typeface="Times New Roman" panose="02020603050405020304" pitchFamily="18" charset="0"/>
                        </a:rPr>
                        <a:t>I will achieve this by :</a:t>
                      </a:r>
                      <a:endParaRPr lang="en-US" sz="1300" b="1"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6595" marR="16595" marT="16595" marB="16595"/>
                </a:tc>
                <a:tc>
                  <a:txBody>
                    <a:bodyPr/>
                    <a:lstStyle/>
                    <a:p>
                      <a:pPr marL="0" marR="0" algn="ctr">
                        <a:lnSpc>
                          <a:spcPct val="150000"/>
                        </a:lnSpc>
                        <a:spcBef>
                          <a:spcPts val="0"/>
                        </a:spcBef>
                        <a:spcAft>
                          <a:spcPts val="0"/>
                        </a:spcAft>
                      </a:pPr>
                      <a:r>
                        <a:rPr lang="en-GB" sz="1300" b="1" i="1" dirty="0">
                          <a:effectLst/>
                          <a:latin typeface="Times New Roman" panose="02020603050405020304" pitchFamily="18" charset="0"/>
                          <a:cs typeface="Times New Roman" panose="02020603050405020304" pitchFamily="18" charset="0"/>
                        </a:rPr>
                        <a:t>What's happening now ?</a:t>
                      </a:r>
                      <a:endParaRPr lang="en-US" sz="1300" b="1"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6595" marR="16595" marT="16595" marB="16595"/>
                </a:tc>
                <a:tc>
                  <a:txBody>
                    <a:bodyPr/>
                    <a:lstStyle/>
                    <a:p>
                      <a:pPr marL="0" marR="0" algn="ctr">
                        <a:lnSpc>
                          <a:spcPct val="150000"/>
                        </a:lnSpc>
                        <a:spcBef>
                          <a:spcPts val="0"/>
                        </a:spcBef>
                        <a:spcAft>
                          <a:spcPts val="0"/>
                        </a:spcAft>
                      </a:pPr>
                      <a:r>
                        <a:rPr lang="en-GB" sz="1300" b="1" i="1" dirty="0">
                          <a:effectLst/>
                          <a:latin typeface="Times New Roman" panose="02020603050405020304" pitchFamily="18" charset="0"/>
                          <a:cs typeface="Times New Roman" panose="02020603050405020304" pitchFamily="18" charset="0"/>
                        </a:rPr>
                        <a:t>How will I know I have  been successful ?</a:t>
                      </a:r>
                      <a:endParaRPr lang="en-US" sz="1300" b="1"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6595" marR="16595" marT="16595" marB="16595"/>
                </a:tc>
                <a:tc>
                  <a:txBody>
                    <a:bodyPr/>
                    <a:lstStyle/>
                    <a:p>
                      <a:pPr marL="0" marR="0" algn="ctr">
                        <a:lnSpc>
                          <a:spcPct val="150000"/>
                        </a:lnSpc>
                        <a:spcBef>
                          <a:spcPts val="0"/>
                        </a:spcBef>
                        <a:spcAft>
                          <a:spcPts val="0"/>
                        </a:spcAft>
                      </a:pPr>
                      <a:r>
                        <a:rPr lang="en-GB" sz="1300" b="1" i="1" dirty="0">
                          <a:effectLst/>
                          <a:latin typeface="Times New Roman" panose="02020603050405020304" pitchFamily="18" charset="0"/>
                          <a:cs typeface="Times New Roman" panose="02020603050405020304" pitchFamily="18" charset="0"/>
                        </a:rPr>
                        <a:t>Progress</a:t>
                      </a:r>
                      <a:endParaRPr lang="en-US" sz="1300" b="1"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6595" marR="16595" marT="16595" marB="16595"/>
                </a:tc>
                <a:extLst>
                  <a:ext uri="{0D108BD9-81ED-4DB2-BD59-A6C34878D82A}">
                    <a16:rowId xmlns:a16="http://schemas.microsoft.com/office/drawing/2014/main" val="3629220641"/>
                  </a:ext>
                </a:extLst>
              </a:tr>
              <a:tr h="4490676">
                <a:tc>
                  <a:txBody>
                    <a:bodyPr/>
                    <a:lstStyle/>
                    <a:p>
                      <a:pPr marL="0" marR="0" algn="ctr">
                        <a:lnSpc>
                          <a:spcPct val="150000"/>
                        </a:lnSpc>
                        <a:spcBef>
                          <a:spcPts val="0"/>
                        </a:spcBef>
                        <a:spcAft>
                          <a:spcPts val="0"/>
                        </a:spcAft>
                      </a:pPr>
                      <a:r>
                        <a:rPr lang="en-GB" sz="1300" b="1" i="1" dirty="0">
                          <a:effectLst/>
                          <a:latin typeface="Times New Roman" panose="02020603050405020304" pitchFamily="18" charset="0"/>
                          <a:cs typeface="Times New Roman" panose="02020603050405020304" pitchFamily="18" charset="0"/>
                        </a:rPr>
                        <a:t>Communication skills</a:t>
                      </a:r>
                      <a:endParaRPr lang="en-US" sz="1300" b="1"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6595" marR="16595" marT="16595" marB="16595"/>
                </a:tc>
                <a:tc>
                  <a:txBody>
                    <a:bodyPr/>
                    <a:lstStyle/>
                    <a:p>
                      <a:pPr marL="0" marR="0" algn="just">
                        <a:lnSpc>
                          <a:spcPct val="150000"/>
                        </a:lnSpc>
                        <a:spcBef>
                          <a:spcPts val="0"/>
                        </a:spcBef>
                        <a:spcAft>
                          <a:spcPts val="0"/>
                        </a:spcAft>
                      </a:pPr>
                      <a:r>
                        <a:rPr lang="en-GB" sz="1300">
                          <a:effectLst/>
                          <a:latin typeface="Times New Roman" panose="02020603050405020304" pitchFamily="18" charset="0"/>
                          <a:cs typeface="Times New Roman" panose="02020603050405020304" pitchFamily="18" charset="0"/>
                        </a:rPr>
                        <a:t>05/04/21</a:t>
                      </a:r>
                      <a:endParaRPr lang="en-US" sz="13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6595" marR="16595" marT="16595" marB="16595"/>
                </a:tc>
                <a:tc>
                  <a:txBody>
                    <a:bodyPr/>
                    <a:lstStyle/>
                    <a:p>
                      <a:pPr marL="0" marR="0" algn="just">
                        <a:lnSpc>
                          <a:spcPct val="150000"/>
                        </a:lnSpc>
                        <a:spcBef>
                          <a:spcPts val="0"/>
                        </a:spcBef>
                        <a:spcAft>
                          <a:spcPts val="0"/>
                        </a:spcAft>
                      </a:pPr>
                      <a:r>
                        <a:rPr lang="en-GB" sz="1300" dirty="0">
                          <a:effectLst/>
                          <a:latin typeface="Times New Roman" panose="02020603050405020304" pitchFamily="18" charset="0"/>
                          <a:cs typeface="Times New Roman" panose="02020603050405020304" pitchFamily="18" charset="0"/>
                        </a:rPr>
                        <a:t>In order to improve my ICT skills, I need to  attend seminars and personality development programmes and also take diploma in any sort of computer course as it will help in my future growth and development . Taking lessons from online and offline classes, watching seniors and other personalities already working at same post. </a:t>
                      </a:r>
                      <a:endParaRPr lang="en-US" sz="13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6595" marR="16595" marT="16595" marB="16595"/>
                </a:tc>
                <a:tc>
                  <a:txBody>
                    <a:bodyPr/>
                    <a:lstStyle/>
                    <a:p>
                      <a:pPr marL="0" marR="0" algn="just">
                        <a:lnSpc>
                          <a:spcPct val="150000"/>
                        </a:lnSpc>
                        <a:spcBef>
                          <a:spcPts val="0"/>
                        </a:spcBef>
                        <a:spcAft>
                          <a:spcPts val="0"/>
                        </a:spcAft>
                      </a:pPr>
                      <a:r>
                        <a:rPr lang="en-GB" sz="1300" dirty="0">
                          <a:effectLst/>
                          <a:latin typeface="Times New Roman" panose="02020603050405020304" pitchFamily="18" charset="0"/>
                          <a:cs typeface="Times New Roman" panose="02020603050405020304" pitchFamily="18" charset="0"/>
                        </a:rPr>
                        <a:t>Currently with the lack of ICT skills I am unable maintain proper records of salary and wages of an employee, stock management, collecting and making bill payments. Due to the absence of these skills I am unable to give cent percent to the work and I am obliged to be dependent on another person to conduct and manage these operations.</a:t>
                      </a:r>
                      <a:endParaRPr lang="en-US" sz="13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6595" marR="16595" marT="16595" marB="16595"/>
                </a:tc>
                <a:tc>
                  <a:txBody>
                    <a:bodyPr/>
                    <a:lstStyle/>
                    <a:p>
                      <a:pPr marL="0" marR="0" algn="just">
                        <a:lnSpc>
                          <a:spcPct val="150000"/>
                        </a:lnSpc>
                        <a:spcBef>
                          <a:spcPts val="0"/>
                        </a:spcBef>
                        <a:spcAft>
                          <a:spcPts val="0"/>
                        </a:spcAft>
                      </a:pPr>
                      <a:r>
                        <a:rPr lang="en-GB" sz="1300" dirty="0">
                          <a:effectLst/>
                          <a:latin typeface="Times New Roman" panose="02020603050405020304" pitchFamily="18" charset="0"/>
                          <a:cs typeface="Times New Roman" panose="02020603050405020304" pitchFamily="18" charset="0"/>
                        </a:rPr>
                        <a:t>My leaning and successful implementation of ICT  skills  will be determined by  how effectively and deficiently business operations are managed and executed. Proper analysis of work force requirement, management of adequate amount of inventory, records of wages and salary are the outcomes of ICT skills learning.    </a:t>
                      </a:r>
                      <a:endParaRPr lang="en-US" sz="13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6595" marR="16595" marT="16595" marB="16595"/>
                </a:tc>
                <a:tc>
                  <a:txBody>
                    <a:bodyPr/>
                    <a:lstStyle/>
                    <a:p>
                      <a:pPr marL="0" marR="0" algn="just">
                        <a:lnSpc>
                          <a:spcPct val="150000"/>
                        </a:lnSpc>
                        <a:spcBef>
                          <a:spcPts val="0"/>
                        </a:spcBef>
                        <a:spcAft>
                          <a:spcPts val="0"/>
                        </a:spcAft>
                      </a:pPr>
                      <a:r>
                        <a:rPr lang="en-GB" sz="1300" dirty="0">
                          <a:effectLst/>
                          <a:latin typeface="Times New Roman" panose="02020603050405020304" pitchFamily="18" charset="0"/>
                          <a:cs typeface="Times New Roman" panose="02020603050405020304" pitchFamily="18" charset="0"/>
                        </a:rPr>
                        <a:t>My overall progress will be judged and measured by the people with whom I get in touch on a regular basis. Customers, suppliers, employees will guide in analysing overall progress in learning these skills.</a:t>
                      </a:r>
                      <a:endParaRPr lang="en-US" sz="13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6595" marR="16595" marT="16595" marB="16595"/>
                </a:tc>
                <a:extLst>
                  <a:ext uri="{0D108BD9-81ED-4DB2-BD59-A6C34878D82A}">
                    <a16:rowId xmlns:a16="http://schemas.microsoft.com/office/drawing/2014/main" val="2771929525"/>
                  </a:ext>
                </a:extLst>
              </a:tr>
            </a:tbl>
          </a:graphicData>
        </a:graphic>
      </p:graphicFrame>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 name="CustomShape 1"/>
          <p:cNvSpPr/>
          <p:nvPr/>
        </p:nvSpPr>
        <p:spPr>
          <a:xfrm>
            <a:off x="2593080" y="624240"/>
            <a:ext cx="8911080" cy="12801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ctr"/>
            <a:r>
              <a:rPr lang="en-GB" sz="3600" b="1" dirty="0">
                <a:latin typeface="Times New Roman" pitchFamily="18" charset="0"/>
                <a:cs typeface="Times New Roman" pitchFamily="18" charset="0"/>
              </a:rPr>
              <a:t>Time management tools</a:t>
            </a:r>
            <a:endParaRPr lang="en-IN" sz="3600" b="0" strike="noStrike" spc="-1" dirty="0">
              <a:latin typeface="Times New Roman" pitchFamily="18" charset="0"/>
              <a:cs typeface="Times New Roman" pitchFamily="18" charset="0"/>
            </a:endParaRPr>
          </a:p>
        </p:txBody>
      </p:sp>
      <p:graphicFrame>
        <p:nvGraphicFramePr>
          <p:cNvPr id="3" name="Table 2"/>
          <p:cNvGraphicFramePr>
            <a:graphicFrameLocks noGrp="1"/>
          </p:cNvGraphicFramePr>
          <p:nvPr>
            <p:extLst>
              <p:ext uri="{D42A27DB-BD31-4B8C-83A1-F6EECF244321}">
                <p14:modId xmlns:p14="http://schemas.microsoft.com/office/powerpoint/2010/main" val="2396332432"/>
              </p:ext>
            </p:extLst>
          </p:nvPr>
        </p:nvGraphicFramePr>
        <p:xfrm>
          <a:off x="1066801" y="1604963"/>
          <a:ext cx="10437360" cy="4271279"/>
        </p:xfrm>
        <a:graphic>
          <a:graphicData uri="http://schemas.openxmlformats.org/drawingml/2006/table">
            <a:tbl>
              <a:tblPr>
                <a:tableStyleId>{5C22544A-7EE6-4342-B048-85BDC9FD1C3A}</a:tableStyleId>
              </a:tblPr>
              <a:tblGrid>
                <a:gridCol w="2087026">
                  <a:extLst>
                    <a:ext uri="{9D8B030D-6E8A-4147-A177-3AD203B41FA5}">
                      <a16:colId xmlns:a16="http://schemas.microsoft.com/office/drawing/2014/main" val="3906904493"/>
                    </a:ext>
                  </a:extLst>
                </a:gridCol>
                <a:gridCol w="2087026">
                  <a:extLst>
                    <a:ext uri="{9D8B030D-6E8A-4147-A177-3AD203B41FA5}">
                      <a16:colId xmlns:a16="http://schemas.microsoft.com/office/drawing/2014/main" val="4164843899"/>
                    </a:ext>
                  </a:extLst>
                </a:gridCol>
                <a:gridCol w="2087026">
                  <a:extLst>
                    <a:ext uri="{9D8B030D-6E8A-4147-A177-3AD203B41FA5}">
                      <a16:colId xmlns:a16="http://schemas.microsoft.com/office/drawing/2014/main" val="2159272504"/>
                    </a:ext>
                  </a:extLst>
                </a:gridCol>
                <a:gridCol w="2087026">
                  <a:extLst>
                    <a:ext uri="{9D8B030D-6E8A-4147-A177-3AD203B41FA5}">
                      <a16:colId xmlns:a16="http://schemas.microsoft.com/office/drawing/2014/main" val="3774925559"/>
                    </a:ext>
                  </a:extLst>
                </a:gridCol>
                <a:gridCol w="2089256">
                  <a:extLst>
                    <a:ext uri="{9D8B030D-6E8A-4147-A177-3AD203B41FA5}">
                      <a16:colId xmlns:a16="http://schemas.microsoft.com/office/drawing/2014/main" val="2126758250"/>
                    </a:ext>
                  </a:extLst>
                </a:gridCol>
              </a:tblGrid>
              <a:tr h="689763">
                <a:tc>
                  <a:txBody>
                    <a:bodyPr/>
                    <a:lstStyle/>
                    <a:p>
                      <a:pPr marL="0" marR="0" algn="just">
                        <a:lnSpc>
                          <a:spcPct val="150000"/>
                        </a:lnSpc>
                        <a:spcBef>
                          <a:spcPts val="0"/>
                        </a:spcBef>
                        <a:spcAft>
                          <a:spcPts val="0"/>
                        </a:spcAft>
                      </a:pPr>
                      <a:r>
                        <a:rPr lang="en-GB" sz="1400" b="1" i="1" dirty="0">
                          <a:effectLst/>
                          <a:latin typeface="Times New Roman" panose="02020603050405020304" pitchFamily="18" charset="0"/>
                          <a:cs typeface="Times New Roman" panose="02020603050405020304" pitchFamily="18" charset="0"/>
                        </a:rPr>
                        <a:t>What did I Learn</a:t>
                      </a:r>
                      <a:endParaRPr lang="en-US" sz="1400" b="1"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6982" marR="26982" marT="26982" marB="26982"/>
                </a:tc>
                <a:tc>
                  <a:txBody>
                    <a:bodyPr/>
                    <a:lstStyle/>
                    <a:p>
                      <a:pPr marL="0" marR="0" algn="just">
                        <a:lnSpc>
                          <a:spcPct val="150000"/>
                        </a:lnSpc>
                        <a:spcBef>
                          <a:spcPts val="0"/>
                        </a:spcBef>
                        <a:spcAft>
                          <a:spcPts val="0"/>
                        </a:spcAft>
                      </a:pPr>
                      <a:r>
                        <a:rPr lang="en-GB" sz="1400" b="1" i="1" dirty="0">
                          <a:effectLst/>
                          <a:latin typeface="Times New Roman" panose="02020603050405020304" pitchFamily="18" charset="0"/>
                          <a:cs typeface="Times New Roman" panose="02020603050405020304" pitchFamily="18" charset="0"/>
                        </a:rPr>
                        <a:t>What went well ?</a:t>
                      </a:r>
                      <a:endParaRPr lang="en-US" sz="1400" b="1"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6982" marR="26982" marT="26982" marB="26982"/>
                </a:tc>
                <a:tc>
                  <a:txBody>
                    <a:bodyPr/>
                    <a:lstStyle/>
                    <a:p>
                      <a:pPr marL="0" marR="0" algn="just">
                        <a:lnSpc>
                          <a:spcPct val="150000"/>
                        </a:lnSpc>
                        <a:spcBef>
                          <a:spcPts val="0"/>
                        </a:spcBef>
                        <a:spcAft>
                          <a:spcPts val="0"/>
                        </a:spcAft>
                      </a:pPr>
                      <a:r>
                        <a:rPr lang="en-GB" sz="1400" b="1" i="1" dirty="0">
                          <a:effectLst/>
                          <a:latin typeface="Times New Roman" panose="02020603050405020304" pitchFamily="18" charset="0"/>
                          <a:cs typeface="Times New Roman" panose="02020603050405020304" pitchFamily="18" charset="0"/>
                        </a:rPr>
                        <a:t>What could I have done better?</a:t>
                      </a:r>
                      <a:endParaRPr lang="en-US" sz="1400" b="1"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6982" marR="26982" marT="26982" marB="26982"/>
                </a:tc>
                <a:tc>
                  <a:txBody>
                    <a:bodyPr/>
                    <a:lstStyle/>
                    <a:p>
                      <a:pPr marL="0" marR="0" algn="just">
                        <a:lnSpc>
                          <a:spcPct val="150000"/>
                        </a:lnSpc>
                        <a:spcBef>
                          <a:spcPts val="0"/>
                        </a:spcBef>
                        <a:spcAft>
                          <a:spcPts val="0"/>
                        </a:spcAft>
                      </a:pPr>
                      <a:r>
                        <a:rPr lang="en-GB" sz="1400" b="1" i="1" dirty="0">
                          <a:effectLst/>
                          <a:latin typeface="Times New Roman" panose="02020603050405020304" pitchFamily="18" charset="0"/>
                          <a:cs typeface="Times New Roman" panose="02020603050405020304" pitchFamily="18" charset="0"/>
                        </a:rPr>
                        <a:t>What did I gain from the experience</a:t>
                      </a:r>
                      <a:endParaRPr lang="en-US" sz="1400" b="1"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6982" marR="26982" marT="26982" marB="26982"/>
                </a:tc>
                <a:tc>
                  <a:txBody>
                    <a:bodyPr/>
                    <a:lstStyle/>
                    <a:p>
                      <a:pPr marL="0" marR="0" algn="just">
                        <a:lnSpc>
                          <a:spcPct val="150000"/>
                        </a:lnSpc>
                        <a:spcBef>
                          <a:spcPts val="0"/>
                        </a:spcBef>
                        <a:spcAft>
                          <a:spcPts val="0"/>
                        </a:spcAft>
                      </a:pPr>
                      <a:r>
                        <a:rPr lang="en-GB" sz="1400" b="1" i="1" dirty="0">
                          <a:effectLst/>
                          <a:latin typeface="Times New Roman" panose="02020603050405020304" pitchFamily="18" charset="0"/>
                          <a:cs typeface="Times New Roman" panose="02020603050405020304" pitchFamily="18" charset="0"/>
                        </a:rPr>
                        <a:t>Learning and progress</a:t>
                      </a:r>
                      <a:endParaRPr lang="en-US" sz="1400" b="1"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6982" marR="26982" marT="26982" marB="26982"/>
                </a:tc>
                <a:extLst>
                  <a:ext uri="{0D108BD9-81ED-4DB2-BD59-A6C34878D82A}">
                    <a16:rowId xmlns:a16="http://schemas.microsoft.com/office/drawing/2014/main" val="2165797475"/>
                  </a:ext>
                </a:extLst>
              </a:tr>
              <a:tr h="1325562">
                <a:tc>
                  <a:txBody>
                    <a:bodyPr/>
                    <a:lstStyle/>
                    <a:p>
                      <a:pPr marL="0" marR="0" algn="ctr">
                        <a:lnSpc>
                          <a:spcPct val="150000"/>
                        </a:lnSpc>
                        <a:spcBef>
                          <a:spcPts val="0"/>
                        </a:spcBef>
                        <a:spcAft>
                          <a:spcPts val="0"/>
                        </a:spcAft>
                      </a:pPr>
                      <a:r>
                        <a:rPr lang="en-GB" sz="1400" b="1" i="1" dirty="0">
                          <a:effectLst/>
                          <a:latin typeface="Times New Roman" panose="02020603050405020304" pitchFamily="18" charset="0"/>
                          <a:cs typeface="Times New Roman" panose="02020603050405020304" pitchFamily="18" charset="0"/>
                        </a:rPr>
                        <a:t>Week I (Communication skills)</a:t>
                      </a:r>
                      <a:endParaRPr lang="en-US" sz="1400" b="1"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6982" marR="26982" marT="26982" marB="26982"/>
                </a:tc>
                <a:tc>
                  <a:txBody>
                    <a:bodyPr/>
                    <a:lstStyle/>
                    <a:p>
                      <a:pPr marL="0" marR="0" algn="just">
                        <a:lnSpc>
                          <a:spcPct val="150000"/>
                        </a:lnSpc>
                        <a:spcBef>
                          <a:spcPts val="0"/>
                        </a:spcBef>
                        <a:spcAft>
                          <a:spcPts val="0"/>
                        </a:spcAft>
                      </a:pPr>
                      <a:r>
                        <a:rPr lang="en-GB" sz="1400">
                          <a:effectLst/>
                          <a:latin typeface="Times New Roman" panose="02020603050405020304" pitchFamily="18" charset="0"/>
                          <a:cs typeface="Times New Roman" panose="02020603050405020304" pitchFamily="18" charset="0"/>
                        </a:rPr>
                        <a:t>I become aware that I was excellent in communication.</a:t>
                      </a:r>
                      <a:endParaRPr lang="en-US"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6982" marR="26982" marT="26982" marB="26982"/>
                </a:tc>
                <a:tc>
                  <a:txBody>
                    <a:bodyPr/>
                    <a:lstStyle/>
                    <a:p>
                      <a:pPr marL="0" marR="0" algn="just">
                        <a:lnSpc>
                          <a:spcPct val="15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I have manages better relations with the fellow members. </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6982" marR="26982" marT="26982" marB="26982"/>
                </a:tc>
                <a:tc>
                  <a:txBody>
                    <a:bodyPr/>
                    <a:lstStyle/>
                    <a:p>
                      <a:pPr marL="0" marR="0" algn="just">
                        <a:lnSpc>
                          <a:spcPct val="15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These skills are essential in building trust and resolving conflicts.</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6982" marR="26982" marT="26982" marB="26982"/>
                </a:tc>
                <a:tc>
                  <a:txBody>
                    <a:bodyPr/>
                    <a:lstStyle/>
                    <a:p>
                      <a:pPr marL="0" marR="0" algn="just">
                        <a:lnSpc>
                          <a:spcPct val="150000"/>
                        </a:lnSpc>
                        <a:spcBef>
                          <a:spcPts val="0"/>
                        </a:spcBef>
                        <a:spcAft>
                          <a:spcPts val="0"/>
                        </a:spcAft>
                      </a:pPr>
                      <a:r>
                        <a:rPr lang="en-GB" sz="1400">
                          <a:effectLst/>
                          <a:latin typeface="Times New Roman" panose="02020603050405020304" pitchFamily="18" charset="0"/>
                          <a:cs typeface="Times New Roman" panose="02020603050405020304" pitchFamily="18" charset="0"/>
                        </a:rPr>
                        <a:t>These skills have helped me attaining long term goals within a stipulated time frame.</a:t>
                      </a:r>
                      <a:endParaRPr lang="en-US"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6982" marR="26982" marT="26982" marB="26982"/>
                </a:tc>
                <a:extLst>
                  <a:ext uri="{0D108BD9-81ED-4DB2-BD59-A6C34878D82A}">
                    <a16:rowId xmlns:a16="http://schemas.microsoft.com/office/drawing/2014/main" val="2264299423"/>
                  </a:ext>
                </a:extLst>
              </a:tr>
              <a:tr h="1961361">
                <a:tc>
                  <a:txBody>
                    <a:bodyPr/>
                    <a:lstStyle/>
                    <a:p>
                      <a:pPr marL="0" marR="0" algn="ctr">
                        <a:lnSpc>
                          <a:spcPct val="150000"/>
                        </a:lnSpc>
                        <a:spcBef>
                          <a:spcPts val="0"/>
                        </a:spcBef>
                        <a:spcAft>
                          <a:spcPts val="0"/>
                        </a:spcAft>
                      </a:pPr>
                      <a:r>
                        <a:rPr lang="en-GB" sz="1400" b="1" i="1" dirty="0">
                          <a:effectLst/>
                          <a:latin typeface="Times New Roman" panose="02020603050405020304" pitchFamily="18" charset="0"/>
                          <a:cs typeface="Times New Roman" panose="02020603050405020304" pitchFamily="18" charset="0"/>
                        </a:rPr>
                        <a:t>Week 2 (decision making)</a:t>
                      </a:r>
                      <a:endParaRPr lang="en-US" sz="1400" b="1"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6982" marR="26982" marT="26982" marB="26982"/>
                </a:tc>
                <a:tc>
                  <a:txBody>
                    <a:bodyPr/>
                    <a:lstStyle/>
                    <a:p>
                      <a:pPr marL="0" marR="0" algn="just">
                        <a:lnSpc>
                          <a:spcPct val="150000"/>
                        </a:lnSpc>
                        <a:spcBef>
                          <a:spcPts val="0"/>
                        </a:spcBef>
                        <a:spcAft>
                          <a:spcPts val="0"/>
                        </a:spcAft>
                      </a:pPr>
                      <a:r>
                        <a:rPr lang="en-GB" sz="1400">
                          <a:effectLst/>
                          <a:latin typeface="Times New Roman" panose="02020603050405020304" pitchFamily="18" charset="0"/>
                          <a:cs typeface="Times New Roman" panose="02020603050405020304" pitchFamily="18" charset="0"/>
                        </a:rPr>
                        <a:t>I was moderate in decision making (Fraser and et. al., 2019).</a:t>
                      </a:r>
                      <a:endParaRPr lang="en-US"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6982" marR="26982" marT="26982" marB="26982"/>
                </a:tc>
                <a:tc>
                  <a:txBody>
                    <a:bodyPr/>
                    <a:lstStyle/>
                    <a:p>
                      <a:pPr marL="0" marR="0" algn="just">
                        <a:lnSpc>
                          <a:spcPct val="15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Strong decision making requires a good confidence level that needs to be developed.</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6982" marR="26982" marT="26982" marB="26982"/>
                </a:tc>
                <a:tc>
                  <a:txBody>
                    <a:bodyPr/>
                    <a:lstStyle/>
                    <a:p>
                      <a:pPr marL="0" marR="0" algn="just">
                        <a:lnSpc>
                          <a:spcPct val="150000"/>
                        </a:lnSpc>
                        <a:spcBef>
                          <a:spcPts val="0"/>
                        </a:spcBef>
                        <a:spcAft>
                          <a:spcPts val="0"/>
                        </a:spcAft>
                      </a:pPr>
                      <a:r>
                        <a:rPr lang="en-GB" sz="1400">
                          <a:effectLst/>
                          <a:latin typeface="Times New Roman" panose="02020603050405020304" pitchFamily="18" charset="0"/>
                          <a:cs typeface="Times New Roman" panose="02020603050405020304" pitchFamily="18" charset="0"/>
                        </a:rPr>
                        <a:t>As per the analyses I have observed that decision making boost the confidence and self esteem of a person.</a:t>
                      </a:r>
                      <a:endParaRPr lang="en-US"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6982" marR="26982" marT="26982" marB="26982"/>
                </a:tc>
                <a:tc>
                  <a:txBody>
                    <a:bodyPr/>
                    <a:lstStyle/>
                    <a:p>
                      <a:pPr marL="0" marR="0" algn="just">
                        <a:lnSpc>
                          <a:spcPct val="15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Through learning these skills, I have contributed actively in the decision making process which brings a sense of responsibility and accountability.</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6982" marR="26982" marT="26982" marB="26982"/>
                </a:tc>
                <a:extLst>
                  <a:ext uri="{0D108BD9-81ED-4DB2-BD59-A6C34878D82A}">
                    <a16:rowId xmlns:a16="http://schemas.microsoft.com/office/drawing/2014/main" val="3121770602"/>
                  </a:ext>
                </a:extLst>
              </a:tr>
            </a:tbl>
          </a:graphicData>
        </a:graphic>
      </p:graphicFrame>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 name="CustomShape 1"/>
          <p:cNvSpPr/>
          <p:nvPr/>
        </p:nvSpPr>
        <p:spPr>
          <a:xfrm>
            <a:off x="2593080" y="624240"/>
            <a:ext cx="8911080" cy="12801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ctr"/>
            <a:r>
              <a:rPr lang="en-GB" sz="3600" b="1" dirty="0">
                <a:latin typeface="Times New Roman" pitchFamily="18" charset="0"/>
                <a:cs typeface="Times New Roman" pitchFamily="18" charset="0"/>
              </a:rPr>
              <a:t>Continue…</a:t>
            </a:r>
            <a:endParaRPr lang="en-IN" sz="3600" b="0" strike="noStrike" spc="-1" dirty="0">
              <a:latin typeface="Times New Roman" pitchFamily="18" charset="0"/>
              <a:cs typeface="Times New Roman" pitchFamily="18" charset="0"/>
            </a:endParaRPr>
          </a:p>
        </p:txBody>
      </p:sp>
      <p:graphicFrame>
        <p:nvGraphicFramePr>
          <p:cNvPr id="2" name="Table 1"/>
          <p:cNvGraphicFramePr>
            <a:graphicFrameLocks noGrp="1"/>
          </p:cNvGraphicFramePr>
          <p:nvPr>
            <p:extLst>
              <p:ext uri="{D42A27DB-BD31-4B8C-83A1-F6EECF244321}">
                <p14:modId xmlns:p14="http://schemas.microsoft.com/office/powerpoint/2010/main" val="4107068358"/>
              </p:ext>
            </p:extLst>
          </p:nvPr>
        </p:nvGraphicFramePr>
        <p:xfrm>
          <a:off x="838201" y="1604963"/>
          <a:ext cx="10515598" cy="5119272"/>
        </p:xfrm>
        <a:graphic>
          <a:graphicData uri="http://schemas.openxmlformats.org/drawingml/2006/table">
            <a:tbl>
              <a:tblPr>
                <a:tableStyleId>{5C22544A-7EE6-4342-B048-85BDC9FD1C3A}</a:tableStyleId>
              </a:tblPr>
              <a:tblGrid>
                <a:gridCol w="2102670">
                  <a:extLst>
                    <a:ext uri="{9D8B030D-6E8A-4147-A177-3AD203B41FA5}">
                      <a16:colId xmlns:a16="http://schemas.microsoft.com/office/drawing/2014/main" val="2491909222"/>
                    </a:ext>
                  </a:extLst>
                </a:gridCol>
                <a:gridCol w="2102670">
                  <a:extLst>
                    <a:ext uri="{9D8B030D-6E8A-4147-A177-3AD203B41FA5}">
                      <a16:colId xmlns:a16="http://schemas.microsoft.com/office/drawing/2014/main" val="1752242442"/>
                    </a:ext>
                  </a:extLst>
                </a:gridCol>
                <a:gridCol w="2102670">
                  <a:extLst>
                    <a:ext uri="{9D8B030D-6E8A-4147-A177-3AD203B41FA5}">
                      <a16:colId xmlns:a16="http://schemas.microsoft.com/office/drawing/2014/main" val="2478893401"/>
                    </a:ext>
                  </a:extLst>
                </a:gridCol>
                <a:gridCol w="2102670">
                  <a:extLst>
                    <a:ext uri="{9D8B030D-6E8A-4147-A177-3AD203B41FA5}">
                      <a16:colId xmlns:a16="http://schemas.microsoft.com/office/drawing/2014/main" val="2745442955"/>
                    </a:ext>
                  </a:extLst>
                </a:gridCol>
                <a:gridCol w="2104918">
                  <a:extLst>
                    <a:ext uri="{9D8B030D-6E8A-4147-A177-3AD203B41FA5}">
                      <a16:colId xmlns:a16="http://schemas.microsoft.com/office/drawing/2014/main" val="2931218255"/>
                    </a:ext>
                  </a:extLst>
                </a:gridCol>
              </a:tblGrid>
              <a:tr h="1077922">
                <a:tc>
                  <a:txBody>
                    <a:bodyPr/>
                    <a:lstStyle/>
                    <a:p>
                      <a:pPr marL="0" marR="0" algn="ctr">
                        <a:lnSpc>
                          <a:spcPct val="150000"/>
                        </a:lnSpc>
                        <a:spcBef>
                          <a:spcPts val="0"/>
                        </a:spcBef>
                        <a:spcAft>
                          <a:spcPts val="0"/>
                        </a:spcAft>
                      </a:pPr>
                      <a:r>
                        <a:rPr lang="en-GB" sz="1400" b="1" i="1" dirty="0">
                          <a:effectLst/>
                          <a:latin typeface="Times New Roman" panose="02020603050405020304" pitchFamily="18" charset="0"/>
                          <a:cs typeface="Times New Roman" panose="02020603050405020304" pitchFamily="18" charset="0"/>
                        </a:rPr>
                        <a:t>Week 3 (problem solving)</a:t>
                      </a:r>
                      <a:endParaRPr lang="en-US" sz="1400" b="1"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8917" marR="18917" marT="18917" marB="18917"/>
                </a:tc>
                <a:tc>
                  <a:txBody>
                    <a:bodyPr/>
                    <a:lstStyle/>
                    <a:p>
                      <a:pPr marL="0" marR="0" algn="just">
                        <a:lnSpc>
                          <a:spcPct val="15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I got to know about these skills</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8917" marR="18917" marT="18917" marB="18917"/>
                </a:tc>
                <a:tc>
                  <a:txBody>
                    <a:bodyPr/>
                    <a:lstStyle/>
                    <a:p>
                      <a:pPr marL="0" marR="0" algn="just">
                        <a:lnSpc>
                          <a:spcPct val="150000"/>
                        </a:lnSpc>
                        <a:spcBef>
                          <a:spcPts val="0"/>
                        </a:spcBef>
                        <a:spcAft>
                          <a:spcPts val="0"/>
                        </a:spcAft>
                      </a:pPr>
                      <a:r>
                        <a:rPr lang="en-GB" sz="1400">
                          <a:effectLst/>
                          <a:latin typeface="Times New Roman" panose="02020603050405020304" pitchFamily="18" charset="0"/>
                          <a:cs typeface="Times New Roman" panose="02020603050405020304" pitchFamily="18" charset="0"/>
                        </a:rPr>
                        <a:t>These are the part of academic skills which are essential in solving business problems.</a:t>
                      </a:r>
                      <a:endParaRPr lang="en-US"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8917" marR="18917" marT="18917" marB="18917"/>
                </a:tc>
                <a:tc>
                  <a:txBody>
                    <a:bodyPr/>
                    <a:lstStyle/>
                    <a:p>
                      <a:pPr marL="0" marR="0" algn="just">
                        <a:lnSpc>
                          <a:spcPct val="150000"/>
                        </a:lnSpc>
                        <a:spcBef>
                          <a:spcPts val="0"/>
                        </a:spcBef>
                        <a:spcAft>
                          <a:spcPts val="0"/>
                        </a:spcAft>
                      </a:pPr>
                      <a:r>
                        <a:rPr lang="en-GB" sz="1400">
                          <a:effectLst/>
                          <a:latin typeface="Times New Roman" panose="02020603050405020304" pitchFamily="18" charset="0"/>
                          <a:cs typeface="Times New Roman" panose="02020603050405020304" pitchFamily="18" charset="0"/>
                        </a:rPr>
                        <a:t>Gaining these skills will help in building cognitive and analytical skills (Hanapi and et. al., 2018).</a:t>
                      </a:r>
                      <a:endParaRPr lang="en-US"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8917" marR="18917" marT="18917" marB="18917"/>
                </a:tc>
                <a:tc>
                  <a:txBody>
                    <a:bodyPr/>
                    <a:lstStyle/>
                    <a:p>
                      <a:pPr marL="0" marR="0" algn="just">
                        <a:lnSpc>
                          <a:spcPct val="150000"/>
                        </a:lnSpc>
                        <a:spcBef>
                          <a:spcPts val="0"/>
                        </a:spcBef>
                        <a:spcAft>
                          <a:spcPts val="0"/>
                        </a:spcAft>
                      </a:pPr>
                      <a:r>
                        <a:rPr lang="en-GB" sz="1400">
                          <a:effectLst/>
                          <a:latin typeface="Times New Roman" panose="02020603050405020304" pitchFamily="18" charset="0"/>
                          <a:cs typeface="Times New Roman" panose="02020603050405020304" pitchFamily="18" charset="0"/>
                        </a:rPr>
                        <a:t>Problem solving skills helped me in addressing the issue quickly which ensures in smooth business operations.</a:t>
                      </a:r>
                      <a:endParaRPr lang="en-US"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8917" marR="18917" marT="18917" marB="18917"/>
                </a:tc>
                <a:extLst>
                  <a:ext uri="{0D108BD9-81ED-4DB2-BD59-A6C34878D82A}">
                    <a16:rowId xmlns:a16="http://schemas.microsoft.com/office/drawing/2014/main" val="2113674885"/>
                  </a:ext>
                </a:extLst>
              </a:tr>
              <a:tr h="1672258">
                <a:tc>
                  <a:txBody>
                    <a:bodyPr/>
                    <a:lstStyle/>
                    <a:p>
                      <a:pPr marL="0" marR="0" algn="ctr">
                        <a:lnSpc>
                          <a:spcPct val="150000"/>
                        </a:lnSpc>
                        <a:spcBef>
                          <a:spcPts val="0"/>
                        </a:spcBef>
                        <a:spcAft>
                          <a:spcPts val="0"/>
                        </a:spcAft>
                      </a:pPr>
                      <a:r>
                        <a:rPr lang="en-GB" sz="1400" b="1" i="1" dirty="0">
                          <a:effectLst/>
                          <a:latin typeface="Times New Roman" panose="02020603050405020304" pitchFamily="18" charset="0"/>
                          <a:cs typeface="Times New Roman" panose="02020603050405020304" pitchFamily="18" charset="0"/>
                        </a:rPr>
                        <a:t>Week 4 (conflict management)</a:t>
                      </a:r>
                      <a:endParaRPr lang="en-US" sz="1400" b="1"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8917" marR="18917" marT="18917" marB="18917"/>
                </a:tc>
                <a:tc>
                  <a:txBody>
                    <a:bodyPr/>
                    <a:lstStyle/>
                    <a:p>
                      <a:pPr marL="0" marR="0" algn="just">
                        <a:lnSpc>
                          <a:spcPct val="150000"/>
                        </a:lnSpc>
                        <a:spcBef>
                          <a:spcPts val="0"/>
                        </a:spcBef>
                        <a:spcAft>
                          <a:spcPts val="0"/>
                        </a:spcAft>
                      </a:pPr>
                      <a:r>
                        <a:rPr lang="en-GB" sz="1400">
                          <a:effectLst/>
                          <a:latin typeface="Times New Roman" panose="02020603050405020304" pitchFamily="18" charset="0"/>
                          <a:cs typeface="Times New Roman" panose="02020603050405020304" pitchFamily="18" charset="0"/>
                        </a:rPr>
                        <a:t>I have analysed that I am moderate at conflict resolution.</a:t>
                      </a:r>
                      <a:endParaRPr lang="en-US"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8917" marR="18917" marT="18917" marB="18917"/>
                </a:tc>
                <a:tc>
                  <a:txBody>
                    <a:bodyPr/>
                    <a:lstStyle/>
                    <a:p>
                      <a:pPr marL="0" marR="0" algn="just">
                        <a:lnSpc>
                          <a:spcPct val="15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Few aspects needs improvement which have negative impact over employee relations.</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8917" marR="18917" marT="18917" marB="18917"/>
                </a:tc>
                <a:tc>
                  <a:txBody>
                    <a:bodyPr/>
                    <a:lstStyle/>
                    <a:p>
                      <a:pPr marL="0" marR="0" algn="just">
                        <a:lnSpc>
                          <a:spcPct val="15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Conflict management will help me in maintaining positive working  environment at restaurant. </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8917" marR="18917" marT="18917" marB="18917"/>
                </a:tc>
                <a:tc>
                  <a:txBody>
                    <a:bodyPr/>
                    <a:lstStyle/>
                    <a:p>
                      <a:pPr marL="0" marR="0" algn="just">
                        <a:lnSpc>
                          <a:spcPct val="150000"/>
                        </a:lnSpc>
                        <a:spcBef>
                          <a:spcPts val="0"/>
                        </a:spcBef>
                        <a:spcAft>
                          <a:spcPts val="0"/>
                        </a:spcAft>
                      </a:pPr>
                      <a:r>
                        <a:rPr lang="en-GB" sz="1400">
                          <a:effectLst/>
                          <a:latin typeface="Times New Roman" panose="02020603050405020304" pitchFamily="18" charset="0"/>
                          <a:cs typeface="Times New Roman" panose="02020603050405020304" pitchFamily="18" charset="0"/>
                        </a:rPr>
                        <a:t>Conflict management have helped me resolving minute conflicts which are a part of business activities and foster healthy relations (Hains-Wesson and Ji, 2020).</a:t>
                      </a:r>
                      <a:endParaRPr lang="en-US"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8917" marR="18917" marT="18917" marB="18917"/>
                </a:tc>
                <a:extLst>
                  <a:ext uri="{0D108BD9-81ED-4DB2-BD59-A6C34878D82A}">
                    <a16:rowId xmlns:a16="http://schemas.microsoft.com/office/drawing/2014/main" val="1914613655"/>
                  </a:ext>
                </a:extLst>
              </a:tr>
              <a:tr h="1226506">
                <a:tc>
                  <a:txBody>
                    <a:bodyPr/>
                    <a:lstStyle/>
                    <a:p>
                      <a:pPr marL="0" marR="0" algn="ctr">
                        <a:lnSpc>
                          <a:spcPct val="150000"/>
                        </a:lnSpc>
                        <a:spcBef>
                          <a:spcPts val="0"/>
                        </a:spcBef>
                        <a:spcAft>
                          <a:spcPts val="0"/>
                        </a:spcAft>
                      </a:pPr>
                      <a:r>
                        <a:rPr lang="en-GB" sz="1400" b="1" i="1" dirty="0">
                          <a:effectLst/>
                          <a:latin typeface="Times New Roman" panose="02020603050405020304" pitchFamily="18" charset="0"/>
                          <a:cs typeface="Times New Roman" panose="02020603050405020304" pitchFamily="18" charset="0"/>
                        </a:rPr>
                        <a:t>Week 5 (Time management)</a:t>
                      </a:r>
                      <a:endParaRPr lang="en-US" sz="1400" b="1"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8917" marR="18917" marT="18917" marB="18917"/>
                </a:tc>
                <a:tc>
                  <a:txBody>
                    <a:bodyPr/>
                    <a:lstStyle/>
                    <a:p>
                      <a:pPr marL="0" marR="0" algn="just">
                        <a:lnSpc>
                          <a:spcPct val="150000"/>
                        </a:lnSpc>
                        <a:spcBef>
                          <a:spcPts val="0"/>
                        </a:spcBef>
                        <a:spcAft>
                          <a:spcPts val="0"/>
                        </a:spcAft>
                      </a:pPr>
                      <a:r>
                        <a:rPr lang="en-GB" sz="1400">
                          <a:effectLst/>
                          <a:latin typeface="Times New Roman" panose="02020603050405020304" pitchFamily="18" charset="0"/>
                          <a:cs typeface="Times New Roman" panose="02020603050405020304" pitchFamily="18" charset="0"/>
                        </a:rPr>
                        <a:t>I leaned about time management which is essential in hospitality industry.</a:t>
                      </a:r>
                      <a:endParaRPr lang="en-US"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8917" marR="18917" marT="18917" marB="18917"/>
                </a:tc>
                <a:tc>
                  <a:txBody>
                    <a:bodyPr/>
                    <a:lstStyle/>
                    <a:p>
                      <a:pPr marL="0" marR="0" algn="just">
                        <a:lnSpc>
                          <a:spcPct val="150000"/>
                        </a:lnSpc>
                        <a:spcBef>
                          <a:spcPts val="0"/>
                        </a:spcBef>
                        <a:spcAft>
                          <a:spcPts val="0"/>
                        </a:spcAft>
                      </a:pPr>
                      <a:r>
                        <a:rPr lang="en-GB" sz="1400">
                          <a:effectLst/>
                          <a:latin typeface="Times New Roman" panose="02020603050405020304" pitchFamily="18" charset="0"/>
                          <a:cs typeface="Times New Roman" panose="02020603050405020304" pitchFamily="18" charset="0"/>
                        </a:rPr>
                        <a:t>I can easily and effectively manage the thing at restaurant which help in reducing the waiting time of customers.</a:t>
                      </a:r>
                      <a:endParaRPr lang="en-US"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8917" marR="18917" marT="18917" marB="18917"/>
                </a:tc>
                <a:tc>
                  <a:txBody>
                    <a:bodyPr/>
                    <a:lstStyle/>
                    <a:p>
                      <a:pPr marL="0" marR="0" algn="just">
                        <a:lnSpc>
                          <a:spcPct val="15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Time management improves the performance and productivity of an company. </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8917" marR="18917" marT="18917" marB="18917"/>
                </a:tc>
                <a:tc>
                  <a:txBody>
                    <a:bodyPr/>
                    <a:lstStyle/>
                    <a:p>
                      <a:pPr marL="0" marR="0" algn="just">
                        <a:lnSpc>
                          <a:spcPct val="15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Learning these skills will help me in behave in a organised and responsible manner.</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8917" marR="18917" marT="18917" marB="18917"/>
                </a:tc>
                <a:extLst>
                  <a:ext uri="{0D108BD9-81ED-4DB2-BD59-A6C34878D82A}">
                    <a16:rowId xmlns:a16="http://schemas.microsoft.com/office/drawing/2014/main" val="2543485163"/>
                  </a:ext>
                </a:extLst>
              </a:tr>
            </a:tbl>
          </a:graphicData>
        </a:graphic>
      </p:graphicFrame>
    </p:spTree>
    <p:extLst>
      <p:ext uri="{BB962C8B-B14F-4D97-AF65-F5344CB8AC3E}">
        <p14:creationId xmlns:p14="http://schemas.microsoft.com/office/powerpoint/2010/main" val="1509603743"/>
      </p:ext>
    </p:extLst>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 name="CustomShape 1"/>
          <p:cNvSpPr/>
          <p:nvPr/>
        </p:nvSpPr>
        <p:spPr>
          <a:xfrm>
            <a:off x="2593080" y="624240"/>
            <a:ext cx="8911080" cy="12801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ctr">
              <a:lnSpc>
                <a:spcPct val="100000"/>
              </a:lnSpc>
            </a:pPr>
            <a:r>
              <a:rPr lang="en-IN" sz="3600" b="1" strike="noStrike" spc="-1">
                <a:solidFill>
                  <a:srgbClr val="262626"/>
                </a:solidFill>
                <a:latin typeface="Times New Roman"/>
              </a:rPr>
              <a:t>Conclusion</a:t>
            </a:r>
            <a:endParaRPr lang="en-IN" sz="3600" b="0" strike="noStrike" spc="-1">
              <a:latin typeface="Times New Roman"/>
            </a:endParaRPr>
          </a:p>
        </p:txBody>
      </p:sp>
      <p:sp>
        <p:nvSpPr>
          <p:cNvPr id="138" name="CustomShape 2"/>
          <p:cNvSpPr/>
          <p:nvPr/>
        </p:nvSpPr>
        <p:spPr>
          <a:xfrm>
            <a:off x="2589120" y="2133720"/>
            <a:ext cx="8914680" cy="37767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just">
              <a:lnSpc>
                <a:spcPct val="150000"/>
              </a:lnSpc>
            </a:pPr>
            <a:r>
              <a:rPr lang="en-US" dirty="0">
                <a:latin typeface="Times New Roman" pitchFamily="18" charset="0"/>
                <a:cs typeface="Times New Roman" pitchFamily="18" charset="0"/>
              </a:rPr>
              <a:t>Academic and employability skills are significant in shaping the career and success path of an individual. These skills act as a foundation of overall development of an individual which directly contribute in their personal and professional career. Academic skills are those soft skills which is acquires, learned and developed since the time of schooling, that are helpful throughout the entire life of one's life and getting an employment. </a:t>
            </a:r>
            <a:endParaRPr lang="en-IN" sz="1800" b="0" strike="noStrike" spc="-1" dirty="0">
              <a:latin typeface="Times New Roman" pitchFamily="18" charset="0"/>
              <a:cs typeface="Times New Roman" pitchFamily="18" charset="0"/>
            </a:endParaRPr>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 name="CustomShape 1"/>
          <p:cNvSpPr/>
          <p:nvPr/>
        </p:nvSpPr>
        <p:spPr>
          <a:xfrm>
            <a:off x="2593080" y="624240"/>
            <a:ext cx="8911080" cy="12801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gn="ctr">
              <a:lnSpc>
                <a:spcPct val="100000"/>
              </a:lnSpc>
            </a:pPr>
            <a:r>
              <a:rPr lang="en-IN" sz="3600" b="1" strike="noStrike" spc="-1">
                <a:solidFill>
                  <a:srgbClr val="262626"/>
                </a:solidFill>
                <a:latin typeface="Times New Roman"/>
              </a:rPr>
              <a:t>References</a:t>
            </a:r>
            <a:endParaRPr lang="en-IN" sz="3600" b="0" strike="noStrike" spc="-1">
              <a:latin typeface="Times New Roman"/>
            </a:endParaRPr>
          </a:p>
        </p:txBody>
      </p:sp>
      <p:sp>
        <p:nvSpPr>
          <p:cNvPr id="140" name="CustomShape 2"/>
          <p:cNvSpPr/>
          <p:nvPr/>
        </p:nvSpPr>
        <p:spPr>
          <a:xfrm>
            <a:off x="1219200" y="1676400"/>
            <a:ext cx="10284600" cy="423408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oAutofit/>
          </a:bodyPr>
          <a:lstStyle/>
          <a:p>
            <a:pPr marL="539640" indent="-539640" algn="just">
              <a:lnSpc>
                <a:spcPct val="150000"/>
              </a:lnSpc>
            </a:pPr>
            <a:r>
              <a:rPr lang="en-US" dirty="0">
                <a:latin typeface="Times New Roman" pitchFamily="18" charset="0"/>
                <a:cs typeface="Times New Roman" pitchFamily="18" charset="0"/>
              </a:rPr>
              <a:t>Bates, G., and et. al., 2019. Beyond employability skills: Developing professional purpose. Journal of Teaching and Learning for Graduate Employability. 10(1). pp.7-26.</a:t>
            </a:r>
          </a:p>
          <a:p>
            <a:pPr marL="539640" indent="-539640" algn="just">
              <a:lnSpc>
                <a:spcPct val="150000"/>
              </a:lnSpc>
            </a:pPr>
            <a:r>
              <a:rPr lang="en-US" dirty="0" err="1">
                <a:latin typeface="Times New Roman" pitchFamily="18" charset="0"/>
                <a:cs typeface="Times New Roman" pitchFamily="18" charset="0"/>
              </a:rPr>
              <a:t>Chhinzer</a:t>
            </a:r>
            <a:r>
              <a:rPr lang="en-US" dirty="0">
                <a:latin typeface="Times New Roman" pitchFamily="18" charset="0"/>
                <a:cs typeface="Times New Roman" pitchFamily="18" charset="0"/>
              </a:rPr>
              <a:t>, N. and Russo, A.M., 2018. An exploration of employer perceptions of graduate student employability. Education+ Training.  </a:t>
            </a:r>
          </a:p>
          <a:p>
            <a:pPr marL="539640" indent="-539640" algn="just">
              <a:lnSpc>
                <a:spcPct val="150000"/>
              </a:lnSpc>
            </a:pPr>
            <a:r>
              <a:rPr lang="en-US" dirty="0" err="1">
                <a:latin typeface="Times New Roman" pitchFamily="18" charset="0"/>
                <a:cs typeface="Times New Roman" pitchFamily="18" charset="0"/>
              </a:rPr>
              <a:t>Hanapi</a:t>
            </a:r>
            <a:r>
              <a:rPr lang="en-US" dirty="0">
                <a:latin typeface="Times New Roman" pitchFamily="18" charset="0"/>
                <a:cs typeface="Times New Roman" pitchFamily="18" charset="0"/>
              </a:rPr>
              <a:t>, Z., and et. al., 2018. Development of employability skills measurement model among engineering graduates of community college using Delphi technique and confirmatory factor analysis. Advanced Science Letters. 24(4). pp.2660-2664.</a:t>
            </a:r>
          </a:p>
          <a:p>
            <a:pPr marL="539640" indent="-539640" algn="just">
              <a:lnSpc>
                <a:spcPct val="150000"/>
              </a:lnSpc>
            </a:pPr>
            <a:r>
              <a:rPr lang="en-US" dirty="0" err="1">
                <a:latin typeface="Times New Roman" pitchFamily="18" charset="0"/>
                <a:cs typeface="Times New Roman" pitchFamily="18" charset="0"/>
              </a:rPr>
              <a:t>Suleman</a:t>
            </a:r>
            <a:r>
              <a:rPr lang="en-US" dirty="0">
                <a:latin typeface="Times New Roman" pitchFamily="18" charset="0"/>
                <a:cs typeface="Times New Roman" pitchFamily="18" charset="0"/>
              </a:rPr>
              <a:t>, F. and </a:t>
            </a:r>
            <a:r>
              <a:rPr lang="en-US" dirty="0" err="1">
                <a:latin typeface="Times New Roman" pitchFamily="18" charset="0"/>
                <a:cs typeface="Times New Roman" pitchFamily="18" charset="0"/>
              </a:rPr>
              <a:t>Laranjeiro</a:t>
            </a:r>
            <a:r>
              <a:rPr lang="en-US" dirty="0">
                <a:latin typeface="Times New Roman" pitchFamily="18" charset="0"/>
                <a:cs typeface="Times New Roman" pitchFamily="18" charset="0"/>
              </a:rPr>
              <a:t>, A.M.C., 2018. The employability skills of graduates and employers’ options in Portugal. Education+ Training.</a:t>
            </a:r>
          </a:p>
          <a:p>
            <a:pPr marL="539640" indent="-539640" algn="just">
              <a:lnSpc>
                <a:spcPct val="150000"/>
              </a:lnSpc>
            </a:pPr>
            <a:r>
              <a:rPr lang="en-US" dirty="0" err="1">
                <a:latin typeface="Times New Roman" pitchFamily="18" charset="0"/>
                <a:cs typeface="Times New Roman" pitchFamily="18" charset="0"/>
              </a:rPr>
              <a:t>Tejan</a:t>
            </a:r>
            <a:r>
              <a:rPr lang="en-US" dirty="0">
                <a:latin typeface="Times New Roman" pitchFamily="18" charset="0"/>
                <a:cs typeface="Times New Roman" pitchFamily="18" charset="0"/>
              </a:rPr>
              <a:t>, O.A. and </a:t>
            </a:r>
            <a:r>
              <a:rPr lang="en-US" dirty="0" err="1">
                <a:latin typeface="Times New Roman" pitchFamily="18" charset="0"/>
                <a:cs typeface="Times New Roman" pitchFamily="18" charset="0"/>
              </a:rPr>
              <a:t>Sabil</a:t>
            </a:r>
            <a:r>
              <a:rPr lang="en-US" dirty="0">
                <a:latin typeface="Times New Roman" pitchFamily="18" charset="0"/>
                <a:cs typeface="Times New Roman" pitchFamily="18" charset="0"/>
              </a:rPr>
              <a:t>, A., 2019. Understanding employers’ perception of employability skills and career development in Morocco. International Journal16 of Education and Literacy Studies. 7(2). pp.134-138.</a:t>
            </a:r>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 name="CustomShape 1"/>
          <p:cNvSpPr/>
          <p:nvPr/>
        </p:nvSpPr>
        <p:spPr>
          <a:xfrm>
            <a:off x="2589120" y="2133720"/>
            <a:ext cx="8914680" cy="37767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ormAutofit/>
          </a:bodyPr>
          <a:lstStyle/>
          <a:p>
            <a:pPr algn="ctr">
              <a:lnSpc>
                <a:spcPct val="100000"/>
              </a:lnSpc>
              <a:spcBef>
                <a:spcPts val="1001"/>
              </a:spcBef>
            </a:pPr>
            <a:r>
              <a:rPr lang="en-IN" sz="9600" b="1" i="1" strike="noStrike" spc="-1">
                <a:solidFill>
                  <a:srgbClr val="404040"/>
                </a:solidFill>
                <a:latin typeface="Times New Roman"/>
              </a:rPr>
              <a:t>Thank You</a:t>
            </a:r>
            <a:endParaRPr lang="en-IN" sz="9600" b="0" strike="noStrike" spc="-1">
              <a:latin typeface="Times New Roman"/>
            </a:endParaRPr>
          </a:p>
        </p:txBody>
      </p:sp>
      <p:sp>
        <p:nvSpPr>
          <p:cNvPr id="2" name="TextBox 1">
            <a:extLst>
              <a:ext uri="{FF2B5EF4-FFF2-40B4-BE49-F238E27FC236}">
                <a16:creationId xmlns:a16="http://schemas.microsoft.com/office/drawing/2014/main" id="{93B5215A-721B-5B41-87A6-B92AAD781619}"/>
              </a:ext>
            </a:extLst>
          </p:cNvPr>
          <p:cNvSpPr txBox="1"/>
          <p:nvPr/>
        </p:nvSpPr>
        <p:spPr>
          <a:xfrm>
            <a:off x="1681239" y="5132382"/>
            <a:ext cx="6120190" cy="646331"/>
          </a:xfrm>
          <a:prstGeom prst="rect">
            <a:avLst/>
          </a:prstGeom>
          <a:noFill/>
        </p:spPr>
        <p:txBody>
          <a:bodyPr wrap="square">
            <a:spAutoFit/>
          </a:bodyPr>
          <a:lstStyle/>
          <a:p>
            <a:r>
              <a:rPr lang="en-GB"/>
              <a:t>Andreea Mihaela Lespezianu</a:t>
            </a:r>
          </a:p>
          <a:p>
            <a:r>
              <a:rPr lang="en-GB"/>
              <a:t>ID 2022642</a:t>
            </a:r>
            <a:endParaRPr lang="en-US"/>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Wisp</Template>
  <TotalTime>175</TotalTime>
  <Words>1473</Words>
  <Application>Microsoft Office PowerPoint</Application>
  <PresentationFormat>Widescreen</PresentationFormat>
  <Paragraphs>80</Paragraphs>
  <Slides>13</Slides>
  <Notes>6</Notes>
  <HiddenSlides>0</HiddenSlides>
  <MMClips>0</MMClips>
  <ScaleCrop>false</ScaleCrop>
  <HeadingPairs>
    <vt:vector size="4" baseType="variant">
      <vt:variant>
        <vt:lpstr>Theme</vt:lpstr>
      </vt:variant>
      <vt:variant>
        <vt:i4>2</vt:i4>
      </vt:variant>
      <vt:variant>
        <vt:lpstr>Slide Titles</vt:lpstr>
      </vt:variant>
      <vt:variant>
        <vt:i4>13</vt:i4>
      </vt:variant>
    </vt:vector>
  </HeadingPairs>
  <TitlesOfParts>
    <vt:vector size="15" baseType="lpstr">
      <vt:lpstr>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Project</dc:title>
  <dc:creator>user</dc:creator>
  <cp:lastModifiedBy>Andreea Lespezianu</cp:lastModifiedBy>
  <cp:revision>180</cp:revision>
  <dcterms:created xsi:type="dcterms:W3CDTF">2020-01-08T11:04:29Z</dcterms:created>
  <dcterms:modified xsi:type="dcterms:W3CDTF">2021-04-07T09:28:44Z</dcterms:modified>
  <dc:language>en-IN</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12.0000</vt:lpwstr>
  </property>
  <property fmtid="{D5CDD505-2E9C-101B-9397-08002B2CF9AE}" pid="3" name="HiddenSlides">
    <vt:i4>0</vt:i4>
  </property>
  <property fmtid="{D5CDD505-2E9C-101B-9397-08002B2CF9AE}" pid="4" name="HyperlinksChanged">
    <vt:bool>false</vt:bool>
  </property>
  <property fmtid="{D5CDD505-2E9C-101B-9397-08002B2CF9AE}" pid="5" name="LinksUpToDate">
    <vt:bool>false</vt:bool>
  </property>
  <property fmtid="{D5CDD505-2E9C-101B-9397-08002B2CF9AE}" pid="6" name="MMClips">
    <vt:i4>0</vt:i4>
  </property>
  <property fmtid="{D5CDD505-2E9C-101B-9397-08002B2CF9AE}" pid="7" name="Notes">
    <vt:i4>9</vt:i4>
  </property>
  <property fmtid="{D5CDD505-2E9C-101B-9397-08002B2CF9AE}" pid="8" name="PresentationFormat">
    <vt:lpwstr>Custom</vt:lpwstr>
  </property>
  <property fmtid="{D5CDD505-2E9C-101B-9397-08002B2CF9AE}" pid="9" name="ScaleCrop">
    <vt:bool>false</vt:bool>
  </property>
  <property fmtid="{D5CDD505-2E9C-101B-9397-08002B2CF9AE}" pid="10" name="ShareDoc">
    <vt:bool>false</vt:bool>
  </property>
  <property fmtid="{D5CDD505-2E9C-101B-9397-08002B2CF9AE}" pid="11" name="Slides">
    <vt:i4>17</vt:i4>
  </property>
</Properties>
</file>