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3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9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4"/>
    <p:sldMasterId id="2147483866" r:id="rId5"/>
    <p:sldMasterId id="2147483876" r:id="rId6"/>
    <p:sldMasterId id="2147484320" r:id="rId7"/>
    <p:sldMasterId id="2147484331" r:id="rId8"/>
  </p:sldMasterIdLst>
  <p:notesMasterIdLst>
    <p:notesMasterId r:id="rId40"/>
  </p:notesMasterIdLst>
  <p:sldIdLst>
    <p:sldId id="257" r:id="rId9"/>
    <p:sldId id="377" r:id="rId10"/>
    <p:sldId id="366" r:id="rId11"/>
    <p:sldId id="293" r:id="rId12"/>
    <p:sldId id="378" r:id="rId13"/>
    <p:sldId id="381" r:id="rId14"/>
    <p:sldId id="382" r:id="rId15"/>
    <p:sldId id="383" r:id="rId16"/>
    <p:sldId id="384" r:id="rId17"/>
    <p:sldId id="380" r:id="rId18"/>
    <p:sldId id="348" r:id="rId19"/>
    <p:sldId id="385" r:id="rId20"/>
    <p:sldId id="359" r:id="rId21"/>
    <p:sldId id="351" r:id="rId22"/>
    <p:sldId id="386" r:id="rId23"/>
    <p:sldId id="349" r:id="rId24"/>
    <p:sldId id="262" r:id="rId25"/>
    <p:sldId id="388" r:id="rId26"/>
    <p:sldId id="361" r:id="rId27"/>
    <p:sldId id="258" r:id="rId28"/>
    <p:sldId id="265" r:id="rId29"/>
    <p:sldId id="264" r:id="rId30"/>
    <p:sldId id="260" r:id="rId31"/>
    <p:sldId id="365" r:id="rId32"/>
    <p:sldId id="363" r:id="rId33"/>
    <p:sldId id="375" r:id="rId34"/>
    <p:sldId id="376" r:id="rId35"/>
    <p:sldId id="387" r:id="rId36"/>
    <p:sldId id="360" r:id="rId37"/>
    <p:sldId id="353" r:id="rId38"/>
    <p:sldId id="374" r:id="rId39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entury Gothic" panose="020B0502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entury Gothic" panose="020B0502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entury Gothic" panose="020B0502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entury Gothic" panose="020B0502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entury Gothic" panose="020B0502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entury Gothic" panose="020B0502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entury Gothic" panose="020B0502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entury Gothic" panose="020B0502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entury Gothic" panose="020B0502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oel Barima" initials="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8D233"/>
    <a:srgbClr val="F03F2B"/>
    <a:srgbClr val="344529"/>
    <a:srgbClr val="2B3922"/>
    <a:srgbClr val="2E3722"/>
    <a:srgbClr val="FCF7F1"/>
    <a:srgbClr val="5CC6D6"/>
    <a:srgbClr val="F8D22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14" autoAdjust="0"/>
    <p:restoredTop sz="84925" autoAdjust="0"/>
  </p:normalViewPr>
  <p:slideViewPr>
    <p:cSldViewPr snapToGrid="0">
      <p:cViewPr varScale="1">
        <p:scale>
          <a:sx n="66" d="100"/>
          <a:sy n="66" d="100"/>
        </p:scale>
        <p:origin x="43" y="43"/>
      </p:cViewPr>
      <p:guideLst/>
    </p:cSldViewPr>
  </p:slideViewPr>
  <p:notesTextViewPr>
    <p:cViewPr>
      <p:scale>
        <a:sx n="66" d="100"/>
        <a:sy n="66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9" Type="http://schemas.openxmlformats.org/officeDocument/2006/relationships/slide" Target="slides/slide31.xml"/><Relationship Id="rId21" Type="http://schemas.openxmlformats.org/officeDocument/2006/relationships/slide" Target="slides/slide13.xml"/><Relationship Id="rId34" Type="http://schemas.openxmlformats.org/officeDocument/2006/relationships/slide" Target="slides/slide26.xml"/><Relationship Id="rId42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9" Type="http://schemas.openxmlformats.org/officeDocument/2006/relationships/slide" Target="slides/slide2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slide" Target="slides/slide29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slide" Target="slides/slide28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slide" Target="slides/slide23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slide" Target="slides/slide27.xml"/><Relationship Id="rId43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slide" Target="slides/slide30.xml"/><Relationship Id="rId20" Type="http://schemas.openxmlformats.org/officeDocument/2006/relationships/slide" Target="slides/slide12.xml"/><Relationship Id="rId41" Type="http://schemas.openxmlformats.org/officeDocument/2006/relationships/commentAuthors" Target="commentAuthor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1#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1#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1#2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11A7542-ADFE-4B5A-A5FB-F3D984ED2012}" type="doc">
      <dgm:prSet loTypeId="urn:microsoft.com/office/officeart/2005/8/layout/hProcess9" loCatId="process" qsTypeId="urn:microsoft.com/office/officeart/2005/8/quickstyle/simple1#1" qsCatId="simple" csTypeId="urn:microsoft.com/office/officeart/2005/8/colors/colorful1#1" csCatId="colorful" phldr="1"/>
      <dgm:spPr/>
    </dgm:pt>
    <dgm:pt modelId="{420BF3A0-DC74-4B2F-AA5F-D96473264BD6}">
      <dgm:prSet phldrT="[Text]" custT="1"/>
      <dgm:spPr/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2400" b="1" dirty="0"/>
            <a:t>Introduction to research </a:t>
          </a:r>
        </a:p>
        <a:p>
          <a:pPr marL="0" lvl="0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b="1" dirty="0"/>
        </a:p>
      </dgm:t>
    </dgm:pt>
    <dgm:pt modelId="{FCB2355D-195B-4128-9290-528361FB3024}" type="parTrans" cxnId="{10BDB713-0468-41B2-97A3-3B2CFFB905DB}">
      <dgm:prSet/>
      <dgm:spPr/>
      <dgm:t>
        <a:bodyPr/>
        <a:lstStyle/>
        <a:p>
          <a:endParaRPr lang="en-GB" sz="2400" b="1"/>
        </a:p>
      </dgm:t>
    </dgm:pt>
    <dgm:pt modelId="{85AF8178-796B-4345-A0DD-DB7AC1A51E8C}" type="sibTrans" cxnId="{10BDB713-0468-41B2-97A3-3B2CFFB905DB}">
      <dgm:prSet/>
      <dgm:spPr/>
      <dgm:t>
        <a:bodyPr/>
        <a:lstStyle/>
        <a:p>
          <a:endParaRPr lang="en-GB" sz="2400" b="1"/>
        </a:p>
      </dgm:t>
    </dgm:pt>
    <dgm:pt modelId="{27774062-DE68-4D4A-B0A2-C16E4A0DB8D6}">
      <dgm:prSet phldrT="[Text]" custT="1"/>
      <dgm:spPr/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2400" b="1" dirty="0"/>
            <a:t>Research rationale</a:t>
          </a:r>
        </a:p>
        <a:p>
          <a:pPr marL="0" lvl="0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b="1" dirty="0"/>
        </a:p>
      </dgm:t>
    </dgm:pt>
    <dgm:pt modelId="{EC71A685-9B43-4BD8-AEA7-48412124EA66}" type="parTrans" cxnId="{6E586098-7D73-45D8-9EC9-580510AB6269}">
      <dgm:prSet/>
      <dgm:spPr/>
      <dgm:t>
        <a:bodyPr/>
        <a:lstStyle/>
        <a:p>
          <a:endParaRPr lang="en-GB" sz="2400" b="1"/>
        </a:p>
      </dgm:t>
    </dgm:pt>
    <dgm:pt modelId="{6239850F-927A-44C9-B957-517C5ABC1732}" type="sibTrans" cxnId="{6E586098-7D73-45D8-9EC9-580510AB6269}">
      <dgm:prSet/>
      <dgm:spPr/>
      <dgm:t>
        <a:bodyPr/>
        <a:lstStyle/>
        <a:p>
          <a:endParaRPr lang="en-GB" sz="2400" b="1"/>
        </a:p>
      </dgm:t>
    </dgm:pt>
    <dgm:pt modelId="{C2977BEC-921C-4BAA-97C7-7EE09DA1C47D}">
      <dgm:prSet phldrT="[Text]" custT="1"/>
      <dgm:spPr/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2400" b="1" dirty="0"/>
            <a:t>Formulating a research topic – KWL</a:t>
          </a:r>
        </a:p>
      </dgm:t>
    </dgm:pt>
    <dgm:pt modelId="{55ED9864-0AD7-4623-ADEF-20D5077A2422}" type="parTrans" cxnId="{4FB3C41C-6453-4B12-A73D-B1748012AB0D}">
      <dgm:prSet/>
      <dgm:spPr/>
      <dgm:t>
        <a:bodyPr/>
        <a:lstStyle/>
        <a:p>
          <a:endParaRPr lang="en-GB" sz="2400" b="1"/>
        </a:p>
      </dgm:t>
    </dgm:pt>
    <dgm:pt modelId="{A8BA1159-16B5-4503-A8D6-29CAA301CD93}" type="sibTrans" cxnId="{4FB3C41C-6453-4B12-A73D-B1748012AB0D}">
      <dgm:prSet/>
      <dgm:spPr/>
      <dgm:t>
        <a:bodyPr/>
        <a:lstStyle/>
        <a:p>
          <a:endParaRPr lang="en-GB" sz="2400" b="1"/>
        </a:p>
      </dgm:t>
    </dgm:pt>
    <dgm:pt modelId="{77CF3938-FCF9-4161-BB61-51E553DCB1A8}">
      <dgm:prSet custT="1"/>
      <dgm:spPr/>
      <dgm:t>
        <a:bodyPr/>
        <a:lstStyle/>
        <a:p>
          <a:r>
            <a:rPr lang="en-GB" sz="2400" b="1" dirty="0"/>
            <a:t>Component 2 assessment  </a:t>
          </a:r>
        </a:p>
      </dgm:t>
    </dgm:pt>
    <dgm:pt modelId="{0314115A-35A7-41A0-B49A-8F916BF40A15}" type="parTrans" cxnId="{1351AFF9-5B01-4E89-90FC-68A724A4EB58}">
      <dgm:prSet/>
      <dgm:spPr/>
      <dgm:t>
        <a:bodyPr/>
        <a:lstStyle/>
        <a:p>
          <a:endParaRPr lang="en-GB" sz="2400" b="1"/>
        </a:p>
      </dgm:t>
    </dgm:pt>
    <dgm:pt modelId="{EE471089-D248-4C03-9395-7F66F43A5E15}" type="sibTrans" cxnId="{1351AFF9-5B01-4E89-90FC-68A724A4EB58}">
      <dgm:prSet/>
      <dgm:spPr/>
      <dgm:t>
        <a:bodyPr/>
        <a:lstStyle/>
        <a:p>
          <a:endParaRPr lang="en-GB" sz="2400" b="1"/>
        </a:p>
      </dgm:t>
    </dgm:pt>
    <dgm:pt modelId="{79ED31F9-D1AF-4D12-A255-DECB2E7EC3D2}" type="pres">
      <dgm:prSet presAssocID="{E11A7542-ADFE-4B5A-A5FB-F3D984ED2012}" presName="CompostProcess" presStyleCnt="0">
        <dgm:presLayoutVars>
          <dgm:dir/>
          <dgm:resizeHandles val="exact"/>
        </dgm:presLayoutVars>
      </dgm:prSet>
      <dgm:spPr/>
    </dgm:pt>
    <dgm:pt modelId="{6DE87C68-4075-4694-B399-440592ED7A5B}" type="pres">
      <dgm:prSet presAssocID="{E11A7542-ADFE-4B5A-A5FB-F3D984ED2012}" presName="arrow" presStyleLbl="bgShp" presStyleIdx="0" presStyleCnt="1"/>
      <dgm:spPr/>
    </dgm:pt>
    <dgm:pt modelId="{365B593F-3ACF-4F8F-9383-0E5F921C5AAB}" type="pres">
      <dgm:prSet presAssocID="{E11A7542-ADFE-4B5A-A5FB-F3D984ED2012}" presName="linearProcess" presStyleCnt="0"/>
      <dgm:spPr/>
    </dgm:pt>
    <dgm:pt modelId="{45E7CCBA-BA83-4E40-B3BC-AD675CDA77DF}" type="pres">
      <dgm:prSet presAssocID="{420BF3A0-DC74-4B2F-AA5F-D96473264BD6}" presName="textNode" presStyleLbl="node1" presStyleIdx="0" presStyleCnt="4">
        <dgm:presLayoutVars>
          <dgm:bulletEnabled val="1"/>
        </dgm:presLayoutVars>
      </dgm:prSet>
      <dgm:spPr/>
    </dgm:pt>
    <dgm:pt modelId="{C0B4632C-7A9D-4761-AD92-8B76010C2CF2}" type="pres">
      <dgm:prSet presAssocID="{85AF8178-796B-4345-A0DD-DB7AC1A51E8C}" presName="sibTrans" presStyleCnt="0"/>
      <dgm:spPr/>
    </dgm:pt>
    <dgm:pt modelId="{5F9CBE94-8B51-4083-B8C0-4B05ABCAA1C5}" type="pres">
      <dgm:prSet presAssocID="{27774062-DE68-4D4A-B0A2-C16E4A0DB8D6}" presName="textNode" presStyleLbl="node1" presStyleIdx="1" presStyleCnt="4">
        <dgm:presLayoutVars>
          <dgm:bulletEnabled val="1"/>
        </dgm:presLayoutVars>
      </dgm:prSet>
      <dgm:spPr/>
    </dgm:pt>
    <dgm:pt modelId="{FF90F106-B5B6-4D3E-B19F-66591FC02E5B}" type="pres">
      <dgm:prSet presAssocID="{6239850F-927A-44C9-B957-517C5ABC1732}" presName="sibTrans" presStyleCnt="0"/>
      <dgm:spPr/>
    </dgm:pt>
    <dgm:pt modelId="{785A7954-EF10-498F-BB86-5261F4737D9B}" type="pres">
      <dgm:prSet presAssocID="{C2977BEC-921C-4BAA-97C7-7EE09DA1C47D}" presName="textNode" presStyleLbl="node1" presStyleIdx="2" presStyleCnt="4">
        <dgm:presLayoutVars>
          <dgm:bulletEnabled val="1"/>
        </dgm:presLayoutVars>
      </dgm:prSet>
      <dgm:spPr/>
    </dgm:pt>
    <dgm:pt modelId="{C6BA8F4D-3DD6-4055-A0A9-170A35EFA17D}" type="pres">
      <dgm:prSet presAssocID="{A8BA1159-16B5-4503-A8D6-29CAA301CD93}" presName="sibTrans" presStyleCnt="0"/>
      <dgm:spPr/>
    </dgm:pt>
    <dgm:pt modelId="{31548A5F-3BF5-4B72-A661-10335B796520}" type="pres">
      <dgm:prSet presAssocID="{77CF3938-FCF9-4161-BB61-51E553DCB1A8}" presName="textNode" presStyleLbl="node1" presStyleIdx="3" presStyleCnt="4">
        <dgm:presLayoutVars>
          <dgm:bulletEnabled val="1"/>
        </dgm:presLayoutVars>
      </dgm:prSet>
      <dgm:spPr/>
    </dgm:pt>
  </dgm:ptLst>
  <dgm:cxnLst>
    <dgm:cxn modelId="{1F163007-48E9-4961-80D8-E0CB49BD0D6A}" type="presOf" srcId="{27774062-DE68-4D4A-B0A2-C16E4A0DB8D6}" destId="{5F9CBE94-8B51-4083-B8C0-4B05ABCAA1C5}" srcOrd="0" destOrd="0" presId="urn:microsoft.com/office/officeart/2005/8/layout/hProcess9"/>
    <dgm:cxn modelId="{10BDB713-0468-41B2-97A3-3B2CFFB905DB}" srcId="{E11A7542-ADFE-4B5A-A5FB-F3D984ED2012}" destId="{420BF3A0-DC74-4B2F-AA5F-D96473264BD6}" srcOrd="0" destOrd="0" parTransId="{FCB2355D-195B-4128-9290-528361FB3024}" sibTransId="{85AF8178-796B-4345-A0DD-DB7AC1A51E8C}"/>
    <dgm:cxn modelId="{4FB3C41C-6453-4B12-A73D-B1748012AB0D}" srcId="{E11A7542-ADFE-4B5A-A5FB-F3D984ED2012}" destId="{C2977BEC-921C-4BAA-97C7-7EE09DA1C47D}" srcOrd="2" destOrd="0" parTransId="{55ED9864-0AD7-4623-ADEF-20D5077A2422}" sibTransId="{A8BA1159-16B5-4503-A8D6-29CAA301CD93}"/>
    <dgm:cxn modelId="{AB3D0F5F-4097-4ECA-80DF-3409CFA2932B}" type="presOf" srcId="{E11A7542-ADFE-4B5A-A5FB-F3D984ED2012}" destId="{79ED31F9-D1AF-4D12-A255-DECB2E7EC3D2}" srcOrd="0" destOrd="0" presId="urn:microsoft.com/office/officeart/2005/8/layout/hProcess9"/>
    <dgm:cxn modelId="{A7751171-DC5E-4A4A-ABB6-914D13C8E908}" type="presOf" srcId="{C2977BEC-921C-4BAA-97C7-7EE09DA1C47D}" destId="{785A7954-EF10-498F-BB86-5261F4737D9B}" srcOrd="0" destOrd="0" presId="urn:microsoft.com/office/officeart/2005/8/layout/hProcess9"/>
    <dgm:cxn modelId="{6E586098-7D73-45D8-9EC9-580510AB6269}" srcId="{E11A7542-ADFE-4B5A-A5FB-F3D984ED2012}" destId="{27774062-DE68-4D4A-B0A2-C16E4A0DB8D6}" srcOrd="1" destOrd="0" parTransId="{EC71A685-9B43-4BD8-AEA7-48412124EA66}" sibTransId="{6239850F-927A-44C9-B957-517C5ABC1732}"/>
    <dgm:cxn modelId="{E66AA2C3-0915-4F0D-88C4-8EBEDAA7E0F9}" type="presOf" srcId="{77CF3938-FCF9-4161-BB61-51E553DCB1A8}" destId="{31548A5F-3BF5-4B72-A661-10335B796520}" srcOrd="0" destOrd="0" presId="urn:microsoft.com/office/officeart/2005/8/layout/hProcess9"/>
    <dgm:cxn modelId="{75C53FD1-6D45-4265-B7A4-F2C9127092D7}" type="presOf" srcId="{420BF3A0-DC74-4B2F-AA5F-D96473264BD6}" destId="{45E7CCBA-BA83-4E40-B3BC-AD675CDA77DF}" srcOrd="0" destOrd="0" presId="urn:microsoft.com/office/officeart/2005/8/layout/hProcess9"/>
    <dgm:cxn modelId="{1351AFF9-5B01-4E89-90FC-68A724A4EB58}" srcId="{E11A7542-ADFE-4B5A-A5FB-F3D984ED2012}" destId="{77CF3938-FCF9-4161-BB61-51E553DCB1A8}" srcOrd="3" destOrd="0" parTransId="{0314115A-35A7-41A0-B49A-8F916BF40A15}" sibTransId="{EE471089-D248-4C03-9395-7F66F43A5E15}"/>
    <dgm:cxn modelId="{A08888A2-E3E3-4FFC-AF1D-A6AB430C0A5B}" type="presParOf" srcId="{79ED31F9-D1AF-4D12-A255-DECB2E7EC3D2}" destId="{6DE87C68-4075-4694-B399-440592ED7A5B}" srcOrd="0" destOrd="0" presId="urn:microsoft.com/office/officeart/2005/8/layout/hProcess9"/>
    <dgm:cxn modelId="{0693CF42-69DF-4AE1-A02A-F7B8008A192B}" type="presParOf" srcId="{79ED31F9-D1AF-4D12-A255-DECB2E7EC3D2}" destId="{365B593F-3ACF-4F8F-9383-0E5F921C5AAB}" srcOrd="1" destOrd="0" presId="urn:microsoft.com/office/officeart/2005/8/layout/hProcess9"/>
    <dgm:cxn modelId="{EB9E2821-3A73-4AAD-A69D-C2ECE9184400}" type="presParOf" srcId="{365B593F-3ACF-4F8F-9383-0E5F921C5AAB}" destId="{45E7CCBA-BA83-4E40-B3BC-AD675CDA77DF}" srcOrd="0" destOrd="0" presId="urn:microsoft.com/office/officeart/2005/8/layout/hProcess9"/>
    <dgm:cxn modelId="{92E508FB-5E4A-4404-939C-5BA294248356}" type="presParOf" srcId="{365B593F-3ACF-4F8F-9383-0E5F921C5AAB}" destId="{C0B4632C-7A9D-4761-AD92-8B76010C2CF2}" srcOrd="1" destOrd="0" presId="urn:microsoft.com/office/officeart/2005/8/layout/hProcess9"/>
    <dgm:cxn modelId="{F7652122-F594-4E6F-9163-7865C8D37010}" type="presParOf" srcId="{365B593F-3ACF-4F8F-9383-0E5F921C5AAB}" destId="{5F9CBE94-8B51-4083-B8C0-4B05ABCAA1C5}" srcOrd="2" destOrd="0" presId="urn:microsoft.com/office/officeart/2005/8/layout/hProcess9"/>
    <dgm:cxn modelId="{50564E65-0C50-4175-9463-19B4900FF870}" type="presParOf" srcId="{365B593F-3ACF-4F8F-9383-0E5F921C5AAB}" destId="{FF90F106-B5B6-4D3E-B19F-66591FC02E5B}" srcOrd="3" destOrd="0" presId="urn:microsoft.com/office/officeart/2005/8/layout/hProcess9"/>
    <dgm:cxn modelId="{A7578752-C0AD-4030-BA89-5B32BACF5234}" type="presParOf" srcId="{365B593F-3ACF-4F8F-9383-0E5F921C5AAB}" destId="{785A7954-EF10-498F-BB86-5261F4737D9B}" srcOrd="4" destOrd="0" presId="urn:microsoft.com/office/officeart/2005/8/layout/hProcess9"/>
    <dgm:cxn modelId="{BDBA25B0-D708-4118-AEC5-89E496B8110B}" type="presParOf" srcId="{365B593F-3ACF-4F8F-9383-0E5F921C5AAB}" destId="{C6BA8F4D-3DD6-4055-A0A9-170A35EFA17D}" srcOrd="5" destOrd="0" presId="urn:microsoft.com/office/officeart/2005/8/layout/hProcess9"/>
    <dgm:cxn modelId="{B9847D5C-CE49-452B-8DE3-B3935996C727}" type="presParOf" srcId="{365B593F-3ACF-4F8F-9383-0E5F921C5AAB}" destId="{31548A5F-3BF5-4B72-A661-10335B796520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602A6F4-79EB-480B-8F85-66A1FEC0B8D6}" type="doc">
      <dgm:prSet loTypeId="urn:microsoft.com/office/officeart/2005/8/layout/cycle3" loCatId="cycle" qsTypeId="urn:microsoft.com/office/officeart/2005/8/quickstyle/simple1#2" qsCatId="simple" csTypeId="urn:microsoft.com/office/officeart/2005/8/colors/accent0_1#1" csCatId="mainScheme" phldr="1"/>
      <dgm:spPr/>
      <dgm:t>
        <a:bodyPr/>
        <a:lstStyle/>
        <a:p>
          <a:endParaRPr lang="en-GB"/>
        </a:p>
      </dgm:t>
    </dgm:pt>
    <dgm:pt modelId="{A3985F86-C78F-4263-A40E-A0D72D2473CC}">
      <dgm:prSet phldrT="[Text]" custT="1"/>
      <dgm:spPr/>
      <dgm:t>
        <a:bodyPr/>
        <a:lstStyle/>
        <a:p>
          <a:r>
            <a:rPr lang="en-GB" sz="1050" b="1" dirty="0">
              <a:latin typeface="Arial" panose="020B0604020202020204" pitchFamily="34" charset="0"/>
              <a:cs typeface="Arial" panose="020B0604020202020204" pitchFamily="34" charset="0"/>
            </a:rPr>
            <a:t>1. Identifying the problem</a:t>
          </a:r>
        </a:p>
      </dgm:t>
    </dgm:pt>
    <dgm:pt modelId="{CE33EF60-9BED-46FA-A625-6A4A655F6E83}" type="parTrans" cxnId="{A4A21CCB-2408-4FC4-B794-2F0961975A16}">
      <dgm:prSet/>
      <dgm:spPr/>
      <dgm:t>
        <a:bodyPr/>
        <a:lstStyle/>
        <a:p>
          <a:endParaRPr lang="en-GB" sz="105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A371B93-C73A-4DB0-AE2E-AC17843F0123}" type="sibTrans" cxnId="{A4A21CCB-2408-4FC4-B794-2F0961975A16}">
      <dgm:prSet/>
      <dgm:spPr>
        <a:solidFill>
          <a:schemeClr val="accent1">
            <a:lumMod val="75000"/>
          </a:schemeClr>
        </a:solidFill>
      </dgm:spPr>
      <dgm:t>
        <a:bodyPr/>
        <a:lstStyle/>
        <a:p>
          <a:endParaRPr lang="en-GB" sz="105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478F24F-B5AF-4C0B-AFA0-971279CC9F94}">
      <dgm:prSet phldrT="[Text]" custT="1"/>
      <dgm:spPr/>
      <dgm:t>
        <a:bodyPr/>
        <a:lstStyle/>
        <a:p>
          <a:r>
            <a:rPr lang="en-GB" sz="1050" b="1" dirty="0">
              <a:latin typeface="Arial" panose="020B0604020202020204" pitchFamily="34" charset="0"/>
              <a:cs typeface="Arial" panose="020B0604020202020204" pitchFamily="34" charset="0"/>
            </a:rPr>
            <a:t>2. Reviewing the literature </a:t>
          </a:r>
        </a:p>
      </dgm:t>
    </dgm:pt>
    <dgm:pt modelId="{E92E6269-5043-47A1-A4FB-4466800BBA5B}" type="parTrans" cxnId="{87B28E10-94DB-4531-A711-F344526CFBA5}">
      <dgm:prSet/>
      <dgm:spPr/>
      <dgm:t>
        <a:bodyPr/>
        <a:lstStyle/>
        <a:p>
          <a:endParaRPr lang="en-GB" sz="105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933F14C-3DE2-45A1-94CB-3D302A3E8CE3}" type="sibTrans" cxnId="{87B28E10-94DB-4531-A711-F344526CFBA5}">
      <dgm:prSet/>
      <dgm:spPr/>
      <dgm:t>
        <a:bodyPr/>
        <a:lstStyle/>
        <a:p>
          <a:endParaRPr lang="en-GB" sz="105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252C8CA-43AA-43A7-8A2A-DA8234816C0B}">
      <dgm:prSet phldrT="[Text]" custT="1"/>
      <dgm:spPr/>
      <dgm:t>
        <a:bodyPr/>
        <a:lstStyle/>
        <a:p>
          <a:r>
            <a:rPr lang="en-GB" sz="1050" b="1" dirty="0">
              <a:latin typeface="Arial" panose="020B0604020202020204" pitchFamily="34" charset="0"/>
              <a:cs typeface="Arial" panose="020B0604020202020204" pitchFamily="34" charset="0"/>
            </a:rPr>
            <a:t>3. Refining the research topic question, aims and objectives</a:t>
          </a:r>
        </a:p>
      </dgm:t>
    </dgm:pt>
    <dgm:pt modelId="{3B7D878B-8761-4680-A49D-140807A7298B}" type="parTrans" cxnId="{C9DC2815-3C26-44B4-A5E1-992E94C86B50}">
      <dgm:prSet/>
      <dgm:spPr/>
      <dgm:t>
        <a:bodyPr/>
        <a:lstStyle/>
        <a:p>
          <a:endParaRPr lang="en-GB" sz="105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DE37E80-D93F-4647-8252-B60EF1F039CE}" type="sibTrans" cxnId="{C9DC2815-3C26-44B4-A5E1-992E94C86B50}">
      <dgm:prSet/>
      <dgm:spPr/>
      <dgm:t>
        <a:bodyPr/>
        <a:lstStyle/>
        <a:p>
          <a:endParaRPr lang="en-GB" sz="105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22074CB-B20D-4B71-8529-F3C54B389A6A}">
      <dgm:prSet phldrT="[Text]" custT="1"/>
      <dgm:spPr/>
      <dgm:t>
        <a:bodyPr/>
        <a:lstStyle/>
        <a:p>
          <a:r>
            <a:rPr lang="en-GB" sz="1050" b="1" dirty="0">
              <a:latin typeface="Arial" panose="020B0604020202020204" pitchFamily="34" charset="0"/>
              <a:cs typeface="Arial" panose="020B0604020202020204" pitchFamily="34" charset="0"/>
            </a:rPr>
            <a:t>4. Choosing a research methodology </a:t>
          </a:r>
        </a:p>
      </dgm:t>
    </dgm:pt>
    <dgm:pt modelId="{0F65C1EA-5864-4BF1-8D0B-9D70A45A9526}" type="parTrans" cxnId="{970594C4-5208-43B2-9491-A140F58C44D1}">
      <dgm:prSet/>
      <dgm:spPr/>
      <dgm:t>
        <a:bodyPr/>
        <a:lstStyle/>
        <a:p>
          <a:endParaRPr lang="en-GB" sz="105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53133D9-0653-4CC1-8BA4-EA0E93FBC779}" type="sibTrans" cxnId="{970594C4-5208-43B2-9491-A140F58C44D1}">
      <dgm:prSet/>
      <dgm:spPr/>
      <dgm:t>
        <a:bodyPr/>
        <a:lstStyle/>
        <a:p>
          <a:endParaRPr lang="en-GB" sz="105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ABA0A89-755E-466D-BE4D-2B02350836F4}">
      <dgm:prSet phldrT="[Text]" custT="1"/>
      <dgm:spPr/>
      <dgm:t>
        <a:bodyPr/>
        <a:lstStyle/>
        <a:p>
          <a:r>
            <a:rPr lang="en-GB" sz="1050" b="1" dirty="0">
              <a:latin typeface="Arial" panose="020B0604020202020204" pitchFamily="34" charset="0"/>
              <a:cs typeface="Arial" panose="020B0604020202020204" pitchFamily="34" charset="0"/>
            </a:rPr>
            <a:t>5. Decide on the sample design</a:t>
          </a:r>
        </a:p>
      </dgm:t>
    </dgm:pt>
    <dgm:pt modelId="{4DB20231-F143-42DE-878F-43CA7C5632B3}" type="parTrans" cxnId="{A831CC5F-FBDE-4D42-8DB8-6ECFDBF52D4E}">
      <dgm:prSet/>
      <dgm:spPr/>
      <dgm:t>
        <a:bodyPr/>
        <a:lstStyle/>
        <a:p>
          <a:endParaRPr lang="en-GB" sz="105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72982B6-6CBB-4B72-9E69-91567A531961}" type="sibTrans" cxnId="{A831CC5F-FBDE-4D42-8DB8-6ECFDBF52D4E}">
      <dgm:prSet/>
      <dgm:spPr/>
      <dgm:t>
        <a:bodyPr/>
        <a:lstStyle/>
        <a:p>
          <a:endParaRPr lang="en-GB" sz="105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007D51B-1B9E-4989-BD9C-A571227A7ADA}">
      <dgm:prSet custT="1"/>
      <dgm:spPr/>
      <dgm:t>
        <a:bodyPr/>
        <a:lstStyle/>
        <a:p>
          <a:r>
            <a:rPr lang="en-GB" sz="1050" b="1" dirty="0">
              <a:latin typeface="Arial" panose="020B0604020202020204" pitchFamily="34" charset="0"/>
              <a:cs typeface="Arial" panose="020B0604020202020204" pitchFamily="34" charset="0"/>
            </a:rPr>
            <a:t>6. Collecting data </a:t>
          </a:r>
        </a:p>
      </dgm:t>
    </dgm:pt>
    <dgm:pt modelId="{1595DC86-7C13-436B-8111-D949C3890F08}" type="parTrans" cxnId="{BB5238C4-5D43-4EDC-BF02-BB57FAF39FA0}">
      <dgm:prSet/>
      <dgm:spPr/>
      <dgm:t>
        <a:bodyPr/>
        <a:lstStyle/>
        <a:p>
          <a:endParaRPr lang="en-GB" sz="105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E91C560-E554-4A70-BF7F-9BA0B265D2C7}" type="sibTrans" cxnId="{BB5238C4-5D43-4EDC-BF02-BB57FAF39FA0}">
      <dgm:prSet/>
      <dgm:spPr/>
      <dgm:t>
        <a:bodyPr/>
        <a:lstStyle/>
        <a:p>
          <a:endParaRPr lang="en-GB" sz="105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9FAA1F4-9275-4EA0-A2E7-74E77162965F}">
      <dgm:prSet custT="1"/>
      <dgm:spPr/>
      <dgm:t>
        <a:bodyPr/>
        <a:lstStyle/>
        <a:p>
          <a:r>
            <a:rPr lang="en-GB" sz="1050" b="1" dirty="0">
              <a:latin typeface="Arial" panose="020B0604020202020204" pitchFamily="34" charset="0"/>
              <a:cs typeface="Arial" panose="020B0604020202020204" pitchFamily="34" charset="0"/>
            </a:rPr>
            <a:t>8. Writing the report </a:t>
          </a:r>
        </a:p>
      </dgm:t>
    </dgm:pt>
    <dgm:pt modelId="{C789786F-0066-4B3A-9C51-DDF0A07C21C0}" type="parTrans" cxnId="{4BB18217-6515-45CF-A791-7A8685201C86}">
      <dgm:prSet/>
      <dgm:spPr/>
      <dgm:t>
        <a:bodyPr/>
        <a:lstStyle/>
        <a:p>
          <a:endParaRPr lang="en-GB" sz="105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CCA1FC1-A76A-45ED-92CC-6B3397AA684D}" type="sibTrans" cxnId="{4BB18217-6515-45CF-A791-7A8685201C86}">
      <dgm:prSet/>
      <dgm:spPr/>
      <dgm:t>
        <a:bodyPr/>
        <a:lstStyle/>
        <a:p>
          <a:endParaRPr lang="en-GB" sz="105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93E73F2-3EB9-484D-AD97-9857671D67AD}">
      <dgm:prSet custT="1"/>
      <dgm:spPr/>
      <dgm:t>
        <a:bodyPr/>
        <a:lstStyle/>
        <a:p>
          <a:r>
            <a:rPr lang="en-GB" sz="1050" b="1" dirty="0">
              <a:latin typeface="Arial" panose="020B0604020202020204" pitchFamily="34" charset="0"/>
              <a:cs typeface="Arial" panose="020B0604020202020204" pitchFamily="34" charset="0"/>
            </a:rPr>
            <a:t>7. Processing and analysing data </a:t>
          </a:r>
        </a:p>
      </dgm:t>
    </dgm:pt>
    <dgm:pt modelId="{B7A86340-19F4-4A29-A238-66E250E16EDE}" type="parTrans" cxnId="{43A9C233-8F28-4039-8959-5F7C7A36E21F}">
      <dgm:prSet/>
      <dgm:spPr/>
      <dgm:t>
        <a:bodyPr/>
        <a:lstStyle/>
        <a:p>
          <a:endParaRPr lang="en-GB" sz="105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F2E2F07-F249-468D-BBE6-1380CB8D218E}" type="sibTrans" cxnId="{43A9C233-8F28-4039-8959-5F7C7A36E21F}">
      <dgm:prSet/>
      <dgm:spPr/>
      <dgm:t>
        <a:bodyPr/>
        <a:lstStyle/>
        <a:p>
          <a:endParaRPr lang="en-GB" sz="105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8A98C8F-5CA8-4514-B828-C67046E2C9FB}" type="pres">
      <dgm:prSet presAssocID="{5602A6F4-79EB-480B-8F85-66A1FEC0B8D6}" presName="Name0" presStyleCnt="0">
        <dgm:presLayoutVars>
          <dgm:dir/>
          <dgm:resizeHandles val="exact"/>
        </dgm:presLayoutVars>
      </dgm:prSet>
      <dgm:spPr/>
    </dgm:pt>
    <dgm:pt modelId="{D3DF436E-2D7C-4741-B53F-8F8FE909CDB8}" type="pres">
      <dgm:prSet presAssocID="{5602A6F4-79EB-480B-8F85-66A1FEC0B8D6}" presName="cycle" presStyleCnt="0"/>
      <dgm:spPr/>
    </dgm:pt>
    <dgm:pt modelId="{DE854AC2-B86C-4AE5-9859-1A3534776BF6}" type="pres">
      <dgm:prSet presAssocID="{A3985F86-C78F-4263-A40E-A0D72D2473CC}" presName="nodeFirstNode" presStyleLbl="node1" presStyleIdx="0" presStyleCnt="8">
        <dgm:presLayoutVars>
          <dgm:bulletEnabled val="1"/>
        </dgm:presLayoutVars>
      </dgm:prSet>
      <dgm:spPr/>
    </dgm:pt>
    <dgm:pt modelId="{79A43FFC-7F99-47FD-8BCD-D2C1C9D6C257}" type="pres">
      <dgm:prSet presAssocID="{3A371B93-C73A-4DB0-AE2E-AC17843F0123}" presName="sibTransFirstNode" presStyleLbl="bgShp" presStyleIdx="0" presStyleCnt="1" custLinFactNeighborY="799"/>
      <dgm:spPr/>
    </dgm:pt>
    <dgm:pt modelId="{A5592547-06B6-4432-8C41-B4A49A1C053B}" type="pres">
      <dgm:prSet presAssocID="{0478F24F-B5AF-4C0B-AFA0-971279CC9F94}" presName="nodeFollowingNodes" presStyleLbl="node1" presStyleIdx="1" presStyleCnt="8">
        <dgm:presLayoutVars>
          <dgm:bulletEnabled val="1"/>
        </dgm:presLayoutVars>
      </dgm:prSet>
      <dgm:spPr/>
    </dgm:pt>
    <dgm:pt modelId="{B0098B77-23F3-42A2-BE41-3066AAF0028A}" type="pres">
      <dgm:prSet presAssocID="{4252C8CA-43AA-43A7-8A2A-DA8234816C0B}" presName="nodeFollowingNodes" presStyleLbl="node1" presStyleIdx="2" presStyleCnt="8">
        <dgm:presLayoutVars>
          <dgm:bulletEnabled val="1"/>
        </dgm:presLayoutVars>
      </dgm:prSet>
      <dgm:spPr/>
    </dgm:pt>
    <dgm:pt modelId="{E7686FB6-4B23-4BBD-94FF-47AF41836E3B}" type="pres">
      <dgm:prSet presAssocID="{822074CB-B20D-4B71-8529-F3C54B389A6A}" presName="nodeFollowingNodes" presStyleLbl="node1" presStyleIdx="3" presStyleCnt="8">
        <dgm:presLayoutVars>
          <dgm:bulletEnabled val="1"/>
        </dgm:presLayoutVars>
      </dgm:prSet>
      <dgm:spPr/>
    </dgm:pt>
    <dgm:pt modelId="{90E0A120-00A8-4947-A1BB-74B2230C391D}" type="pres">
      <dgm:prSet presAssocID="{5ABA0A89-755E-466D-BE4D-2B02350836F4}" presName="nodeFollowingNodes" presStyleLbl="node1" presStyleIdx="4" presStyleCnt="8">
        <dgm:presLayoutVars>
          <dgm:bulletEnabled val="1"/>
        </dgm:presLayoutVars>
      </dgm:prSet>
      <dgm:spPr/>
    </dgm:pt>
    <dgm:pt modelId="{96B119DA-F1C3-4A46-A627-3AA966307456}" type="pres">
      <dgm:prSet presAssocID="{8007D51B-1B9E-4989-BD9C-A571227A7ADA}" presName="nodeFollowingNodes" presStyleLbl="node1" presStyleIdx="5" presStyleCnt="8">
        <dgm:presLayoutVars>
          <dgm:bulletEnabled val="1"/>
        </dgm:presLayoutVars>
      </dgm:prSet>
      <dgm:spPr/>
    </dgm:pt>
    <dgm:pt modelId="{F5F31864-62B8-4FF0-90C9-18B3F33E4EAB}" type="pres">
      <dgm:prSet presAssocID="{B93E73F2-3EB9-484D-AD97-9857671D67AD}" presName="nodeFollowingNodes" presStyleLbl="node1" presStyleIdx="6" presStyleCnt="8">
        <dgm:presLayoutVars>
          <dgm:bulletEnabled val="1"/>
        </dgm:presLayoutVars>
      </dgm:prSet>
      <dgm:spPr/>
    </dgm:pt>
    <dgm:pt modelId="{D236A92E-0533-4969-8263-C34DC0B1A1FF}" type="pres">
      <dgm:prSet presAssocID="{F9FAA1F4-9275-4EA0-A2E7-74E77162965F}" presName="nodeFollowingNodes" presStyleLbl="node1" presStyleIdx="7" presStyleCnt="8">
        <dgm:presLayoutVars>
          <dgm:bulletEnabled val="1"/>
        </dgm:presLayoutVars>
      </dgm:prSet>
      <dgm:spPr/>
    </dgm:pt>
  </dgm:ptLst>
  <dgm:cxnLst>
    <dgm:cxn modelId="{CB5FA706-D99C-4C3E-AEFA-8783CC7A1FF2}" type="presOf" srcId="{A3985F86-C78F-4263-A40E-A0D72D2473CC}" destId="{DE854AC2-B86C-4AE5-9859-1A3534776BF6}" srcOrd="0" destOrd="0" presId="urn:microsoft.com/office/officeart/2005/8/layout/cycle3"/>
    <dgm:cxn modelId="{87B28E10-94DB-4531-A711-F344526CFBA5}" srcId="{5602A6F4-79EB-480B-8F85-66A1FEC0B8D6}" destId="{0478F24F-B5AF-4C0B-AFA0-971279CC9F94}" srcOrd="1" destOrd="0" parTransId="{E92E6269-5043-47A1-A4FB-4466800BBA5B}" sibTransId="{1933F14C-3DE2-45A1-94CB-3D302A3E8CE3}"/>
    <dgm:cxn modelId="{C9DC2815-3C26-44B4-A5E1-992E94C86B50}" srcId="{5602A6F4-79EB-480B-8F85-66A1FEC0B8D6}" destId="{4252C8CA-43AA-43A7-8A2A-DA8234816C0B}" srcOrd="2" destOrd="0" parTransId="{3B7D878B-8761-4680-A49D-140807A7298B}" sibTransId="{4DE37E80-D93F-4647-8252-B60EF1F039CE}"/>
    <dgm:cxn modelId="{4BB18217-6515-45CF-A791-7A8685201C86}" srcId="{5602A6F4-79EB-480B-8F85-66A1FEC0B8D6}" destId="{F9FAA1F4-9275-4EA0-A2E7-74E77162965F}" srcOrd="7" destOrd="0" parTransId="{C789786F-0066-4B3A-9C51-DDF0A07C21C0}" sibTransId="{BCCA1FC1-A76A-45ED-92CC-6B3397AA684D}"/>
    <dgm:cxn modelId="{A9B0282C-09B7-463F-BACE-1EBA824BFBD7}" type="presOf" srcId="{F9FAA1F4-9275-4EA0-A2E7-74E77162965F}" destId="{D236A92E-0533-4969-8263-C34DC0B1A1FF}" srcOrd="0" destOrd="0" presId="urn:microsoft.com/office/officeart/2005/8/layout/cycle3"/>
    <dgm:cxn modelId="{43A9C233-8F28-4039-8959-5F7C7A36E21F}" srcId="{5602A6F4-79EB-480B-8F85-66A1FEC0B8D6}" destId="{B93E73F2-3EB9-484D-AD97-9857671D67AD}" srcOrd="6" destOrd="0" parTransId="{B7A86340-19F4-4A29-A238-66E250E16EDE}" sibTransId="{0F2E2F07-F249-468D-BBE6-1380CB8D218E}"/>
    <dgm:cxn modelId="{9ABB8535-CD50-4FCC-B7ED-87F73AC683FB}" type="presOf" srcId="{822074CB-B20D-4B71-8529-F3C54B389A6A}" destId="{E7686FB6-4B23-4BBD-94FF-47AF41836E3B}" srcOrd="0" destOrd="0" presId="urn:microsoft.com/office/officeart/2005/8/layout/cycle3"/>
    <dgm:cxn modelId="{A831CC5F-FBDE-4D42-8DB8-6ECFDBF52D4E}" srcId="{5602A6F4-79EB-480B-8F85-66A1FEC0B8D6}" destId="{5ABA0A89-755E-466D-BE4D-2B02350836F4}" srcOrd="4" destOrd="0" parTransId="{4DB20231-F143-42DE-878F-43CA7C5632B3}" sibTransId="{972982B6-6CBB-4B72-9E69-91567A531961}"/>
    <dgm:cxn modelId="{9D79B979-4505-498E-9DD3-2C7A2BE695E9}" type="presOf" srcId="{0478F24F-B5AF-4C0B-AFA0-971279CC9F94}" destId="{A5592547-06B6-4432-8C41-B4A49A1C053B}" srcOrd="0" destOrd="0" presId="urn:microsoft.com/office/officeart/2005/8/layout/cycle3"/>
    <dgm:cxn modelId="{C8A88487-0471-41FA-8CEE-2227E7E39A7A}" type="presOf" srcId="{8007D51B-1B9E-4989-BD9C-A571227A7ADA}" destId="{96B119DA-F1C3-4A46-A627-3AA966307456}" srcOrd="0" destOrd="0" presId="urn:microsoft.com/office/officeart/2005/8/layout/cycle3"/>
    <dgm:cxn modelId="{16AC4291-0A57-4C7D-A018-B525595A2687}" type="presOf" srcId="{4252C8CA-43AA-43A7-8A2A-DA8234816C0B}" destId="{B0098B77-23F3-42A2-BE41-3066AAF0028A}" srcOrd="0" destOrd="0" presId="urn:microsoft.com/office/officeart/2005/8/layout/cycle3"/>
    <dgm:cxn modelId="{38685ABC-C32C-4A3D-AE63-2146DBC8B040}" type="presOf" srcId="{5602A6F4-79EB-480B-8F85-66A1FEC0B8D6}" destId="{C8A98C8F-5CA8-4514-B828-C67046E2C9FB}" srcOrd="0" destOrd="0" presId="urn:microsoft.com/office/officeart/2005/8/layout/cycle3"/>
    <dgm:cxn modelId="{BB5238C4-5D43-4EDC-BF02-BB57FAF39FA0}" srcId="{5602A6F4-79EB-480B-8F85-66A1FEC0B8D6}" destId="{8007D51B-1B9E-4989-BD9C-A571227A7ADA}" srcOrd="5" destOrd="0" parTransId="{1595DC86-7C13-436B-8111-D949C3890F08}" sibTransId="{8E91C560-E554-4A70-BF7F-9BA0B265D2C7}"/>
    <dgm:cxn modelId="{970594C4-5208-43B2-9491-A140F58C44D1}" srcId="{5602A6F4-79EB-480B-8F85-66A1FEC0B8D6}" destId="{822074CB-B20D-4B71-8529-F3C54B389A6A}" srcOrd="3" destOrd="0" parTransId="{0F65C1EA-5864-4BF1-8D0B-9D70A45A9526}" sibTransId="{253133D9-0653-4CC1-8BA4-EA0E93FBC779}"/>
    <dgm:cxn modelId="{A4A21CCB-2408-4FC4-B794-2F0961975A16}" srcId="{5602A6F4-79EB-480B-8F85-66A1FEC0B8D6}" destId="{A3985F86-C78F-4263-A40E-A0D72D2473CC}" srcOrd="0" destOrd="0" parTransId="{CE33EF60-9BED-46FA-A625-6A4A655F6E83}" sibTransId="{3A371B93-C73A-4DB0-AE2E-AC17843F0123}"/>
    <dgm:cxn modelId="{AD5731CB-C976-486A-A29C-8FE2BEE4CABD}" type="presOf" srcId="{3A371B93-C73A-4DB0-AE2E-AC17843F0123}" destId="{79A43FFC-7F99-47FD-8BCD-D2C1C9D6C257}" srcOrd="0" destOrd="0" presId="urn:microsoft.com/office/officeart/2005/8/layout/cycle3"/>
    <dgm:cxn modelId="{2EFD9BDF-B121-435C-B269-6E255BFCCAEC}" type="presOf" srcId="{B93E73F2-3EB9-484D-AD97-9857671D67AD}" destId="{F5F31864-62B8-4FF0-90C9-18B3F33E4EAB}" srcOrd="0" destOrd="0" presId="urn:microsoft.com/office/officeart/2005/8/layout/cycle3"/>
    <dgm:cxn modelId="{6F6E09F2-72EE-4595-AB47-CFDE5CF832CC}" type="presOf" srcId="{5ABA0A89-755E-466D-BE4D-2B02350836F4}" destId="{90E0A120-00A8-4947-A1BB-74B2230C391D}" srcOrd="0" destOrd="0" presId="urn:microsoft.com/office/officeart/2005/8/layout/cycle3"/>
    <dgm:cxn modelId="{D431BF55-DA01-4723-956F-6C5EFC6FED8A}" type="presParOf" srcId="{C8A98C8F-5CA8-4514-B828-C67046E2C9FB}" destId="{D3DF436E-2D7C-4741-B53F-8F8FE909CDB8}" srcOrd="0" destOrd="0" presId="urn:microsoft.com/office/officeart/2005/8/layout/cycle3"/>
    <dgm:cxn modelId="{74E48671-5240-4F86-93D9-7B81186F2777}" type="presParOf" srcId="{D3DF436E-2D7C-4741-B53F-8F8FE909CDB8}" destId="{DE854AC2-B86C-4AE5-9859-1A3534776BF6}" srcOrd="0" destOrd="0" presId="urn:microsoft.com/office/officeart/2005/8/layout/cycle3"/>
    <dgm:cxn modelId="{66C7F8BB-2750-4CAA-B682-222FD94940C6}" type="presParOf" srcId="{D3DF436E-2D7C-4741-B53F-8F8FE909CDB8}" destId="{79A43FFC-7F99-47FD-8BCD-D2C1C9D6C257}" srcOrd="1" destOrd="0" presId="urn:microsoft.com/office/officeart/2005/8/layout/cycle3"/>
    <dgm:cxn modelId="{83D09811-C4B8-404E-A19A-EE7F3E210685}" type="presParOf" srcId="{D3DF436E-2D7C-4741-B53F-8F8FE909CDB8}" destId="{A5592547-06B6-4432-8C41-B4A49A1C053B}" srcOrd="2" destOrd="0" presId="urn:microsoft.com/office/officeart/2005/8/layout/cycle3"/>
    <dgm:cxn modelId="{6B9A62AD-C242-4BEC-9747-BE3470955352}" type="presParOf" srcId="{D3DF436E-2D7C-4741-B53F-8F8FE909CDB8}" destId="{B0098B77-23F3-42A2-BE41-3066AAF0028A}" srcOrd="3" destOrd="0" presId="urn:microsoft.com/office/officeart/2005/8/layout/cycle3"/>
    <dgm:cxn modelId="{78C71755-17FF-44F4-A94C-3C3FBBFD37F5}" type="presParOf" srcId="{D3DF436E-2D7C-4741-B53F-8F8FE909CDB8}" destId="{E7686FB6-4B23-4BBD-94FF-47AF41836E3B}" srcOrd="4" destOrd="0" presId="urn:microsoft.com/office/officeart/2005/8/layout/cycle3"/>
    <dgm:cxn modelId="{01C551D8-D0E3-47F5-A153-A5AE6E4378EF}" type="presParOf" srcId="{D3DF436E-2D7C-4741-B53F-8F8FE909CDB8}" destId="{90E0A120-00A8-4947-A1BB-74B2230C391D}" srcOrd="5" destOrd="0" presId="urn:microsoft.com/office/officeart/2005/8/layout/cycle3"/>
    <dgm:cxn modelId="{4D3856F6-41FB-478A-8E42-CC39063129B4}" type="presParOf" srcId="{D3DF436E-2D7C-4741-B53F-8F8FE909CDB8}" destId="{96B119DA-F1C3-4A46-A627-3AA966307456}" srcOrd="6" destOrd="0" presId="urn:microsoft.com/office/officeart/2005/8/layout/cycle3"/>
    <dgm:cxn modelId="{5D824247-264B-4067-B7BD-7B8EBF94FFC6}" type="presParOf" srcId="{D3DF436E-2D7C-4741-B53F-8F8FE909CDB8}" destId="{F5F31864-62B8-4FF0-90C9-18B3F33E4EAB}" srcOrd="7" destOrd="0" presId="urn:microsoft.com/office/officeart/2005/8/layout/cycle3"/>
    <dgm:cxn modelId="{94CF356A-EDF5-41C2-93A4-04DD4D7B7C9B}" type="presParOf" srcId="{D3DF436E-2D7C-4741-B53F-8F8FE909CDB8}" destId="{D236A92E-0533-4969-8263-C34DC0B1A1FF}" srcOrd="8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A2822F0-D4EC-49E8-833F-024EC3C6AD30}" type="doc">
      <dgm:prSet loTypeId="urn:microsoft.com/office/officeart/2005/8/layout/radial4" loCatId="relationship" qsTypeId="urn:microsoft.com/office/officeart/2005/8/quickstyle/simple1#3" qsCatId="simple" csTypeId="urn:microsoft.com/office/officeart/2005/8/colors/accent3_1#1" csCatId="accent3" phldr="1"/>
      <dgm:spPr/>
      <dgm:t>
        <a:bodyPr/>
        <a:lstStyle/>
        <a:p>
          <a:endParaRPr lang="en-GB"/>
        </a:p>
      </dgm:t>
    </dgm:pt>
    <dgm:pt modelId="{28060714-7595-4465-AEAA-4495F4BFE9E0}">
      <dgm:prSet phldrT="[Text]"/>
      <dgm:spPr/>
      <dgm:t>
        <a:bodyPr/>
        <a:lstStyle/>
        <a:p>
          <a:r>
            <a:rPr lang="en-GB" dirty="0"/>
            <a:t>Key element of research rationale </a:t>
          </a:r>
        </a:p>
      </dgm:t>
    </dgm:pt>
    <dgm:pt modelId="{4651DAFB-A67A-4AA1-823A-6948B3E9202D}" type="parTrans" cxnId="{8ADC6185-8873-428E-8D01-1C326DB2148F}">
      <dgm:prSet/>
      <dgm:spPr/>
      <dgm:t>
        <a:bodyPr/>
        <a:lstStyle/>
        <a:p>
          <a:endParaRPr lang="en-GB"/>
        </a:p>
      </dgm:t>
    </dgm:pt>
    <dgm:pt modelId="{BD5B4D81-64B5-476B-9D96-81B32AC25875}" type="sibTrans" cxnId="{8ADC6185-8873-428E-8D01-1C326DB2148F}">
      <dgm:prSet/>
      <dgm:spPr/>
      <dgm:t>
        <a:bodyPr/>
        <a:lstStyle/>
        <a:p>
          <a:endParaRPr lang="en-GB"/>
        </a:p>
      </dgm:t>
    </dgm:pt>
    <dgm:pt modelId="{42124E6D-5415-4C3B-AC19-258269BA051D}">
      <dgm:prSet phldrT="[Text]"/>
      <dgm:spPr/>
      <dgm:t>
        <a:bodyPr/>
        <a:lstStyle/>
        <a:p>
          <a:r>
            <a:rPr lang="en-GB" dirty="0"/>
            <a:t>Individual interest</a:t>
          </a:r>
        </a:p>
      </dgm:t>
    </dgm:pt>
    <dgm:pt modelId="{D7751363-909D-407A-9463-FAB4ACFFCC09}" type="parTrans" cxnId="{162940E9-8F35-4700-B815-AB72E2A75366}">
      <dgm:prSet/>
      <dgm:spPr>
        <a:solidFill>
          <a:srgbClr val="002060"/>
        </a:solidFill>
      </dgm:spPr>
      <dgm:t>
        <a:bodyPr/>
        <a:lstStyle/>
        <a:p>
          <a:endParaRPr lang="en-GB"/>
        </a:p>
      </dgm:t>
    </dgm:pt>
    <dgm:pt modelId="{D6E4D232-AB46-481B-964D-ADACDEBB8BDB}" type="sibTrans" cxnId="{162940E9-8F35-4700-B815-AB72E2A75366}">
      <dgm:prSet/>
      <dgm:spPr/>
      <dgm:t>
        <a:bodyPr/>
        <a:lstStyle/>
        <a:p>
          <a:endParaRPr lang="en-GB"/>
        </a:p>
      </dgm:t>
    </dgm:pt>
    <dgm:pt modelId="{C7C54870-940A-49D4-B638-BDB02A743B59}">
      <dgm:prSet phldrT="[Text]"/>
      <dgm:spPr/>
      <dgm:t>
        <a:bodyPr/>
        <a:lstStyle/>
        <a:p>
          <a:r>
            <a:rPr lang="en-GB" dirty="0"/>
            <a:t>Importance of the topic </a:t>
          </a:r>
        </a:p>
      </dgm:t>
    </dgm:pt>
    <dgm:pt modelId="{141546A1-4145-4B97-AD92-F8C7B7208B57}" type="parTrans" cxnId="{97FF3CBA-FA9B-4BB8-8DA9-914E43811E8E}">
      <dgm:prSet/>
      <dgm:spPr>
        <a:solidFill>
          <a:srgbClr val="002060"/>
        </a:solidFill>
      </dgm:spPr>
      <dgm:t>
        <a:bodyPr/>
        <a:lstStyle/>
        <a:p>
          <a:endParaRPr lang="en-GB"/>
        </a:p>
      </dgm:t>
    </dgm:pt>
    <dgm:pt modelId="{5665DC4D-C543-4C1E-B1EB-A1F15CBEBE39}" type="sibTrans" cxnId="{97FF3CBA-FA9B-4BB8-8DA9-914E43811E8E}">
      <dgm:prSet/>
      <dgm:spPr/>
      <dgm:t>
        <a:bodyPr/>
        <a:lstStyle/>
        <a:p>
          <a:endParaRPr lang="en-GB"/>
        </a:p>
      </dgm:t>
    </dgm:pt>
    <dgm:pt modelId="{42727372-1B7D-4529-9E08-A8B66EC47C54}">
      <dgm:prSet phldrT="[Text]"/>
      <dgm:spPr/>
      <dgm:t>
        <a:bodyPr/>
        <a:lstStyle/>
        <a:p>
          <a:r>
            <a:rPr lang="en-GB" dirty="0"/>
            <a:t>Predict a reasonable result </a:t>
          </a:r>
        </a:p>
      </dgm:t>
    </dgm:pt>
    <dgm:pt modelId="{DBBDC82E-EFF4-44F7-B837-531FA9C7C502}" type="parTrans" cxnId="{762B57DC-F620-4431-BC48-E24CD1731E2F}">
      <dgm:prSet/>
      <dgm:spPr>
        <a:solidFill>
          <a:srgbClr val="002060"/>
        </a:solidFill>
      </dgm:spPr>
      <dgm:t>
        <a:bodyPr/>
        <a:lstStyle/>
        <a:p>
          <a:endParaRPr lang="en-GB"/>
        </a:p>
      </dgm:t>
    </dgm:pt>
    <dgm:pt modelId="{AD2C327D-642F-479A-8BBA-EA5813203422}" type="sibTrans" cxnId="{762B57DC-F620-4431-BC48-E24CD1731E2F}">
      <dgm:prSet/>
      <dgm:spPr/>
      <dgm:t>
        <a:bodyPr/>
        <a:lstStyle/>
        <a:p>
          <a:endParaRPr lang="en-GB"/>
        </a:p>
      </dgm:t>
    </dgm:pt>
    <dgm:pt modelId="{ADA7AFCB-8686-4D63-A772-FAD98C4387B7}">
      <dgm:prSet/>
      <dgm:spPr/>
      <dgm:t>
        <a:bodyPr/>
        <a:lstStyle/>
        <a:p>
          <a:r>
            <a:rPr lang="en-GB" dirty="0"/>
            <a:t>Explain the problem </a:t>
          </a:r>
        </a:p>
      </dgm:t>
    </dgm:pt>
    <dgm:pt modelId="{6D6016DD-91FB-4E9E-BC3F-61A8604F2C1D}" type="parTrans" cxnId="{D0616773-2BA8-4820-9008-4364B2B543CC}">
      <dgm:prSet/>
      <dgm:spPr>
        <a:solidFill>
          <a:srgbClr val="002060"/>
        </a:solidFill>
      </dgm:spPr>
      <dgm:t>
        <a:bodyPr/>
        <a:lstStyle/>
        <a:p>
          <a:endParaRPr lang="en-GB"/>
        </a:p>
      </dgm:t>
    </dgm:pt>
    <dgm:pt modelId="{BDB53A08-974A-4364-B833-631DBEF28E46}" type="sibTrans" cxnId="{D0616773-2BA8-4820-9008-4364B2B543CC}">
      <dgm:prSet/>
      <dgm:spPr/>
      <dgm:t>
        <a:bodyPr/>
        <a:lstStyle/>
        <a:p>
          <a:endParaRPr lang="en-GB"/>
        </a:p>
      </dgm:t>
    </dgm:pt>
    <dgm:pt modelId="{380E368F-878D-4ABD-B5CA-81DA35B24C97}" type="pres">
      <dgm:prSet presAssocID="{9A2822F0-D4EC-49E8-833F-024EC3C6AD30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D310EE5F-A6E4-4CCA-85F1-3AA793A6AAF1}" type="pres">
      <dgm:prSet presAssocID="{28060714-7595-4465-AEAA-4495F4BFE9E0}" presName="centerShape" presStyleLbl="node0" presStyleIdx="0" presStyleCnt="1"/>
      <dgm:spPr/>
    </dgm:pt>
    <dgm:pt modelId="{382885C4-4331-422F-BEBA-37935F0A7574}" type="pres">
      <dgm:prSet presAssocID="{6D6016DD-91FB-4E9E-BC3F-61A8604F2C1D}" presName="parTrans" presStyleLbl="bgSibTrans2D1" presStyleIdx="0" presStyleCnt="4"/>
      <dgm:spPr/>
    </dgm:pt>
    <dgm:pt modelId="{A471E04B-E676-4E32-ABAD-C3B6BF81313A}" type="pres">
      <dgm:prSet presAssocID="{ADA7AFCB-8686-4D63-A772-FAD98C4387B7}" presName="node" presStyleLbl="node1" presStyleIdx="0" presStyleCnt="4">
        <dgm:presLayoutVars>
          <dgm:bulletEnabled val="1"/>
        </dgm:presLayoutVars>
      </dgm:prSet>
      <dgm:spPr/>
    </dgm:pt>
    <dgm:pt modelId="{B07602B4-C694-46B6-B9F9-31504ECA7F4A}" type="pres">
      <dgm:prSet presAssocID="{D7751363-909D-407A-9463-FAB4ACFFCC09}" presName="parTrans" presStyleLbl="bgSibTrans2D1" presStyleIdx="1" presStyleCnt="4"/>
      <dgm:spPr/>
    </dgm:pt>
    <dgm:pt modelId="{8FC5D6E1-556F-4351-A76D-E46B8DAB0B69}" type="pres">
      <dgm:prSet presAssocID="{42124E6D-5415-4C3B-AC19-258269BA051D}" presName="node" presStyleLbl="node1" presStyleIdx="1" presStyleCnt="4">
        <dgm:presLayoutVars>
          <dgm:bulletEnabled val="1"/>
        </dgm:presLayoutVars>
      </dgm:prSet>
      <dgm:spPr/>
    </dgm:pt>
    <dgm:pt modelId="{E62AF326-7B32-4CD3-B88E-4848901ACA06}" type="pres">
      <dgm:prSet presAssocID="{141546A1-4145-4B97-AD92-F8C7B7208B57}" presName="parTrans" presStyleLbl="bgSibTrans2D1" presStyleIdx="2" presStyleCnt="4"/>
      <dgm:spPr/>
    </dgm:pt>
    <dgm:pt modelId="{B986F532-82D5-4904-A6BF-8E5214F3D824}" type="pres">
      <dgm:prSet presAssocID="{C7C54870-940A-49D4-B638-BDB02A743B59}" presName="node" presStyleLbl="node1" presStyleIdx="2" presStyleCnt="4">
        <dgm:presLayoutVars>
          <dgm:bulletEnabled val="1"/>
        </dgm:presLayoutVars>
      </dgm:prSet>
      <dgm:spPr/>
    </dgm:pt>
    <dgm:pt modelId="{5B2061BF-378A-4190-BF4C-6EF56EFD39AD}" type="pres">
      <dgm:prSet presAssocID="{DBBDC82E-EFF4-44F7-B837-531FA9C7C502}" presName="parTrans" presStyleLbl="bgSibTrans2D1" presStyleIdx="3" presStyleCnt="4"/>
      <dgm:spPr/>
    </dgm:pt>
    <dgm:pt modelId="{EDF1748E-4B02-41DA-82CB-E2DBAEAC17C9}" type="pres">
      <dgm:prSet presAssocID="{42727372-1B7D-4529-9E08-A8B66EC47C54}" presName="node" presStyleLbl="node1" presStyleIdx="3" presStyleCnt="4">
        <dgm:presLayoutVars>
          <dgm:bulletEnabled val="1"/>
        </dgm:presLayoutVars>
      </dgm:prSet>
      <dgm:spPr/>
    </dgm:pt>
  </dgm:ptLst>
  <dgm:cxnLst>
    <dgm:cxn modelId="{402B3C10-D9CA-43C2-AFD1-D50DE72C875F}" type="presOf" srcId="{42124E6D-5415-4C3B-AC19-258269BA051D}" destId="{8FC5D6E1-556F-4351-A76D-E46B8DAB0B69}" srcOrd="0" destOrd="0" presId="urn:microsoft.com/office/officeart/2005/8/layout/radial4"/>
    <dgm:cxn modelId="{F086A91C-01C5-427B-A24D-2836CA50FF2C}" type="presOf" srcId="{9A2822F0-D4EC-49E8-833F-024EC3C6AD30}" destId="{380E368F-878D-4ABD-B5CA-81DA35B24C97}" srcOrd="0" destOrd="0" presId="urn:microsoft.com/office/officeart/2005/8/layout/radial4"/>
    <dgm:cxn modelId="{D2C7C43F-CD8F-4B89-A548-F40F54AE9DDC}" type="presOf" srcId="{ADA7AFCB-8686-4D63-A772-FAD98C4387B7}" destId="{A471E04B-E676-4E32-ABAD-C3B6BF81313A}" srcOrd="0" destOrd="0" presId="urn:microsoft.com/office/officeart/2005/8/layout/radial4"/>
    <dgm:cxn modelId="{D9282F47-F422-43A0-A3E7-AB3EE7B3D041}" type="presOf" srcId="{28060714-7595-4465-AEAA-4495F4BFE9E0}" destId="{D310EE5F-A6E4-4CCA-85F1-3AA793A6AAF1}" srcOrd="0" destOrd="0" presId="urn:microsoft.com/office/officeart/2005/8/layout/radial4"/>
    <dgm:cxn modelId="{D0616773-2BA8-4820-9008-4364B2B543CC}" srcId="{28060714-7595-4465-AEAA-4495F4BFE9E0}" destId="{ADA7AFCB-8686-4D63-A772-FAD98C4387B7}" srcOrd="0" destOrd="0" parTransId="{6D6016DD-91FB-4E9E-BC3F-61A8604F2C1D}" sibTransId="{BDB53A08-974A-4364-B833-631DBEF28E46}"/>
    <dgm:cxn modelId="{8ADC6185-8873-428E-8D01-1C326DB2148F}" srcId="{9A2822F0-D4EC-49E8-833F-024EC3C6AD30}" destId="{28060714-7595-4465-AEAA-4495F4BFE9E0}" srcOrd="0" destOrd="0" parTransId="{4651DAFB-A67A-4AA1-823A-6948B3E9202D}" sibTransId="{BD5B4D81-64B5-476B-9D96-81B32AC25875}"/>
    <dgm:cxn modelId="{97FF3CBA-FA9B-4BB8-8DA9-914E43811E8E}" srcId="{28060714-7595-4465-AEAA-4495F4BFE9E0}" destId="{C7C54870-940A-49D4-B638-BDB02A743B59}" srcOrd="2" destOrd="0" parTransId="{141546A1-4145-4B97-AD92-F8C7B7208B57}" sibTransId="{5665DC4D-C543-4C1E-B1EB-A1F15CBEBE39}"/>
    <dgm:cxn modelId="{D52640C5-53C5-4D27-BC05-17CBC4B1CF2F}" type="presOf" srcId="{6D6016DD-91FB-4E9E-BC3F-61A8604F2C1D}" destId="{382885C4-4331-422F-BEBA-37935F0A7574}" srcOrd="0" destOrd="0" presId="urn:microsoft.com/office/officeart/2005/8/layout/radial4"/>
    <dgm:cxn modelId="{555670C9-199C-4C22-BE5E-04F82FA4804C}" type="presOf" srcId="{DBBDC82E-EFF4-44F7-B837-531FA9C7C502}" destId="{5B2061BF-378A-4190-BF4C-6EF56EFD39AD}" srcOrd="0" destOrd="0" presId="urn:microsoft.com/office/officeart/2005/8/layout/radial4"/>
    <dgm:cxn modelId="{9F0612D1-76B8-4461-932D-C289C5CAB25F}" type="presOf" srcId="{D7751363-909D-407A-9463-FAB4ACFFCC09}" destId="{B07602B4-C694-46B6-B9F9-31504ECA7F4A}" srcOrd="0" destOrd="0" presId="urn:microsoft.com/office/officeart/2005/8/layout/radial4"/>
    <dgm:cxn modelId="{762B57DC-F620-4431-BC48-E24CD1731E2F}" srcId="{28060714-7595-4465-AEAA-4495F4BFE9E0}" destId="{42727372-1B7D-4529-9E08-A8B66EC47C54}" srcOrd="3" destOrd="0" parTransId="{DBBDC82E-EFF4-44F7-B837-531FA9C7C502}" sibTransId="{AD2C327D-642F-479A-8BBA-EA5813203422}"/>
    <dgm:cxn modelId="{59EAECDC-FE7B-4159-AAC3-81A29466D97E}" type="presOf" srcId="{C7C54870-940A-49D4-B638-BDB02A743B59}" destId="{B986F532-82D5-4904-A6BF-8E5214F3D824}" srcOrd="0" destOrd="0" presId="urn:microsoft.com/office/officeart/2005/8/layout/radial4"/>
    <dgm:cxn modelId="{493ED7E0-7D34-407A-9CB7-861817193A5D}" type="presOf" srcId="{42727372-1B7D-4529-9E08-A8B66EC47C54}" destId="{EDF1748E-4B02-41DA-82CB-E2DBAEAC17C9}" srcOrd="0" destOrd="0" presId="urn:microsoft.com/office/officeart/2005/8/layout/radial4"/>
    <dgm:cxn modelId="{8C0D72E1-0E37-4180-829F-38E7DB14B8F9}" type="presOf" srcId="{141546A1-4145-4B97-AD92-F8C7B7208B57}" destId="{E62AF326-7B32-4CD3-B88E-4848901ACA06}" srcOrd="0" destOrd="0" presId="urn:microsoft.com/office/officeart/2005/8/layout/radial4"/>
    <dgm:cxn modelId="{162940E9-8F35-4700-B815-AB72E2A75366}" srcId="{28060714-7595-4465-AEAA-4495F4BFE9E0}" destId="{42124E6D-5415-4C3B-AC19-258269BA051D}" srcOrd="1" destOrd="0" parTransId="{D7751363-909D-407A-9463-FAB4ACFFCC09}" sibTransId="{D6E4D232-AB46-481B-964D-ADACDEBB8BDB}"/>
    <dgm:cxn modelId="{BBEC65B0-5933-4F10-892D-D19FACB41EDE}" type="presParOf" srcId="{380E368F-878D-4ABD-B5CA-81DA35B24C97}" destId="{D310EE5F-A6E4-4CCA-85F1-3AA793A6AAF1}" srcOrd="0" destOrd="0" presId="urn:microsoft.com/office/officeart/2005/8/layout/radial4"/>
    <dgm:cxn modelId="{3ADE2917-4986-49F4-A663-96EBA6D5A7BB}" type="presParOf" srcId="{380E368F-878D-4ABD-B5CA-81DA35B24C97}" destId="{382885C4-4331-422F-BEBA-37935F0A7574}" srcOrd="1" destOrd="0" presId="urn:microsoft.com/office/officeart/2005/8/layout/radial4"/>
    <dgm:cxn modelId="{8AE91BD9-5830-49C5-861D-7EED497A302A}" type="presParOf" srcId="{380E368F-878D-4ABD-B5CA-81DA35B24C97}" destId="{A471E04B-E676-4E32-ABAD-C3B6BF81313A}" srcOrd="2" destOrd="0" presId="urn:microsoft.com/office/officeart/2005/8/layout/radial4"/>
    <dgm:cxn modelId="{3DA62DFF-A3F2-4382-9D33-5F27D3F29B43}" type="presParOf" srcId="{380E368F-878D-4ABD-B5CA-81DA35B24C97}" destId="{B07602B4-C694-46B6-B9F9-31504ECA7F4A}" srcOrd="3" destOrd="0" presId="urn:microsoft.com/office/officeart/2005/8/layout/radial4"/>
    <dgm:cxn modelId="{18335CC3-E21C-481A-91A8-ECCD2C3D2B25}" type="presParOf" srcId="{380E368F-878D-4ABD-B5CA-81DA35B24C97}" destId="{8FC5D6E1-556F-4351-A76D-E46B8DAB0B69}" srcOrd="4" destOrd="0" presId="urn:microsoft.com/office/officeart/2005/8/layout/radial4"/>
    <dgm:cxn modelId="{D83AF744-6698-428E-BEA7-BA28F7C65B84}" type="presParOf" srcId="{380E368F-878D-4ABD-B5CA-81DA35B24C97}" destId="{E62AF326-7B32-4CD3-B88E-4848901ACA06}" srcOrd="5" destOrd="0" presId="urn:microsoft.com/office/officeart/2005/8/layout/radial4"/>
    <dgm:cxn modelId="{5203F7EC-313C-40E6-98B8-6C2245A67605}" type="presParOf" srcId="{380E368F-878D-4ABD-B5CA-81DA35B24C97}" destId="{B986F532-82D5-4904-A6BF-8E5214F3D824}" srcOrd="6" destOrd="0" presId="urn:microsoft.com/office/officeart/2005/8/layout/radial4"/>
    <dgm:cxn modelId="{E30F9F89-7071-4D0D-8FF3-BED5933903A8}" type="presParOf" srcId="{380E368F-878D-4ABD-B5CA-81DA35B24C97}" destId="{5B2061BF-378A-4190-BF4C-6EF56EFD39AD}" srcOrd="7" destOrd="0" presId="urn:microsoft.com/office/officeart/2005/8/layout/radial4"/>
    <dgm:cxn modelId="{0ECB3FD0-6029-4820-9170-9515154E69FA}" type="presParOf" srcId="{380E368F-878D-4ABD-B5CA-81DA35B24C97}" destId="{EDF1748E-4B02-41DA-82CB-E2DBAEAC17C9}" srcOrd="8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602A6F4-79EB-480B-8F85-66A1FEC0B8D6}" type="doc">
      <dgm:prSet loTypeId="urn:microsoft.com/office/officeart/2005/8/layout/cycle3" loCatId="cycle" qsTypeId="urn:microsoft.com/office/officeart/2005/8/quickstyle/simple1#4" qsCatId="simple" csTypeId="urn:microsoft.com/office/officeart/2005/8/colors/accent0_1#2" csCatId="mainScheme" phldr="1"/>
      <dgm:spPr/>
      <dgm:t>
        <a:bodyPr/>
        <a:lstStyle/>
        <a:p>
          <a:endParaRPr lang="en-GB"/>
        </a:p>
      </dgm:t>
    </dgm:pt>
    <dgm:pt modelId="{A3985F86-C78F-4263-A40E-A0D72D2473CC}">
      <dgm:prSet phldrT="[Text]" custT="1"/>
      <dgm:spPr>
        <a:solidFill>
          <a:srgbClr val="FFFF00"/>
        </a:solidFill>
      </dgm:spPr>
      <dgm:t>
        <a:bodyPr/>
        <a:lstStyle/>
        <a:p>
          <a:r>
            <a:rPr lang="en-GB" sz="1050" b="1" dirty="0">
              <a:latin typeface="Arial" panose="020B0604020202020204" pitchFamily="34" charset="0"/>
              <a:cs typeface="Arial" panose="020B0604020202020204" pitchFamily="34" charset="0"/>
            </a:rPr>
            <a:t>1. Identifying the problem</a:t>
          </a:r>
        </a:p>
      </dgm:t>
    </dgm:pt>
    <dgm:pt modelId="{CE33EF60-9BED-46FA-A625-6A4A655F6E83}" type="parTrans" cxnId="{A4A21CCB-2408-4FC4-B794-2F0961975A16}">
      <dgm:prSet/>
      <dgm:spPr/>
      <dgm:t>
        <a:bodyPr/>
        <a:lstStyle/>
        <a:p>
          <a:endParaRPr lang="en-GB" sz="105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A371B93-C73A-4DB0-AE2E-AC17843F0123}" type="sibTrans" cxnId="{A4A21CCB-2408-4FC4-B794-2F0961975A16}">
      <dgm:prSet/>
      <dgm:spPr>
        <a:solidFill>
          <a:schemeClr val="accent1">
            <a:lumMod val="75000"/>
          </a:schemeClr>
        </a:solidFill>
      </dgm:spPr>
      <dgm:t>
        <a:bodyPr/>
        <a:lstStyle/>
        <a:p>
          <a:endParaRPr lang="en-GB" sz="105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478F24F-B5AF-4C0B-AFA0-971279CC9F94}">
      <dgm:prSet phldrT="[Text]" custT="1"/>
      <dgm:spPr>
        <a:solidFill>
          <a:srgbClr val="FFFF00"/>
        </a:solidFill>
      </dgm:spPr>
      <dgm:t>
        <a:bodyPr/>
        <a:lstStyle/>
        <a:p>
          <a:r>
            <a:rPr lang="en-GB" sz="1050" b="1" dirty="0">
              <a:latin typeface="Arial" panose="020B0604020202020204" pitchFamily="34" charset="0"/>
              <a:cs typeface="Arial" panose="020B0604020202020204" pitchFamily="34" charset="0"/>
            </a:rPr>
            <a:t>2. Reviewing the literature </a:t>
          </a:r>
        </a:p>
      </dgm:t>
    </dgm:pt>
    <dgm:pt modelId="{E92E6269-5043-47A1-A4FB-4466800BBA5B}" type="parTrans" cxnId="{87B28E10-94DB-4531-A711-F344526CFBA5}">
      <dgm:prSet/>
      <dgm:spPr/>
      <dgm:t>
        <a:bodyPr/>
        <a:lstStyle/>
        <a:p>
          <a:endParaRPr lang="en-GB" sz="105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933F14C-3DE2-45A1-94CB-3D302A3E8CE3}" type="sibTrans" cxnId="{87B28E10-94DB-4531-A711-F344526CFBA5}">
      <dgm:prSet/>
      <dgm:spPr/>
      <dgm:t>
        <a:bodyPr/>
        <a:lstStyle/>
        <a:p>
          <a:endParaRPr lang="en-GB" sz="105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252C8CA-43AA-43A7-8A2A-DA8234816C0B}">
      <dgm:prSet phldrT="[Text]" custT="1"/>
      <dgm:spPr>
        <a:solidFill>
          <a:srgbClr val="FFFF00"/>
        </a:solidFill>
      </dgm:spPr>
      <dgm:t>
        <a:bodyPr/>
        <a:lstStyle/>
        <a:p>
          <a:r>
            <a:rPr lang="en-GB" sz="1050" b="1" dirty="0">
              <a:latin typeface="Arial" panose="020B0604020202020204" pitchFamily="34" charset="0"/>
              <a:cs typeface="Arial" panose="020B0604020202020204" pitchFamily="34" charset="0"/>
            </a:rPr>
            <a:t>3. Refining the research topic question, aims and objectives</a:t>
          </a:r>
        </a:p>
      </dgm:t>
    </dgm:pt>
    <dgm:pt modelId="{3B7D878B-8761-4680-A49D-140807A7298B}" type="parTrans" cxnId="{C9DC2815-3C26-44B4-A5E1-992E94C86B50}">
      <dgm:prSet/>
      <dgm:spPr/>
      <dgm:t>
        <a:bodyPr/>
        <a:lstStyle/>
        <a:p>
          <a:endParaRPr lang="en-GB" sz="105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DE37E80-D93F-4647-8252-B60EF1F039CE}" type="sibTrans" cxnId="{C9DC2815-3C26-44B4-A5E1-992E94C86B50}">
      <dgm:prSet/>
      <dgm:spPr/>
      <dgm:t>
        <a:bodyPr/>
        <a:lstStyle/>
        <a:p>
          <a:endParaRPr lang="en-GB" sz="105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22074CB-B20D-4B71-8529-F3C54B389A6A}">
      <dgm:prSet phldrT="[Text]" custT="1"/>
      <dgm:spPr/>
      <dgm:t>
        <a:bodyPr/>
        <a:lstStyle/>
        <a:p>
          <a:r>
            <a:rPr lang="en-GB" sz="1050" b="1" dirty="0">
              <a:latin typeface="Arial" panose="020B0604020202020204" pitchFamily="34" charset="0"/>
              <a:cs typeface="Arial" panose="020B0604020202020204" pitchFamily="34" charset="0"/>
            </a:rPr>
            <a:t>4. Choosing a research methodology </a:t>
          </a:r>
        </a:p>
      </dgm:t>
    </dgm:pt>
    <dgm:pt modelId="{0F65C1EA-5864-4BF1-8D0B-9D70A45A9526}" type="parTrans" cxnId="{970594C4-5208-43B2-9491-A140F58C44D1}">
      <dgm:prSet/>
      <dgm:spPr/>
      <dgm:t>
        <a:bodyPr/>
        <a:lstStyle/>
        <a:p>
          <a:endParaRPr lang="en-GB" sz="105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53133D9-0653-4CC1-8BA4-EA0E93FBC779}" type="sibTrans" cxnId="{970594C4-5208-43B2-9491-A140F58C44D1}">
      <dgm:prSet/>
      <dgm:spPr/>
      <dgm:t>
        <a:bodyPr/>
        <a:lstStyle/>
        <a:p>
          <a:endParaRPr lang="en-GB" sz="105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ABA0A89-755E-466D-BE4D-2B02350836F4}">
      <dgm:prSet phldrT="[Text]" custT="1"/>
      <dgm:spPr/>
      <dgm:t>
        <a:bodyPr/>
        <a:lstStyle/>
        <a:p>
          <a:r>
            <a:rPr lang="en-GB" sz="1050" b="1" dirty="0">
              <a:latin typeface="Arial" panose="020B0604020202020204" pitchFamily="34" charset="0"/>
              <a:cs typeface="Arial" panose="020B0604020202020204" pitchFamily="34" charset="0"/>
            </a:rPr>
            <a:t>5. Decide on the sample</a:t>
          </a:r>
        </a:p>
      </dgm:t>
    </dgm:pt>
    <dgm:pt modelId="{4DB20231-F143-42DE-878F-43CA7C5632B3}" type="parTrans" cxnId="{A831CC5F-FBDE-4D42-8DB8-6ECFDBF52D4E}">
      <dgm:prSet/>
      <dgm:spPr/>
      <dgm:t>
        <a:bodyPr/>
        <a:lstStyle/>
        <a:p>
          <a:endParaRPr lang="en-GB" sz="105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72982B6-6CBB-4B72-9E69-91567A531961}" type="sibTrans" cxnId="{A831CC5F-FBDE-4D42-8DB8-6ECFDBF52D4E}">
      <dgm:prSet/>
      <dgm:spPr/>
      <dgm:t>
        <a:bodyPr/>
        <a:lstStyle/>
        <a:p>
          <a:endParaRPr lang="en-GB" sz="105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007D51B-1B9E-4989-BD9C-A571227A7ADA}">
      <dgm:prSet custT="1"/>
      <dgm:spPr/>
      <dgm:t>
        <a:bodyPr/>
        <a:lstStyle/>
        <a:p>
          <a:r>
            <a:rPr lang="en-GB" sz="1050" b="1" dirty="0">
              <a:latin typeface="Arial" panose="020B0604020202020204" pitchFamily="34" charset="0"/>
              <a:cs typeface="Arial" panose="020B0604020202020204" pitchFamily="34" charset="0"/>
            </a:rPr>
            <a:t>6. Collecting data </a:t>
          </a:r>
        </a:p>
      </dgm:t>
    </dgm:pt>
    <dgm:pt modelId="{1595DC86-7C13-436B-8111-D949C3890F08}" type="parTrans" cxnId="{BB5238C4-5D43-4EDC-BF02-BB57FAF39FA0}">
      <dgm:prSet/>
      <dgm:spPr/>
      <dgm:t>
        <a:bodyPr/>
        <a:lstStyle/>
        <a:p>
          <a:endParaRPr lang="en-GB" sz="105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E91C560-E554-4A70-BF7F-9BA0B265D2C7}" type="sibTrans" cxnId="{BB5238C4-5D43-4EDC-BF02-BB57FAF39FA0}">
      <dgm:prSet/>
      <dgm:spPr/>
      <dgm:t>
        <a:bodyPr/>
        <a:lstStyle/>
        <a:p>
          <a:endParaRPr lang="en-GB" sz="105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9FAA1F4-9275-4EA0-A2E7-74E77162965F}">
      <dgm:prSet custT="1"/>
      <dgm:spPr/>
      <dgm:t>
        <a:bodyPr/>
        <a:lstStyle/>
        <a:p>
          <a:r>
            <a:rPr lang="en-GB" sz="1050" b="1" dirty="0">
              <a:latin typeface="Arial" panose="020B0604020202020204" pitchFamily="34" charset="0"/>
              <a:cs typeface="Arial" panose="020B0604020202020204" pitchFamily="34" charset="0"/>
            </a:rPr>
            <a:t>8. Writing the report </a:t>
          </a:r>
        </a:p>
      </dgm:t>
    </dgm:pt>
    <dgm:pt modelId="{C789786F-0066-4B3A-9C51-DDF0A07C21C0}" type="parTrans" cxnId="{4BB18217-6515-45CF-A791-7A8685201C86}">
      <dgm:prSet/>
      <dgm:spPr/>
      <dgm:t>
        <a:bodyPr/>
        <a:lstStyle/>
        <a:p>
          <a:endParaRPr lang="en-GB" sz="105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CCA1FC1-A76A-45ED-92CC-6B3397AA684D}" type="sibTrans" cxnId="{4BB18217-6515-45CF-A791-7A8685201C86}">
      <dgm:prSet/>
      <dgm:spPr/>
      <dgm:t>
        <a:bodyPr/>
        <a:lstStyle/>
        <a:p>
          <a:endParaRPr lang="en-GB" sz="105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93E73F2-3EB9-484D-AD97-9857671D67AD}">
      <dgm:prSet custT="1"/>
      <dgm:spPr/>
      <dgm:t>
        <a:bodyPr/>
        <a:lstStyle/>
        <a:p>
          <a:r>
            <a:rPr lang="en-GB" sz="1050" b="1" dirty="0">
              <a:latin typeface="Arial" panose="020B0604020202020204" pitchFamily="34" charset="0"/>
              <a:cs typeface="Arial" panose="020B0604020202020204" pitchFamily="34" charset="0"/>
            </a:rPr>
            <a:t>7. Processing and analysing data </a:t>
          </a:r>
        </a:p>
      </dgm:t>
    </dgm:pt>
    <dgm:pt modelId="{B7A86340-19F4-4A29-A238-66E250E16EDE}" type="parTrans" cxnId="{43A9C233-8F28-4039-8959-5F7C7A36E21F}">
      <dgm:prSet/>
      <dgm:spPr/>
      <dgm:t>
        <a:bodyPr/>
        <a:lstStyle/>
        <a:p>
          <a:endParaRPr lang="en-GB" sz="105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F2E2F07-F249-468D-BBE6-1380CB8D218E}" type="sibTrans" cxnId="{43A9C233-8F28-4039-8959-5F7C7A36E21F}">
      <dgm:prSet/>
      <dgm:spPr/>
      <dgm:t>
        <a:bodyPr/>
        <a:lstStyle/>
        <a:p>
          <a:endParaRPr lang="en-GB" sz="105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8A98C8F-5CA8-4514-B828-C67046E2C9FB}" type="pres">
      <dgm:prSet presAssocID="{5602A6F4-79EB-480B-8F85-66A1FEC0B8D6}" presName="Name0" presStyleCnt="0">
        <dgm:presLayoutVars>
          <dgm:dir/>
          <dgm:resizeHandles val="exact"/>
        </dgm:presLayoutVars>
      </dgm:prSet>
      <dgm:spPr/>
    </dgm:pt>
    <dgm:pt modelId="{D3DF436E-2D7C-4741-B53F-8F8FE909CDB8}" type="pres">
      <dgm:prSet presAssocID="{5602A6F4-79EB-480B-8F85-66A1FEC0B8D6}" presName="cycle" presStyleCnt="0"/>
      <dgm:spPr/>
    </dgm:pt>
    <dgm:pt modelId="{DE854AC2-B86C-4AE5-9859-1A3534776BF6}" type="pres">
      <dgm:prSet presAssocID="{A3985F86-C78F-4263-A40E-A0D72D2473CC}" presName="nodeFirstNode" presStyleLbl="node1" presStyleIdx="0" presStyleCnt="8">
        <dgm:presLayoutVars>
          <dgm:bulletEnabled val="1"/>
        </dgm:presLayoutVars>
      </dgm:prSet>
      <dgm:spPr/>
    </dgm:pt>
    <dgm:pt modelId="{79A43FFC-7F99-47FD-8BCD-D2C1C9D6C257}" type="pres">
      <dgm:prSet presAssocID="{3A371B93-C73A-4DB0-AE2E-AC17843F0123}" presName="sibTransFirstNode" presStyleLbl="bgShp" presStyleIdx="0" presStyleCnt="1" custLinFactNeighborY="799"/>
      <dgm:spPr/>
    </dgm:pt>
    <dgm:pt modelId="{A5592547-06B6-4432-8C41-B4A49A1C053B}" type="pres">
      <dgm:prSet presAssocID="{0478F24F-B5AF-4C0B-AFA0-971279CC9F94}" presName="nodeFollowingNodes" presStyleLbl="node1" presStyleIdx="1" presStyleCnt="8">
        <dgm:presLayoutVars>
          <dgm:bulletEnabled val="1"/>
        </dgm:presLayoutVars>
      </dgm:prSet>
      <dgm:spPr/>
    </dgm:pt>
    <dgm:pt modelId="{B0098B77-23F3-42A2-BE41-3066AAF0028A}" type="pres">
      <dgm:prSet presAssocID="{4252C8CA-43AA-43A7-8A2A-DA8234816C0B}" presName="nodeFollowingNodes" presStyleLbl="node1" presStyleIdx="2" presStyleCnt="8">
        <dgm:presLayoutVars>
          <dgm:bulletEnabled val="1"/>
        </dgm:presLayoutVars>
      </dgm:prSet>
      <dgm:spPr/>
    </dgm:pt>
    <dgm:pt modelId="{E7686FB6-4B23-4BBD-94FF-47AF41836E3B}" type="pres">
      <dgm:prSet presAssocID="{822074CB-B20D-4B71-8529-F3C54B389A6A}" presName="nodeFollowingNodes" presStyleLbl="node1" presStyleIdx="3" presStyleCnt="8">
        <dgm:presLayoutVars>
          <dgm:bulletEnabled val="1"/>
        </dgm:presLayoutVars>
      </dgm:prSet>
      <dgm:spPr/>
    </dgm:pt>
    <dgm:pt modelId="{90E0A120-00A8-4947-A1BB-74B2230C391D}" type="pres">
      <dgm:prSet presAssocID="{5ABA0A89-755E-466D-BE4D-2B02350836F4}" presName="nodeFollowingNodes" presStyleLbl="node1" presStyleIdx="4" presStyleCnt="8">
        <dgm:presLayoutVars>
          <dgm:bulletEnabled val="1"/>
        </dgm:presLayoutVars>
      </dgm:prSet>
      <dgm:spPr/>
    </dgm:pt>
    <dgm:pt modelId="{96B119DA-F1C3-4A46-A627-3AA966307456}" type="pres">
      <dgm:prSet presAssocID="{8007D51B-1B9E-4989-BD9C-A571227A7ADA}" presName="nodeFollowingNodes" presStyleLbl="node1" presStyleIdx="5" presStyleCnt="8">
        <dgm:presLayoutVars>
          <dgm:bulletEnabled val="1"/>
        </dgm:presLayoutVars>
      </dgm:prSet>
      <dgm:spPr/>
    </dgm:pt>
    <dgm:pt modelId="{F5F31864-62B8-4FF0-90C9-18B3F33E4EAB}" type="pres">
      <dgm:prSet presAssocID="{B93E73F2-3EB9-484D-AD97-9857671D67AD}" presName="nodeFollowingNodes" presStyleLbl="node1" presStyleIdx="6" presStyleCnt="8">
        <dgm:presLayoutVars>
          <dgm:bulletEnabled val="1"/>
        </dgm:presLayoutVars>
      </dgm:prSet>
      <dgm:spPr/>
    </dgm:pt>
    <dgm:pt modelId="{D236A92E-0533-4969-8263-C34DC0B1A1FF}" type="pres">
      <dgm:prSet presAssocID="{F9FAA1F4-9275-4EA0-A2E7-74E77162965F}" presName="nodeFollowingNodes" presStyleLbl="node1" presStyleIdx="7" presStyleCnt="8">
        <dgm:presLayoutVars>
          <dgm:bulletEnabled val="1"/>
        </dgm:presLayoutVars>
      </dgm:prSet>
      <dgm:spPr/>
    </dgm:pt>
  </dgm:ptLst>
  <dgm:cxnLst>
    <dgm:cxn modelId="{CB5FA706-D99C-4C3E-AEFA-8783CC7A1FF2}" type="presOf" srcId="{A3985F86-C78F-4263-A40E-A0D72D2473CC}" destId="{DE854AC2-B86C-4AE5-9859-1A3534776BF6}" srcOrd="0" destOrd="0" presId="urn:microsoft.com/office/officeart/2005/8/layout/cycle3"/>
    <dgm:cxn modelId="{87B28E10-94DB-4531-A711-F344526CFBA5}" srcId="{5602A6F4-79EB-480B-8F85-66A1FEC0B8D6}" destId="{0478F24F-B5AF-4C0B-AFA0-971279CC9F94}" srcOrd="1" destOrd="0" parTransId="{E92E6269-5043-47A1-A4FB-4466800BBA5B}" sibTransId="{1933F14C-3DE2-45A1-94CB-3D302A3E8CE3}"/>
    <dgm:cxn modelId="{C9DC2815-3C26-44B4-A5E1-992E94C86B50}" srcId="{5602A6F4-79EB-480B-8F85-66A1FEC0B8D6}" destId="{4252C8CA-43AA-43A7-8A2A-DA8234816C0B}" srcOrd="2" destOrd="0" parTransId="{3B7D878B-8761-4680-A49D-140807A7298B}" sibTransId="{4DE37E80-D93F-4647-8252-B60EF1F039CE}"/>
    <dgm:cxn modelId="{4BB18217-6515-45CF-A791-7A8685201C86}" srcId="{5602A6F4-79EB-480B-8F85-66A1FEC0B8D6}" destId="{F9FAA1F4-9275-4EA0-A2E7-74E77162965F}" srcOrd="7" destOrd="0" parTransId="{C789786F-0066-4B3A-9C51-DDF0A07C21C0}" sibTransId="{BCCA1FC1-A76A-45ED-92CC-6B3397AA684D}"/>
    <dgm:cxn modelId="{A9B0282C-09B7-463F-BACE-1EBA824BFBD7}" type="presOf" srcId="{F9FAA1F4-9275-4EA0-A2E7-74E77162965F}" destId="{D236A92E-0533-4969-8263-C34DC0B1A1FF}" srcOrd="0" destOrd="0" presId="urn:microsoft.com/office/officeart/2005/8/layout/cycle3"/>
    <dgm:cxn modelId="{43A9C233-8F28-4039-8959-5F7C7A36E21F}" srcId="{5602A6F4-79EB-480B-8F85-66A1FEC0B8D6}" destId="{B93E73F2-3EB9-484D-AD97-9857671D67AD}" srcOrd="6" destOrd="0" parTransId="{B7A86340-19F4-4A29-A238-66E250E16EDE}" sibTransId="{0F2E2F07-F249-468D-BBE6-1380CB8D218E}"/>
    <dgm:cxn modelId="{9ABB8535-CD50-4FCC-B7ED-87F73AC683FB}" type="presOf" srcId="{822074CB-B20D-4B71-8529-F3C54B389A6A}" destId="{E7686FB6-4B23-4BBD-94FF-47AF41836E3B}" srcOrd="0" destOrd="0" presId="urn:microsoft.com/office/officeart/2005/8/layout/cycle3"/>
    <dgm:cxn modelId="{A831CC5F-FBDE-4D42-8DB8-6ECFDBF52D4E}" srcId="{5602A6F4-79EB-480B-8F85-66A1FEC0B8D6}" destId="{5ABA0A89-755E-466D-BE4D-2B02350836F4}" srcOrd="4" destOrd="0" parTransId="{4DB20231-F143-42DE-878F-43CA7C5632B3}" sibTransId="{972982B6-6CBB-4B72-9E69-91567A531961}"/>
    <dgm:cxn modelId="{9D79B979-4505-498E-9DD3-2C7A2BE695E9}" type="presOf" srcId="{0478F24F-B5AF-4C0B-AFA0-971279CC9F94}" destId="{A5592547-06B6-4432-8C41-B4A49A1C053B}" srcOrd="0" destOrd="0" presId="urn:microsoft.com/office/officeart/2005/8/layout/cycle3"/>
    <dgm:cxn modelId="{C8A88487-0471-41FA-8CEE-2227E7E39A7A}" type="presOf" srcId="{8007D51B-1B9E-4989-BD9C-A571227A7ADA}" destId="{96B119DA-F1C3-4A46-A627-3AA966307456}" srcOrd="0" destOrd="0" presId="urn:microsoft.com/office/officeart/2005/8/layout/cycle3"/>
    <dgm:cxn modelId="{16AC4291-0A57-4C7D-A018-B525595A2687}" type="presOf" srcId="{4252C8CA-43AA-43A7-8A2A-DA8234816C0B}" destId="{B0098B77-23F3-42A2-BE41-3066AAF0028A}" srcOrd="0" destOrd="0" presId="urn:microsoft.com/office/officeart/2005/8/layout/cycle3"/>
    <dgm:cxn modelId="{38685ABC-C32C-4A3D-AE63-2146DBC8B040}" type="presOf" srcId="{5602A6F4-79EB-480B-8F85-66A1FEC0B8D6}" destId="{C8A98C8F-5CA8-4514-B828-C67046E2C9FB}" srcOrd="0" destOrd="0" presId="urn:microsoft.com/office/officeart/2005/8/layout/cycle3"/>
    <dgm:cxn modelId="{BB5238C4-5D43-4EDC-BF02-BB57FAF39FA0}" srcId="{5602A6F4-79EB-480B-8F85-66A1FEC0B8D6}" destId="{8007D51B-1B9E-4989-BD9C-A571227A7ADA}" srcOrd="5" destOrd="0" parTransId="{1595DC86-7C13-436B-8111-D949C3890F08}" sibTransId="{8E91C560-E554-4A70-BF7F-9BA0B265D2C7}"/>
    <dgm:cxn modelId="{970594C4-5208-43B2-9491-A140F58C44D1}" srcId="{5602A6F4-79EB-480B-8F85-66A1FEC0B8D6}" destId="{822074CB-B20D-4B71-8529-F3C54B389A6A}" srcOrd="3" destOrd="0" parTransId="{0F65C1EA-5864-4BF1-8D0B-9D70A45A9526}" sibTransId="{253133D9-0653-4CC1-8BA4-EA0E93FBC779}"/>
    <dgm:cxn modelId="{A4A21CCB-2408-4FC4-B794-2F0961975A16}" srcId="{5602A6F4-79EB-480B-8F85-66A1FEC0B8D6}" destId="{A3985F86-C78F-4263-A40E-A0D72D2473CC}" srcOrd="0" destOrd="0" parTransId="{CE33EF60-9BED-46FA-A625-6A4A655F6E83}" sibTransId="{3A371B93-C73A-4DB0-AE2E-AC17843F0123}"/>
    <dgm:cxn modelId="{AD5731CB-C976-486A-A29C-8FE2BEE4CABD}" type="presOf" srcId="{3A371B93-C73A-4DB0-AE2E-AC17843F0123}" destId="{79A43FFC-7F99-47FD-8BCD-D2C1C9D6C257}" srcOrd="0" destOrd="0" presId="urn:microsoft.com/office/officeart/2005/8/layout/cycle3"/>
    <dgm:cxn modelId="{2EFD9BDF-B121-435C-B269-6E255BFCCAEC}" type="presOf" srcId="{B93E73F2-3EB9-484D-AD97-9857671D67AD}" destId="{F5F31864-62B8-4FF0-90C9-18B3F33E4EAB}" srcOrd="0" destOrd="0" presId="urn:microsoft.com/office/officeart/2005/8/layout/cycle3"/>
    <dgm:cxn modelId="{6F6E09F2-72EE-4595-AB47-CFDE5CF832CC}" type="presOf" srcId="{5ABA0A89-755E-466D-BE4D-2B02350836F4}" destId="{90E0A120-00A8-4947-A1BB-74B2230C391D}" srcOrd="0" destOrd="0" presId="urn:microsoft.com/office/officeart/2005/8/layout/cycle3"/>
    <dgm:cxn modelId="{D431BF55-DA01-4723-956F-6C5EFC6FED8A}" type="presParOf" srcId="{C8A98C8F-5CA8-4514-B828-C67046E2C9FB}" destId="{D3DF436E-2D7C-4741-B53F-8F8FE909CDB8}" srcOrd="0" destOrd="0" presId="urn:microsoft.com/office/officeart/2005/8/layout/cycle3"/>
    <dgm:cxn modelId="{74E48671-5240-4F86-93D9-7B81186F2777}" type="presParOf" srcId="{D3DF436E-2D7C-4741-B53F-8F8FE909CDB8}" destId="{DE854AC2-B86C-4AE5-9859-1A3534776BF6}" srcOrd="0" destOrd="0" presId="urn:microsoft.com/office/officeart/2005/8/layout/cycle3"/>
    <dgm:cxn modelId="{66C7F8BB-2750-4CAA-B682-222FD94940C6}" type="presParOf" srcId="{D3DF436E-2D7C-4741-B53F-8F8FE909CDB8}" destId="{79A43FFC-7F99-47FD-8BCD-D2C1C9D6C257}" srcOrd="1" destOrd="0" presId="urn:microsoft.com/office/officeart/2005/8/layout/cycle3"/>
    <dgm:cxn modelId="{83D09811-C4B8-404E-A19A-EE7F3E210685}" type="presParOf" srcId="{D3DF436E-2D7C-4741-B53F-8F8FE909CDB8}" destId="{A5592547-06B6-4432-8C41-B4A49A1C053B}" srcOrd="2" destOrd="0" presId="urn:microsoft.com/office/officeart/2005/8/layout/cycle3"/>
    <dgm:cxn modelId="{6B9A62AD-C242-4BEC-9747-BE3470955352}" type="presParOf" srcId="{D3DF436E-2D7C-4741-B53F-8F8FE909CDB8}" destId="{B0098B77-23F3-42A2-BE41-3066AAF0028A}" srcOrd="3" destOrd="0" presId="urn:microsoft.com/office/officeart/2005/8/layout/cycle3"/>
    <dgm:cxn modelId="{78C71755-17FF-44F4-A94C-3C3FBBFD37F5}" type="presParOf" srcId="{D3DF436E-2D7C-4741-B53F-8F8FE909CDB8}" destId="{E7686FB6-4B23-4BBD-94FF-47AF41836E3B}" srcOrd="4" destOrd="0" presId="urn:microsoft.com/office/officeart/2005/8/layout/cycle3"/>
    <dgm:cxn modelId="{01C551D8-D0E3-47F5-A153-A5AE6E4378EF}" type="presParOf" srcId="{D3DF436E-2D7C-4741-B53F-8F8FE909CDB8}" destId="{90E0A120-00A8-4947-A1BB-74B2230C391D}" srcOrd="5" destOrd="0" presId="urn:microsoft.com/office/officeart/2005/8/layout/cycle3"/>
    <dgm:cxn modelId="{4D3856F6-41FB-478A-8E42-CC39063129B4}" type="presParOf" srcId="{D3DF436E-2D7C-4741-B53F-8F8FE909CDB8}" destId="{96B119DA-F1C3-4A46-A627-3AA966307456}" srcOrd="6" destOrd="0" presId="urn:microsoft.com/office/officeart/2005/8/layout/cycle3"/>
    <dgm:cxn modelId="{5D824247-264B-4067-B7BD-7B8EBF94FFC6}" type="presParOf" srcId="{D3DF436E-2D7C-4741-B53F-8F8FE909CDB8}" destId="{F5F31864-62B8-4FF0-90C9-18B3F33E4EAB}" srcOrd="7" destOrd="0" presId="urn:microsoft.com/office/officeart/2005/8/layout/cycle3"/>
    <dgm:cxn modelId="{94CF356A-EDF5-41C2-93A4-04DD4D7B7C9B}" type="presParOf" srcId="{D3DF436E-2D7C-4741-B53F-8F8FE909CDB8}" destId="{D236A92E-0533-4969-8263-C34DC0B1A1FF}" srcOrd="8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DFA6EFB-50BD-4F60-86A8-A4A55808FA3C}" type="doc">
      <dgm:prSet loTypeId="urn:microsoft.com/office/officeart/2005/8/layout/vList6" loCatId="list" qsTypeId="urn:microsoft.com/office/officeart/2005/8/quickstyle/simple1#5" qsCatId="simple" csTypeId="urn:microsoft.com/office/officeart/2005/8/colors/accent1_2#1" csCatId="accent1" phldr="1"/>
      <dgm:spPr/>
      <dgm:t>
        <a:bodyPr/>
        <a:lstStyle/>
        <a:p>
          <a:endParaRPr lang="en-GB"/>
        </a:p>
      </dgm:t>
    </dgm:pt>
    <dgm:pt modelId="{0012C854-9E2A-4527-B73B-F3B825155D79}">
      <dgm:prSet phldrT="[Text]"/>
      <dgm:spPr/>
      <dgm:t>
        <a:bodyPr/>
        <a:lstStyle/>
        <a:p>
          <a:r>
            <a:rPr lang="en-GB" dirty="0"/>
            <a:t>.com</a:t>
          </a:r>
        </a:p>
      </dgm:t>
    </dgm:pt>
    <dgm:pt modelId="{C97BB62F-6CB2-43A6-873E-0F614E9C84BC}" type="parTrans" cxnId="{633F22D1-F472-48F8-A3F5-85C429E79078}">
      <dgm:prSet/>
      <dgm:spPr/>
      <dgm:t>
        <a:bodyPr/>
        <a:lstStyle/>
        <a:p>
          <a:endParaRPr lang="en-GB"/>
        </a:p>
      </dgm:t>
    </dgm:pt>
    <dgm:pt modelId="{D2C0D124-0629-4F50-8916-A0F448149388}" type="sibTrans" cxnId="{633F22D1-F472-48F8-A3F5-85C429E79078}">
      <dgm:prSet/>
      <dgm:spPr/>
      <dgm:t>
        <a:bodyPr/>
        <a:lstStyle/>
        <a:p>
          <a:endParaRPr lang="en-GB"/>
        </a:p>
      </dgm:t>
    </dgm:pt>
    <dgm:pt modelId="{5B51957E-719A-4D7F-B0F7-24AE58F726B2}">
      <dgm:prSet phldrT="[Text]"/>
      <dgm:spPr/>
      <dgm:t>
        <a:bodyPr/>
        <a:lstStyle/>
        <a:p>
          <a:r>
            <a:rPr lang="en-GB" dirty="0"/>
            <a:t>A commercial website based anywhere. </a:t>
          </a:r>
        </a:p>
      </dgm:t>
    </dgm:pt>
    <dgm:pt modelId="{9EF81319-E4BE-43DC-A506-A8F182B6993D}" type="parTrans" cxnId="{F82B0523-1FA1-4CB9-AF13-A48CB6E0F48F}">
      <dgm:prSet/>
      <dgm:spPr/>
      <dgm:t>
        <a:bodyPr/>
        <a:lstStyle/>
        <a:p>
          <a:endParaRPr lang="en-GB"/>
        </a:p>
      </dgm:t>
    </dgm:pt>
    <dgm:pt modelId="{3399292F-CA48-498F-AF50-3F60563ACFF1}" type="sibTrans" cxnId="{F82B0523-1FA1-4CB9-AF13-A48CB6E0F48F}">
      <dgm:prSet/>
      <dgm:spPr/>
      <dgm:t>
        <a:bodyPr/>
        <a:lstStyle/>
        <a:p>
          <a:endParaRPr lang="en-GB"/>
        </a:p>
      </dgm:t>
    </dgm:pt>
    <dgm:pt modelId="{65B9BB93-4772-420E-85CC-14B1FB69FD96}">
      <dgm:prSet phldrT="[Text]"/>
      <dgm:spPr/>
      <dgm:t>
        <a:bodyPr/>
        <a:lstStyle/>
        <a:p>
          <a:r>
            <a:rPr lang="en-GB" dirty="0"/>
            <a:t>.org</a:t>
          </a:r>
        </a:p>
      </dgm:t>
    </dgm:pt>
    <dgm:pt modelId="{944723B0-F465-46E2-BB90-65BBAC3AE64D}" type="parTrans" cxnId="{0491FACD-FD42-4BAA-9EC3-621204D27D36}">
      <dgm:prSet/>
      <dgm:spPr/>
      <dgm:t>
        <a:bodyPr/>
        <a:lstStyle/>
        <a:p>
          <a:endParaRPr lang="en-GB"/>
        </a:p>
      </dgm:t>
    </dgm:pt>
    <dgm:pt modelId="{B24CE45C-69E0-4305-9166-3F00EB177090}" type="sibTrans" cxnId="{0491FACD-FD42-4BAA-9EC3-621204D27D36}">
      <dgm:prSet/>
      <dgm:spPr/>
      <dgm:t>
        <a:bodyPr/>
        <a:lstStyle/>
        <a:p>
          <a:endParaRPr lang="en-GB"/>
        </a:p>
      </dgm:t>
    </dgm:pt>
    <dgm:pt modelId="{C0E61F8B-852B-416F-97BA-67A778A36FD1}">
      <dgm:prSet phldrT="[Text]"/>
      <dgm:spPr/>
      <dgm:t>
        <a:bodyPr/>
        <a:lstStyle/>
        <a:p>
          <a:r>
            <a:rPr lang="en-GB" dirty="0"/>
            <a:t>A non-profit organisation</a:t>
          </a:r>
        </a:p>
      </dgm:t>
    </dgm:pt>
    <dgm:pt modelId="{A76D2D72-5643-47CD-8D7E-07AF55BC073E}" type="parTrans" cxnId="{9F4213D5-4956-4871-A49C-5767C97E1D15}">
      <dgm:prSet/>
      <dgm:spPr/>
      <dgm:t>
        <a:bodyPr/>
        <a:lstStyle/>
        <a:p>
          <a:endParaRPr lang="en-GB"/>
        </a:p>
      </dgm:t>
    </dgm:pt>
    <dgm:pt modelId="{7F2A9638-23AC-4E9D-88E9-75A4364AD8DF}" type="sibTrans" cxnId="{9F4213D5-4956-4871-A49C-5767C97E1D15}">
      <dgm:prSet/>
      <dgm:spPr/>
      <dgm:t>
        <a:bodyPr/>
        <a:lstStyle/>
        <a:p>
          <a:endParaRPr lang="en-GB"/>
        </a:p>
      </dgm:t>
    </dgm:pt>
    <dgm:pt modelId="{7B2C5967-70B4-4065-A095-8E9C285343DC}">
      <dgm:prSet/>
      <dgm:spPr/>
      <dgm:t>
        <a:bodyPr/>
        <a:lstStyle/>
        <a:p>
          <a:r>
            <a:rPr lang="en-GB" dirty="0"/>
            <a:t>.</a:t>
          </a:r>
          <a:r>
            <a:rPr lang="en-GB" dirty="0" err="1"/>
            <a:t>edu</a:t>
          </a:r>
          <a:r>
            <a:rPr lang="en-GB" dirty="0"/>
            <a:t> and .ac.uk</a:t>
          </a:r>
        </a:p>
      </dgm:t>
    </dgm:pt>
    <dgm:pt modelId="{10B76901-CD56-4D34-AD3E-65F12A016662}" type="parTrans" cxnId="{6A08DD3D-EB8D-46E2-A162-21186BD6BD1C}">
      <dgm:prSet/>
      <dgm:spPr/>
      <dgm:t>
        <a:bodyPr/>
        <a:lstStyle/>
        <a:p>
          <a:endParaRPr lang="en-GB"/>
        </a:p>
      </dgm:t>
    </dgm:pt>
    <dgm:pt modelId="{221E014E-57E0-45DF-80DC-0688CCF875F8}" type="sibTrans" cxnId="{6A08DD3D-EB8D-46E2-A162-21186BD6BD1C}">
      <dgm:prSet/>
      <dgm:spPr/>
      <dgm:t>
        <a:bodyPr/>
        <a:lstStyle/>
        <a:p>
          <a:endParaRPr lang="en-GB"/>
        </a:p>
      </dgm:t>
    </dgm:pt>
    <dgm:pt modelId="{A048DFB4-8E8E-4D72-AF2D-1CA650D3993D}">
      <dgm:prSet/>
      <dgm:spPr/>
      <dgm:t>
        <a:bodyPr/>
        <a:lstStyle/>
        <a:p>
          <a:r>
            <a:rPr lang="en-GB" dirty="0"/>
            <a:t>.gov</a:t>
          </a:r>
        </a:p>
      </dgm:t>
    </dgm:pt>
    <dgm:pt modelId="{957E2782-43C7-4B3F-9E86-509C883C4F60}" type="parTrans" cxnId="{2345735B-5546-49B6-AC56-E80BCB52A661}">
      <dgm:prSet/>
      <dgm:spPr/>
      <dgm:t>
        <a:bodyPr/>
        <a:lstStyle/>
        <a:p>
          <a:endParaRPr lang="en-GB"/>
        </a:p>
      </dgm:t>
    </dgm:pt>
    <dgm:pt modelId="{F5CBEAF6-055F-4D9A-81D8-2F803A704B19}" type="sibTrans" cxnId="{2345735B-5546-49B6-AC56-E80BCB52A661}">
      <dgm:prSet/>
      <dgm:spPr/>
      <dgm:t>
        <a:bodyPr/>
        <a:lstStyle/>
        <a:p>
          <a:endParaRPr lang="en-GB"/>
        </a:p>
      </dgm:t>
    </dgm:pt>
    <dgm:pt modelId="{BA02BB75-73A5-4C09-92F4-EF2AA104DD44}">
      <dgm:prSet/>
      <dgm:spPr/>
      <dgm:t>
        <a:bodyPr/>
        <a:lstStyle/>
        <a:p>
          <a:r>
            <a:rPr lang="en-GB" dirty="0"/>
            <a:t>Academic institutions </a:t>
          </a:r>
        </a:p>
      </dgm:t>
    </dgm:pt>
    <dgm:pt modelId="{1DEE6474-A50F-4179-83AE-79F00DDAB550}" type="parTrans" cxnId="{892CA3F2-0C2A-4C83-B147-EA5B01CCDD72}">
      <dgm:prSet/>
      <dgm:spPr/>
      <dgm:t>
        <a:bodyPr/>
        <a:lstStyle/>
        <a:p>
          <a:endParaRPr lang="en-GB"/>
        </a:p>
      </dgm:t>
    </dgm:pt>
    <dgm:pt modelId="{37F81499-58EA-4B72-BDEA-73CA4156B934}" type="sibTrans" cxnId="{892CA3F2-0C2A-4C83-B147-EA5B01CCDD72}">
      <dgm:prSet/>
      <dgm:spPr/>
      <dgm:t>
        <a:bodyPr/>
        <a:lstStyle/>
        <a:p>
          <a:endParaRPr lang="en-GB"/>
        </a:p>
      </dgm:t>
    </dgm:pt>
    <dgm:pt modelId="{1F396246-088B-469D-B680-9B72B6698783}">
      <dgm:prSet/>
      <dgm:spPr/>
      <dgm:t>
        <a:bodyPr/>
        <a:lstStyle/>
        <a:p>
          <a:r>
            <a:rPr lang="en-GB" dirty="0"/>
            <a:t>A government agency</a:t>
          </a:r>
        </a:p>
      </dgm:t>
    </dgm:pt>
    <dgm:pt modelId="{64A9534E-4C76-43F1-ADFE-47FD7AC47D4B}" type="parTrans" cxnId="{5CA61437-B428-4EF7-83CF-AB35A777512B}">
      <dgm:prSet/>
      <dgm:spPr/>
      <dgm:t>
        <a:bodyPr/>
        <a:lstStyle/>
        <a:p>
          <a:endParaRPr lang="en-GB"/>
        </a:p>
      </dgm:t>
    </dgm:pt>
    <dgm:pt modelId="{48D23A09-9830-4D0F-97B5-7349CF764C4F}" type="sibTrans" cxnId="{5CA61437-B428-4EF7-83CF-AB35A777512B}">
      <dgm:prSet/>
      <dgm:spPr/>
      <dgm:t>
        <a:bodyPr/>
        <a:lstStyle/>
        <a:p>
          <a:endParaRPr lang="en-GB"/>
        </a:p>
      </dgm:t>
    </dgm:pt>
    <dgm:pt modelId="{6A58B324-7B03-44E6-83F1-2059A46B9FDA}" type="pres">
      <dgm:prSet presAssocID="{2DFA6EFB-50BD-4F60-86A8-A4A55808FA3C}" presName="Name0" presStyleCnt="0">
        <dgm:presLayoutVars>
          <dgm:dir/>
          <dgm:animLvl val="lvl"/>
          <dgm:resizeHandles/>
        </dgm:presLayoutVars>
      </dgm:prSet>
      <dgm:spPr/>
    </dgm:pt>
    <dgm:pt modelId="{2030011F-5223-4A0B-B412-58983ADB0226}" type="pres">
      <dgm:prSet presAssocID="{0012C854-9E2A-4527-B73B-F3B825155D79}" presName="linNode" presStyleCnt="0"/>
      <dgm:spPr/>
    </dgm:pt>
    <dgm:pt modelId="{037AC0B3-5834-4ABC-8364-1EDC98A8C18D}" type="pres">
      <dgm:prSet presAssocID="{0012C854-9E2A-4527-B73B-F3B825155D79}" presName="parentShp" presStyleLbl="node1" presStyleIdx="0" presStyleCnt="4">
        <dgm:presLayoutVars>
          <dgm:bulletEnabled val="1"/>
        </dgm:presLayoutVars>
      </dgm:prSet>
      <dgm:spPr/>
    </dgm:pt>
    <dgm:pt modelId="{A03CBC29-B455-437B-B536-E490A9C2E737}" type="pres">
      <dgm:prSet presAssocID="{0012C854-9E2A-4527-B73B-F3B825155D79}" presName="childShp" presStyleLbl="bgAccFollowNode1" presStyleIdx="0" presStyleCnt="4">
        <dgm:presLayoutVars>
          <dgm:bulletEnabled val="1"/>
        </dgm:presLayoutVars>
      </dgm:prSet>
      <dgm:spPr/>
    </dgm:pt>
    <dgm:pt modelId="{988C541F-81D4-4D36-A182-5253A0E6CC11}" type="pres">
      <dgm:prSet presAssocID="{D2C0D124-0629-4F50-8916-A0F448149388}" presName="spacing" presStyleCnt="0"/>
      <dgm:spPr/>
    </dgm:pt>
    <dgm:pt modelId="{600E4550-CA13-4E34-8C01-9B56DC6495D2}" type="pres">
      <dgm:prSet presAssocID="{65B9BB93-4772-420E-85CC-14B1FB69FD96}" presName="linNode" presStyleCnt="0"/>
      <dgm:spPr/>
    </dgm:pt>
    <dgm:pt modelId="{8A7587B8-3D55-4637-9CE3-F2938A0A5FB2}" type="pres">
      <dgm:prSet presAssocID="{65B9BB93-4772-420E-85CC-14B1FB69FD96}" presName="parentShp" presStyleLbl="node1" presStyleIdx="1" presStyleCnt="4">
        <dgm:presLayoutVars>
          <dgm:bulletEnabled val="1"/>
        </dgm:presLayoutVars>
      </dgm:prSet>
      <dgm:spPr/>
    </dgm:pt>
    <dgm:pt modelId="{CA64997A-CBD7-452A-A6F2-F4116C511B6E}" type="pres">
      <dgm:prSet presAssocID="{65B9BB93-4772-420E-85CC-14B1FB69FD96}" presName="childShp" presStyleLbl="bgAccFollowNode1" presStyleIdx="1" presStyleCnt="4">
        <dgm:presLayoutVars>
          <dgm:bulletEnabled val="1"/>
        </dgm:presLayoutVars>
      </dgm:prSet>
      <dgm:spPr/>
    </dgm:pt>
    <dgm:pt modelId="{FEA61034-6147-4D1F-83BF-2E350B1202F1}" type="pres">
      <dgm:prSet presAssocID="{B24CE45C-69E0-4305-9166-3F00EB177090}" presName="spacing" presStyleCnt="0"/>
      <dgm:spPr/>
    </dgm:pt>
    <dgm:pt modelId="{668456FA-2C31-4A22-8456-996603A0025B}" type="pres">
      <dgm:prSet presAssocID="{7B2C5967-70B4-4065-A095-8E9C285343DC}" presName="linNode" presStyleCnt="0"/>
      <dgm:spPr/>
    </dgm:pt>
    <dgm:pt modelId="{4A0B8734-9B47-40AF-99B0-97A1705B6DDD}" type="pres">
      <dgm:prSet presAssocID="{7B2C5967-70B4-4065-A095-8E9C285343DC}" presName="parentShp" presStyleLbl="node1" presStyleIdx="2" presStyleCnt="4">
        <dgm:presLayoutVars>
          <dgm:bulletEnabled val="1"/>
        </dgm:presLayoutVars>
      </dgm:prSet>
      <dgm:spPr/>
    </dgm:pt>
    <dgm:pt modelId="{DDB670F5-8446-4F85-9260-93BD3AFA625A}" type="pres">
      <dgm:prSet presAssocID="{7B2C5967-70B4-4065-A095-8E9C285343DC}" presName="childShp" presStyleLbl="bgAccFollowNode1" presStyleIdx="2" presStyleCnt="4">
        <dgm:presLayoutVars>
          <dgm:bulletEnabled val="1"/>
        </dgm:presLayoutVars>
      </dgm:prSet>
      <dgm:spPr/>
    </dgm:pt>
    <dgm:pt modelId="{5B8F3E11-4238-4C1C-AF0B-ACC175C6917C}" type="pres">
      <dgm:prSet presAssocID="{221E014E-57E0-45DF-80DC-0688CCF875F8}" presName="spacing" presStyleCnt="0"/>
      <dgm:spPr/>
    </dgm:pt>
    <dgm:pt modelId="{A7945E8F-DC45-43AE-B6DB-393815CC5241}" type="pres">
      <dgm:prSet presAssocID="{A048DFB4-8E8E-4D72-AF2D-1CA650D3993D}" presName="linNode" presStyleCnt="0"/>
      <dgm:spPr/>
    </dgm:pt>
    <dgm:pt modelId="{064938F0-0A58-4D72-9A05-494CB6C75AAC}" type="pres">
      <dgm:prSet presAssocID="{A048DFB4-8E8E-4D72-AF2D-1CA650D3993D}" presName="parentShp" presStyleLbl="node1" presStyleIdx="3" presStyleCnt="4">
        <dgm:presLayoutVars>
          <dgm:bulletEnabled val="1"/>
        </dgm:presLayoutVars>
      </dgm:prSet>
      <dgm:spPr/>
    </dgm:pt>
    <dgm:pt modelId="{0EDBAD21-17CC-4095-81BD-7CD68D6D6926}" type="pres">
      <dgm:prSet presAssocID="{A048DFB4-8E8E-4D72-AF2D-1CA650D3993D}" presName="childShp" presStyleLbl="bgAccFollowNode1" presStyleIdx="3" presStyleCnt="4">
        <dgm:presLayoutVars>
          <dgm:bulletEnabled val="1"/>
        </dgm:presLayoutVars>
      </dgm:prSet>
      <dgm:spPr/>
    </dgm:pt>
  </dgm:ptLst>
  <dgm:cxnLst>
    <dgm:cxn modelId="{F82B0523-1FA1-4CB9-AF13-A48CB6E0F48F}" srcId="{0012C854-9E2A-4527-B73B-F3B825155D79}" destId="{5B51957E-719A-4D7F-B0F7-24AE58F726B2}" srcOrd="0" destOrd="0" parTransId="{9EF81319-E4BE-43DC-A506-A8F182B6993D}" sibTransId="{3399292F-CA48-498F-AF50-3F60563ACFF1}"/>
    <dgm:cxn modelId="{5CA61437-B428-4EF7-83CF-AB35A777512B}" srcId="{A048DFB4-8E8E-4D72-AF2D-1CA650D3993D}" destId="{1F396246-088B-469D-B680-9B72B6698783}" srcOrd="0" destOrd="0" parTransId="{64A9534E-4C76-43F1-ADFE-47FD7AC47D4B}" sibTransId="{48D23A09-9830-4D0F-97B5-7349CF764C4F}"/>
    <dgm:cxn modelId="{6A08DD3D-EB8D-46E2-A162-21186BD6BD1C}" srcId="{2DFA6EFB-50BD-4F60-86A8-A4A55808FA3C}" destId="{7B2C5967-70B4-4065-A095-8E9C285343DC}" srcOrd="2" destOrd="0" parTransId="{10B76901-CD56-4D34-AD3E-65F12A016662}" sibTransId="{221E014E-57E0-45DF-80DC-0688CCF875F8}"/>
    <dgm:cxn modelId="{2345735B-5546-49B6-AC56-E80BCB52A661}" srcId="{2DFA6EFB-50BD-4F60-86A8-A4A55808FA3C}" destId="{A048DFB4-8E8E-4D72-AF2D-1CA650D3993D}" srcOrd="3" destOrd="0" parTransId="{957E2782-43C7-4B3F-9E86-509C883C4F60}" sibTransId="{F5CBEAF6-055F-4D9A-81D8-2F803A704B19}"/>
    <dgm:cxn modelId="{8087EF44-8C52-450C-8287-3B5B024A9816}" type="presOf" srcId="{5B51957E-719A-4D7F-B0F7-24AE58F726B2}" destId="{A03CBC29-B455-437B-B536-E490A9C2E737}" srcOrd="0" destOrd="0" presId="urn:microsoft.com/office/officeart/2005/8/layout/vList6"/>
    <dgm:cxn modelId="{A81F7F90-D286-4730-BFA6-5A4822BD1DE3}" type="presOf" srcId="{A048DFB4-8E8E-4D72-AF2D-1CA650D3993D}" destId="{064938F0-0A58-4D72-9A05-494CB6C75AAC}" srcOrd="0" destOrd="0" presId="urn:microsoft.com/office/officeart/2005/8/layout/vList6"/>
    <dgm:cxn modelId="{AB440C98-C646-4D27-948D-90F8B01D50A9}" type="presOf" srcId="{7B2C5967-70B4-4065-A095-8E9C285343DC}" destId="{4A0B8734-9B47-40AF-99B0-97A1705B6DDD}" srcOrd="0" destOrd="0" presId="urn:microsoft.com/office/officeart/2005/8/layout/vList6"/>
    <dgm:cxn modelId="{9BCBFDA5-20B8-45C8-8417-DCF81E224BA8}" type="presOf" srcId="{65B9BB93-4772-420E-85CC-14B1FB69FD96}" destId="{8A7587B8-3D55-4637-9CE3-F2938A0A5FB2}" srcOrd="0" destOrd="0" presId="urn:microsoft.com/office/officeart/2005/8/layout/vList6"/>
    <dgm:cxn modelId="{AF3E47A8-2ED8-4021-ABD5-0B5E62C47CA6}" type="presOf" srcId="{C0E61F8B-852B-416F-97BA-67A778A36FD1}" destId="{CA64997A-CBD7-452A-A6F2-F4116C511B6E}" srcOrd="0" destOrd="0" presId="urn:microsoft.com/office/officeart/2005/8/layout/vList6"/>
    <dgm:cxn modelId="{B279D8B4-6811-452C-AA3F-BDBE4927CCC5}" type="presOf" srcId="{1F396246-088B-469D-B680-9B72B6698783}" destId="{0EDBAD21-17CC-4095-81BD-7CD68D6D6926}" srcOrd="0" destOrd="0" presId="urn:microsoft.com/office/officeart/2005/8/layout/vList6"/>
    <dgm:cxn modelId="{0BA21BBA-E80D-425A-8A06-CC27AEF33098}" type="presOf" srcId="{0012C854-9E2A-4527-B73B-F3B825155D79}" destId="{037AC0B3-5834-4ABC-8364-1EDC98A8C18D}" srcOrd="0" destOrd="0" presId="urn:microsoft.com/office/officeart/2005/8/layout/vList6"/>
    <dgm:cxn modelId="{862FE2BA-421B-40B4-8987-C2EC432235BE}" type="presOf" srcId="{2DFA6EFB-50BD-4F60-86A8-A4A55808FA3C}" destId="{6A58B324-7B03-44E6-83F1-2059A46B9FDA}" srcOrd="0" destOrd="0" presId="urn:microsoft.com/office/officeart/2005/8/layout/vList6"/>
    <dgm:cxn modelId="{0491FACD-FD42-4BAA-9EC3-621204D27D36}" srcId="{2DFA6EFB-50BD-4F60-86A8-A4A55808FA3C}" destId="{65B9BB93-4772-420E-85CC-14B1FB69FD96}" srcOrd="1" destOrd="0" parTransId="{944723B0-F465-46E2-BB90-65BBAC3AE64D}" sibTransId="{B24CE45C-69E0-4305-9166-3F00EB177090}"/>
    <dgm:cxn modelId="{633F22D1-F472-48F8-A3F5-85C429E79078}" srcId="{2DFA6EFB-50BD-4F60-86A8-A4A55808FA3C}" destId="{0012C854-9E2A-4527-B73B-F3B825155D79}" srcOrd="0" destOrd="0" parTransId="{C97BB62F-6CB2-43A6-873E-0F614E9C84BC}" sibTransId="{D2C0D124-0629-4F50-8916-A0F448149388}"/>
    <dgm:cxn modelId="{9F4213D5-4956-4871-A49C-5767C97E1D15}" srcId="{65B9BB93-4772-420E-85CC-14B1FB69FD96}" destId="{C0E61F8B-852B-416F-97BA-67A778A36FD1}" srcOrd="0" destOrd="0" parTransId="{A76D2D72-5643-47CD-8D7E-07AF55BC073E}" sibTransId="{7F2A9638-23AC-4E9D-88E9-75A4364AD8DF}"/>
    <dgm:cxn modelId="{892CA3F2-0C2A-4C83-B147-EA5B01CCDD72}" srcId="{7B2C5967-70B4-4065-A095-8E9C285343DC}" destId="{BA02BB75-73A5-4C09-92F4-EF2AA104DD44}" srcOrd="0" destOrd="0" parTransId="{1DEE6474-A50F-4179-83AE-79F00DDAB550}" sibTransId="{37F81499-58EA-4B72-BDEA-73CA4156B934}"/>
    <dgm:cxn modelId="{259E8BF4-1B80-4F3E-871F-F56D1F8F277A}" type="presOf" srcId="{BA02BB75-73A5-4C09-92F4-EF2AA104DD44}" destId="{DDB670F5-8446-4F85-9260-93BD3AFA625A}" srcOrd="0" destOrd="0" presId="urn:microsoft.com/office/officeart/2005/8/layout/vList6"/>
    <dgm:cxn modelId="{32D5703E-558E-44D6-ABD7-2973342ADCE5}" type="presParOf" srcId="{6A58B324-7B03-44E6-83F1-2059A46B9FDA}" destId="{2030011F-5223-4A0B-B412-58983ADB0226}" srcOrd="0" destOrd="0" presId="urn:microsoft.com/office/officeart/2005/8/layout/vList6"/>
    <dgm:cxn modelId="{123BBBC8-7771-46E4-8FEF-1926F6DF9F84}" type="presParOf" srcId="{2030011F-5223-4A0B-B412-58983ADB0226}" destId="{037AC0B3-5834-4ABC-8364-1EDC98A8C18D}" srcOrd="0" destOrd="0" presId="urn:microsoft.com/office/officeart/2005/8/layout/vList6"/>
    <dgm:cxn modelId="{4D9369A2-365A-4E5C-893F-92ED5985D28F}" type="presParOf" srcId="{2030011F-5223-4A0B-B412-58983ADB0226}" destId="{A03CBC29-B455-437B-B536-E490A9C2E737}" srcOrd="1" destOrd="0" presId="urn:microsoft.com/office/officeart/2005/8/layout/vList6"/>
    <dgm:cxn modelId="{93F7F4E8-9992-4117-AFA9-5C71B2E573AA}" type="presParOf" srcId="{6A58B324-7B03-44E6-83F1-2059A46B9FDA}" destId="{988C541F-81D4-4D36-A182-5253A0E6CC11}" srcOrd="1" destOrd="0" presId="urn:microsoft.com/office/officeart/2005/8/layout/vList6"/>
    <dgm:cxn modelId="{9DF9D270-06C8-4A29-BDD0-EAC41D5D223E}" type="presParOf" srcId="{6A58B324-7B03-44E6-83F1-2059A46B9FDA}" destId="{600E4550-CA13-4E34-8C01-9B56DC6495D2}" srcOrd="2" destOrd="0" presId="urn:microsoft.com/office/officeart/2005/8/layout/vList6"/>
    <dgm:cxn modelId="{29252A1C-F1A8-4AC3-B363-F3D1B43CD32A}" type="presParOf" srcId="{600E4550-CA13-4E34-8C01-9B56DC6495D2}" destId="{8A7587B8-3D55-4637-9CE3-F2938A0A5FB2}" srcOrd="0" destOrd="0" presId="urn:microsoft.com/office/officeart/2005/8/layout/vList6"/>
    <dgm:cxn modelId="{1FAEC192-1A82-40F5-A5DD-C61E32EE5861}" type="presParOf" srcId="{600E4550-CA13-4E34-8C01-9B56DC6495D2}" destId="{CA64997A-CBD7-452A-A6F2-F4116C511B6E}" srcOrd="1" destOrd="0" presId="urn:microsoft.com/office/officeart/2005/8/layout/vList6"/>
    <dgm:cxn modelId="{8B6E9414-267C-40DC-BF1D-C8E38F7FF4C6}" type="presParOf" srcId="{6A58B324-7B03-44E6-83F1-2059A46B9FDA}" destId="{FEA61034-6147-4D1F-83BF-2E350B1202F1}" srcOrd="3" destOrd="0" presId="urn:microsoft.com/office/officeart/2005/8/layout/vList6"/>
    <dgm:cxn modelId="{6AA56D43-8BB5-44D8-AE86-84D2A3D6DA64}" type="presParOf" srcId="{6A58B324-7B03-44E6-83F1-2059A46B9FDA}" destId="{668456FA-2C31-4A22-8456-996603A0025B}" srcOrd="4" destOrd="0" presId="urn:microsoft.com/office/officeart/2005/8/layout/vList6"/>
    <dgm:cxn modelId="{209BE652-D17B-46BA-85A8-8554C3F729FC}" type="presParOf" srcId="{668456FA-2C31-4A22-8456-996603A0025B}" destId="{4A0B8734-9B47-40AF-99B0-97A1705B6DDD}" srcOrd="0" destOrd="0" presId="urn:microsoft.com/office/officeart/2005/8/layout/vList6"/>
    <dgm:cxn modelId="{7F1FD16F-6998-48A4-955B-D96D3D3019A1}" type="presParOf" srcId="{668456FA-2C31-4A22-8456-996603A0025B}" destId="{DDB670F5-8446-4F85-9260-93BD3AFA625A}" srcOrd="1" destOrd="0" presId="urn:microsoft.com/office/officeart/2005/8/layout/vList6"/>
    <dgm:cxn modelId="{2B1FADC2-F128-4968-949A-689C5A0D613E}" type="presParOf" srcId="{6A58B324-7B03-44E6-83F1-2059A46B9FDA}" destId="{5B8F3E11-4238-4C1C-AF0B-ACC175C6917C}" srcOrd="5" destOrd="0" presId="urn:microsoft.com/office/officeart/2005/8/layout/vList6"/>
    <dgm:cxn modelId="{9517830D-1AEE-4668-8542-71424B8F36EB}" type="presParOf" srcId="{6A58B324-7B03-44E6-83F1-2059A46B9FDA}" destId="{A7945E8F-DC45-43AE-B6DB-393815CC5241}" srcOrd="6" destOrd="0" presId="urn:microsoft.com/office/officeart/2005/8/layout/vList6"/>
    <dgm:cxn modelId="{BD4D8DD6-31D5-4CCC-ABD5-940EA025B42B}" type="presParOf" srcId="{A7945E8F-DC45-43AE-B6DB-393815CC5241}" destId="{064938F0-0A58-4D72-9A05-494CB6C75AAC}" srcOrd="0" destOrd="0" presId="urn:microsoft.com/office/officeart/2005/8/layout/vList6"/>
    <dgm:cxn modelId="{C1E3FBA8-B7AB-43F5-9A29-8068975E80FC}" type="presParOf" srcId="{A7945E8F-DC45-43AE-B6DB-393815CC5241}" destId="{0EDBAD21-17CC-4095-81BD-7CD68D6D6926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E87C68-4075-4694-B399-440592ED7A5B}">
      <dsp:nvSpPr>
        <dsp:cNvPr id="0" name=""/>
        <dsp:cNvSpPr/>
      </dsp:nvSpPr>
      <dsp:spPr>
        <a:xfrm>
          <a:off x="754379" y="0"/>
          <a:ext cx="8549640" cy="3458951"/>
        </a:xfrm>
        <a:prstGeom prst="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E7CCBA-BA83-4E40-B3BC-AD675CDA77DF}">
      <dsp:nvSpPr>
        <dsp:cNvPr id="0" name=""/>
        <dsp:cNvSpPr/>
      </dsp:nvSpPr>
      <dsp:spPr>
        <a:xfrm>
          <a:off x="2946" y="1037685"/>
          <a:ext cx="2291380" cy="13835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2400" b="1" kern="1200" dirty="0"/>
            <a:t>Introduction to research </a:t>
          </a:r>
        </a:p>
        <a:p>
          <a:pPr marL="0" lvl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b="1" kern="1200" dirty="0"/>
        </a:p>
      </dsp:txBody>
      <dsp:txXfrm>
        <a:off x="70487" y="1105226"/>
        <a:ext cx="2156298" cy="1248498"/>
      </dsp:txXfrm>
    </dsp:sp>
    <dsp:sp modelId="{5F9CBE94-8B51-4083-B8C0-4B05ABCAA1C5}">
      <dsp:nvSpPr>
        <dsp:cNvPr id="0" name=""/>
        <dsp:cNvSpPr/>
      </dsp:nvSpPr>
      <dsp:spPr>
        <a:xfrm>
          <a:off x="2589988" y="1037685"/>
          <a:ext cx="2291380" cy="138358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2400" b="1" kern="1200" dirty="0"/>
            <a:t>Research rationale</a:t>
          </a:r>
        </a:p>
        <a:p>
          <a:pPr marL="0"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b="1" kern="1200" dirty="0"/>
        </a:p>
      </dsp:txBody>
      <dsp:txXfrm>
        <a:off x="2657529" y="1105226"/>
        <a:ext cx="2156298" cy="1248498"/>
      </dsp:txXfrm>
    </dsp:sp>
    <dsp:sp modelId="{785A7954-EF10-498F-BB86-5261F4737D9B}">
      <dsp:nvSpPr>
        <dsp:cNvPr id="0" name=""/>
        <dsp:cNvSpPr/>
      </dsp:nvSpPr>
      <dsp:spPr>
        <a:xfrm>
          <a:off x="5177030" y="1037685"/>
          <a:ext cx="2291380" cy="138358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2400" b="1" kern="1200" dirty="0"/>
            <a:t>Formulating a research topic – KWL</a:t>
          </a:r>
        </a:p>
      </dsp:txBody>
      <dsp:txXfrm>
        <a:off x="5244571" y="1105226"/>
        <a:ext cx="2156298" cy="1248498"/>
      </dsp:txXfrm>
    </dsp:sp>
    <dsp:sp modelId="{31548A5F-3BF5-4B72-A661-10335B796520}">
      <dsp:nvSpPr>
        <dsp:cNvPr id="0" name=""/>
        <dsp:cNvSpPr/>
      </dsp:nvSpPr>
      <dsp:spPr>
        <a:xfrm>
          <a:off x="7764073" y="1037685"/>
          <a:ext cx="2291380" cy="13835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Component 2 assessment  </a:t>
          </a:r>
        </a:p>
      </dsp:txBody>
      <dsp:txXfrm>
        <a:off x="7831614" y="1105226"/>
        <a:ext cx="2156298" cy="124849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A43FFC-7F99-47FD-8BCD-D2C1C9D6C257}">
      <dsp:nvSpPr>
        <dsp:cNvPr id="0" name=""/>
        <dsp:cNvSpPr/>
      </dsp:nvSpPr>
      <dsp:spPr>
        <a:xfrm>
          <a:off x="3070394" y="217"/>
          <a:ext cx="4618651" cy="4618651"/>
        </a:xfrm>
        <a:prstGeom prst="circularArrow">
          <a:avLst>
            <a:gd name="adj1" fmla="val 5544"/>
            <a:gd name="adj2" fmla="val 330680"/>
            <a:gd name="adj3" fmla="val 14620581"/>
            <a:gd name="adj4" fmla="val 16890504"/>
            <a:gd name="adj5" fmla="val 5757"/>
          </a:avLst>
        </a:prstGeom>
        <a:solidFill>
          <a:schemeClr val="accent1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854AC2-B86C-4AE5-9859-1A3534776BF6}">
      <dsp:nvSpPr>
        <dsp:cNvPr id="0" name=""/>
        <dsp:cNvSpPr/>
      </dsp:nvSpPr>
      <dsp:spPr>
        <a:xfrm>
          <a:off x="4714478" y="2696"/>
          <a:ext cx="1330482" cy="665241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b="1" kern="1200" dirty="0">
              <a:latin typeface="Arial" panose="020B0604020202020204" pitchFamily="34" charset="0"/>
              <a:cs typeface="Arial" panose="020B0604020202020204" pitchFamily="34" charset="0"/>
            </a:rPr>
            <a:t>1. Identifying the problem</a:t>
          </a:r>
        </a:p>
      </dsp:txBody>
      <dsp:txXfrm>
        <a:off x="4746952" y="35170"/>
        <a:ext cx="1265534" cy="600293"/>
      </dsp:txXfrm>
    </dsp:sp>
    <dsp:sp modelId="{A5592547-06B6-4432-8C41-B4A49A1C053B}">
      <dsp:nvSpPr>
        <dsp:cNvPr id="0" name=""/>
        <dsp:cNvSpPr/>
      </dsp:nvSpPr>
      <dsp:spPr>
        <a:xfrm>
          <a:off x="6107178" y="579571"/>
          <a:ext cx="1330482" cy="665241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b="1" kern="1200" dirty="0">
              <a:latin typeface="Arial" panose="020B0604020202020204" pitchFamily="34" charset="0"/>
              <a:cs typeface="Arial" panose="020B0604020202020204" pitchFamily="34" charset="0"/>
            </a:rPr>
            <a:t>2. Reviewing the literature </a:t>
          </a:r>
        </a:p>
      </dsp:txBody>
      <dsp:txXfrm>
        <a:off x="6139652" y="612045"/>
        <a:ext cx="1265534" cy="600293"/>
      </dsp:txXfrm>
    </dsp:sp>
    <dsp:sp modelId="{B0098B77-23F3-42A2-BE41-3066AAF0028A}">
      <dsp:nvSpPr>
        <dsp:cNvPr id="0" name=""/>
        <dsp:cNvSpPr/>
      </dsp:nvSpPr>
      <dsp:spPr>
        <a:xfrm>
          <a:off x="6684053" y="1972270"/>
          <a:ext cx="1330482" cy="665241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b="1" kern="1200" dirty="0">
              <a:latin typeface="Arial" panose="020B0604020202020204" pitchFamily="34" charset="0"/>
              <a:cs typeface="Arial" panose="020B0604020202020204" pitchFamily="34" charset="0"/>
            </a:rPr>
            <a:t>3. Refining the research topic question, aims and objectives</a:t>
          </a:r>
        </a:p>
      </dsp:txBody>
      <dsp:txXfrm>
        <a:off x="6716527" y="2004744"/>
        <a:ext cx="1265534" cy="600293"/>
      </dsp:txXfrm>
    </dsp:sp>
    <dsp:sp modelId="{E7686FB6-4B23-4BBD-94FF-47AF41836E3B}">
      <dsp:nvSpPr>
        <dsp:cNvPr id="0" name=""/>
        <dsp:cNvSpPr/>
      </dsp:nvSpPr>
      <dsp:spPr>
        <a:xfrm>
          <a:off x="6107178" y="3364969"/>
          <a:ext cx="1330482" cy="665241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b="1" kern="1200" dirty="0">
              <a:latin typeface="Arial" panose="020B0604020202020204" pitchFamily="34" charset="0"/>
              <a:cs typeface="Arial" panose="020B0604020202020204" pitchFamily="34" charset="0"/>
            </a:rPr>
            <a:t>4. Choosing a research methodology </a:t>
          </a:r>
        </a:p>
      </dsp:txBody>
      <dsp:txXfrm>
        <a:off x="6139652" y="3397443"/>
        <a:ext cx="1265534" cy="600293"/>
      </dsp:txXfrm>
    </dsp:sp>
    <dsp:sp modelId="{90E0A120-00A8-4947-A1BB-74B2230C391D}">
      <dsp:nvSpPr>
        <dsp:cNvPr id="0" name=""/>
        <dsp:cNvSpPr/>
      </dsp:nvSpPr>
      <dsp:spPr>
        <a:xfrm>
          <a:off x="4714478" y="3941844"/>
          <a:ext cx="1330482" cy="665241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b="1" kern="1200" dirty="0">
              <a:latin typeface="Arial" panose="020B0604020202020204" pitchFamily="34" charset="0"/>
              <a:cs typeface="Arial" panose="020B0604020202020204" pitchFamily="34" charset="0"/>
            </a:rPr>
            <a:t>5. Decide on the sample design</a:t>
          </a:r>
        </a:p>
      </dsp:txBody>
      <dsp:txXfrm>
        <a:off x="4746952" y="3974318"/>
        <a:ext cx="1265534" cy="600293"/>
      </dsp:txXfrm>
    </dsp:sp>
    <dsp:sp modelId="{96B119DA-F1C3-4A46-A627-3AA966307456}">
      <dsp:nvSpPr>
        <dsp:cNvPr id="0" name=""/>
        <dsp:cNvSpPr/>
      </dsp:nvSpPr>
      <dsp:spPr>
        <a:xfrm>
          <a:off x="3321779" y="3364969"/>
          <a:ext cx="1330482" cy="665241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b="1" kern="1200" dirty="0">
              <a:latin typeface="Arial" panose="020B0604020202020204" pitchFamily="34" charset="0"/>
              <a:cs typeface="Arial" panose="020B0604020202020204" pitchFamily="34" charset="0"/>
            </a:rPr>
            <a:t>6. Collecting data </a:t>
          </a:r>
        </a:p>
      </dsp:txBody>
      <dsp:txXfrm>
        <a:off x="3354253" y="3397443"/>
        <a:ext cx="1265534" cy="600293"/>
      </dsp:txXfrm>
    </dsp:sp>
    <dsp:sp modelId="{F5F31864-62B8-4FF0-90C9-18B3F33E4EAB}">
      <dsp:nvSpPr>
        <dsp:cNvPr id="0" name=""/>
        <dsp:cNvSpPr/>
      </dsp:nvSpPr>
      <dsp:spPr>
        <a:xfrm>
          <a:off x="2744904" y="1972270"/>
          <a:ext cx="1330482" cy="665241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b="1" kern="1200" dirty="0">
              <a:latin typeface="Arial" panose="020B0604020202020204" pitchFamily="34" charset="0"/>
              <a:cs typeface="Arial" panose="020B0604020202020204" pitchFamily="34" charset="0"/>
            </a:rPr>
            <a:t>7. Processing and analysing data </a:t>
          </a:r>
        </a:p>
      </dsp:txBody>
      <dsp:txXfrm>
        <a:off x="2777378" y="2004744"/>
        <a:ext cx="1265534" cy="600293"/>
      </dsp:txXfrm>
    </dsp:sp>
    <dsp:sp modelId="{D236A92E-0533-4969-8263-C34DC0B1A1FF}">
      <dsp:nvSpPr>
        <dsp:cNvPr id="0" name=""/>
        <dsp:cNvSpPr/>
      </dsp:nvSpPr>
      <dsp:spPr>
        <a:xfrm>
          <a:off x="3321779" y="579571"/>
          <a:ext cx="1330482" cy="665241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b="1" kern="1200" dirty="0">
              <a:latin typeface="Arial" panose="020B0604020202020204" pitchFamily="34" charset="0"/>
              <a:cs typeface="Arial" panose="020B0604020202020204" pitchFamily="34" charset="0"/>
            </a:rPr>
            <a:t>8. Writing the report </a:t>
          </a:r>
        </a:p>
      </dsp:txBody>
      <dsp:txXfrm>
        <a:off x="3354253" y="612045"/>
        <a:ext cx="1265534" cy="60029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10EE5F-A6E4-4CCA-85F1-3AA793A6AAF1}">
      <dsp:nvSpPr>
        <dsp:cNvPr id="0" name=""/>
        <dsp:cNvSpPr/>
      </dsp:nvSpPr>
      <dsp:spPr>
        <a:xfrm>
          <a:off x="2232456" y="2017222"/>
          <a:ext cx="1651406" cy="165140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Key element of research rationale </a:t>
          </a:r>
        </a:p>
      </dsp:txBody>
      <dsp:txXfrm>
        <a:off x="2474299" y="2259065"/>
        <a:ext cx="1167720" cy="1167720"/>
      </dsp:txXfrm>
    </dsp:sp>
    <dsp:sp modelId="{382885C4-4331-422F-BEBA-37935F0A7574}">
      <dsp:nvSpPr>
        <dsp:cNvPr id="0" name=""/>
        <dsp:cNvSpPr/>
      </dsp:nvSpPr>
      <dsp:spPr>
        <a:xfrm rot="11700000">
          <a:off x="760857" y="2185391"/>
          <a:ext cx="1443188" cy="470650"/>
        </a:xfrm>
        <a:prstGeom prst="leftArrow">
          <a:avLst>
            <a:gd name="adj1" fmla="val 60000"/>
            <a:gd name="adj2" fmla="val 50000"/>
          </a:avLst>
        </a:prstGeom>
        <a:solidFill>
          <a:srgbClr val="00206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71E04B-E676-4E32-ABAD-C3B6BF81313A}">
      <dsp:nvSpPr>
        <dsp:cNvPr id="0" name=""/>
        <dsp:cNvSpPr/>
      </dsp:nvSpPr>
      <dsp:spPr>
        <a:xfrm>
          <a:off x="1027" y="1606419"/>
          <a:ext cx="1568836" cy="125506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195" tIns="36195" rIns="36195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Explain the problem </a:t>
          </a:r>
        </a:p>
      </dsp:txBody>
      <dsp:txXfrm>
        <a:off x="37787" y="1643179"/>
        <a:ext cx="1495316" cy="1181548"/>
      </dsp:txXfrm>
    </dsp:sp>
    <dsp:sp modelId="{B07602B4-C694-46B6-B9F9-31504ECA7F4A}">
      <dsp:nvSpPr>
        <dsp:cNvPr id="0" name=""/>
        <dsp:cNvSpPr/>
      </dsp:nvSpPr>
      <dsp:spPr>
        <a:xfrm rot="14700000">
          <a:off x="1647151" y="1129147"/>
          <a:ext cx="1443188" cy="470650"/>
        </a:xfrm>
        <a:prstGeom prst="leftArrow">
          <a:avLst>
            <a:gd name="adj1" fmla="val 60000"/>
            <a:gd name="adj2" fmla="val 50000"/>
          </a:avLst>
        </a:prstGeom>
        <a:solidFill>
          <a:srgbClr val="00206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C5D6E1-556F-4351-A76D-E46B8DAB0B69}">
      <dsp:nvSpPr>
        <dsp:cNvPr id="0" name=""/>
        <dsp:cNvSpPr/>
      </dsp:nvSpPr>
      <dsp:spPr>
        <a:xfrm>
          <a:off x="1279368" y="82951"/>
          <a:ext cx="1568836" cy="125506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195" tIns="36195" rIns="36195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Individual interest</a:t>
          </a:r>
        </a:p>
      </dsp:txBody>
      <dsp:txXfrm>
        <a:off x="1316128" y="119711"/>
        <a:ext cx="1495316" cy="1181548"/>
      </dsp:txXfrm>
    </dsp:sp>
    <dsp:sp modelId="{E62AF326-7B32-4CD3-B88E-4848901ACA06}">
      <dsp:nvSpPr>
        <dsp:cNvPr id="0" name=""/>
        <dsp:cNvSpPr/>
      </dsp:nvSpPr>
      <dsp:spPr>
        <a:xfrm rot="17700000">
          <a:off x="3025979" y="1129147"/>
          <a:ext cx="1443188" cy="470650"/>
        </a:xfrm>
        <a:prstGeom prst="leftArrow">
          <a:avLst>
            <a:gd name="adj1" fmla="val 60000"/>
            <a:gd name="adj2" fmla="val 50000"/>
          </a:avLst>
        </a:prstGeom>
        <a:solidFill>
          <a:srgbClr val="00206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86F532-82D5-4904-A6BF-8E5214F3D824}">
      <dsp:nvSpPr>
        <dsp:cNvPr id="0" name=""/>
        <dsp:cNvSpPr/>
      </dsp:nvSpPr>
      <dsp:spPr>
        <a:xfrm>
          <a:off x="3268115" y="82951"/>
          <a:ext cx="1568836" cy="125506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195" tIns="36195" rIns="36195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Importance of the topic </a:t>
          </a:r>
        </a:p>
      </dsp:txBody>
      <dsp:txXfrm>
        <a:off x="3304875" y="119711"/>
        <a:ext cx="1495316" cy="1181548"/>
      </dsp:txXfrm>
    </dsp:sp>
    <dsp:sp modelId="{5B2061BF-378A-4190-BF4C-6EF56EFD39AD}">
      <dsp:nvSpPr>
        <dsp:cNvPr id="0" name=""/>
        <dsp:cNvSpPr/>
      </dsp:nvSpPr>
      <dsp:spPr>
        <a:xfrm rot="20700000">
          <a:off x="3912273" y="2185391"/>
          <a:ext cx="1443188" cy="470650"/>
        </a:xfrm>
        <a:prstGeom prst="leftArrow">
          <a:avLst>
            <a:gd name="adj1" fmla="val 60000"/>
            <a:gd name="adj2" fmla="val 50000"/>
          </a:avLst>
        </a:prstGeom>
        <a:solidFill>
          <a:srgbClr val="00206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F1748E-4B02-41DA-82CB-E2DBAEAC17C9}">
      <dsp:nvSpPr>
        <dsp:cNvPr id="0" name=""/>
        <dsp:cNvSpPr/>
      </dsp:nvSpPr>
      <dsp:spPr>
        <a:xfrm>
          <a:off x="4546456" y="1606419"/>
          <a:ext cx="1568836" cy="125506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195" tIns="36195" rIns="36195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Predict a reasonable result </a:t>
          </a:r>
        </a:p>
      </dsp:txBody>
      <dsp:txXfrm>
        <a:off x="4583216" y="1643179"/>
        <a:ext cx="1495316" cy="118154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A43FFC-7F99-47FD-8BCD-D2C1C9D6C257}">
      <dsp:nvSpPr>
        <dsp:cNvPr id="0" name=""/>
        <dsp:cNvSpPr/>
      </dsp:nvSpPr>
      <dsp:spPr>
        <a:xfrm>
          <a:off x="1874666" y="-2026"/>
          <a:ext cx="4744426" cy="4744426"/>
        </a:xfrm>
        <a:prstGeom prst="circularArrow">
          <a:avLst>
            <a:gd name="adj1" fmla="val 5544"/>
            <a:gd name="adj2" fmla="val 330680"/>
            <a:gd name="adj3" fmla="val 14638368"/>
            <a:gd name="adj4" fmla="val 16880407"/>
            <a:gd name="adj5" fmla="val 5757"/>
          </a:avLst>
        </a:prstGeom>
        <a:solidFill>
          <a:schemeClr val="accent1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854AC2-B86C-4AE5-9859-1A3534776BF6}">
      <dsp:nvSpPr>
        <dsp:cNvPr id="0" name=""/>
        <dsp:cNvSpPr/>
      </dsp:nvSpPr>
      <dsp:spPr>
        <a:xfrm>
          <a:off x="3572936" y="2018"/>
          <a:ext cx="1347886" cy="673943"/>
        </a:xfrm>
        <a:prstGeom prst="roundRect">
          <a:avLst/>
        </a:prstGeom>
        <a:solidFill>
          <a:srgbClr val="FFFF00"/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b="1" kern="1200" dirty="0">
              <a:latin typeface="Arial" panose="020B0604020202020204" pitchFamily="34" charset="0"/>
              <a:cs typeface="Arial" panose="020B0604020202020204" pitchFamily="34" charset="0"/>
            </a:rPr>
            <a:t>1. Identifying the problem</a:t>
          </a:r>
        </a:p>
      </dsp:txBody>
      <dsp:txXfrm>
        <a:off x="3605835" y="34917"/>
        <a:ext cx="1282088" cy="608145"/>
      </dsp:txXfrm>
    </dsp:sp>
    <dsp:sp modelId="{A5592547-06B6-4432-8C41-B4A49A1C053B}">
      <dsp:nvSpPr>
        <dsp:cNvPr id="0" name=""/>
        <dsp:cNvSpPr/>
      </dsp:nvSpPr>
      <dsp:spPr>
        <a:xfrm>
          <a:off x="5003561" y="594603"/>
          <a:ext cx="1347886" cy="673943"/>
        </a:xfrm>
        <a:prstGeom prst="roundRect">
          <a:avLst/>
        </a:prstGeom>
        <a:solidFill>
          <a:srgbClr val="FFFF00"/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b="1" kern="1200" dirty="0">
              <a:latin typeface="Arial" panose="020B0604020202020204" pitchFamily="34" charset="0"/>
              <a:cs typeface="Arial" panose="020B0604020202020204" pitchFamily="34" charset="0"/>
            </a:rPr>
            <a:t>2. Reviewing the literature </a:t>
          </a:r>
        </a:p>
      </dsp:txBody>
      <dsp:txXfrm>
        <a:off x="5036460" y="627502"/>
        <a:ext cx="1282088" cy="608145"/>
      </dsp:txXfrm>
    </dsp:sp>
    <dsp:sp modelId="{B0098B77-23F3-42A2-BE41-3066AAF0028A}">
      <dsp:nvSpPr>
        <dsp:cNvPr id="0" name=""/>
        <dsp:cNvSpPr/>
      </dsp:nvSpPr>
      <dsp:spPr>
        <a:xfrm>
          <a:off x="5596146" y="2025228"/>
          <a:ext cx="1347886" cy="673943"/>
        </a:xfrm>
        <a:prstGeom prst="roundRect">
          <a:avLst/>
        </a:prstGeom>
        <a:solidFill>
          <a:srgbClr val="FFFF00"/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b="1" kern="1200" dirty="0">
              <a:latin typeface="Arial" panose="020B0604020202020204" pitchFamily="34" charset="0"/>
              <a:cs typeface="Arial" panose="020B0604020202020204" pitchFamily="34" charset="0"/>
            </a:rPr>
            <a:t>3. Refining the research topic question, aims and objectives</a:t>
          </a:r>
        </a:p>
      </dsp:txBody>
      <dsp:txXfrm>
        <a:off x="5629045" y="2058127"/>
        <a:ext cx="1282088" cy="608145"/>
      </dsp:txXfrm>
    </dsp:sp>
    <dsp:sp modelId="{E7686FB6-4B23-4BBD-94FF-47AF41836E3B}">
      <dsp:nvSpPr>
        <dsp:cNvPr id="0" name=""/>
        <dsp:cNvSpPr/>
      </dsp:nvSpPr>
      <dsp:spPr>
        <a:xfrm>
          <a:off x="5003561" y="3455853"/>
          <a:ext cx="1347886" cy="673943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b="1" kern="1200" dirty="0">
              <a:latin typeface="Arial" panose="020B0604020202020204" pitchFamily="34" charset="0"/>
              <a:cs typeface="Arial" panose="020B0604020202020204" pitchFamily="34" charset="0"/>
            </a:rPr>
            <a:t>4. Choosing a research methodology </a:t>
          </a:r>
        </a:p>
      </dsp:txBody>
      <dsp:txXfrm>
        <a:off x="5036460" y="3488752"/>
        <a:ext cx="1282088" cy="608145"/>
      </dsp:txXfrm>
    </dsp:sp>
    <dsp:sp modelId="{90E0A120-00A8-4947-A1BB-74B2230C391D}">
      <dsp:nvSpPr>
        <dsp:cNvPr id="0" name=""/>
        <dsp:cNvSpPr/>
      </dsp:nvSpPr>
      <dsp:spPr>
        <a:xfrm>
          <a:off x="3572936" y="4048437"/>
          <a:ext cx="1347886" cy="673943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b="1" kern="1200" dirty="0">
              <a:latin typeface="Arial" panose="020B0604020202020204" pitchFamily="34" charset="0"/>
              <a:cs typeface="Arial" panose="020B0604020202020204" pitchFamily="34" charset="0"/>
            </a:rPr>
            <a:t>5. Decide on the sample</a:t>
          </a:r>
        </a:p>
      </dsp:txBody>
      <dsp:txXfrm>
        <a:off x="3605835" y="4081336"/>
        <a:ext cx="1282088" cy="608145"/>
      </dsp:txXfrm>
    </dsp:sp>
    <dsp:sp modelId="{96B119DA-F1C3-4A46-A627-3AA966307456}">
      <dsp:nvSpPr>
        <dsp:cNvPr id="0" name=""/>
        <dsp:cNvSpPr/>
      </dsp:nvSpPr>
      <dsp:spPr>
        <a:xfrm>
          <a:off x="2142311" y="3455853"/>
          <a:ext cx="1347886" cy="673943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b="1" kern="1200" dirty="0">
              <a:latin typeface="Arial" panose="020B0604020202020204" pitchFamily="34" charset="0"/>
              <a:cs typeface="Arial" panose="020B0604020202020204" pitchFamily="34" charset="0"/>
            </a:rPr>
            <a:t>6. Collecting data </a:t>
          </a:r>
        </a:p>
      </dsp:txBody>
      <dsp:txXfrm>
        <a:off x="2175210" y="3488752"/>
        <a:ext cx="1282088" cy="608145"/>
      </dsp:txXfrm>
    </dsp:sp>
    <dsp:sp modelId="{F5F31864-62B8-4FF0-90C9-18B3F33E4EAB}">
      <dsp:nvSpPr>
        <dsp:cNvPr id="0" name=""/>
        <dsp:cNvSpPr/>
      </dsp:nvSpPr>
      <dsp:spPr>
        <a:xfrm>
          <a:off x="1549726" y="2025228"/>
          <a:ext cx="1347886" cy="673943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b="1" kern="1200" dirty="0">
              <a:latin typeface="Arial" panose="020B0604020202020204" pitchFamily="34" charset="0"/>
              <a:cs typeface="Arial" panose="020B0604020202020204" pitchFamily="34" charset="0"/>
            </a:rPr>
            <a:t>7. Processing and analysing data </a:t>
          </a:r>
        </a:p>
      </dsp:txBody>
      <dsp:txXfrm>
        <a:off x="1582625" y="2058127"/>
        <a:ext cx="1282088" cy="608145"/>
      </dsp:txXfrm>
    </dsp:sp>
    <dsp:sp modelId="{D236A92E-0533-4969-8263-C34DC0B1A1FF}">
      <dsp:nvSpPr>
        <dsp:cNvPr id="0" name=""/>
        <dsp:cNvSpPr/>
      </dsp:nvSpPr>
      <dsp:spPr>
        <a:xfrm>
          <a:off x="2142311" y="594603"/>
          <a:ext cx="1347886" cy="673943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b="1" kern="1200" dirty="0">
              <a:latin typeface="Arial" panose="020B0604020202020204" pitchFamily="34" charset="0"/>
              <a:cs typeface="Arial" panose="020B0604020202020204" pitchFamily="34" charset="0"/>
            </a:rPr>
            <a:t>8. Writing the report </a:t>
          </a:r>
        </a:p>
      </dsp:txBody>
      <dsp:txXfrm>
        <a:off x="2175210" y="627502"/>
        <a:ext cx="1282088" cy="60814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3CBC29-B455-437B-B536-E490A9C2E737}">
      <dsp:nvSpPr>
        <dsp:cNvPr id="0" name=""/>
        <dsp:cNvSpPr/>
      </dsp:nvSpPr>
      <dsp:spPr>
        <a:xfrm>
          <a:off x="1908232" y="1031"/>
          <a:ext cx="2862348" cy="818020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95" tIns="10795" rIns="10795" bIns="10795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A commercial website based anywhere. </a:t>
          </a:r>
        </a:p>
      </dsp:txBody>
      <dsp:txXfrm>
        <a:off x="1908232" y="103284"/>
        <a:ext cx="2555591" cy="613515"/>
      </dsp:txXfrm>
    </dsp:sp>
    <dsp:sp modelId="{037AC0B3-5834-4ABC-8364-1EDC98A8C18D}">
      <dsp:nvSpPr>
        <dsp:cNvPr id="0" name=""/>
        <dsp:cNvSpPr/>
      </dsp:nvSpPr>
      <dsp:spPr>
        <a:xfrm>
          <a:off x="0" y="1031"/>
          <a:ext cx="1908232" cy="8180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.com</a:t>
          </a:r>
        </a:p>
      </dsp:txBody>
      <dsp:txXfrm>
        <a:off x="39932" y="40963"/>
        <a:ext cx="1828368" cy="738156"/>
      </dsp:txXfrm>
    </dsp:sp>
    <dsp:sp modelId="{CA64997A-CBD7-452A-A6F2-F4116C511B6E}">
      <dsp:nvSpPr>
        <dsp:cNvPr id="0" name=""/>
        <dsp:cNvSpPr/>
      </dsp:nvSpPr>
      <dsp:spPr>
        <a:xfrm>
          <a:off x="1908232" y="900853"/>
          <a:ext cx="2862348" cy="818020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95" tIns="10795" rIns="10795" bIns="10795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A non-profit organisation</a:t>
          </a:r>
        </a:p>
      </dsp:txBody>
      <dsp:txXfrm>
        <a:off x="1908232" y="1003106"/>
        <a:ext cx="2555591" cy="613515"/>
      </dsp:txXfrm>
    </dsp:sp>
    <dsp:sp modelId="{8A7587B8-3D55-4637-9CE3-F2938A0A5FB2}">
      <dsp:nvSpPr>
        <dsp:cNvPr id="0" name=""/>
        <dsp:cNvSpPr/>
      </dsp:nvSpPr>
      <dsp:spPr>
        <a:xfrm>
          <a:off x="0" y="900853"/>
          <a:ext cx="1908232" cy="8180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.org</a:t>
          </a:r>
        </a:p>
      </dsp:txBody>
      <dsp:txXfrm>
        <a:off x="39932" y="940785"/>
        <a:ext cx="1828368" cy="738156"/>
      </dsp:txXfrm>
    </dsp:sp>
    <dsp:sp modelId="{DDB670F5-8446-4F85-9260-93BD3AFA625A}">
      <dsp:nvSpPr>
        <dsp:cNvPr id="0" name=""/>
        <dsp:cNvSpPr/>
      </dsp:nvSpPr>
      <dsp:spPr>
        <a:xfrm>
          <a:off x="1908232" y="1800676"/>
          <a:ext cx="2862348" cy="818020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95" tIns="10795" rIns="10795" bIns="10795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Academic institutions </a:t>
          </a:r>
        </a:p>
      </dsp:txBody>
      <dsp:txXfrm>
        <a:off x="1908232" y="1902929"/>
        <a:ext cx="2555591" cy="613515"/>
      </dsp:txXfrm>
    </dsp:sp>
    <dsp:sp modelId="{4A0B8734-9B47-40AF-99B0-97A1705B6DDD}">
      <dsp:nvSpPr>
        <dsp:cNvPr id="0" name=""/>
        <dsp:cNvSpPr/>
      </dsp:nvSpPr>
      <dsp:spPr>
        <a:xfrm>
          <a:off x="0" y="1800676"/>
          <a:ext cx="1908232" cy="8180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.</a:t>
          </a:r>
          <a:r>
            <a:rPr lang="en-GB" sz="2300" kern="1200" dirty="0" err="1"/>
            <a:t>edu</a:t>
          </a:r>
          <a:r>
            <a:rPr lang="en-GB" sz="2300" kern="1200" dirty="0"/>
            <a:t> and .ac.uk</a:t>
          </a:r>
        </a:p>
      </dsp:txBody>
      <dsp:txXfrm>
        <a:off x="39932" y="1840608"/>
        <a:ext cx="1828368" cy="738156"/>
      </dsp:txXfrm>
    </dsp:sp>
    <dsp:sp modelId="{0EDBAD21-17CC-4095-81BD-7CD68D6D6926}">
      <dsp:nvSpPr>
        <dsp:cNvPr id="0" name=""/>
        <dsp:cNvSpPr/>
      </dsp:nvSpPr>
      <dsp:spPr>
        <a:xfrm>
          <a:off x="1908232" y="2700498"/>
          <a:ext cx="2862348" cy="818020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95" tIns="10795" rIns="10795" bIns="10795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A government agency</a:t>
          </a:r>
        </a:p>
      </dsp:txBody>
      <dsp:txXfrm>
        <a:off x="1908232" y="2802751"/>
        <a:ext cx="2555591" cy="613515"/>
      </dsp:txXfrm>
    </dsp:sp>
    <dsp:sp modelId="{064938F0-0A58-4D72-9A05-494CB6C75AAC}">
      <dsp:nvSpPr>
        <dsp:cNvPr id="0" name=""/>
        <dsp:cNvSpPr/>
      </dsp:nvSpPr>
      <dsp:spPr>
        <a:xfrm>
          <a:off x="0" y="2700498"/>
          <a:ext cx="1908232" cy="8180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.gov</a:t>
          </a:r>
        </a:p>
      </dsp:txBody>
      <dsp:txXfrm>
        <a:off x="39932" y="2740430"/>
        <a:ext cx="1828368" cy="7381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1AC3A2E-93AF-347E-7BCE-A8CDE2004521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99F65CB-9894-5B90-1333-9027D73283E1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B09E3D12-CD56-4D19-8360-45459D318A8C}" type="datetimeFigureOut">
              <a:rPr lang="en-GB"/>
              <a:pPr>
                <a:defRPr/>
              </a:pPr>
              <a:t>19/10/2026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B9EA7F15-6983-8C88-F819-6A512B70B55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1B8E894E-DE47-3829-20F7-3A99199EE3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EF871B-30D7-74B8-D651-7CB46B8D1061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3BDCE1-F216-CF75-E679-79F99C61CE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2647F105-8C51-45A3-9734-3D8A670D9AC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>
            <a:extLst>
              <a:ext uri="{FF2B5EF4-FFF2-40B4-BE49-F238E27FC236}">
                <a16:creationId xmlns:a16="http://schemas.microsoft.com/office/drawing/2014/main" id="{8D15C3A9-6719-3C09-E619-CE0F127696A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Notes Placeholder 2">
            <a:extLst>
              <a:ext uri="{FF2B5EF4-FFF2-40B4-BE49-F238E27FC236}">
                <a16:creationId xmlns:a16="http://schemas.microsoft.com/office/drawing/2014/main" id="{8D835D71-7DC8-34FE-5397-56CB0D193E9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/>
              <a:t>For Lecturers-All sessions should be recorded using Panopto. </a:t>
            </a:r>
          </a:p>
          <a:p>
            <a:r>
              <a:rPr lang="en-US" altLang="en-US"/>
              <a:t>Learn how to operate and save the recording, if facing any problems timely get in touch with the IT team/ Book a tutorial.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A15A07-585B-BB20-241D-1AD367C85F2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B148BE-6A73-4615-BF59-72509FACF0B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>
            <a:extLst>
              <a:ext uri="{FF2B5EF4-FFF2-40B4-BE49-F238E27FC236}">
                <a16:creationId xmlns:a16="http://schemas.microsoft.com/office/drawing/2014/main" id="{65D5FD4F-4FF0-08DC-8EFE-E89C0C54A42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Notes Placeholder 2">
            <a:extLst>
              <a:ext uri="{FF2B5EF4-FFF2-40B4-BE49-F238E27FC236}">
                <a16:creationId xmlns:a16="http://schemas.microsoft.com/office/drawing/2014/main" id="{11C48034-1DA5-A8C3-A124-DA2D1300F3A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endParaRPr lang="en-GB" altLang="en-US" b="1"/>
          </a:p>
        </p:txBody>
      </p:sp>
      <p:sp>
        <p:nvSpPr>
          <p:cNvPr id="36868" name="Slide Number Placeholder 3">
            <a:extLst>
              <a:ext uri="{FF2B5EF4-FFF2-40B4-BE49-F238E27FC236}">
                <a16:creationId xmlns:a16="http://schemas.microsoft.com/office/drawing/2014/main" id="{DECA7CA5-093E-93DF-E777-9E3CEA4BDD1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EF03107-1CCD-415C-AB06-A6BC032177A7}" type="slidenum">
              <a:rPr lang="en-GB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400" dirty="0"/>
              <a:t>Use a simple example: if a care home changes practice because a manager thinks it is better, that is opinion. If they use research findings, audit data and service user feedback, that is evidence-informed.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 help students understand why research and evidence are important in health and social care decision-making.</a:t>
            </a:r>
          </a:p>
          <a:p>
            <a:r>
              <a:rPr lang="en-GB" dirty="0"/>
              <a:t>Explain the difference between an </a:t>
            </a:r>
            <a:r>
              <a:rPr lang="en-GB" b="1" dirty="0"/>
              <a:t>opinion-based decision</a:t>
            </a:r>
            <a:r>
              <a:rPr lang="en-GB" dirty="0"/>
              <a:t> and an </a:t>
            </a:r>
            <a:r>
              <a:rPr lang="en-GB" b="1" dirty="0"/>
              <a:t>evidence-based decision</a:t>
            </a:r>
            <a:r>
              <a:rPr lang="en-GB" dirty="0"/>
              <a:t>.</a:t>
            </a:r>
          </a:p>
          <a:p>
            <a:r>
              <a:rPr lang="en-GB" dirty="0"/>
              <a:t>Identify examples from everyday life, work, or health and social care.</a:t>
            </a:r>
          </a:p>
          <a:p>
            <a:r>
              <a:rPr lang="en-GB" dirty="0"/>
              <a:t>Explain why relying only on opinion can lead to unfair, unsafe, or ineffective decisions.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647F105-8C51-45A3-9734-3D8A670D9AC7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04997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Discussion Points</a:t>
            </a:r>
          </a:p>
          <a:p>
            <a:r>
              <a:rPr lang="en-GB" dirty="0"/>
              <a:t>“Have you ever seen someone make a decision because ‘that is how we always do it’?”</a:t>
            </a:r>
            <a:br>
              <a:rPr lang="en-GB" dirty="0"/>
            </a:br>
            <a:r>
              <a:rPr lang="en-GB" dirty="0"/>
              <a:t>“Have you seen advice on social media that sounded confident but had no evidence?”</a:t>
            </a:r>
            <a:br>
              <a:rPr lang="en-GB" dirty="0"/>
            </a:br>
            <a:r>
              <a:rPr lang="en-GB" dirty="0"/>
              <a:t>“Can you think of a time when a patient, service user, student, or employee was judged without enough information?”</a:t>
            </a:r>
            <a:br>
              <a:rPr lang="en-GB" dirty="0"/>
            </a:br>
            <a:r>
              <a:rPr lang="en-GB" dirty="0"/>
              <a:t>“What evidence would have made the decision better?”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647F105-8C51-45A3-9734-3D8A670D9AC7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54422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>
            <a:extLst>
              <a:ext uri="{FF2B5EF4-FFF2-40B4-BE49-F238E27FC236}">
                <a16:creationId xmlns:a16="http://schemas.microsoft.com/office/drawing/2014/main" id="{EE6FB050-C026-BD19-A8BB-593F93EFF8D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BEF3DD2-B385-EF48-D609-910F6DE0615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Emphasis to students that the research rationale must </a:t>
            </a:r>
          </a:p>
          <a:p>
            <a:pPr marL="171450" indent="-171450">
              <a:buFontTx/>
              <a:buChar char="-"/>
              <a:defRPr/>
            </a:pPr>
            <a:r>
              <a:rPr lang="en-GB" dirty="0"/>
              <a:t>Explain the problem</a:t>
            </a:r>
          </a:p>
          <a:p>
            <a:pPr marL="171450" indent="-171450">
              <a:buFontTx/>
              <a:buChar char="-"/>
              <a:defRPr/>
            </a:pPr>
            <a:r>
              <a:rPr lang="en-GB" dirty="0"/>
              <a:t>Indicate their personal interest </a:t>
            </a:r>
          </a:p>
          <a:p>
            <a:pPr marL="171450" indent="-171450">
              <a:buFontTx/>
              <a:buChar char="-"/>
              <a:defRPr/>
            </a:pPr>
            <a:r>
              <a:rPr lang="en-GB" dirty="0"/>
              <a:t>Importance of the topic </a:t>
            </a:r>
          </a:p>
          <a:p>
            <a:pPr marL="171450" indent="-171450">
              <a:buFontTx/>
              <a:buChar char="-"/>
              <a:defRPr/>
            </a:pPr>
            <a:r>
              <a:rPr lang="en-GB" dirty="0"/>
              <a:t>Predict an outcome of this research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64E79E-2224-8ACB-B358-8161489110F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7AB67FF-32B4-4602-9CDF-8181A6D54067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>
            <a:extLst>
              <a:ext uri="{FF2B5EF4-FFF2-40B4-BE49-F238E27FC236}">
                <a16:creationId xmlns:a16="http://schemas.microsoft.com/office/drawing/2014/main" id="{BF9ADA94-62C1-2AB5-BF52-FFA29A24E0E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>
            <a:extLst>
              <a:ext uri="{FF2B5EF4-FFF2-40B4-BE49-F238E27FC236}">
                <a16:creationId xmlns:a16="http://schemas.microsoft.com/office/drawing/2014/main" id="{E73ACF7D-289C-A7CA-65E1-EF05B65C54A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sz="1600"/>
              <a:t>Explain that steps 1-3 will be discussed in today's class which relates to  formulating a research topic </a:t>
            </a:r>
          </a:p>
          <a:p>
            <a:r>
              <a:rPr lang="en-GB" altLang="en-US" sz="1600"/>
              <a:t>Steps 4 and 5 will be discussed in week 8</a:t>
            </a:r>
          </a:p>
          <a:p>
            <a:r>
              <a:rPr lang="en-GB" altLang="en-US" sz="1600"/>
              <a:t>Steps 6, 7 and 8 will be discussed in week 9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121E28-F07B-26F7-8050-A2117413E34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3BF0A87-D737-4AE3-8E11-E57D4B18DFDD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Ask students to choose one broad area and refine it in pairs. Good examples: dementia care, NHS waiting times, safeguarding, staff burnout, diabetes management, social isolation.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>
            <a:extLst>
              <a:ext uri="{FF2B5EF4-FFF2-40B4-BE49-F238E27FC236}">
                <a16:creationId xmlns:a16="http://schemas.microsoft.com/office/drawing/2014/main" id="{D82C2240-961E-6285-ADCB-1D3E6E488D5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Notes Placeholder 2">
            <a:extLst>
              <a:ext uri="{FF2B5EF4-FFF2-40B4-BE49-F238E27FC236}">
                <a16:creationId xmlns:a16="http://schemas.microsoft.com/office/drawing/2014/main" id="{41CB4118-E3BF-3B87-255B-6BFA368AD78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https://www.youtube.com/watch?v=OKbjM7et99c&amp;t=37s</a:t>
            </a:r>
          </a:p>
          <a:p>
            <a:endParaRPr lang="en-GB" altLang="en-US"/>
          </a:p>
          <a:p>
            <a:r>
              <a:rPr lang="en-GB" altLang="en-US"/>
              <a:t>Get students to watch this video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F51971-C8EA-9CB4-FA50-16D463E813F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1ED0023-525A-47A4-B57E-8D3DDBBADA4F}" type="slidenum">
              <a:rPr lang="en-GB" smtClean="0"/>
              <a:pPr>
                <a:defRPr/>
              </a:pPr>
              <a:t>19</a:t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>
            <a:extLst>
              <a:ext uri="{FF2B5EF4-FFF2-40B4-BE49-F238E27FC236}">
                <a16:creationId xmlns:a16="http://schemas.microsoft.com/office/drawing/2014/main" id="{E68484D6-5E0A-D4E8-6F39-0769F2DAB19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03" name="Notes Placeholder 2">
            <a:extLst>
              <a:ext uri="{FF2B5EF4-FFF2-40B4-BE49-F238E27FC236}">
                <a16:creationId xmlns:a16="http://schemas.microsoft.com/office/drawing/2014/main" id="{1A7C71D0-3C98-486C-E9BE-7ADF0585184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1204" name="Slide Number Placeholder 3">
            <a:extLst>
              <a:ext uri="{FF2B5EF4-FFF2-40B4-BE49-F238E27FC236}">
                <a16:creationId xmlns:a16="http://schemas.microsoft.com/office/drawing/2014/main" id="{8B7F3B01-BB7F-F420-A0EF-3C77FA17C78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8EA2D353-8A7A-4F27-BD55-F8547B18163D}" type="slidenum">
              <a:rPr lang="en-GB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22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>
            <a:extLst>
              <a:ext uri="{FF2B5EF4-FFF2-40B4-BE49-F238E27FC236}">
                <a16:creationId xmlns:a16="http://schemas.microsoft.com/office/drawing/2014/main" id="{F1E9C851-71AC-8F17-D907-B4B50EAA052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1" name="Notes Placeholder 2">
            <a:extLst>
              <a:ext uri="{FF2B5EF4-FFF2-40B4-BE49-F238E27FC236}">
                <a16:creationId xmlns:a16="http://schemas.microsoft.com/office/drawing/2014/main" id="{F1930A1F-2D5A-87E6-8ED5-93CA54B71FD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/>
              <a:t>Both pubmed and marketline are accessible via the UWTSD library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There are also the ‘Getting started’ guides on the UWTSD Library - https://www.uwtsd.ac.uk/library/student-essentials/getting-started-guides/ </a:t>
            </a:r>
          </a:p>
        </p:txBody>
      </p:sp>
      <p:sp>
        <p:nvSpPr>
          <p:cNvPr id="53252" name="Slide Number Placeholder 3">
            <a:extLst>
              <a:ext uri="{FF2B5EF4-FFF2-40B4-BE49-F238E27FC236}">
                <a16:creationId xmlns:a16="http://schemas.microsoft.com/office/drawing/2014/main" id="{93B832D6-450B-50D9-ACA8-7B234CDF2DE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A63192BB-3E7B-4DDF-91F1-8E1A8EBD02F9}" type="slidenum">
              <a:rPr lang="en-GB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23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647F105-8C51-45A3-9734-3D8A670D9AC7}" type="slidenum">
              <a:rPr lang="en-GB" smtClean="0"/>
              <a:pPr>
                <a:defRPr/>
              </a:pPr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799125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>
            <a:extLst>
              <a:ext uri="{FF2B5EF4-FFF2-40B4-BE49-F238E27FC236}">
                <a16:creationId xmlns:a16="http://schemas.microsoft.com/office/drawing/2014/main" id="{236B55FF-48AF-7A62-5F2B-1E7423AF57C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>
            <a:extLst>
              <a:ext uri="{FF2B5EF4-FFF2-40B4-BE49-F238E27FC236}">
                <a16:creationId xmlns:a16="http://schemas.microsoft.com/office/drawing/2014/main" id="{09E4382A-DCDD-1602-D658-B1F13BC7427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dirty="0"/>
              <a:t>Lecturer should focus on Task 1.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8A9C02-402C-2E3B-0A7C-70AC017E7F1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1C7B37D-FC0F-4EC7-8668-4665AFEC9EBD}" type="slidenum">
              <a:rPr lang="en-GB" smtClean="0"/>
              <a:pPr>
                <a:defRPr/>
              </a:pPr>
              <a:t>25</a:t>
            </a:fld>
            <a:endParaRPr lang="en-GB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>
            <a:extLst>
              <a:ext uri="{FF2B5EF4-FFF2-40B4-BE49-F238E27FC236}">
                <a16:creationId xmlns:a16="http://schemas.microsoft.com/office/drawing/2014/main" id="{EBB4A520-F3E9-777A-F8C8-F26A8C0BDA8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0419" name="Notes Placeholder 2">
            <a:extLst>
              <a:ext uri="{FF2B5EF4-FFF2-40B4-BE49-F238E27FC236}">
                <a16:creationId xmlns:a16="http://schemas.microsoft.com/office/drawing/2014/main" id="{A5EA482D-B0C0-8862-A16A-27AA27D71AC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86DB95-4710-3956-C6FD-6A1C77DC451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E3B3823-BE71-4057-9AB7-A098D9E5C481}" type="slidenum">
              <a:rPr lang="en-GB" smtClean="0"/>
              <a:pPr>
                <a:defRPr/>
              </a:pPr>
              <a:t>26</a:t>
            </a:fld>
            <a:endParaRPr lang="en-GB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647F105-8C51-45A3-9734-3D8A670D9AC7}" type="slidenum">
              <a:rPr lang="en-GB" smtClean="0"/>
              <a:pPr>
                <a:defRPr/>
              </a:pPr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6763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Slide Image Placeholder 1">
            <a:extLst>
              <a:ext uri="{FF2B5EF4-FFF2-40B4-BE49-F238E27FC236}">
                <a16:creationId xmlns:a16="http://schemas.microsoft.com/office/drawing/2014/main" id="{A1B801A6-ECE9-0E85-5836-C49046FAF73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5539" name="Notes Placeholder 2">
            <a:extLst>
              <a:ext uri="{FF2B5EF4-FFF2-40B4-BE49-F238E27FC236}">
                <a16:creationId xmlns:a16="http://schemas.microsoft.com/office/drawing/2014/main" id="{B378B65B-C7A2-A0E3-53A9-AE666B3A090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65540" name="Slide Number Placeholder 3">
            <a:extLst>
              <a:ext uri="{FF2B5EF4-FFF2-40B4-BE49-F238E27FC236}">
                <a16:creationId xmlns:a16="http://schemas.microsoft.com/office/drawing/2014/main" id="{8F1BD06C-D369-7FC2-5C33-B678526A3B4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F47E669C-F5C0-4B78-A951-9CF6648FFF0F}" type="slidenum">
              <a:rPr lang="en-GB" altLang="en-US" smtClean="0">
                <a:solidFill>
                  <a:srgbClr val="000000"/>
                </a:solidFill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31</a:t>
            </a:fld>
            <a:endParaRPr lang="en-GB" altLang="en-US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E146385-ACCD-EC25-181C-20343C67948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718F09FC-C020-B7BA-E12F-17C5A609AF83}"/>
              </a:ext>
            </a:extLst>
          </p:cNvPr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718AC20-6EF6-9815-342D-0A5A87C36E44}"/>
              </a:ext>
            </a:extLst>
          </p:cNvPr>
          <p:cNvSpPr/>
          <p:nvPr/>
        </p:nvSpPr>
        <p:spPr>
          <a:xfrm>
            <a:off x="1447800" y="1411288"/>
            <a:ext cx="9296400" cy="4035425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F67CEFA-98E3-C83E-DED1-DB83A702C1A7}"/>
              </a:ext>
            </a:extLst>
          </p:cNvPr>
          <p:cNvSpPr/>
          <p:nvPr/>
        </p:nvSpPr>
        <p:spPr>
          <a:xfrm>
            <a:off x="5135563" y="1268413"/>
            <a:ext cx="1920875" cy="7302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>
              <a:defRPr/>
            </a:pPr>
            <a:endParaRPr lang="en-GB"/>
          </a:p>
        </p:txBody>
      </p:sp>
      <p:grpSp>
        <p:nvGrpSpPr>
          <p:cNvPr id="8" name="Group 13">
            <a:extLst>
              <a:ext uri="{FF2B5EF4-FFF2-40B4-BE49-F238E27FC236}">
                <a16:creationId xmlns:a16="http://schemas.microsoft.com/office/drawing/2014/main" id="{DE03A035-EDEC-E204-54ED-9AA75120E9F5}"/>
              </a:ext>
            </a:extLst>
          </p:cNvPr>
          <p:cNvGrpSpPr>
            <a:grpSpLocks/>
          </p:cNvGrpSpPr>
          <p:nvPr/>
        </p:nvGrpSpPr>
        <p:grpSpPr bwMode="auto">
          <a:xfrm>
            <a:off x="5249863" y="1268413"/>
            <a:ext cx="1692275" cy="615950"/>
            <a:chOff x="5250180" y="1267730"/>
            <a:chExt cx="1691640" cy="615934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43C0E97-5DB8-BE40-6788-CE2D6BF9F8E4}"/>
                </a:ext>
              </a:extLst>
            </p:cNvPr>
            <p:cNvCxnSpPr/>
            <p:nvPr/>
          </p:nvCxnSpPr>
          <p:spPr>
            <a:xfrm>
              <a:off x="5250180" y="1267730"/>
              <a:ext cx="0" cy="612759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1F4E4AB-1079-5D20-5D05-7557C63551D0}"/>
                </a:ext>
              </a:extLst>
            </p:cNvPr>
            <p:cNvCxnSpPr/>
            <p:nvPr/>
          </p:nvCxnSpPr>
          <p:spPr>
            <a:xfrm>
              <a:off x="6941820" y="1267730"/>
              <a:ext cx="0" cy="612759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14A5ECFD-35E3-7FD1-62D9-C48DC57DFDB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2" name="Date Placeholder 19">
            <a:extLst>
              <a:ext uri="{FF2B5EF4-FFF2-40B4-BE49-F238E27FC236}">
                <a16:creationId xmlns:a16="http://schemas.microsoft.com/office/drawing/2014/main" id="{6DE293AE-FE97-2372-BEB5-57ECC387F6D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18125" y="1341438"/>
            <a:ext cx="1555750" cy="485775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C3C41389-F4EB-4108-8E32-3E2D91404712}" type="datetime1">
              <a:rPr lang="en-US"/>
              <a:pPr>
                <a:defRPr/>
              </a:pPr>
              <a:t>10/19/2026</a:t>
            </a:fld>
            <a:endParaRPr lang="en-US" dirty="0"/>
          </a:p>
        </p:txBody>
      </p:sp>
      <p:sp>
        <p:nvSpPr>
          <p:cNvPr id="13" name="Footer Placeholder 20">
            <a:extLst>
              <a:ext uri="{FF2B5EF4-FFF2-40B4-BE49-F238E27FC236}">
                <a16:creationId xmlns:a16="http://schemas.microsoft.com/office/drawing/2014/main" id="{E31EB25E-8350-01D9-A358-7BF9F04A59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28775" y="5176838"/>
            <a:ext cx="573087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" name="Slide Number Placeholder 21">
            <a:extLst>
              <a:ext uri="{FF2B5EF4-FFF2-40B4-BE49-F238E27FC236}">
                <a16:creationId xmlns:a16="http://schemas.microsoft.com/office/drawing/2014/main" id="{397479F3-C7F9-10ED-C0E1-041D33A774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07425" y="5176838"/>
            <a:ext cx="195580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>
              <a:defRPr/>
            </a:pPr>
            <a:fld id="{49D0D45A-6DF1-4137-90A5-B7F8D25DD21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8509858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A9177A-24FA-22E8-B57B-35749377FB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70E889-138C-4F7A-AA9A-0A4183BDCCD7}" type="datetime1">
              <a:rPr lang="en-US"/>
              <a:pPr>
                <a:defRPr/>
              </a:pPr>
              <a:t>10/19/2026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F09466-2A6D-E5CB-1C62-0CC38B4861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98A7F3-071E-08D7-C889-55C7B0DF7D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3CA7EC-7D95-46BF-8E97-21F4F7C7C94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7973025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987FDCE-4C5C-A554-90BC-C2E1F643630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F59E3515-5A80-DBFC-6CF6-AC6F578C7BF1}"/>
              </a:ext>
            </a:extLst>
          </p:cNvPr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965F0C8-CF0A-5319-502E-BFECF8559EE5}"/>
              </a:ext>
            </a:extLst>
          </p:cNvPr>
          <p:cNvSpPr/>
          <p:nvPr/>
        </p:nvSpPr>
        <p:spPr>
          <a:xfrm>
            <a:off x="1447800" y="1411288"/>
            <a:ext cx="9296400" cy="4035425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2F02D1C-05D4-01EC-9CA3-328FCB43B344}"/>
              </a:ext>
            </a:extLst>
          </p:cNvPr>
          <p:cNvSpPr/>
          <p:nvPr/>
        </p:nvSpPr>
        <p:spPr>
          <a:xfrm>
            <a:off x="5135563" y="1268413"/>
            <a:ext cx="1920875" cy="7302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8" name="Group 13">
            <a:extLst>
              <a:ext uri="{FF2B5EF4-FFF2-40B4-BE49-F238E27FC236}">
                <a16:creationId xmlns:a16="http://schemas.microsoft.com/office/drawing/2014/main" id="{89CA2A0D-BD46-4BA4-22BF-5B7BD48129A4}"/>
              </a:ext>
            </a:extLst>
          </p:cNvPr>
          <p:cNvGrpSpPr>
            <a:grpSpLocks/>
          </p:cNvGrpSpPr>
          <p:nvPr/>
        </p:nvGrpSpPr>
        <p:grpSpPr bwMode="auto">
          <a:xfrm>
            <a:off x="5249863" y="1268413"/>
            <a:ext cx="1692275" cy="615950"/>
            <a:chOff x="5250180" y="1267730"/>
            <a:chExt cx="1691640" cy="615934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753CD4E7-5887-E124-053A-F4F374E4A0C1}"/>
                </a:ext>
              </a:extLst>
            </p:cNvPr>
            <p:cNvCxnSpPr/>
            <p:nvPr/>
          </p:nvCxnSpPr>
          <p:spPr>
            <a:xfrm>
              <a:off x="5250180" y="1267730"/>
              <a:ext cx="0" cy="612759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2D01B6A-05FE-DF12-8D0A-1699FB289C1F}"/>
                </a:ext>
              </a:extLst>
            </p:cNvPr>
            <p:cNvCxnSpPr/>
            <p:nvPr/>
          </p:nvCxnSpPr>
          <p:spPr>
            <a:xfrm>
              <a:off x="6941820" y="1267730"/>
              <a:ext cx="0" cy="612759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5E25F16-1D90-AB33-2866-8EF6088E62E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DC1B2826-6C86-6019-63AA-4189C0A0C92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18125" y="1344613"/>
            <a:ext cx="1555750" cy="498475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1926D061-7494-4BB2-B669-9033574BA5DB}" type="datetime1">
              <a:rPr lang="en-US"/>
              <a:pPr>
                <a:defRPr/>
              </a:pPr>
              <a:t>10/19/2026</a:t>
            </a:fld>
            <a:endParaRPr dirty="0"/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50FE9555-CF50-143D-8A51-D566B25534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28775" y="5176838"/>
            <a:ext cx="566102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899F74D0-704C-0E2D-34C0-EEEE7A7A3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04250" y="5176838"/>
            <a:ext cx="1958975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>
              <a:defRPr/>
            </a:pPr>
            <a:fld id="{18F777CC-3388-49AB-9126-202F9D692E2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4927441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3AFDCAC2-06FC-F0CA-0C91-B2906F6F7E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9CEFCA-CE68-4EF7-9B07-27203EE7B822}" type="datetime1">
              <a:rPr lang="en-US"/>
              <a:pPr>
                <a:defRPr/>
              </a:pPr>
              <a:t>10/19/2026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9084CC-753C-31A2-FD5F-D015FA32ED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104461-4E45-2885-646E-5692B727B1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4A7938-46AA-4C8C-B691-1C130F1B4766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4024463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107E6A79-B862-98E4-9624-C96E6554DE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A9FD19-A24A-4DFA-89DF-75D9B99F626E}" type="datetime1">
              <a:rPr lang="en-US"/>
              <a:pPr>
                <a:defRPr/>
              </a:pPr>
              <a:t>10/19/2026</a:t>
            </a:fld>
            <a:endParaRPr lang="en-US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22997EA1-8481-65AF-E47D-A931BD423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C9FCEF1-2294-C9C6-18F0-93CDDFAFB7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93D093-A59F-4DA8-8B48-E8C3EFA3D27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1546375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A0CA1CB-AB46-6A60-D9E9-D1616CA964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A387E6-296F-4DB1-9A42-25012C3FBD66}" type="datetime1">
              <a:rPr lang="en-US"/>
              <a:pPr>
                <a:defRPr/>
              </a:pPr>
              <a:t>10/19/2026</a:t>
            </a:fld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CB69513F-D76B-4A9F-C428-96AD92D4A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E501E17-BA3A-0E4B-28E0-CEB81757E9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CBFFC3-B8FE-4438-A662-2576604AAB2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256324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09BEDD38-9ACA-1151-BDDA-F7590A45A1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D19837-141A-4E2E-B73B-1B86376ED051}" type="datetime1">
              <a:rPr lang="en-US"/>
              <a:pPr>
                <a:defRPr/>
              </a:pPr>
              <a:t>10/19/2026</a:t>
            </a:fld>
            <a:endParaRPr lang="en-US" dirty="0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D88AF07E-5B3E-F73D-2155-AA2BCE6FCB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CEE61AA-0066-12C2-97B5-8D8A2511D3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9A5E1C-ED69-4A93-B4F2-4B6EBCC7BA6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0528162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CEA7E463-3F3A-CAE0-6E3A-4D88F1B02434}"/>
              </a:ext>
            </a:extLst>
          </p:cNvPr>
          <p:cNvSpPr/>
          <p:nvPr/>
        </p:nvSpPr>
        <p:spPr>
          <a:xfrm>
            <a:off x="8120063" y="238125"/>
            <a:ext cx="3825875" cy="6381750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1565E4B-7749-EF02-6A1F-62D8FB999922}"/>
              </a:ext>
            </a:extLst>
          </p:cNvPr>
          <p:cNvSpPr/>
          <p:nvPr/>
        </p:nvSpPr>
        <p:spPr>
          <a:xfrm>
            <a:off x="8255000" y="374650"/>
            <a:ext cx="3556000" cy="6108700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7">
            <a:extLst>
              <a:ext uri="{FF2B5EF4-FFF2-40B4-BE49-F238E27FC236}">
                <a16:creationId xmlns:a16="http://schemas.microsoft.com/office/drawing/2014/main" id="{8BF76E3B-F7C7-4CC8-15C7-67341F7796B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588000" y="6035675"/>
            <a:ext cx="1955800" cy="365125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>
              <a:defRPr/>
            </a:pPr>
            <a:fld id="{A3DC438B-3B11-4D4B-A5B8-062117844662}" type="datetime1">
              <a:rPr lang="en-US"/>
              <a:pPr>
                <a:defRPr/>
              </a:pPr>
              <a:t>10/19/2026</a:t>
            </a:fld>
            <a:endParaRPr lang="en-US" dirty="0"/>
          </a:p>
        </p:txBody>
      </p:sp>
      <p:sp>
        <p:nvSpPr>
          <p:cNvPr id="8" name="Footer Placeholder 8">
            <a:extLst>
              <a:ext uri="{FF2B5EF4-FFF2-40B4-BE49-F238E27FC236}">
                <a16:creationId xmlns:a16="http://schemas.microsoft.com/office/drawing/2014/main" id="{23207B08-7D5C-5EA5-6629-F7C8F21925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5800" y="6035675"/>
            <a:ext cx="4584700" cy="365125"/>
          </a:xfrm>
        </p:spPr>
        <p:txBody>
          <a:bodyPr/>
          <a:lstStyle>
            <a:lvl1pPr algn="l"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10">
            <a:extLst>
              <a:ext uri="{FF2B5EF4-FFF2-40B4-BE49-F238E27FC236}">
                <a16:creationId xmlns:a16="http://schemas.microsoft.com/office/drawing/2014/main" id="{7495D7F8-3394-6ECC-D018-B51C6B9075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96538" y="6035675"/>
            <a:ext cx="1223962" cy="365125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>
              <a:defRPr/>
            </a:pPr>
            <a:fld id="{1206F24D-D231-4AF0-A6C6-AEEA61C8853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4184649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C7FAF71B-8BAE-42C0-F8B1-14FEF892BA8F}"/>
              </a:ext>
            </a:extLst>
          </p:cNvPr>
          <p:cNvSpPr/>
          <p:nvPr/>
        </p:nvSpPr>
        <p:spPr>
          <a:xfrm>
            <a:off x="8120063" y="238125"/>
            <a:ext cx="3825875" cy="6381750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2E13E78-2070-5DEC-B8F6-DB97EC81E734}"/>
              </a:ext>
            </a:extLst>
          </p:cNvPr>
          <p:cNvSpPr/>
          <p:nvPr/>
        </p:nvSpPr>
        <p:spPr>
          <a:xfrm>
            <a:off x="8255000" y="374650"/>
            <a:ext cx="3556000" cy="6108700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FE397DE5-D93F-7870-7F2D-446C9963EDB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2613" y="6035675"/>
            <a:ext cx="2071687" cy="365125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pPr>
              <a:defRPr/>
            </a:pPr>
            <a:fld id="{C54D9E6A-3F06-4645-9714-E0ECB9055F36}" type="datetime1">
              <a:rPr lang="en-US"/>
              <a:pPr>
                <a:defRPr/>
              </a:pPr>
              <a:t>10/19/2026</a:t>
            </a:fld>
            <a:endParaRPr lang="en-US" dirty="0"/>
          </a:p>
        </p:txBody>
      </p:sp>
      <p:sp>
        <p:nvSpPr>
          <p:cNvPr id="8" name="Footer Placeholder 5">
            <a:extLst>
              <a:ext uri="{FF2B5EF4-FFF2-40B4-BE49-F238E27FC236}">
                <a16:creationId xmlns:a16="http://schemas.microsoft.com/office/drawing/2014/main" id="{A010BD66-0701-E155-9A73-CA9F346378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775" y="6035675"/>
            <a:ext cx="4587875" cy="365125"/>
          </a:xfrm>
        </p:spPr>
        <p:txBody>
          <a:bodyPr/>
          <a:lstStyle>
            <a:lvl1pPr marL="0" algn="l" defTabSz="914400" rtl="0" eaLnBrk="1" latinLnBrk="0" hangingPunct="1">
              <a:defRPr lang="en-US" sz="1000" b="1" kern="120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9" name="Slide Number Placeholder 6">
            <a:extLst>
              <a:ext uri="{FF2B5EF4-FFF2-40B4-BE49-F238E27FC236}">
                <a16:creationId xmlns:a16="http://schemas.microsoft.com/office/drawing/2014/main" id="{8E09279B-6BBF-FE1E-0E00-63D83B7126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96538" y="6035675"/>
            <a:ext cx="12255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870C6E-8A40-43A3-94D6-EE42C966FC0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9067798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950495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ASTER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902850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58FCECE-D9BB-ADA6-C1B5-AC50EE7BF8ED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B2CEF0D-B7BA-7AF8-1744-8C2A5CDB67F6}"/>
              </a:ext>
            </a:extLst>
          </p:cNvPr>
          <p:cNvCxnSpPr/>
          <p:nvPr/>
        </p:nvCxnSpPr>
        <p:spPr>
          <a:xfrm>
            <a:off x="1208088" y="4475163"/>
            <a:ext cx="987583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/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A2B6981F-FD16-0F05-B755-C28EE30FDC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00E276-F1CF-4617-B845-4821875A2579}" type="datetime1">
              <a:rPr lang="en-US"/>
              <a:pPr>
                <a:defRPr/>
              </a:pPr>
              <a:t>10/19/2026</a:t>
            </a:fld>
            <a:endParaRPr lang="en-US" dirty="0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CA1485CC-D7C3-BDCD-450E-83D0CE27D4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5C2836F-66D9-0062-042C-9F830F3445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1DB90D-9573-4199-ADA1-AA4A324CCB1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02410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E9DE83-DD9D-9FF8-8DA8-981B0797B8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83527E-8F29-4E77-9149-1390A6779BD9}" type="datetime1">
              <a:rPr lang="en-US"/>
              <a:pPr>
                <a:defRPr/>
              </a:pPr>
              <a:t>10/19/2026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73F962-528D-5F91-7DA6-44A20082B8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3A0949-A3FE-80C5-0FAA-C33AE22359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2D1A71-C90A-4D59-A768-FE121BD4563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22810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6822870-F975-EF3F-F2C4-1E2939A41D69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674ABB7-C59C-EADB-5358-429F733D72D9}"/>
              </a:ext>
            </a:extLst>
          </p:cNvPr>
          <p:cNvCxnSpPr/>
          <p:nvPr/>
        </p:nvCxnSpPr>
        <p:spPr>
          <a:xfrm>
            <a:off x="1208088" y="4484688"/>
            <a:ext cx="987583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Ctr="0"/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6">
            <a:extLst>
              <a:ext uri="{FF2B5EF4-FFF2-40B4-BE49-F238E27FC236}">
                <a16:creationId xmlns:a16="http://schemas.microsoft.com/office/drawing/2014/main" id="{EA07DD48-F8C3-7543-79FB-FF4B1E2AB0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A78440-D724-4D9C-989F-178B5A5456F5}" type="datetime1">
              <a:rPr lang="en-US"/>
              <a:pPr>
                <a:defRPr/>
              </a:pPr>
              <a:t>10/19/2026</a:t>
            </a:fld>
            <a:endParaRPr lang="en-US" dirty="0"/>
          </a:p>
        </p:txBody>
      </p:sp>
      <p:sp>
        <p:nvSpPr>
          <p:cNvPr id="7" name="Footer Placeholder 7">
            <a:extLst>
              <a:ext uri="{FF2B5EF4-FFF2-40B4-BE49-F238E27FC236}">
                <a16:creationId xmlns:a16="http://schemas.microsoft.com/office/drawing/2014/main" id="{1ED52C37-3DCC-94BC-5246-CE02A3BDA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10">
            <a:extLst>
              <a:ext uri="{FF2B5EF4-FFF2-40B4-BE49-F238E27FC236}">
                <a16:creationId xmlns:a16="http://schemas.microsoft.com/office/drawing/2014/main" id="{86641F8C-223B-237B-B12C-EDE26FD680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63124E-3528-403C-8E4C-FE262BBEAE3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40080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A2120BA-9B08-8757-1653-76CF2A0263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9ECF44-1A4F-44B2-AECF-E9AF2BA50D72}" type="datetime1">
              <a:rPr lang="en-US"/>
              <a:pPr>
                <a:defRPr/>
              </a:pPr>
              <a:t>10/19/2026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02C86B-4CFD-0EA3-8478-FF6A1C54EF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783EC6-4C67-0C7C-3001-B1D91D597F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710604-200A-405C-A6F6-F25D84EFE5B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01375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21EA313-7E5D-4ADB-DE18-014D21C9D1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E16BB0-D45D-40AB-A647-68DA63AC278F}" type="datetime1">
              <a:rPr lang="en-US"/>
              <a:pPr>
                <a:defRPr/>
              </a:pPr>
              <a:t>10/19/2026</a:t>
            </a:fld>
            <a:endParaRPr lang="en-US" dirty="0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683105EA-534D-DEA8-AD8D-72BD68CB89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E50D3710-5C68-6932-C125-42C2BED4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E5B376-0987-4FCE-BDB3-32CBFC1148E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49667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C888C2CE-A55C-6A91-5C16-7088A6945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590B67-9A5B-4D97-B6F8-CF51E72A62F2}" type="datetime1">
              <a:rPr lang="en-US"/>
              <a:pPr>
                <a:defRPr/>
              </a:pPr>
              <a:t>10/19/2026</a:t>
            </a:fld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D8B2FA6E-10C6-3EED-0A69-CF98EAE5AE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22F4E1F-8BB5-FC8B-960E-405856D46C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B99572-403E-4C98-94D5-B330DAD3553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764638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EB999E6-5169-E960-145B-5895174DA83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Date Placeholder 1">
            <a:extLst>
              <a:ext uri="{FF2B5EF4-FFF2-40B4-BE49-F238E27FC236}">
                <a16:creationId xmlns:a16="http://schemas.microsoft.com/office/drawing/2014/main" id="{44A4BAA4-6162-895D-C1F3-10CBC7EAA8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1E78F0-9A2D-4BF8-B276-117F56D0D94A}" type="datetime1">
              <a:rPr lang="en-US"/>
              <a:pPr>
                <a:defRPr/>
              </a:pPr>
              <a:t>10/19/2026</a:t>
            </a:fld>
            <a:endParaRPr lang="en-US" dirty="0"/>
          </a:p>
        </p:txBody>
      </p:sp>
      <p:sp>
        <p:nvSpPr>
          <p:cNvPr id="4" name="Footer Placeholder 2">
            <a:extLst>
              <a:ext uri="{FF2B5EF4-FFF2-40B4-BE49-F238E27FC236}">
                <a16:creationId xmlns:a16="http://schemas.microsoft.com/office/drawing/2014/main" id="{6BD57B2F-98E3-01FE-DD94-995B9C5746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3">
            <a:extLst>
              <a:ext uri="{FF2B5EF4-FFF2-40B4-BE49-F238E27FC236}">
                <a16:creationId xmlns:a16="http://schemas.microsoft.com/office/drawing/2014/main" id="{0B568048-1E82-A8EF-8F0A-F9855C6141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19B9D1-AB8E-4FF4-92E5-6D444E1B37E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478643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E11E6EF9-79A3-5E3B-0539-01C5598BACC2}"/>
              </a:ext>
            </a:extLst>
          </p:cNvPr>
          <p:cNvSpPr/>
          <p:nvPr/>
        </p:nvSpPr>
        <p:spPr>
          <a:xfrm>
            <a:off x="0" y="0"/>
            <a:ext cx="4654550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/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6D98E8A3-E6D6-D4B9-4FCD-EE4798585C0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2938" y="6446838"/>
            <a:ext cx="3517900" cy="365125"/>
          </a:xfrm>
        </p:spPr>
        <p:txBody>
          <a:bodyPr/>
          <a:lstStyle>
            <a:lvl1pPr algn="l">
              <a:defRPr/>
            </a:lvl1pPr>
          </a:lstStyle>
          <a:p>
            <a:pPr>
              <a:defRPr/>
            </a:pPr>
            <a:fld id="{E84ACA9D-15A1-49C7-87D6-69876263CF51}" type="datetime1">
              <a:rPr lang="en-US"/>
              <a:pPr>
                <a:defRPr/>
              </a:pPr>
              <a:t>10/19/2026</a:t>
            </a:fld>
            <a:endParaRPr lang="en-US" dirty="0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4CF411C5-34A2-EEF0-E80C-BA1F28A9DA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59413" y="6446838"/>
            <a:ext cx="53340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3F27917C-5A13-FB0C-11AE-6D4F5C729B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53BD5385-81C1-4364-8914-6EB89B001286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282931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B4CBB3D-6208-9BFD-0D5D-1BDB18E3D088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64A9242B-60C2-EC4C-2B2D-92B6F81D1B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72AE96-E742-4378-9D8B-8C481EE8843A}" type="datetime1">
              <a:rPr lang="en-US"/>
              <a:pPr>
                <a:defRPr/>
              </a:pPr>
              <a:t>10/19/2026</a:t>
            </a:fld>
            <a:endParaRPr lang="en-US" dirty="0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86123650-F5A9-BB87-349A-82192B91A0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1EA14DDE-ED4F-8888-2BC9-EE0186B26B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CA1A5C-4743-42B9-968B-17E996A6432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23259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6FBE1F1-C334-E12E-E7B6-EA65B23B6129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42B66D0B-9CF1-491A-D442-5CC47AB15C4F}"/>
              </a:ext>
            </a:extLst>
          </p:cNvPr>
          <p:cNvCxnSpPr/>
          <p:nvPr/>
        </p:nvCxnSpPr>
        <p:spPr>
          <a:xfrm>
            <a:off x="1208088" y="4475163"/>
            <a:ext cx="987583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/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1B2B9CE0-F54C-2A9E-3867-000A054261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58F0FB-9D26-4ED2-A2A2-2A9BF1729DF0}" type="datetime1">
              <a:rPr lang="en-US"/>
              <a:pPr>
                <a:defRPr/>
              </a:pPr>
              <a:t>10/19/2026</a:t>
            </a:fld>
            <a:endParaRPr lang="en-US" dirty="0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C33B1860-644D-AD62-67DA-2CC6930981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925041A8-F5BF-CAB2-2B53-84C9F39ECC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9D137A-8068-4DF3-B8DE-3713AC9757A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727501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6E94A8-A293-2D2A-1676-BC330DC376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E7BC5C-7007-4EA3-A86B-55A8648B4F6C}" type="datetime1">
              <a:rPr lang="en-US"/>
              <a:pPr>
                <a:defRPr/>
              </a:pPr>
              <a:t>10/19/2026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93C566-CB13-9216-EC13-8C6A7344D3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CEFD9F-BE0D-7717-A210-5BABD3852D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53E293-610C-4C0A-A390-10BDBB85B8D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112494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BECE4CB-D3BF-D58F-23D8-20CF131A561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8732E8B-A734-DDCC-2D86-A7814C12C365}"/>
              </a:ext>
            </a:extLst>
          </p:cNvPr>
          <p:cNvCxnSpPr/>
          <p:nvPr/>
        </p:nvCxnSpPr>
        <p:spPr>
          <a:xfrm>
            <a:off x="1208088" y="4484688"/>
            <a:ext cx="987583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Ctr="0"/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6">
            <a:extLst>
              <a:ext uri="{FF2B5EF4-FFF2-40B4-BE49-F238E27FC236}">
                <a16:creationId xmlns:a16="http://schemas.microsoft.com/office/drawing/2014/main" id="{B0723060-4E7B-D4AB-2815-A2A260BD67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120AE7-D4DA-499C-98F6-D238814869A5}" type="datetime1">
              <a:rPr lang="en-US"/>
              <a:pPr>
                <a:defRPr/>
              </a:pPr>
              <a:t>10/19/2026</a:t>
            </a:fld>
            <a:endParaRPr lang="en-US" dirty="0"/>
          </a:p>
        </p:txBody>
      </p:sp>
      <p:sp>
        <p:nvSpPr>
          <p:cNvPr id="7" name="Footer Placeholder 7">
            <a:extLst>
              <a:ext uri="{FF2B5EF4-FFF2-40B4-BE49-F238E27FC236}">
                <a16:creationId xmlns:a16="http://schemas.microsoft.com/office/drawing/2014/main" id="{F24ADA5A-033D-D6AE-6D22-227F514B90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10">
            <a:extLst>
              <a:ext uri="{FF2B5EF4-FFF2-40B4-BE49-F238E27FC236}">
                <a16:creationId xmlns:a16="http://schemas.microsoft.com/office/drawing/2014/main" id="{BF5E7D7C-2A42-D340-664E-D0B6062137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841DDF-42B6-4A88-91A4-23B01E35BDB6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135216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C22AED49-62C2-0A0A-1B13-0749104B4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9BE052-3A06-488E-8A4E-B0C68AD13932}" type="datetime1">
              <a:rPr lang="en-US"/>
              <a:pPr>
                <a:defRPr/>
              </a:pPr>
              <a:t>10/19/2026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BD5211-D053-0EDF-FD33-807A1EB6E7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AB596-E5CD-0C55-23EA-27B842A32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AD46E2-D6CE-46DE-AF0C-00ECAB40C41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964767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CF03315C-C6D2-2DB0-573E-0097ED1E21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54A1E8-314B-4883-9458-426C8963BDEE}" type="datetime1">
              <a:rPr lang="en-US"/>
              <a:pPr>
                <a:defRPr/>
              </a:pPr>
              <a:t>10/19/2026</a:t>
            </a:fld>
            <a:endParaRPr lang="en-US" dirty="0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857BDC18-873C-0DC3-D7A7-48C2738962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CA4138D4-A6D9-727E-EBA4-35F6D5E483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19832A-8B37-4B03-BF96-E9F1630095B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63124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4DD6D1DE-8DE6-F139-4D09-728788440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C6C0E-9EF9-48BE-9BDD-A59E8FC9E141}" type="datetime1">
              <a:rPr lang="en-US"/>
              <a:pPr>
                <a:defRPr/>
              </a:pPr>
              <a:t>10/19/2026</a:t>
            </a:fld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6F35E79F-3E2B-567F-13D1-BE29429EC2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B2E06A0-5797-1D49-174A-6B63D53C00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4F7A24-D34E-4A0F-97DD-C85DEBFCEA5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167858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4D17724-8124-D4C6-E295-FFF27C218AB0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Date Placeholder 1">
            <a:extLst>
              <a:ext uri="{FF2B5EF4-FFF2-40B4-BE49-F238E27FC236}">
                <a16:creationId xmlns:a16="http://schemas.microsoft.com/office/drawing/2014/main" id="{D4A2EBE3-1D02-ED19-B716-FF93B05E3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DAF8C0-E01F-4B0A-8570-D478486206A4}" type="datetime1">
              <a:rPr lang="en-US"/>
              <a:pPr>
                <a:defRPr/>
              </a:pPr>
              <a:t>10/19/2026</a:t>
            </a:fld>
            <a:endParaRPr lang="en-US" dirty="0"/>
          </a:p>
        </p:txBody>
      </p:sp>
      <p:sp>
        <p:nvSpPr>
          <p:cNvPr id="4" name="Footer Placeholder 2">
            <a:extLst>
              <a:ext uri="{FF2B5EF4-FFF2-40B4-BE49-F238E27FC236}">
                <a16:creationId xmlns:a16="http://schemas.microsoft.com/office/drawing/2014/main" id="{FFC48A74-B12E-960B-B11F-730975124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3">
            <a:extLst>
              <a:ext uri="{FF2B5EF4-FFF2-40B4-BE49-F238E27FC236}">
                <a16:creationId xmlns:a16="http://schemas.microsoft.com/office/drawing/2014/main" id="{0E1905D8-AE91-1FE1-98D6-F3F725E961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1CA4BD-291C-4FAD-9428-81CB619839E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338274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CD17D7-5D6B-F3B1-F9AE-BD89E5D94112}"/>
              </a:ext>
            </a:extLst>
          </p:cNvPr>
          <p:cNvSpPr/>
          <p:nvPr/>
        </p:nvSpPr>
        <p:spPr>
          <a:xfrm>
            <a:off x="0" y="0"/>
            <a:ext cx="4654550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/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D40077DA-F2F0-8BB7-0F5D-3787302230E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2938" y="6446838"/>
            <a:ext cx="3517900" cy="365125"/>
          </a:xfrm>
        </p:spPr>
        <p:txBody>
          <a:bodyPr/>
          <a:lstStyle>
            <a:lvl1pPr algn="l">
              <a:defRPr/>
            </a:lvl1pPr>
          </a:lstStyle>
          <a:p>
            <a:pPr>
              <a:defRPr/>
            </a:pPr>
            <a:fld id="{729E2469-A901-47DA-A964-66999CC2238A}" type="datetime1">
              <a:rPr lang="en-US"/>
              <a:pPr>
                <a:defRPr/>
              </a:pPr>
              <a:t>10/19/2026</a:t>
            </a:fld>
            <a:endParaRPr lang="en-US" dirty="0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C668AE15-B209-A337-A4D0-33CA312051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59413" y="6446838"/>
            <a:ext cx="53340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75074DA0-8465-C510-0858-E5F9B27A44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EAF5133A-40C3-4516-AB67-515C0BB3A60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40997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BAE80D2B-7D18-0588-04BD-7F284CCE7DE8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088196C-0AFE-567D-F0C1-4264D79B21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0F9699-2DA6-46F3-B11B-2692EF97A3E1}" type="datetime1">
              <a:rPr lang="en-US"/>
              <a:pPr>
                <a:defRPr/>
              </a:pPr>
              <a:t>10/19/2026</a:t>
            </a:fld>
            <a:endParaRPr lang="en-US" dirty="0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377B90BF-4AFD-B5A9-5668-567F74B993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5F6EBC1A-530A-67A9-E0F9-811953AFC6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6A7E49-3CC2-4AA1-879F-F583009782A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892853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CF971B9-94D7-D129-D096-01BC2E4B0B3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0B5F4610-5E11-351E-EC3F-B34E44657C63}"/>
              </a:ext>
            </a:extLst>
          </p:cNvPr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A62D7EE-0E9A-898F-8C59-A0A51B06F48E}"/>
              </a:ext>
            </a:extLst>
          </p:cNvPr>
          <p:cNvSpPr/>
          <p:nvPr/>
        </p:nvSpPr>
        <p:spPr>
          <a:xfrm>
            <a:off x="1447800" y="1411288"/>
            <a:ext cx="9296400" cy="4035425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F54D3BD-6537-7CF9-22DA-2ADA09A20682}"/>
              </a:ext>
            </a:extLst>
          </p:cNvPr>
          <p:cNvSpPr/>
          <p:nvPr/>
        </p:nvSpPr>
        <p:spPr>
          <a:xfrm>
            <a:off x="5135563" y="1268413"/>
            <a:ext cx="1920875" cy="7302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8" name="Group 13">
            <a:extLst>
              <a:ext uri="{FF2B5EF4-FFF2-40B4-BE49-F238E27FC236}">
                <a16:creationId xmlns:a16="http://schemas.microsoft.com/office/drawing/2014/main" id="{A606BD02-CA55-85E2-FD68-22C94453DF43}"/>
              </a:ext>
            </a:extLst>
          </p:cNvPr>
          <p:cNvGrpSpPr>
            <a:grpSpLocks/>
          </p:cNvGrpSpPr>
          <p:nvPr/>
        </p:nvGrpSpPr>
        <p:grpSpPr bwMode="auto">
          <a:xfrm>
            <a:off x="5249863" y="1268413"/>
            <a:ext cx="1692275" cy="615950"/>
            <a:chOff x="5250180" y="1267730"/>
            <a:chExt cx="1691640" cy="615934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7DC4E262-ADB8-3B5C-2DDE-DD5F87A0CDFC}"/>
                </a:ext>
              </a:extLst>
            </p:cNvPr>
            <p:cNvCxnSpPr/>
            <p:nvPr/>
          </p:nvCxnSpPr>
          <p:spPr>
            <a:xfrm>
              <a:off x="5250180" y="1267730"/>
              <a:ext cx="0" cy="612759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6AE7D2F-72EE-F161-BCDB-658F696CDBA4}"/>
                </a:ext>
              </a:extLst>
            </p:cNvPr>
            <p:cNvCxnSpPr/>
            <p:nvPr/>
          </p:nvCxnSpPr>
          <p:spPr>
            <a:xfrm>
              <a:off x="6941820" y="1267730"/>
              <a:ext cx="0" cy="612759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37473C6-6986-0A95-0883-B9EBBD710D34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2" name="Date Placeholder 19">
            <a:extLst>
              <a:ext uri="{FF2B5EF4-FFF2-40B4-BE49-F238E27FC236}">
                <a16:creationId xmlns:a16="http://schemas.microsoft.com/office/drawing/2014/main" id="{E7E7F47E-DD04-BA09-E493-82FEFC2D9C1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18125" y="1341438"/>
            <a:ext cx="1555750" cy="485775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C4747D3F-3345-48D3-BCC9-1C6E6949E1F8}" type="datetime1">
              <a:rPr lang="en-US"/>
              <a:pPr>
                <a:defRPr/>
              </a:pPr>
              <a:t>10/19/2026</a:t>
            </a:fld>
            <a:endParaRPr lang="en-US" dirty="0"/>
          </a:p>
        </p:txBody>
      </p:sp>
      <p:sp>
        <p:nvSpPr>
          <p:cNvPr id="13" name="Footer Placeholder 20">
            <a:extLst>
              <a:ext uri="{FF2B5EF4-FFF2-40B4-BE49-F238E27FC236}">
                <a16:creationId xmlns:a16="http://schemas.microsoft.com/office/drawing/2014/main" id="{DCF39E81-E60E-B455-D9F3-DB5622925F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28775" y="5176838"/>
            <a:ext cx="573087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" name="Slide Number Placeholder 21">
            <a:extLst>
              <a:ext uri="{FF2B5EF4-FFF2-40B4-BE49-F238E27FC236}">
                <a16:creationId xmlns:a16="http://schemas.microsoft.com/office/drawing/2014/main" id="{7602A4B0-373D-29DE-B39D-F55556F7C7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07425" y="5176838"/>
            <a:ext cx="195580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>
              <a:defRPr/>
            </a:pPr>
            <a:fld id="{EB42F8A3-80EA-4288-BBBA-8B83DA617A9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361836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CF977E-3EEA-7D1C-A259-C92BB1DBD6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A80786-0B4B-4EFE-B556-4BF24322671F}" type="datetime1">
              <a:rPr lang="en-US"/>
              <a:pPr>
                <a:defRPr/>
              </a:pPr>
              <a:t>10/19/2026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AD43B-7AE2-BF37-B767-E979637D4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6D3696-1AAA-E72E-E5BD-C65E01ABDF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D73913-1C79-4293-AFB8-A2F9AB47ED2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167147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4DAB1CB-90FF-35E0-6856-5EF14E7EE02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FCA27A27-B191-F947-8CD8-A83089309D9C}"/>
              </a:ext>
            </a:extLst>
          </p:cNvPr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E0C486A-81AF-69CE-00FE-CB1841087DEC}"/>
              </a:ext>
            </a:extLst>
          </p:cNvPr>
          <p:cNvSpPr/>
          <p:nvPr/>
        </p:nvSpPr>
        <p:spPr>
          <a:xfrm>
            <a:off x="1447800" y="1411288"/>
            <a:ext cx="9296400" cy="4035425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5A0B496-679C-5E32-77FA-773DBEC05FCA}"/>
              </a:ext>
            </a:extLst>
          </p:cNvPr>
          <p:cNvSpPr/>
          <p:nvPr/>
        </p:nvSpPr>
        <p:spPr>
          <a:xfrm>
            <a:off x="5135563" y="1268413"/>
            <a:ext cx="1920875" cy="7302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8" name="Group 13">
            <a:extLst>
              <a:ext uri="{FF2B5EF4-FFF2-40B4-BE49-F238E27FC236}">
                <a16:creationId xmlns:a16="http://schemas.microsoft.com/office/drawing/2014/main" id="{DC2E568F-875C-5B8D-03E5-2777BBDEC1F9}"/>
              </a:ext>
            </a:extLst>
          </p:cNvPr>
          <p:cNvGrpSpPr>
            <a:grpSpLocks/>
          </p:cNvGrpSpPr>
          <p:nvPr/>
        </p:nvGrpSpPr>
        <p:grpSpPr bwMode="auto">
          <a:xfrm>
            <a:off x="5249863" y="1268413"/>
            <a:ext cx="1692275" cy="615950"/>
            <a:chOff x="5250180" y="1267730"/>
            <a:chExt cx="1691640" cy="615934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27D162E5-8E94-57E6-3FFC-81C33A03E74D}"/>
                </a:ext>
              </a:extLst>
            </p:cNvPr>
            <p:cNvCxnSpPr/>
            <p:nvPr/>
          </p:nvCxnSpPr>
          <p:spPr>
            <a:xfrm>
              <a:off x="5250180" y="1267730"/>
              <a:ext cx="0" cy="612759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33C6BE02-6B7E-7BAD-2AD2-CF3EEC8B05BE}"/>
                </a:ext>
              </a:extLst>
            </p:cNvPr>
            <p:cNvCxnSpPr/>
            <p:nvPr/>
          </p:nvCxnSpPr>
          <p:spPr>
            <a:xfrm>
              <a:off x="6941820" y="1267730"/>
              <a:ext cx="0" cy="612759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73FBB784-88A5-B45B-71A2-84A3BA13A88C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7994CCE7-3F81-1B78-CB13-65F2BB08C50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18125" y="1344613"/>
            <a:ext cx="1555750" cy="498475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DEE9BF63-E69A-4ECE-A80E-6CB9A67451C2}" type="datetime1">
              <a:rPr lang="en-US"/>
              <a:pPr>
                <a:defRPr/>
              </a:pPr>
              <a:t>10/19/2026</a:t>
            </a:fld>
            <a:endParaRPr dirty="0"/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E657A43E-24BE-DD07-E459-BAFE14ECF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28775" y="5176838"/>
            <a:ext cx="566102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87241C5D-10BC-8ABE-FCBD-39C29F7708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04250" y="5176838"/>
            <a:ext cx="1958975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>
              <a:defRPr/>
            </a:pPr>
            <a:fld id="{9BF8EEA7-FDCD-4F66-8788-3341FFF9C5D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915011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A2714CCC-DD74-72E4-EA10-8EC28B3E8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3DF588-25AA-4CED-BB1D-FEA606FCE47E}" type="datetime1">
              <a:rPr lang="en-US"/>
              <a:pPr>
                <a:defRPr/>
              </a:pPr>
              <a:t>10/19/2026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790F00-95DF-593F-8F44-D0F29C459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A3B2A1-E65C-93F7-BD56-5A88C8233C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C3BDC5-374A-4C43-82D4-D37184A25B1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155492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8606261E-817A-A389-E498-8C932F2EDD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26D567-6F72-4706-8BDE-24D505600F40}" type="datetime1">
              <a:rPr lang="en-US"/>
              <a:pPr>
                <a:defRPr/>
              </a:pPr>
              <a:t>10/19/2026</a:t>
            </a:fld>
            <a:endParaRPr lang="en-US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DDA9EF25-FCBE-CD7B-1753-E000F859EB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F481946F-8915-9040-F495-3A237C84D2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1C3D21-6970-422D-A2C6-A7A6960EB1E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354674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5F9572C-5899-F42F-DE73-0C8490EA89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8CE731-52AF-4BC7-9123-C0D35AA42B7A}" type="datetime1">
              <a:rPr lang="en-US"/>
              <a:pPr>
                <a:defRPr/>
              </a:pPr>
              <a:t>10/19/2026</a:t>
            </a:fld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AB9C895C-5648-5A02-220E-55B7BCCF7D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C6FB361-CDC3-23F7-25D3-168D52C1B1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F1EE23-2CB5-4F64-A2CE-D440443CD1A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635739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39360CC0-140E-1311-A229-CF3E11499E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14678F-BF0D-491A-9109-9B502C4630A7}" type="datetime1">
              <a:rPr lang="en-US"/>
              <a:pPr>
                <a:defRPr/>
              </a:pPr>
              <a:t>10/19/2026</a:t>
            </a:fld>
            <a:endParaRPr lang="en-US" dirty="0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CAE29EAD-919E-5E07-B087-A973EF7AAE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123F07D7-513B-A81C-3552-EA199751B2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C935D-1EF3-4AA7-B732-3FC13E9B7BE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340828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E78BC184-5285-D74F-8BFA-6ADF1DDB4E18}"/>
              </a:ext>
            </a:extLst>
          </p:cNvPr>
          <p:cNvSpPr/>
          <p:nvPr/>
        </p:nvSpPr>
        <p:spPr>
          <a:xfrm>
            <a:off x="8120063" y="238125"/>
            <a:ext cx="3825875" cy="6381750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F437493-42B5-E7B8-E247-CE5B7A1111EB}"/>
              </a:ext>
            </a:extLst>
          </p:cNvPr>
          <p:cNvSpPr/>
          <p:nvPr/>
        </p:nvSpPr>
        <p:spPr>
          <a:xfrm>
            <a:off x="8255000" y="374650"/>
            <a:ext cx="3556000" cy="6108700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7">
            <a:extLst>
              <a:ext uri="{FF2B5EF4-FFF2-40B4-BE49-F238E27FC236}">
                <a16:creationId xmlns:a16="http://schemas.microsoft.com/office/drawing/2014/main" id="{6349264C-D772-622A-4F3A-27C84C04D49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588000" y="6035675"/>
            <a:ext cx="1955800" cy="365125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>
              <a:defRPr/>
            </a:pPr>
            <a:fld id="{037932F3-F4B2-4471-BB3D-77E75390FEE2}" type="datetime1">
              <a:rPr lang="en-US"/>
              <a:pPr>
                <a:defRPr/>
              </a:pPr>
              <a:t>10/19/2026</a:t>
            </a:fld>
            <a:endParaRPr lang="en-US" dirty="0"/>
          </a:p>
        </p:txBody>
      </p:sp>
      <p:sp>
        <p:nvSpPr>
          <p:cNvPr id="8" name="Footer Placeholder 8">
            <a:extLst>
              <a:ext uri="{FF2B5EF4-FFF2-40B4-BE49-F238E27FC236}">
                <a16:creationId xmlns:a16="http://schemas.microsoft.com/office/drawing/2014/main" id="{70CA9267-385F-299D-BC0E-72F5917942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5800" y="6035675"/>
            <a:ext cx="4584700" cy="365125"/>
          </a:xfrm>
        </p:spPr>
        <p:txBody>
          <a:bodyPr/>
          <a:lstStyle>
            <a:lvl1pPr algn="l"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10">
            <a:extLst>
              <a:ext uri="{FF2B5EF4-FFF2-40B4-BE49-F238E27FC236}">
                <a16:creationId xmlns:a16="http://schemas.microsoft.com/office/drawing/2014/main" id="{A048F1EC-922D-B055-A2D5-C21CAB99B3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96538" y="6035675"/>
            <a:ext cx="1223962" cy="365125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>
              <a:defRPr/>
            </a:pPr>
            <a:fld id="{19333E5D-FFCE-4A08-88F5-1F462BFB4E1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328257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FCC7C6D-E12B-91D1-DF17-6C59390A6E77}"/>
              </a:ext>
            </a:extLst>
          </p:cNvPr>
          <p:cNvSpPr/>
          <p:nvPr/>
        </p:nvSpPr>
        <p:spPr>
          <a:xfrm>
            <a:off x="8120063" y="238125"/>
            <a:ext cx="3825875" cy="6381750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9AB11CE-D393-8D47-C308-FA23C9D233C7}"/>
              </a:ext>
            </a:extLst>
          </p:cNvPr>
          <p:cNvSpPr/>
          <p:nvPr/>
        </p:nvSpPr>
        <p:spPr>
          <a:xfrm>
            <a:off x="8255000" y="374650"/>
            <a:ext cx="3556000" cy="6108700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84050A39-6845-78B7-C529-38FD37C0362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2613" y="6035675"/>
            <a:ext cx="2071687" cy="365125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pPr>
              <a:defRPr/>
            </a:pPr>
            <a:fld id="{365A53EE-928B-4BF9-B0AB-5AFCE6314860}" type="datetime1">
              <a:rPr lang="en-US"/>
              <a:pPr>
                <a:defRPr/>
              </a:pPr>
              <a:t>10/19/2026</a:t>
            </a:fld>
            <a:endParaRPr lang="en-US" dirty="0"/>
          </a:p>
        </p:txBody>
      </p:sp>
      <p:sp>
        <p:nvSpPr>
          <p:cNvPr id="8" name="Footer Placeholder 5">
            <a:extLst>
              <a:ext uri="{FF2B5EF4-FFF2-40B4-BE49-F238E27FC236}">
                <a16:creationId xmlns:a16="http://schemas.microsoft.com/office/drawing/2014/main" id="{BBBEF985-E022-3B38-7B55-6273A1EA0C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775" y="6035675"/>
            <a:ext cx="4587875" cy="365125"/>
          </a:xfrm>
        </p:spPr>
        <p:txBody>
          <a:bodyPr/>
          <a:lstStyle>
            <a:lvl1pPr marL="0" algn="l" defTabSz="914400" rtl="0" eaLnBrk="1" latinLnBrk="0" hangingPunct="1">
              <a:defRPr lang="en-US" sz="1000" b="1" kern="120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9" name="Slide Number Placeholder 6">
            <a:extLst>
              <a:ext uri="{FF2B5EF4-FFF2-40B4-BE49-F238E27FC236}">
                <a16:creationId xmlns:a16="http://schemas.microsoft.com/office/drawing/2014/main" id="{7307D604-AE9C-EBC9-8A4C-3448014101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96538" y="6035675"/>
            <a:ext cx="12255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515426-ECF4-4D62-BC53-69438A0BF9A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266703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311870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ASTER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213366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image" Target="../media/image3.jpeg"/><Relationship Id="rId5" Type="http://schemas.openxmlformats.org/officeDocument/2006/relationships/slideLayout" Target="../slideLayouts/slideLayout16.xml"/><Relationship Id="rId10" Type="http://schemas.openxmlformats.org/officeDocument/2006/relationships/theme" Target="../theme/theme2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8.xml"/><Relationship Id="rId3" Type="http://schemas.openxmlformats.org/officeDocument/2006/relationships/slideLayout" Target="../slideLayouts/slideLayout23.xml"/><Relationship Id="rId7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slideLayout" Target="../slideLayouts/slideLayout26.xml"/><Relationship Id="rId11" Type="http://schemas.openxmlformats.org/officeDocument/2006/relationships/image" Target="../media/image3.jpeg"/><Relationship Id="rId5" Type="http://schemas.openxmlformats.org/officeDocument/2006/relationships/slideLayout" Target="../slideLayouts/slideLayout25.xml"/><Relationship Id="rId10" Type="http://schemas.openxmlformats.org/officeDocument/2006/relationships/theme" Target="../theme/theme3.xml"/><Relationship Id="rId4" Type="http://schemas.openxmlformats.org/officeDocument/2006/relationships/slideLayout" Target="../slideLayouts/slideLayout24.xml"/><Relationship Id="rId9" Type="http://schemas.openxmlformats.org/officeDocument/2006/relationships/slideLayout" Target="../slideLayouts/slideLayout29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7.xml"/><Relationship Id="rId3" Type="http://schemas.openxmlformats.org/officeDocument/2006/relationships/slideLayout" Target="../slideLayouts/slideLayout32.xml"/><Relationship Id="rId7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slideLayout" Target="../slideLayouts/slideLayout35.xml"/><Relationship Id="rId11" Type="http://schemas.openxmlformats.org/officeDocument/2006/relationships/image" Target="../media/image3.jpeg"/><Relationship Id="rId5" Type="http://schemas.openxmlformats.org/officeDocument/2006/relationships/slideLayout" Target="../slideLayouts/slideLayout34.xml"/><Relationship Id="rId10" Type="http://schemas.openxmlformats.org/officeDocument/2006/relationships/theme" Target="../theme/theme4.xml"/><Relationship Id="rId4" Type="http://schemas.openxmlformats.org/officeDocument/2006/relationships/slideLayout" Target="../slideLayouts/slideLayout33.xml"/><Relationship Id="rId9" Type="http://schemas.openxmlformats.org/officeDocument/2006/relationships/slideLayout" Target="../slideLayouts/slideLayout38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265C824-2D73-C492-EC29-67026A50296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18721F6-BEA4-1B1C-7745-8DB828F29287}"/>
              </a:ext>
            </a:extLst>
          </p:cNvPr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B763255-886A-F142-2CAA-832D99D8832C}"/>
              </a:ext>
            </a:extLst>
          </p:cNvPr>
          <p:cNvSpPr/>
          <p:nvPr/>
        </p:nvSpPr>
        <p:spPr>
          <a:xfrm>
            <a:off x="371475" y="374650"/>
            <a:ext cx="11449050" cy="610870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1031" name="Title Placeholder 1">
            <a:extLst>
              <a:ext uri="{FF2B5EF4-FFF2-40B4-BE49-F238E27FC236}">
                <a16:creationId xmlns:a16="http://schemas.microsoft.com/office/drawing/2014/main" id="{F59C3739-8480-138A-06C5-30F00804F9D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066800" y="642938"/>
            <a:ext cx="10058400" cy="137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32" name="Text Placeholder 2">
            <a:extLst>
              <a:ext uri="{FF2B5EF4-FFF2-40B4-BE49-F238E27FC236}">
                <a16:creationId xmlns:a16="http://schemas.microsoft.com/office/drawing/2014/main" id="{1FDF471D-5FF4-EA84-F420-37605FC2BF0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1066800" y="2103438"/>
            <a:ext cx="10058400" cy="3849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F75414-9C27-34A7-E293-53FF064FFFA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256463" y="6035675"/>
            <a:ext cx="2894012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8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961B846-F4C3-480D-A101-4F2846D0E6DB}" type="datetime1">
              <a:rPr lang="en-US"/>
              <a:pPr>
                <a:defRPr/>
              </a:pPr>
              <a:t>10/19/2026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30C0B1-9A71-99E9-8B45-B7AAF02CDC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066800" y="6035675"/>
            <a:ext cx="5816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8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64D80C-D79D-68CC-B3C8-FE304714AE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87000" y="6035675"/>
            <a:ext cx="8382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8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9AA0937-65D8-48CF-A220-49E0041A1D5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94" r:id="rId1"/>
    <p:sldLayoutId id="2147484284" r:id="rId2"/>
    <p:sldLayoutId id="2147484295" r:id="rId3"/>
    <p:sldLayoutId id="2147484285" r:id="rId4"/>
    <p:sldLayoutId id="2147484286" r:id="rId5"/>
    <p:sldLayoutId id="2147484287" r:id="rId6"/>
    <p:sldLayoutId id="2147484288" r:id="rId7"/>
    <p:sldLayoutId id="2147484296" r:id="rId8"/>
    <p:sldLayoutId id="2147484297" r:id="rId9"/>
    <p:sldLayoutId id="2147484330" r:id="rId10"/>
    <p:sldLayoutId id="2147484334" r:id="rId11"/>
  </p:sldLayoutIdLst>
  <p:transition spd="slow">
    <p:push dir="u"/>
  </p:transition>
  <p:hf sldNum="0" hdr="0" ftr="0" dt="0"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lang="en-US" sz="4000" kern="1200" dirty="0">
          <a:solidFill>
            <a:srgbClr val="262626"/>
          </a:solidFill>
          <a:latin typeface="+mj-lt"/>
          <a:ea typeface="+mn-ea"/>
          <a:cs typeface="+mn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262626"/>
          </a:solidFill>
          <a:latin typeface="Century Gothic" panose="020B050202020202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262626"/>
          </a:solidFill>
          <a:latin typeface="Century Gothic" panose="020B050202020202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262626"/>
          </a:solidFill>
          <a:latin typeface="Century Gothic" panose="020B050202020202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262626"/>
          </a:solidFill>
          <a:latin typeface="Century Gothic" panose="020B050202020202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262626"/>
          </a:solidFill>
          <a:latin typeface="Century Gothic" panose="020B050202020202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262626"/>
          </a:solidFill>
          <a:latin typeface="Century Gothic" panose="020B050202020202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262626"/>
          </a:solidFill>
          <a:latin typeface="Century Gothic" panose="020B050202020202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262626"/>
          </a:solidFill>
          <a:latin typeface="Century Gothic" panose="020B0502020202020204" pitchFamily="34" charset="0"/>
        </a:defRPr>
      </a:lvl9pPr>
    </p:titleStyle>
    <p:bodyStyle>
      <a:lvl1pPr marL="182563" indent="-182563" algn="l" rtl="0" eaLnBrk="0" fontAlgn="base" hangingPunct="0">
        <a:lnSpc>
          <a:spcPct val="110000"/>
        </a:lnSpc>
        <a:spcBef>
          <a:spcPts val="900"/>
        </a:spcBef>
        <a:spcAft>
          <a:spcPct val="0"/>
        </a:spcAft>
        <a:buClr>
          <a:srgbClr val="262626"/>
        </a:buClr>
        <a:buFont typeface="Garamond" panose="02020404030301010803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563" algn="l" rtl="0" eaLnBrk="0" fontAlgn="base" hangingPunct="0">
        <a:spcBef>
          <a:spcPts val="500"/>
        </a:spcBef>
        <a:spcAft>
          <a:spcPct val="0"/>
        </a:spcAft>
        <a:buClr>
          <a:srgbClr val="262626"/>
        </a:buClr>
        <a:buFont typeface="Garamond" panose="02020404030301010803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0250" indent="-182563" algn="l" rtl="0" eaLnBrk="0" fontAlgn="base" hangingPunct="0">
        <a:spcBef>
          <a:spcPts val="500"/>
        </a:spcBef>
        <a:spcAft>
          <a:spcPct val="0"/>
        </a:spcAft>
        <a:buClr>
          <a:srgbClr val="262626"/>
        </a:buClr>
        <a:buFont typeface="Garamond" panose="02020404030301010803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eaLnBrk="0" fontAlgn="base" hangingPunct="0">
        <a:spcBef>
          <a:spcPts val="500"/>
        </a:spcBef>
        <a:spcAft>
          <a:spcPct val="0"/>
        </a:spcAft>
        <a:buClr>
          <a:srgbClr val="262626"/>
        </a:buClr>
        <a:buFont typeface="Garamond" panose="02020404030301010803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79525" indent="-182563" algn="l" rtl="0" eaLnBrk="0" fontAlgn="base" hangingPunct="0">
        <a:spcBef>
          <a:spcPts val="500"/>
        </a:spcBef>
        <a:spcAft>
          <a:spcPct val="0"/>
        </a:spcAft>
        <a:buClr>
          <a:srgbClr val="262626"/>
        </a:buClr>
        <a:buFont typeface="Garamond" panose="02020404030301010803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1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C27CE44-2F93-E7C7-656F-D9D94BBB3E7B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4A32B52-662E-45EA-A0FD-655AEABD65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6963" y="287338"/>
            <a:ext cx="10058400" cy="14493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076" name="Text Placeholder 2">
            <a:extLst>
              <a:ext uri="{FF2B5EF4-FFF2-40B4-BE49-F238E27FC236}">
                <a16:creationId xmlns:a16="http://schemas.microsoft.com/office/drawing/2014/main" id="{DF853B36-AF4E-8252-94C6-3BAEE3D0F24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1096963" y="2108200"/>
            <a:ext cx="10058400" cy="3760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45720" rIns="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EDFAFA-23DD-7308-E81A-B0A64FA6810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218488" y="6446838"/>
            <a:ext cx="25844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90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8CF31E0A-6985-47A8-9065-1D3CC1F29DDA}" type="datetime1">
              <a:rPr lang="en-US"/>
              <a:pPr>
                <a:defRPr/>
              </a:pPr>
              <a:t>10/19/2026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D70340-E3E3-D9FB-BF6A-B01E6CA9F4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096963" y="6446838"/>
            <a:ext cx="68183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900" cap="all" baseline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8E403A-F3B6-BF80-6CD3-3D5A1D1AB9D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93438" y="6446838"/>
            <a:ext cx="7794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90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FD5589FE-ECB8-4842-9FB7-C1BC4279BDB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B246C65-EBA3-01E8-0143-DC77B0B63928}"/>
              </a:ext>
            </a:extLst>
          </p:cNvPr>
          <p:cNvCxnSpPr/>
          <p:nvPr/>
        </p:nvCxnSpPr>
        <p:spPr>
          <a:xfrm>
            <a:off x="1193800" y="1897063"/>
            <a:ext cx="9966325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02" r:id="rId1"/>
    <p:sldLayoutId id="2147484303" r:id="rId2"/>
    <p:sldLayoutId id="2147484304" r:id="rId3"/>
    <p:sldLayoutId id="2147484305" r:id="rId4"/>
    <p:sldLayoutId id="2147484306" r:id="rId5"/>
    <p:sldLayoutId id="2147484307" r:id="rId6"/>
    <p:sldLayoutId id="2147484308" r:id="rId7"/>
    <p:sldLayoutId id="2147484309" r:id="rId8"/>
    <p:sldLayoutId id="2147484310" r:id="rId9"/>
  </p:sldLayoutIdLst>
  <p:hf sldNum="0" hdr="0" ftr="0" dt="0"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600" kern="1200" spc="-50">
          <a:solidFill>
            <a:srgbClr val="404040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600">
          <a:solidFill>
            <a:srgbClr val="404040"/>
          </a:solidFill>
          <a:latin typeface="Georgia Pro Cond Light" panose="02040306050405020303" pitchFamily="18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600">
          <a:solidFill>
            <a:srgbClr val="404040"/>
          </a:solidFill>
          <a:latin typeface="Georgia Pro Cond Light" panose="02040306050405020303" pitchFamily="18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600">
          <a:solidFill>
            <a:srgbClr val="404040"/>
          </a:solidFill>
          <a:latin typeface="Georgia Pro Cond Light" panose="02040306050405020303" pitchFamily="18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600">
          <a:solidFill>
            <a:srgbClr val="404040"/>
          </a:solidFill>
          <a:latin typeface="Georgia Pro Cond Light" panose="02040306050405020303" pitchFamily="18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600">
          <a:solidFill>
            <a:srgbClr val="404040"/>
          </a:solidFill>
          <a:latin typeface="Georgia Pro Cond Light" panose="02040306050405020303" pitchFamily="18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600">
          <a:solidFill>
            <a:srgbClr val="404040"/>
          </a:solidFill>
          <a:latin typeface="Georgia Pro Cond Light" panose="02040306050405020303" pitchFamily="18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600">
          <a:solidFill>
            <a:srgbClr val="404040"/>
          </a:solidFill>
          <a:latin typeface="Georgia Pro Cond Light" panose="02040306050405020303" pitchFamily="18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600">
          <a:solidFill>
            <a:srgbClr val="404040"/>
          </a:solidFill>
          <a:latin typeface="Georgia Pro Cond Light" panose="02040306050405020303" pitchFamily="18" charset="0"/>
        </a:defRPr>
      </a:lvl9pPr>
    </p:titleStyle>
    <p:bodyStyle>
      <a:lvl1pPr marL="90488" indent="-90488" algn="l" rtl="0" eaLnBrk="0" fontAlgn="base" hangingPunct="0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rgbClr val="404040"/>
          </a:solidFill>
          <a:latin typeface="+mn-lt"/>
          <a:ea typeface="+mn-ea"/>
          <a:cs typeface="+mn-cs"/>
        </a:defRPr>
      </a:lvl1pPr>
      <a:lvl2pPr marL="382588" indent="-182563" algn="l" rtl="0" eaLnBrk="0" fontAlgn="base" hangingPunct="0">
        <a:spcBef>
          <a:spcPts val="200"/>
        </a:spcBef>
        <a:spcAft>
          <a:spcPts val="400"/>
        </a:spcAft>
        <a:buFont typeface="Calibri" panose="020F0502020204030204" pitchFamily="34" charset="0"/>
        <a:buChar char="◦"/>
        <a:defRPr kern="1200">
          <a:solidFill>
            <a:srgbClr val="404040"/>
          </a:solidFill>
          <a:latin typeface="+mn-lt"/>
          <a:ea typeface="+mn-ea"/>
          <a:cs typeface="+mn-cs"/>
        </a:defRPr>
      </a:lvl2pPr>
      <a:lvl3pPr marL="566738" indent="-182563" algn="l" rtl="0" eaLnBrk="0" fontAlgn="base" hangingPunct="0">
        <a:spcBef>
          <a:spcPts val="200"/>
        </a:spcBef>
        <a:spcAft>
          <a:spcPts val="400"/>
        </a:spcAft>
        <a:buFont typeface="Calibri" panose="020F0502020204030204" pitchFamily="34" charset="0"/>
        <a:buChar char="◦"/>
        <a:defRPr sz="1400" kern="1200">
          <a:solidFill>
            <a:srgbClr val="404040"/>
          </a:solidFill>
          <a:latin typeface="+mn-lt"/>
          <a:ea typeface="+mn-ea"/>
          <a:cs typeface="+mn-cs"/>
        </a:defRPr>
      </a:lvl3pPr>
      <a:lvl4pPr marL="749300" indent="-182563" algn="l" rtl="0" eaLnBrk="0" fontAlgn="base" hangingPunct="0">
        <a:spcBef>
          <a:spcPts val="200"/>
        </a:spcBef>
        <a:spcAft>
          <a:spcPts val="400"/>
        </a:spcAft>
        <a:buFont typeface="Calibri" panose="020F0502020204030204" pitchFamily="34" charset="0"/>
        <a:buChar char="◦"/>
        <a:defRPr sz="1400" kern="1200">
          <a:solidFill>
            <a:srgbClr val="404040"/>
          </a:solidFill>
          <a:latin typeface="+mn-lt"/>
          <a:ea typeface="+mn-ea"/>
          <a:cs typeface="+mn-cs"/>
        </a:defRPr>
      </a:lvl4pPr>
      <a:lvl5pPr marL="931863" indent="-182563" algn="l" rtl="0" eaLnBrk="0" fontAlgn="base" hangingPunct="0">
        <a:spcBef>
          <a:spcPts val="200"/>
        </a:spcBef>
        <a:spcAft>
          <a:spcPts val="400"/>
        </a:spcAft>
        <a:buFont typeface="Calibri" panose="020F0502020204030204" pitchFamily="34" charset="0"/>
        <a:buChar char="◦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1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D87081A-3A85-8C70-7424-57CD6230FF6A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09AB4C1-0F77-AA56-21CB-3B7AF695B7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6963" y="287338"/>
            <a:ext cx="10058400" cy="14493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100" name="Text Placeholder 2">
            <a:extLst>
              <a:ext uri="{FF2B5EF4-FFF2-40B4-BE49-F238E27FC236}">
                <a16:creationId xmlns:a16="http://schemas.microsoft.com/office/drawing/2014/main" id="{12523399-A38E-2462-23D8-CDF86B81980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1096963" y="2108200"/>
            <a:ext cx="10058400" cy="3760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45720" rIns="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B33FFE-0779-8918-1773-DCFD914F69F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218488" y="6446838"/>
            <a:ext cx="25844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90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E2081078-2ECE-4C70-8E7E-5430F0D6B953}" type="datetime1">
              <a:rPr lang="en-US"/>
              <a:pPr>
                <a:defRPr/>
              </a:pPr>
              <a:t>10/19/2026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553193-F6AB-8E47-D4D3-8F323609857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096963" y="6446838"/>
            <a:ext cx="68183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900" cap="all" baseline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E5D0DF-33D1-F49E-0BEF-85F0A11A65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93438" y="6446838"/>
            <a:ext cx="7794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90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13C14F61-E9F2-4F72-BF00-1D06D3FCC1C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297C404-A6D9-29EA-9983-C170B42C7F8D}"/>
              </a:ext>
            </a:extLst>
          </p:cNvPr>
          <p:cNvCxnSpPr/>
          <p:nvPr/>
        </p:nvCxnSpPr>
        <p:spPr>
          <a:xfrm>
            <a:off x="1193800" y="1897063"/>
            <a:ext cx="9966325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11" r:id="rId1"/>
    <p:sldLayoutId id="2147484312" r:id="rId2"/>
    <p:sldLayoutId id="2147484313" r:id="rId3"/>
    <p:sldLayoutId id="2147484314" r:id="rId4"/>
    <p:sldLayoutId id="2147484315" r:id="rId5"/>
    <p:sldLayoutId id="2147484316" r:id="rId6"/>
    <p:sldLayoutId id="2147484317" r:id="rId7"/>
    <p:sldLayoutId id="2147484318" r:id="rId8"/>
    <p:sldLayoutId id="2147484319" r:id="rId9"/>
  </p:sldLayoutIdLst>
  <p:hf sldNum="0" hdr="0" ftr="0" dt="0"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600" kern="1200" spc="-50">
          <a:solidFill>
            <a:srgbClr val="404040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600">
          <a:solidFill>
            <a:srgbClr val="404040"/>
          </a:solidFill>
          <a:latin typeface="Georgia Pro Cond Light" panose="02040306050405020303" pitchFamily="18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600">
          <a:solidFill>
            <a:srgbClr val="404040"/>
          </a:solidFill>
          <a:latin typeface="Georgia Pro Cond Light" panose="02040306050405020303" pitchFamily="18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600">
          <a:solidFill>
            <a:srgbClr val="404040"/>
          </a:solidFill>
          <a:latin typeface="Georgia Pro Cond Light" panose="02040306050405020303" pitchFamily="18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600">
          <a:solidFill>
            <a:srgbClr val="404040"/>
          </a:solidFill>
          <a:latin typeface="Georgia Pro Cond Light" panose="02040306050405020303" pitchFamily="18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600">
          <a:solidFill>
            <a:srgbClr val="404040"/>
          </a:solidFill>
          <a:latin typeface="Georgia Pro Cond Light" panose="02040306050405020303" pitchFamily="18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600">
          <a:solidFill>
            <a:srgbClr val="404040"/>
          </a:solidFill>
          <a:latin typeface="Georgia Pro Cond Light" panose="02040306050405020303" pitchFamily="18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600">
          <a:solidFill>
            <a:srgbClr val="404040"/>
          </a:solidFill>
          <a:latin typeface="Georgia Pro Cond Light" panose="02040306050405020303" pitchFamily="18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600">
          <a:solidFill>
            <a:srgbClr val="404040"/>
          </a:solidFill>
          <a:latin typeface="Georgia Pro Cond Light" panose="02040306050405020303" pitchFamily="18" charset="0"/>
        </a:defRPr>
      </a:lvl9pPr>
    </p:titleStyle>
    <p:bodyStyle>
      <a:lvl1pPr marL="90488" indent="-90488" algn="l" rtl="0" eaLnBrk="0" fontAlgn="base" hangingPunct="0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rgbClr val="404040"/>
          </a:solidFill>
          <a:latin typeface="+mn-lt"/>
          <a:ea typeface="+mn-ea"/>
          <a:cs typeface="+mn-cs"/>
        </a:defRPr>
      </a:lvl1pPr>
      <a:lvl2pPr marL="382588" indent="-182563" algn="l" rtl="0" eaLnBrk="0" fontAlgn="base" hangingPunct="0">
        <a:spcBef>
          <a:spcPts val="200"/>
        </a:spcBef>
        <a:spcAft>
          <a:spcPts val="400"/>
        </a:spcAft>
        <a:buFont typeface="Calibri" panose="020F0502020204030204" pitchFamily="34" charset="0"/>
        <a:buChar char="◦"/>
        <a:defRPr kern="1200">
          <a:solidFill>
            <a:srgbClr val="404040"/>
          </a:solidFill>
          <a:latin typeface="+mn-lt"/>
          <a:ea typeface="+mn-ea"/>
          <a:cs typeface="+mn-cs"/>
        </a:defRPr>
      </a:lvl2pPr>
      <a:lvl3pPr marL="566738" indent="-182563" algn="l" rtl="0" eaLnBrk="0" fontAlgn="base" hangingPunct="0">
        <a:spcBef>
          <a:spcPts val="200"/>
        </a:spcBef>
        <a:spcAft>
          <a:spcPts val="400"/>
        </a:spcAft>
        <a:buFont typeface="Calibri" panose="020F0502020204030204" pitchFamily="34" charset="0"/>
        <a:buChar char="◦"/>
        <a:defRPr sz="1400" kern="1200">
          <a:solidFill>
            <a:srgbClr val="404040"/>
          </a:solidFill>
          <a:latin typeface="+mn-lt"/>
          <a:ea typeface="+mn-ea"/>
          <a:cs typeface="+mn-cs"/>
        </a:defRPr>
      </a:lvl3pPr>
      <a:lvl4pPr marL="749300" indent="-182563" algn="l" rtl="0" eaLnBrk="0" fontAlgn="base" hangingPunct="0">
        <a:spcBef>
          <a:spcPts val="200"/>
        </a:spcBef>
        <a:spcAft>
          <a:spcPts val="400"/>
        </a:spcAft>
        <a:buFont typeface="Calibri" panose="020F0502020204030204" pitchFamily="34" charset="0"/>
        <a:buChar char="◦"/>
        <a:defRPr sz="1400" kern="1200">
          <a:solidFill>
            <a:srgbClr val="404040"/>
          </a:solidFill>
          <a:latin typeface="+mn-lt"/>
          <a:ea typeface="+mn-ea"/>
          <a:cs typeface="+mn-cs"/>
        </a:defRPr>
      </a:lvl4pPr>
      <a:lvl5pPr marL="931863" indent="-182563" algn="l" rtl="0" eaLnBrk="0" fontAlgn="base" hangingPunct="0">
        <a:spcBef>
          <a:spcPts val="200"/>
        </a:spcBef>
        <a:spcAft>
          <a:spcPts val="400"/>
        </a:spcAft>
        <a:buFont typeface="Calibri" panose="020F0502020204030204" pitchFamily="34" charset="0"/>
        <a:buChar char="◦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1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D0B926-DDCD-634F-E0F0-8C2B5615A1E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8F0FDF1-F024-B1A4-24E5-202892D673C7}"/>
              </a:ext>
            </a:extLst>
          </p:cNvPr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8D81A79-2922-A158-8C78-C45DFF127946}"/>
              </a:ext>
            </a:extLst>
          </p:cNvPr>
          <p:cNvSpPr/>
          <p:nvPr/>
        </p:nvSpPr>
        <p:spPr>
          <a:xfrm>
            <a:off x="371475" y="374650"/>
            <a:ext cx="11449050" cy="610870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1031" name="Title Placeholder 1">
            <a:extLst>
              <a:ext uri="{FF2B5EF4-FFF2-40B4-BE49-F238E27FC236}">
                <a16:creationId xmlns:a16="http://schemas.microsoft.com/office/drawing/2014/main" id="{4C5CAC22-BD9D-3583-57E1-42A9C26E57A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066800" y="642938"/>
            <a:ext cx="10058400" cy="137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32" name="Text Placeholder 2">
            <a:extLst>
              <a:ext uri="{FF2B5EF4-FFF2-40B4-BE49-F238E27FC236}">
                <a16:creationId xmlns:a16="http://schemas.microsoft.com/office/drawing/2014/main" id="{4C629D12-3478-2A0A-48AB-B9DD1F094DD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1066800" y="2103438"/>
            <a:ext cx="10058400" cy="3849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9E3B48-8377-E8D7-21C1-85EC53E1F6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256463" y="6035675"/>
            <a:ext cx="2894012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8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9F1247C-9AB8-4F5F-8660-0EDC0F606DAC}" type="datetime1">
              <a:rPr lang="en-US"/>
              <a:pPr>
                <a:defRPr/>
              </a:pPr>
              <a:t>10/19/2026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21AB00-4D5F-14AB-FE7E-6CA934188E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066800" y="6035675"/>
            <a:ext cx="5816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8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662CF-CA53-7F5E-FEF6-B64219771FE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87000" y="6035675"/>
            <a:ext cx="8382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8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7E6556A-A8DF-4BE8-A075-2167395CA34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41985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21" r:id="rId1"/>
    <p:sldLayoutId id="2147484322" r:id="rId2"/>
    <p:sldLayoutId id="2147484323" r:id="rId3"/>
    <p:sldLayoutId id="2147484324" r:id="rId4"/>
    <p:sldLayoutId id="2147484325" r:id="rId5"/>
    <p:sldLayoutId id="2147484326" r:id="rId6"/>
    <p:sldLayoutId id="2147484327" r:id="rId7"/>
    <p:sldLayoutId id="2147484328" r:id="rId8"/>
    <p:sldLayoutId id="2147484329" r:id="rId9"/>
  </p:sldLayoutIdLst>
  <p:hf sldNum="0" hdr="0" ftr="0" dt="0"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lang="en-US" sz="4000" kern="1200" dirty="0">
          <a:solidFill>
            <a:srgbClr val="262626"/>
          </a:solidFill>
          <a:latin typeface="+mj-lt"/>
          <a:ea typeface="+mn-ea"/>
          <a:cs typeface="+mn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262626"/>
          </a:solidFill>
          <a:latin typeface="Century Gothic" panose="020B050202020202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262626"/>
          </a:solidFill>
          <a:latin typeface="Century Gothic" panose="020B050202020202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262626"/>
          </a:solidFill>
          <a:latin typeface="Century Gothic" panose="020B050202020202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262626"/>
          </a:solidFill>
          <a:latin typeface="Century Gothic" panose="020B050202020202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262626"/>
          </a:solidFill>
          <a:latin typeface="Century Gothic" panose="020B050202020202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262626"/>
          </a:solidFill>
          <a:latin typeface="Century Gothic" panose="020B050202020202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262626"/>
          </a:solidFill>
          <a:latin typeface="Century Gothic" panose="020B050202020202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262626"/>
          </a:solidFill>
          <a:latin typeface="Century Gothic" panose="020B0502020202020204" pitchFamily="34" charset="0"/>
        </a:defRPr>
      </a:lvl9pPr>
    </p:titleStyle>
    <p:bodyStyle>
      <a:lvl1pPr marL="182563" indent="-182563" algn="l" rtl="0" eaLnBrk="0" fontAlgn="base" hangingPunct="0">
        <a:lnSpc>
          <a:spcPct val="110000"/>
        </a:lnSpc>
        <a:spcBef>
          <a:spcPts val="900"/>
        </a:spcBef>
        <a:spcAft>
          <a:spcPct val="0"/>
        </a:spcAft>
        <a:buClr>
          <a:srgbClr val="262626"/>
        </a:buClr>
        <a:buFont typeface="Garamond" panose="02020404030301010803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563" algn="l" rtl="0" eaLnBrk="0" fontAlgn="base" hangingPunct="0">
        <a:spcBef>
          <a:spcPts val="500"/>
        </a:spcBef>
        <a:spcAft>
          <a:spcPct val="0"/>
        </a:spcAft>
        <a:buClr>
          <a:srgbClr val="262626"/>
        </a:buClr>
        <a:buFont typeface="Garamond" panose="02020404030301010803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0250" indent="-182563" algn="l" rtl="0" eaLnBrk="0" fontAlgn="base" hangingPunct="0">
        <a:spcBef>
          <a:spcPts val="500"/>
        </a:spcBef>
        <a:spcAft>
          <a:spcPct val="0"/>
        </a:spcAft>
        <a:buClr>
          <a:srgbClr val="262626"/>
        </a:buClr>
        <a:buFont typeface="Garamond" panose="02020404030301010803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eaLnBrk="0" fontAlgn="base" hangingPunct="0">
        <a:spcBef>
          <a:spcPts val="500"/>
        </a:spcBef>
        <a:spcAft>
          <a:spcPct val="0"/>
        </a:spcAft>
        <a:buClr>
          <a:srgbClr val="262626"/>
        </a:buClr>
        <a:buFont typeface="Garamond" panose="02020404030301010803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79525" indent="-182563" algn="l" rtl="0" eaLnBrk="0" fontAlgn="base" hangingPunct="0">
        <a:spcBef>
          <a:spcPts val="500"/>
        </a:spcBef>
        <a:spcAft>
          <a:spcPct val="0"/>
        </a:spcAft>
        <a:buClr>
          <a:srgbClr val="262626"/>
        </a:buClr>
        <a:buFont typeface="Garamond" panose="02020404030301010803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180100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32" r:id="rId1"/>
    <p:sldLayoutId id="2147484333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OKbjM7et99c&amp;t=37s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hyperlink" Target="https://www.uwtsd.ac.uk/library/" TargetMode="External"/><Relationship Id="rId7" Type="http://schemas.openxmlformats.org/officeDocument/2006/relationships/hyperlink" Target="https://pubmed.ncbi.nlm.nih.gov/" TargetMode="External"/><Relationship Id="rId12" Type="http://schemas.openxmlformats.org/officeDocument/2006/relationships/image" Target="../media/image2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11" Type="http://schemas.openxmlformats.org/officeDocument/2006/relationships/hyperlink" Target="https://www.ons.gov.uk/" TargetMode="External"/><Relationship Id="rId5" Type="http://schemas.openxmlformats.org/officeDocument/2006/relationships/hyperlink" Target="https://scholar.google.co.uk/" TargetMode="External"/><Relationship Id="rId10" Type="http://schemas.openxmlformats.org/officeDocument/2006/relationships/image" Target="../media/image19.png"/><Relationship Id="rId4" Type="http://schemas.openxmlformats.org/officeDocument/2006/relationships/image" Target="../media/image16.png"/><Relationship Id="rId9" Type="http://schemas.openxmlformats.org/officeDocument/2006/relationships/hyperlink" Target="https://advantage-marketline-com.ezproxy.uwtsd.ac.uk/HomePage" TargetMode="Externa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5" descr="abstract image">
            <a:extLst>
              <a:ext uri="{FF2B5EF4-FFF2-40B4-BE49-F238E27FC236}">
                <a16:creationId xmlns:a16="http://schemas.microsoft.com/office/drawing/2014/main" id="{F46C0D44-82A4-BDFE-A04B-8094296B6F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" name="Rectangle 81" descr="&quot;&quot;">
            <a:extLst>
              <a:ext uri="{FF2B5EF4-FFF2-40B4-BE49-F238E27FC236}">
                <a16:creationId xmlns:a16="http://schemas.microsoft.com/office/drawing/2014/main" id="{516BCF91-163C-8AAF-825B-F6E791C3165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694363" y="1808163"/>
            <a:ext cx="5453062" cy="3241675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  <p:txBody>
          <a:bodyPr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n-lt"/>
            </a:endParaRPr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BE5FCC85-46C5-12B5-B3B1-D3250E673C1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861010" y="1975104"/>
            <a:ext cx="5120640" cy="290779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  <p:txBody>
          <a:bodyPr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n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9D0260-F873-A45D-9F5E-C99380E0F6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4088" y="2355850"/>
            <a:ext cx="4775200" cy="1630363"/>
          </a:xfrm>
        </p:spPr>
        <p:txBody>
          <a:bodyPr rtlCol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400" cap="none">
                <a:solidFill>
                  <a:schemeClr val="tx1"/>
                </a:solidFill>
              </a:rPr>
              <a:t>The research process-  Part 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C74C9BE-689C-675E-A5E8-43B229BE7A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61050" y="3995738"/>
            <a:ext cx="5286375" cy="560387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defRPr/>
            </a:pPr>
            <a:r>
              <a:rPr lang="en-US" sz="1400" dirty="0">
                <a:solidFill>
                  <a:schemeClr val="tx1"/>
                </a:solidFill>
              </a:rPr>
              <a:t>LCHS4007_BIRM Digital Skills and Research Methods</a:t>
            </a:r>
          </a:p>
          <a:p>
            <a:pPr eaLnBrk="1" fontAlgn="auto" hangingPunct="1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defRPr/>
            </a:pPr>
            <a:r>
              <a:rPr lang="en-US" sz="1400" dirty="0">
                <a:solidFill>
                  <a:schemeClr val="tx1"/>
                </a:solidFill>
              </a:rPr>
              <a:t>Week 7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4">
            <a:extLst>
              <a:ext uri="{FF2B5EF4-FFF2-40B4-BE49-F238E27FC236}">
                <a16:creationId xmlns:a16="http://schemas.microsoft.com/office/drawing/2014/main" id="{86B37B95-77AC-76B4-8BC4-E8DD5FBD479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61950" y="5251450"/>
            <a:ext cx="5861050" cy="1371600"/>
          </a:xfrm>
        </p:spPr>
        <p:txBody>
          <a:bodyPr/>
          <a:lstStyle/>
          <a:p>
            <a:r>
              <a:rPr altLang="en-US" sz="2000" b="1">
                <a:latin typeface="Microsoft Sans Serif" panose="020B0604020202020204" pitchFamily="34" charset="0"/>
                <a:cs typeface="Microsoft Sans Serif" panose="020B0604020202020204" pitchFamily="34" charset="0"/>
              </a:rPr>
              <a:t>Note to Lecturer: </a:t>
            </a:r>
            <a:br>
              <a:rPr altLang="en-US" sz="2400" b="1">
                <a:latin typeface="Microsoft Sans Serif" panose="020B0604020202020204" pitchFamily="34" charset="0"/>
                <a:cs typeface="Microsoft Sans Serif" panose="020B0604020202020204" pitchFamily="34" charset="0"/>
              </a:rPr>
            </a:br>
            <a:r>
              <a:rPr altLang="en-US" sz="1800" b="1">
                <a:latin typeface="Microsoft Sans Serif" panose="020B0604020202020204" pitchFamily="34" charset="0"/>
                <a:cs typeface="Microsoft Sans Serif" panose="020B0604020202020204" pitchFamily="34" charset="0"/>
              </a:rPr>
              <a:t>Record the Session/share the recording with the class/ maintain confidentiality/ used only for learning purposes.</a:t>
            </a:r>
            <a:endParaRPr altLang="en-US" sz="2400" b="1">
              <a:latin typeface="Microsoft Sans Serif" panose="020B0604020202020204" pitchFamily="34" charset="0"/>
              <a:cs typeface="Microsoft Sans Serif" panose="020B0604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23F782-D56D-4EF5-3FA8-21485887F8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b="1">
                <a:solidFill>
                  <a:schemeClr val="tx1">
                    <a:lumMod val="85000"/>
                    <a:lumOff val="15000"/>
                  </a:schemeClr>
                </a:solidFill>
              </a:rPr>
              <a:t>During this session we will… </a:t>
            </a:r>
            <a:endParaRPr lang="en-GB" b="1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F4B12A65-44DA-07F6-85BD-7F6D4E5D06E7}"/>
              </a:ext>
            </a:extLst>
          </p:cNvPr>
          <p:cNvGraphicFramePr/>
          <p:nvPr/>
        </p:nvGraphicFramePr>
        <p:xfrm>
          <a:off x="1168400" y="2296160"/>
          <a:ext cx="10058400" cy="34589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4">
            <a:extLst>
              <a:ext uri="{FF2B5EF4-FFF2-40B4-BE49-F238E27FC236}">
                <a16:creationId xmlns:a16="http://schemas.microsoft.com/office/drawing/2014/main" id="{D874E1CB-B2DE-05DF-B2DD-205552378F3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What is Research?</a:t>
            </a:r>
            <a:br>
              <a:rPr lang="en-GB" altLang="en-US" b="1" dirty="0"/>
            </a:br>
            <a:endParaRPr altLang="en-US" dirty="0"/>
          </a:p>
        </p:txBody>
      </p:sp>
      <p:pic>
        <p:nvPicPr>
          <p:cNvPr id="35844" name="Picture 6" descr="Wood human figure">
            <a:extLst>
              <a:ext uri="{FF2B5EF4-FFF2-40B4-BE49-F238E27FC236}">
                <a16:creationId xmlns:a16="http://schemas.microsoft.com/office/drawing/2014/main" id="{673DEB8D-6706-5188-1167-322D283720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966" b="-2"/>
          <a:stretch>
            <a:fillRect/>
          </a:stretch>
        </p:blipFill>
        <p:spPr bwMode="auto">
          <a:xfrm>
            <a:off x="6461125" y="903514"/>
            <a:ext cx="5273040" cy="49480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 6"/>
          <p:cNvSpPr/>
          <p:nvPr/>
        </p:nvSpPr>
        <p:spPr>
          <a:xfrm>
            <a:off x="822960" y="1965959"/>
            <a:ext cx="5273040" cy="25516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i="1" dirty="0">
                <a:solidFill>
                  <a:srgbClr val="262D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is a systematic process of asking a question, gathering and analysing information, and drawing conclusions in order to better understand or solve a problem.</a:t>
            </a:r>
            <a:endParaRPr lang="en-US" b="1" dirty="0"/>
          </a:p>
        </p:txBody>
      </p:sp>
    </p:spTree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1106424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3200" b="1" dirty="0">
                <a:solidFill>
                  <a:srgbClr val="0F3A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Cresswell’s (2014) research cycle</a:t>
            </a:r>
            <a:endParaRPr lang="en-US" sz="3200" dirty="0"/>
          </a:p>
          <a:p>
            <a:pPr marL="0" indent="0">
              <a:buNone/>
            </a:pP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0" y="6355080"/>
            <a:ext cx="12191695" cy="502920"/>
          </a:xfrm>
          <a:prstGeom prst="rect">
            <a:avLst/>
          </a:prstGeom>
          <a:solidFill>
            <a:srgbClr val="023B59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" name="Image 0" descr="/home/claude/work/build/uwtsd_logo_only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20" y="6423660"/>
            <a:ext cx="964383" cy="36576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5943600" y="6355080"/>
            <a:ext cx="5943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00" i="1" dirty="0">
                <a:solidFill>
                  <a:srgbClr val="A9DDE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Transforming Education; Transforming Lives</a:t>
            </a:r>
            <a:endParaRPr lang="en-US" sz="1100" dirty="0"/>
          </a:p>
        </p:txBody>
      </p:sp>
      <p:sp>
        <p:nvSpPr>
          <p:cNvPr id="7" name="Shape 4"/>
          <p:cNvSpPr/>
          <p:nvPr/>
        </p:nvSpPr>
        <p:spPr>
          <a:xfrm>
            <a:off x="502920" y="897142"/>
            <a:ext cx="6766560" cy="2579914"/>
          </a:xfrm>
          <a:prstGeom prst="roundRect">
            <a:avLst>
              <a:gd name="adj" fmla="val 1600"/>
            </a:avLst>
          </a:prstGeom>
          <a:solidFill>
            <a:srgbClr val="EAF3F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822960" y="1508760"/>
            <a:ext cx="63093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800" dirty="0"/>
          </a:p>
        </p:txBody>
      </p:sp>
      <p:sp>
        <p:nvSpPr>
          <p:cNvPr id="10" name="Text 7"/>
          <p:cNvSpPr/>
          <p:nvPr/>
        </p:nvSpPr>
        <p:spPr>
          <a:xfrm>
            <a:off x="822960" y="2926080"/>
            <a:ext cx="63093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600" dirty="0"/>
          </a:p>
        </p:txBody>
      </p:sp>
      <p:sp>
        <p:nvSpPr>
          <p:cNvPr id="11" name="Text 8"/>
          <p:cNvSpPr/>
          <p:nvPr/>
        </p:nvSpPr>
        <p:spPr>
          <a:xfrm>
            <a:off x="502920" y="801268"/>
            <a:ext cx="6309360" cy="27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2000" dirty="0">
                <a:solidFill>
                  <a:srgbClr val="262D33"/>
                </a:solidFill>
                <a:latin typeface="Calibri" panose="020F0502020204030204" pitchFamily="34" charset="0"/>
                <a:ea typeface="Calibri" pitchFamily="34" charset="-122"/>
                <a:cs typeface="Calibri" panose="020F0502020204030204" pitchFamily="34" charset="0"/>
              </a:rPr>
              <a:t>Identify a topic or problem worth investigating</a:t>
            </a: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2000" dirty="0">
                <a:solidFill>
                  <a:srgbClr val="262D33"/>
                </a:solidFill>
                <a:latin typeface="Calibri" panose="020F0502020204030204" pitchFamily="34" charset="0"/>
                <a:ea typeface="Calibri" pitchFamily="34" charset="-122"/>
                <a:cs typeface="Calibri" panose="020F0502020204030204" pitchFamily="34" charset="0"/>
              </a:rPr>
              <a:t>Justify why the problem matters (the rationale)</a:t>
            </a: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2000" dirty="0">
                <a:solidFill>
                  <a:srgbClr val="262D33"/>
                </a:solidFill>
                <a:latin typeface="Calibri" panose="020F0502020204030204" pitchFamily="34" charset="0"/>
                <a:ea typeface="Calibri" pitchFamily="34" charset="-122"/>
                <a:cs typeface="Calibri" panose="020F0502020204030204" pitchFamily="34" charset="0"/>
              </a:rPr>
              <a:t>Collect data using an appropriate method</a:t>
            </a: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2000" dirty="0">
                <a:solidFill>
                  <a:srgbClr val="262D33"/>
                </a:solidFill>
                <a:latin typeface="Calibri" panose="020F0502020204030204" pitchFamily="34" charset="0"/>
                <a:ea typeface="Calibri" pitchFamily="34" charset="-122"/>
                <a:cs typeface="Calibri" panose="020F0502020204030204" pitchFamily="34" charset="0"/>
              </a:rPr>
              <a:t>Analyse and discuss what was found</a:t>
            </a: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2000" dirty="0">
                <a:solidFill>
                  <a:srgbClr val="262D33"/>
                </a:solidFill>
                <a:latin typeface="Calibri" panose="020F0502020204030204" pitchFamily="34" charset="0"/>
                <a:ea typeface="Calibri" pitchFamily="34" charset="-122"/>
                <a:cs typeface="Calibri" panose="020F0502020204030204" pitchFamily="34" charset="0"/>
              </a:rPr>
              <a:t>Draw conclusions and make recommendations</a:t>
            </a: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DEDB34CF-FB97-24F7-542E-3718B2CADCB9}"/>
              </a:ext>
            </a:extLst>
          </p:cNvPr>
          <p:cNvSpPr txBox="1">
            <a:spLocks/>
          </p:cNvSpPr>
          <p:nvPr/>
        </p:nvSpPr>
        <p:spPr>
          <a:xfrm>
            <a:off x="3751523" y="3640342"/>
            <a:ext cx="7491243" cy="2788921"/>
          </a:xfrm>
          <a:prstGeom prst="rect">
            <a:avLst/>
          </a:prstGeom>
        </p:spPr>
        <p:txBody>
          <a:bodyPr rtlCol="0">
            <a:normAutofit/>
          </a:bodyPr>
          <a:lstStyle>
            <a:lvl1pPr marL="182563" indent="-182563" algn="l" rtl="0" eaLnBrk="0" fontAlgn="base" hangingPunct="0">
              <a:lnSpc>
                <a:spcPct val="110000"/>
              </a:lnSpc>
              <a:spcBef>
                <a:spcPts val="900"/>
              </a:spcBef>
              <a:spcAft>
                <a:spcPct val="0"/>
              </a:spcAft>
              <a:buClr>
                <a:srgbClr val="262626"/>
              </a:buClr>
              <a:buFont typeface="Garamond" panose="02020404030301010803" pitchFamily="18" charset="0"/>
              <a:buChar char="◦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563" algn="l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262626"/>
              </a:buClr>
              <a:buFont typeface="Garamond" panose="02020404030301010803" pitchFamily="18" charset="0"/>
              <a:buChar char="◦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0250" indent="-182563" algn="l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262626"/>
              </a:buClr>
              <a:buFont typeface="Garamond" panose="02020404030301010803" pitchFamily="18" charset="0"/>
              <a:buChar char="◦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4888" indent="-182563" algn="l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262626"/>
              </a:buClr>
              <a:buFont typeface="Garamond" panose="02020404030301010803" pitchFamily="18" charset="0"/>
              <a:buChar char="◦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79525" indent="-182563" algn="l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262626"/>
              </a:buClr>
              <a:buFont typeface="Garamond" panose="02020404030301010803" pitchFamily="18" charset="0"/>
              <a:buChar char="◦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2880" indent="-182880" eaLnBrk="1" fontAlgn="auto" hangingPunct="1">
              <a:lnSpc>
                <a:spcPct val="100000"/>
              </a:lnSpc>
              <a:spcAft>
                <a:spcPts val="0"/>
              </a:spcAft>
              <a:buClr>
                <a:schemeClr val="tx1">
                  <a:lumMod val="85000"/>
                  <a:lumOff val="15000"/>
                </a:schemeClr>
              </a:buCl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You begin a research study by identifying a topic of study- typically an issue or problem that needs to be resolved or understood. </a:t>
            </a:r>
          </a:p>
          <a:p>
            <a:pPr marL="182880" indent="-182880" eaLnBrk="1" fontAlgn="auto" hangingPunct="1">
              <a:lnSpc>
                <a:spcPct val="100000"/>
              </a:lnSpc>
              <a:spcAft>
                <a:spcPts val="0"/>
              </a:spcAft>
              <a:buClr>
                <a:schemeClr val="tx1">
                  <a:lumMod val="85000"/>
                  <a:lumOff val="15000"/>
                </a:schemeClr>
              </a:buCl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When a research problem has been identified, we need to justify why it is important or relevant to spend time (and often money) researching it.  </a:t>
            </a:r>
          </a:p>
          <a:p>
            <a:pPr marL="182880" indent="-182880" eaLnBrk="1" fontAlgn="auto" hangingPunct="1">
              <a:lnSpc>
                <a:spcPct val="100000"/>
              </a:lnSpc>
              <a:spcAft>
                <a:spcPts val="0"/>
              </a:spcAft>
              <a:buClr>
                <a:schemeClr val="tx1">
                  <a:lumMod val="85000"/>
                  <a:lumOff val="15000"/>
                </a:schemeClr>
              </a:buClr>
              <a:buFont typeface="Arial" charset="0"/>
              <a:buChar char="•"/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Research then uses a method of data collection to find out about the problem, this information is then analyzed and discussed. </a:t>
            </a:r>
          </a:p>
          <a:p>
            <a:pPr marL="182880" indent="-182880" eaLnBrk="1" fontAlgn="auto" hangingPunct="1">
              <a:lnSpc>
                <a:spcPct val="100000"/>
              </a:lnSpc>
              <a:spcAft>
                <a:spcPts val="0"/>
              </a:spcAft>
              <a:buClr>
                <a:schemeClr val="tx1">
                  <a:lumMod val="85000"/>
                  <a:lumOff val="15000"/>
                </a:schemeClr>
              </a:buClr>
              <a:buFont typeface="Arial" charset="0"/>
              <a:buChar char="•"/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Conclusion are made according to what was found and then recommendations can be made regarding how to solve the issue being researched. 				 (Cresswell, 2014)</a:t>
            </a:r>
          </a:p>
          <a:p>
            <a:pPr marL="0" indent="0" eaLnBrk="1" fontAlgn="auto" hangingPunct="1">
              <a:lnSpc>
                <a:spcPct val="100000"/>
              </a:lnSpc>
              <a:spcAft>
                <a:spcPts val="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anose="02020404030301010803" pitchFamily="18" charset="0"/>
              <a:buNone/>
              <a:defRPr/>
            </a:pP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B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594360" y="621792"/>
            <a:ext cx="106984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000" b="1" i="0" u="none" strike="noStrike" kern="1200" cap="none" spc="0" normalizeH="0" baseline="0" noProof="0" dirty="0">
                <a:ln>
                  <a:noFill/>
                </a:ln>
                <a:solidFill>
                  <a:srgbClr val="172033"/>
                </a:solidFill>
                <a:effectLst/>
                <a:uLnTx/>
                <a:uFillTx/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Why research matters in health and social care</a:t>
            </a:r>
            <a:endParaRPr kumimoji="0" lang="en-US" sz="3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  <p:pic>
        <p:nvPicPr>
          <p:cNvPr id="5" name="Image 0" descr="/mnt/data/a_clean_flat_vector_illustration_infographic_sty_batch_3.png"/>
          <p:cNvPicPr>
            <a:picLocks noChangeAspect="1"/>
          </p:cNvPicPr>
          <p:nvPr/>
        </p:nvPicPr>
        <p:blipFill>
          <a:blip r:embed="rId3"/>
          <a:srcRect l="22000" r="17854" b="8000"/>
          <a:stretch/>
        </p:blipFill>
        <p:spPr>
          <a:xfrm>
            <a:off x="6477002" y="1371600"/>
            <a:ext cx="5257800" cy="452628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685800" y="1417320"/>
            <a:ext cx="5166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12355B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Research helps professionals move from opinion to evidence.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  <p:sp>
        <p:nvSpPr>
          <p:cNvPr id="7" name="Shape 4"/>
          <p:cNvSpPr/>
          <p:nvPr/>
        </p:nvSpPr>
        <p:spPr>
          <a:xfrm>
            <a:off x="749808" y="2313432"/>
            <a:ext cx="73152" cy="73152"/>
          </a:xfrm>
          <a:prstGeom prst="ellipse">
            <a:avLst/>
          </a:prstGeom>
          <a:solidFill>
            <a:srgbClr val="2AA7A5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  <p:sp>
        <p:nvSpPr>
          <p:cNvPr id="8" name="Text 5"/>
          <p:cNvSpPr/>
          <p:nvPr/>
        </p:nvSpPr>
        <p:spPr>
          <a:xfrm>
            <a:off x="914400" y="2240280"/>
            <a:ext cx="4800600" cy="47548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750" b="0" i="0" u="none" strike="noStrike" kern="1200" cap="none" spc="0" normalizeH="0" baseline="0" noProof="0" dirty="0">
                <a:ln>
                  <a:noFill/>
                </a:ln>
                <a:solidFill>
                  <a:srgbClr val="172033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Improve care and safety</a:t>
            </a:r>
            <a:endParaRPr kumimoji="0" lang="en-US" sz="17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  <p:sp>
        <p:nvSpPr>
          <p:cNvPr id="9" name="Shape 6"/>
          <p:cNvSpPr/>
          <p:nvPr/>
        </p:nvSpPr>
        <p:spPr>
          <a:xfrm>
            <a:off x="749808" y="2788920"/>
            <a:ext cx="73152" cy="73152"/>
          </a:xfrm>
          <a:prstGeom prst="ellipse">
            <a:avLst/>
          </a:prstGeom>
          <a:solidFill>
            <a:srgbClr val="2AA7A5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  <p:sp>
        <p:nvSpPr>
          <p:cNvPr id="10" name="Text 7"/>
          <p:cNvSpPr/>
          <p:nvPr/>
        </p:nvSpPr>
        <p:spPr>
          <a:xfrm>
            <a:off x="914400" y="2715768"/>
            <a:ext cx="4800600" cy="47548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750" b="0" i="0" u="none" strike="noStrike" kern="1200" cap="none" spc="0" normalizeH="0" baseline="0" noProof="0" dirty="0">
                <a:ln>
                  <a:noFill/>
                </a:ln>
                <a:solidFill>
                  <a:srgbClr val="172033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Understand service users’ needs</a:t>
            </a:r>
            <a:endParaRPr kumimoji="0" lang="en-US" sz="17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  <p:sp>
        <p:nvSpPr>
          <p:cNvPr id="11" name="Shape 8"/>
          <p:cNvSpPr/>
          <p:nvPr/>
        </p:nvSpPr>
        <p:spPr>
          <a:xfrm>
            <a:off x="749808" y="3264408"/>
            <a:ext cx="73152" cy="73152"/>
          </a:xfrm>
          <a:prstGeom prst="ellipse">
            <a:avLst/>
          </a:prstGeom>
          <a:solidFill>
            <a:srgbClr val="2AA7A5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  <p:sp>
        <p:nvSpPr>
          <p:cNvPr id="12" name="Text 9"/>
          <p:cNvSpPr/>
          <p:nvPr/>
        </p:nvSpPr>
        <p:spPr>
          <a:xfrm>
            <a:off x="914400" y="3191256"/>
            <a:ext cx="4800600" cy="47548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750" b="0" i="0" u="none" strike="noStrike" kern="1200" cap="none" spc="0" normalizeH="0" baseline="0" noProof="0" dirty="0">
                <a:ln>
                  <a:noFill/>
                </a:ln>
                <a:solidFill>
                  <a:srgbClr val="172033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Support policy and decision-making</a:t>
            </a:r>
            <a:endParaRPr kumimoji="0" lang="en-US" sz="17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  <p:sp>
        <p:nvSpPr>
          <p:cNvPr id="13" name="Shape 10"/>
          <p:cNvSpPr/>
          <p:nvPr/>
        </p:nvSpPr>
        <p:spPr>
          <a:xfrm>
            <a:off x="749808" y="3739896"/>
            <a:ext cx="73152" cy="73152"/>
          </a:xfrm>
          <a:prstGeom prst="ellipse">
            <a:avLst/>
          </a:prstGeom>
          <a:solidFill>
            <a:srgbClr val="2AA7A5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  <p:sp>
        <p:nvSpPr>
          <p:cNvPr id="14" name="Text 11"/>
          <p:cNvSpPr/>
          <p:nvPr/>
        </p:nvSpPr>
        <p:spPr>
          <a:xfrm>
            <a:off x="914400" y="3666744"/>
            <a:ext cx="4800600" cy="47548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750" b="0" i="0" u="none" strike="noStrike" kern="1200" cap="none" spc="0" normalizeH="0" baseline="0" noProof="0" dirty="0">
                <a:ln>
                  <a:noFill/>
                </a:ln>
                <a:solidFill>
                  <a:srgbClr val="172033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Develop evidence-based solutions</a:t>
            </a:r>
            <a:endParaRPr kumimoji="0" lang="en-US" sz="17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  <p:sp>
        <p:nvSpPr>
          <p:cNvPr id="19" name="Text 16"/>
          <p:cNvSpPr/>
          <p:nvPr/>
        </p:nvSpPr>
        <p:spPr>
          <a:xfrm>
            <a:off x="11109960" y="6419088"/>
            <a:ext cx="502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900" b="0" i="0" u="none" strike="noStrike" kern="1200" cap="none" spc="0" normalizeH="0" baseline="0" noProof="0">
                <a:ln>
                  <a:noFill/>
                </a:ln>
                <a:solidFill>
                  <a:srgbClr val="596E8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3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1A33BB5-C6B3-DE3D-115A-7D231C1619FD}"/>
              </a:ext>
            </a:extLst>
          </p:cNvPr>
          <p:cNvSpPr txBox="1"/>
          <p:nvPr/>
        </p:nvSpPr>
        <p:spPr>
          <a:xfrm>
            <a:off x="957944" y="1287920"/>
            <a:ext cx="9470570" cy="3170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srgbClr val="667085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Class </a:t>
            </a:r>
            <a:r>
              <a:rPr lang="en-US" sz="4000" dirty="0">
                <a:solidFill>
                  <a:srgbClr val="667085"/>
                </a:solidFill>
                <a:latin typeface="Aptos"/>
              </a:rPr>
              <a:t>Activity-Discussion 15mins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srgbClr val="667085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:</a:t>
            </a:r>
            <a:r>
              <a:rPr lang="en-GB" sz="4000" b="1" dirty="0"/>
              <a:t>Opinion or Evidence?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667085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 </a:t>
            </a:r>
          </a:p>
          <a:p>
            <a:pPr lvl="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4000" dirty="0">
              <a:solidFill>
                <a:srgbClr val="667085"/>
              </a:solidFill>
              <a:latin typeface="Aptos"/>
            </a:endParaRPr>
          </a:p>
          <a:p>
            <a:pPr lvl="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srgbClr val="667085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“Where have you seen decisions made from opinion rather than evidence?”</a:t>
            </a: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615947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18D61A2A-ED48-2043-1A78-B9508D50CF5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5422426"/>
              </p:ext>
            </p:extLst>
          </p:nvPr>
        </p:nvGraphicFramePr>
        <p:xfrm>
          <a:off x="1262743" y="1447799"/>
          <a:ext cx="10069285" cy="3366430"/>
        </p:xfrm>
        <a:graphic>
          <a:graphicData uri="http://schemas.openxmlformats.org/drawingml/2006/table">
            <a:tbl>
              <a:tblPr/>
              <a:tblGrid>
                <a:gridCol w="5040085">
                  <a:extLst>
                    <a:ext uri="{9D8B030D-6E8A-4147-A177-3AD203B41FA5}">
                      <a16:colId xmlns:a16="http://schemas.microsoft.com/office/drawing/2014/main" val="301536285"/>
                    </a:ext>
                  </a:extLst>
                </a:gridCol>
                <a:gridCol w="5029200">
                  <a:extLst>
                    <a:ext uri="{9D8B030D-6E8A-4147-A177-3AD203B41FA5}">
                      <a16:colId xmlns:a16="http://schemas.microsoft.com/office/drawing/2014/main" val="1982259459"/>
                    </a:ext>
                  </a:extLst>
                </a:gridCol>
              </a:tblGrid>
              <a:tr h="51791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Opinion-based decision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Evidence-based decision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4022924"/>
                  </a:ext>
                </a:extLst>
              </a:tr>
              <a:tr h="90634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Based on personal belief or habit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Based on research, data, guidelines, or reliable information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46719185"/>
                  </a:ext>
                </a:extLst>
              </a:tr>
              <a:tr h="51791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May be biased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More reliable and fair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43599330"/>
                  </a:ext>
                </a:extLst>
              </a:tr>
              <a:tr h="51791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May not work for everyone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Can be tested and improved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18057709"/>
                  </a:ext>
                </a:extLst>
              </a:tr>
              <a:tr h="90634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Example: “This is how we have always done it”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Example: “Research shows this approach improves patient outcomes”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812644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9685850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2971BEAF-8249-67C5-A8E1-0D8AC252E0A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9426687"/>
              </p:ext>
            </p:extLst>
          </p:nvPr>
        </p:nvGraphicFramePr>
        <p:xfrm>
          <a:off x="968829" y="1447800"/>
          <a:ext cx="10156371" cy="4043520"/>
        </p:xfrm>
        <a:graphic>
          <a:graphicData uri="http://schemas.openxmlformats.org/drawingml/2006/table">
            <a:tbl>
              <a:tblPr/>
              <a:tblGrid>
                <a:gridCol w="5127171">
                  <a:extLst>
                    <a:ext uri="{9D8B030D-6E8A-4147-A177-3AD203B41FA5}">
                      <a16:colId xmlns:a16="http://schemas.microsoft.com/office/drawing/2014/main" val="1014302978"/>
                    </a:ext>
                  </a:extLst>
                </a:gridCol>
                <a:gridCol w="5029200">
                  <a:extLst>
                    <a:ext uri="{9D8B030D-6E8A-4147-A177-3AD203B41FA5}">
                      <a16:colId xmlns:a16="http://schemas.microsoft.com/office/drawing/2014/main" val="803640686"/>
                    </a:ext>
                  </a:extLst>
                </a:gridCol>
              </a:tblGrid>
              <a:tr h="5054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Opinion or assumption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Evidence that could help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5564512"/>
                  </a:ext>
                </a:extLst>
              </a:tr>
              <a:tr h="8845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“Older people cannot use technology.”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Survey data, digital skills research, examples of older adults using health apps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83001029"/>
                  </a:ext>
                </a:extLst>
              </a:tr>
              <a:tr h="8845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“A patient is quiet, so they must be fine.”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Patient feedback, observation records, mental health screening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76776654"/>
                  </a:ext>
                </a:extLst>
              </a:tr>
              <a:tr h="8845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“This care routine works because we have always done it.”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Care quality data, patient outcomes, updated NHS/NICE guidance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91643995"/>
                  </a:ext>
                </a:extLst>
              </a:tr>
              <a:tr h="8845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“Students do not read because they are lazy.”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Attendance data, student feedback, barriers to learning, digital access issues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6147322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27217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9">
            <a:extLst>
              <a:ext uri="{FF2B5EF4-FFF2-40B4-BE49-F238E27FC236}">
                <a16:creationId xmlns:a16="http://schemas.microsoft.com/office/drawing/2014/main" id="{6689BB7C-4BE4-290F-325D-8E382BE6F2F2}"/>
              </a:ext>
            </a:extLst>
          </p:cNvPr>
          <p:cNvSpPr/>
          <p:nvPr/>
        </p:nvSpPr>
        <p:spPr>
          <a:xfrm>
            <a:off x="7184572" y="1306286"/>
            <a:ext cx="4615972" cy="5022669"/>
          </a:xfrm>
          <a:prstGeom prst="roundRect">
            <a:avLst>
              <a:gd name="adj" fmla="val 1778"/>
            </a:avLst>
          </a:prstGeom>
          <a:solidFill>
            <a:srgbClr val="0F3A5C"/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3" name="Text 10">
            <a:extLst>
              <a:ext uri="{FF2B5EF4-FFF2-40B4-BE49-F238E27FC236}">
                <a16:creationId xmlns:a16="http://schemas.microsoft.com/office/drawing/2014/main" id="{AE825E82-D446-F09B-1BC0-A57EA05CCB56}"/>
              </a:ext>
            </a:extLst>
          </p:cNvPr>
          <p:cNvSpPr/>
          <p:nvPr/>
        </p:nvSpPr>
        <p:spPr>
          <a:xfrm>
            <a:off x="7772400" y="1395549"/>
            <a:ext cx="35661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Why research matters in UK health &amp; social care</a:t>
            </a:r>
            <a:endParaRPr lang="en-US" sz="1600" dirty="0"/>
          </a:p>
        </p:txBody>
      </p:sp>
      <p:sp>
        <p:nvSpPr>
          <p:cNvPr id="4" name="Text 11">
            <a:extLst>
              <a:ext uri="{FF2B5EF4-FFF2-40B4-BE49-F238E27FC236}">
                <a16:creationId xmlns:a16="http://schemas.microsoft.com/office/drawing/2014/main" id="{0CDA977E-D114-1AE4-7525-8419DDC06FBC}"/>
              </a:ext>
            </a:extLst>
          </p:cNvPr>
          <p:cNvSpPr/>
          <p:nvPr/>
        </p:nvSpPr>
        <p:spPr>
          <a:xfrm>
            <a:off x="7670074" y="2218509"/>
            <a:ext cx="3566160" cy="3566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Informs national guidance, e.g. NICE guidelines for the NHS</a:t>
            </a:r>
            <a:endParaRPr lang="en-US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Identifies what works (and what doesn’t) for patients and service users</a:t>
            </a:r>
            <a:endParaRPr lang="en-US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Shapes policy, such as the NHS Long Term Plan</a:t>
            </a:r>
            <a:endParaRPr lang="en-US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Improves safety, quality and value for money in services</a:t>
            </a:r>
            <a:endParaRPr lang="en-US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Helps staff and students make evidence-based decisions in practice</a:t>
            </a:r>
            <a:endParaRPr lang="en-US" sz="135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575D186-BD92-275E-EA5E-583D40E3CCB7}"/>
              </a:ext>
            </a:extLst>
          </p:cNvPr>
          <p:cNvSpPr txBox="1"/>
          <p:nvPr/>
        </p:nvSpPr>
        <p:spPr>
          <a:xfrm>
            <a:off x="489858" y="555172"/>
            <a:ext cx="539931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Understanding the creation of evidence in health and social care within UK, beyond opinions and biases.</a:t>
            </a:r>
          </a:p>
          <a:p>
            <a:endParaRPr lang="en-GB" sz="2400" dirty="0"/>
          </a:p>
          <a:p>
            <a:r>
              <a:rPr lang="en-GB" sz="2400" dirty="0"/>
              <a:t>This is why research matters. </a:t>
            </a:r>
          </a:p>
          <a:p>
            <a:endParaRPr lang="en-GB" sz="2400" dirty="0"/>
          </a:p>
          <a:p>
            <a:r>
              <a:rPr lang="en-GB" sz="2400" dirty="0"/>
              <a:t>Research gives us evidence. </a:t>
            </a:r>
          </a:p>
          <a:p>
            <a:endParaRPr lang="en-GB" sz="2400" dirty="0"/>
          </a:p>
          <a:p>
            <a:r>
              <a:rPr lang="en-GB" sz="2400" dirty="0"/>
              <a:t>Evidence helps professionals make safer, fairer, and more effective decisions</a:t>
            </a:r>
          </a:p>
        </p:txBody>
      </p:sp>
      <p:sp>
        <p:nvSpPr>
          <p:cNvPr id="7" name="Arrow: Left-Right 6">
            <a:extLst>
              <a:ext uri="{FF2B5EF4-FFF2-40B4-BE49-F238E27FC236}">
                <a16:creationId xmlns:a16="http://schemas.microsoft.com/office/drawing/2014/main" id="{4B5DC40F-DD5E-8269-66BE-C84067A5FD39}"/>
              </a:ext>
            </a:extLst>
          </p:cNvPr>
          <p:cNvSpPr/>
          <p:nvPr/>
        </p:nvSpPr>
        <p:spPr>
          <a:xfrm rot="771141">
            <a:off x="5619601" y="2961665"/>
            <a:ext cx="1345048" cy="484632"/>
          </a:xfrm>
          <a:prstGeom prst="left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4450" name="Picture 2" descr="Synonyms for Important | eezeeenglishzone">
            <a:extLst>
              <a:ext uri="{FF2B5EF4-FFF2-40B4-BE49-F238E27FC236}">
                <a16:creationId xmlns:a16="http://schemas.microsoft.com/office/drawing/2014/main" id="{8639F4DC-4029-34C9-FB42-B04B984517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2835" y="119135"/>
            <a:ext cx="1902908" cy="1337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23696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>
            <a:extLst>
              <a:ext uri="{FF2B5EF4-FFF2-40B4-BE49-F238E27FC236}">
                <a16:creationId xmlns:a16="http://schemas.microsoft.com/office/drawing/2014/main" id="{3448F4FE-9B5F-BB9D-8F03-F7B248F7D4A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52475" y="642938"/>
            <a:ext cx="10372725" cy="687387"/>
          </a:xfrm>
        </p:spPr>
        <p:txBody>
          <a:bodyPr/>
          <a:lstStyle/>
          <a:p>
            <a:r>
              <a:rPr lang="en-GB" altLang="en-US" b="1"/>
              <a:t>Research process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31A03E4-E187-2BE3-C37F-6DCD660B125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51840" y="1605280"/>
          <a:ext cx="10759440" cy="46097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3727" y="594360"/>
            <a:ext cx="1106424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000" b="1" dirty="0">
                <a:solidFill>
                  <a:srgbClr val="0F3A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                                What Is a Research Rationale?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0" y="6355080"/>
            <a:ext cx="12191695" cy="502920"/>
          </a:xfrm>
          <a:prstGeom prst="rect">
            <a:avLst/>
          </a:prstGeom>
          <a:solidFill>
            <a:srgbClr val="023B59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" name="Image 0" descr="/home/claude/work/build/uwtsd_logo_only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355081"/>
            <a:ext cx="1937657" cy="50292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5943600" y="6355080"/>
            <a:ext cx="5943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00" i="1" dirty="0">
                <a:solidFill>
                  <a:srgbClr val="A9DDE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Transforming Education; Transforming Lives</a:t>
            </a:r>
            <a:endParaRPr lang="en-US" sz="1100" dirty="0"/>
          </a:p>
        </p:txBody>
      </p:sp>
      <p:sp>
        <p:nvSpPr>
          <p:cNvPr id="7" name="Text 4"/>
          <p:cNvSpPr/>
          <p:nvPr/>
        </p:nvSpPr>
        <p:spPr>
          <a:xfrm>
            <a:off x="548640" y="1371600"/>
            <a:ext cx="110642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i="1" dirty="0">
                <a:solidFill>
                  <a:srgbClr val="262D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Your rationale is </a:t>
            </a:r>
            <a:r>
              <a:rPr lang="en-US" sz="2000" b="1" i="1" dirty="0">
                <a:solidFill>
                  <a:srgbClr val="262D33"/>
                </a:solidFill>
                <a:highlight>
                  <a:srgbClr val="FFFF00"/>
                </a:highlight>
                <a:latin typeface="Calibri" pitchFamily="34" charset="0"/>
                <a:ea typeface="Calibri" pitchFamily="34" charset="-122"/>
                <a:cs typeface="Calibri" pitchFamily="34" charset="-120"/>
              </a:rPr>
              <a:t>your reason </a:t>
            </a:r>
            <a:r>
              <a:rPr lang="en-US" sz="1700" i="1" dirty="0">
                <a:solidFill>
                  <a:srgbClr val="262D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 doing the research — it answers the question "Why does this matter, and why now?"</a:t>
            </a:r>
            <a:endParaRPr lang="en-US" sz="1700" dirty="0"/>
          </a:p>
        </p:txBody>
      </p:sp>
      <p:sp>
        <p:nvSpPr>
          <p:cNvPr id="8" name="Shape 5"/>
          <p:cNvSpPr/>
          <p:nvPr/>
        </p:nvSpPr>
        <p:spPr>
          <a:xfrm>
            <a:off x="548640" y="2194560"/>
            <a:ext cx="3566160" cy="2377440"/>
          </a:xfrm>
          <a:prstGeom prst="roundRect">
            <a:avLst>
              <a:gd name="adj" fmla="val 3846"/>
            </a:avLst>
          </a:prstGeom>
          <a:solidFill>
            <a:srgbClr val="FFFFFF"/>
          </a:solidFill>
          <a:ln w="12700">
            <a:solidFill>
              <a:srgbClr val="EAF3F6"/>
            </a:solidFill>
            <a:prstDash val="solid"/>
          </a:ln>
          <a:effectLst>
            <a:outerShdw blurRad="76200" dist="25400" dir="54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6"/>
          <p:cNvSpPr/>
          <p:nvPr/>
        </p:nvSpPr>
        <p:spPr>
          <a:xfrm>
            <a:off x="822960" y="2423160"/>
            <a:ext cx="548640" cy="548640"/>
          </a:xfrm>
          <a:prstGeom prst="ellipse">
            <a:avLst/>
          </a:prstGeom>
          <a:solidFill>
            <a:srgbClr val="0F3A5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822960" y="242316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8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?</a:t>
            </a:r>
            <a:endParaRPr lang="en-US" sz="1680" dirty="0"/>
          </a:p>
        </p:txBody>
      </p:sp>
      <p:sp>
        <p:nvSpPr>
          <p:cNvPr id="11" name="Text 8"/>
          <p:cNvSpPr/>
          <p:nvPr/>
        </p:nvSpPr>
        <p:spPr>
          <a:xfrm>
            <a:off x="1508760" y="2423160"/>
            <a:ext cx="246888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0F3A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Justification</a:t>
            </a:r>
            <a:endParaRPr lang="en-US" sz="1700" dirty="0"/>
          </a:p>
        </p:txBody>
      </p:sp>
      <p:sp>
        <p:nvSpPr>
          <p:cNvPr id="12" name="Text 9"/>
          <p:cNvSpPr/>
          <p:nvPr/>
        </p:nvSpPr>
        <p:spPr>
          <a:xfrm>
            <a:off x="822960" y="3108960"/>
            <a:ext cx="301752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262D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 is the formal justification for spending time, effort and (often) money investigating a topic.</a:t>
            </a:r>
            <a:endParaRPr lang="en-US" sz="1600" dirty="0"/>
          </a:p>
        </p:txBody>
      </p:sp>
      <p:sp>
        <p:nvSpPr>
          <p:cNvPr id="13" name="Shape 10"/>
          <p:cNvSpPr/>
          <p:nvPr/>
        </p:nvSpPr>
        <p:spPr>
          <a:xfrm>
            <a:off x="4389120" y="2194560"/>
            <a:ext cx="3566160" cy="2377440"/>
          </a:xfrm>
          <a:prstGeom prst="roundRect">
            <a:avLst>
              <a:gd name="adj" fmla="val 3846"/>
            </a:avLst>
          </a:prstGeom>
          <a:solidFill>
            <a:srgbClr val="FFFFFF"/>
          </a:solidFill>
          <a:ln w="12700">
            <a:solidFill>
              <a:srgbClr val="EAF3F6"/>
            </a:solidFill>
            <a:prstDash val="solid"/>
          </a:ln>
          <a:effectLst>
            <a:outerShdw blurRad="76200" dist="25400" dir="54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Shape 11"/>
          <p:cNvSpPr/>
          <p:nvPr/>
        </p:nvSpPr>
        <p:spPr>
          <a:xfrm>
            <a:off x="4663440" y="2423160"/>
            <a:ext cx="548640" cy="548640"/>
          </a:xfrm>
          <a:prstGeom prst="ellipse">
            <a:avLst/>
          </a:prstGeom>
          <a:solidFill>
            <a:srgbClr val="0F3A5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/>
          <p:nvPr/>
        </p:nvSpPr>
        <p:spPr>
          <a:xfrm>
            <a:off x="4663440" y="242316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8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+</a:t>
            </a:r>
            <a:endParaRPr lang="en-US" sz="1680" dirty="0"/>
          </a:p>
        </p:txBody>
      </p:sp>
      <p:sp>
        <p:nvSpPr>
          <p:cNvPr id="16" name="Text 13"/>
          <p:cNvSpPr/>
          <p:nvPr/>
        </p:nvSpPr>
        <p:spPr>
          <a:xfrm>
            <a:off x="5349240" y="2423160"/>
            <a:ext cx="246888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0F3A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Gap in knowledge</a:t>
            </a:r>
            <a:endParaRPr lang="en-US" sz="1700" dirty="0"/>
          </a:p>
        </p:txBody>
      </p:sp>
      <p:sp>
        <p:nvSpPr>
          <p:cNvPr id="17" name="Text 14"/>
          <p:cNvSpPr/>
          <p:nvPr/>
        </p:nvSpPr>
        <p:spPr>
          <a:xfrm>
            <a:off x="4663440" y="3108960"/>
            <a:ext cx="301752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262D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 explains what is not yet known or understood — the ‘gap’ your research could help to fill.</a:t>
            </a:r>
            <a:endParaRPr lang="en-US" sz="1600" dirty="0"/>
          </a:p>
        </p:txBody>
      </p:sp>
      <p:sp>
        <p:nvSpPr>
          <p:cNvPr id="18" name="Shape 15"/>
          <p:cNvSpPr/>
          <p:nvPr/>
        </p:nvSpPr>
        <p:spPr>
          <a:xfrm>
            <a:off x="8229600" y="2194560"/>
            <a:ext cx="3566160" cy="2377440"/>
          </a:xfrm>
          <a:prstGeom prst="roundRect">
            <a:avLst>
              <a:gd name="adj" fmla="val 3846"/>
            </a:avLst>
          </a:prstGeom>
          <a:solidFill>
            <a:srgbClr val="FFFFFF"/>
          </a:solidFill>
          <a:ln w="12700">
            <a:solidFill>
              <a:srgbClr val="EAF3F6"/>
            </a:solidFill>
            <a:prstDash val="solid"/>
          </a:ln>
          <a:effectLst>
            <a:outerShdw blurRad="76200" dist="25400" dir="54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Shape 16"/>
          <p:cNvSpPr/>
          <p:nvPr/>
        </p:nvSpPr>
        <p:spPr>
          <a:xfrm>
            <a:off x="8503920" y="2423160"/>
            <a:ext cx="548640" cy="548640"/>
          </a:xfrm>
          <a:prstGeom prst="ellipse">
            <a:avLst/>
          </a:prstGeom>
          <a:solidFill>
            <a:srgbClr val="0F3A5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7"/>
          <p:cNvSpPr/>
          <p:nvPr/>
        </p:nvSpPr>
        <p:spPr>
          <a:xfrm>
            <a:off x="8503920" y="242316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8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★</a:t>
            </a:r>
            <a:endParaRPr lang="en-US" sz="1680" dirty="0"/>
          </a:p>
        </p:txBody>
      </p:sp>
      <p:sp>
        <p:nvSpPr>
          <p:cNvPr id="21" name="Text 18"/>
          <p:cNvSpPr/>
          <p:nvPr/>
        </p:nvSpPr>
        <p:spPr>
          <a:xfrm>
            <a:off x="9189720" y="2423160"/>
            <a:ext cx="246888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0F3A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Relevance</a:t>
            </a:r>
            <a:endParaRPr lang="en-US" sz="1700" dirty="0"/>
          </a:p>
        </p:txBody>
      </p:sp>
      <p:sp>
        <p:nvSpPr>
          <p:cNvPr id="22" name="Text 19"/>
          <p:cNvSpPr/>
          <p:nvPr/>
        </p:nvSpPr>
        <p:spPr>
          <a:xfrm>
            <a:off x="8503920" y="3108960"/>
            <a:ext cx="301752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262D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 connects the topic to real people, settings or services in UK health &amp; social care.</a:t>
            </a:r>
            <a:endParaRPr lang="en-US" sz="1600" dirty="0"/>
          </a:p>
        </p:txBody>
      </p:sp>
      <p:sp>
        <p:nvSpPr>
          <p:cNvPr id="23" name="Shape 20"/>
          <p:cNvSpPr/>
          <p:nvPr/>
        </p:nvSpPr>
        <p:spPr>
          <a:xfrm>
            <a:off x="505097" y="4824549"/>
            <a:ext cx="11064240" cy="1463040"/>
          </a:xfrm>
          <a:prstGeom prst="roundRect">
            <a:avLst>
              <a:gd name="adj" fmla="val 8000"/>
            </a:avLst>
          </a:prstGeom>
          <a:solidFill>
            <a:srgbClr val="0F3A5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21"/>
          <p:cNvSpPr/>
          <p:nvPr/>
        </p:nvSpPr>
        <p:spPr>
          <a:xfrm>
            <a:off x="822960" y="4937760"/>
            <a:ext cx="1828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A9DDE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Worked example</a:t>
            </a:r>
            <a:endParaRPr lang="en-US" sz="1400" dirty="0"/>
          </a:p>
        </p:txBody>
      </p:sp>
      <p:sp>
        <p:nvSpPr>
          <p:cNvPr id="25" name="Text 22"/>
          <p:cNvSpPr/>
          <p:nvPr/>
        </p:nvSpPr>
        <p:spPr>
          <a:xfrm>
            <a:off x="822960" y="5257800"/>
            <a:ext cx="10515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Martzoukou et al. (2024) justified their study by noting that nursing students were entering an increasingly digital NHS without adequate digital literacy — a clear gap with real consequences for patient care.</a:t>
            </a:r>
            <a:endParaRPr lang="en-US" sz="13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>
            <a:extLst>
              <a:ext uri="{FF2B5EF4-FFF2-40B4-BE49-F238E27FC236}">
                <a16:creationId xmlns:a16="http://schemas.microsoft.com/office/drawing/2014/main" id="{71A7DA8C-F4BA-6B09-8D74-C7120CAB271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Research rationale </a:t>
            </a:r>
          </a:p>
        </p:txBody>
      </p:sp>
      <p:sp>
        <p:nvSpPr>
          <p:cNvPr id="38915" name="Text Placeholder 4">
            <a:extLst>
              <a:ext uri="{FF2B5EF4-FFF2-40B4-BE49-F238E27FC236}">
                <a16:creationId xmlns:a16="http://schemas.microsoft.com/office/drawing/2014/main" id="{9E4B546E-CBE4-6ED3-D3A6-2C7AE2E4433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>
          <a:xfrm>
            <a:off x="6457950" y="1327150"/>
            <a:ext cx="4664075" cy="639763"/>
          </a:xfrm>
        </p:spPr>
        <p:txBody>
          <a:bodyPr/>
          <a:lstStyle/>
          <a:p>
            <a:pPr>
              <a:spcBef>
                <a:spcPct val="0"/>
              </a:spcBef>
            </a:pPr>
            <a:r>
              <a:rPr lang="en-GB" altLang="en-US"/>
              <a:t>Key element of research rationale </a:t>
            </a:r>
          </a:p>
        </p:txBody>
      </p:sp>
      <p:sp>
        <p:nvSpPr>
          <p:cNvPr id="38916" name="Content Placeholder 8">
            <a:extLst>
              <a:ext uri="{FF2B5EF4-FFF2-40B4-BE49-F238E27FC236}">
                <a16:creationId xmlns:a16="http://schemas.microsoft.com/office/drawing/2014/main" id="{3020108C-F699-52DC-6039-DC30985669F8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>
          <a:xfrm>
            <a:off x="528638" y="1847850"/>
            <a:ext cx="4662487" cy="3162300"/>
          </a:xfrm>
        </p:spPr>
        <p:txBody>
          <a:bodyPr/>
          <a:lstStyle/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These are the reasons you would carry out a research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It is also called the justification for your research 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It helps to provide more details about the gap in current knowledge about the topic </a:t>
            </a:r>
          </a:p>
          <a:p>
            <a:endParaRPr lang="en-GB" altLang="en-US"/>
          </a:p>
        </p:txBody>
      </p:sp>
      <p:graphicFrame>
        <p:nvGraphicFramePr>
          <p:cNvPr id="10" name="Content Placeholder 6">
            <a:extLst>
              <a:ext uri="{FF2B5EF4-FFF2-40B4-BE49-F238E27FC236}">
                <a16:creationId xmlns:a16="http://schemas.microsoft.com/office/drawing/2014/main" id="{F1DAC7D4-5A12-AC5A-B7D5-D18B83749340}"/>
              </a:ext>
            </a:extLst>
          </p:cNvPr>
          <p:cNvGraphicFramePr>
            <a:graphicFrameLocks noGrp="1"/>
          </p:cNvGraphicFramePr>
          <p:nvPr>
            <p:ph sz="quarter" idx="4"/>
          </p:nvPr>
        </p:nvGraphicFramePr>
        <p:xfrm>
          <a:off x="5445760" y="2204720"/>
          <a:ext cx="6116320" cy="3751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 spd="slow">
    <p:push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>
            <a:extLst>
              <a:ext uri="{FF2B5EF4-FFF2-40B4-BE49-F238E27FC236}">
                <a16:creationId xmlns:a16="http://schemas.microsoft.com/office/drawing/2014/main" id="{9F24BA70-10F0-F134-BE1F-79865F795EF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Class activity </a:t>
            </a:r>
          </a:p>
        </p:txBody>
      </p:sp>
      <p:sp>
        <p:nvSpPr>
          <p:cNvPr id="40963" name="Content Placeholder 2">
            <a:extLst>
              <a:ext uri="{FF2B5EF4-FFF2-40B4-BE49-F238E27FC236}">
                <a16:creationId xmlns:a16="http://schemas.microsoft.com/office/drawing/2014/main" id="{F739BDEA-ECF1-1142-81F0-672EC0131325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In a group of 2 or 3</a:t>
            </a:r>
          </a:p>
          <a:p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Outline a subject/area each person would like to do research more (develop more knowledge about)</a:t>
            </a:r>
          </a:p>
          <a:p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Write at least one reason each person wants to carry out the research </a:t>
            </a:r>
          </a:p>
        </p:txBody>
      </p:sp>
    </p:spTree>
  </p:cSld>
  <p:clrMapOvr>
    <a:masterClrMapping/>
  </p:clrMapOvr>
  <p:transition spd="slow">
    <p:push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8706DB4-DFC9-9F2A-4DFB-BA496595ED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0755" y="1161733"/>
            <a:ext cx="10850489" cy="4534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2407626"/>
      </p:ext>
    </p:extLst>
  </p:cSld>
  <p:clrMapOvr>
    <a:masterClrMapping/>
  </p:clrMapOvr>
  <p:transition spd="slow">
    <p:push dir="u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>
            <a:extLst>
              <a:ext uri="{FF2B5EF4-FFF2-40B4-BE49-F238E27FC236}">
                <a16:creationId xmlns:a16="http://schemas.microsoft.com/office/drawing/2014/main" id="{D401DD56-032B-8EDF-19F4-EEF50564013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Formulating a research topic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5A9910B-FE8B-F0E5-4F77-EB42128AB89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29920" y="1747520"/>
          <a:ext cx="8493760" cy="4724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1988" name="TextBox 4">
            <a:extLst>
              <a:ext uri="{FF2B5EF4-FFF2-40B4-BE49-F238E27FC236}">
                <a16:creationId xmlns:a16="http://schemas.microsoft.com/office/drawing/2014/main" id="{3094DA17-41D8-DBAD-2B05-CD15AB9158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32875" y="2540000"/>
            <a:ext cx="2447925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Deciding on a research topic involves the first three steps in the research process </a:t>
            </a:r>
          </a:p>
        </p:txBody>
      </p:sp>
    </p:spTree>
  </p:cSld>
  <p:clrMapOvr>
    <a:masterClrMapping/>
  </p:clrMapOvr>
  <p:transition spd="slow">
    <p:push dir="u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594360"/>
            <a:ext cx="1106424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000" b="1" dirty="0">
                <a:solidFill>
                  <a:srgbClr val="0F3A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Formulating a Research Topic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0" y="6355080"/>
            <a:ext cx="12191695" cy="502920"/>
          </a:xfrm>
          <a:prstGeom prst="rect">
            <a:avLst/>
          </a:prstGeom>
          <a:solidFill>
            <a:srgbClr val="023B59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" name="Image 0" descr="/home/claude/work/build/uwtsd_logo_only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20" y="6423660"/>
            <a:ext cx="964383" cy="36576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5943600" y="6355080"/>
            <a:ext cx="5943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00" i="1" dirty="0">
                <a:solidFill>
                  <a:srgbClr val="A9DDE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Transforming Education; Transforming Lives</a:t>
            </a:r>
            <a:endParaRPr lang="en-US" sz="1100" dirty="0"/>
          </a:p>
        </p:txBody>
      </p:sp>
      <p:sp>
        <p:nvSpPr>
          <p:cNvPr id="7" name="Text 4"/>
          <p:cNvSpPr/>
          <p:nvPr/>
        </p:nvSpPr>
        <p:spPr>
          <a:xfrm>
            <a:off x="548640" y="1371600"/>
            <a:ext cx="110642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262D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Choosing a topic is not a single decision — it is the result of the first three steps of the research process working together.</a:t>
            </a:r>
            <a:endParaRPr lang="en-US" sz="1600" dirty="0"/>
          </a:p>
        </p:txBody>
      </p:sp>
      <p:sp>
        <p:nvSpPr>
          <p:cNvPr id="8" name="Shape 5"/>
          <p:cNvSpPr/>
          <p:nvPr/>
        </p:nvSpPr>
        <p:spPr>
          <a:xfrm>
            <a:off x="548640" y="2103120"/>
            <a:ext cx="640080" cy="640080"/>
          </a:xfrm>
          <a:prstGeom prst="ellipse">
            <a:avLst/>
          </a:prstGeom>
          <a:solidFill>
            <a:srgbClr val="4FB6C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548640" y="2103120"/>
            <a:ext cx="6400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96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960" dirty="0"/>
          </a:p>
        </p:txBody>
      </p:sp>
      <p:sp>
        <p:nvSpPr>
          <p:cNvPr id="10" name="Text 7"/>
          <p:cNvSpPr/>
          <p:nvPr/>
        </p:nvSpPr>
        <p:spPr>
          <a:xfrm>
            <a:off x="1371600" y="2057400"/>
            <a:ext cx="41148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0F3A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Step 1: Spark an interest</a:t>
            </a:r>
            <a:endParaRPr lang="en-US" sz="1700" dirty="0"/>
          </a:p>
        </p:txBody>
      </p:sp>
      <p:sp>
        <p:nvSpPr>
          <p:cNvPr id="11" name="Text 8"/>
          <p:cNvSpPr/>
          <p:nvPr/>
        </p:nvSpPr>
        <p:spPr>
          <a:xfrm>
            <a:off x="5577840" y="2057400"/>
            <a:ext cx="603504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262D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Start broad — a general area of health or social care that interests you, or that you have noticed an issue with.</a:t>
            </a:r>
            <a:endParaRPr lang="en-US" sz="1450" dirty="0"/>
          </a:p>
        </p:txBody>
      </p:sp>
      <p:sp>
        <p:nvSpPr>
          <p:cNvPr id="12" name="Shape 9"/>
          <p:cNvSpPr/>
          <p:nvPr/>
        </p:nvSpPr>
        <p:spPr>
          <a:xfrm>
            <a:off x="548640" y="3429000"/>
            <a:ext cx="640080" cy="640080"/>
          </a:xfrm>
          <a:prstGeom prst="ellipse">
            <a:avLst/>
          </a:prstGeom>
          <a:solidFill>
            <a:srgbClr val="4FB6C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548640" y="3429000"/>
            <a:ext cx="6400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96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960" dirty="0"/>
          </a:p>
        </p:txBody>
      </p:sp>
      <p:sp>
        <p:nvSpPr>
          <p:cNvPr id="14" name="Text 11"/>
          <p:cNvSpPr/>
          <p:nvPr/>
        </p:nvSpPr>
        <p:spPr>
          <a:xfrm>
            <a:off x="1371600" y="3383280"/>
            <a:ext cx="41148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0F3A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Step 2: Build your rationale</a:t>
            </a:r>
            <a:endParaRPr lang="en-US" sz="1700" dirty="0"/>
          </a:p>
        </p:txBody>
      </p:sp>
      <p:sp>
        <p:nvSpPr>
          <p:cNvPr id="15" name="Text 12"/>
          <p:cNvSpPr/>
          <p:nvPr/>
        </p:nvSpPr>
        <p:spPr>
          <a:xfrm>
            <a:off x="5577840" y="3383280"/>
            <a:ext cx="603504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262D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Ask why this matters: who is affected, and what is currently unclear or unresolved?</a:t>
            </a:r>
            <a:endParaRPr lang="en-US" sz="1450" dirty="0"/>
          </a:p>
        </p:txBody>
      </p:sp>
      <p:sp>
        <p:nvSpPr>
          <p:cNvPr id="16" name="Shape 13"/>
          <p:cNvSpPr/>
          <p:nvPr/>
        </p:nvSpPr>
        <p:spPr>
          <a:xfrm>
            <a:off x="548640" y="4754880"/>
            <a:ext cx="640080" cy="640080"/>
          </a:xfrm>
          <a:prstGeom prst="ellipse">
            <a:avLst/>
          </a:prstGeom>
          <a:solidFill>
            <a:srgbClr val="4FB6C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548640" y="4754880"/>
            <a:ext cx="6400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96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960" dirty="0"/>
          </a:p>
        </p:txBody>
      </p:sp>
      <p:sp>
        <p:nvSpPr>
          <p:cNvPr id="18" name="Text 15"/>
          <p:cNvSpPr/>
          <p:nvPr/>
        </p:nvSpPr>
        <p:spPr>
          <a:xfrm>
            <a:off x="1371600" y="4709160"/>
            <a:ext cx="41148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0F3A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Step 3: Refine to a focused topic</a:t>
            </a:r>
            <a:endParaRPr lang="en-US" sz="1700" dirty="0"/>
          </a:p>
        </p:txBody>
      </p:sp>
      <p:sp>
        <p:nvSpPr>
          <p:cNvPr id="19" name="Text 16"/>
          <p:cNvSpPr/>
          <p:nvPr/>
        </p:nvSpPr>
        <p:spPr>
          <a:xfrm>
            <a:off x="5577840" y="4709160"/>
            <a:ext cx="603504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262D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Narrow down to something specific, manageable and answerable within 1,500 words.</a:t>
            </a:r>
            <a:endParaRPr lang="en-US" sz="1450" dirty="0"/>
          </a:p>
        </p:txBody>
      </p:sp>
      <p:sp>
        <p:nvSpPr>
          <p:cNvPr id="20" name="Shape 17"/>
          <p:cNvSpPr/>
          <p:nvPr/>
        </p:nvSpPr>
        <p:spPr>
          <a:xfrm>
            <a:off x="548640" y="5486400"/>
            <a:ext cx="11064240" cy="502920"/>
          </a:xfrm>
          <a:prstGeom prst="roundRect">
            <a:avLst>
              <a:gd name="adj" fmla="val 10909"/>
            </a:avLst>
          </a:prstGeom>
          <a:solidFill>
            <a:srgbClr val="EAF3F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8"/>
          <p:cNvSpPr/>
          <p:nvPr/>
        </p:nvSpPr>
        <p:spPr>
          <a:xfrm>
            <a:off x="822960" y="5486400"/>
            <a:ext cx="10515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0F3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A topic that is too broad (‘mental health’) is hard to research in, A topic that is too narrow may have very little literature available.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620256"/>
          </a:xfrm>
          <a:prstGeom prst="rect">
            <a:avLst/>
          </a:prstGeom>
          <a:solidFill>
            <a:srgbClr val="FFFDF8"/>
          </a:solidFill>
          <a:ln w="12700">
            <a:solidFill>
              <a:srgbClr val="FFFDF8">
                <a:alpha val="0"/>
              </a:srgbClr>
            </a:solidFill>
            <a:prstDash val="solid"/>
          </a:ln>
        </p:spPr>
        <p:txBody>
          <a:bodyPr/>
          <a:lstStyle/>
          <a:p>
            <a:endParaRPr dirty="0"/>
          </a:p>
        </p:txBody>
      </p:sp>
      <p:sp>
        <p:nvSpPr>
          <p:cNvPr id="4" name="Text 2"/>
          <p:cNvSpPr/>
          <p:nvPr/>
        </p:nvSpPr>
        <p:spPr>
          <a:xfrm>
            <a:off x="594360" y="621792"/>
            <a:ext cx="106984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1720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From a broad topic to a focused research issue</a:t>
            </a:r>
            <a:endParaRPr lang="en-US" sz="3000" dirty="0"/>
          </a:p>
        </p:txBody>
      </p:sp>
      <p:sp>
        <p:nvSpPr>
          <p:cNvPr id="5" name="Shape 3"/>
          <p:cNvSpPr/>
          <p:nvPr/>
        </p:nvSpPr>
        <p:spPr>
          <a:xfrm>
            <a:off x="822960" y="1463040"/>
            <a:ext cx="2834640" cy="603504"/>
          </a:xfrm>
          <a:prstGeom prst="roundRect">
            <a:avLst/>
          </a:prstGeom>
          <a:solidFill>
            <a:srgbClr val="E3F5F2"/>
          </a:solidFill>
          <a:ln w="12700">
            <a:solidFill>
              <a:srgbClr val="DCE6E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1051560" y="1636776"/>
            <a:ext cx="237744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2355B"/>
                </a:solidFill>
              </a:rPr>
              <a:t>Broad area</a:t>
            </a:r>
            <a:endParaRPr lang="en-US" sz="1500" dirty="0"/>
          </a:p>
        </p:txBody>
      </p:sp>
      <p:sp>
        <p:nvSpPr>
          <p:cNvPr id="7" name="Shape 5"/>
          <p:cNvSpPr/>
          <p:nvPr/>
        </p:nvSpPr>
        <p:spPr>
          <a:xfrm>
            <a:off x="3840480" y="1764792"/>
            <a:ext cx="548640" cy="0"/>
          </a:xfrm>
          <a:prstGeom prst="line">
            <a:avLst/>
          </a:prstGeom>
          <a:noFill/>
          <a:ln w="25400">
            <a:solidFill>
              <a:srgbClr val="F2A93B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/>
          </a:p>
        </p:txBody>
      </p:sp>
      <p:sp>
        <p:nvSpPr>
          <p:cNvPr id="8" name="Text 6"/>
          <p:cNvSpPr/>
          <p:nvPr/>
        </p:nvSpPr>
        <p:spPr>
          <a:xfrm>
            <a:off x="4617720" y="1572768"/>
            <a:ext cx="60807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172033"/>
                </a:solidFill>
              </a:rPr>
              <a:t>Mental health</a:t>
            </a:r>
            <a:endParaRPr lang="en-US" sz="1700" dirty="0"/>
          </a:p>
        </p:txBody>
      </p:sp>
      <p:sp>
        <p:nvSpPr>
          <p:cNvPr id="9" name="Shape 7"/>
          <p:cNvSpPr/>
          <p:nvPr/>
        </p:nvSpPr>
        <p:spPr>
          <a:xfrm>
            <a:off x="822960" y="2395728"/>
            <a:ext cx="2834640" cy="603504"/>
          </a:xfrm>
          <a:prstGeom prst="roundRect">
            <a:avLst/>
          </a:prstGeom>
          <a:solidFill>
            <a:srgbClr val="EAF3FF"/>
          </a:solidFill>
          <a:ln w="12700">
            <a:solidFill>
              <a:srgbClr val="DCE6E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0" name="Text 8"/>
          <p:cNvSpPr/>
          <p:nvPr/>
        </p:nvSpPr>
        <p:spPr>
          <a:xfrm>
            <a:off x="1051560" y="2569464"/>
            <a:ext cx="237744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2355B"/>
                </a:solidFill>
              </a:rPr>
              <a:t>Focused topic</a:t>
            </a:r>
            <a:endParaRPr lang="en-US" sz="1500" dirty="0"/>
          </a:p>
        </p:txBody>
      </p:sp>
      <p:sp>
        <p:nvSpPr>
          <p:cNvPr id="11" name="Shape 9"/>
          <p:cNvSpPr/>
          <p:nvPr/>
        </p:nvSpPr>
        <p:spPr>
          <a:xfrm>
            <a:off x="3840480" y="2697480"/>
            <a:ext cx="548640" cy="0"/>
          </a:xfrm>
          <a:prstGeom prst="line">
            <a:avLst/>
          </a:prstGeom>
          <a:noFill/>
          <a:ln w="25400">
            <a:solidFill>
              <a:srgbClr val="F2A93B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/>
          </a:p>
        </p:txBody>
      </p:sp>
      <p:sp>
        <p:nvSpPr>
          <p:cNvPr id="12" name="Text 10"/>
          <p:cNvSpPr/>
          <p:nvPr/>
        </p:nvSpPr>
        <p:spPr>
          <a:xfrm>
            <a:off x="4617720" y="2505456"/>
            <a:ext cx="60807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172033"/>
                </a:solidFill>
              </a:rPr>
              <a:t>Mental health support for university students</a:t>
            </a:r>
            <a:endParaRPr lang="en-US" sz="1700" dirty="0"/>
          </a:p>
        </p:txBody>
      </p:sp>
      <p:sp>
        <p:nvSpPr>
          <p:cNvPr id="13" name="Shape 11"/>
          <p:cNvSpPr/>
          <p:nvPr/>
        </p:nvSpPr>
        <p:spPr>
          <a:xfrm>
            <a:off x="822960" y="3328416"/>
            <a:ext cx="2834640" cy="603504"/>
          </a:xfrm>
          <a:prstGeom prst="roundRect">
            <a:avLst/>
          </a:prstGeom>
          <a:solidFill>
            <a:srgbClr val="E3F5F2"/>
          </a:solidFill>
          <a:ln w="12700">
            <a:solidFill>
              <a:srgbClr val="DCE6E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" name="Text 12"/>
          <p:cNvSpPr/>
          <p:nvPr/>
        </p:nvSpPr>
        <p:spPr>
          <a:xfrm>
            <a:off x="1051560" y="3502152"/>
            <a:ext cx="237744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2355B"/>
                </a:solidFill>
              </a:rPr>
              <a:t>Research problem</a:t>
            </a:r>
            <a:endParaRPr lang="en-US" sz="1500" dirty="0"/>
          </a:p>
        </p:txBody>
      </p:sp>
      <p:sp>
        <p:nvSpPr>
          <p:cNvPr id="15" name="Shape 13"/>
          <p:cNvSpPr/>
          <p:nvPr/>
        </p:nvSpPr>
        <p:spPr>
          <a:xfrm>
            <a:off x="3840480" y="3630168"/>
            <a:ext cx="548640" cy="0"/>
          </a:xfrm>
          <a:prstGeom prst="line">
            <a:avLst/>
          </a:prstGeom>
          <a:noFill/>
          <a:ln w="25400">
            <a:solidFill>
              <a:srgbClr val="F2A93B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/>
          </a:p>
        </p:txBody>
      </p:sp>
      <p:sp>
        <p:nvSpPr>
          <p:cNvPr id="16" name="Text 14"/>
          <p:cNvSpPr/>
          <p:nvPr/>
        </p:nvSpPr>
        <p:spPr>
          <a:xfrm>
            <a:off x="4617720" y="3438144"/>
            <a:ext cx="60807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172033"/>
                </a:solidFill>
              </a:rPr>
              <a:t>Some students delay seeking support</a:t>
            </a:r>
            <a:endParaRPr lang="en-US" sz="1700" dirty="0"/>
          </a:p>
        </p:txBody>
      </p:sp>
      <p:sp>
        <p:nvSpPr>
          <p:cNvPr id="17" name="Shape 15"/>
          <p:cNvSpPr/>
          <p:nvPr/>
        </p:nvSpPr>
        <p:spPr>
          <a:xfrm>
            <a:off x="822960" y="4261104"/>
            <a:ext cx="2834640" cy="603504"/>
          </a:xfrm>
          <a:prstGeom prst="roundRect">
            <a:avLst/>
          </a:prstGeom>
          <a:solidFill>
            <a:srgbClr val="EAF3FF"/>
          </a:solidFill>
          <a:ln w="12700">
            <a:solidFill>
              <a:srgbClr val="DCE6E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8" name="Text 16"/>
          <p:cNvSpPr/>
          <p:nvPr/>
        </p:nvSpPr>
        <p:spPr>
          <a:xfrm>
            <a:off x="1051560" y="4434840"/>
            <a:ext cx="237744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2355B"/>
                </a:solidFill>
              </a:rPr>
              <a:t>Possible question</a:t>
            </a:r>
            <a:endParaRPr lang="en-US" sz="1500" dirty="0"/>
          </a:p>
        </p:txBody>
      </p:sp>
      <p:sp>
        <p:nvSpPr>
          <p:cNvPr id="19" name="Shape 17"/>
          <p:cNvSpPr/>
          <p:nvPr/>
        </p:nvSpPr>
        <p:spPr>
          <a:xfrm>
            <a:off x="3840480" y="4562856"/>
            <a:ext cx="548640" cy="0"/>
          </a:xfrm>
          <a:prstGeom prst="line">
            <a:avLst/>
          </a:prstGeom>
          <a:noFill/>
          <a:ln w="25400">
            <a:solidFill>
              <a:srgbClr val="F2A93B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/>
          </a:p>
        </p:txBody>
      </p:sp>
      <p:sp>
        <p:nvSpPr>
          <p:cNvPr id="20" name="Text 18"/>
          <p:cNvSpPr/>
          <p:nvPr/>
        </p:nvSpPr>
        <p:spPr>
          <a:xfrm>
            <a:off x="4617720" y="4370832"/>
            <a:ext cx="60807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172033"/>
                </a:solidFill>
              </a:rPr>
              <a:t>What barriers stop students from accessing support?</a:t>
            </a:r>
            <a:endParaRPr lang="en-US" sz="1700" dirty="0"/>
          </a:p>
        </p:txBody>
      </p:sp>
      <p:sp>
        <p:nvSpPr>
          <p:cNvPr id="21" name="Text 19"/>
          <p:cNvSpPr/>
          <p:nvPr/>
        </p:nvSpPr>
        <p:spPr>
          <a:xfrm>
            <a:off x="822960" y="5440680"/>
            <a:ext cx="102412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2AA7A5"/>
                </a:solidFill>
              </a:rPr>
              <a:t>Good topic development makes the issue narrower, clearer and easier to explain.</a:t>
            </a:r>
            <a:endParaRPr lang="en-US" sz="1800" dirty="0"/>
          </a:p>
        </p:txBody>
      </p:sp>
      <p:sp>
        <p:nvSpPr>
          <p:cNvPr id="23" name="Text 21"/>
          <p:cNvSpPr/>
          <p:nvPr/>
        </p:nvSpPr>
        <p:spPr>
          <a:xfrm>
            <a:off x="11109960" y="6419088"/>
            <a:ext cx="502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sz="900">
                <a:solidFill>
                  <a:srgbClr val="596E81"/>
                </a:solidFill>
                <a:latin typeface="Arial"/>
              </a:rPr>
              <a:t>5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>
            <a:extLst>
              <a:ext uri="{FF2B5EF4-FFF2-40B4-BE49-F238E27FC236}">
                <a16:creationId xmlns:a16="http://schemas.microsoft.com/office/drawing/2014/main" id="{9CAFF1E4-5F9A-3085-0C04-678E95EAB16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Refining the research topic- KWL framework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4F765B-CF53-C86D-3A04-912946D501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1200" y="2103438"/>
            <a:ext cx="10414000" cy="4111625"/>
          </a:xfrm>
        </p:spPr>
        <p:txBody>
          <a:bodyPr/>
          <a:lstStyle/>
          <a:p>
            <a:pPr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Identify a research focus and refining a research question can be sometimes challenging </a:t>
            </a:r>
          </a:p>
          <a:p>
            <a:pPr marL="0" indent="0">
              <a:buFont typeface="Garamond" panose="02020404030301010803" pitchFamily="18" charset="0"/>
              <a:buNone/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K-W-L Chart </a:t>
            </a:r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a graphic organiser and helps to identify: </a:t>
            </a:r>
          </a:p>
          <a:p>
            <a:pPr>
              <a:defRPr/>
            </a:pPr>
            <a:r>
              <a:rPr lang="en-GB" sz="2400" b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</a:t>
            </a:r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what is already </a:t>
            </a:r>
            <a:r>
              <a:rPr lang="en-GB" sz="2400" b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KNOWN</a:t>
            </a:r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defRPr/>
            </a:pPr>
            <a:r>
              <a:rPr lang="en-GB" sz="2400" b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W-</a:t>
            </a:r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what you </a:t>
            </a:r>
            <a:r>
              <a:rPr lang="en-GB" sz="2400" b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WONDER</a:t>
            </a:r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or </a:t>
            </a:r>
            <a:r>
              <a:rPr lang="en-GB" sz="2400" b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WANT</a:t>
            </a:r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 know </a:t>
            </a:r>
          </a:p>
          <a:p>
            <a:pPr>
              <a:defRPr/>
            </a:pPr>
            <a:r>
              <a:rPr lang="en-GB" sz="2400" b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L-</a:t>
            </a:r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What you have </a:t>
            </a:r>
            <a:r>
              <a:rPr lang="en-GB" sz="2400" b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LEARNED</a:t>
            </a:r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(L) </a:t>
            </a:r>
          </a:p>
          <a:p>
            <a:pPr marL="0" indent="0">
              <a:buFont typeface="Garamond" panose="02020404030301010803" pitchFamily="18" charset="0"/>
              <a:buNone/>
              <a:defRPr/>
            </a:pPr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about a research topic.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6084" name="Picture 3">
            <a:hlinkClick r:id="rId3"/>
            <a:extLst>
              <a:ext uri="{FF2B5EF4-FFF2-40B4-BE49-F238E27FC236}">
                <a16:creationId xmlns:a16="http://schemas.microsoft.com/office/drawing/2014/main" id="{09D0968B-BF8E-E34D-20E7-43B705A20E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0825" y="3179763"/>
            <a:ext cx="2603500" cy="195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push dir="u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1">
            <a:extLst>
              <a:ext uri="{FF2B5EF4-FFF2-40B4-BE49-F238E27FC236}">
                <a16:creationId xmlns:a16="http://schemas.microsoft.com/office/drawing/2014/main" id="{CB50AB5D-9E14-7D17-E0F5-E288347628F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60400" y="298450"/>
            <a:ext cx="10434638" cy="1235075"/>
          </a:xfrm>
        </p:spPr>
        <p:txBody>
          <a:bodyPr/>
          <a:lstStyle/>
          <a:p>
            <a:pPr eaLnBrk="1" hangingPunct="1"/>
            <a:r>
              <a:rPr lang="en-GB" altLang="en-US" b="1"/>
              <a:t>L in the KWL chart </a:t>
            </a: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3D50C4-B583-CD2F-306E-35236DD4C7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5788" y="1458913"/>
            <a:ext cx="10569575" cy="1570037"/>
          </a:xfrm>
        </p:spPr>
        <p:txBody>
          <a:bodyPr>
            <a:normAutofit/>
          </a:bodyPr>
          <a:lstStyle/>
          <a:p>
            <a:pPr marL="182880" indent="-182880" eaLnBrk="1" fontAlgn="auto" hangingPunct="1">
              <a:spcAft>
                <a:spcPts val="0"/>
              </a:spcAft>
              <a:buClr>
                <a:schemeClr val="tx1">
                  <a:lumMod val="85000"/>
                  <a:lumOff val="15000"/>
                </a:schemeClr>
              </a:buClr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will Learn (L) by looking at existing literature </a:t>
            </a:r>
          </a:p>
          <a:p>
            <a:pPr marL="182880" indent="-182880" eaLnBrk="1" fontAlgn="auto" hangingPunct="1">
              <a:spcAft>
                <a:spcPts val="0"/>
              </a:spcAft>
              <a:buClr>
                <a:schemeClr val="tx1">
                  <a:lumMod val="85000"/>
                  <a:lumOff val="15000"/>
                </a:schemeClr>
              </a:buClr>
              <a:defRPr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What do we mean by ‘literature’?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C44FD9B8-1D38-3938-4003-5B5B0B8A653B}"/>
              </a:ext>
            </a:extLst>
          </p:cNvPr>
          <p:cNvGrpSpPr>
            <a:grpSpLocks/>
          </p:cNvGrpSpPr>
          <p:nvPr/>
        </p:nvGrpSpPr>
        <p:grpSpPr bwMode="auto">
          <a:xfrm>
            <a:off x="457200" y="2916238"/>
            <a:ext cx="4479925" cy="3544887"/>
            <a:chOff x="585177" y="3028890"/>
            <a:chExt cx="4233313" cy="3192843"/>
          </a:xfrm>
        </p:grpSpPr>
        <p:sp>
          <p:nvSpPr>
            <p:cNvPr id="48134" name="TextBox 4">
              <a:extLst>
                <a:ext uri="{FF2B5EF4-FFF2-40B4-BE49-F238E27FC236}">
                  <a16:creationId xmlns:a16="http://schemas.microsoft.com/office/drawing/2014/main" id="{5CBBCA11-7667-10B5-F9E2-06EFB4BDBCD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097280" y="3028890"/>
              <a:ext cx="3721210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Century Gothic" panose="020B0502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entury Gothic" panose="020B0502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entury Gothic" panose="020B0502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entury Gothic" panose="020B0502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entury Gothic" panose="020B0502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entury Gothic" panose="020B0502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entury Gothic" panose="020B0502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entury Gothic" panose="020B0502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entury Gothic" panose="020B0502020202020204" pitchFamily="34" charset="0"/>
                </a:defRPr>
              </a:lvl9pPr>
            </a:lstStyle>
            <a:p>
              <a:pPr eaLnBrk="1" hangingPunct="1"/>
              <a:r>
                <a:rPr lang="en-GB" altLang="en-US" sz="2400">
                  <a:latin typeface="Arial" panose="020B0604020202020204" pitchFamily="34" charset="0"/>
                  <a:cs typeface="Arial" panose="020B0604020202020204" pitchFamily="34" charset="0"/>
                </a:rPr>
                <a:t>But what does this mean? </a:t>
              </a:r>
              <a:endParaRPr lang="en-GB" altLang="en-US" sz="2400"/>
            </a:p>
          </p:txBody>
        </p:sp>
        <p:pic>
          <p:nvPicPr>
            <p:cNvPr id="48135" name="Picture 6" descr="Business woman raising shoulders">
              <a:extLst>
                <a:ext uri="{FF2B5EF4-FFF2-40B4-BE49-F238E27FC236}">
                  <a16:creationId xmlns:a16="http://schemas.microsoft.com/office/drawing/2014/main" id="{F4F69E09-6934-F216-8617-7A4F85C52FF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86933" y="3490554"/>
              <a:ext cx="1310460" cy="2632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48136" name="Picture 8" descr="Businesswoman hand on head">
              <a:extLst>
                <a:ext uri="{FF2B5EF4-FFF2-40B4-BE49-F238E27FC236}">
                  <a16:creationId xmlns:a16="http://schemas.microsoft.com/office/drawing/2014/main" id="{F19032CD-CC74-6E5A-1730-CBE0C42C6A0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2125490" y="3472664"/>
              <a:ext cx="832395" cy="2731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48137" name="Picture 10" descr="Young businessman hand on head">
              <a:extLst>
                <a:ext uri="{FF2B5EF4-FFF2-40B4-BE49-F238E27FC236}">
                  <a16:creationId xmlns:a16="http://schemas.microsoft.com/office/drawing/2014/main" id="{8F9F64C6-1BFE-DB27-905E-9B090AB8603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5177" y="3490554"/>
              <a:ext cx="1148663" cy="2731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90C4CE07-A3D9-4765-7ACD-BA55DECE75B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38850" y="2789238"/>
            <a:ext cx="5243513" cy="304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/>
            <a:r>
              <a:rPr lang="en-GB" altLang="en-US" sz="2400" b="1">
                <a:latin typeface="Arial" panose="020B0604020202020204" pitchFamily="34" charset="0"/>
                <a:cs typeface="Arial" panose="020B0604020202020204" pitchFamily="34" charset="0"/>
              </a:rPr>
              <a:t>Literature</a:t>
            </a:r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 refers to information that has been written by expert people or organisations that research a specific area of study. </a:t>
            </a:r>
          </a:p>
          <a:p>
            <a:pPr eaLnBrk="1" hangingPunct="1"/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In higher education we require you to use </a:t>
            </a:r>
            <a:r>
              <a:rPr lang="en-GB" altLang="en-US" sz="2400" b="1">
                <a:latin typeface="Arial" panose="020B0604020202020204" pitchFamily="34" charset="0"/>
                <a:cs typeface="Arial" panose="020B0604020202020204" pitchFamily="34" charset="0"/>
              </a:rPr>
              <a:t>literature</a:t>
            </a:r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 to support and develop your points. 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685800"/>
            <a:ext cx="11064240" cy="5116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000" b="1" dirty="0">
                <a:solidFill>
                  <a:srgbClr val="0F3A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Do We Mean by ‘Literature’?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0" y="6355080"/>
            <a:ext cx="12191695" cy="502920"/>
          </a:xfrm>
          <a:prstGeom prst="rect">
            <a:avLst/>
          </a:prstGeom>
          <a:solidFill>
            <a:srgbClr val="023B59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" name="Image 0" descr="/home/claude/work/build/uwtsd_logo_only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20" y="6423660"/>
            <a:ext cx="964383" cy="36576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5943600" y="6355080"/>
            <a:ext cx="5943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00" i="1" dirty="0">
                <a:solidFill>
                  <a:srgbClr val="A9DDE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Transforming Education; Transforming Lives</a:t>
            </a:r>
            <a:endParaRPr lang="en-US" sz="1100" dirty="0"/>
          </a:p>
        </p:txBody>
      </p:sp>
      <p:sp>
        <p:nvSpPr>
          <p:cNvPr id="7" name="Shape 4"/>
          <p:cNvSpPr/>
          <p:nvPr/>
        </p:nvSpPr>
        <p:spPr>
          <a:xfrm>
            <a:off x="483326" y="1463040"/>
            <a:ext cx="11018520" cy="1828800"/>
          </a:xfrm>
          <a:prstGeom prst="roundRect">
            <a:avLst>
              <a:gd name="adj" fmla="val 4000"/>
            </a:avLst>
          </a:prstGeom>
          <a:solidFill>
            <a:srgbClr val="EAF3F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777240" y="1645920"/>
            <a:ext cx="10476411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dirty="0">
                <a:solidFill>
                  <a:srgbClr val="262D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an academic context, ‘literature’ refers to information that has been written by experts or recognised organisations who research a specific area of study. In higher education, you are expected to use literature to support and develop the points you make.</a:t>
            </a:r>
            <a:endParaRPr lang="en-US" sz="2400" dirty="0"/>
          </a:p>
        </p:txBody>
      </p:sp>
      <p:sp>
        <p:nvSpPr>
          <p:cNvPr id="13" name="Text 10"/>
          <p:cNvSpPr/>
          <p:nvPr/>
        </p:nvSpPr>
        <p:spPr>
          <a:xfrm>
            <a:off x="548640" y="3871504"/>
            <a:ext cx="11064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400" b="1" dirty="0">
                <a:solidFill>
                  <a:srgbClr val="0F3A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counts as literature ? </a:t>
            </a:r>
          </a:p>
          <a:p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There are no restrictions of what literature you can read but as lecturers we usually expect you to use: </a:t>
            </a:r>
          </a:p>
          <a:p>
            <a:pPr marL="0" indent="0">
              <a:buNone/>
            </a:pPr>
            <a:endParaRPr lang="en-US" sz="1800" dirty="0"/>
          </a:p>
        </p:txBody>
      </p:sp>
      <p:sp>
        <p:nvSpPr>
          <p:cNvPr id="14" name="Shape 11"/>
          <p:cNvSpPr/>
          <p:nvPr/>
        </p:nvSpPr>
        <p:spPr>
          <a:xfrm>
            <a:off x="483326" y="4362994"/>
            <a:ext cx="3566160" cy="1737360"/>
          </a:xfrm>
          <a:prstGeom prst="roundRect">
            <a:avLst>
              <a:gd name="adj" fmla="val 5263"/>
            </a:avLst>
          </a:prstGeom>
          <a:solidFill>
            <a:srgbClr val="B8D233"/>
          </a:solidFill>
          <a:ln w="12700">
            <a:solidFill>
              <a:srgbClr val="EAF3F6"/>
            </a:solidFill>
            <a:prstDash val="solid"/>
          </a:ln>
          <a:effectLst>
            <a:outerShdw blurRad="635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/>
          <p:nvPr/>
        </p:nvSpPr>
        <p:spPr>
          <a:xfrm>
            <a:off x="690154" y="4359728"/>
            <a:ext cx="31089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0F3A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Journal articles</a:t>
            </a:r>
            <a:endParaRPr lang="en-US" sz="1550" dirty="0"/>
          </a:p>
        </p:txBody>
      </p:sp>
      <p:sp>
        <p:nvSpPr>
          <p:cNvPr id="16" name="Text 13"/>
          <p:cNvSpPr/>
          <p:nvPr/>
        </p:nvSpPr>
        <p:spPr>
          <a:xfrm>
            <a:off x="711926" y="4774474"/>
            <a:ext cx="310896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262D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Peer-reviewed research papers, e.g. in nursing, psychology, public health and education journals.</a:t>
            </a:r>
            <a:endParaRPr lang="en-US" b="1" dirty="0"/>
          </a:p>
        </p:txBody>
      </p:sp>
      <p:sp>
        <p:nvSpPr>
          <p:cNvPr id="17" name="Shape 14"/>
          <p:cNvSpPr/>
          <p:nvPr/>
        </p:nvSpPr>
        <p:spPr>
          <a:xfrm>
            <a:off x="4356463" y="4362994"/>
            <a:ext cx="3566160" cy="1737360"/>
          </a:xfrm>
          <a:prstGeom prst="roundRect">
            <a:avLst>
              <a:gd name="adj" fmla="val 5263"/>
            </a:avLst>
          </a:prstGeom>
          <a:solidFill>
            <a:srgbClr val="B8D233"/>
          </a:solidFill>
          <a:ln w="12700">
            <a:solidFill>
              <a:srgbClr val="EAF3F6"/>
            </a:solidFill>
            <a:prstDash val="solid"/>
          </a:ln>
          <a:effectLst>
            <a:outerShdw blurRad="635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Text 15"/>
          <p:cNvSpPr/>
          <p:nvPr/>
        </p:nvSpPr>
        <p:spPr>
          <a:xfrm>
            <a:off x="4585063" y="4477294"/>
            <a:ext cx="31089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0F3A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Academic textbooks</a:t>
            </a:r>
            <a:endParaRPr lang="en-US" sz="1550" dirty="0"/>
          </a:p>
        </p:txBody>
      </p:sp>
      <p:sp>
        <p:nvSpPr>
          <p:cNvPr id="19" name="Text 16"/>
          <p:cNvSpPr/>
          <p:nvPr/>
        </p:nvSpPr>
        <p:spPr>
          <a:xfrm>
            <a:off x="4585063" y="4869180"/>
            <a:ext cx="333756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62D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Books written by experts, often used to explain theories, concepts and methods</a:t>
            </a:r>
            <a:r>
              <a:rPr lang="en-US" sz="1300" b="1" dirty="0">
                <a:solidFill>
                  <a:srgbClr val="262D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1300" b="1" dirty="0"/>
          </a:p>
        </p:txBody>
      </p:sp>
      <p:sp>
        <p:nvSpPr>
          <p:cNvPr id="20" name="Shape 17"/>
          <p:cNvSpPr/>
          <p:nvPr/>
        </p:nvSpPr>
        <p:spPr>
          <a:xfrm>
            <a:off x="8142514" y="4362994"/>
            <a:ext cx="3566160" cy="1737360"/>
          </a:xfrm>
          <a:prstGeom prst="roundRect">
            <a:avLst>
              <a:gd name="adj" fmla="val 5263"/>
            </a:avLst>
          </a:prstGeom>
          <a:solidFill>
            <a:srgbClr val="B8D233"/>
          </a:solidFill>
          <a:ln w="12700">
            <a:solidFill>
              <a:srgbClr val="EAF3F6"/>
            </a:solidFill>
            <a:prstDash val="solid"/>
          </a:ln>
          <a:effectLst>
            <a:outerShdw blurRad="635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Text 18"/>
          <p:cNvSpPr/>
          <p:nvPr/>
        </p:nvSpPr>
        <p:spPr>
          <a:xfrm>
            <a:off x="8392886" y="4477294"/>
            <a:ext cx="31089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0F3A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Specialist organisation websites</a:t>
            </a:r>
            <a:endParaRPr lang="en-US" sz="1550" dirty="0"/>
          </a:p>
        </p:txBody>
      </p:sp>
      <p:sp>
        <p:nvSpPr>
          <p:cNvPr id="22" name="Text 19"/>
          <p:cNvSpPr/>
          <p:nvPr/>
        </p:nvSpPr>
        <p:spPr>
          <a:xfrm>
            <a:off x="8392886" y="4663440"/>
            <a:ext cx="310896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262D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NHS, ONS, NICE, Royal College of Nursing, Care Inspectorate.</a:t>
            </a:r>
            <a:endParaRPr lang="en-US" sz="1300" b="1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itle 1">
            <a:extLst>
              <a:ext uri="{FF2B5EF4-FFF2-40B4-BE49-F238E27FC236}">
                <a16:creationId xmlns:a16="http://schemas.microsoft.com/office/drawing/2014/main" id="{117FAED7-A9D3-5FEC-A45A-C9D36A7398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92282" y="378898"/>
            <a:ext cx="10058400" cy="1371600"/>
          </a:xfrm>
        </p:spPr>
        <p:txBody>
          <a:bodyPr/>
          <a:lstStyle/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Using websites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AFF1F-340A-2587-9067-017451D7664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92282" y="1322103"/>
            <a:ext cx="10058400" cy="1052512"/>
          </a:xfrm>
        </p:spPr>
        <p:txBody>
          <a:bodyPr/>
          <a:lstStyle/>
          <a:p>
            <a:pPr marL="0" indent="0" eaLnBrk="1" hangingPunct="1">
              <a:lnSpc>
                <a:spcPct val="160000"/>
              </a:lnSpc>
              <a:buFont typeface="Garamond" panose="02020404030301010803" pitchFamily="18" charset="0"/>
              <a:buNone/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Some website may have relevant information on, others may have commercial interests which make them bias, and others may have misleading, unchecked or false information on. 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3B95AF0E-7F66-22D6-FDA0-4386C1E73A7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51880751"/>
              </p:ext>
            </p:extLst>
          </p:nvPr>
        </p:nvGraphicFramePr>
        <p:xfrm>
          <a:off x="411019" y="2579914"/>
          <a:ext cx="4770581" cy="35195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0181" name="Picture 5" descr="Businessman fist on chin">
            <a:extLst>
              <a:ext uri="{FF2B5EF4-FFF2-40B4-BE49-F238E27FC236}">
                <a16:creationId xmlns:a16="http://schemas.microsoft.com/office/drawing/2014/main" id="{7791E8CE-3F33-FC0B-5A8C-291CAC7D7D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4388" y="3263900"/>
            <a:ext cx="989012" cy="3262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91987937-DB3C-A1DF-72B6-CA12C9CA498A}"/>
              </a:ext>
            </a:extLst>
          </p:cNvPr>
          <p:cNvGrpSpPr>
            <a:grpSpLocks/>
          </p:cNvGrpSpPr>
          <p:nvPr/>
        </p:nvGrpSpPr>
        <p:grpSpPr bwMode="auto">
          <a:xfrm>
            <a:off x="5870575" y="2898775"/>
            <a:ext cx="2595563" cy="1144588"/>
            <a:chOff x="5870865" y="2899064"/>
            <a:chExt cx="2595505" cy="1143851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A3316204-24A3-6FCB-3669-1954D6BDF100}"/>
                </a:ext>
              </a:extLst>
            </p:cNvPr>
            <p:cNvSpPr/>
            <p:nvPr/>
          </p:nvSpPr>
          <p:spPr>
            <a:xfrm>
              <a:off x="5870865" y="2899064"/>
              <a:ext cx="2058942" cy="1012173"/>
            </a:xfrm>
            <a:custGeom>
              <a:avLst/>
              <a:gdLst>
                <a:gd name="connsiteX0" fmla="*/ 0 w 964614"/>
                <a:gd name="connsiteY0" fmla="*/ 482307 h 964614"/>
                <a:gd name="connsiteX1" fmla="*/ 482307 w 964614"/>
                <a:gd name="connsiteY1" fmla="*/ 0 h 964614"/>
                <a:gd name="connsiteX2" fmla="*/ 964614 w 964614"/>
                <a:gd name="connsiteY2" fmla="*/ 482307 h 964614"/>
                <a:gd name="connsiteX3" fmla="*/ 482307 w 964614"/>
                <a:gd name="connsiteY3" fmla="*/ 964614 h 964614"/>
                <a:gd name="connsiteX4" fmla="*/ 0 w 964614"/>
                <a:gd name="connsiteY4" fmla="*/ 482307 h 964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4614" h="964614">
                  <a:moveTo>
                    <a:pt x="0" y="482307"/>
                  </a:moveTo>
                  <a:cubicBezTo>
                    <a:pt x="0" y="215936"/>
                    <a:pt x="215936" y="0"/>
                    <a:pt x="482307" y="0"/>
                  </a:cubicBezTo>
                  <a:cubicBezTo>
                    <a:pt x="748678" y="0"/>
                    <a:pt x="964614" y="215936"/>
                    <a:pt x="964614" y="482307"/>
                  </a:cubicBezTo>
                  <a:cubicBezTo>
                    <a:pt x="964614" y="748678"/>
                    <a:pt x="748678" y="964614"/>
                    <a:pt x="482307" y="964614"/>
                  </a:cubicBezTo>
                  <a:cubicBezTo>
                    <a:pt x="215936" y="964614"/>
                    <a:pt x="0" y="748678"/>
                    <a:pt x="0" y="482307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167934" tIns="167934" rIns="167934" bIns="167934" spcCol="1270" anchor="ctr"/>
            <a:lstStyle/>
            <a:p>
              <a:pPr algn="ctr" defTabSz="93345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What is being said? </a:t>
              </a: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4094E97D-2C13-5C15-49EE-F1C3E9B20F05}"/>
                </a:ext>
              </a:extLst>
            </p:cNvPr>
            <p:cNvSpPr/>
            <p:nvPr/>
          </p:nvSpPr>
          <p:spPr>
            <a:xfrm rot="13279605">
              <a:off x="7979018" y="3714514"/>
              <a:ext cx="487352" cy="328401"/>
            </a:xfrm>
            <a:custGeom>
              <a:avLst/>
              <a:gdLst>
                <a:gd name="connsiteX0" fmla="*/ 0 w 204688"/>
                <a:gd name="connsiteY0" fmla="*/ 65594 h 327968"/>
                <a:gd name="connsiteX1" fmla="*/ 102344 w 204688"/>
                <a:gd name="connsiteY1" fmla="*/ 65594 h 327968"/>
                <a:gd name="connsiteX2" fmla="*/ 102344 w 204688"/>
                <a:gd name="connsiteY2" fmla="*/ 0 h 327968"/>
                <a:gd name="connsiteX3" fmla="*/ 204688 w 204688"/>
                <a:gd name="connsiteY3" fmla="*/ 163984 h 327968"/>
                <a:gd name="connsiteX4" fmla="*/ 102344 w 204688"/>
                <a:gd name="connsiteY4" fmla="*/ 327968 h 327968"/>
                <a:gd name="connsiteX5" fmla="*/ 102344 w 204688"/>
                <a:gd name="connsiteY5" fmla="*/ 262374 h 327968"/>
                <a:gd name="connsiteX6" fmla="*/ 0 w 204688"/>
                <a:gd name="connsiteY6" fmla="*/ 262374 h 327968"/>
                <a:gd name="connsiteX7" fmla="*/ 0 w 204688"/>
                <a:gd name="connsiteY7" fmla="*/ 65594 h 327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4688" h="327968">
                  <a:moveTo>
                    <a:pt x="0" y="65594"/>
                  </a:moveTo>
                  <a:lnTo>
                    <a:pt x="102344" y="65594"/>
                  </a:lnTo>
                  <a:lnTo>
                    <a:pt x="102344" y="0"/>
                  </a:lnTo>
                  <a:lnTo>
                    <a:pt x="204688" y="163984"/>
                  </a:lnTo>
                  <a:lnTo>
                    <a:pt x="102344" y="327968"/>
                  </a:lnTo>
                  <a:lnTo>
                    <a:pt x="102344" y="262374"/>
                  </a:lnTo>
                  <a:lnTo>
                    <a:pt x="0" y="262374"/>
                  </a:lnTo>
                  <a:lnTo>
                    <a:pt x="0" y="65594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0" tIns="65593" rIns="61405" bIns="65594" spcCol="1270" anchor="ctr"/>
            <a:lstStyle/>
            <a:p>
              <a:pPr algn="ctr" defTabSz="6223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en-GB" sz="1400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37EAE9A7-BC9A-3960-B8D0-8500879438DB}"/>
              </a:ext>
            </a:extLst>
          </p:cNvPr>
          <p:cNvGrpSpPr>
            <a:grpSpLocks/>
          </p:cNvGrpSpPr>
          <p:nvPr/>
        </p:nvGrpSpPr>
        <p:grpSpPr bwMode="auto">
          <a:xfrm>
            <a:off x="9477375" y="4165600"/>
            <a:ext cx="2624138" cy="863600"/>
            <a:chOff x="9477222" y="4165591"/>
            <a:chExt cx="2624734" cy="864164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AD19CFC9-A4FB-F4BD-DFDE-1A5000DA02F6}"/>
                </a:ext>
              </a:extLst>
            </p:cNvPr>
            <p:cNvSpPr/>
            <p:nvPr/>
          </p:nvSpPr>
          <p:spPr>
            <a:xfrm>
              <a:off x="9477222" y="4475356"/>
              <a:ext cx="390614" cy="328827"/>
            </a:xfrm>
            <a:custGeom>
              <a:avLst/>
              <a:gdLst>
                <a:gd name="connsiteX0" fmla="*/ 0 w 204688"/>
                <a:gd name="connsiteY0" fmla="*/ 65594 h 327968"/>
                <a:gd name="connsiteX1" fmla="*/ 102344 w 204688"/>
                <a:gd name="connsiteY1" fmla="*/ 65594 h 327968"/>
                <a:gd name="connsiteX2" fmla="*/ 102344 w 204688"/>
                <a:gd name="connsiteY2" fmla="*/ 0 h 327968"/>
                <a:gd name="connsiteX3" fmla="*/ 204688 w 204688"/>
                <a:gd name="connsiteY3" fmla="*/ 163984 h 327968"/>
                <a:gd name="connsiteX4" fmla="*/ 102344 w 204688"/>
                <a:gd name="connsiteY4" fmla="*/ 327968 h 327968"/>
                <a:gd name="connsiteX5" fmla="*/ 102344 w 204688"/>
                <a:gd name="connsiteY5" fmla="*/ 262374 h 327968"/>
                <a:gd name="connsiteX6" fmla="*/ 0 w 204688"/>
                <a:gd name="connsiteY6" fmla="*/ 262374 h 327968"/>
                <a:gd name="connsiteX7" fmla="*/ 0 w 204688"/>
                <a:gd name="connsiteY7" fmla="*/ 65594 h 327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4688" h="327968">
                  <a:moveTo>
                    <a:pt x="0" y="65594"/>
                  </a:moveTo>
                  <a:lnTo>
                    <a:pt x="102344" y="65594"/>
                  </a:lnTo>
                  <a:lnTo>
                    <a:pt x="102344" y="0"/>
                  </a:lnTo>
                  <a:lnTo>
                    <a:pt x="204688" y="163984"/>
                  </a:lnTo>
                  <a:lnTo>
                    <a:pt x="102344" y="327968"/>
                  </a:lnTo>
                  <a:lnTo>
                    <a:pt x="102344" y="262374"/>
                  </a:lnTo>
                  <a:lnTo>
                    <a:pt x="0" y="262374"/>
                  </a:lnTo>
                  <a:lnTo>
                    <a:pt x="0" y="65594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0" tIns="65594" rIns="61406" bIns="65594" spcCol="1270" anchor="ctr"/>
            <a:lstStyle/>
            <a:p>
              <a:pPr algn="ctr" defTabSz="6223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en-GB" sz="140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941689A-EB0E-43C2-F9A1-9EB6277E1659}"/>
                </a:ext>
              </a:extLst>
            </p:cNvPr>
            <p:cNvSpPr/>
            <p:nvPr/>
          </p:nvSpPr>
          <p:spPr>
            <a:xfrm>
              <a:off x="9904357" y="4165591"/>
              <a:ext cx="2197599" cy="864164"/>
            </a:xfrm>
            <a:custGeom>
              <a:avLst/>
              <a:gdLst>
                <a:gd name="connsiteX0" fmla="*/ 0 w 964614"/>
                <a:gd name="connsiteY0" fmla="*/ 482307 h 964614"/>
                <a:gd name="connsiteX1" fmla="*/ 482307 w 964614"/>
                <a:gd name="connsiteY1" fmla="*/ 0 h 964614"/>
                <a:gd name="connsiteX2" fmla="*/ 964614 w 964614"/>
                <a:gd name="connsiteY2" fmla="*/ 482307 h 964614"/>
                <a:gd name="connsiteX3" fmla="*/ 482307 w 964614"/>
                <a:gd name="connsiteY3" fmla="*/ 964614 h 964614"/>
                <a:gd name="connsiteX4" fmla="*/ 0 w 964614"/>
                <a:gd name="connsiteY4" fmla="*/ 482307 h 964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4614" h="964614">
                  <a:moveTo>
                    <a:pt x="0" y="482307"/>
                  </a:moveTo>
                  <a:cubicBezTo>
                    <a:pt x="0" y="215936"/>
                    <a:pt x="215936" y="0"/>
                    <a:pt x="482307" y="0"/>
                  </a:cubicBezTo>
                  <a:cubicBezTo>
                    <a:pt x="748678" y="0"/>
                    <a:pt x="964614" y="215936"/>
                    <a:pt x="964614" y="482307"/>
                  </a:cubicBezTo>
                  <a:cubicBezTo>
                    <a:pt x="964614" y="748678"/>
                    <a:pt x="748678" y="964614"/>
                    <a:pt x="482307" y="964614"/>
                  </a:cubicBezTo>
                  <a:cubicBezTo>
                    <a:pt x="215936" y="964614"/>
                    <a:pt x="0" y="748678"/>
                    <a:pt x="0" y="482307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167934" tIns="167934" rIns="167934" bIns="167934" spcCol="1270" anchor="ctr"/>
            <a:lstStyle/>
            <a:p>
              <a:pPr algn="ctr" defTabSz="93345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When does the info date from? </a:t>
              </a: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E2B1136D-BA1C-AE8D-47D4-50BD353D0CC5}"/>
              </a:ext>
            </a:extLst>
          </p:cNvPr>
          <p:cNvGrpSpPr>
            <a:grpSpLocks/>
          </p:cNvGrpSpPr>
          <p:nvPr/>
        </p:nvGrpSpPr>
        <p:grpSpPr bwMode="auto">
          <a:xfrm>
            <a:off x="5880100" y="5246688"/>
            <a:ext cx="2611438" cy="1074737"/>
            <a:chOff x="5880327" y="5246206"/>
            <a:chExt cx="2611638" cy="107544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3B6AE27-D000-8DD6-AC04-5A593DE200F9}"/>
                </a:ext>
              </a:extLst>
            </p:cNvPr>
            <p:cNvSpPr/>
            <p:nvPr/>
          </p:nvSpPr>
          <p:spPr>
            <a:xfrm rot="8376197">
              <a:off x="7772772" y="5246206"/>
              <a:ext cx="719193" cy="327241"/>
            </a:xfrm>
            <a:custGeom>
              <a:avLst/>
              <a:gdLst>
                <a:gd name="connsiteX0" fmla="*/ 0 w 204688"/>
                <a:gd name="connsiteY0" fmla="*/ 65594 h 327968"/>
                <a:gd name="connsiteX1" fmla="*/ 102344 w 204688"/>
                <a:gd name="connsiteY1" fmla="*/ 65594 h 327968"/>
                <a:gd name="connsiteX2" fmla="*/ 102344 w 204688"/>
                <a:gd name="connsiteY2" fmla="*/ 0 h 327968"/>
                <a:gd name="connsiteX3" fmla="*/ 204688 w 204688"/>
                <a:gd name="connsiteY3" fmla="*/ 163984 h 327968"/>
                <a:gd name="connsiteX4" fmla="*/ 102344 w 204688"/>
                <a:gd name="connsiteY4" fmla="*/ 327968 h 327968"/>
                <a:gd name="connsiteX5" fmla="*/ 102344 w 204688"/>
                <a:gd name="connsiteY5" fmla="*/ 262374 h 327968"/>
                <a:gd name="connsiteX6" fmla="*/ 0 w 204688"/>
                <a:gd name="connsiteY6" fmla="*/ 262374 h 327968"/>
                <a:gd name="connsiteX7" fmla="*/ 0 w 204688"/>
                <a:gd name="connsiteY7" fmla="*/ 65594 h 327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4688" h="327968">
                  <a:moveTo>
                    <a:pt x="0" y="65594"/>
                  </a:moveTo>
                  <a:lnTo>
                    <a:pt x="102344" y="65594"/>
                  </a:lnTo>
                  <a:lnTo>
                    <a:pt x="102344" y="0"/>
                  </a:lnTo>
                  <a:lnTo>
                    <a:pt x="204688" y="163984"/>
                  </a:lnTo>
                  <a:lnTo>
                    <a:pt x="102344" y="327968"/>
                  </a:lnTo>
                  <a:lnTo>
                    <a:pt x="102344" y="262374"/>
                  </a:lnTo>
                  <a:lnTo>
                    <a:pt x="0" y="262374"/>
                  </a:lnTo>
                  <a:lnTo>
                    <a:pt x="0" y="65594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0" tIns="65594" rIns="61406" bIns="65594" spcCol="1270" anchor="ctr"/>
            <a:lstStyle/>
            <a:p>
              <a:pPr algn="ctr" defTabSz="6223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en-GB" sz="140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5C803D0-5261-AD49-0E3B-B594FCC85FD5}"/>
                </a:ext>
              </a:extLst>
            </p:cNvPr>
            <p:cNvSpPr/>
            <p:nvPr/>
          </p:nvSpPr>
          <p:spPr>
            <a:xfrm>
              <a:off x="5880327" y="5317690"/>
              <a:ext cx="2129001" cy="1003964"/>
            </a:xfrm>
            <a:custGeom>
              <a:avLst/>
              <a:gdLst>
                <a:gd name="connsiteX0" fmla="*/ 0 w 964614"/>
                <a:gd name="connsiteY0" fmla="*/ 482307 h 964614"/>
                <a:gd name="connsiteX1" fmla="*/ 482307 w 964614"/>
                <a:gd name="connsiteY1" fmla="*/ 0 h 964614"/>
                <a:gd name="connsiteX2" fmla="*/ 964614 w 964614"/>
                <a:gd name="connsiteY2" fmla="*/ 482307 h 964614"/>
                <a:gd name="connsiteX3" fmla="*/ 482307 w 964614"/>
                <a:gd name="connsiteY3" fmla="*/ 964614 h 964614"/>
                <a:gd name="connsiteX4" fmla="*/ 0 w 964614"/>
                <a:gd name="connsiteY4" fmla="*/ 482307 h 964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4614" h="964614">
                  <a:moveTo>
                    <a:pt x="0" y="482307"/>
                  </a:moveTo>
                  <a:cubicBezTo>
                    <a:pt x="0" y="215936"/>
                    <a:pt x="215936" y="0"/>
                    <a:pt x="482307" y="0"/>
                  </a:cubicBezTo>
                  <a:cubicBezTo>
                    <a:pt x="748678" y="0"/>
                    <a:pt x="964614" y="215936"/>
                    <a:pt x="964614" y="482307"/>
                  </a:cubicBezTo>
                  <a:cubicBezTo>
                    <a:pt x="964614" y="748678"/>
                    <a:pt x="748678" y="964614"/>
                    <a:pt x="482307" y="964614"/>
                  </a:cubicBezTo>
                  <a:cubicBezTo>
                    <a:pt x="215936" y="964614"/>
                    <a:pt x="0" y="748678"/>
                    <a:pt x="0" y="482307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167934" tIns="167934" rIns="167934" bIns="167934" spcCol="1270" anchor="ctr"/>
            <a:lstStyle/>
            <a:p>
              <a:pPr algn="ctr" defTabSz="93345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Who has produced the website? </a:t>
              </a:r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5ECF517-6D5E-375C-D332-4C0312DAA636}"/>
              </a:ext>
            </a:extLst>
          </p:cNvPr>
          <p:cNvGrpSpPr>
            <a:grpSpLocks/>
          </p:cNvGrpSpPr>
          <p:nvPr/>
        </p:nvGrpSpPr>
        <p:grpSpPr bwMode="auto">
          <a:xfrm>
            <a:off x="5880100" y="4195763"/>
            <a:ext cx="2547938" cy="936625"/>
            <a:chOff x="5880326" y="4196227"/>
            <a:chExt cx="2547287" cy="93634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09B85D5-99F7-BCE9-7E1A-FDC08AB5B31E}"/>
                </a:ext>
              </a:extLst>
            </p:cNvPr>
            <p:cNvSpPr/>
            <p:nvPr/>
          </p:nvSpPr>
          <p:spPr>
            <a:xfrm>
              <a:off x="7919743" y="4475543"/>
              <a:ext cx="507870" cy="328513"/>
            </a:xfrm>
            <a:custGeom>
              <a:avLst/>
              <a:gdLst>
                <a:gd name="connsiteX0" fmla="*/ 0 w 204688"/>
                <a:gd name="connsiteY0" fmla="*/ 65594 h 327968"/>
                <a:gd name="connsiteX1" fmla="*/ 102344 w 204688"/>
                <a:gd name="connsiteY1" fmla="*/ 65594 h 327968"/>
                <a:gd name="connsiteX2" fmla="*/ 102344 w 204688"/>
                <a:gd name="connsiteY2" fmla="*/ 0 h 327968"/>
                <a:gd name="connsiteX3" fmla="*/ 204688 w 204688"/>
                <a:gd name="connsiteY3" fmla="*/ 163984 h 327968"/>
                <a:gd name="connsiteX4" fmla="*/ 102344 w 204688"/>
                <a:gd name="connsiteY4" fmla="*/ 327968 h 327968"/>
                <a:gd name="connsiteX5" fmla="*/ 102344 w 204688"/>
                <a:gd name="connsiteY5" fmla="*/ 262374 h 327968"/>
                <a:gd name="connsiteX6" fmla="*/ 0 w 204688"/>
                <a:gd name="connsiteY6" fmla="*/ 262374 h 327968"/>
                <a:gd name="connsiteX7" fmla="*/ 0 w 204688"/>
                <a:gd name="connsiteY7" fmla="*/ 65594 h 327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4688" h="327968">
                  <a:moveTo>
                    <a:pt x="204688" y="262374"/>
                  </a:moveTo>
                  <a:lnTo>
                    <a:pt x="102344" y="262374"/>
                  </a:lnTo>
                  <a:lnTo>
                    <a:pt x="102344" y="327968"/>
                  </a:lnTo>
                  <a:lnTo>
                    <a:pt x="0" y="163984"/>
                  </a:lnTo>
                  <a:lnTo>
                    <a:pt x="102344" y="0"/>
                  </a:lnTo>
                  <a:lnTo>
                    <a:pt x="102344" y="65594"/>
                  </a:lnTo>
                  <a:lnTo>
                    <a:pt x="204688" y="65594"/>
                  </a:lnTo>
                  <a:lnTo>
                    <a:pt x="204688" y="262374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61406" tIns="65595" rIns="0" bIns="65594" spcCol="1270" anchor="ctr"/>
            <a:lstStyle/>
            <a:p>
              <a:pPr algn="ctr" defTabSz="6223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en-GB" sz="140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84D0BE3-7480-D684-E3D6-B320A4C243AC}"/>
                </a:ext>
              </a:extLst>
            </p:cNvPr>
            <p:cNvSpPr/>
            <p:nvPr/>
          </p:nvSpPr>
          <p:spPr>
            <a:xfrm>
              <a:off x="5880326" y="4196227"/>
              <a:ext cx="1998152" cy="936344"/>
            </a:xfrm>
            <a:custGeom>
              <a:avLst/>
              <a:gdLst>
                <a:gd name="connsiteX0" fmla="*/ 0 w 964614"/>
                <a:gd name="connsiteY0" fmla="*/ 482307 h 964614"/>
                <a:gd name="connsiteX1" fmla="*/ 482307 w 964614"/>
                <a:gd name="connsiteY1" fmla="*/ 0 h 964614"/>
                <a:gd name="connsiteX2" fmla="*/ 964614 w 964614"/>
                <a:gd name="connsiteY2" fmla="*/ 482307 h 964614"/>
                <a:gd name="connsiteX3" fmla="*/ 482307 w 964614"/>
                <a:gd name="connsiteY3" fmla="*/ 964614 h 964614"/>
                <a:gd name="connsiteX4" fmla="*/ 0 w 964614"/>
                <a:gd name="connsiteY4" fmla="*/ 482307 h 964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4614" h="964614">
                  <a:moveTo>
                    <a:pt x="0" y="482307"/>
                  </a:moveTo>
                  <a:cubicBezTo>
                    <a:pt x="0" y="215936"/>
                    <a:pt x="215936" y="0"/>
                    <a:pt x="482307" y="0"/>
                  </a:cubicBezTo>
                  <a:cubicBezTo>
                    <a:pt x="748678" y="0"/>
                    <a:pt x="964614" y="215936"/>
                    <a:pt x="964614" y="482307"/>
                  </a:cubicBezTo>
                  <a:cubicBezTo>
                    <a:pt x="964614" y="748678"/>
                    <a:pt x="748678" y="964614"/>
                    <a:pt x="482307" y="964614"/>
                  </a:cubicBezTo>
                  <a:cubicBezTo>
                    <a:pt x="215936" y="964614"/>
                    <a:pt x="0" y="748678"/>
                    <a:pt x="0" y="482307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167934" tIns="167934" rIns="167934" bIns="167934" spcCol="1270" anchor="ctr"/>
            <a:lstStyle/>
            <a:p>
              <a:pPr algn="ctr" defTabSz="93345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Why is it there? </a:t>
              </a:r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EB3B5FFA-F262-E16F-B468-DF47DB454185}"/>
              </a:ext>
            </a:extLst>
          </p:cNvPr>
          <p:cNvGrpSpPr>
            <a:grpSpLocks/>
          </p:cNvGrpSpPr>
          <p:nvPr/>
        </p:nvGrpSpPr>
        <p:grpSpPr bwMode="auto">
          <a:xfrm>
            <a:off x="9620250" y="2898775"/>
            <a:ext cx="2314575" cy="1222375"/>
            <a:chOff x="9619478" y="2899064"/>
            <a:chExt cx="2315804" cy="1221844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EDE455-909D-FE55-1CF5-789B4774D0B3}"/>
                </a:ext>
              </a:extLst>
            </p:cNvPr>
            <p:cNvSpPr/>
            <p:nvPr/>
          </p:nvSpPr>
          <p:spPr>
            <a:xfrm>
              <a:off x="9930793" y="2899064"/>
              <a:ext cx="2004489" cy="994931"/>
            </a:xfrm>
            <a:custGeom>
              <a:avLst/>
              <a:gdLst>
                <a:gd name="connsiteX0" fmla="*/ 0 w 964614"/>
                <a:gd name="connsiteY0" fmla="*/ 482307 h 964614"/>
                <a:gd name="connsiteX1" fmla="*/ 482307 w 964614"/>
                <a:gd name="connsiteY1" fmla="*/ 0 h 964614"/>
                <a:gd name="connsiteX2" fmla="*/ 964614 w 964614"/>
                <a:gd name="connsiteY2" fmla="*/ 482307 h 964614"/>
                <a:gd name="connsiteX3" fmla="*/ 482307 w 964614"/>
                <a:gd name="connsiteY3" fmla="*/ 964614 h 964614"/>
                <a:gd name="connsiteX4" fmla="*/ 0 w 964614"/>
                <a:gd name="connsiteY4" fmla="*/ 482307 h 964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4614" h="964614">
                  <a:moveTo>
                    <a:pt x="0" y="482307"/>
                  </a:moveTo>
                  <a:cubicBezTo>
                    <a:pt x="0" y="215936"/>
                    <a:pt x="215936" y="0"/>
                    <a:pt x="482307" y="0"/>
                  </a:cubicBezTo>
                  <a:cubicBezTo>
                    <a:pt x="748678" y="0"/>
                    <a:pt x="964614" y="215936"/>
                    <a:pt x="964614" y="482307"/>
                  </a:cubicBezTo>
                  <a:cubicBezTo>
                    <a:pt x="964614" y="748678"/>
                    <a:pt x="748678" y="964614"/>
                    <a:pt x="482307" y="964614"/>
                  </a:cubicBezTo>
                  <a:cubicBezTo>
                    <a:pt x="215936" y="964614"/>
                    <a:pt x="0" y="748678"/>
                    <a:pt x="0" y="482307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167934" tIns="167934" rIns="167934" bIns="167934" spcCol="1270" anchor="ctr"/>
            <a:lstStyle/>
            <a:p>
              <a:pPr algn="ctr" defTabSz="93345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How good is it to use? </a:t>
              </a: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D126A1F-4E21-8D7B-E954-F4DB103CFFFD}"/>
                </a:ext>
              </a:extLst>
            </p:cNvPr>
            <p:cNvSpPr/>
            <p:nvPr/>
          </p:nvSpPr>
          <p:spPr>
            <a:xfrm rot="18895836">
              <a:off x="9541089" y="3715320"/>
              <a:ext cx="483977" cy="327199"/>
            </a:xfrm>
            <a:custGeom>
              <a:avLst/>
              <a:gdLst>
                <a:gd name="connsiteX0" fmla="*/ 0 w 204688"/>
                <a:gd name="connsiteY0" fmla="*/ 65594 h 327968"/>
                <a:gd name="connsiteX1" fmla="*/ 102344 w 204688"/>
                <a:gd name="connsiteY1" fmla="*/ 65594 h 327968"/>
                <a:gd name="connsiteX2" fmla="*/ 102344 w 204688"/>
                <a:gd name="connsiteY2" fmla="*/ 0 h 327968"/>
                <a:gd name="connsiteX3" fmla="*/ 204688 w 204688"/>
                <a:gd name="connsiteY3" fmla="*/ 163984 h 327968"/>
                <a:gd name="connsiteX4" fmla="*/ 102344 w 204688"/>
                <a:gd name="connsiteY4" fmla="*/ 327968 h 327968"/>
                <a:gd name="connsiteX5" fmla="*/ 102344 w 204688"/>
                <a:gd name="connsiteY5" fmla="*/ 262374 h 327968"/>
                <a:gd name="connsiteX6" fmla="*/ 0 w 204688"/>
                <a:gd name="connsiteY6" fmla="*/ 262374 h 327968"/>
                <a:gd name="connsiteX7" fmla="*/ 0 w 204688"/>
                <a:gd name="connsiteY7" fmla="*/ 65594 h 327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4688" h="327968">
                  <a:moveTo>
                    <a:pt x="0" y="65594"/>
                  </a:moveTo>
                  <a:lnTo>
                    <a:pt x="102344" y="65594"/>
                  </a:lnTo>
                  <a:lnTo>
                    <a:pt x="102344" y="0"/>
                  </a:lnTo>
                  <a:lnTo>
                    <a:pt x="204688" y="163984"/>
                  </a:lnTo>
                  <a:lnTo>
                    <a:pt x="102344" y="327968"/>
                  </a:lnTo>
                  <a:lnTo>
                    <a:pt x="102344" y="262374"/>
                  </a:lnTo>
                  <a:lnTo>
                    <a:pt x="0" y="262374"/>
                  </a:lnTo>
                  <a:lnTo>
                    <a:pt x="0" y="65594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0" tIns="65594" rIns="61406" bIns="65594" spcCol="1270" anchor="ctr"/>
            <a:lstStyle/>
            <a:p>
              <a:pPr algn="ctr" defTabSz="6223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en-GB" sz="1400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5808896F-38AA-484C-6C0E-1BBEAE7DE3E8}"/>
              </a:ext>
            </a:extLst>
          </p:cNvPr>
          <p:cNvGrpSpPr>
            <a:grpSpLocks/>
          </p:cNvGrpSpPr>
          <p:nvPr/>
        </p:nvGrpSpPr>
        <p:grpSpPr bwMode="auto">
          <a:xfrm>
            <a:off x="9510713" y="5259388"/>
            <a:ext cx="2681287" cy="1109662"/>
            <a:chOff x="9511000" y="5260167"/>
            <a:chExt cx="2681000" cy="1109459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B6F8799-FFAC-F656-3384-1A32B0B3AA5B}"/>
                </a:ext>
              </a:extLst>
            </p:cNvPr>
            <p:cNvSpPr/>
            <p:nvPr/>
          </p:nvSpPr>
          <p:spPr>
            <a:xfrm rot="1973075">
              <a:off x="9511000" y="5260167"/>
              <a:ext cx="592074" cy="328552"/>
            </a:xfrm>
            <a:custGeom>
              <a:avLst/>
              <a:gdLst>
                <a:gd name="connsiteX0" fmla="*/ 0 w 204688"/>
                <a:gd name="connsiteY0" fmla="*/ 65594 h 327968"/>
                <a:gd name="connsiteX1" fmla="*/ 102344 w 204688"/>
                <a:gd name="connsiteY1" fmla="*/ 65594 h 327968"/>
                <a:gd name="connsiteX2" fmla="*/ 102344 w 204688"/>
                <a:gd name="connsiteY2" fmla="*/ 0 h 327968"/>
                <a:gd name="connsiteX3" fmla="*/ 204688 w 204688"/>
                <a:gd name="connsiteY3" fmla="*/ 163984 h 327968"/>
                <a:gd name="connsiteX4" fmla="*/ 102344 w 204688"/>
                <a:gd name="connsiteY4" fmla="*/ 327968 h 327968"/>
                <a:gd name="connsiteX5" fmla="*/ 102344 w 204688"/>
                <a:gd name="connsiteY5" fmla="*/ 262374 h 327968"/>
                <a:gd name="connsiteX6" fmla="*/ 0 w 204688"/>
                <a:gd name="connsiteY6" fmla="*/ 262374 h 327968"/>
                <a:gd name="connsiteX7" fmla="*/ 0 w 204688"/>
                <a:gd name="connsiteY7" fmla="*/ 65594 h 327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4688" h="327968">
                  <a:moveTo>
                    <a:pt x="0" y="65594"/>
                  </a:moveTo>
                  <a:lnTo>
                    <a:pt x="102344" y="65594"/>
                  </a:lnTo>
                  <a:lnTo>
                    <a:pt x="102344" y="0"/>
                  </a:lnTo>
                  <a:lnTo>
                    <a:pt x="204688" y="163984"/>
                  </a:lnTo>
                  <a:lnTo>
                    <a:pt x="102344" y="327968"/>
                  </a:lnTo>
                  <a:lnTo>
                    <a:pt x="102344" y="262374"/>
                  </a:lnTo>
                  <a:lnTo>
                    <a:pt x="0" y="262374"/>
                  </a:lnTo>
                  <a:lnTo>
                    <a:pt x="0" y="65594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0" tIns="65594" rIns="61406" bIns="65594" spcCol="1270" anchor="ctr"/>
            <a:lstStyle/>
            <a:p>
              <a:pPr algn="ctr" defTabSz="6223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en-GB" sz="140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77515412-029C-7A3D-9C95-CBCAF741D1DB}"/>
                </a:ext>
              </a:extLst>
            </p:cNvPr>
            <p:cNvSpPr/>
            <p:nvPr/>
          </p:nvSpPr>
          <p:spPr>
            <a:xfrm>
              <a:off x="9993548" y="5317307"/>
              <a:ext cx="2198452" cy="1052319"/>
            </a:xfrm>
            <a:custGeom>
              <a:avLst/>
              <a:gdLst>
                <a:gd name="connsiteX0" fmla="*/ 0 w 964614"/>
                <a:gd name="connsiteY0" fmla="*/ 482307 h 964614"/>
                <a:gd name="connsiteX1" fmla="*/ 482307 w 964614"/>
                <a:gd name="connsiteY1" fmla="*/ 0 h 964614"/>
                <a:gd name="connsiteX2" fmla="*/ 964614 w 964614"/>
                <a:gd name="connsiteY2" fmla="*/ 482307 h 964614"/>
                <a:gd name="connsiteX3" fmla="*/ 482307 w 964614"/>
                <a:gd name="connsiteY3" fmla="*/ 964614 h 964614"/>
                <a:gd name="connsiteX4" fmla="*/ 0 w 964614"/>
                <a:gd name="connsiteY4" fmla="*/ 482307 h 964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4614" h="964614">
                  <a:moveTo>
                    <a:pt x="0" y="482307"/>
                  </a:moveTo>
                  <a:cubicBezTo>
                    <a:pt x="0" y="215936"/>
                    <a:pt x="215936" y="0"/>
                    <a:pt x="482307" y="0"/>
                  </a:cubicBezTo>
                  <a:cubicBezTo>
                    <a:pt x="748678" y="0"/>
                    <a:pt x="964614" y="215936"/>
                    <a:pt x="964614" y="482307"/>
                  </a:cubicBezTo>
                  <a:cubicBezTo>
                    <a:pt x="964614" y="748678"/>
                    <a:pt x="748678" y="964614"/>
                    <a:pt x="482307" y="964614"/>
                  </a:cubicBezTo>
                  <a:cubicBezTo>
                    <a:pt x="215936" y="964614"/>
                    <a:pt x="0" y="748678"/>
                    <a:pt x="0" y="482307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167934" tIns="167934" rIns="167934" bIns="167934" spcCol="1270" anchor="ctr"/>
            <a:lstStyle/>
            <a:p>
              <a:pPr algn="ctr" defTabSz="93345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Where is the organisation or person located? </a:t>
              </a:r>
            </a:p>
          </p:txBody>
        </p:sp>
      </p:grp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4" grpId="0">
        <p:bldAsOne/>
      </p:bldGraphic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Title 1">
            <a:extLst>
              <a:ext uri="{FF2B5EF4-FFF2-40B4-BE49-F238E27FC236}">
                <a16:creationId xmlns:a16="http://schemas.microsoft.com/office/drawing/2014/main" id="{83CB9955-815B-2BCA-6426-0C4D65C841F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10419" y="180182"/>
            <a:ext cx="10058400" cy="1371600"/>
          </a:xfrm>
        </p:spPr>
        <p:txBody>
          <a:bodyPr/>
          <a:lstStyle/>
          <a:p>
            <a:pPr eaLnBrk="1" hangingPunct="1"/>
            <a:r>
              <a:rPr lang="en-GB" altLang="en-US" dirty="0"/>
              <a:t>Where can you find relevant literature?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02C9A5-94ED-2823-8990-1BBA4E7197B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98991" y="1332481"/>
            <a:ext cx="3609975" cy="849312"/>
          </a:xfrm>
        </p:spPr>
        <p:txBody>
          <a:bodyPr/>
          <a:lstStyle/>
          <a:p>
            <a:pPr eaLnBrk="1" hangingPunct="1"/>
            <a:r>
              <a:rPr lang="en-GB" altLang="en-US"/>
              <a:t>The UWTSD Library is a great place to start. </a:t>
            </a:r>
          </a:p>
        </p:txBody>
      </p:sp>
      <p:pic>
        <p:nvPicPr>
          <p:cNvPr id="5" name="Picture 4">
            <a:hlinkClick r:id="rId3"/>
            <a:extLst>
              <a:ext uri="{FF2B5EF4-FFF2-40B4-BE49-F238E27FC236}">
                <a16:creationId xmlns:a16="http://schemas.microsoft.com/office/drawing/2014/main" id="{278887A9-E911-405F-5828-D08074ED05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491" y="1963738"/>
            <a:ext cx="3856037" cy="1431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8">
            <a:hlinkClick r:id="rId5"/>
            <a:extLst>
              <a:ext uri="{FF2B5EF4-FFF2-40B4-BE49-F238E27FC236}">
                <a16:creationId xmlns:a16="http://schemas.microsoft.com/office/drawing/2014/main" id="{CD94D628-2991-CAF5-90BE-FD0FED0DD3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4642" y="2086146"/>
            <a:ext cx="4219575" cy="1431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29F4F1F-D31E-28BD-7016-714CC53130F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60331" y="1259683"/>
            <a:ext cx="3609975" cy="849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/>
          <a:lstStyle>
            <a:lvl1pPr marL="90488" indent="-90488">
              <a:lnSpc>
                <a:spcPct val="110000"/>
              </a:lnSpc>
              <a:spcBef>
                <a:spcPts val="900"/>
              </a:spcBef>
              <a:buClr>
                <a:srgbClr val="262626"/>
              </a:buClr>
              <a:buFont typeface="Garamond" panose="02020404030301010803" pitchFamily="18" charset="0"/>
              <a:buChar char="◦"/>
              <a:defRPr sz="15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382588" indent="-182563">
              <a:spcBef>
                <a:spcPts val="500"/>
              </a:spcBef>
              <a:buClr>
                <a:srgbClr val="262626"/>
              </a:buClr>
              <a:buFont typeface="Garamond" panose="02020404030301010803" pitchFamily="18" charset="0"/>
              <a:buChar char="◦"/>
              <a:defRPr sz="1300"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566738" indent="-182563">
              <a:spcBef>
                <a:spcPts val="500"/>
              </a:spcBef>
              <a:buClr>
                <a:srgbClr val="262626"/>
              </a:buClr>
              <a:buFont typeface="Garamond" panose="02020404030301010803" pitchFamily="18" charset="0"/>
              <a:buChar char="◦"/>
              <a:defRPr sz="12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749300" indent="-182563">
              <a:spcBef>
                <a:spcPts val="500"/>
              </a:spcBef>
              <a:buClr>
                <a:srgbClr val="262626"/>
              </a:buClr>
              <a:buFont typeface="Garamond" panose="02020404030301010803" pitchFamily="18" charset="0"/>
              <a:buChar char="◦"/>
              <a:defRPr sz="12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931863" indent="-182563">
              <a:spcBef>
                <a:spcPts val="500"/>
              </a:spcBef>
              <a:buClr>
                <a:srgbClr val="262626"/>
              </a:buClr>
              <a:buFont typeface="Garamond" panose="02020404030301010803" pitchFamily="18" charset="0"/>
              <a:buChar char="◦"/>
              <a:defRPr sz="12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1389063" indent="-1825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262626"/>
              </a:buClr>
              <a:buFont typeface="Garamond" panose="02020404030301010803" pitchFamily="18" charset="0"/>
              <a:buChar char="◦"/>
              <a:defRPr sz="12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1846263" indent="-1825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262626"/>
              </a:buClr>
              <a:buFont typeface="Garamond" panose="02020404030301010803" pitchFamily="18" charset="0"/>
              <a:buChar char="◦"/>
              <a:defRPr sz="12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2303463" indent="-1825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262626"/>
              </a:buClr>
              <a:buFont typeface="Garamond" panose="02020404030301010803" pitchFamily="18" charset="0"/>
              <a:buChar char="◦"/>
              <a:defRPr sz="12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2760663" indent="-182563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262626"/>
              </a:buClr>
              <a:buFont typeface="Garamond" panose="02020404030301010803" pitchFamily="18" charset="0"/>
              <a:buChar char="◦"/>
              <a:defRPr sz="12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>
              <a:lnSpc>
                <a:spcPct val="8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Font typeface="Calibri" panose="020F0502020204030204" pitchFamily="34" charset="0"/>
              <a:buChar char=" "/>
            </a:pPr>
            <a:r>
              <a:rPr lang="en-GB" altLang="en-US" sz="2000">
                <a:solidFill>
                  <a:srgbClr val="404040"/>
                </a:solidFill>
              </a:rPr>
              <a:t>Google </a:t>
            </a:r>
            <a:r>
              <a:rPr lang="en-GB" altLang="en-US" sz="2000" b="1">
                <a:solidFill>
                  <a:srgbClr val="404040"/>
                </a:solidFill>
              </a:rPr>
              <a:t>SCHOLAR </a:t>
            </a:r>
            <a:r>
              <a:rPr lang="en-GB" altLang="en-US" sz="2000">
                <a:solidFill>
                  <a:srgbClr val="404040"/>
                </a:solidFill>
              </a:rPr>
              <a:t>is another good tool – but </a:t>
            </a:r>
            <a:r>
              <a:rPr lang="en-GB" altLang="en-US" sz="2000" b="1">
                <a:solidFill>
                  <a:srgbClr val="404040"/>
                </a:solidFill>
              </a:rPr>
              <a:t>avoid</a:t>
            </a:r>
            <a:r>
              <a:rPr lang="en-GB" altLang="en-US" sz="2000">
                <a:solidFill>
                  <a:srgbClr val="404040"/>
                </a:solidFill>
              </a:rPr>
              <a:t> using standard Google.com</a:t>
            </a:r>
            <a:endParaRPr lang="en-GB" altLang="en-US" sz="2000" b="1">
              <a:solidFill>
                <a:srgbClr val="404040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FD81061-C7A8-B6E7-F737-CC83B8534A3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04037" y="3684135"/>
            <a:ext cx="3549651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/>
            <a:r>
              <a:rPr lang="en-GB" altLang="en-US" dirty="0"/>
              <a:t>https://scholar.google.co.uk/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1B9CE7E-F894-073B-BB52-46B62A3788F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6973" y="3553393"/>
            <a:ext cx="3954009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/>
            <a:r>
              <a:rPr lang="en-GB" altLang="en-US" dirty="0"/>
              <a:t>https://www.uwtsd.ac.uk/library/</a:t>
            </a:r>
          </a:p>
        </p:txBody>
      </p:sp>
      <p:pic>
        <p:nvPicPr>
          <p:cNvPr id="14" name="Picture 13">
            <a:hlinkClick r:id="rId7"/>
            <a:extLst>
              <a:ext uri="{FF2B5EF4-FFF2-40B4-BE49-F238E27FC236}">
                <a16:creationId xmlns:a16="http://schemas.microsoft.com/office/drawing/2014/main" id="{93DBF378-7877-FEDF-9E05-C7D3B0257C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78" y="4145930"/>
            <a:ext cx="3709988" cy="994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39E39983-A328-1573-DA66-A69D9983059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1116" y="5269418"/>
            <a:ext cx="40178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/>
            <a:r>
              <a:rPr lang="en-GB" altLang="en-US" dirty="0"/>
              <a:t>https://pubmed.ncbi.nlm.nih.gov/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434B357-5F34-4E57-533A-EA4459BB1D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87012" y="5217257"/>
            <a:ext cx="3709988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/>
            <a:r>
              <a:rPr lang="en-GB" altLang="en-US" dirty="0"/>
              <a:t>https://advantage-marketline-com.ezproxy.uwtsd.ac.uk/HomePage</a:t>
            </a:r>
          </a:p>
        </p:txBody>
      </p:sp>
      <p:pic>
        <p:nvPicPr>
          <p:cNvPr id="18" name="Picture 17">
            <a:hlinkClick r:id="rId9"/>
            <a:extLst>
              <a:ext uri="{FF2B5EF4-FFF2-40B4-BE49-F238E27FC236}">
                <a16:creationId xmlns:a16="http://schemas.microsoft.com/office/drawing/2014/main" id="{1B9027B5-CDC1-C226-0400-D9A060F7F1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2458"/>
          <a:stretch>
            <a:fillRect/>
          </a:stretch>
        </p:blipFill>
        <p:spPr bwMode="auto">
          <a:xfrm>
            <a:off x="4953000" y="4112274"/>
            <a:ext cx="1773238" cy="10282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Picture 19">
            <a:hlinkClick r:id="rId11"/>
            <a:extLst>
              <a:ext uri="{FF2B5EF4-FFF2-40B4-BE49-F238E27FC236}">
                <a16:creationId xmlns:a16="http://schemas.microsoft.com/office/drawing/2014/main" id="{F236C07A-EC1C-E337-163C-C9E475982F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7000" y="4158740"/>
            <a:ext cx="3076575" cy="954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ED1DEAB0-3BBB-B5F9-D26D-EB35020E79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65318" y="5151436"/>
            <a:ext cx="30765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/>
            <a:r>
              <a:rPr lang="en-GB" altLang="en-US" dirty="0"/>
              <a:t>https://www.ons.gov.uk/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0" grpId="0"/>
      <p:bldP spid="11" grpId="0"/>
      <p:bldP spid="12" grpId="0"/>
      <p:bldP spid="15" grpId="0"/>
      <p:bldP spid="16" grpId="0"/>
      <p:bldP spid="21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Title 1">
            <a:extLst>
              <a:ext uri="{FF2B5EF4-FFF2-40B4-BE49-F238E27FC236}">
                <a16:creationId xmlns:a16="http://schemas.microsoft.com/office/drawing/2014/main" id="{DCAF00F5-8408-475E-405C-E526A5F5B41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Introducing Component 2 Assessment </a:t>
            </a:r>
          </a:p>
        </p:txBody>
      </p:sp>
      <p:sp>
        <p:nvSpPr>
          <p:cNvPr id="56323" name="Content Placeholder 2">
            <a:extLst>
              <a:ext uri="{FF2B5EF4-FFF2-40B4-BE49-F238E27FC236}">
                <a16:creationId xmlns:a16="http://schemas.microsoft.com/office/drawing/2014/main" id="{26BA0EF7-5F8E-274E-B46F-BAB0AEDE5D28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985838" y="1909763"/>
            <a:ext cx="10352087" cy="3597275"/>
          </a:xfrm>
        </p:spPr>
        <p:txBody>
          <a:bodyPr/>
          <a:lstStyle/>
          <a:p>
            <a:pPr>
              <a:defRPr/>
            </a:pP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Research report – 1500 words </a:t>
            </a:r>
          </a:p>
          <a:p>
            <a:pPr algn="just">
              <a:spcBef>
                <a:spcPts val="600"/>
              </a:spcBef>
              <a:spcAft>
                <a:spcPts val="600"/>
              </a:spcAft>
              <a:defRPr/>
            </a:pPr>
            <a:r>
              <a:rPr lang="en-GB" altLang="en-US" b="1" dirty="0">
                <a:latin typeface="Arial" panose="020B0604020202020204" pitchFamily="34" charset="0"/>
                <a:cs typeface="Times New Roman" panose="02020603050405020304" pitchFamily="18" charset="0"/>
              </a:rPr>
              <a:t>Independent assessment </a:t>
            </a:r>
          </a:p>
          <a:p>
            <a:pPr algn="just">
              <a:spcBef>
                <a:spcPts val="600"/>
              </a:spcBef>
              <a:spcAft>
                <a:spcPts val="600"/>
              </a:spcAft>
              <a:defRPr/>
            </a:pPr>
            <a:r>
              <a:rPr lang="en-GB" altLang="en-US" b="1" dirty="0">
                <a:latin typeface="Arial" panose="020B0604020202020204" pitchFamily="34" charset="0"/>
                <a:cs typeface="Times New Roman" panose="02020603050405020304" pitchFamily="18" charset="0"/>
              </a:rPr>
              <a:t>Draft submission (</a:t>
            </a:r>
            <a:r>
              <a:rPr lang="en-GB" altLang="en-US" b="1" dirty="0">
                <a:solidFill>
                  <a:srgbClr val="FF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Compulsory</a:t>
            </a:r>
            <a:r>
              <a:rPr lang="en-GB" altLang="en-US" b="1" dirty="0">
                <a:latin typeface="Arial" panose="020B0604020202020204" pitchFamily="34" charset="0"/>
                <a:cs typeface="Times New Roman" panose="02020603050405020304" pitchFamily="18" charset="0"/>
              </a:rPr>
              <a:t>)</a:t>
            </a:r>
          </a:p>
          <a:p>
            <a:pPr marL="0" indent="0" algn="just">
              <a:spcBef>
                <a:spcPts val="600"/>
              </a:spcBef>
              <a:spcAft>
                <a:spcPts val="600"/>
              </a:spcAft>
              <a:buFont typeface="Garamond" panose="02020404030301010803" pitchFamily="18" charset="0"/>
              <a:buNone/>
              <a:defRPr/>
            </a:pPr>
            <a:r>
              <a:rPr lang="en-GB" altLang="en-US" b="1" dirty="0">
                <a:solidFill>
                  <a:schemeClr val="accent2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              Monday   9</a:t>
            </a:r>
            <a:r>
              <a:rPr lang="en-GB" altLang="en-US" b="1" baseline="30000" dirty="0">
                <a:solidFill>
                  <a:schemeClr val="accent2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th</a:t>
            </a:r>
            <a:r>
              <a:rPr lang="en-GB" altLang="en-US" b="1" dirty="0">
                <a:solidFill>
                  <a:schemeClr val="accent2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 November  2026   10 am</a:t>
            </a:r>
          </a:p>
          <a:p>
            <a:pPr algn="just">
              <a:spcBef>
                <a:spcPts val="600"/>
              </a:spcBef>
              <a:spcAft>
                <a:spcPts val="600"/>
              </a:spcAft>
              <a:defRPr/>
            </a:pPr>
            <a:r>
              <a:rPr lang="en-GB" altLang="en-US" b="1" dirty="0">
                <a:latin typeface="Arial" panose="020B0604020202020204" pitchFamily="34" charset="0"/>
                <a:cs typeface="Times New Roman" panose="02020603050405020304" pitchFamily="18" charset="0"/>
              </a:rPr>
              <a:t>Submitted to Turnitin by  </a:t>
            </a:r>
          </a:p>
          <a:p>
            <a:pPr marL="0" indent="0" algn="just">
              <a:spcBef>
                <a:spcPts val="600"/>
              </a:spcBef>
              <a:spcAft>
                <a:spcPts val="600"/>
              </a:spcAft>
              <a:buFont typeface="Garamond" panose="02020404030301010803" pitchFamily="18" charset="0"/>
              <a:buNone/>
              <a:defRPr/>
            </a:pPr>
            <a:r>
              <a:rPr lang="en-GB" b="1" dirty="0">
                <a:solidFill>
                  <a:schemeClr val="accent2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              </a:t>
            </a:r>
            <a:r>
              <a:rPr lang="en-GB" sz="2400" b="1" dirty="0">
                <a:solidFill>
                  <a:schemeClr val="accent2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Final Submission </a:t>
            </a:r>
            <a:r>
              <a:rPr lang="en-GB" sz="2400" b="1" dirty="0">
                <a:solidFill>
                  <a:schemeClr val="accent2"/>
                </a:solidFill>
              </a:rPr>
              <a:t>Tuesday, 17</a:t>
            </a:r>
            <a:r>
              <a:rPr lang="en-GB" sz="2400" b="1" baseline="30000" dirty="0">
                <a:solidFill>
                  <a:schemeClr val="accent2"/>
                </a:solidFill>
              </a:rPr>
              <a:t>th</a:t>
            </a:r>
            <a:r>
              <a:rPr lang="en-GB" sz="2400" b="1" dirty="0">
                <a:solidFill>
                  <a:schemeClr val="accent2"/>
                </a:solidFill>
              </a:rPr>
              <a:t> November 2026, 10 am</a:t>
            </a:r>
            <a:endParaRPr lang="en-GB" b="1" dirty="0">
              <a:solidFill>
                <a:schemeClr val="accent2"/>
              </a:solidFill>
            </a:endParaRPr>
          </a:p>
          <a:p>
            <a:pPr algn="just">
              <a:spcBef>
                <a:spcPts val="600"/>
              </a:spcBef>
              <a:spcAft>
                <a:spcPts val="600"/>
              </a:spcAft>
              <a:defRPr/>
            </a:pPr>
            <a:r>
              <a:rPr lang="en-GB" altLang="en-US" b="1" dirty="0">
                <a:latin typeface="Arial" panose="020B0604020202020204" pitchFamily="34" charset="0"/>
                <a:cs typeface="Times New Roman" panose="02020603050405020304" pitchFamily="18" charset="0"/>
              </a:rPr>
              <a:t>All tasks submitted in one Ms Word Document</a:t>
            </a:r>
            <a:endParaRPr lang="en-GB" altLang="en-US" dirty="0"/>
          </a:p>
        </p:txBody>
      </p:sp>
    </p:spTree>
  </p:cSld>
  <p:clrMapOvr>
    <a:masterClrMapping/>
  </p:clrMapOvr>
  <p:transition spd="slow">
    <p:push dir="u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itle 1">
            <a:extLst>
              <a:ext uri="{FF2B5EF4-FFF2-40B4-BE49-F238E27FC236}">
                <a16:creationId xmlns:a16="http://schemas.microsoft.com/office/drawing/2014/main" id="{FB05A0B6-6F69-21B6-4A74-0325EA829A2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208314" y="642938"/>
            <a:ext cx="2590801" cy="3849686"/>
          </a:xfrm>
        </p:spPr>
        <p:txBody>
          <a:bodyPr wrap="square" anchor="ctr">
            <a:normAutofit/>
          </a:bodyPr>
          <a:lstStyle/>
          <a:p>
            <a:r>
              <a:rPr lang="en-GB" altLang="en-US" sz="2800" b="1" dirty="0"/>
              <a:t>Component 2 </a:t>
            </a:r>
            <a:br>
              <a:rPr lang="en-GB" altLang="en-US" sz="2800" b="1" dirty="0"/>
            </a:br>
            <a:r>
              <a:rPr lang="en-GB" altLang="en-US" sz="2800" b="1" dirty="0"/>
              <a:t>Assessment-</a:t>
            </a:r>
            <a:br>
              <a:rPr lang="en-GB" altLang="en-US" sz="2800" b="1" dirty="0"/>
            </a:br>
            <a:r>
              <a:rPr lang="en-GB" altLang="en-US" sz="2800" b="1" dirty="0"/>
              <a:t> </a:t>
            </a:r>
            <a:br>
              <a:rPr lang="en-GB" altLang="en-US" sz="2800" b="1" dirty="0"/>
            </a:br>
            <a:r>
              <a:rPr lang="en-GB" altLang="en-US" sz="2800" b="1" dirty="0"/>
              <a:t>Introduce the </a:t>
            </a:r>
            <a:br>
              <a:rPr lang="en-GB" altLang="en-US" sz="2800" b="1" dirty="0"/>
            </a:br>
            <a:r>
              <a:rPr lang="en-GB" altLang="en-US" sz="2800" b="1" dirty="0"/>
              <a:t>Assignment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833114F-2833-1C01-D2B6-72FD222B39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2610" y="289170"/>
            <a:ext cx="4709745" cy="6279660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4233A87-6CF2-E36D-3BC7-D799B4FC60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5781" y="103239"/>
            <a:ext cx="5501148" cy="6548284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Title 1">
            <a:extLst>
              <a:ext uri="{FF2B5EF4-FFF2-40B4-BE49-F238E27FC236}">
                <a16:creationId xmlns:a16="http://schemas.microsoft.com/office/drawing/2014/main" id="{05683AF4-470B-E94F-A7DC-0EA4DCF177E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49086" y="588509"/>
            <a:ext cx="10058400" cy="1371600"/>
          </a:xfrm>
        </p:spPr>
        <p:txBody>
          <a:bodyPr/>
          <a:lstStyle/>
          <a:p>
            <a:r>
              <a:rPr lang="en-GB" altLang="en-US" b="1" dirty="0"/>
              <a:t>How to prepare for Assessment</a:t>
            </a:r>
          </a:p>
        </p:txBody>
      </p:sp>
      <p:sp>
        <p:nvSpPr>
          <p:cNvPr id="61443" name="Content Placeholder 2">
            <a:extLst>
              <a:ext uri="{FF2B5EF4-FFF2-40B4-BE49-F238E27FC236}">
                <a16:creationId xmlns:a16="http://schemas.microsoft.com/office/drawing/2014/main" id="{CC50CE22-C8E3-CBD1-B53A-A1B687A5566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49086" y="1787752"/>
            <a:ext cx="10058400" cy="3849687"/>
          </a:xfrm>
        </p:spPr>
        <p:txBody>
          <a:bodyPr/>
          <a:lstStyle/>
          <a:p>
            <a:r>
              <a:rPr lang="en-GB" altLang="en-US" sz="2400" b="1" dirty="0">
                <a:solidFill>
                  <a:srgbClr val="002060"/>
                </a:solidFill>
              </a:rPr>
              <a:t>Go To Moodle and have a look at all the articles under the assessment specifications</a:t>
            </a:r>
          </a:p>
          <a:p>
            <a:r>
              <a:rPr lang="en-GB" altLang="en-US" sz="2400" b="1" dirty="0">
                <a:solidFill>
                  <a:srgbClr val="002060"/>
                </a:solidFill>
              </a:rPr>
              <a:t>Make your choice of the article</a:t>
            </a:r>
          </a:p>
          <a:p>
            <a:endParaRPr lang="en-GB" altLang="en-US" sz="2400" b="1" dirty="0"/>
          </a:p>
          <a:p>
            <a:endParaRPr lang="en-GB" altLang="en-US" sz="2400" b="1" dirty="0"/>
          </a:p>
          <a:p>
            <a:endParaRPr lang="en-GB" altLang="en-US" sz="2400" b="1" dirty="0"/>
          </a:p>
          <a:p>
            <a:endParaRPr lang="en-GB" alt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97798F6-3FE2-3184-E914-2167C14BF8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07300" y="2202023"/>
            <a:ext cx="2610214" cy="2086266"/>
          </a:xfrm>
          <a:prstGeom prst="rect">
            <a:avLst/>
          </a:prstGeom>
        </p:spPr>
      </p:pic>
      <p:sp>
        <p:nvSpPr>
          <p:cNvPr id="9" name="Arrow: Down 8">
            <a:extLst>
              <a:ext uri="{FF2B5EF4-FFF2-40B4-BE49-F238E27FC236}">
                <a16:creationId xmlns:a16="http://schemas.microsoft.com/office/drawing/2014/main" id="{2ACC3E89-2248-0EAB-C950-EBBC8C87B252}"/>
              </a:ext>
            </a:extLst>
          </p:cNvPr>
          <p:cNvSpPr/>
          <p:nvPr/>
        </p:nvSpPr>
        <p:spPr>
          <a:xfrm rot="2990038">
            <a:off x="7995115" y="3916731"/>
            <a:ext cx="512513" cy="1033805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3FB72E1-D24E-2064-E99B-E5DD0C09DD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561" y="3681069"/>
            <a:ext cx="7317565" cy="2433645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0C8C2-F660-2C15-28B7-E4DA824F4F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How to prepare for Assessment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E11679-E066-F28A-B8CE-0D40B01DB5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b="1" dirty="0">
                <a:solidFill>
                  <a:srgbClr val="002060"/>
                </a:solidFill>
              </a:rPr>
              <a:t>Calendar the dates</a:t>
            </a:r>
          </a:p>
          <a:p>
            <a:r>
              <a:rPr lang="en-GB" altLang="en-US" sz="2800" b="1" dirty="0">
                <a:solidFill>
                  <a:srgbClr val="002060"/>
                </a:solidFill>
              </a:rPr>
              <a:t>Aim for draft submission </a:t>
            </a:r>
          </a:p>
          <a:p>
            <a:r>
              <a:rPr lang="en-GB" altLang="en-US" sz="2800" b="1" dirty="0">
                <a:solidFill>
                  <a:srgbClr val="002060"/>
                </a:solidFill>
              </a:rPr>
              <a:t>Three workshops in class across week 8 9 and 10 make sure to attend.</a:t>
            </a:r>
          </a:p>
          <a:p>
            <a:r>
              <a:rPr lang="en-GB" altLang="en-US" sz="2800" b="1" dirty="0">
                <a:solidFill>
                  <a:srgbClr val="002060"/>
                </a:solidFill>
              </a:rPr>
              <a:t>Week 10 workshop draft discussion (Formative/Verbal Feedback</a:t>
            </a:r>
          </a:p>
          <a:p>
            <a:r>
              <a:rPr lang="en-GB" altLang="en-US" sz="2800" b="1" dirty="0">
                <a:solidFill>
                  <a:srgbClr val="002060"/>
                </a:solidFill>
              </a:rPr>
              <a:t>See the guidance and checklist documents.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8034763"/>
      </p:ext>
    </p:extLst>
  </p:cSld>
  <p:clrMapOvr>
    <a:masterClrMapping/>
  </p:clrMapOvr>
  <p:transition spd="slow">
    <p:push dir="u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Title 1">
            <a:extLst>
              <a:ext uri="{FF2B5EF4-FFF2-40B4-BE49-F238E27FC236}">
                <a16:creationId xmlns:a16="http://schemas.microsoft.com/office/drawing/2014/main" id="{36DB7767-312E-32DC-094F-5A7EA325A2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References </a:t>
            </a:r>
          </a:p>
        </p:txBody>
      </p:sp>
      <p:sp>
        <p:nvSpPr>
          <p:cNvPr id="31747" name="Content Placeholder 2">
            <a:extLst>
              <a:ext uri="{FF2B5EF4-FFF2-40B4-BE49-F238E27FC236}">
                <a16:creationId xmlns:a16="http://schemas.microsoft.com/office/drawing/2014/main" id="{60EE6FE9-4EC7-28C7-9620-414B6C5BD790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Cohen, L., Manion, L. &amp; Morrison, K. (2018), Chapter 9 – “Choosing a research project” in Cohen, L., Manion, L. &amp; Morrison, K. (eds), </a:t>
            </a:r>
            <a:r>
              <a:rPr lang="en-GB" alt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Research Methods in Education</a:t>
            </a: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 (Abingdon, Routledge, 8th </a:t>
            </a:r>
            <a:r>
              <a:rPr lang="en-GB" alt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pp. 153-164</a:t>
            </a:r>
          </a:p>
          <a:p>
            <a:pPr>
              <a:defRPr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Mullaney, T.S. and Rea, C., (2022).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Where research begins: Choosing a research project that matters to you (and the world)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University of Chicago Press.</a:t>
            </a:r>
          </a:p>
          <a:p>
            <a:pPr>
              <a:defRPr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Cresswell, J. W., (2013)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Educational research: Planning, conducting and evaluating Quantitative and Qualitative Research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London: Pearson </a:t>
            </a:r>
          </a:p>
          <a:p>
            <a:pPr>
              <a:defRPr/>
            </a:pPr>
            <a:endParaRPr lang="en-GB" altLang="en-US" dirty="0">
              <a:latin typeface="+mj-lt"/>
            </a:endParaRPr>
          </a:p>
        </p:txBody>
      </p:sp>
    </p:spTree>
  </p:cSld>
  <p:clrMapOvr>
    <a:masterClrMapping/>
  </p:clrMapOvr>
  <p:transition spd="slow">
    <p:push dir="u"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D42AF-78AC-90C6-C0C9-11859A4BAA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1738" y="1397000"/>
            <a:ext cx="10058400" cy="1449388"/>
          </a:xfrm>
        </p:spPr>
        <p:txBody>
          <a:bodyPr/>
          <a:lstStyle/>
          <a:p>
            <a:pPr>
              <a:defRPr/>
            </a:pPr>
            <a:r>
              <a:rPr lang="en-US" b="1" dirty="0"/>
              <a:t>                    Reflection and Q&amp;A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331DCE-63AE-FB38-490F-0758FA9A13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67125" y="2236788"/>
            <a:ext cx="10058400" cy="1449387"/>
          </a:xfrm>
        </p:spPr>
        <p:txBody>
          <a:bodyPr/>
          <a:lstStyle/>
          <a:p>
            <a:pPr>
              <a:defRPr/>
            </a:pPr>
            <a:r>
              <a:rPr lang="en-US" sz="8800" b="1" dirty="0"/>
              <a:t>Thankyou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iginal 5_01_Win32" id="{77344C68-A3F1-476B-8680-97D7F429B46B}" vid="{89780073-58E8-4DFF-BF29-BA99F8052841}"/>
    </a:ext>
  </a:extLst>
</a:theme>
</file>

<file path=ppt/theme/theme2.xml><?xml version="1.0" encoding="utf-8"?>
<a:theme xmlns:a="http://schemas.openxmlformats.org/drawingml/2006/main" name="1_Retrospect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E88B33"/>
      </a:accent1>
      <a:accent2>
        <a:srgbClr val="AEA33A"/>
      </a:accent2>
      <a:accent3>
        <a:srgbClr val="8CAB4A"/>
      </a:accent3>
      <a:accent4>
        <a:srgbClr val="57B636"/>
      </a:accent4>
      <a:accent5>
        <a:srgbClr val="2EBA43"/>
      </a:accent5>
      <a:accent6>
        <a:srgbClr val="33B67D"/>
      </a:accent6>
      <a:hlink>
        <a:srgbClr val="5F84A8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3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E88B33"/>
      </a:accent1>
      <a:accent2>
        <a:srgbClr val="AEA33A"/>
      </a:accent2>
      <a:accent3>
        <a:srgbClr val="8CAB4A"/>
      </a:accent3>
      <a:accent4>
        <a:srgbClr val="57B636"/>
      </a:accent4>
      <a:accent5>
        <a:srgbClr val="2EBA43"/>
      </a:accent5>
      <a:accent6>
        <a:srgbClr val="33B67D"/>
      </a:accent6>
      <a:hlink>
        <a:srgbClr val="5F84A8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4.xml><?xml version="1.0" encoding="utf-8"?>
<a:theme xmlns:a="http://schemas.openxmlformats.org/drawingml/2006/main" name="1_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iginal 5_01_Win32" id="{77344C68-A3F1-476B-8680-97D7F429B46B}" vid="{89780073-58E8-4DFF-BF29-BA99F8052841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37651BA-F45C-4845-9AB3-E0A65B39F5E1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2D276E62-80A3-44DD-9BCC-97ED2B99B57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DB58277-F8DF-46FF-84EC-EF41B835E69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{A7836C7D-50F4-4461-AABB-485B6FAED405}tf78438558_win32</Template>
  <TotalTime>0</TotalTime>
  <Words>2212</Words>
  <Application>Microsoft Office PowerPoint</Application>
  <PresentationFormat>Widescreen</PresentationFormat>
  <Paragraphs>257</Paragraphs>
  <Slides>31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31</vt:i4>
      </vt:variant>
    </vt:vector>
  </HeadingPairs>
  <TitlesOfParts>
    <vt:vector size="46" baseType="lpstr">
      <vt:lpstr>Aptos</vt:lpstr>
      <vt:lpstr>Aptos Display</vt:lpstr>
      <vt:lpstr>Arial</vt:lpstr>
      <vt:lpstr>Calibri</vt:lpstr>
      <vt:lpstr>Cambria</vt:lpstr>
      <vt:lpstr>Century Gothic</vt:lpstr>
      <vt:lpstr>Garamond</vt:lpstr>
      <vt:lpstr>Georgia Pro Cond Light</vt:lpstr>
      <vt:lpstr>Microsoft Sans Serif</vt:lpstr>
      <vt:lpstr>Speak Pro</vt:lpstr>
      <vt:lpstr>SavonVTI</vt:lpstr>
      <vt:lpstr>1_RetrospectVTI</vt:lpstr>
      <vt:lpstr>RetrospectVTI</vt:lpstr>
      <vt:lpstr>1_SavonVTI</vt:lpstr>
      <vt:lpstr>Office Theme</vt:lpstr>
      <vt:lpstr>The research process-  Part 1</vt:lpstr>
      <vt:lpstr>Note to Lecturer:  Record the Session/share the recording with the class/ maintain confidentiality/ used only for learning purposes.</vt:lpstr>
      <vt:lpstr>During this session we will… </vt:lpstr>
      <vt:lpstr>What is Research?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Research process</vt:lpstr>
      <vt:lpstr>PowerPoint Presentation</vt:lpstr>
      <vt:lpstr>Research rationale </vt:lpstr>
      <vt:lpstr>Class activity </vt:lpstr>
      <vt:lpstr>PowerPoint Presentation</vt:lpstr>
      <vt:lpstr>Formulating a research topic</vt:lpstr>
      <vt:lpstr>PowerPoint Presentation</vt:lpstr>
      <vt:lpstr>PowerPoint Presentation</vt:lpstr>
      <vt:lpstr>Refining the research topic- KWL framework  </vt:lpstr>
      <vt:lpstr>L in the KWL chart </vt:lpstr>
      <vt:lpstr>PowerPoint Presentation</vt:lpstr>
      <vt:lpstr>Using websites </vt:lpstr>
      <vt:lpstr>Where can you find relevant literature?</vt:lpstr>
      <vt:lpstr>Introducing Component 2 Assessment </vt:lpstr>
      <vt:lpstr>Component 2  Assessment-   Introduce the  Assignment</vt:lpstr>
      <vt:lpstr>PowerPoint Presentation</vt:lpstr>
      <vt:lpstr>How to prepare for Assessment</vt:lpstr>
      <vt:lpstr>How to prepare for Assessment</vt:lpstr>
      <vt:lpstr>References </vt:lpstr>
      <vt:lpstr>                    Reflection and Q&amp;A</vt:lpstr>
      <vt:lpstr>Thankyou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Research</dc:title>
  <dc:creator>Opeyemi Odejimi</dc:creator>
  <cp:lastModifiedBy>Hajra Mustasim</cp:lastModifiedBy>
  <cp:revision>95</cp:revision>
  <dcterms:created xsi:type="dcterms:W3CDTF">2022-01-20T22:39:12Z</dcterms:created>
  <dcterms:modified xsi:type="dcterms:W3CDTF">2026-10-19T11:25:59Z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Status">
    <vt:lpwstr>Not started</vt:lpwstr>
  </property>
  <property fmtid="{D5CDD505-2E9C-101B-9397-08002B2CF9AE}" pid="4" name="MediaServiceKeyPoints">
    <vt:lpwstr/>
  </property>
</Properties>
</file>