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1_0.xml" ContentType="application/vnd.ms-powerpoint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modernComment_102_0.xml" ContentType="application/vnd.ms-powerpoint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3" r:id="rId6"/>
    <p:sldId id="257" r:id="rId7"/>
    <p:sldId id="258" r:id="rId8"/>
    <p:sldId id="259" r:id="rId9"/>
    <p:sldId id="260" r:id="rId10"/>
    <p:sldId id="261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D1479F7-2898-8245-4D91-C4A4990BA95F}" name="Natalia Rupet (2109475)" initials="NR(" userId="S::2109475@student.uwtsd.ac.uk::7f3c7756-f531-4ee6-b4a9-226ca739aa7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B2ECC4-1EDE-4BD1-9AC2-3C935EEA44C6}" v="566" dt="2024-07-13T15:37:49.1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15" autoAdjust="0"/>
    <p:restoredTop sz="94249" autoAdjust="0"/>
  </p:normalViewPr>
  <p:slideViewPr>
    <p:cSldViewPr snapToGrid="0" snapToObjects="1">
      <p:cViewPr varScale="1">
        <p:scale>
          <a:sx n="68" d="100"/>
          <a:sy n="68" d="100"/>
        </p:scale>
        <p:origin x="14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a Rupet" userId="7f3c7756-f531-4ee6-b4a9-226ca739aa74" providerId="ADAL" clId="{C7B2ECC4-1EDE-4BD1-9AC2-3C935EEA44C6}"/>
    <pc:docChg chg="undo custSel modSld">
      <pc:chgData name="Natalia Rupet" userId="7f3c7756-f531-4ee6-b4a9-226ca739aa74" providerId="ADAL" clId="{C7B2ECC4-1EDE-4BD1-9AC2-3C935EEA44C6}" dt="2024-07-07T19:59:52.587" v="461" actId="20577"/>
      <pc:docMkLst>
        <pc:docMk/>
      </pc:docMkLst>
      <pc:sldChg chg="addSp delSp modSp mod addAnim delAnim modAnim">
        <pc:chgData name="Natalia Rupet" userId="7f3c7756-f531-4ee6-b4a9-226ca739aa74" providerId="ADAL" clId="{C7B2ECC4-1EDE-4BD1-9AC2-3C935EEA44C6}" dt="2024-07-07T19:52:55.424" v="419" actId="20577"/>
        <pc:sldMkLst>
          <pc:docMk/>
          <pc:sldMk cId="0" sldId="256"/>
        </pc:sldMkLst>
        <pc:spChg chg="mod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2" creationId="{00000000-0000-0000-0000-000000000000}"/>
          </ac:spMkLst>
        </pc:spChg>
        <pc:spChg chg="mod">
          <ac:chgData name="Natalia Rupet" userId="7f3c7756-f531-4ee6-b4a9-226ca739aa74" providerId="ADAL" clId="{C7B2ECC4-1EDE-4BD1-9AC2-3C935EEA44C6}" dt="2024-07-07T19:52:55.424" v="419" actId="20577"/>
          <ac:spMkLst>
            <pc:docMk/>
            <pc:sldMk cId="0" sldId="256"/>
            <ac:spMk id="3" creationId="{00000000-0000-0000-0000-000000000000}"/>
          </ac:spMkLst>
        </pc:spChg>
        <pc:spChg chg="add del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8" creationId="{A93898FF-D987-4B0E-BFB4-85F5EB356D4D}"/>
          </ac:spMkLst>
        </pc:spChg>
        <pc:spChg chg="add del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16" creationId="{7128589C-AF3D-49CF-BD92-C1D1D2F5387F}"/>
          </ac:spMkLst>
        </pc:spChg>
        <pc:spChg chg="add del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33" creationId="{FEB84055-029C-4E86-8844-D05D96C024BC}"/>
          </ac:spMkLst>
        </pc:spChg>
        <pc:spChg chg="add del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35" creationId="{799037F2-4CAF-446B-90DB-1480B247AA69}"/>
          </ac:spMkLst>
        </pc:spChg>
        <pc:spChg chg="add del">
          <ac:chgData name="Natalia Rupet" userId="7f3c7756-f531-4ee6-b4a9-226ca739aa74" providerId="ADAL" clId="{C7B2ECC4-1EDE-4BD1-9AC2-3C935EEA44C6}" dt="2024-07-07T19:49:15.383" v="25" actId="26606"/>
          <ac:spMkLst>
            <pc:docMk/>
            <pc:sldMk cId="0" sldId="256"/>
            <ac:spMk id="40" creationId="{9095C1F4-AE7F-44E4-8693-40D3D6831140}"/>
          </ac:spMkLst>
        </pc:spChg>
        <pc:spChg chg="add del">
          <ac:chgData name="Natalia Rupet" userId="7f3c7756-f531-4ee6-b4a9-226ca739aa74" providerId="ADAL" clId="{C7B2ECC4-1EDE-4BD1-9AC2-3C935EEA44C6}" dt="2024-07-07T19:49:15.383" v="25" actId="26606"/>
          <ac:spMkLst>
            <pc:docMk/>
            <pc:sldMk cId="0" sldId="256"/>
            <ac:spMk id="46" creationId="{871AEA07-1E14-44B4-8E55-64EF049CD66F}"/>
          </ac:spMkLst>
        </pc:spChg>
        <pc:spChg chg="add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48" creationId="{4522B21E-B2B9-4C72-9A71-C87EFD137480}"/>
          </ac:spMkLst>
        </pc:spChg>
        <pc:spChg chg="add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49" creationId="{5EB7D2A2-F448-44D4-938C-DC84CBCB3B1E}"/>
          </ac:spMkLst>
        </pc:spChg>
        <pc:spChg chg="add">
          <ac:chgData name="Natalia Rupet" userId="7f3c7756-f531-4ee6-b4a9-226ca739aa74" providerId="ADAL" clId="{C7B2ECC4-1EDE-4BD1-9AC2-3C935EEA44C6}" dt="2024-07-07T19:49:15.414" v="26" actId="26606"/>
          <ac:spMkLst>
            <pc:docMk/>
            <pc:sldMk cId="0" sldId="256"/>
            <ac:spMk id="50" creationId="{871AEA07-1E14-44B4-8E55-64EF049CD66F}"/>
          </ac:spMkLst>
        </pc:spChg>
        <pc:grpChg chg="add del">
          <ac:chgData name="Natalia Rupet" userId="7f3c7756-f531-4ee6-b4a9-226ca739aa74" providerId="ADAL" clId="{C7B2ECC4-1EDE-4BD1-9AC2-3C935EEA44C6}" dt="2024-07-07T19:49:15.383" v="25" actId="26606"/>
          <ac:grpSpMkLst>
            <pc:docMk/>
            <pc:sldMk cId="0" sldId="256"/>
            <ac:grpSpMk id="42" creationId="{8734DDD3-F723-4DD3-8ABE-EC0B2AC87D74}"/>
          </ac:grpSpMkLst>
        </pc:grpChg>
        <pc:picChg chg="add del">
          <ac:chgData name="Natalia Rupet" userId="7f3c7756-f531-4ee6-b4a9-226ca739aa74" providerId="ADAL" clId="{C7B2ECC4-1EDE-4BD1-9AC2-3C935EEA44C6}" dt="2024-07-07T19:49:15.414" v="26" actId="26606"/>
          <ac:picMkLst>
            <pc:docMk/>
            <pc:sldMk cId="0" sldId="256"/>
            <ac:picMk id="34" creationId="{8A2842C0-6210-4FDB-B1FF-C14C927377FB}"/>
          </ac:picMkLst>
        </pc:picChg>
        <pc:cxnChg chg="add">
          <ac:chgData name="Natalia Rupet" userId="7f3c7756-f531-4ee6-b4a9-226ca739aa74" providerId="ADAL" clId="{C7B2ECC4-1EDE-4BD1-9AC2-3C935EEA44C6}" dt="2024-07-07T19:49:15.414" v="26" actId="26606"/>
          <ac:cxnSpMkLst>
            <pc:docMk/>
            <pc:sldMk cId="0" sldId="256"/>
            <ac:cxnSpMk id="51" creationId="{F7C8EA93-3210-4C62-99E9-153C275E3A87}"/>
          </ac:cxnSpMkLst>
        </pc:cxnChg>
      </pc:sldChg>
      <pc:sldChg chg="modSp">
        <pc:chgData name="Natalia Rupet" userId="7f3c7756-f531-4ee6-b4a9-226ca739aa74" providerId="ADAL" clId="{C7B2ECC4-1EDE-4BD1-9AC2-3C935EEA44C6}" dt="2024-07-07T19:59:52.587" v="461" actId="20577"/>
        <pc:sldMkLst>
          <pc:docMk/>
          <pc:sldMk cId="0" sldId="257"/>
        </pc:sldMkLst>
        <pc:graphicFrameChg chg="mod">
          <ac:chgData name="Natalia Rupet" userId="7f3c7756-f531-4ee6-b4a9-226ca739aa74" providerId="ADAL" clId="{C7B2ECC4-1EDE-4BD1-9AC2-3C935EEA44C6}" dt="2024-07-07T19:59:52.587" v="461" actId="20577"/>
          <ac:graphicFrameMkLst>
            <pc:docMk/>
            <pc:sldMk cId="0" sldId="257"/>
            <ac:graphicFrameMk id="7" creationId="{983B42AC-D965-6F43-9FD2-752098F6519E}"/>
          </ac:graphicFrameMkLst>
        </pc:graphicFrameChg>
      </pc:sldChg>
      <pc:sldChg chg="addSp delSp modSp mod setBg">
        <pc:chgData name="Natalia Rupet" userId="7f3c7756-f531-4ee6-b4a9-226ca739aa74" providerId="ADAL" clId="{C7B2ECC4-1EDE-4BD1-9AC2-3C935EEA44C6}" dt="2024-07-07T19:46:24.160" v="9" actId="14100"/>
        <pc:sldMkLst>
          <pc:docMk/>
          <pc:sldMk cId="0" sldId="258"/>
        </pc:sldMkLst>
        <pc:spChg chg="mod">
          <ac:chgData name="Natalia Rupet" userId="7f3c7756-f531-4ee6-b4a9-226ca739aa74" providerId="ADAL" clId="{C7B2ECC4-1EDE-4BD1-9AC2-3C935EEA44C6}" dt="2024-07-07T19:46:02.415" v="5" actId="26606"/>
          <ac:spMkLst>
            <pc:docMk/>
            <pc:sldMk cId="0" sldId="258"/>
            <ac:spMk id="2" creationId="{00000000-0000-0000-0000-000000000000}"/>
          </ac:spMkLst>
        </pc:spChg>
        <pc:spChg chg="mod">
          <ac:chgData name="Natalia Rupet" userId="7f3c7756-f531-4ee6-b4a9-226ca739aa74" providerId="ADAL" clId="{C7B2ECC4-1EDE-4BD1-9AC2-3C935EEA44C6}" dt="2024-07-07T19:46:24.160" v="9" actId="14100"/>
          <ac:spMkLst>
            <pc:docMk/>
            <pc:sldMk cId="0" sldId="258"/>
            <ac:spMk id="3" creationId="{00000000-0000-0000-0000-000000000000}"/>
          </ac:spMkLst>
        </pc:spChg>
        <pc:spChg chg="add del">
          <ac:chgData name="Natalia Rupet" userId="7f3c7756-f531-4ee6-b4a9-226ca739aa74" providerId="ADAL" clId="{C7B2ECC4-1EDE-4BD1-9AC2-3C935EEA44C6}" dt="2024-07-07T19:46:02.415" v="5" actId="26606"/>
          <ac:spMkLst>
            <pc:docMk/>
            <pc:sldMk cId="0" sldId="258"/>
            <ac:spMk id="9" creationId="{9F7D5CDA-D291-4307-BF55-1381FED29634}"/>
          </ac:spMkLst>
        </pc:spChg>
        <pc:spChg chg="add">
          <ac:chgData name="Natalia Rupet" userId="7f3c7756-f531-4ee6-b4a9-226ca739aa74" providerId="ADAL" clId="{C7B2ECC4-1EDE-4BD1-9AC2-3C935EEA44C6}" dt="2024-07-07T19:46:02.415" v="5" actId="26606"/>
          <ac:spMkLst>
            <pc:docMk/>
            <pc:sldMk cId="0" sldId="258"/>
            <ac:spMk id="14" creationId="{201CC55D-ED54-4C5C-95E6-10947BD1103B}"/>
          </ac:spMkLst>
        </pc:spChg>
        <pc:spChg chg="add">
          <ac:chgData name="Natalia Rupet" userId="7f3c7756-f531-4ee6-b4a9-226ca739aa74" providerId="ADAL" clId="{C7B2ECC4-1EDE-4BD1-9AC2-3C935EEA44C6}" dt="2024-07-07T19:46:02.415" v="5" actId="26606"/>
          <ac:spMkLst>
            <pc:docMk/>
            <pc:sldMk cId="0" sldId="258"/>
            <ac:spMk id="20" creationId="{3873B707-463F-40B0-8227-E8CC6C67EB25}"/>
          </ac:spMkLst>
        </pc:spChg>
        <pc:spChg chg="add">
          <ac:chgData name="Natalia Rupet" userId="7f3c7756-f531-4ee6-b4a9-226ca739aa74" providerId="ADAL" clId="{C7B2ECC4-1EDE-4BD1-9AC2-3C935EEA44C6}" dt="2024-07-07T19:46:02.415" v="5" actId="26606"/>
          <ac:spMkLst>
            <pc:docMk/>
            <pc:sldMk cId="0" sldId="258"/>
            <ac:spMk id="22" creationId="{C13237C8-E62C-4F0D-A318-BD6FB6C2D138}"/>
          </ac:spMkLst>
        </pc:spChg>
        <pc:spChg chg="add">
          <ac:chgData name="Natalia Rupet" userId="7f3c7756-f531-4ee6-b4a9-226ca739aa74" providerId="ADAL" clId="{C7B2ECC4-1EDE-4BD1-9AC2-3C935EEA44C6}" dt="2024-07-07T19:46:02.415" v="5" actId="26606"/>
          <ac:spMkLst>
            <pc:docMk/>
            <pc:sldMk cId="0" sldId="258"/>
            <ac:spMk id="24" creationId="{19C9EAEA-39D0-4B0E-A0EB-51E7B26740B1}"/>
          </ac:spMkLst>
        </pc:spChg>
        <pc:grpChg chg="add">
          <ac:chgData name="Natalia Rupet" userId="7f3c7756-f531-4ee6-b4a9-226ca739aa74" providerId="ADAL" clId="{C7B2ECC4-1EDE-4BD1-9AC2-3C935EEA44C6}" dt="2024-07-07T19:46:02.415" v="5" actId="26606"/>
          <ac:grpSpMkLst>
            <pc:docMk/>
            <pc:sldMk cId="0" sldId="258"/>
            <ac:grpSpMk id="16" creationId="{1DE889C7-FAD6-4397-98E2-05D503484459}"/>
          </ac:grpSpMkLst>
        </pc:grpChg>
        <pc:picChg chg="add mod">
          <ac:chgData name="Natalia Rupet" userId="7f3c7756-f531-4ee6-b4a9-226ca739aa74" providerId="ADAL" clId="{C7B2ECC4-1EDE-4BD1-9AC2-3C935EEA44C6}" dt="2024-07-07T19:46:02.415" v="5" actId="26606"/>
          <ac:picMkLst>
            <pc:docMk/>
            <pc:sldMk cId="0" sldId="258"/>
            <ac:picMk id="5" creationId="{2F693A9F-93D5-51E1-7653-840FA81CA843}"/>
          </ac:picMkLst>
        </pc:picChg>
      </pc:sldChg>
      <pc:sldChg chg="addSp delSp modSp mod setBg">
        <pc:chgData name="Natalia Rupet" userId="7f3c7756-f531-4ee6-b4a9-226ca739aa74" providerId="ADAL" clId="{C7B2ECC4-1EDE-4BD1-9AC2-3C935EEA44C6}" dt="2024-07-07T19:47:19.247" v="12" actId="26606"/>
        <pc:sldMkLst>
          <pc:docMk/>
          <pc:sldMk cId="0" sldId="259"/>
        </pc:sldMkLst>
        <pc:spChg chg="mod">
          <ac:chgData name="Natalia Rupet" userId="7f3c7756-f531-4ee6-b4a9-226ca739aa74" providerId="ADAL" clId="{C7B2ECC4-1EDE-4BD1-9AC2-3C935EEA44C6}" dt="2024-07-07T19:47:19.247" v="12" actId="26606"/>
          <ac:spMkLst>
            <pc:docMk/>
            <pc:sldMk cId="0" sldId="259"/>
            <ac:spMk id="2" creationId="{00000000-0000-0000-0000-000000000000}"/>
          </ac:spMkLst>
        </pc:spChg>
        <pc:spChg chg="add del">
          <ac:chgData name="Natalia Rupet" userId="7f3c7756-f531-4ee6-b4a9-226ca739aa74" providerId="ADAL" clId="{C7B2ECC4-1EDE-4BD1-9AC2-3C935EEA44C6}" dt="2024-07-07T19:47:19.247" v="12" actId="26606"/>
          <ac:spMkLst>
            <pc:docMk/>
            <pc:sldMk cId="0" sldId="259"/>
            <ac:spMk id="3" creationId="{00000000-0000-0000-0000-000000000000}"/>
          </ac:spMkLst>
        </pc:spChg>
        <pc:spChg chg="add">
          <ac:chgData name="Natalia Rupet" userId="7f3c7756-f531-4ee6-b4a9-226ca739aa74" providerId="ADAL" clId="{C7B2ECC4-1EDE-4BD1-9AC2-3C935EEA44C6}" dt="2024-07-07T19:47:19.247" v="12" actId="26606"/>
          <ac:spMkLst>
            <pc:docMk/>
            <pc:sldMk cId="0" sldId="259"/>
            <ac:spMk id="8" creationId="{081EA652-8C6A-4E69-BEB9-170809474553}"/>
          </ac:spMkLst>
        </pc:spChg>
        <pc:spChg chg="add del">
          <ac:chgData name="Natalia Rupet" userId="7f3c7756-f531-4ee6-b4a9-226ca739aa74" providerId="ADAL" clId="{C7B2ECC4-1EDE-4BD1-9AC2-3C935EEA44C6}" dt="2024-07-07T19:47:19.230" v="11" actId="26606"/>
          <ac:spMkLst>
            <pc:docMk/>
            <pc:sldMk cId="0" sldId="259"/>
            <ac:spMk id="10" creationId="{B50AB553-2A96-4A92-96F2-93548E096954}"/>
          </ac:spMkLst>
        </pc:spChg>
        <pc:spChg chg="add">
          <ac:chgData name="Natalia Rupet" userId="7f3c7756-f531-4ee6-b4a9-226ca739aa74" providerId="ADAL" clId="{C7B2ECC4-1EDE-4BD1-9AC2-3C935EEA44C6}" dt="2024-07-07T19:47:19.247" v="12" actId="26606"/>
          <ac:spMkLst>
            <pc:docMk/>
            <pc:sldMk cId="0" sldId="259"/>
            <ac:spMk id="12" creationId="{7F488E8B-4E1E-4402-8935-D4E6C02615C7}"/>
          </ac:spMkLst>
        </pc:spChg>
        <pc:spChg chg="add">
          <ac:chgData name="Natalia Rupet" userId="7f3c7756-f531-4ee6-b4a9-226ca739aa74" providerId="ADAL" clId="{C7B2ECC4-1EDE-4BD1-9AC2-3C935EEA44C6}" dt="2024-07-07T19:47:19.247" v="12" actId="26606"/>
          <ac:spMkLst>
            <pc:docMk/>
            <pc:sldMk cId="0" sldId="259"/>
            <ac:spMk id="13" creationId="{5298780A-33B9-4EA2-8F67-DE68AD62841B}"/>
          </ac:spMkLst>
        </pc:spChg>
        <pc:spChg chg="add">
          <ac:chgData name="Natalia Rupet" userId="7f3c7756-f531-4ee6-b4a9-226ca739aa74" providerId="ADAL" clId="{C7B2ECC4-1EDE-4BD1-9AC2-3C935EEA44C6}" dt="2024-07-07T19:47:19.247" v="12" actId="26606"/>
          <ac:spMkLst>
            <pc:docMk/>
            <pc:sldMk cId="0" sldId="259"/>
            <ac:spMk id="14" creationId="{00000000-0000-0000-0000-000000000000}"/>
          </ac:spMkLst>
        </pc:spChg>
        <pc:graphicFrameChg chg="add del">
          <ac:chgData name="Natalia Rupet" userId="7f3c7756-f531-4ee6-b4a9-226ca739aa74" providerId="ADAL" clId="{C7B2ECC4-1EDE-4BD1-9AC2-3C935EEA44C6}" dt="2024-07-07T19:47:19.230" v="11" actId="26606"/>
          <ac:graphicFrameMkLst>
            <pc:docMk/>
            <pc:sldMk cId="0" sldId="259"/>
            <ac:graphicFrameMk id="5" creationId="{AD1DFE3D-4A17-AC8D-3CEB-C9135CCCF79A}"/>
          </ac:graphicFrameMkLst>
        </pc:graphicFrameChg>
        <pc:picChg chg="add del">
          <ac:chgData name="Natalia Rupet" userId="7f3c7756-f531-4ee6-b4a9-226ca739aa74" providerId="ADAL" clId="{C7B2ECC4-1EDE-4BD1-9AC2-3C935EEA44C6}" dt="2024-07-07T19:47:19.230" v="11" actId="26606"/>
          <ac:picMkLst>
            <pc:docMk/>
            <pc:sldMk cId="0" sldId="259"/>
            <ac:picMk id="6" creationId="{82601A9A-5404-F033-F46B-A89FEE428AE5}"/>
          </ac:picMkLst>
        </pc:picChg>
      </pc:sldChg>
      <pc:sldChg chg="addSp modSp mod setBg">
        <pc:chgData name="Natalia Rupet" userId="7f3c7756-f531-4ee6-b4a9-226ca739aa74" providerId="ADAL" clId="{C7B2ECC4-1EDE-4BD1-9AC2-3C935EEA44C6}" dt="2024-07-07T19:59:14.091" v="452" actId="122"/>
        <pc:sldMkLst>
          <pc:docMk/>
          <pc:sldMk cId="0" sldId="260"/>
        </pc:sldMkLst>
        <pc:spChg chg="mod">
          <ac:chgData name="Natalia Rupet" userId="7f3c7756-f531-4ee6-b4a9-226ca739aa74" providerId="ADAL" clId="{C7B2ECC4-1EDE-4BD1-9AC2-3C935EEA44C6}" dt="2024-07-07T19:57:32.786" v="431"/>
          <ac:spMkLst>
            <pc:docMk/>
            <pc:sldMk cId="0" sldId="260"/>
            <ac:spMk id="2" creationId="{00000000-0000-0000-0000-000000000000}"/>
          </ac:spMkLst>
        </pc:spChg>
        <pc:spChg chg="mod">
          <ac:chgData name="Natalia Rupet" userId="7f3c7756-f531-4ee6-b4a9-226ca739aa74" providerId="ADAL" clId="{C7B2ECC4-1EDE-4BD1-9AC2-3C935EEA44C6}" dt="2024-07-07T19:59:14.091" v="452" actId="122"/>
          <ac:spMkLst>
            <pc:docMk/>
            <pc:sldMk cId="0" sldId="260"/>
            <ac:spMk id="3" creationId="{00000000-0000-0000-0000-000000000000}"/>
          </ac:spMkLst>
        </pc:spChg>
        <pc:spChg chg="add">
          <ac:chgData name="Natalia Rupet" userId="7f3c7756-f531-4ee6-b4a9-226ca739aa74" providerId="ADAL" clId="{C7B2ECC4-1EDE-4BD1-9AC2-3C935EEA44C6}" dt="2024-07-07T19:47:27.987" v="13" actId="26606"/>
          <ac:spMkLst>
            <pc:docMk/>
            <pc:sldMk cId="0" sldId="260"/>
            <ac:spMk id="8" creationId="{DBF61EA3-B236-439E-9C0B-340980D56BEE}"/>
          </ac:spMkLst>
        </pc:spChg>
        <pc:spChg chg="add">
          <ac:chgData name="Natalia Rupet" userId="7f3c7756-f531-4ee6-b4a9-226ca739aa74" providerId="ADAL" clId="{C7B2ECC4-1EDE-4BD1-9AC2-3C935EEA44C6}" dt="2024-07-07T19:47:27.987" v="13" actId="26606"/>
          <ac:spMkLst>
            <pc:docMk/>
            <pc:sldMk cId="0" sldId="260"/>
            <ac:spMk id="14" creationId="{E659831F-0D9A-4C63-9EBB-8435B85A440F}"/>
          </ac:spMkLst>
        </pc:spChg>
        <pc:grpChg chg="add">
          <ac:chgData name="Natalia Rupet" userId="7f3c7756-f531-4ee6-b4a9-226ca739aa74" providerId="ADAL" clId="{C7B2ECC4-1EDE-4BD1-9AC2-3C935EEA44C6}" dt="2024-07-07T19:47:27.987" v="13" actId="26606"/>
          <ac:grpSpMkLst>
            <pc:docMk/>
            <pc:sldMk cId="0" sldId="260"/>
            <ac:grpSpMk id="10" creationId="{28FAF094-D087-493F-8DF9-A486C2D6BBAA}"/>
          </ac:grpSpMkLst>
        </pc:grpChg>
      </pc:sldChg>
      <pc:sldChg chg="addSp modSp mod setBg">
        <pc:chgData name="Natalia Rupet" userId="7f3c7756-f531-4ee6-b4a9-226ca739aa74" providerId="ADAL" clId="{C7B2ECC4-1EDE-4BD1-9AC2-3C935EEA44C6}" dt="2024-07-07T19:48:04.765" v="14" actId="26606"/>
        <pc:sldMkLst>
          <pc:docMk/>
          <pc:sldMk cId="0" sldId="261"/>
        </pc:sldMkLst>
        <pc:spChg chg="mod">
          <ac:chgData name="Natalia Rupet" userId="7f3c7756-f531-4ee6-b4a9-226ca739aa74" providerId="ADAL" clId="{C7B2ECC4-1EDE-4BD1-9AC2-3C935EEA44C6}" dt="2024-07-07T19:48:04.765" v="14" actId="26606"/>
          <ac:spMkLst>
            <pc:docMk/>
            <pc:sldMk cId="0" sldId="261"/>
            <ac:spMk id="2" creationId="{00000000-0000-0000-0000-000000000000}"/>
          </ac:spMkLst>
        </pc:spChg>
        <pc:spChg chg="mod">
          <ac:chgData name="Natalia Rupet" userId="7f3c7756-f531-4ee6-b4a9-226ca739aa74" providerId="ADAL" clId="{C7B2ECC4-1EDE-4BD1-9AC2-3C935EEA44C6}" dt="2024-07-07T19:48:04.765" v="14" actId="26606"/>
          <ac:spMkLst>
            <pc:docMk/>
            <pc:sldMk cId="0" sldId="261"/>
            <ac:spMk id="3" creationId="{00000000-0000-0000-0000-000000000000}"/>
          </ac:spMkLst>
        </pc:spChg>
        <pc:spChg chg="add">
          <ac:chgData name="Natalia Rupet" userId="7f3c7756-f531-4ee6-b4a9-226ca739aa74" providerId="ADAL" clId="{C7B2ECC4-1EDE-4BD1-9AC2-3C935EEA44C6}" dt="2024-07-07T19:48:04.765" v="14" actId="26606"/>
          <ac:spMkLst>
            <pc:docMk/>
            <pc:sldMk cId="0" sldId="261"/>
            <ac:spMk id="8" creationId="{B6CDA21F-E7AF-4C75-8395-33F58D5B0E45}"/>
          </ac:spMkLst>
        </pc:spChg>
        <pc:spChg chg="add">
          <ac:chgData name="Natalia Rupet" userId="7f3c7756-f531-4ee6-b4a9-226ca739aa74" providerId="ADAL" clId="{C7B2ECC4-1EDE-4BD1-9AC2-3C935EEA44C6}" dt="2024-07-07T19:48:04.765" v="14" actId="26606"/>
          <ac:spMkLst>
            <pc:docMk/>
            <pc:sldMk cId="0" sldId="261"/>
            <ac:spMk id="15" creationId="{D5B0017B-2ECA-49AF-B397-DC140825DF8D}"/>
          </ac:spMkLst>
        </pc:spChg>
        <pc:grpChg chg="add">
          <ac:chgData name="Natalia Rupet" userId="7f3c7756-f531-4ee6-b4a9-226ca739aa74" providerId="ADAL" clId="{C7B2ECC4-1EDE-4BD1-9AC2-3C935EEA44C6}" dt="2024-07-07T19:48:04.765" v="14" actId="26606"/>
          <ac:grpSpMkLst>
            <pc:docMk/>
            <pc:sldMk cId="0" sldId="261"/>
            <ac:grpSpMk id="10" creationId="{AE1C45F0-260A-458C-96ED-C1F6D2151219}"/>
          </ac:grpSpMkLst>
        </pc:grpChg>
        <pc:cxnChg chg="add">
          <ac:chgData name="Natalia Rupet" userId="7f3c7756-f531-4ee6-b4a9-226ca739aa74" providerId="ADAL" clId="{C7B2ECC4-1EDE-4BD1-9AC2-3C935EEA44C6}" dt="2024-07-07T19:48:04.765" v="14" actId="26606"/>
          <ac:cxnSpMkLst>
            <pc:docMk/>
            <pc:sldMk cId="0" sldId="261"/>
            <ac:cxnSpMk id="17" creationId="{6CF1BAF6-AD41-4082-B212-8A1F9A2E8779}"/>
          </ac:cxnSpMkLst>
        </pc:cxnChg>
      </pc:sldChg>
      <pc:sldChg chg="addSp delSp modSp mod setBg">
        <pc:chgData name="Natalia Rupet" userId="7f3c7756-f531-4ee6-b4a9-226ca739aa74" providerId="ADAL" clId="{C7B2ECC4-1EDE-4BD1-9AC2-3C935EEA44C6}" dt="2024-07-07T19:55:56.069" v="430" actId="27636"/>
        <pc:sldMkLst>
          <pc:docMk/>
          <pc:sldMk cId="0" sldId="262"/>
        </pc:sldMkLst>
        <pc:spChg chg="mod">
          <ac:chgData name="Natalia Rupet" userId="7f3c7756-f531-4ee6-b4a9-226ca739aa74" providerId="ADAL" clId="{C7B2ECC4-1EDE-4BD1-9AC2-3C935EEA44C6}" dt="2024-07-07T19:48:34.247" v="21" actId="26606"/>
          <ac:spMkLst>
            <pc:docMk/>
            <pc:sldMk cId="0" sldId="262"/>
            <ac:spMk id="2" creationId="{00000000-0000-0000-0000-000000000000}"/>
          </ac:spMkLst>
        </pc:spChg>
        <pc:spChg chg="mod">
          <ac:chgData name="Natalia Rupet" userId="7f3c7756-f531-4ee6-b4a9-226ca739aa74" providerId="ADAL" clId="{C7B2ECC4-1EDE-4BD1-9AC2-3C935EEA44C6}" dt="2024-07-07T19:55:56.069" v="430" actId="27636"/>
          <ac:spMkLst>
            <pc:docMk/>
            <pc:sldMk cId="0" sldId="262"/>
            <ac:spMk id="3" creationId="{00000000-0000-0000-0000-000000000000}"/>
          </ac:spMkLst>
        </pc:spChg>
        <pc:spChg chg="add del">
          <ac:chgData name="Natalia Rupet" userId="7f3c7756-f531-4ee6-b4a9-226ca739aa74" providerId="ADAL" clId="{C7B2ECC4-1EDE-4BD1-9AC2-3C935EEA44C6}" dt="2024-07-07T19:48:30.936" v="18" actId="26606"/>
          <ac:spMkLst>
            <pc:docMk/>
            <pc:sldMk cId="0" sldId="262"/>
            <ac:spMk id="8" creationId="{F1FABBDD-BEEB-47CC-9DC2-83E0BCD19B37}"/>
          </ac:spMkLst>
        </pc:spChg>
        <pc:spChg chg="add del">
          <ac:chgData name="Natalia Rupet" userId="7f3c7756-f531-4ee6-b4a9-226ca739aa74" providerId="ADAL" clId="{C7B2ECC4-1EDE-4BD1-9AC2-3C935EEA44C6}" dt="2024-07-07T19:48:28.511" v="16" actId="26606"/>
          <ac:spMkLst>
            <pc:docMk/>
            <pc:sldMk cId="0" sldId="262"/>
            <ac:spMk id="9" creationId="{F944E337-3E5D-4A1F-A5A1-2057F25B8A7B}"/>
          </ac:spMkLst>
        </pc:spChg>
        <pc:spChg chg="add del">
          <ac:chgData name="Natalia Rupet" userId="7f3c7756-f531-4ee6-b4a9-226ca739aa74" providerId="ADAL" clId="{C7B2ECC4-1EDE-4BD1-9AC2-3C935EEA44C6}" dt="2024-07-07T19:48:28.511" v="16" actId="26606"/>
          <ac:spMkLst>
            <pc:docMk/>
            <pc:sldMk cId="0" sldId="262"/>
            <ac:spMk id="11" creationId="{4DA50D69-7CF7-4844-B844-A2B821C77F24}"/>
          </ac:spMkLst>
        </pc:spChg>
        <pc:spChg chg="add del">
          <ac:chgData name="Natalia Rupet" userId="7f3c7756-f531-4ee6-b4a9-226ca739aa74" providerId="ADAL" clId="{C7B2ECC4-1EDE-4BD1-9AC2-3C935EEA44C6}" dt="2024-07-07T19:48:34.063" v="20" actId="26606"/>
          <ac:spMkLst>
            <pc:docMk/>
            <pc:sldMk cId="0" sldId="262"/>
            <ac:spMk id="18" creationId="{081EA652-8C6A-4E69-BEB9-170809474553}"/>
          </ac:spMkLst>
        </pc:spChg>
        <pc:spChg chg="add del">
          <ac:chgData name="Natalia Rupet" userId="7f3c7756-f531-4ee6-b4a9-226ca739aa74" providerId="ADAL" clId="{C7B2ECC4-1EDE-4BD1-9AC2-3C935EEA44C6}" dt="2024-07-07T19:48:34.063" v="20" actId="26606"/>
          <ac:spMkLst>
            <pc:docMk/>
            <pc:sldMk cId="0" sldId="262"/>
            <ac:spMk id="19" creationId="{5298780A-33B9-4EA2-8F67-DE68AD62841B}"/>
          </ac:spMkLst>
        </pc:spChg>
        <pc:spChg chg="add del">
          <ac:chgData name="Natalia Rupet" userId="7f3c7756-f531-4ee6-b4a9-226ca739aa74" providerId="ADAL" clId="{C7B2ECC4-1EDE-4BD1-9AC2-3C935EEA44C6}" dt="2024-07-07T19:48:34.063" v="20" actId="26606"/>
          <ac:spMkLst>
            <pc:docMk/>
            <pc:sldMk cId="0" sldId="262"/>
            <ac:spMk id="20" creationId="{7F488E8B-4E1E-4402-8935-D4E6C02615C7}"/>
          </ac:spMkLst>
        </pc:spChg>
        <pc:spChg chg="add">
          <ac:chgData name="Natalia Rupet" userId="7f3c7756-f531-4ee6-b4a9-226ca739aa74" providerId="ADAL" clId="{C7B2ECC4-1EDE-4BD1-9AC2-3C935EEA44C6}" dt="2024-07-07T19:48:34.247" v="21" actId="26606"/>
          <ac:spMkLst>
            <pc:docMk/>
            <pc:sldMk cId="0" sldId="262"/>
            <ac:spMk id="22" creationId="{F944E337-3E5D-4A1F-A5A1-2057F25B8A7B}"/>
          </ac:spMkLst>
        </pc:spChg>
        <pc:spChg chg="add">
          <ac:chgData name="Natalia Rupet" userId="7f3c7756-f531-4ee6-b4a9-226ca739aa74" providerId="ADAL" clId="{C7B2ECC4-1EDE-4BD1-9AC2-3C935EEA44C6}" dt="2024-07-07T19:48:34.247" v="21" actId="26606"/>
          <ac:spMkLst>
            <pc:docMk/>
            <pc:sldMk cId="0" sldId="262"/>
            <ac:spMk id="23" creationId="{4DA50D69-7CF7-4844-B844-A2B821C77F24}"/>
          </ac:spMkLst>
        </pc:spChg>
        <pc:grpChg chg="add del">
          <ac:chgData name="Natalia Rupet" userId="7f3c7756-f531-4ee6-b4a9-226ca739aa74" providerId="ADAL" clId="{C7B2ECC4-1EDE-4BD1-9AC2-3C935EEA44C6}" dt="2024-07-07T19:48:30.936" v="18" actId="26606"/>
          <ac:grpSpMkLst>
            <pc:docMk/>
            <pc:sldMk cId="0" sldId="262"/>
            <ac:grpSpMk id="10" creationId="{72E14A10-F6FE-46B8-9F62-D170790442F3}"/>
          </ac:grpSpMkLst>
        </pc:grpChg>
        <pc:picChg chg="add del">
          <ac:chgData name="Natalia Rupet" userId="7f3c7756-f531-4ee6-b4a9-226ca739aa74" providerId="ADAL" clId="{C7B2ECC4-1EDE-4BD1-9AC2-3C935EEA44C6}" dt="2024-07-07T19:48:28.511" v="16" actId="26606"/>
          <ac:picMkLst>
            <pc:docMk/>
            <pc:sldMk cId="0" sldId="262"/>
            <ac:picMk id="5" creationId="{99ECCA87-325D-E75C-6946-10B7A010A9C1}"/>
          </ac:picMkLst>
        </pc:picChg>
        <pc:picChg chg="add">
          <ac:chgData name="Natalia Rupet" userId="7f3c7756-f531-4ee6-b4a9-226ca739aa74" providerId="ADAL" clId="{C7B2ECC4-1EDE-4BD1-9AC2-3C935EEA44C6}" dt="2024-07-07T19:48:34.247" v="21" actId="26606"/>
          <ac:picMkLst>
            <pc:docMk/>
            <pc:sldMk cId="0" sldId="262"/>
            <ac:picMk id="24" creationId="{99ECCA87-325D-E75C-6946-10B7A010A9C1}"/>
          </ac:picMkLst>
        </pc:picChg>
      </pc:sldChg>
    </pc:docChg>
  </pc:docChgLst>
  <pc:docChgLst>
    <pc:chgData name="Natalia Rupet (2109475)" userId="7f3c7756-f531-4ee6-b4a9-226ca739aa74" providerId="ADAL" clId="{C7B2ECC4-1EDE-4BD1-9AC2-3C935EEA44C6}"/>
    <pc:docChg chg="undo redo custSel addSld modSld sldOrd">
      <pc:chgData name="Natalia Rupet (2109475)" userId="7f3c7756-f531-4ee6-b4a9-226ca739aa74" providerId="ADAL" clId="{C7B2ECC4-1EDE-4BD1-9AC2-3C935EEA44C6}" dt="2024-07-13T15:38:01.381" v="985" actId="20577"/>
      <pc:docMkLst>
        <pc:docMk/>
      </pc:docMkLst>
      <pc:sldChg chg="addSp delSp modSp mod addCm modCm">
        <pc:chgData name="Natalia Rupet (2109475)" userId="7f3c7756-f531-4ee6-b4a9-226ca739aa74" providerId="ADAL" clId="{C7B2ECC4-1EDE-4BD1-9AC2-3C935EEA44C6}" dt="2024-07-13T15:24:22.218" v="902"/>
        <pc:sldMkLst>
          <pc:docMk/>
          <pc:sldMk cId="0" sldId="257"/>
        </pc:sldMkLst>
        <pc:spChg chg="mod">
          <ac:chgData name="Natalia Rupet (2109475)" userId="7f3c7756-f531-4ee6-b4a9-226ca739aa74" providerId="ADAL" clId="{C7B2ECC4-1EDE-4BD1-9AC2-3C935EEA44C6}" dt="2024-07-13T14:36:04.832" v="819" actId="1076"/>
          <ac:spMkLst>
            <pc:docMk/>
            <pc:sldMk cId="0" sldId="257"/>
            <ac:spMk id="2" creationId="{00000000-0000-0000-0000-000000000000}"/>
          </ac:spMkLst>
        </pc:spChg>
        <pc:spChg chg="add del mod">
          <ac:chgData name="Natalia Rupet (2109475)" userId="7f3c7756-f531-4ee6-b4a9-226ca739aa74" providerId="ADAL" clId="{C7B2ECC4-1EDE-4BD1-9AC2-3C935EEA44C6}" dt="2024-07-13T12:17:39.792" v="547" actId="478"/>
          <ac:spMkLst>
            <pc:docMk/>
            <pc:sldMk cId="0" sldId="257"/>
            <ac:spMk id="4" creationId="{A428EAB9-FEB6-FA08-D4D9-3F17C7D77C41}"/>
          </ac:spMkLst>
        </pc:spChg>
        <pc:spChg chg="add del">
          <ac:chgData name="Natalia Rupet (2109475)" userId="7f3c7756-f531-4ee6-b4a9-226ca739aa74" providerId="ADAL" clId="{C7B2ECC4-1EDE-4BD1-9AC2-3C935EEA44C6}" dt="2024-07-13T10:34:52.537" v="47" actId="26606"/>
          <ac:spMkLst>
            <pc:docMk/>
            <pc:sldMk cId="0" sldId="257"/>
            <ac:spMk id="9" creationId="{2659FDB4-FCBE-4A89-B46D-43D4FA54464D}"/>
          </ac:spMkLst>
        </pc:spChg>
        <pc:spChg chg="add mod">
          <ac:chgData name="Natalia Rupet (2109475)" userId="7f3c7756-f531-4ee6-b4a9-226ca739aa74" providerId="ADAL" clId="{C7B2ECC4-1EDE-4BD1-9AC2-3C935EEA44C6}" dt="2024-07-13T14:37:59.566" v="838" actId="1076"/>
          <ac:spMkLst>
            <pc:docMk/>
            <pc:sldMk cId="0" sldId="257"/>
            <ac:spMk id="10" creationId="{1DD16A81-1BA8-6F0C-C38D-1A43B121956E}"/>
          </ac:spMkLst>
        </pc:spChg>
        <pc:spChg chg="add del">
          <ac:chgData name="Natalia Rupet (2109475)" userId="7f3c7756-f531-4ee6-b4a9-226ca739aa74" providerId="ADAL" clId="{C7B2ECC4-1EDE-4BD1-9AC2-3C935EEA44C6}" dt="2024-07-13T10:34:52.537" v="47" actId="26606"/>
          <ac:spMkLst>
            <pc:docMk/>
            <pc:sldMk cId="0" sldId="257"/>
            <ac:spMk id="13" creationId="{58BDB0EE-D238-415B-9ED8-62AA6AB2AAD1}"/>
          </ac:spMkLst>
        </pc:spChg>
        <pc:spChg chg="add mod">
          <ac:chgData name="Natalia Rupet (2109475)" userId="7f3c7756-f531-4ee6-b4a9-226ca739aa74" providerId="ADAL" clId="{C7B2ECC4-1EDE-4BD1-9AC2-3C935EEA44C6}" dt="2024-07-13T14:40:51.376" v="863" actId="1076"/>
          <ac:spMkLst>
            <pc:docMk/>
            <pc:sldMk cId="0" sldId="257"/>
            <ac:spMk id="14" creationId="{4A5FE2BE-15E9-9782-36AB-C3170B6C155E}"/>
          </ac:spMkLst>
        </pc:spChg>
        <pc:spChg chg="add del">
          <ac:chgData name="Natalia Rupet (2109475)" userId="7f3c7756-f531-4ee6-b4a9-226ca739aa74" providerId="ADAL" clId="{C7B2ECC4-1EDE-4BD1-9AC2-3C935EEA44C6}" dt="2024-07-13T10:34:52.537" v="47" actId="26606"/>
          <ac:spMkLst>
            <pc:docMk/>
            <pc:sldMk cId="0" sldId="257"/>
            <ac:spMk id="15" creationId="{C5B55FC3-961D-4325-82F1-DE92B0D04E03}"/>
          </ac:spMkLst>
        </pc:spChg>
        <pc:spChg chg="add del">
          <ac:chgData name="Natalia Rupet (2109475)" userId="7f3c7756-f531-4ee6-b4a9-226ca739aa74" providerId="ADAL" clId="{C7B2ECC4-1EDE-4BD1-9AC2-3C935EEA44C6}" dt="2024-07-13T10:34:52.537" v="47" actId="26606"/>
          <ac:spMkLst>
            <pc:docMk/>
            <pc:sldMk cId="0" sldId="257"/>
            <ac:spMk id="17" creationId="{4C8AB332-D09E-4F28-943C-DABDD4716A3C}"/>
          </ac:spMkLst>
        </pc:spChg>
        <pc:spChg chg="add del">
          <ac:chgData name="Natalia Rupet (2109475)" userId="7f3c7756-f531-4ee6-b4a9-226ca739aa74" providerId="ADAL" clId="{C7B2ECC4-1EDE-4BD1-9AC2-3C935EEA44C6}" dt="2024-07-13T10:34:48.389" v="44" actId="26606"/>
          <ac:spMkLst>
            <pc:docMk/>
            <pc:sldMk cId="0" sldId="257"/>
            <ac:spMk id="22" creationId="{9DBC8166-481C-4473-95F5-9A5B9073B7F1}"/>
          </ac:spMkLst>
        </pc:spChg>
        <pc:spChg chg="add del">
          <ac:chgData name="Natalia Rupet (2109475)" userId="7f3c7756-f531-4ee6-b4a9-226ca739aa74" providerId="ADAL" clId="{C7B2ECC4-1EDE-4BD1-9AC2-3C935EEA44C6}" dt="2024-07-13T10:34:52.365" v="46" actId="26606"/>
          <ac:spMkLst>
            <pc:docMk/>
            <pc:sldMk cId="0" sldId="257"/>
            <ac:spMk id="23" creationId="{460B0EFB-53ED-4F35-B05D-F658EA021C65}"/>
          </ac:spMkLst>
        </pc:spChg>
        <pc:spChg chg="add del">
          <ac:chgData name="Natalia Rupet (2109475)" userId="7f3c7756-f531-4ee6-b4a9-226ca739aa74" providerId="ADAL" clId="{C7B2ECC4-1EDE-4BD1-9AC2-3C935EEA44C6}" dt="2024-07-13T10:34:48.389" v="44" actId="26606"/>
          <ac:spMkLst>
            <pc:docMk/>
            <pc:sldMk cId="0" sldId="257"/>
            <ac:spMk id="24" creationId="{A5A5CE6E-90AF-4D43-A014-1F9EC83EB93D}"/>
          </ac:spMkLst>
        </pc:spChg>
        <pc:spChg chg="add del">
          <ac:chgData name="Natalia Rupet (2109475)" userId="7f3c7756-f531-4ee6-b4a9-226ca739aa74" providerId="ADAL" clId="{C7B2ECC4-1EDE-4BD1-9AC2-3C935EEA44C6}" dt="2024-07-13T10:34:52.365" v="46" actId="26606"/>
          <ac:spMkLst>
            <pc:docMk/>
            <pc:sldMk cId="0" sldId="257"/>
            <ac:spMk id="25" creationId="{835EF3DD-7D43-4A27-8967-A92FD8CC9365}"/>
          </ac:spMkLst>
        </pc:spChg>
        <pc:spChg chg="add del">
          <ac:chgData name="Natalia Rupet (2109475)" userId="7f3c7756-f531-4ee6-b4a9-226ca739aa74" providerId="ADAL" clId="{C7B2ECC4-1EDE-4BD1-9AC2-3C935EEA44C6}" dt="2024-07-13T14:19:25.186" v="781" actId="26606"/>
          <ac:spMkLst>
            <pc:docMk/>
            <pc:sldMk cId="0" sldId="257"/>
            <ac:spMk id="27" creationId="{9DBC8166-481C-4473-95F5-9A5B9073B7F1}"/>
          </ac:spMkLst>
        </pc:spChg>
        <pc:spChg chg="add del">
          <ac:chgData name="Natalia Rupet (2109475)" userId="7f3c7756-f531-4ee6-b4a9-226ca739aa74" providerId="ADAL" clId="{C7B2ECC4-1EDE-4BD1-9AC2-3C935EEA44C6}" dt="2024-07-13T14:19:25.186" v="781" actId="26606"/>
          <ac:spMkLst>
            <pc:docMk/>
            <pc:sldMk cId="0" sldId="257"/>
            <ac:spMk id="28" creationId="{A5A5CE6E-90AF-4D43-A014-1F9EC83EB93D}"/>
          </ac:spMkLst>
        </pc:spChg>
        <pc:spChg chg="add del">
          <ac:chgData name="Natalia Rupet (2109475)" userId="7f3c7756-f531-4ee6-b4a9-226ca739aa74" providerId="ADAL" clId="{C7B2ECC4-1EDE-4BD1-9AC2-3C935EEA44C6}" dt="2024-07-13T14:15:27.028" v="761" actId="26606"/>
          <ac:spMkLst>
            <pc:docMk/>
            <pc:sldMk cId="0" sldId="257"/>
            <ac:spMk id="33" creationId="{2659FDB4-FCBE-4A89-B46D-43D4FA54464D}"/>
          </ac:spMkLst>
        </pc:spChg>
        <pc:spChg chg="add del">
          <ac:chgData name="Natalia Rupet (2109475)" userId="7f3c7756-f531-4ee6-b4a9-226ca739aa74" providerId="ADAL" clId="{C7B2ECC4-1EDE-4BD1-9AC2-3C935EEA44C6}" dt="2024-07-13T14:15:44.556" v="763" actId="26606"/>
          <ac:spMkLst>
            <pc:docMk/>
            <pc:sldMk cId="0" sldId="257"/>
            <ac:spMk id="37" creationId="{DCC231C8-C761-4B31-9B1C-C6D19248C6B3}"/>
          </ac:spMkLst>
        </pc:spChg>
        <pc:spChg chg="add del">
          <ac:chgData name="Natalia Rupet (2109475)" userId="7f3c7756-f531-4ee6-b4a9-226ca739aa74" providerId="ADAL" clId="{C7B2ECC4-1EDE-4BD1-9AC2-3C935EEA44C6}" dt="2024-07-13T14:16:15.339" v="765" actId="26606"/>
          <ac:spMkLst>
            <pc:docMk/>
            <pc:sldMk cId="0" sldId="257"/>
            <ac:spMk id="39" creationId="{7D144591-E9E9-4209-8701-3BB48A917D51}"/>
          </ac:spMkLst>
        </pc:spChg>
        <pc:spChg chg="add del">
          <ac:chgData name="Natalia Rupet (2109475)" userId="7f3c7756-f531-4ee6-b4a9-226ca739aa74" providerId="ADAL" clId="{C7B2ECC4-1EDE-4BD1-9AC2-3C935EEA44C6}" dt="2024-07-13T14:16:26.148" v="767" actId="26606"/>
          <ac:spMkLst>
            <pc:docMk/>
            <pc:sldMk cId="0" sldId="257"/>
            <ac:spMk id="41" creationId="{4C8AB332-D09E-4F28-943C-DABDD4716A3C}"/>
          </ac:spMkLst>
        </pc:spChg>
        <pc:spChg chg="add del">
          <ac:chgData name="Natalia Rupet (2109475)" userId="7f3c7756-f531-4ee6-b4a9-226ca739aa74" providerId="ADAL" clId="{C7B2ECC4-1EDE-4BD1-9AC2-3C935EEA44C6}" dt="2024-07-13T14:16:26.148" v="767" actId="26606"/>
          <ac:spMkLst>
            <pc:docMk/>
            <pc:sldMk cId="0" sldId="257"/>
            <ac:spMk id="42" creationId="{2659FDB4-FCBE-4A89-B46D-43D4FA54464D}"/>
          </ac:spMkLst>
        </pc:spChg>
        <pc:spChg chg="add del">
          <ac:chgData name="Natalia Rupet (2109475)" userId="7f3c7756-f531-4ee6-b4a9-226ca739aa74" providerId="ADAL" clId="{C7B2ECC4-1EDE-4BD1-9AC2-3C935EEA44C6}" dt="2024-07-13T14:16:26.148" v="767" actId="26606"/>
          <ac:spMkLst>
            <pc:docMk/>
            <pc:sldMk cId="0" sldId="257"/>
            <ac:spMk id="44" creationId="{58BDB0EE-D238-415B-9ED8-62AA6AB2AAD1}"/>
          </ac:spMkLst>
        </pc:spChg>
        <pc:spChg chg="add del">
          <ac:chgData name="Natalia Rupet (2109475)" userId="7f3c7756-f531-4ee6-b4a9-226ca739aa74" providerId="ADAL" clId="{C7B2ECC4-1EDE-4BD1-9AC2-3C935EEA44C6}" dt="2024-07-13T14:16:26.148" v="767" actId="26606"/>
          <ac:spMkLst>
            <pc:docMk/>
            <pc:sldMk cId="0" sldId="257"/>
            <ac:spMk id="45" creationId="{C5B55FC3-961D-4325-82F1-DE92B0D04E03}"/>
          </ac:spMkLst>
        </pc:spChg>
        <pc:spChg chg="add del">
          <ac:chgData name="Natalia Rupet (2109475)" userId="7f3c7756-f531-4ee6-b4a9-226ca739aa74" providerId="ADAL" clId="{C7B2ECC4-1EDE-4BD1-9AC2-3C935EEA44C6}" dt="2024-07-13T14:34:49.333" v="808" actId="26606"/>
          <ac:spMkLst>
            <pc:docMk/>
            <pc:sldMk cId="0" sldId="257"/>
            <ac:spMk id="47" creationId="{545D489D-16E1-484D-867B-144368D74B83}"/>
          </ac:spMkLst>
        </pc:spChg>
        <pc:spChg chg="add del">
          <ac:chgData name="Natalia Rupet (2109475)" userId="7f3c7756-f531-4ee6-b4a9-226ca739aa74" providerId="ADAL" clId="{C7B2ECC4-1EDE-4BD1-9AC2-3C935EEA44C6}" dt="2024-07-13T14:34:49.333" v="808" actId="26606"/>
          <ac:spMkLst>
            <pc:docMk/>
            <pc:sldMk cId="0" sldId="257"/>
            <ac:spMk id="48" creationId="{49A496F5-B01E-4BF8-9D1E-C4E53B6F9652}"/>
          </ac:spMkLst>
        </pc:spChg>
        <pc:spChg chg="add del">
          <ac:chgData name="Natalia Rupet (2109475)" userId="7f3c7756-f531-4ee6-b4a9-226ca739aa74" providerId="ADAL" clId="{C7B2ECC4-1EDE-4BD1-9AC2-3C935EEA44C6}" dt="2024-07-13T14:34:49.333" v="808" actId="26606"/>
          <ac:spMkLst>
            <pc:docMk/>
            <pc:sldMk cId="0" sldId="257"/>
            <ac:spMk id="49" creationId="{6E895C8D-1379-40B8-8B1B-B6F5AEAF0A6C}"/>
          </ac:spMkLst>
        </pc:spChg>
        <pc:spChg chg="add">
          <ac:chgData name="Natalia Rupet (2109475)" userId="7f3c7756-f531-4ee6-b4a9-226ca739aa74" providerId="ADAL" clId="{C7B2ECC4-1EDE-4BD1-9AC2-3C935EEA44C6}" dt="2024-07-13T14:34:49.333" v="808" actId="26606"/>
          <ac:spMkLst>
            <pc:docMk/>
            <pc:sldMk cId="0" sldId="257"/>
            <ac:spMk id="54" creationId="{7FF47CB7-972F-479F-A36D-9E72D26EC8DA}"/>
          </ac:spMkLst>
        </pc:spChg>
        <pc:spChg chg="add">
          <ac:chgData name="Natalia Rupet (2109475)" userId="7f3c7756-f531-4ee6-b4a9-226ca739aa74" providerId="ADAL" clId="{C7B2ECC4-1EDE-4BD1-9AC2-3C935EEA44C6}" dt="2024-07-13T14:34:49.333" v="808" actId="26606"/>
          <ac:spMkLst>
            <pc:docMk/>
            <pc:sldMk cId="0" sldId="257"/>
            <ac:spMk id="56" creationId="{0D153B68-5844-490D-8E67-F616D6D721CA}"/>
          </ac:spMkLst>
        </pc:spChg>
        <pc:spChg chg="add">
          <ac:chgData name="Natalia Rupet (2109475)" userId="7f3c7756-f531-4ee6-b4a9-226ca739aa74" providerId="ADAL" clId="{C7B2ECC4-1EDE-4BD1-9AC2-3C935EEA44C6}" dt="2024-07-13T14:34:49.333" v="808" actId="26606"/>
          <ac:spMkLst>
            <pc:docMk/>
            <pc:sldMk cId="0" sldId="257"/>
            <ac:spMk id="58" creationId="{9A0D773F-7A7D-4DBB-9DEA-86BB8B8F4BC8}"/>
          </ac:spMkLst>
        </pc:spChg>
        <pc:graphicFrameChg chg="mod ord modGraphic">
          <ac:chgData name="Natalia Rupet (2109475)" userId="7f3c7756-f531-4ee6-b4a9-226ca739aa74" providerId="ADAL" clId="{C7B2ECC4-1EDE-4BD1-9AC2-3C935EEA44C6}" dt="2024-07-13T15:23:30.718" v="897" actId="20577"/>
          <ac:graphicFrameMkLst>
            <pc:docMk/>
            <pc:sldMk cId="0" sldId="257"/>
            <ac:graphicFrameMk id="7" creationId="{983B42AC-D965-6F43-9FD2-752098F6519E}"/>
          </ac:graphicFrameMkLst>
        </pc:graphicFrameChg>
        <pc:picChg chg="add mod">
          <ac:chgData name="Natalia Rupet (2109475)" userId="7f3c7756-f531-4ee6-b4a9-226ca739aa74" providerId="ADAL" clId="{C7B2ECC4-1EDE-4BD1-9AC2-3C935EEA44C6}" dt="2024-07-13T14:39:48.197" v="855" actId="14100"/>
          <ac:picMkLst>
            <pc:docMk/>
            <pc:sldMk cId="0" sldId="257"/>
            <ac:picMk id="6" creationId="{35800671-B681-872C-9C26-82CBCF4CDFBF}"/>
          </ac:picMkLst>
        </pc:picChg>
        <pc:picChg chg="add del">
          <ac:chgData name="Natalia Rupet (2109475)" userId="7f3c7756-f531-4ee6-b4a9-226ca739aa74" providerId="ADAL" clId="{C7B2ECC4-1EDE-4BD1-9AC2-3C935EEA44C6}" dt="2024-07-13T10:34:52.365" v="46" actId="26606"/>
          <ac:picMkLst>
            <pc:docMk/>
            <pc:sldMk cId="0" sldId="257"/>
            <ac:picMk id="19" creationId="{65FAD3CD-A32B-CFF5-F9F5-5896A526BB0E}"/>
          </ac:picMkLst>
        </pc:picChg>
        <pc:cxnChg chg="add del">
          <ac:chgData name="Natalia Rupet (2109475)" userId="7f3c7756-f531-4ee6-b4a9-226ca739aa74" providerId="ADAL" clId="{C7B2ECC4-1EDE-4BD1-9AC2-3C935EEA44C6}" dt="2024-07-13T10:34:52.537" v="47" actId="26606"/>
          <ac:cxnSpMkLst>
            <pc:docMk/>
            <pc:sldMk cId="0" sldId="257"/>
            <ac:cxnSpMk id="11" creationId="{C8F51B3F-8331-4E4A-AE96-D47B1006EEAD}"/>
          </ac:cxnSpMkLst>
        </pc:cxnChg>
        <pc:cxnChg chg="add del">
          <ac:chgData name="Natalia Rupet (2109475)" userId="7f3c7756-f531-4ee6-b4a9-226ca739aa74" providerId="ADAL" clId="{C7B2ECC4-1EDE-4BD1-9AC2-3C935EEA44C6}" dt="2024-07-13T14:15:27.028" v="761" actId="26606"/>
          <ac:cxnSpMkLst>
            <pc:docMk/>
            <pc:sldMk cId="0" sldId="257"/>
            <ac:cxnSpMk id="35" creationId="{C8F51B3F-8331-4E4A-AE96-D47B1006EEAD}"/>
          </ac:cxnSpMkLst>
        </pc:cxnChg>
        <pc:cxnChg chg="add del">
          <ac:chgData name="Natalia Rupet (2109475)" userId="7f3c7756-f531-4ee6-b4a9-226ca739aa74" providerId="ADAL" clId="{C7B2ECC4-1EDE-4BD1-9AC2-3C935EEA44C6}" dt="2024-07-13T14:16:26.148" v="767" actId="26606"/>
          <ac:cxnSpMkLst>
            <pc:docMk/>
            <pc:sldMk cId="0" sldId="257"/>
            <ac:cxnSpMk id="43" creationId="{C8F51B3F-8331-4E4A-AE96-D47B1006EEAD}"/>
          </ac:cxnSpMkLst>
        </pc:cxnChg>
      </pc:sldChg>
      <pc:sldChg chg="addSp delSp modSp mod addCm modCm">
        <pc:chgData name="Natalia Rupet (2109475)" userId="7f3c7756-f531-4ee6-b4a9-226ca739aa74" providerId="ADAL" clId="{C7B2ECC4-1EDE-4BD1-9AC2-3C935EEA44C6}" dt="2024-07-13T15:35:49.677" v="927"/>
        <pc:sldMkLst>
          <pc:docMk/>
          <pc:sldMk cId="0" sldId="258"/>
        </pc:sldMkLst>
        <pc:spChg chg="mod ord">
          <ac:chgData name="Natalia Rupet (2109475)" userId="7f3c7756-f531-4ee6-b4a9-226ca739aa74" providerId="ADAL" clId="{C7B2ECC4-1EDE-4BD1-9AC2-3C935EEA44C6}" dt="2024-07-13T11:53:39.760" v="391" actId="26606"/>
          <ac:spMkLst>
            <pc:docMk/>
            <pc:sldMk cId="0" sldId="258"/>
            <ac:spMk id="2" creationId="{00000000-0000-0000-0000-000000000000}"/>
          </ac:spMkLst>
        </pc:spChg>
        <pc:spChg chg="add del mod">
          <ac:chgData name="Natalia Rupet (2109475)" userId="7f3c7756-f531-4ee6-b4a9-226ca739aa74" providerId="ADAL" clId="{C7B2ECC4-1EDE-4BD1-9AC2-3C935EEA44C6}" dt="2024-07-13T10:38:01.981" v="57" actId="26606"/>
          <ac:spMkLst>
            <pc:docMk/>
            <pc:sldMk cId="0" sldId="258"/>
            <ac:spMk id="3" creationId="{00000000-0000-0000-0000-000000000000}"/>
          </ac:spMkLst>
        </pc:spChg>
        <pc:spChg chg="add del mod ord">
          <ac:chgData name="Natalia Rupet (2109475)" userId="7f3c7756-f531-4ee6-b4a9-226ca739aa74" providerId="ADAL" clId="{C7B2ECC4-1EDE-4BD1-9AC2-3C935EEA44C6}" dt="2024-07-13T11:55:24.999" v="405" actId="26606"/>
          <ac:spMkLst>
            <pc:docMk/>
            <pc:sldMk cId="0" sldId="258"/>
            <ac:spMk id="6" creationId="{BCF9253E-6638-796C-0E7A-3416668E7991}"/>
          </ac:spMkLst>
        </pc:spChg>
        <pc:spChg chg="add mod">
          <ac:chgData name="Natalia Rupet (2109475)" userId="7f3c7756-f531-4ee6-b4a9-226ca739aa74" providerId="ADAL" clId="{C7B2ECC4-1EDE-4BD1-9AC2-3C935EEA44C6}" dt="2024-07-13T15:26:53.599" v="904" actId="20577"/>
          <ac:spMkLst>
            <pc:docMk/>
            <pc:sldMk cId="0" sldId="258"/>
            <ac:spMk id="8" creationId="{F3FAC0FB-AC3D-3A88-82C6-C9EBFFC3BE05}"/>
          </ac:spMkLst>
        </pc:spChg>
        <pc:spChg chg="del">
          <ac:chgData name="Natalia Rupet (2109475)" userId="7f3c7756-f531-4ee6-b4a9-226ca739aa74" providerId="ADAL" clId="{C7B2ECC4-1EDE-4BD1-9AC2-3C935EEA44C6}" dt="2024-07-13T10:38:01.981" v="57" actId="26606"/>
          <ac:spMkLst>
            <pc:docMk/>
            <pc:sldMk cId="0" sldId="258"/>
            <ac:spMk id="14" creationId="{201CC55D-ED54-4C5C-95E6-10947BD1103B}"/>
          </ac:spMkLst>
        </pc:spChg>
        <pc:spChg chg="del">
          <ac:chgData name="Natalia Rupet (2109475)" userId="7f3c7756-f531-4ee6-b4a9-226ca739aa74" providerId="ADAL" clId="{C7B2ECC4-1EDE-4BD1-9AC2-3C935EEA44C6}" dt="2024-07-13T10:38:01.981" v="57" actId="26606"/>
          <ac:spMkLst>
            <pc:docMk/>
            <pc:sldMk cId="0" sldId="258"/>
            <ac:spMk id="20" creationId="{3873B707-463F-40B0-8227-E8CC6C67EB25}"/>
          </ac:spMkLst>
        </pc:spChg>
        <pc:spChg chg="del">
          <ac:chgData name="Natalia Rupet (2109475)" userId="7f3c7756-f531-4ee6-b4a9-226ca739aa74" providerId="ADAL" clId="{C7B2ECC4-1EDE-4BD1-9AC2-3C935EEA44C6}" dt="2024-07-13T10:38:01.981" v="57" actId="26606"/>
          <ac:spMkLst>
            <pc:docMk/>
            <pc:sldMk cId="0" sldId="258"/>
            <ac:spMk id="22" creationId="{C13237C8-E62C-4F0D-A318-BD6FB6C2D138}"/>
          </ac:spMkLst>
        </pc:spChg>
        <pc:spChg chg="del">
          <ac:chgData name="Natalia Rupet (2109475)" userId="7f3c7756-f531-4ee6-b4a9-226ca739aa74" providerId="ADAL" clId="{C7B2ECC4-1EDE-4BD1-9AC2-3C935EEA44C6}" dt="2024-07-13T10:38:01.981" v="57" actId="26606"/>
          <ac:spMkLst>
            <pc:docMk/>
            <pc:sldMk cId="0" sldId="258"/>
            <ac:spMk id="24" creationId="{19C9EAEA-39D0-4B0E-A0EB-51E7B26740B1}"/>
          </ac:spMkLst>
        </pc:spChg>
        <pc:spChg chg="add del">
          <ac:chgData name="Natalia Rupet (2109475)" userId="7f3c7756-f531-4ee6-b4a9-226ca739aa74" providerId="ADAL" clId="{C7B2ECC4-1EDE-4BD1-9AC2-3C935EEA44C6}" dt="2024-07-13T10:41:16.656" v="88" actId="26606"/>
          <ac:spMkLst>
            <pc:docMk/>
            <pc:sldMk cId="0" sldId="258"/>
            <ac:spMk id="29" creationId="{C0763A76-9F1C-4FC5-82B7-DD475DA461B2}"/>
          </ac:spMkLst>
        </pc:spChg>
        <pc:spChg chg="add del mod ord">
          <ac:chgData name="Natalia Rupet (2109475)" userId="7f3c7756-f531-4ee6-b4a9-226ca739aa74" providerId="ADAL" clId="{C7B2ECC4-1EDE-4BD1-9AC2-3C935EEA44C6}" dt="2024-07-13T10:54:53.287" v="162" actId="26606"/>
          <ac:spMkLst>
            <pc:docMk/>
            <pc:sldMk cId="0" sldId="258"/>
            <ac:spMk id="30" creationId="{00000000-0000-0000-0000-000000000000}"/>
          </ac:spMkLst>
        </pc:spChg>
        <pc:spChg chg="add del">
          <ac:chgData name="Natalia Rupet (2109475)" userId="7f3c7756-f531-4ee6-b4a9-226ca739aa74" providerId="ADAL" clId="{C7B2ECC4-1EDE-4BD1-9AC2-3C935EEA44C6}" dt="2024-07-13T10:41:16.656" v="88" actId="26606"/>
          <ac:spMkLst>
            <pc:docMk/>
            <pc:sldMk cId="0" sldId="258"/>
            <ac:spMk id="31" creationId="{E81BF4F6-F2CF-4984-9D14-D6966D92F99F}"/>
          </ac:spMkLst>
        </pc:spChg>
        <pc:spChg chg="add del">
          <ac:chgData name="Natalia Rupet (2109475)" userId="7f3c7756-f531-4ee6-b4a9-226ca739aa74" providerId="ADAL" clId="{C7B2ECC4-1EDE-4BD1-9AC2-3C935EEA44C6}" dt="2024-07-13T10:42:04.071" v="95" actId="26606"/>
          <ac:spMkLst>
            <pc:docMk/>
            <pc:sldMk cId="0" sldId="258"/>
            <ac:spMk id="32" creationId="{04C21BAE-6866-4C7A-A7EC-C1B2E572D5BE}"/>
          </ac:spMkLst>
        </pc:spChg>
        <pc:spChg chg="add del">
          <ac:chgData name="Natalia Rupet (2109475)" userId="7f3c7756-f531-4ee6-b4a9-226ca739aa74" providerId="ADAL" clId="{C7B2ECC4-1EDE-4BD1-9AC2-3C935EEA44C6}" dt="2024-07-13T10:39:58.799" v="71" actId="26606"/>
          <ac:spMkLst>
            <pc:docMk/>
            <pc:sldMk cId="0" sldId="258"/>
            <ac:spMk id="33" creationId="{9F7D5CDA-D291-4307-BF55-1381FED29634}"/>
          </ac:spMkLst>
        </pc:spChg>
        <pc:spChg chg="add del">
          <ac:chgData name="Natalia Rupet (2109475)" userId="7f3c7756-f531-4ee6-b4a9-226ca739aa74" providerId="ADAL" clId="{C7B2ECC4-1EDE-4BD1-9AC2-3C935EEA44C6}" dt="2024-07-13T10:40:36.705" v="79" actId="26606"/>
          <ac:spMkLst>
            <pc:docMk/>
            <pc:sldMk cId="0" sldId="258"/>
            <ac:spMk id="34" creationId="{C0763A76-9F1C-4FC5-82B7-DD475DA461B2}"/>
          </ac:spMkLst>
        </pc:spChg>
        <pc:spChg chg="add del">
          <ac:chgData name="Natalia Rupet (2109475)" userId="7f3c7756-f531-4ee6-b4a9-226ca739aa74" providerId="ADAL" clId="{C7B2ECC4-1EDE-4BD1-9AC2-3C935EEA44C6}" dt="2024-07-13T10:40:17.167" v="73" actId="26606"/>
          <ac:spMkLst>
            <pc:docMk/>
            <pc:sldMk cId="0" sldId="258"/>
            <ac:spMk id="35" creationId="{DB304A14-32D0-4873-B914-423ED7B8DAFD}"/>
          </ac:spMkLst>
        </pc:spChg>
        <pc:spChg chg="add del">
          <ac:chgData name="Natalia Rupet (2109475)" userId="7f3c7756-f531-4ee6-b4a9-226ca739aa74" providerId="ADAL" clId="{C7B2ECC4-1EDE-4BD1-9AC2-3C935EEA44C6}" dt="2024-07-13T10:39:40.807" v="67" actId="26606"/>
          <ac:spMkLst>
            <pc:docMk/>
            <pc:sldMk cId="0" sldId="258"/>
            <ac:spMk id="36" creationId="{E81BF4F6-F2CF-4984-9D14-D6966D92F99F}"/>
          </ac:spMkLst>
        </pc:spChg>
        <pc:spChg chg="add del">
          <ac:chgData name="Natalia Rupet (2109475)" userId="7f3c7756-f531-4ee6-b4a9-226ca739aa74" providerId="ADAL" clId="{C7B2ECC4-1EDE-4BD1-9AC2-3C935EEA44C6}" dt="2024-07-13T10:40:36.705" v="79" actId="26606"/>
          <ac:spMkLst>
            <pc:docMk/>
            <pc:sldMk cId="0" sldId="258"/>
            <ac:spMk id="37" creationId="{E81BF4F6-F2CF-4984-9D14-D6966D92F99F}"/>
          </ac:spMkLst>
        </pc:spChg>
        <pc:spChg chg="add del">
          <ac:chgData name="Natalia Rupet (2109475)" userId="7f3c7756-f531-4ee6-b4a9-226ca739aa74" providerId="ADAL" clId="{C7B2ECC4-1EDE-4BD1-9AC2-3C935EEA44C6}" dt="2024-07-13T10:40:17.167" v="73" actId="26606"/>
          <ac:spMkLst>
            <pc:docMk/>
            <pc:sldMk cId="0" sldId="258"/>
            <ac:spMk id="38" creationId="{1D460C86-854F-4FB3-ABC2-E823D8FEB9DB}"/>
          </ac:spMkLst>
        </pc:spChg>
        <pc:spChg chg="add del">
          <ac:chgData name="Natalia Rupet (2109475)" userId="7f3c7756-f531-4ee6-b4a9-226ca739aa74" providerId="ADAL" clId="{C7B2ECC4-1EDE-4BD1-9AC2-3C935EEA44C6}" dt="2024-07-13T10:40:51.449" v="83" actId="26606"/>
          <ac:spMkLst>
            <pc:docMk/>
            <pc:sldMk cId="0" sldId="258"/>
            <ac:spMk id="39" creationId="{9F7D5CDA-D291-4307-BF55-1381FED29634}"/>
          </ac:spMkLst>
        </pc:spChg>
        <pc:spChg chg="add del">
          <ac:chgData name="Natalia Rupet (2109475)" userId="7f3c7756-f531-4ee6-b4a9-226ca739aa74" providerId="ADAL" clId="{C7B2ECC4-1EDE-4BD1-9AC2-3C935EEA44C6}" dt="2024-07-13T10:40:17.167" v="73" actId="26606"/>
          <ac:spMkLst>
            <pc:docMk/>
            <pc:sldMk cId="0" sldId="258"/>
            <ac:spMk id="40" creationId="{BB48116A-278A-4CC5-89D3-9DE8E8FF1245}"/>
          </ac:spMkLst>
        </pc:spChg>
        <pc:spChg chg="add del">
          <ac:chgData name="Natalia Rupet (2109475)" userId="7f3c7756-f531-4ee6-b4a9-226ca739aa74" providerId="ADAL" clId="{C7B2ECC4-1EDE-4BD1-9AC2-3C935EEA44C6}" dt="2024-07-13T10:41:14.375" v="85" actId="26606"/>
          <ac:spMkLst>
            <pc:docMk/>
            <pc:sldMk cId="0" sldId="258"/>
            <ac:spMk id="41" creationId="{DB304A14-32D0-4873-B914-423ED7B8DAFD}"/>
          </ac:spMkLst>
        </pc:spChg>
        <pc:spChg chg="add del">
          <ac:chgData name="Natalia Rupet (2109475)" userId="7f3c7756-f531-4ee6-b4a9-226ca739aa74" providerId="ADAL" clId="{C7B2ECC4-1EDE-4BD1-9AC2-3C935EEA44C6}" dt="2024-07-13T10:40:33.456" v="75" actId="26606"/>
          <ac:spMkLst>
            <pc:docMk/>
            <pc:sldMk cId="0" sldId="258"/>
            <ac:spMk id="42" creationId="{460B0EFB-53ED-4F35-B05D-F658EA021C65}"/>
          </ac:spMkLst>
        </pc:spChg>
        <pc:spChg chg="add del">
          <ac:chgData name="Natalia Rupet (2109475)" userId="7f3c7756-f531-4ee6-b4a9-226ca739aa74" providerId="ADAL" clId="{C7B2ECC4-1EDE-4BD1-9AC2-3C935EEA44C6}" dt="2024-07-13T10:40:33.456" v="75" actId="26606"/>
          <ac:spMkLst>
            <pc:docMk/>
            <pc:sldMk cId="0" sldId="258"/>
            <ac:spMk id="43" creationId="{835EF3DD-7D43-4A27-8967-A92FD8CC9365}"/>
          </ac:spMkLst>
        </pc:spChg>
        <pc:spChg chg="add del">
          <ac:chgData name="Natalia Rupet (2109475)" userId="7f3c7756-f531-4ee6-b4a9-226ca739aa74" providerId="ADAL" clId="{C7B2ECC4-1EDE-4BD1-9AC2-3C935EEA44C6}" dt="2024-07-13T10:41:14.375" v="85" actId="26606"/>
          <ac:spMkLst>
            <pc:docMk/>
            <pc:sldMk cId="0" sldId="258"/>
            <ac:spMk id="44" creationId="{1D460C86-854F-4FB3-ABC2-E823D8FEB9DB}"/>
          </ac:spMkLst>
        </pc:spChg>
        <pc:spChg chg="add del">
          <ac:chgData name="Natalia Rupet (2109475)" userId="7f3c7756-f531-4ee6-b4a9-226ca739aa74" providerId="ADAL" clId="{C7B2ECC4-1EDE-4BD1-9AC2-3C935EEA44C6}" dt="2024-07-13T10:41:14.375" v="85" actId="26606"/>
          <ac:spMkLst>
            <pc:docMk/>
            <pc:sldMk cId="0" sldId="258"/>
            <ac:spMk id="45" creationId="{BB48116A-278A-4CC5-89D3-9DE8E8FF1245}"/>
          </ac:spMkLst>
        </pc:spChg>
        <pc:spChg chg="add del">
          <ac:chgData name="Natalia Rupet (2109475)" userId="7f3c7756-f531-4ee6-b4a9-226ca739aa74" providerId="ADAL" clId="{C7B2ECC4-1EDE-4BD1-9AC2-3C935EEA44C6}" dt="2024-07-13T10:42:04.071" v="95" actId="26606"/>
          <ac:spMkLst>
            <pc:docMk/>
            <pc:sldMk cId="0" sldId="258"/>
            <ac:spMk id="46" creationId="{7E7D0C94-08B4-48AE-8813-CC4D60294F42}"/>
          </ac:spMkLst>
        </pc:spChg>
        <pc:spChg chg="add del">
          <ac:chgData name="Natalia Rupet (2109475)" userId="7f3c7756-f531-4ee6-b4a9-226ca739aa74" providerId="ADAL" clId="{C7B2ECC4-1EDE-4BD1-9AC2-3C935EEA44C6}" dt="2024-07-13T10:41:16.656" v="87" actId="26606"/>
          <ac:spMkLst>
            <pc:docMk/>
            <pc:sldMk cId="0" sldId="258"/>
            <ac:spMk id="47" creationId="{C0763A76-9F1C-4FC5-82B7-DD475DA461B2}"/>
          </ac:spMkLst>
        </pc:spChg>
        <pc:spChg chg="add del">
          <ac:chgData name="Natalia Rupet (2109475)" userId="7f3c7756-f531-4ee6-b4a9-226ca739aa74" providerId="ADAL" clId="{C7B2ECC4-1EDE-4BD1-9AC2-3C935EEA44C6}" dt="2024-07-13T10:41:16.656" v="87" actId="26606"/>
          <ac:spMkLst>
            <pc:docMk/>
            <pc:sldMk cId="0" sldId="258"/>
            <ac:spMk id="48" creationId="{E81BF4F6-F2CF-4984-9D14-D6966D92F99F}"/>
          </ac:spMkLst>
        </pc:spChg>
        <pc:spChg chg="add del">
          <ac:chgData name="Natalia Rupet (2109475)" userId="7f3c7756-f531-4ee6-b4a9-226ca739aa74" providerId="ADAL" clId="{C7B2ECC4-1EDE-4BD1-9AC2-3C935EEA44C6}" dt="2024-07-13T10:42:04.071" v="95" actId="26606"/>
          <ac:spMkLst>
            <pc:docMk/>
            <pc:sldMk cId="0" sldId="258"/>
            <ac:spMk id="49" creationId="{F0C518C2-0AA4-470C-87B9-9CBF428FBA25}"/>
          </ac:spMkLst>
        </pc:spChg>
        <pc:spChg chg="add del">
          <ac:chgData name="Natalia Rupet (2109475)" userId="7f3c7756-f531-4ee6-b4a9-226ca739aa74" providerId="ADAL" clId="{C7B2ECC4-1EDE-4BD1-9AC2-3C935EEA44C6}" dt="2024-07-13T10:42:24.278" v="99" actId="26606"/>
          <ac:spMkLst>
            <pc:docMk/>
            <pc:sldMk cId="0" sldId="258"/>
            <ac:spMk id="50" creationId="{4037C1C0-FADA-40C7-B923-037899A24F09}"/>
          </ac:spMkLst>
        </pc:spChg>
        <pc:spChg chg="add del">
          <ac:chgData name="Natalia Rupet (2109475)" userId="7f3c7756-f531-4ee6-b4a9-226ca739aa74" providerId="ADAL" clId="{C7B2ECC4-1EDE-4BD1-9AC2-3C935EEA44C6}" dt="2024-07-13T10:42:24.278" v="99" actId="26606"/>
          <ac:spMkLst>
            <pc:docMk/>
            <pc:sldMk cId="0" sldId="258"/>
            <ac:spMk id="51" creationId="{4B56CC07-3AFD-4C79-AFB2-0428FBBD79D1}"/>
          </ac:spMkLst>
        </pc:spChg>
        <pc:spChg chg="add del">
          <ac:chgData name="Natalia Rupet (2109475)" userId="7f3c7756-f531-4ee6-b4a9-226ca739aa74" providerId="ADAL" clId="{C7B2ECC4-1EDE-4BD1-9AC2-3C935EEA44C6}" dt="2024-07-13T10:43:36.689" v="119" actId="26606"/>
          <ac:spMkLst>
            <pc:docMk/>
            <pc:sldMk cId="0" sldId="258"/>
            <ac:spMk id="53" creationId="{3BA513B0-82FF-4F41-8178-885375D1CFB5}"/>
          </ac:spMkLst>
        </pc:spChg>
        <pc:spChg chg="add del">
          <ac:chgData name="Natalia Rupet (2109475)" userId="7f3c7756-f531-4ee6-b4a9-226ca739aa74" providerId="ADAL" clId="{C7B2ECC4-1EDE-4BD1-9AC2-3C935EEA44C6}" dt="2024-07-13T10:42:51.079" v="107" actId="26606"/>
          <ac:spMkLst>
            <pc:docMk/>
            <pc:sldMk cId="0" sldId="258"/>
            <ac:spMk id="54" creationId="{4037C1C0-FADA-40C7-B923-037899A24F09}"/>
          </ac:spMkLst>
        </pc:spChg>
        <pc:spChg chg="add del">
          <ac:chgData name="Natalia Rupet (2109475)" userId="7f3c7756-f531-4ee6-b4a9-226ca739aa74" providerId="ADAL" clId="{C7B2ECC4-1EDE-4BD1-9AC2-3C935EEA44C6}" dt="2024-07-13T10:42:51.079" v="107" actId="26606"/>
          <ac:spMkLst>
            <pc:docMk/>
            <pc:sldMk cId="0" sldId="258"/>
            <ac:spMk id="55" creationId="{4B56CC07-3AFD-4C79-AFB2-0428FBBD79D1}"/>
          </ac:spMkLst>
        </pc:spChg>
        <pc:spChg chg="add del">
          <ac:chgData name="Natalia Rupet (2109475)" userId="7f3c7756-f531-4ee6-b4a9-226ca739aa74" providerId="ADAL" clId="{C7B2ECC4-1EDE-4BD1-9AC2-3C935EEA44C6}" dt="2024-07-13T10:43:05.568" v="109" actId="26606"/>
          <ac:spMkLst>
            <pc:docMk/>
            <pc:sldMk cId="0" sldId="258"/>
            <ac:spMk id="57" creationId="{D380959B-464C-9ED8-C9EB-AB6FC997C1B8}"/>
          </ac:spMkLst>
        </pc:spChg>
        <pc:spChg chg="add del">
          <ac:chgData name="Natalia Rupet (2109475)" userId="7f3c7756-f531-4ee6-b4a9-226ca739aa74" providerId="ADAL" clId="{C7B2ECC4-1EDE-4BD1-9AC2-3C935EEA44C6}" dt="2024-07-13T10:43:05.568" v="109" actId="26606"/>
          <ac:spMkLst>
            <pc:docMk/>
            <pc:sldMk cId="0" sldId="258"/>
            <ac:spMk id="58" creationId="{06B83858-ED7D-57B6-6CAA-83168807C43C}"/>
          </ac:spMkLst>
        </pc:spChg>
        <pc:spChg chg="add del">
          <ac:chgData name="Natalia Rupet (2109475)" userId="7f3c7756-f531-4ee6-b4a9-226ca739aa74" providerId="ADAL" clId="{C7B2ECC4-1EDE-4BD1-9AC2-3C935EEA44C6}" dt="2024-07-13T10:43:05.568" v="109" actId="26606"/>
          <ac:spMkLst>
            <pc:docMk/>
            <pc:sldMk cId="0" sldId="258"/>
            <ac:spMk id="59" creationId="{FF97FFD4-A8B9-3D4D-1623-7BE467E46A6A}"/>
          </ac:spMkLst>
        </pc:spChg>
        <pc:spChg chg="add del">
          <ac:chgData name="Natalia Rupet (2109475)" userId="7f3c7756-f531-4ee6-b4a9-226ca739aa74" providerId="ADAL" clId="{C7B2ECC4-1EDE-4BD1-9AC2-3C935EEA44C6}" dt="2024-07-13T10:45:17.287" v="129" actId="26606"/>
          <ac:spMkLst>
            <pc:docMk/>
            <pc:sldMk cId="0" sldId="258"/>
            <ac:spMk id="60" creationId="{D380959B-464C-9ED8-C9EB-AB6FC997C1B8}"/>
          </ac:spMkLst>
        </pc:spChg>
        <pc:spChg chg="add del">
          <ac:chgData name="Natalia Rupet (2109475)" userId="7f3c7756-f531-4ee6-b4a9-226ca739aa74" providerId="ADAL" clId="{C7B2ECC4-1EDE-4BD1-9AC2-3C935EEA44C6}" dt="2024-07-13T10:43:08.408" v="111" actId="26606"/>
          <ac:spMkLst>
            <pc:docMk/>
            <pc:sldMk cId="0" sldId="258"/>
            <ac:spMk id="61" creationId="{4F7EBAE4-9945-4473-9E34-B2C66EA0F03D}"/>
          </ac:spMkLst>
        </pc:spChg>
        <pc:spChg chg="add del">
          <ac:chgData name="Natalia Rupet (2109475)" userId="7f3c7756-f531-4ee6-b4a9-226ca739aa74" providerId="ADAL" clId="{C7B2ECC4-1EDE-4BD1-9AC2-3C935EEA44C6}" dt="2024-07-13T10:43:08.408" v="111" actId="26606"/>
          <ac:spMkLst>
            <pc:docMk/>
            <pc:sldMk cId="0" sldId="258"/>
            <ac:spMk id="62" creationId="{70BEB1E7-2F88-40BC-B73D-42E5B6F80BFC}"/>
          </ac:spMkLst>
        </pc:spChg>
        <pc:spChg chg="add del">
          <ac:chgData name="Natalia Rupet (2109475)" userId="7f3c7756-f531-4ee6-b4a9-226ca739aa74" providerId="ADAL" clId="{C7B2ECC4-1EDE-4BD1-9AC2-3C935EEA44C6}" dt="2024-07-13T10:43:08.408" v="111" actId="26606"/>
          <ac:spMkLst>
            <pc:docMk/>
            <pc:sldMk cId="0" sldId="258"/>
            <ac:spMk id="63" creationId="{A7B99495-F43F-4D80-A44F-2CB4764EB90B}"/>
          </ac:spMkLst>
        </pc:spChg>
        <pc:spChg chg="add del">
          <ac:chgData name="Natalia Rupet (2109475)" userId="7f3c7756-f531-4ee6-b4a9-226ca739aa74" providerId="ADAL" clId="{C7B2ECC4-1EDE-4BD1-9AC2-3C935EEA44C6}" dt="2024-07-13T10:45:17.287" v="129" actId="26606"/>
          <ac:spMkLst>
            <pc:docMk/>
            <pc:sldMk cId="0" sldId="258"/>
            <ac:spMk id="64" creationId="{06B83858-ED7D-57B6-6CAA-83168807C43C}"/>
          </ac:spMkLst>
        </pc:spChg>
        <pc:spChg chg="add del">
          <ac:chgData name="Natalia Rupet (2109475)" userId="7f3c7756-f531-4ee6-b4a9-226ca739aa74" providerId="ADAL" clId="{C7B2ECC4-1EDE-4BD1-9AC2-3C935EEA44C6}" dt="2024-07-13T10:43:16.072" v="113" actId="26606"/>
          <ac:spMkLst>
            <pc:docMk/>
            <pc:sldMk cId="0" sldId="258"/>
            <ac:spMk id="65" creationId="{90D0877E-6CD0-4206-8A18-56CEE73EFBF9}"/>
          </ac:spMkLst>
        </pc:spChg>
        <pc:spChg chg="add del">
          <ac:chgData name="Natalia Rupet (2109475)" userId="7f3c7756-f531-4ee6-b4a9-226ca739aa74" providerId="ADAL" clId="{C7B2ECC4-1EDE-4BD1-9AC2-3C935EEA44C6}" dt="2024-07-13T10:43:16.072" v="113" actId="26606"/>
          <ac:spMkLst>
            <pc:docMk/>
            <pc:sldMk cId="0" sldId="258"/>
            <ac:spMk id="66" creationId="{E18AC0D4-F32D-4067-9F63-E553F4AFFF0E}"/>
          </ac:spMkLst>
        </pc:spChg>
        <pc:spChg chg="add del">
          <ac:chgData name="Natalia Rupet (2109475)" userId="7f3c7756-f531-4ee6-b4a9-226ca739aa74" providerId="ADAL" clId="{C7B2ECC4-1EDE-4BD1-9AC2-3C935EEA44C6}" dt="2024-07-13T10:45:17.287" v="129" actId="26606"/>
          <ac:spMkLst>
            <pc:docMk/>
            <pc:sldMk cId="0" sldId="258"/>
            <ac:spMk id="67" creationId="{FF97FFD4-A8B9-3D4D-1623-7BE467E46A6A}"/>
          </ac:spMkLst>
        </pc:spChg>
        <pc:spChg chg="add del">
          <ac:chgData name="Natalia Rupet (2109475)" userId="7f3c7756-f531-4ee6-b4a9-226ca739aa74" providerId="ADAL" clId="{C7B2ECC4-1EDE-4BD1-9AC2-3C935EEA44C6}" dt="2024-07-13T10:46:00.927" v="133" actId="26606"/>
          <ac:spMkLst>
            <pc:docMk/>
            <pc:sldMk cId="0" sldId="258"/>
            <ac:spMk id="69" creationId="{79BB35BC-D5C2-4C8B-A22A-A71E6191913B}"/>
          </ac:spMkLst>
        </pc:spChg>
        <pc:spChg chg="add del">
          <ac:chgData name="Natalia Rupet (2109475)" userId="7f3c7756-f531-4ee6-b4a9-226ca739aa74" providerId="ADAL" clId="{C7B2ECC4-1EDE-4BD1-9AC2-3C935EEA44C6}" dt="2024-07-13T10:46:46.472" v="135" actId="26606"/>
          <ac:spMkLst>
            <pc:docMk/>
            <pc:sldMk cId="0" sldId="258"/>
            <ac:spMk id="71" creationId="{D009D6D5-DAC2-4A8B-A17A-E206B9012D09}"/>
          </ac:spMkLst>
        </pc:spChg>
        <pc:spChg chg="add del">
          <ac:chgData name="Natalia Rupet (2109475)" userId="7f3c7756-f531-4ee6-b4a9-226ca739aa74" providerId="ADAL" clId="{C7B2ECC4-1EDE-4BD1-9AC2-3C935EEA44C6}" dt="2024-07-13T10:47:04.111" v="137" actId="26606"/>
          <ac:spMkLst>
            <pc:docMk/>
            <pc:sldMk cId="0" sldId="258"/>
            <ac:spMk id="73" creationId="{0C777BBD-C42C-46C6-8D2D-BD2F9613D6F4}"/>
          </ac:spMkLst>
        </pc:spChg>
        <pc:spChg chg="add del">
          <ac:chgData name="Natalia Rupet (2109475)" userId="7f3c7756-f531-4ee6-b4a9-226ca739aa74" providerId="ADAL" clId="{C7B2ECC4-1EDE-4BD1-9AC2-3C935EEA44C6}" dt="2024-07-13T10:47:04.111" v="137" actId="26606"/>
          <ac:spMkLst>
            <pc:docMk/>
            <pc:sldMk cId="0" sldId="258"/>
            <ac:spMk id="74" creationId="{721F817A-BF7E-440D-B296-66D86EDB067C}"/>
          </ac:spMkLst>
        </pc:spChg>
        <pc:spChg chg="add del">
          <ac:chgData name="Natalia Rupet (2109475)" userId="7f3c7756-f531-4ee6-b4a9-226ca739aa74" providerId="ADAL" clId="{C7B2ECC4-1EDE-4BD1-9AC2-3C935EEA44C6}" dt="2024-07-13T11:02:54.608" v="188" actId="26606"/>
          <ac:spMkLst>
            <pc:docMk/>
            <pc:sldMk cId="0" sldId="258"/>
            <ac:spMk id="76" creationId="{D009D6D5-DAC2-4A8B-A17A-E206B9012D09}"/>
          </ac:spMkLst>
        </pc:spChg>
        <pc:spChg chg="add del">
          <ac:chgData name="Natalia Rupet (2109475)" userId="7f3c7756-f531-4ee6-b4a9-226ca739aa74" providerId="ADAL" clId="{C7B2ECC4-1EDE-4BD1-9AC2-3C935EEA44C6}" dt="2024-07-13T11:02:54.592" v="187" actId="26606"/>
          <ac:spMkLst>
            <pc:docMk/>
            <pc:sldMk cId="0" sldId="258"/>
            <ac:spMk id="79" creationId="{10EB215C-7839-4CEA-AA02-B8F7755F9CE9}"/>
          </ac:spMkLst>
        </pc:spChg>
        <pc:spChg chg="add del">
          <ac:chgData name="Natalia Rupet (2109475)" userId="7f3c7756-f531-4ee6-b4a9-226ca739aa74" providerId="ADAL" clId="{C7B2ECC4-1EDE-4BD1-9AC2-3C935EEA44C6}" dt="2024-07-13T11:02:54.592" v="187" actId="26606"/>
          <ac:spMkLst>
            <pc:docMk/>
            <pc:sldMk cId="0" sldId="258"/>
            <ac:spMk id="80" creationId="{91011C6D-05BE-4D99-8C11-A0E478B12996}"/>
          </ac:spMkLst>
        </pc:spChg>
        <pc:spChg chg="add del">
          <ac:chgData name="Natalia Rupet (2109475)" userId="7f3c7756-f531-4ee6-b4a9-226ca739aa74" providerId="ADAL" clId="{C7B2ECC4-1EDE-4BD1-9AC2-3C935EEA44C6}" dt="2024-07-13T11:02:31.537" v="183" actId="26606"/>
          <ac:spMkLst>
            <pc:docMk/>
            <pc:sldMk cId="0" sldId="258"/>
            <ac:spMk id="81" creationId="{45D37F4E-DDB4-456B-97E0-9937730A039F}"/>
          </ac:spMkLst>
        </pc:spChg>
        <pc:spChg chg="add del">
          <ac:chgData name="Natalia Rupet (2109475)" userId="7f3c7756-f531-4ee6-b4a9-226ca739aa74" providerId="ADAL" clId="{C7B2ECC4-1EDE-4BD1-9AC2-3C935EEA44C6}" dt="2024-07-13T11:02:31.537" v="183" actId="26606"/>
          <ac:spMkLst>
            <pc:docMk/>
            <pc:sldMk cId="0" sldId="258"/>
            <ac:spMk id="83" creationId="{B2DD41CD-8F47-4F56-AD12-4E2FF7696987}"/>
          </ac:spMkLst>
        </pc:spChg>
        <pc:spChg chg="add del">
          <ac:chgData name="Natalia Rupet (2109475)" userId="7f3c7756-f531-4ee6-b4a9-226ca739aa74" providerId="ADAL" clId="{C7B2ECC4-1EDE-4BD1-9AC2-3C935EEA44C6}" dt="2024-07-13T11:02:54.592" v="187" actId="26606"/>
          <ac:spMkLst>
            <pc:docMk/>
            <pc:sldMk cId="0" sldId="258"/>
            <ac:spMk id="85" creationId="{6BFFEA99-E831-4C3B-8D16-0EA4AB33FFCA}"/>
          </ac:spMkLst>
        </pc:spChg>
        <pc:spChg chg="add del">
          <ac:chgData name="Natalia Rupet (2109475)" userId="7f3c7756-f531-4ee6-b4a9-226ca739aa74" providerId="ADAL" clId="{C7B2ECC4-1EDE-4BD1-9AC2-3C935EEA44C6}" dt="2024-07-13T11:02:54.592" v="187" actId="26606"/>
          <ac:spMkLst>
            <pc:docMk/>
            <pc:sldMk cId="0" sldId="258"/>
            <ac:spMk id="87" creationId="{3B9FD11D-7561-43C8-BE54-00D7DCF0E211}"/>
          </ac:spMkLst>
        </pc:spChg>
        <pc:spChg chg="add del">
          <ac:chgData name="Natalia Rupet (2109475)" userId="7f3c7756-f531-4ee6-b4a9-226ca739aa74" providerId="ADAL" clId="{C7B2ECC4-1EDE-4BD1-9AC2-3C935EEA44C6}" dt="2024-07-13T11:02:54.592" v="187" actId="26606"/>
          <ac:spMkLst>
            <pc:docMk/>
            <pc:sldMk cId="0" sldId="258"/>
            <ac:spMk id="89" creationId="{8D91DE60-2C2D-4D7E-A6B4-C9499017DE4C}"/>
          </ac:spMkLst>
        </pc:spChg>
        <pc:spChg chg="add del">
          <ac:chgData name="Natalia Rupet (2109475)" userId="7f3c7756-f531-4ee6-b4a9-226ca739aa74" providerId="ADAL" clId="{C7B2ECC4-1EDE-4BD1-9AC2-3C935EEA44C6}" dt="2024-07-13T11:05:29.599" v="206" actId="26606"/>
          <ac:spMkLst>
            <pc:docMk/>
            <pc:sldMk cId="0" sldId="258"/>
            <ac:spMk id="91" creationId="{6EFC920F-B85A-4068-BD93-41064EDE93D3}"/>
          </ac:spMkLst>
        </pc:spChg>
        <pc:spChg chg="add del">
          <ac:chgData name="Natalia Rupet (2109475)" userId="7f3c7756-f531-4ee6-b4a9-226ca739aa74" providerId="ADAL" clId="{C7B2ECC4-1EDE-4BD1-9AC2-3C935EEA44C6}" dt="2024-07-13T11:05:29.599" v="206" actId="26606"/>
          <ac:spMkLst>
            <pc:docMk/>
            <pc:sldMk cId="0" sldId="258"/>
            <ac:spMk id="94" creationId="{CBC4F608-B4B8-48C3-9572-C0F061B1CD99}"/>
          </ac:spMkLst>
        </pc:spChg>
        <pc:spChg chg="add del">
          <ac:chgData name="Natalia Rupet (2109475)" userId="7f3c7756-f531-4ee6-b4a9-226ca739aa74" providerId="ADAL" clId="{C7B2ECC4-1EDE-4BD1-9AC2-3C935EEA44C6}" dt="2024-07-13T11:05:29.599" v="206" actId="26606"/>
          <ac:spMkLst>
            <pc:docMk/>
            <pc:sldMk cId="0" sldId="258"/>
            <ac:spMk id="95" creationId="{1382A32C-5B0C-4B1C-A074-76C6DBCC9F87}"/>
          </ac:spMkLst>
        </pc:spChg>
        <pc:spChg chg="add del">
          <ac:chgData name="Natalia Rupet (2109475)" userId="7f3c7756-f531-4ee6-b4a9-226ca739aa74" providerId="ADAL" clId="{C7B2ECC4-1EDE-4BD1-9AC2-3C935EEA44C6}" dt="2024-07-13T11:03:41.105" v="193" actId="26606"/>
          <ac:spMkLst>
            <pc:docMk/>
            <pc:sldMk cId="0" sldId="258"/>
            <ac:spMk id="100" creationId="{8DF66CB0-1AD6-4D8C-BE70-897ADA64FEDA}"/>
          </ac:spMkLst>
        </pc:spChg>
        <pc:spChg chg="add del">
          <ac:chgData name="Natalia Rupet (2109475)" userId="7f3c7756-f531-4ee6-b4a9-226ca739aa74" providerId="ADAL" clId="{C7B2ECC4-1EDE-4BD1-9AC2-3C935EEA44C6}" dt="2024-07-13T11:03:41.105" v="193" actId="26606"/>
          <ac:spMkLst>
            <pc:docMk/>
            <pc:sldMk cId="0" sldId="258"/>
            <ac:spMk id="102" creationId="{24C3B26D-D43F-467B-B943-E20A45E780EF}"/>
          </ac:spMkLst>
        </pc:spChg>
        <pc:spChg chg="add del">
          <ac:chgData name="Natalia Rupet (2109475)" userId="7f3c7756-f531-4ee6-b4a9-226ca739aa74" providerId="ADAL" clId="{C7B2ECC4-1EDE-4BD1-9AC2-3C935EEA44C6}" dt="2024-07-13T11:03:54.144" v="195" actId="26606"/>
          <ac:spMkLst>
            <pc:docMk/>
            <pc:sldMk cId="0" sldId="258"/>
            <ac:spMk id="104" creationId="{743AA782-23D1-4521-8CAD-47662984AA08}"/>
          </ac:spMkLst>
        </pc:spChg>
        <pc:spChg chg="add del">
          <ac:chgData name="Natalia Rupet (2109475)" userId="7f3c7756-f531-4ee6-b4a9-226ca739aa74" providerId="ADAL" clId="{C7B2ECC4-1EDE-4BD1-9AC2-3C935EEA44C6}" dt="2024-07-13T11:03:54.144" v="195" actId="26606"/>
          <ac:spMkLst>
            <pc:docMk/>
            <pc:sldMk cId="0" sldId="258"/>
            <ac:spMk id="105" creationId="{650D18FE-0824-4A46-B22C-A86B52E5780A}"/>
          </ac:spMkLst>
        </pc:spChg>
        <pc:spChg chg="add del">
          <ac:chgData name="Natalia Rupet (2109475)" userId="7f3c7756-f531-4ee6-b4a9-226ca739aa74" providerId="ADAL" clId="{C7B2ECC4-1EDE-4BD1-9AC2-3C935EEA44C6}" dt="2024-07-13T11:04:15.847" v="197" actId="26606"/>
          <ac:spMkLst>
            <pc:docMk/>
            <pc:sldMk cId="0" sldId="258"/>
            <ac:spMk id="106" creationId="{1453BF6C-B012-48B7-B4E8-6D7AC7C27D02}"/>
          </ac:spMkLst>
        </pc:spChg>
        <pc:spChg chg="add del">
          <ac:chgData name="Natalia Rupet (2109475)" userId="7f3c7756-f531-4ee6-b4a9-226ca739aa74" providerId="ADAL" clId="{C7B2ECC4-1EDE-4BD1-9AC2-3C935EEA44C6}" dt="2024-07-13T11:04:15.847" v="197" actId="26606"/>
          <ac:spMkLst>
            <pc:docMk/>
            <pc:sldMk cId="0" sldId="258"/>
            <ac:spMk id="107" creationId="{327D73B4-9F5C-4A64-A179-51B9500CB8B5}"/>
          </ac:spMkLst>
        </pc:spChg>
        <pc:spChg chg="add del">
          <ac:chgData name="Natalia Rupet (2109475)" userId="7f3c7756-f531-4ee6-b4a9-226ca739aa74" providerId="ADAL" clId="{C7B2ECC4-1EDE-4BD1-9AC2-3C935EEA44C6}" dt="2024-07-13T11:04:15.847" v="197" actId="26606"/>
          <ac:spMkLst>
            <pc:docMk/>
            <pc:sldMk cId="0" sldId="258"/>
            <ac:spMk id="108" creationId="{E3020543-B24B-4EC4-8FFC-8DD88EEA91A8}"/>
          </ac:spMkLst>
        </pc:spChg>
        <pc:spChg chg="add del">
          <ac:chgData name="Natalia Rupet (2109475)" userId="7f3c7756-f531-4ee6-b4a9-226ca739aa74" providerId="ADAL" clId="{C7B2ECC4-1EDE-4BD1-9AC2-3C935EEA44C6}" dt="2024-07-13T11:04:15.847" v="197" actId="26606"/>
          <ac:spMkLst>
            <pc:docMk/>
            <pc:sldMk cId="0" sldId="258"/>
            <ac:spMk id="109" creationId="{C1F06963-6374-4B48-844F-071A9BAAAE02}"/>
          </ac:spMkLst>
        </pc:spChg>
        <pc:spChg chg="add del">
          <ac:chgData name="Natalia Rupet (2109475)" userId="7f3c7756-f531-4ee6-b4a9-226ca739aa74" providerId="ADAL" clId="{C7B2ECC4-1EDE-4BD1-9AC2-3C935EEA44C6}" dt="2024-07-13T11:04:15.847" v="197" actId="26606"/>
          <ac:spMkLst>
            <pc:docMk/>
            <pc:sldMk cId="0" sldId="258"/>
            <ac:spMk id="111" creationId="{6CB927A4-E432-4310-9CD5-E89FF5063179}"/>
          </ac:spMkLst>
        </pc:spChg>
        <pc:spChg chg="add del">
          <ac:chgData name="Natalia Rupet (2109475)" userId="7f3c7756-f531-4ee6-b4a9-226ca739aa74" providerId="ADAL" clId="{C7B2ECC4-1EDE-4BD1-9AC2-3C935EEA44C6}" dt="2024-07-13T11:05:02.968" v="199" actId="26606"/>
          <ac:spMkLst>
            <pc:docMk/>
            <pc:sldMk cId="0" sldId="258"/>
            <ac:spMk id="113" creationId="{D3E17859-C5F0-476F-A082-A4CB8841DB24}"/>
          </ac:spMkLst>
        </pc:spChg>
        <pc:spChg chg="add del">
          <ac:chgData name="Natalia Rupet (2109475)" userId="7f3c7756-f531-4ee6-b4a9-226ca739aa74" providerId="ADAL" clId="{C7B2ECC4-1EDE-4BD1-9AC2-3C935EEA44C6}" dt="2024-07-13T11:05:02.968" v="199" actId="26606"/>
          <ac:spMkLst>
            <pc:docMk/>
            <pc:sldMk cId="0" sldId="258"/>
            <ac:spMk id="114" creationId="{70BEB1E7-2F88-40BC-B73D-42E5B6F80BFC}"/>
          </ac:spMkLst>
        </pc:spChg>
        <pc:spChg chg="add del">
          <ac:chgData name="Natalia Rupet (2109475)" userId="7f3c7756-f531-4ee6-b4a9-226ca739aa74" providerId="ADAL" clId="{C7B2ECC4-1EDE-4BD1-9AC2-3C935EEA44C6}" dt="2024-07-13T11:05:02.968" v="199" actId="26606"/>
          <ac:spMkLst>
            <pc:docMk/>
            <pc:sldMk cId="0" sldId="258"/>
            <ac:spMk id="115" creationId="{A7B99495-F43F-4D80-A44F-2CB4764EB90B}"/>
          </ac:spMkLst>
        </pc:spChg>
        <pc:spChg chg="add del">
          <ac:chgData name="Natalia Rupet (2109475)" userId="7f3c7756-f531-4ee6-b4a9-226ca739aa74" providerId="ADAL" clId="{C7B2ECC4-1EDE-4BD1-9AC2-3C935EEA44C6}" dt="2024-07-13T11:05:09.790" v="201" actId="26606"/>
          <ac:spMkLst>
            <pc:docMk/>
            <pc:sldMk cId="0" sldId="258"/>
            <ac:spMk id="117" creationId="{B6FACB3C-9069-4791-BC5C-0DB7CD19B853}"/>
          </ac:spMkLst>
        </pc:spChg>
        <pc:spChg chg="add del">
          <ac:chgData name="Natalia Rupet (2109475)" userId="7f3c7756-f531-4ee6-b4a9-226ca739aa74" providerId="ADAL" clId="{C7B2ECC4-1EDE-4BD1-9AC2-3C935EEA44C6}" dt="2024-07-13T11:05:09.790" v="201" actId="26606"/>
          <ac:spMkLst>
            <pc:docMk/>
            <pc:sldMk cId="0" sldId="258"/>
            <ac:spMk id="118" creationId="{71F2038E-D777-4B76-81DD-DD13EE91B9DD}"/>
          </ac:spMkLst>
        </pc:spChg>
        <pc:spChg chg="add del">
          <ac:chgData name="Natalia Rupet (2109475)" userId="7f3c7756-f531-4ee6-b4a9-226ca739aa74" providerId="ADAL" clId="{C7B2ECC4-1EDE-4BD1-9AC2-3C935EEA44C6}" dt="2024-07-13T11:05:26.759" v="203" actId="26606"/>
          <ac:spMkLst>
            <pc:docMk/>
            <pc:sldMk cId="0" sldId="258"/>
            <ac:spMk id="125" creationId="{03AF1C04-3FEF-41BD-BB84-2F263765BEBC}"/>
          </ac:spMkLst>
        </pc:spChg>
        <pc:spChg chg="add del">
          <ac:chgData name="Natalia Rupet (2109475)" userId="7f3c7756-f531-4ee6-b4a9-226ca739aa74" providerId="ADAL" clId="{C7B2ECC4-1EDE-4BD1-9AC2-3C935EEA44C6}" dt="2024-07-13T11:05:29.567" v="205" actId="26606"/>
          <ac:spMkLst>
            <pc:docMk/>
            <pc:sldMk cId="0" sldId="258"/>
            <ac:spMk id="138" creationId="{6EFC920F-B85A-4068-BD93-41064EDE93D3}"/>
          </ac:spMkLst>
        </pc:spChg>
        <pc:spChg chg="add del">
          <ac:chgData name="Natalia Rupet (2109475)" userId="7f3c7756-f531-4ee6-b4a9-226ca739aa74" providerId="ADAL" clId="{C7B2ECC4-1EDE-4BD1-9AC2-3C935EEA44C6}" dt="2024-07-13T11:05:29.567" v="205" actId="26606"/>
          <ac:spMkLst>
            <pc:docMk/>
            <pc:sldMk cId="0" sldId="258"/>
            <ac:spMk id="142" creationId="{CBC4F608-B4B8-48C3-9572-C0F061B1CD99}"/>
          </ac:spMkLst>
        </pc:spChg>
        <pc:spChg chg="add del">
          <ac:chgData name="Natalia Rupet (2109475)" userId="7f3c7756-f531-4ee6-b4a9-226ca739aa74" providerId="ADAL" clId="{C7B2ECC4-1EDE-4BD1-9AC2-3C935EEA44C6}" dt="2024-07-13T11:05:29.567" v="205" actId="26606"/>
          <ac:spMkLst>
            <pc:docMk/>
            <pc:sldMk cId="0" sldId="258"/>
            <ac:spMk id="143" creationId="{1382A32C-5B0C-4B1C-A074-76C6DBCC9F87}"/>
          </ac:spMkLst>
        </pc:spChg>
        <pc:spChg chg="add del">
          <ac:chgData name="Natalia Rupet (2109475)" userId="7f3c7756-f531-4ee6-b4a9-226ca739aa74" providerId="ADAL" clId="{C7B2ECC4-1EDE-4BD1-9AC2-3C935EEA44C6}" dt="2024-07-13T11:52:38.894" v="385" actId="26606"/>
          <ac:spMkLst>
            <pc:docMk/>
            <pc:sldMk cId="0" sldId="258"/>
            <ac:spMk id="145" creationId="{201CC55D-ED54-4C5C-95E6-10947BD1103B}"/>
          </ac:spMkLst>
        </pc:spChg>
        <pc:spChg chg="add del">
          <ac:chgData name="Natalia Rupet (2109475)" userId="7f3c7756-f531-4ee6-b4a9-226ca739aa74" providerId="ADAL" clId="{C7B2ECC4-1EDE-4BD1-9AC2-3C935EEA44C6}" dt="2024-07-13T11:52:38.894" v="385" actId="26606"/>
          <ac:spMkLst>
            <pc:docMk/>
            <pc:sldMk cId="0" sldId="258"/>
            <ac:spMk id="148" creationId="{3873B707-463F-40B0-8227-E8CC6C67EB25}"/>
          </ac:spMkLst>
        </pc:spChg>
        <pc:spChg chg="add del">
          <ac:chgData name="Natalia Rupet (2109475)" userId="7f3c7756-f531-4ee6-b4a9-226ca739aa74" providerId="ADAL" clId="{C7B2ECC4-1EDE-4BD1-9AC2-3C935EEA44C6}" dt="2024-07-13T11:52:38.894" v="385" actId="26606"/>
          <ac:spMkLst>
            <pc:docMk/>
            <pc:sldMk cId="0" sldId="258"/>
            <ac:spMk id="149" creationId="{C13237C8-E62C-4F0D-A318-BD6FB6C2D138}"/>
          </ac:spMkLst>
        </pc:spChg>
        <pc:spChg chg="add del">
          <ac:chgData name="Natalia Rupet (2109475)" userId="7f3c7756-f531-4ee6-b4a9-226ca739aa74" providerId="ADAL" clId="{C7B2ECC4-1EDE-4BD1-9AC2-3C935EEA44C6}" dt="2024-07-13T11:52:38.894" v="385" actId="26606"/>
          <ac:spMkLst>
            <pc:docMk/>
            <pc:sldMk cId="0" sldId="258"/>
            <ac:spMk id="150" creationId="{19C9EAEA-39D0-4B0E-A0EB-51E7B26740B1}"/>
          </ac:spMkLst>
        </pc:spChg>
        <pc:spChg chg="add del">
          <ac:chgData name="Natalia Rupet (2109475)" userId="7f3c7756-f531-4ee6-b4a9-226ca739aa74" providerId="ADAL" clId="{C7B2ECC4-1EDE-4BD1-9AC2-3C935EEA44C6}" dt="2024-07-13T11:52:32.424" v="380" actId="26606"/>
          <ac:spMkLst>
            <pc:docMk/>
            <pc:sldMk cId="0" sldId="258"/>
            <ac:spMk id="155" creationId="{B1595A09-E336-4D1B-9B3A-06A2287A54E2}"/>
          </ac:spMkLst>
        </pc:spChg>
        <pc:spChg chg="add del">
          <ac:chgData name="Natalia Rupet (2109475)" userId="7f3c7756-f531-4ee6-b4a9-226ca739aa74" providerId="ADAL" clId="{C7B2ECC4-1EDE-4BD1-9AC2-3C935EEA44C6}" dt="2024-07-13T11:52:32.424" v="380" actId="26606"/>
          <ac:spMkLst>
            <pc:docMk/>
            <pc:sldMk cId="0" sldId="258"/>
            <ac:spMk id="157" creationId="{3540989C-C7B8-473B-BF87-6F2DA6A90006}"/>
          </ac:spMkLst>
        </pc:spChg>
        <pc:spChg chg="add del">
          <ac:chgData name="Natalia Rupet (2109475)" userId="7f3c7756-f531-4ee6-b4a9-226ca739aa74" providerId="ADAL" clId="{C7B2ECC4-1EDE-4BD1-9AC2-3C935EEA44C6}" dt="2024-07-13T11:52:38.001" v="382" actId="26606"/>
          <ac:spMkLst>
            <pc:docMk/>
            <pc:sldMk cId="0" sldId="258"/>
            <ac:spMk id="159" creationId="{2C1BBA94-3F40-40AA-8BB9-E69E25E537C1}"/>
          </ac:spMkLst>
        </pc:spChg>
        <pc:spChg chg="add del">
          <ac:chgData name="Natalia Rupet (2109475)" userId="7f3c7756-f531-4ee6-b4a9-226ca739aa74" providerId="ADAL" clId="{C7B2ECC4-1EDE-4BD1-9AC2-3C935EEA44C6}" dt="2024-07-13T11:52:38.001" v="382" actId="26606"/>
          <ac:spMkLst>
            <pc:docMk/>
            <pc:sldMk cId="0" sldId="258"/>
            <ac:spMk id="160" creationId="{7FEAE179-C525-48F3-AD47-0E9E2B6F2E2E}"/>
          </ac:spMkLst>
        </pc:spChg>
        <pc:spChg chg="add del">
          <ac:chgData name="Natalia Rupet (2109475)" userId="7f3c7756-f531-4ee6-b4a9-226ca739aa74" providerId="ADAL" clId="{C7B2ECC4-1EDE-4BD1-9AC2-3C935EEA44C6}" dt="2024-07-13T11:52:38.001" v="382" actId="26606"/>
          <ac:spMkLst>
            <pc:docMk/>
            <pc:sldMk cId="0" sldId="258"/>
            <ac:spMk id="161" creationId="{FE43805F-24A6-46A4-B19B-54F28347355C}"/>
          </ac:spMkLst>
        </pc:spChg>
        <pc:spChg chg="add del">
          <ac:chgData name="Natalia Rupet (2109475)" userId="7f3c7756-f531-4ee6-b4a9-226ca739aa74" providerId="ADAL" clId="{C7B2ECC4-1EDE-4BD1-9AC2-3C935EEA44C6}" dt="2024-07-13T11:52:38.001" v="382" actId="26606"/>
          <ac:spMkLst>
            <pc:docMk/>
            <pc:sldMk cId="0" sldId="258"/>
            <ac:spMk id="162" creationId="{95C8260E-968F-44E8-A823-ABB431311926}"/>
          </ac:spMkLst>
        </pc:spChg>
        <pc:spChg chg="add del">
          <ac:chgData name="Natalia Rupet (2109475)" userId="7f3c7756-f531-4ee6-b4a9-226ca739aa74" providerId="ADAL" clId="{C7B2ECC4-1EDE-4BD1-9AC2-3C935EEA44C6}" dt="2024-07-13T11:52:38.863" v="384" actId="26606"/>
          <ac:spMkLst>
            <pc:docMk/>
            <pc:sldMk cId="0" sldId="258"/>
            <ac:spMk id="164" creationId="{8B3A2D1A-45FC-4F95-B150-1C13EF2F6D09}"/>
          </ac:spMkLst>
        </pc:spChg>
        <pc:spChg chg="add del">
          <ac:chgData name="Natalia Rupet (2109475)" userId="7f3c7756-f531-4ee6-b4a9-226ca739aa74" providerId="ADAL" clId="{C7B2ECC4-1EDE-4BD1-9AC2-3C935EEA44C6}" dt="2024-07-13T11:52:38.863" v="384" actId="26606"/>
          <ac:spMkLst>
            <pc:docMk/>
            <pc:sldMk cId="0" sldId="258"/>
            <ac:spMk id="165" creationId="{F3768FD5-DD7A-43C7-8DEA-1F5DB3CB5B95}"/>
          </ac:spMkLst>
        </pc:spChg>
        <pc:spChg chg="add del">
          <ac:chgData name="Natalia Rupet (2109475)" userId="7f3c7756-f531-4ee6-b4a9-226ca739aa74" providerId="ADAL" clId="{C7B2ECC4-1EDE-4BD1-9AC2-3C935EEA44C6}" dt="2024-07-13T11:53:39.760" v="391" actId="26606"/>
          <ac:spMkLst>
            <pc:docMk/>
            <pc:sldMk cId="0" sldId="258"/>
            <ac:spMk id="167" creationId="{743AA782-23D1-4521-8CAD-47662984AA08}"/>
          </ac:spMkLst>
        </pc:spChg>
        <pc:spChg chg="add del">
          <ac:chgData name="Natalia Rupet (2109475)" userId="7f3c7756-f531-4ee6-b4a9-226ca739aa74" providerId="ADAL" clId="{C7B2ECC4-1EDE-4BD1-9AC2-3C935EEA44C6}" dt="2024-07-13T11:53:39.760" v="391" actId="26606"/>
          <ac:spMkLst>
            <pc:docMk/>
            <pc:sldMk cId="0" sldId="258"/>
            <ac:spMk id="168" creationId="{71877DBC-BB60-40F0-AC93-2ACDBAAE60CE}"/>
          </ac:spMkLst>
        </pc:spChg>
        <pc:spChg chg="add del">
          <ac:chgData name="Natalia Rupet (2109475)" userId="7f3c7756-f531-4ee6-b4a9-226ca739aa74" providerId="ADAL" clId="{C7B2ECC4-1EDE-4BD1-9AC2-3C935EEA44C6}" dt="2024-07-13T11:55:24.999" v="405" actId="26606"/>
          <ac:spMkLst>
            <pc:docMk/>
            <pc:sldMk cId="0" sldId="258"/>
            <ac:spMk id="173" creationId="{45D37F4E-DDB4-456B-97E0-9937730A039F}"/>
          </ac:spMkLst>
        </pc:spChg>
        <pc:spChg chg="add del">
          <ac:chgData name="Natalia Rupet (2109475)" userId="7f3c7756-f531-4ee6-b4a9-226ca739aa74" providerId="ADAL" clId="{C7B2ECC4-1EDE-4BD1-9AC2-3C935EEA44C6}" dt="2024-07-13T11:55:24.999" v="405" actId="26606"/>
          <ac:spMkLst>
            <pc:docMk/>
            <pc:sldMk cId="0" sldId="258"/>
            <ac:spMk id="175" creationId="{B2DD41CD-8F47-4F56-AD12-4E2FF7696987}"/>
          </ac:spMkLst>
        </pc:spChg>
        <pc:spChg chg="add">
          <ac:chgData name="Natalia Rupet (2109475)" userId="7f3c7756-f531-4ee6-b4a9-226ca739aa74" providerId="ADAL" clId="{C7B2ECC4-1EDE-4BD1-9AC2-3C935EEA44C6}" dt="2024-07-13T11:55:24.999" v="405" actId="26606"/>
          <ac:spMkLst>
            <pc:docMk/>
            <pc:sldMk cId="0" sldId="258"/>
            <ac:spMk id="180" creationId="{45D37F4E-DDB4-456B-97E0-9937730A039F}"/>
          </ac:spMkLst>
        </pc:spChg>
        <pc:spChg chg="add mod">
          <ac:chgData name="Natalia Rupet (2109475)" userId="7f3c7756-f531-4ee6-b4a9-226ca739aa74" providerId="ADAL" clId="{C7B2ECC4-1EDE-4BD1-9AC2-3C935EEA44C6}" dt="2024-07-13T15:35:38.190" v="926" actId="20577"/>
          <ac:spMkLst>
            <pc:docMk/>
            <pc:sldMk cId="0" sldId="258"/>
            <ac:spMk id="181" creationId="{BCF9253E-6638-796C-0E7A-3416668E7991}"/>
          </ac:spMkLst>
        </pc:spChg>
        <pc:spChg chg="add">
          <ac:chgData name="Natalia Rupet (2109475)" userId="7f3c7756-f531-4ee6-b4a9-226ca739aa74" providerId="ADAL" clId="{C7B2ECC4-1EDE-4BD1-9AC2-3C935EEA44C6}" dt="2024-07-13T11:55:24.999" v="405" actId="26606"/>
          <ac:spMkLst>
            <pc:docMk/>
            <pc:sldMk cId="0" sldId="258"/>
            <ac:spMk id="182" creationId="{B2DD41CD-8F47-4F56-AD12-4E2FF7696987}"/>
          </ac:spMkLst>
        </pc:spChg>
        <pc:grpChg chg="del">
          <ac:chgData name="Natalia Rupet (2109475)" userId="7f3c7756-f531-4ee6-b4a9-226ca739aa74" providerId="ADAL" clId="{C7B2ECC4-1EDE-4BD1-9AC2-3C935EEA44C6}" dt="2024-07-13T10:38:01.981" v="57" actId="26606"/>
          <ac:grpSpMkLst>
            <pc:docMk/>
            <pc:sldMk cId="0" sldId="258"/>
            <ac:grpSpMk id="16" creationId="{1DE889C7-FAD6-4397-98E2-05D503484459}"/>
          </ac:grpSpMkLst>
        </pc:grpChg>
        <pc:grpChg chg="add del">
          <ac:chgData name="Natalia Rupet (2109475)" userId="7f3c7756-f531-4ee6-b4a9-226ca739aa74" providerId="ADAL" clId="{C7B2ECC4-1EDE-4BD1-9AC2-3C935EEA44C6}" dt="2024-07-13T10:43:36.689" v="119" actId="26606"/>
          <ac:grpSpMkLst>
            <pc:docMk/>
            <pc:sldMk cId="0" sldId="258"/>
            <ac:grpSpMk id="56" creationId="{93DB8501-F9F2-4ACD-B56A-9019CD5006D6}"/>
          </ac:grpSpMkLst>
        </pc:grpChg>
        <pc:grpChg chg="add del">
          <ac:chgData name="Natalia Rupet (2109475)" userId="7f3c7756-f531-4ee6-b4a9-226ca739aa74" providerId="ADAL" clId="{C7B2ECC4-1EDE-4BD1-9AC2-3C935EEA44C6}" dt="2024-07-13T11:05:29.599" v="206" actId="26606"/>
          <ac:grpSpMkLst>
            <pc:docMk/>
            <pc:sldMk cId="0" sldId="258"/>
            <ac:grpSpMk id="92" creationId="{1C559108-BBAE-426C-8564-051D2BA6DDC8}"/>
          </ac:grpSpMkLst>
        </pc:grpChg>
        <pc:grpChg chg="add del">
          <ac:chgData name="Natalia Rupet (2109475)" userId="7f3c7756-f531-4ee6-b4a9-226ca739aa74" providerId="ADAL" clId="{C7B2ECC4-1EDE-4BD1-9AC2-3C935EEA44C6}" dt="2024-07-13T11:05:09.790" v="201" actId="26606"/>
          <ac:grpSpMkLst>
            <pc:docMk/>
            <pc:sldMk cId="0" sldId="258"/>
            <ac:grpSpMk id="119" creationId="{DD354807-230F-4402-B1B9-F733A8F1F190}"/>
          </ac:grpSpMkLst>
        </pc:grpChg>
        <pc:grpChg chg="add del">
          <ac:chgData name="Natalia Rupet (2109475)" userId="7f3c7756-f531-4ee6-b4a9-226ca739aa74" providerId="ADAL" clId="{C7B2ECC4-1EDE-4BD1-9AC2-3C935EEA44C6}" dt="2024-07-13T11:05:26.759" v="203" actId="26606"/>
          <ac:grpSpMkLst>
            <pc:docMk/>
            <pc:sldMk cId="0" sldId="258"/>
            <ac:grpSpMk id="126" creationId="{E56E71F1-5A87-4A96-B42F-2DFA1B766B5E}"/>
          </ac:grpSpMkLst>
        </pc:grpChg>
        <pc:grpChg chg="add del">
          <ac:chgData name="Natalia Rupet (2109475)" userId="7f3c7756-f531-4ee6-b4a9-226ca739aa74" providerId="ADAL" clId="{C7B2ECC4-1EDE-4BD1-9AC2-3C935EEA44C6}" dt="2024-07-13T11:05:26.759" v="203" actId="26606"/>
          <ac:grpSpMkLst>
            <pc:docMk/>
            <pc:sldMk cId="0" sldId="258"/>
            <ac:grpSpMk id="128" creationId="{C733FE3C-12C4-4FA2-A795-87D2F6776A53}"/>
          </ac:grpSpMkLst>
        </pc:grpChg>
        <pc:grpChg chg="add del">
          <ac:chgData name="Natalia Rupet (2109475)" userId="7f3c7756-f531-4ee6-b4a9-226ca739aa74" providerId="ADAL" clId="{C7B2ECC4-1EDE-4BD1-9AC2-3C935EEA44C6}" dt="2024-07-13T11:05:26.759" v="203" actId="26606"/>
          <ac:grpSpMkLst>
            <pc:docMk/>
            <pc:sldMk cId="0" sldId="258"/>
            <ac:grpSpMk id="131" creationId="{0C2B5F12-8A82-4A59-9400-3164CBF47F63}"/>
          </ac:grpSpMkLst>
        </pc:grpChg>
        <pc:grpChg chg="add del">
          <ac:chgData name="Natalia Rupet (2109475)" userId="7f3c7756-f531-4ee6-b4a9-226ca739aa74" providerId="ADAL" clId="{C7B2ECC4-1EDE-4BD1-9AC2-3C935EEA44C6}" dt="2024-07-13T11:05:29.567" v="205" actId="26606"/>
          <ac:grpSpMkLst>
            <pc:docMk/>
            <pc:sldMk cId="0" sldId="258"/>
            <ac:grpSpMk id="139" creationId="{1C559108-BBAE-426C-8564-051D2BA6DDC8}"/>
          </ac:grpSpMkLst>
        </pc:grpChg>
        <pc:grpChg chg="add del">
          <ac:chgData name="Natalia Rupet (2109475)" userId="7f3c7756-f531-4ee6-b4a9-226ca739aa74" providerId="ADAL" clId="{C7B2ECC4-1EDE-4BD1-9AC2-3C935EEA44C6}" dt="2024-07-13T11:52:38.894" v="385" actId="26606"/>
          <ac:grpSpMkLst>
            <pc:docMk/>
            <pc:sldMk cId="0" sldId="258"/>
            <ac:grpSpMk id="146" creationId="{1DE889C7-FAD6-4397-98E2-05D503484459}"/>
          </ac:grpSpMkLst>
        </pc:grpChg>
        <pc:graphicFrameChg chg="add del">
          <ac:chgData name="Natalia Rupet (2109475)" userId="7f3c7756-f531-4ee6-b4a9-226ca739aa74" providerId="ADAL" clId="{C7B2ECC4-1EDE-4BD1-9AC2-3C935EEA44C6}" dt="2024-07-13T10:37:50.630" v="54" actId="26606"/>
          <ac:graphicFrameMkLst>
            <pc:docMk/>
            <pc:sldMk cId="0" sldId="258"/>
            <ac:graphicFrameMk id="26" creationId="{A9448B63-10EC-AF56-3614-403320A73DD5}"/>
          </ac:graphicFrameMkLst>
        </pc:graphicFrameChg>
        <pc:graphicFrameChg chg="add del">
          <ac:chgData name="Natalia Rupet (2109475)" userId="7f3c7756-f531-4ee6-b4a9-226ca739aa74" providerId="ADAL" clId="{C7B2ECC4-1EDE-4BD1-9AC2-3C935EEA44C6}" dt="2024-07-13T10:38:01.959" v="56" actId="26606"/>
          <ac:graphicFrameMkLst>
            <pc:docMk/>
            <pc:sldMk cId="0" sldId="258"/>
            <ac:graphicFrameMk id="28" creationId="{2AF06AE0-F26F-570D-88D1-1218169E7176}"/>
          </ac:graphicFrameMkLst>
        </pc:graphicFrameChg>
        <pc:graphicFrameChg chg="add del mod">
          <ac:chgData name="Natalia Rupet (2109475)" userId="7f3c7756-f531-4ee6-b4a9-226ca739aa74" providerId="ADAL" clId="{C7B2ECC4-1EDE-4BD1-9AC2-3C935EEA44C6}" dt="2024-07-13T11:00:54.789" v="168" actId="21"/>
          <ac:graphicFrameMkLst>
            <pc:docMk/>
            <pc:sldMk cId="0" sldId="258"/>
            <ac:graphicFrameMk id="78" creationId="{8E62C3BA-75F4-62C7-17FC-0811C261FD6D}"/>
          </ac:graphicFrameMkLst>
        </pc:graphicFrameChg>
        <pc:graphicFrameChg chg="add del">
          <ac:chgData name="Natalia Rupet (2109475)" userId="7f3c7756-f531-4ee6-b4a9-226ca739aa74" providerId="ADAL" clId="{C7B2ECC4-1EDE-4BD1-9AC2-3C935EEA44C6}" dt="2024-07-13T11:54:43.032" v="402" actId="26606"/>
          <ac:graphicFrameMkLst>
            <pc:docMk/>
            <pc:sldMk cId="0" sldId="258"/>
            <ac:graphicFrameMk id="177" creationId="{A560FC55-8DC0-7C5D-71FC-2591FBAC3AB5}"/>
          </ac:graphicFrameMkLst>
        </pc:graphicFrameChg>
        <pc:graphicFrameChg chg="add del">
          <ac:chgData name="Natalia Rupet (2109475)" userId="7f3c7756-f531-4ee6-b4a9-226ca739aa74" providerId="ADAL" clId="{C7B2ECC4-1EDE-4BD1-9AC2-3C935EEA44C6}" dt="2024-07-13T11:55:24.983" v="404" actId="26606"/>
          <ac:graphicFrameMkLst>
            <pc:docMk/>
            <pc:sldMk cId="0" sldId="258"/>
            <ac:graphicFrameMk id="179" creationId="{EB336CFE-4805-970B-4625-D2FBE7ADE49A}"/>
          </ac:graphicFrameMkLst>
        </pc:graphicFrameChg>
        <pc:picChg chg="mod ord">
          <ac:chgData name="Natalia Rupet (2109475)" userId="7f3c7756-f531-4ee6-b4a9-226ca739aa74" providerId="ADAL" clId="{C7B2ECC4-1EDE-4BD1-9AC2-3C935EEA44C6}" dt="2024-07-13T11:53:39.760" v="391" actId="26606"/>
          <ac:picMkLst>
            <pc:docMk/>
            <pc:sldMk cId="0" sldId="258"/>
            <ac:picMk id="5" creationId="{2F693A9F-93D5-51E1-7653-840FA81CA843}"/>
          </ac:picMkLst>
        </pc:picChg>
        <pc:cxnChg chg="add del">
          <ac:chgData name="Natalia Rupet (2109475)" userId="7f3c7756-f531-4ee6-b4a9-226ca739aa74" providerId="ADAL" clId="{C7B2ECC4-1EDE-4BD1-9AC2-3C935EEA44C6}" dt="2024-07-13T10:42:39.383" v="105" actId="26606"/>
          <ac:cxnSpMkLst>
            <pc:docMk/>
            <pc:sldMk cId="0" sldId="258"/>
            <ac:cxnSpMk id="52" creationId="{1503BFE4-729B-D9D0-C17B-501E6AF1127A}"/>
          </ac:cxnSpMkLst>
        </pc:cxnChg>
        <pc:cxnChg chg="add del">
          <ac:chgData name="Natalia Rupet (2109475)" userId="7f3c7756-f531-4ee6-b4a9-226ca739aa74" providerId="ADAL" clId="{C7B2ECC4-1EDE-4BD1-9AC2-3C935EEA44C6}" dt="2024-07-13T10:43:25.361" v="115" actId="26606"/>
          <ac:cxnSpMkLst>
            <pc:docMk/>
            <pc:sldMk cId="0" sldId="258"/>
            <ac:cxnSpMk id="68" creationId="{1503BFE4-729B-D9D0-C17B-501E6AF1127A}"/>
          </ac:cxnSpMkLst>
        </pc:cxnChg>
        <pc:cxnChg chg="add del">
          <ac:chgData name="Natalia Rupet (2109475)" userId="7f3c7756-f531-4ee6-b4a9-226ca739aa74" providerId="ADAL" clId="{C7B2ECC4-1EDE-4BD1-9AC2-3C935EEA44C6}" dt="2024-07-13T11:04:15.847" v="197" actId="26606"/>
          <ac:cxnSpMkLst>
            <pc:docMk/>
            <pc:sldMk cId="0" sldId="258"/>
            <ac:cxnSpMk id="110" creationId="{C49DA8F6-BCC1-4447-B54C-57856834B94B}"/>
          </ac:cxnSpMkLst>
        </pc:cxnChg>
      </pc:sldChg>
      <pc:sldChg chg="addSp delSp modSp mod ord">
        <pc:chgData name="Natalia Rupet (2109475)" userId="7f3c7756-f531-4ee6-b4a9-226ca739aa74" providerId="ADAL" clId="{C7B2ECC4-1EDE-4BD1-9AC2-3C935EEA44C6}" dt="2024-07-13T15:35:55.683" v="929"/>
        <pc:sldMkLst>
          <pc:docMk/>
          <pc:sldMk cId="0" sldId="259"/>
        </pc:sldMkLst>
        <pc:spChg chg="mod">
          <ac:chgData name="Natalia Rupet (2109475)" userId="7f3c7756-f531-4ee6-b4a9-226ca739aa74" providerId="ADAL" clId="{C7B2ECC4-1EDE-4BD1-9AC2-3C935EEA44C6}" dt="2024-07-13T11:20:03.630" v="274" actId="20577"/>
          <ac:spMkLst>
            <pc:docMk/>
            <pc:sldMk cId="0" sldId="259"/>
            <ac:spMk id="2" creationId="{00000000-0000-0000-0000-000000000000}"/>
          </ac:spMkLst>
        </pc:spChg>
        <pc:spChg chg="add mod">
          <ac:chgData name="Natalia Rupet (2109475)" userId="7f3c7756-f531-4ee6-b4a9-226ca739aa74" providerId="ADAL" clId="{C7B2ECC4-1EDE-4BD1-9AC2-3C935EEA44C6}" dt="2024-07-13T14:13:37.125" v="751" actId="20577"/>
          <ac:spMkLst>
            <pc:docMk/>
            <pc:sldMk cId="0" sldId="259"/>
            <ac:spMk id="4" creationId="{7F7A437C-3225-D9F9-16D0-0F6FEA3BF6E1}"/>
          </ac:spMkLst>
        </pc:spChg>
        <pc:spChg chg="del">
          <ac:chgData name="Natalia Rupet (2109475)" userId="7f3c7756-f531-4ee6-b4a9-226ca739aa74" providerId="ADAL" clId="{C7B2ECC4-1EDE-4BD1-9AC2-3C935EEA44C6}" dt="2024-07-13T11:18:31.351" v="249" actId="26606"/>
          <ac:spMkLst>
            <pc:docMk/>
            <pc:sldMk cId="0" sldId="259"/>
            <ac:spMk id="8" creationId="{081EA652-8C6A-4E69-BEB9-170809474553}"/>
          </ac:spMkLst>
        </pc:spChg>
        <pc:spChg chg="del">
          <ac:chgData name="Natalia Rupet (2109475)" userId="7f3c7756-f531-4ee6-b4a9-226ca739aa74" providerId="ADAL" clId="{C7B2ECC4-1EDE-4BD1-9AC2-3C935EEA44C6}" dt="2024-07-13T11:18:31.351" v="249" actId="26606"/>
          <ac:spMkLst>
            <pc:docMk/>
            <pc:sldMk cId="0" sldId="259"/>
            <ac:spMk id="12" creationId="{7F488E8B-4E1E-4402-8935-D4E6C02615C7}"/>
          </ac:spMkLst>
        </pc:spChg>
        <pc:spChg chg="del">
          <ac:chgData name="Natalia Rupet (2109475)" userId="7f3c7756-f531-4ee6-b4a9-226ca739aa74" providerId="ADAL" clId="{C7B2ECC4-1EDE-4BD1-9AC2-3C935EEA44C6}" dt="2024-07-13T11:18:31.351" v="249" actId="26606"/>
          <ac:spMkLst>
            <pc:docMk/>
            <pc:sldMk cId="0" sldId="259"/>
            <ac:spMk id="13" creationId="{5298780A-33B9-4EA2-8F67-DE68AD62841B}"/>
          </ac:spMkLst>
        </pc:spChg>
        <pc:spChg chg="mod">
          <ac:chgData name="Natalia Rupet (2109475)" userId="7f3c7756-f531-4ee6-b4a9-226ca739aa74" providerId="ADAL" clId="{C7B2ECC4-1EDE-4BD1-9AC2-3C935EEA44C6}" dt="2024-07-13T11:21:07.572" v="290" actId="115"/>
          <ac:spMkLst>
            <pc:docMk/>
            <pc:sldMk cId="0" sldId="259"/>
            <ac:spMk id="14" creationId="{00000000-0000-0000-0000-000000000000}"/>
          </ac:spMkLst>
        </pc:spChg>
        <pc:spChg chg="add">
          <ac:chgData name="Natalia Rupet (2109475)" userId="7f3c7756-f531-4ee6-b4a9-226ca739aa74" providerId="ADAL" clId="{C7B2ECC4-1EDE-4BD1-9AC2-3C935EEA44C6}" dt="2024-07-13T11:18:31.351" v="249" actId="26606"/>
          <ac:spMkLst>
            <pc:docMk/>
            <pc:sldMk cId="0" sldId="259"/>
            <ac:spMk id="19" creationId="{777A147A-9ED8-46B4-8660-1B3C2AA880B5}"/>
          </ac:spMkLst>
        </pc:spChg>
        <pc:spChg chg="add">
          <ac:chgData name="Natalia Rupet (2109475)" userId="7f3c7756-f531-4ee6-b4a9-226ca739aa74" providerId="ADAL" clId="{C7B2ECC4-1EDE-4BD1-9AC2-3C935EEA44C6}" dt="2024-07-13T11:18:31.351" v="249" actId="26606"/>
          <ac:spMkLst>
            <pc:docMk/>
            <pc:sldMk cId="0" sldId="259"/>
            <ac:spMk id="21" creationId="{5D6C15A0-C087-4593-8414-2B4EC1CDC3DE}"/>
          </ac:spMkLst>
        </pc:spChg>
      </pc:sldChg>
      <pc:sldChg chg="addSp delSp modSp mod">
        <pc:chgData name="Natalia Rupet (2109475)" userId="7f3c7756-f531-4ee6-b4a9-226ca739aa74" providerId="ADAL" clId="{C7B2ECC4-1EDE-4BD1-9AC2-3C935EEA44C6}" dt="2024-07-13T12:59:48.009" v="678" actId="14100"/>
        <pc:sldMkLst>
          <pc:docMk/>
          <pc:sldMk cId="0" sldId="260"/>
        </pc:sldMkLst>
        <pc:spChg chg="mod ord">
          <ac:chgData name="Natalia Rupet (2109475)" userId="7f3c7756-f531-4ee6-b4a9-226ca739aa74" providerId="ADAL" clId="{C7B2ECC4-1EDE-4BD1-9AC2-3C935EEA44C6}" dt="2024-07-13T12:59:31.632" v="672" actId="1076"/>
          <ac:spMkLst>
            <pc:docMk/>
            <pc:sldMk cId="0" sldId="260"/>
            <ac:spMk id="2" creationId="{00000000-0000-0000-0000-000000000000}"/>
          </ac:spMkLst>
        </pc:spChg>
        <pc:spChg chg="add del mod">
          <ac:chgData name="Natalia Rupet (2109475)" userId="7f3c7756-f531-4ee6-b4a9-226ca739aa74" providerId="ADAL" clId="{C7B2ECC4-1EDE-4BD1-9AC2-3C935EEA44C6}" dt="2024-07-13T12:56:59.261" v="657" actId="26606"/>
          <ac:spMkLst>
            <pc:docMk/>
            <pc:sldMk cId="0" sldId="260"/>
            <ac:spMk id="3" creationId="{00000000-0000-0000-0000-000000000000}"/>
          </ac:spMkLst>
        </pc:spChg>
        <pc:spChg chg="add del mod">
          <ac:chgData name="Natalia Rupet (2109475)" userId="7f3c7756-f531-4ee6-b4a9-226ca739aa74" providerId="ADAL" clId="{C7B2ECC4-1EDE-4BD1-9AC2-3C935EEA44C6}" dt="2024-07-13T12:57:26.689" v="660" actId="478"/>
          <ac:spMkLst>
            <pc:docMk/>
            <pc:sldMk cId="0" sldId="260"/>
            <ac:spMk id="6" creationId="{2E54757F-CC12-DC8E-3498-CBC17F4922A1}"/>
          </ac:spMkLst>
        </pc:spChg>
        <pc:spChg chg="del">
          <ac:chgData name="Natalia Rupet (2109475)" userId="7f3c7756-f531-4ee6-b4a9-226ca739aa74" providerId="ADAL" clId="{C7B2ECC4-1EDE-4BD1-9AC2-3C935EEA44C6}" dt="2024-07-13T12:56:00.089" v="646" actId="26606"/>
          <ac:spMkLst>
            <pc:docMk/>
            <pc:sldMk cId="0" sldId="260"/>
            <ac:spMk id="8" creationId="{DBF61EA3-B236-439E-9C0B-340980D56BEE}"/>
          </ac:spMkLst>
        </pc:spChg>
        <pc:spChg chg="del">
          <ac:chgData name="Natalia Rupet (2109475)" userId="7f3c7756-f531-4ee6-b4a9-226ca739aa74" providerId="ADAL" clId="{C7B2ECC4-1EDE-4BD1-9AC2-3C935EEA44C6}" dt="2024-07-13T12:56:00.089" v="646" actId="26606"/>
          <ac:spMkLst>
            <pc:docMk/>
            <pc:sldMk cId="0" sldId="260"/>
            <ac:spMk id="14" creationId="{E659831F-0D9A-4C63-9EBB-8435B85A440F}"/>
          </ac:spMkLst>
        </pc:spChg>
        <pc:spChg chg="add del">
          <ac:chgData name="Natalia Rupet (2109475)" userId="7f3c7756-f531-4ee6-b4a9-226ca739aa74" providerId="ADAL" clId="{C7B2ECC4-1EDE-4BD1-9AC2-3C935EEA44C6}" dt="2024-07-13T12:56:59.261" v="657" actId="26606"/>
          <ac:spMkLst>
            <pc:docMk/>
            <pc:sldMk cId="0" sldId="260"/>
            <ac:spMk id="19" creationId="{7FF47CB7-972F-479F-A36D-9E72D26EC8DA}"/>
          </ac:spMkLst>
        </pc:spChg>
        <pc:spChg chg="add del">
          <ac:chgData name="Natalia Rupet (2109475)" userId="7f3c7756-f531-4ee6-b4a9-226ca739aa74" providerId="ADAL" clId="{C7B2ECC4-1EDE-4BD1-9AC2-3C935EEA44C6}" dt="2024-07-13T12:56:59.261" v="657" actId="26606"/>
          <ac:spMkLst>
            <pc:docMk/>
            <pc:sldMk cId="0" sldId="260"/>
            <ac:spMk id="21" creationId="{0D153B68-5844-490D-8E67-F616D6D721CA}"/>
          </ac:spMkLst>
        </pc:spChg>
        <pc:spChg chg="add del">
          <ac:chgData name="Natalia Rupet (2109475)" userId="7f3c7756-f531-4ee6-b4a9-226ca739aa74" providerId="ADAL" clId="{C7B2ECC4-1EDE-4BD1-9AC2-3C935EEA44C6}" dt="2024-07-13T12:56:59.261" v="657" actId="26606"/>
          <ac:spMkLst>
            <pc:docMk/>
            <pc:sldMk cId="0" sldId="260"/>
            <ac:spMk id="23" creationId="{9A0D773F-7A7D-4DBB-9DEA-86BB8B8F4BC8}"/>
          </ac:spMkLst>
        </pc:spChg>
        <pc:spChg chg="add del">
          <ac:chgData name="Natalia Rupet (2109475)" userId="7f3c7756-f531-4ee6-b4a9-226ca739aa74" providerId="ADAL" clId="{C7B2ECC4-1EDE-4BD1-9AC2-3C935EEA44C6}" dt="2024-07-13T12:56:33.454" v="650" actId="26606"/>
          <ac:spMkLst>
            <pc:docMk/>
            <pc:sldMk cId="0" sldId="260"/>
            <ac:spMk id="28" creationId="{4AC6B390-BC59-4F1D-A0EE-D71A92F0A0B2}"/>
          </ac:spMkLst>
        </pc:spChg>
        <pc:spChg chg="add del">
          <ac:chgData name="Natalia Rupet (2109475)" userId="7f3c7756-f531-4ee6-b4a9-226ca739aa74" providerId="ADAL" clId="{C7B2ECC4-1EDE-4BD1-9AC2-3C935EEA44C6}" dt="2024-07-13T12:56:33.454" v="650" actId="26606"/>
          <ac:spMkLst>
            <pc:docMk/>
            <pc:sldMk cId="0" sldId="260"/>
            <ac:spMk id="30" creationId="{B6C60D79-16F1-4C4B-B7E3-7634E7069CDE}"/>
          </ac:spMkLst>
        </pc:spChg>
        <pc:spChg chg="add del">
          <ac:chgData name="Natalia Rupet (2109475)" userId="7f3c7756-f531-4ee6-b4a9-226ca739aa74" providerId="ADAL" clId="{C7B2ECC4-1EDE-4BD1-9AC2-3C935EEA44C6}" dt="2024-07-13T12:56:33.454" v="650" actId="26606"/>
          <ac:spMkLst>
            <pc:docMk/>
            <pc:sldMk cId="0" sldId="260"/>
            <ac:spMk id="32" creationId="{426B127E-6498-4C77-9C9D-4553A5113B80}"/>
          </ac:spMkLst>
        </pc:spChg>
        <pc:spChg chg="add del">
          <ac:chgData name="Natalia Rupet (2109475)" userId="7f3c7756-f531-4ee6-b4a9-226ca739aa74" providerId="ADAL" clId="{C7B2ECC4-1EDE-4BD1-9AC2-3C935EEA44C6}" dt="2024-07-13T12:56:44.578" v="652" actId="26606"/>
          <ac:spMkLst>
            <pc:docMk/>
            <pc:sldMk cId="0" sldId="260"/>
            <ac:spMk id="34" creationId="{7FF47CB7-972F-479F-A36D-9E72D26EC8DA}"/>
          </ac:spMkLst>
        </pc:spChg>
        <pc:spChg chg="add del">
          <ac:chgData name="Natalia Rupet (2109475)" userId="7f3c7756-f531-4ee6-b4a9-226ca739aa74" providerId="ADAL" clId="{C7B2ECC4-1EDE-4BD1-9AC2-3C935EEA44C6}" dt="2024-07-13T12:56:44.578" v="652" actId="26606"/>
          <ac:spMkLst>
            <pc:docMk/>
            <pc:sldMk cId="0" sldId="260"/>
            <ac:spMk id="35" creationId="{0D153B68-5844-490D-8E67-F616D6D721CA}"/>
          </ac:spMkLst>
        </pc:spChg>
        <pc:spChg chg="add del">
          <ac:chgData name="Natalia Rupet (2109475)" userId="7f3c7756-f531-4ee6-b4a9-226ca739aa74" providerId="ADAL" clId="{C7B2ECC4-1EDE-4BD1-9AC2-3C935EEA44C6}" dt="2024-07-13T12:56:44.578" v="652" actId="26606"/>
          <ac:spMkLst>
            <pc:docMk/>
            <pc:sldMk cId="0" sldId="260"/>
            <ac:spMk id="36" creationId="{9A0D773F-7A7D-4DBB-9DEA-86BB8B8F4BC8}"/>
          </ac:spMkLst>
        </pc:spChg>
        <pc:spChg chg="add del">
          <ac:chgData name="Natalia Rupet (2109475)" userId="7f3c7756-f531-4ee6-b4a9-226ca739aa74" providerId="ADAL" clId="{C7B2ECC4-1EDE-4BD1-9AC2-3C935EEA44C6}" dt="2024-07-13T12:56:55.357" v="654" actId="26606"/>
          <ac:spMkLst>
            <pc:docMk/>
            <pc:sldMk cId="0" sldId="260"/>
            <ac:spMk id="38" creationId="{7FF47CB7-972F-479F-A36D-9E72D26EC8DA}"/>
          </ac:spMkLst>
        </pc:spChg>
        <pc:spChg chg="add del">
          <ac:chgData name="Natalia Rupet (2109475)" userId="7f3c7756-f531-4ee6-b4a9-226ca739aa74" providerId="ADAL" clId="{C7B2ECC4-1EDE-4BD1-9AC2-3C935EEA44C6}" dt="2024-07-13T12:56:55.357" v="654" actId="26606"/>
          <ac:spMkLst>
            <pc:docMk/>
            <pc:sldMk cId="0" sldId="260"/>
            <ac:spMk id="39" creationId="{0D153B68-5844-490D-8E67-F616D6D721CA}"/>
          </ac:spMkLst>
        </pc:spChg>
        <pc:spChg chg="add del">
          <ac:chgData name="Natalia Rupet (2109475)" userId="7f3c7756-f531-4ee6-b4a9-226ca739aa74" providerId="ADAL" clId="{C7B2ECC4-1EDE-4BD1-9AC2-3C935EEA44C6}" dt="2024-07-13T12:56:55.357" v="654" actId="26606"/>
          <ac:spMkLst>
            <pc:docMk/>
            <pc:sldMk cId="0" sldId="260"/>
            <ac:spMk id="40" creationId="{9A0D773F-7A7D-4DBB-9DEA-86BB8B8F4BC8}"/>
          </ac:spMkLst>
        </pc:spChg>
        <pc:spChg chg="add del">
          <ac:chgData name="Natalia Rupet (2109475)" userId="7f3c7756-f531-4ee6-b4a9-226ca739aa74" providerId="ADAL" clId="{C7B2ECC4-1EDE-4BD1-9AC2-3C935EEA44C6}" dt="2024-07-13T12:56:59.230" v="656" actId="26606"/>
          <ac:spMkLst>
            <pc:docMk/>
            <pc:sldMk cId="0" sldId="260"/>
            <ac:spMk id="42" creationId="{6897DEB4-4A88-4293-A935-9B25506C1530}"/>
          </ac:spMkLst>
        </pc:spChg>
        <pc:spChg chg="add del">
          <ac:chgData name="Natalia Rupet (2109475)" userId="7f3c7756-f531-4ee6-b4a9-226ca739aa74" providerId="ADAL" clId="{C7B2ECC4-1EDE-4BD1-9AC2-3C935EEA44C6}" dt="2024-07-13T12:56:59.230" v="656" actId="26606"/>
          <ac:spMkLst>
            <pc:docMk/>
            <pc:sldMk cId="0" sldId="260"/>
            <ac:spMk id="43" creationId="{FBE42BC3-6707-4CBF-9386-048B994A4F19}"/>
          </ac:spMkLst>
        </pc:spChg>
        <pc:spChg chg="add del">
          <ac:chgData name="Natalia Rupet (2109475)" userId="7f3c7756-f531-4ee6-b4a9-226ca739aa74" providerId="ADAL" clId="{C7B2ECC4-1EDE-4BD1-9AC2-3C935EEA44C6}" dt="2024-07-13T12:56:59.230" v="656" actId="26606"/>
          <ac:spMkLst>
            <pc:docMk/>
            <pc:sldMk cId="0" sldId="260"/>
            <ac:spMk id="44" creationId="{00000000-0000-0000-0000-000000000000}"/>
          </ac:spMkLst>
        </pc:spChg>
        <pc:spChg chg="add del">
          <ac:chgData name="Natalia Rupet (2109475)" userId="7f3c7756-f531-4ee6-b4a9-226ca739aa74" providerId="ADAL" clId="{C7B2ECC4-1EDE-4BD1-9AC2-3C935EEA44C6}" dt="2024-07-13T12:58:59.639" v="663" actId="26606"/>
          <ac:spMkLst>
            <pc:docMk/>
            <pc:sldMk cId="0" sldId="260"/>
            <ac:spMk id="46" creationId="{637B2035-1FCB-439A-B421-095E136C7E07}"/>
          </ac:spMkLst>
        </pc:spChg>
        <pc:spChg chg="add del">
          <ac:chgData name="Natalia Rupet (2109475)" userId="7f3c7756-f531-4ee6-b4a9-226ca739aa74" providerId="ADAL" clId="{C7B2ECC4-1EDE-4BD1-9AC2-3C935EEA44C6}" dt="2024-07-13T12:58:59.639" v="663" actId="26606"/>
          <ac:spMkLst>
            <pc:docMk/>
            <pc:sldMk cId="0" sldId="260"/>
            <ac:spMk id="47" creationId="{676D6CDF-C512-4739-B158-55EE955EFA39}"/>
          </ac:spMkLst>
        </pc:spChg>
        <pc:spChg chg="add mod">
          <ac:chgData name="Natalia Rupet (2109475)" userId="7f3c7756-f531-4ee6-b4a9-226ca739aa74" providerId="ADAL" clId="{C7B2ECC4-1EDE-4BD1-9AC2-3C935EEA44C6}" dt="2024-07-13T12:59:48.009" v="678" actId="14100"/>
          <ac:spMkLst>
            <pc:docMk/>
            <pc:sldMk cId="0" sldId="260"/>
            <ac:spMk id="48" creationId="{00000000-0000-0000-0000-000000000000}"/>
          </ac:spMkLst>
        </pc:spChg>
        <pc:spChg chg="add del">
          <ac:chgData name="Natalia Rupet (2109475)" userId="7f3c7756-f531-4ee6-b4a9-226ca739aa74" providerId="ADAL" clId="{C7B2ECC4-1EDE-4BD1-9AC2-3C935EEA44C6}" dt="2024-07-13T12:58:59.624" v="662" actId="26606"/>
          <ac:spMkLst>
            <pc:docMk/>
            <pc:sldMk cId="0" sldId="260"/>
            <ac:spMk id="53" creationId="{04C21BAE-6866-4C7A-A7EC-C1B2E572D5BE}"/>
          </ac:spMkLst>
        </pc:spChg>
        <pc:spChg chg="add del">
          <ac:chgData name="Natalia Rupet (2109475)" userId="7f3c7756-f531-4ee6-b4a9-226ca739aa74" providerId="ADAL" clId="{C7B2ECC4-1EDE-4BD1-9AC2-3C935EEA44C6}" dt="2024-07-13T12:58:59.624" v="662" actId="26606"/>
          <ac:spMkLst>
            <pc:docMk/>
            <pc:sldMk cId="0" sldId="260"/>
            <ac:spMk id="55" creationId="{C74F2646-08C7-4051-81DA-751C43A03FC1}"/>
          </ac:spMkLst>
        </pc:spChg>
        <pc:spChg chg="add del">
          <ac:chgData name="Natalia Rupet (2109475)" userId="7f3c7756-f531-4ee6-b4a9-226ca739aa74" providerId="ADAL" clId="{C7B2ECC4-1EDE-4BD1-9AC2-3C935EEA44C6}" dt="2024-07-13T12:58:59.624" v="662" actId="26606"/>
          <ac:spMkLst>
            <pc:docMk/>
            <pc:sldMk cId="0" sldId="260"/>
            <ac:spMk id="57" creationId="{DCD6552F-C98B-4FBA-842F-3EF2D5ACA1FF}"/>
          </ac:spMkLst>
        </pc:spChg>
        <pc:spChg chg="add del">
          <ac:chgData name="Natalia Rupet (2109475)" userId="7f3c7756-f531-4ee6-b4a9-226ca739aa74" providerId="ADAL" clId="{C7B2ECC4-1EDE-4BD1-9AC2-3C935EEA44C6}" dt="2024-07-13T12:58:59.624" v="662" actId="26606"/>
          <ac:spMkLst>
            <pc:docMk/>
            <pc:sldMk cId="0" sldId="260"/>
            <ac:spMk id="59" creationId="{F0C518C2-0AA4-470C-87B9-9CBF428FBA25}"/>
          </ac:spMkLst>
        </pc:spChg>
        <pc:spChg chg="add">
          <ac:chgData name="Natalia Rupet (2109475)" userId="7f3c7756-f531-4ee6-b4a9-226ca739aa74" providerId="ADAL" clId="{C7B2ECC4-1EDE-4BD1-9AC2-3C935EEA44C6}" dt="2024-07-13T12:58:59.639" v="663" actId="26606"/>
          <ac:spMkLst>
            <pc:docMk/>
            <pc:sldMk cId="0" sldId="260"/>
            <ac:spMk id="61" creationId="{59A309A7-1751-4ABE-A3C1-EEC40366AD89}"/>
          </ac:spMkLst>
        </pc:spChg>
        <pc:spChg chg="add">
          <ac:chgData name="Natalia Rupet (2109475)" userId="7f3c7756-f531-4ee6-b4a9-226ca739aa74" providerId="ADAL" clId="{C7B2ECC4-1EDE-4BD1-9AC2-3C935EEA44C6}" dt="2024-07-13T12:58:59.639" v="663" actId="26606"/>
          <ac:spMkLst>
            <pc:docMk/>
            <pc:sldMk cId="0" sldId="260"/>
            <ac:spMk id="62" creationId="{967D8EB6-EAE1-4F9C-B398-83321E287204}"/>
          </ac:spMkLst>
        </pc:spChg>
        <pc:grpChg chg="del">
          <ac:chgData name="Natalia Rupet (2109475)" userId="7f3c7756-f531-4ee6-b4a9-226ca739aa74" providerId="ADAL" clId="{C7B2ECC4-1EDE-4BD1-9AC2-3C935EEA44C6}" dt="2024-07-13T12:56:00.089" v="646" actId="26606"/>
          <ac:grpSpMkLst>
            <pc:docMk/>
            <pc:sldMk cId="0" sldId="260"/>
            <ac:grpSpMk id="10" creationId="{28FAF094-D087-493F-8DF9-A486C2D6BBAA}"/>
          </ac:grpSpMkLst>
        </pc:grpChg>
        <pc:graphicFrameChg chg="add del">
          <ac:chgData name="Natalia Rupet (2109475)" userId="7f3c7756-f531-4ee6-b4a9-226ca739aa74" providerId="ADAL" clId="{C7B2ECC4-1EDE-4BD1-9AC2-3C935EEA44C6}" dt="2024-07-13T12:56:55.357" v="654" actId="26606"/>
          <ac:graphicFrameMkLst>
            <pc:docMk/>
            <pc:sldMk cId="0" sldId="260"/>
            <ac:graphicFrameMk id="25" creationId="{90675A8E-8E6B-6678-EBB6-650AB59FFB45}"/>
          </ac:graphicFrameMkLst>
        </pc:graphicFrameChg>
        <pc:picChg chg="add mod ord">
          <ac:chgData name="Natalia Rupet (2109475)" userId="7f3c7756-f531-4ee6-b4a9-226ca739aa74" providerId="ADAL" clId="{C7B2ECC4-1EDE-4BD1-9AC2-3C935EEA44C6}" dt="2024-07-13T12:59:11.688" v="665" actId="1076"/>
          <ac:picMkLst>
            <pc:docMk/>
            <pc:sldMk cId="0" sldId="260"/>
            <ac:picMk id="5" creationId="{C6BE6761-4832-CAE2-5E26-A9DE899293F0}"/>
          </ac:picMkLst>
        </pc:picChg>
      </pc:sldChg>
      <pc:sldChg chg="addSp delSp modSp mod">
        <pc:chgData name="Natalia Rupet (2109475)" userId="7f3c7756-f531-4ee6-b4a9-226ca739aa74" providerId="ADAL" clId="{C7B2ECC4-1EDE-4BD1-9AC2-3C935EEA44C6}" dt="2024-07-13T11:36:39.665" v="372" actId="255"/>
        <pc:sldMkLst>
          <pc:docMk/>
          <pc:sldMk cId="0" sldId="261"/>
        </pc:sldMkLst>
        <pc:spChg chg="mod">
          <ac:chgData name="Natalia Rupet (2109475)" userId="7f3c7756-f531-4ee6-b4a9-226ca739aa74" providerId="ADAL" clId="{C7B2ECC4-1EDE-4BD1-9AC2-3C935EEA44C6}" dt="2024-07-13T11:34:27.406" v="356" actId="26606"/>
          <ac:spMkLst>
            <pc:docMk/>
            <pc:sldMk cId="0" sldId="261"/>
            <ac:spMk id="2" creationId="{00000000-0000-0000-0000-000000000000}"/>
          </ac:spMkLst>
        </pc:spChg>
        <pc:spChg chg="add del mod">
          <ac:chgData name="Natalia Rupet (2109475)" userId="7f3c7756-f531-4ee6-b4a9-226ca739aa74" providerId="ADAL" clId="{C7B2ECC4-1EDE-4BD1-9AC2-3C935EEA44C6}" dt="2024-07-13T11:29:45.786" v="322" actId="26606"/>
          <ac:spMkLst>
            <pc:docMk/>
            <pc:sldMk cId="0" sldId="261"/>
            <ac:spMk id="3" creationId="{00000000-0000-0000-0000-000000000000}"/>
          </ac:spMkLst>
        </pc:spChg>
        <pc:spChg chg="add mod">
          <ac:chgData name="Natalia Rupet (2109475)" userId="7f3c7756-f531-4ee6-b4a9-226ca739aa74" providerId="ADAL" clId="{C7B2ECC4-1EDE-4BD1-9AC2-3C935EEA44C6}" dt="2024-07-13T11:36:39.665" v="372" actId="255"/>
          <ac:spMkLst>
            <pc:docMk/>
            <pc:sldMk cId="0" sldId="261"/>
            <ac:spMk id="5" creationId="{921777D7-CF23-A22F-0BA1-1F2F644AC85C}"/>
          </ac:spMkLst>
        </pc:spChg>
        <pc:spChg chg="add del">
          <ac:chgData name="Natalia Rupet (2109475)" userId="7f3c7756-f531-4ee6-b4a9-226ca739aa74" providerId="ADAL" clId="{C7B2ECC4-1EDE-4BD1-9AC2-3C935EEA44C6}" dt="2024-07-13T11:26:18.662" v="300" actId="26606"/>
          <ac:spMkLst>
            <pc:docMk/>
            <pc:sldMk cId="0" sldId="261"/>
            <ac:spMk id="8" creationId="{B6CDA21F-E7AF-4C75-8395-33F58D5B0E45}"/>
          </ac:spMkLst>
        </pc:spChg>
        <pc:spChg chg="add del">
          <ac:chgData name="Natalia Rupet (2109475)" userId="7f3c7756-f531-4ee6-b4a9-226ca739aa74" providerId="ADAL" clId="{C7B2ECC4-1EDE-4BD1-9AC2-3C935EEA44C6}" dt="2024-07-13T11:26:18.662" v="300" actId="26606"/>
          <ac:spMkLst>
            <pc:docMk/>
            <pc:sldMk cId="0" sldId="261"/>
            <ac:spMk id="15" creationId="{D5B0017B-2ECA-49AF-B397-DC140825DF8D}"/>
          </ac:spMkLst>
        </pc:spChg>
        <pc:spChg chg="add del">
          <ac:chgData name="Natalia Rupet (2109475)" userId="7f3c7756-f531-4ee6-b4a9-226ca739aa74" providerId="ADAL" clId="{C7B2ECC4-1EDE-4BD1-9AC2-3C935EEA44C6}" dt="2024-07-13T11:30:55.198" v="331" actId="26606"/>
          <ac:spMkLst>
            <pc:docMk/>
            <pc:sldMk cId="0" sldId="261"/>
            <ac:spMk id="22" creationId="{17718681-A12E-49D6-9925-DD7C68176D61}"/>
          </ac:spMkLst>
        </pc:spChg>
        <pc:spChg chg="add del">
          <ac:chgData name="Natalia Rupet (2109475)" userId="7f3c7756-f531-4ee6-b4a9-226ca739aa74" providerId="ADAL" clId="{C7B2ECC4-1EDE-4BD1-9AC2-3C935EEA44C6}" dt="2024-07-13T11:26:18.631" v="299" actId="26606"/>
          <ac:spMkLst>
            <pc:docMk/>
            <pc:sldMk cId="0" sldId="261"/>
            <ac:spMk id="23" creationId="{AE3A741D-C19B-960A-5803-1C5887147820}"/>
          </ac:spMkLst>
        </pc:spChg>
        <pc:spChg chg="add del">
          <ac:chgData name="Natalia Rupet (2109475)" userId="7f3c7756-f531-4ee6-b4a9-226ca739aa74" providerId="ADAL" clId="{C7B2ECC4-1EDE-4BD1-9AC2-3C935EEA44C6}" dt="2024-07-13T11:30:55.198" v="331" actId="26606"/>
          <ac:spMkLst>
            <pc:docMk/>
            <pc:sldMk cId="0" sldId="261"/>
            <ac:spMk id="24" creationId="{FBD77573-9EF2-4C35-8285-A1CF6FBB0EA5}"/>
          </ac:spMkLst>
        </pc:spChg>
        <pc:spChg chg="add del">
          <ac:chgData name="Natalia Rupet (2109475)" userId="7f3c7756-f531-4ee6-b4a9-226ca739aa74" providerId="ADAL" clId="{C7B2ECC4-1EDE-4BD1-9AC2-3C935EEA44C6}" dt="2024-07-13T11:26:18.631" v="299" actId="26606"/>
          <ac:spMkLst>
            <pc:docMk/>
            <pc:sldMk cId="0" sldId="261"/>
            <ac:spMk id="25" creationId="{9C3A50E9-9119-7BC3-083B-2D84CCC78E47}"/>
          </ac:spMkLst>
        </pc:spChg>
        <pc:spChg chg="add del">
          <ac:chgData name="Natalia Rupet (2109475)" userId="7f3c7756-f531-4ee6-b4a9-226ca739aa74" providerId="ADAL" clId="{C7B2ECC4-1EDE-4BD1-9AC2-3C935EEA44C6}" dt="2024-07-13T11:26:18.631" v="299" actId="26606"/>
          <ac:spMkLst>
            <pc:docMk/>
            <pc:sldMk cId="0" sldId="261"/>
            <ac:spMk id="27" creationId="{DC39DE25-0E4E-0AA7-0932-1D78C2372786}"/>
          </ac:spMkLst>
        </pc:spChg>
        <pc:spChg chg="add del">
          <ac:chgData name="Natalia Rupet (2109475)" userId="7f3c7756-f531-4ee6-b4a9-226ca739aa74" providerId="ADAL" clId="{C7B2ECC4-1EDE-4BD1-9AC2-3C935EEA44C6}" dt="2024-07-13T11:26:18.631" v="299" actId="26606"/>
          <ac:spMkLst>
            <pc:docMk/>
            <pc:sldMk cId="0" sldId="261"/>
            <ac:spMk id="29" creationId="{8D6EA299-0840-6DEA-E670-C49AEBC87E89}"/>
          </ac:spMkLst>
        </pc:spChg>
        <pc:spChg chg="add del">
          <ac:chgData name="Natalia Rupet (2109475)" userId="7f3c7756-f531-4ee6-b4a9-226ca739aa74" providerId="ADAL" clId="{C7B2ECC4-1EDE-4BD1-9AC2-3C935EEA44C6}" dt="2024-07-13T11:30:54.808" v="330" actId="26606"/>
          <ac:spMkLst>
            <pc:docMk/>
            <pc:sldMk cId="0" sldId="261"/>
            <ac:spMk id="36" creationId="{E10650BA-D090-4A23-98E3-B48BBAEA9201}"/>
          </ac:spMkLst>
        </pc:spChg>
        <pc:spChg chg="add del">
          <ac:chgData name="Natalia Rupet (2109475)" userId="7f3c7756-f531-4ee6-b4a9-226ca739aa74" providerId="ADAL" clId="{C7B2ECC4-1EDE-4BD1-9AC2-3C935EEA44C6}" dt="2024-07-13T11:34:27.406" v="356" actId="26606"/>
          <ac:spMkLst>
            <pc:docMk/>
            <pc:sldMk cId="0" sldId="261"/>
            <ac:spMk id="45" creationId="{99192C51-B764-4A9B-9587-5EF8B628B8D9}"/>
          </ac:spMkLst>
        </pc:spChg>
        <pc:spChg chg="add">
          <ac:chgData name="Natalia Rupet (2109475)" userId="7f3c7756-f531-4ee6-b4a9-226ca739aa74" providerId="ADAL" clId="{C7B2ECC4-1EDE-4BD1-9AC2-3C935EEA44C6}" dt="2024-07-13T11:34:27.406" v="356" actId="26606"/>
          <ac:spMkLst>
            <pc:docMk/>
            <pc:sldMk cId="0" sldId="261"/>
            <ac:spMk id="51" creationId="{257363FD-7E77-4145-9483-331A807ADF0E}"/>
          </ac:spMkLst>
        </pc:spChg>
        <pc:grpChg chg="add del">
          <ac:chgData name="Natalia Rupet (2109475)" userId="7f3c7756-f531-4ee6-b4a9-226ca739aa74" providerId="ADAL" clId="{C7B2ECC4-1EDE-4BD1-9AC2-3C935EEA44C6}" dt="2024-07-13T11:26:18.662" v="300" actId="26606"/>
          <ac:grpSpMkLst>
            <pc:docMk/>
            <pc:sldMk cId="0" sldId="261"/>
            <ac:grpSpMk id="10" creationId="{AE1C45F0-260A-458C-96ED-C1F6D2151219}"/>
          </ac:grpSpMkLst>
        </pc:grpChg>
        <pc:grpChg chg="add del">
          <ac:chgData name="Natalia Rupet (2109475)" userId="7f3c7756-f531-4ee6-b4a9-226ca739aa74" providerId="ADAL" clId="{C7B2ECC4-1EDE-4BD1-9AC2-3C935EEA44C6}" dt="2024-07-13T11:30:54.808" v="330" actId="26606"/>
          <ac:grpSpMkLst>
            <pc:docMk/>
            <pc:sldMk cId="0" sldId="261"/>
            <ac:grpSpMk id="38" creationId="{FFB939B9-73CE-4644-87BB-72AEBF001142}"/>
          </ac:grpSpMkLst>
        </pc:grpChg>
        <pc:graphicFrameChg chg="add del">
          <ac:chgData name="Natalia Rupet (2109475)" userId="7f3c7756-f531-4ee6-b4a9-226ca739aa74" providerId="ADAL" clId="{C7B2ECC4-1EDE-4BD1-9AC2-3C935EEA44C6}" dt="2024-07-13T11:29:41.486" v="319" actId="26606"/>
          <ac:graphicFrameMkLst>
            <pc:docMk/>
            <pc:sldMk cId="0" sldId="261"/>
            <ac:graphicFrameMk id="26" creationId="{74B6D0B4-1ECF-474C-2EB3-F7840FB087E5}"/>
          </ac:graphicFrameMkLst>
        </pc:graphicFrameChg>
        <pc:graphicFrameChg chg="add del">
          <ac:chgData name="Natalia Rupet (2109475)" userId="7f3c7756-f531-4ee6-b4a9-226ca739aa74" providerId="ADAL" clId="{C7B2ECC4-1EDE-4BD1-9AC2-3C935EEA44C6}" dt="2024-07-13T11:29:45.721" v="321" actId="26606"/>
          <ac:graphicFrameMkLst>
            <pc:docMk/>
            <pc:sldMk cId="0" sldId="261"/>
            <ac:graphicFrameMk id="28" creationId="{98F1A9D9-321E-E5C9-C3E9-FA5454C2A914}"/>
          </ac:graphicFrameMkLst>
        </pc:graphicFrameChg>
        <pc:graphicFrameChg chg="add mod ord modGraphic">
          <ac:chgData name="Natalia Rupet (2109475)" userId="7f3c7756-f531-4ee6-b4a9-226ca739aa74" providerId="ADAL" clId="{C7B2ECC4-1EDE-4BD1-9AC2-3C935EEA44C6}" dt="2024-07-13T11:36:27.400" v="371" actId="14100"/>
          <ac:graphicFrameMkLst>
            <pc:docMk/>
            <pc:sldMk cId="0" sldId="261"/>
            <ac:graphicFrameMk id="30" creationId="{C8299553-8BC5-E055-2236-5F1EDB7B025A}"/>
          </ac:graphicFrameMkLst>
        </pc:graphicFrameChg>
        <pc:picChg chg="add del">
          <ac:chgData name="Natalia Rupet (2109475)" userId="7f3c7756-f531-4ee6-b4a9-226ca739aa74" providerId="ADAL" clId="{C7B2ECC4-1EDE-4BD1-9AC2-3C935EEA44C6}" dt="2024-07-13T11:26:18.631" v="299" actId="26606"/>
          <ac:picMkLst>
            <pc:docMk/>
            <pc:sldMk cId="0" sldId="261"/>
            <ac:picMk id="19" creationId="{65540ED2-F446-2BC7-FF0B-963FDC089504}"/>
          </ac:picMkLst>
        </pc:picChg>
        <pc:picChg chg="add del">
          <ac:chgData name="Natalia Rupet (2109475)" userId="7f3c7756-f531-4ee6-b4a9-226ca739aa74" providerId="ADAL" clId="{C7B2ECC4-1EDE-4BD1-9AC2-3C935EEA44C6}" dt="2024-07-13T11:30:54.808" v="330" actId="26606"/>
          <ac:picMkLst>
            <pc:docMk/>
            <pc:sldMk cId="0" sldId="261"/>
            <ac:picMk id="32" creationId="{AD0B0213-C07B-F131-E101-78A4E17DB258}"/>
          </ac:picMkLst>
        </pc:picChg>
        <pc:picChg chg="add del mod">
          <ac:chgData name="Natalia Rupet (2109475)" userId="7f3c7756-f531-4ee6-b4a9-226ca739aa74" providerId="ADAL" clId="{C7B2ECC4-1EDE-4BD1-9AC2-3C935EEA44C6}" dt="2024-07-13T11:34:02.803" v="355" actId="478"/>
          <ac:picMkLst>
            <pc:docMk/>
            <pc:sldMk cId="0" sldId="261"/>
            <ac:picMk id="46" creationId="{95F58C0B-B766-0856-52EE-96192D837BBC}"/>
          </ac:picMkLst>
        </pc:picChg>
        <pc:picChg chg="add mod">
          <ac:chgData name="Natalia Rupet (2109475)" userId="7f3c7756-f531-4ee6-b4a9-226ca739aa74" providerId="ADAL" clId="{C7B2ECC4-1EDE-4BD1-9AC2-3C935EEA44C6}" dt="2024-07-13T11:34:37.853" v="358" actId="27614"/>
          <ac:picMkLst>
            <pc:docMk/>
            <pc:sldMk cId="0" sldId="261"/>
            <ac:picMk id="47" creationId="{42F70A05-033A-F7F8-2093-1CF2CF307F16}"/>
          </ac:picMkLst>
        </pc:picChg>
        <pc:cxnChg chg="add del">
          <ac:chgData name="Natalia Rupet (2109475)" userId="7f3c7756-f531-4ee6-b4a9-226ca739aa74" providerId="ADAL" clId="{C7B2ECC4-1EDE-4BD1-9AC2-3C935EEA44C6}" dt="2024-07-13T11:26:18.662" v="300" actId="26606"/>
          <ac:cxnSpMkLst>
            <pc:docMk/>
            <pc:sldMk cId="0" sldId="261"/>
            <ac:cxnSpMk id="17" creationId="{6CF1BAF6-AD41-4082-B212-8A1F9A2E8779}"/>
          </ac:cxnSpMkLst>
        </pc:cxnChg>
      </pc:sldChg>
      <pc:sldChg chg="modSp mod">
        <pc:chgData name="Natalia Rupet (2109475)" userId="7f3c7756-f531-4ee6-b4a9-226ca739aa74" providerId="ADAL" clId="{C7B2ECC4-1EDE-4BD1-9AC2-3C935EEA44C6}" dt="2024-07-13T15:38:01.381" v="985" actId="20577"/>
        <pc:sldMkLst>
          <pc:docMk/>
          <pc:sldMk cId="0" sldId="262"/>
        </pc:sldMkLst>
        <pc:spChg chg="mod">
          <ac:chgData name="Natalia Rupet (2109475)" userId="7f3c7756-f531-4ee6-b4a9-226ca739aa74" providerId="ADAL" clId="{C7B2ECC4-1EDE-4BD1-9AC2-3C935EEA44C6}" dt="2024-07-13T15:38:01.381" v="985" actId="20577"/>
          <ac:spMkLst>
            <pc:docMk/>
            <pc:sldMk cId="0" sldId="262"/>
            <ac:spMk id="3" creationId="{00000000-0000-0000-0000-000000000000}"/>
          </ac:spMkLst>
        </pc:spChg>
      </pc:sldChg>
      <pc:sldChg chg="addSp delSp modSp new mod setBg">
        <pc:chgData name="Natalia Rupet (2109475)" userId="7f3c7756-f531-4ee6-b4a9-226ca739aa74" providerId="ADAL" clId="{C7B2ECC4-1EDE-4BD1-9AC2-3C935EEA44C6}" dt="2024-07-13T14:00:15.017" v="706" actId="1076"/>
        <pc:sldMkLst>
          <pc:docMk/>
          <pc:sldMk cId="1711993724" sldId="263"/>
        </pc:sldMkLst>
        <pc:spChg chg="del">
          <ac:chgData name="Natalia Rupet (2109475)" userId="7f3c7756-f531-4ee6-b4a9-226ca739aa74" providerId="ADAL" clId="{C7B2ECC4-1EDE-4BD1-9AC2-3C935EEA44C6}" dt="2024-07-13T09:24:25.486" v="3" actId="21"/>
          <ac:spMkLst>
            <pc:docMk/>
            <pc:sldMk cId="1711993724" sldId="263"/>
            <ac:spMk id="2" creationId="{4E32C2AB-B619-ECC2-7C22-A4A58E67F6EB}"/>
          </ac:spMkLst>
        </pc:spChg>
        <pc:spChg chg="mod ord">
          <ac:chgData name="Natalia Rupet (2109475)" userId="7f3c7756-f531-4ee6-b4a9-226ca739aa74" providerId="ADAL" clId="{C7B2ECC4-1EDE-4BD1-9AC2-3C935EEA44C6}" dt="2024-07-13T13:59:44.111" v="694" actId="21"/>
          <ac:spMkLst>
            <pc:docMk/>
            <pc:sldMk cId="1711993724" sldId="263"/>
            <ac:spMk id="3" creationId="{346B3675-AE27-4DFC-871A-2E1EC27AE325}"/>
          </ac:spMkLst>
        </pc:spChg>
        <pc:spChg chg="add del mod">
          <ac:chgData name="Natalia Rupet (2109475)" userId="7f3c7756-f531-4ee6-b4a9-226ca739aa74" providerId="ADAL" clId="{C7B2ECC4-1EDE-4BD1-9AC2-3C935EEA44C6}" dt="2024-07-13T12:01:33.843" v="511" actId="478"/>
          <ac:spMkLst>
            <pc:docMk/>
            <pc:sldMk cId="1711993724" sldId="263"/>
            <ac:spMk id="6" creationId="{BA2AE148-D96B-6531-99C9-4E915519FF9A}"/>
          </ac:spMkLst>
        </pc:spChg>
        <pc:spChg chg="add del">
          <ac:chgData name="Natalia Rupet (2109475)" userId="7f3c7756-f531-4ee6-b4a9-226ca739aa74" providerId="ADAL" clId="{C7B2ECC4-1EDE-4BD1-9AC2-3C935EEA44C6}" dt="2024-07-13T11:58:01.546" v="449" actId="26606"/>
          <ac:spMkLst>
            <pc:docMk/>
            <pc:sldMk cId="1711993724" sldId="263"/>
            <ac:spMk id="8" creationId="{100EDD19-6802-4EC3-95CE-CFFAB042CFD6}"/>
          </ac:spMkLst>
        </pc:spChg>
        <pc:spChg chg="add del">
          <ac:chgData name="Natalia Rupet (2109475)" userId="7f3c7756-f531-4ee6-b4a9-226ca739aa74" providerId="ADAL" clId="{C7B2ECC4-1EDE-4BD1-9AC2-3C935EEA44C6}" dt="2024-07-13T11:58:37.295" v="451" actId="26606"/>
          <ac:spMkLst>
            <pc:docMk/>
            <pc:sldMk cId="1711993724" sldId="263"/>
            <ac:spMk id="9" creationId="{04C21BAE-6866-4C7A-A7EC-C1B2E572D5BE}"/>
          </ac:spMkLst>
        </pc:spChg>
        <pc:spChg chg="add del">
          <ac:chgData name="Natalia Rupet (2109475)" userId="7f3c7756-f531-4ee6-b4a9-226ca739aa74" providerId="ADAL" clId="{C7B2ECC4-1EDE-4BD1-9AC2-3C935EEA44C6}" dt="2024-07-13T11:58:01.546" v="449" actId="26606"/>
          <ac:spMkLst>
            <pc:docMk/>
            <pc:sldMk cId="1711993724" sldId="263"/>
            <ac:spMk id="10" creationId="{DB17E863-922E-4C26-BD64-E8FD41D28661}"/>
          </ac:spMkLst>
        </pc:spChg>
        <pc:spChg chg="add del">
          <ac:chgData name="Natalia Rupet (2109475)" userId="7f3c7756-f531-4ee6-b4a9-226ca739aa74" providerId="ADAL" clId="{C7B2ECC4-1EDE-4BD1-9AC2-3C935EEA44C6}" dt="2024-07-13T11:58:37.295" v="451" actId="26606"/>
          <ac:spMkLst>
            <pc:docMk/>
            <pc:sldMk cId="1711993724" sldId="263"/>
            <ac:spMk id="11" creationId="{7E7D0C94-08B4-48AE-8813-CC4D60294F42}"/>
          </ac:spMkLst>
        </pc:spChg>
        <pc:spChg chg="add del">
          <ac:chgData name="Natalia Rupet (2109475)" userId="7f3c7756-f531-4ee6-b4a9-226ca739aa74" providerId="ADAL" clId="{C7B2ECC4-1EDE-4BD1-9AC2-3C935EEA44C6}" dt="2024-07-13T11:58:51.112" v="453" actId="26606"/>
          <ac:spMkLst>
            <pc:docMk/>
            <pc:sldMk cId="1711993724" sldId="263"/>
            <ac:spMk id="12" creationId="{48F779DE-4744-42D6-9C74-33EC94460CCC}"/>
          </ac:spMkLst>
        </pc:spChg>
        <pc:spChg chg="add del">
          <ac:chgData name="Natalia Rupet (2109475)" userId="7f3c7756-f531-4ee6-b4a9-226ca739aa74" providerId="ADAL" clId="{C7B2ECC4-1EDE-4BD1-9AC2-3C935EEA44C6}" dt="2024-07-13T11:58:37.295" v="451" actId="26606"/>
          <ac:spMkLst>
            <pc:docMk/>
            <pc:sldMk cId="1711993724" sldId="263"/>
            <ac:spMk id="13" creationId="{F0C518C2-0AA4-470C-87B9-9CBF428FBA25}"/>
          </ac:spMkLst>
        </pc:spChg>
        <pc:spChg chg="add del mod">
          <ac:chgData name="Natalia Rupet (2109475)" userId="7f3c7756-f531-4ee6-b4a9-226ca739aa74" providerId="ADAL" clId="{C7B2ECC4-1EDE-4BD1-9AC2-3C935EEA44C6}" dt="2024-07-13T13:57:36.002" v="680" actId="478"/>
          <ac:spMkLst>
            <pc:docMk/>
            <pc:sldMk cId="1711993724" sldId="263"/>
            <ac:spMk id="14" creationId="{F3F7D23A-E0EC-E2CC-CC56-B4769A8C2C32}"/>
          </ac:spMkLst>
        </pc:spChg>
        <pc:spChg chg="add del">
          <ac:chgData name="Natalia Rupet (2109475)" userId="7f3c7756-f531-4ee6-b4a9-226ca739aa74" providerId="ADAL" clId="{C7B2ECC4-1EDE-4BD1-9AC2-3C935EEA44C6}" dt="2024-07-13T11:58:51.112" v="453" actId="26606"/>
          <ac:spMkLst>
            <pc:docMk/>
            <pc:sldMk cId="1711993724" sldId="263"/>
            <ac:spMk id="15" creationId="{84697CDA-BDB7-4883-B48B-1D4EDB2F0E93}"/>
          </ac:spMkLst>
        </pc:spChg>
        <pc:spChg chg="add del">
          <ac:chgData name="Natalia Rupet (2109475)" userId="7f3c7756-f531-4ee6-b4a9-226ca739aa74" providerId="ADAL" clId="{C7B2ECC4-1EDE-4BD1-9AC2-3C935EEA44C6}" dt="2024-07-13T11:58:51.112" v="453" actId="26606"/>
          <ac:spMkLst>
            <pc:docMk/>
            <pc:sldMk cId="1711993724" sldId="263"/>
            <ac:spMk id="16" creationId="{6295B176-FA0E-4B6A-A190-5E2E82BEA57A}"/>
          </ac:spMkLst>
        </pc:spChg>
        <pc:spChg chg="add del">
          <ac:chgData name="Natalia Rupet (2109475)" userId="7f3c7756-f531-4ee6-b4a9-226ca739aa74" providerId="ADAL" clId="{C7B2ECC4-1EDE-4BD1-9AC2-3C935EEA44C6}" dt="2024-07-13T11:59:00.095" v="455" actId="26606"/>
          <ac:spMkLst>
            <pc:docMk/>
            <pc:sldMk cId="1711993724" sldId="263"/>
            <ac:spMk id="18" creationId="{081EA652-8C6A-4E69-BEB9-170809474553}"/>
          </ac:spMkLst>
        </pc:spChg>
        <pc:spChg chg="add del">
          <ac:chgData name="Natalia Rupet (2109475)" userId="7f3c7756-f531-4ee6-b4a9-226ca739aa74" providerId="ADAL" clId="{C7B2ECC4-1EDE-4BD1-9AC2-3C935EEA44C6}" dt="2024-07-13T11:59:00.095" v="455" actId="26606"/>
          <ac:spMkLst>
            <pc:docMk/>
            <pc:sldMk cId="1711993724" sldId="263"/>
            <ac:spMk id="19" creationId="{5298780A-33B9-4EA2-8F67-DE68AD62841B}"/>
          </ac:spMkLst>
        </pc:spChg>
        <pc:spChg chg="add del">
          <ac:chgData name="Natalia Rupet (2109475)" userId="7f3c7756-f531-4ee6-b4a9-226ca739aa74" providerId="ADAL" clId="{C7B2ECC4-1EDE-4BD1-9AC2-3C935EEA44C6}" dt="2024-07-13T11:59:00.095" v="455" actId="26606"/>
          <ac:spMkLst>
            <pc:docMk/>
            <pc:sldMk cId="1711993724" sldId="263"/>
            <ac:spMk id="20" creationId="{7F488E8B-4E1E-4402-8935-D4E6C02615C7}"/>
          </ac:spMkLst>
        </pc:spChg>
        <pc:spChg chg="add mod">
          <ac:chgData name="Natalia Rupet (2109475)" userId="7f3c7756-f531-4ee6-b4a9-226ca739aa74" providerId="ADAL" clId="{C7B2ECC4-1EDE-4BD1-9AC2-3C935EEA44C6}" dt="2024-07-13T14:00:15.017" v="706" actId="1076"/>
          <ac:spMkLst>
            <pc:docMk/>
            <pc:sldMk cId="1711993724" sldId="263"/>
            <ac:spMk id="21" creationId="{D0299BB2-7D56-AA89-3D8C-02A9D5F2A11D}"/>
          </ac:spMkLst>
        </pc:spChg>
        <pc:spChg chg="add del">
          <ac:chgData name="Natalia Rupet (2109475)" userId="7f3c7756-f531-4ee6-b4a9-226ca739aa74" providerId="ADAL" clId="{C7B2ECC4-1EDE-4BD1-9AC2-3C935EEA44C6}" dt="2024-07-13T13:59:27.575" v="689" actId="26606"/>
          <ac:spMkLst>
            <pc:docMk/>
            <pc:sldMk cId="1711993724" sldId="263"/>
            <ac:spMk id="22" creationId="{C0763A76-9F1C-4FC5-82B7-DD475DA461B2}"/>
          </ac:spMkLst>
        </pc:spChg>
        <pc:spChg chg="add del">
          <ac:chgData name="Natalia Rupet (2109475)" userId="7f3c7756-f531-4ee6-b4a9-226ca739aa74" providerId="ADAL" clId="{C7B2ECC4-1EDE-4BD1-9AC2-3C935EEA44C6}" dt="2024-07-13T13:59:27.575" v="689" actId="26606"/>
          <ac:spMkLst>
            <pc:docMk/>
            <pc:sldMk cId="1711993724" sldId="263"/>
            <ac:spMk id="23" creationId="{E81BF4F6-F2CF-4984-9D14-D6966D92F99F}"/>
          </ac:spMkLst>
        </pc:spChg>
        <pc:spChg chg="add">
          <ac:chgData name="Natalia Rupet (2109475)" userId="7f3c7756-f531-4ee6-b4a9-226ca739aa74" providerId="ADAL" clId="{C7B2ECC4-1EDE-4BD1-9AC2-3C935EEA44C6}" dt="2024-07-13T13:59:27.575" v="689" actId="26606"/>
          <ac:spMkLst>
            <pc:docMk/>
            <pc:sldMk cId="1711993724" sldId="263"/>
            <ac:spMk id="26" creationId="{DB304A14-32D0-4873-B914-423ED7B8DAFD}"/>
          </ac:spMkLst>
        </pc:spChg>
        <pc:spChg chg="add">
          <ac:chgData name="Natalia Rupet (2109475)" userId="7f3c7756-f531-4ee6-b4a9-226ca739aa74" providerId="ADAL" clId="{C7B2ECC4-1EDE-4BD1-9AC2-3C935EEA44C6}" dt="2024-07-13T13:59:27.575" v="689" actId="26606"/>
          <ac:spMkLst>
            <pc:docMk/>
            <pc:sldMk cId="1711993724" sldId="263"/>
            <ac:spMk id="27" creationId="{1D460C86-854F-4FB3-ABC2-E823D8FEB9DB}"/>
          </ac:spMkLst>
        </pc:spChg>
        <pc:spChg chg="add">
          <ac:chgData name="Natalia Rupet (2109475)" userId="7f3c7756-f531-4ee6-b4a9-226ca739aa74" providerId="ADAL" clId="{C7B2ECC4-1EDE-4BD1-9AC2-3C935EEA44C6}" dt="2024-07-13T13:59:27.575" v="689" actId="26606"/>
          <ac:spMkLst>
            <pc:docMk/>
            <pc:sldMk cId="1711993724" sldId="263"/>
            <ac:spMk id="28" creationId="{BB48116A-278A-4CC5-89D3-9DE8E8FF1245}"/>
          </ac:spMkLst>
        </pc:spChg>
        <pc:spChg chg="add del">
          <ac:chgData name="Natalia Rupet (2109475)" userId="7f3c7756-f531-4ee6-b4a9-226ca739aa74" providerId="ADAL" clId="{C7B2ECC4-1EDE-4BD1-9AC2-3C935EEA44C6}" dt="2024-07-13T13:59:24.990" v="686" actId="26606"/>
          <ac:spMkLst>
            <pc:docMk/>
            <pc:sldMk cId="1711993724" sldId="263"/>
            <ac:spMk id="29" creationId="{DB304A14-32D0-4873-B914-423ED7B8DAFD}"/>
          </ac:spMkLst>
        </pc:spChg>
        <pc:spChg chg="add del">
          <ac:chgData name="Natalia Rupet (2109475)" userId="7f3c7756-f531-4ee6-b4a9-226ca739aa74" providerId="ADAL" clId="{C7B2ECC4-1EDE-4BD1-9AC2-3C935EEA44C6}" dt="2024-07-13T13:59:24.990" v="686" actId="26606"/>
          <ac:spMkLst>
            <pc:docMk/>
            <pc:sldMk cId="1711993724" sldId="263"/>
            <ac:spMk id="31" creationId="{1D460C86-854F-4FB3-ABC2-E823D8FEB9DB}"/>
          </ac:spMkLst>
        </pc:spChg>
        <pc:spChg chg="add del">
          <ac:chgData name="Natalia Rupet (2109475)" userId="7f3c7756-f531-4ee6-b4a9-226ca739aa74" providerId="ADAL" clId="{C7B2ECC4-1EDE-4BD1-9AC2-3C935EEA44C6}" dt="2024-07-13T13:59:24.990" v="686" actId="26606"/>
          <ac:spMkLst>
            <pc:docMk/>
            <pc:sldMk cId="1711993724" sldId="263"/>
            <ac:spMk id="33" creationId="{BB48116A-278A-4CC5-89D3-9DE8E8FF1245}"/>
          </ac:spMkLst>
        </pc:spChg>
        <pc:picChg chg="add del">
          <ac:chgData name="Natalia Rupet (2109475)" userId="7f3c7756-f531-4ee6-b4a9-226ca739aa74" providerId="ADAL" clId="{C7B2ECC4-1EDE-4BD1-9AC2-3C935EEA44C6}" dt="2024-07-13T11:58:37.295" v="451" actId="26606"/>
          <ac:picMkLst>
            <pc:docMk/>
            <pc:sldMk cId="1711993724" sldId="263"/>
            <ac:picMk id="5" creationId="{162CF887-F192-26B4-532C-68B392128066}"/>
          </ac:picMkLst>
        </pc:picChg>
        <pc:picChg chg="add mod">
          <ac:chgData name="Natalia Rupet (2109475)" userId="7f3c7756-f531-4ee6-b4a9-226ca739aa74" providerId="ADAL" clId="{C7B2ECC4-1EDE-4BD1-9AC2-3C935EEA44C6}" dt="2024-07-13T13:59:27.575" v="689" actId="26606"/>
          <ac:picMkLst>
            <pc:docMk/>
            <pc:sldMk cId="1711993724" sldId="263"/>
            <ac:picMk id="24" creationId="{77A08B06-D38A-6189-CB9C-C2E84EB26ADA}"/>
          </ac:picMkLst>
        </pc:picChg>
      </pc:sldChg>
    </pc:docChg>
  </pc:docChgLst>
</pc:chgInfo>
</file>

<file path=ppt/comments/modernComment_101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17BDF45-5D9D-4AE5-9BF3-5777B26CE0AA}" authorId="{5D1479F7-2898-8245-4D91-C4A4990BA95F}" created="2024-07-13T12:14:57.782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0" sldId="257"/>
      <ac:graphicFrameMk id="7" creationId="{983B42AC-D965-6F43-9FD2-752098F6519E}"/>
    </ac:deMkLst>
    <p188:replyLst>
      <p188:reply id="{BF3C7652-18A9-440E-887A-2D38189C62C6}" authorId="{5D1479F7-2898-8245-4D91-C4A4990BA95F}" created="2024-07-13T15:24:21.837">
        <p188:txBody>
          <a:bodyPr/>
          <a:lstStyle/>
          <a:p>
            <a:r>
              <a:rPr lang="en-GB"/>
              <a:t>Parmar, A. (2021) The five components of emotional intelligence, ThinkPsych. Available at: https://thinkpsych.com/blog/the-five-components-of-emotional-intelligence/ (Accessed: 13 July 2024). </a:t>
            </a:r>
          </a:p>
        </p188:txBody>
      </p188:reply>
    </p188:replyLst>
    <p188:txBody>
      <a:bodyPr/>
      <a:lstStyle/>
      <a:p>
        <a:r>
          <a:rPr lang="en-GB"/>
          <a:t>Reference  
https://www.medicalnewstoday.com/articles/components-of-emotional-intelligence#five-components</a:t>
        </a:r>
      </a:p>
    </p188:txBody>
  </p188:cm>
</p188:cmLst>
</file>

<file path=ppt/comments/modernComment_102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8A688D7-8765-4066-9E28-BB3363C99C6C}" authorId="{5D1479F7-2898-8245-4D91-C4A4990BA95F}" created="2024-07-13T12:20:44.603">
    <pc:sldMkLst xmlns:pc="http://schemas.microsoft.com/office/powerpoint/2013/main/command">
      <pc:docMk/>
      <pc:sldMk cId="0" sldId="258"/>
    </pc:sldMkLst>
    <p188:replyLst>
      <p188:reply id="{6755BFB2-E492-428E-8261-69A019592B45}" authorId="{5D1479F7-2898-8245-4D91-C4A4990BA95F}" created="2024-07-13T15:30:44.246">
        <p188:txBody>
          <a:bodyPr/>
          <a:lstStyle/>
          <a:p>
            <a:r>
              <a:rPr lang="en-GB"/>
              <a:t>Seghal S. Council post; why emotional intelligence is crucial for effective leadership, Forbes. Available at:</a:t>
            </a:r>
          </a:p>
        </p188:txBody>
      </p188:reply>
    </p188:replyLst>
    <p188:txBody>
      <a:bodyPr/>
      <a:lstStyle/>
      <a:p>
        <a:r>
          <a:rPr lang="en-GB"/>
          <a:t>https://www.forbes.com/sites/forbesbusinesscouncil/2023/07/25/why-emotional-intelligence-is-crucial-for-effective-leadership/#:~:text=Emotional%20intelligence%20in%20leadership%20can%20be%20beneficial%20in,strong%20bond%20between%20the%20leader%20and%20team%20members</a:t>
        </a:r>
      </a:p>
    </p188:txBody>
  </p188:cm>
  <p188:cm id="{F11C8430-73D6-48C4-9D3F-2AC468E7E0E9}" authorId="{5D1479F7-2898-8245-4D91-C4A4990BA95F}" created="2024-07-13T12:35:03.147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0" sldId="258"/>
      <ac:spMk id="181" creationId="{BCF9253E-6638-796C-0E7A-3416668E7991}"/>
    </ac:deMkLst>
    <p188:replyLst>
      <p188:reply id="{1776BEC4-D5D6-4692-908F-1B7E286C3D56}" authorId="{5D1479F7-2898-8245-4D91-C4A4990BA95F}" created="2024-07-13T15:35:49.490">
        <p188:txBody>
          <a:bodyPr/>
          <a:lstStyle/>
          <a:p>
            <a:r>
              <a:rPr lang="en-GB"/>
              <a:t>Fripp, G. (2023) Goleman’s Emotional Intelligence Framework‍ - Organizational Behavior, www.myorganisationalbehaviour.com. Available at: https://www.myorganisationalbehaviour.com/golemans-emotional-intelligence-framework/.</a:t>
            </a:r>
          </a:p>
        </p188:txBody>
      </p188:reply>
    </p188:replyLst>
    <p188:txBody>
      <a:bodyPr/>
      <a:lstStyle/>
      <a:p>
        <a:r>
          <a:rPr lang="en-GB"/>
          <a:t>https://www.myorganisationalbehaviour.com/golemans-emotional-intelligence-framework/</a:t>
        </a:r>
      </a:p>
    </p188:txBody>
  </p188:cm>
</p188:cmLst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2DDDA0-973B-4DD1-8311-5B41E8A3AF25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D86A5166-276B-453A-BE5C-34474961341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Definition of EI: </a:t>
          </a:r>
        </a:p>
        <a:p>
          <a:pPr>
            <a:lnSpc>
              <a:spcPct val="100000"/>
            </a:lnSpc>
          </a:pPr>
          <a:r>
            <a:rPr lang="en-GB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The ability to understand and manage your own emotions, and those of the people around you. (Parmar A., 2021)</a:t>
          </a:r>
        </a:p>
        <a:p>
          <a:endParaRPr lang="en-US" sz="1100" dirty="0"/>
        </a:p>
      </dgm:t>
    </dgm:pt>
    <dgm:pt modelId="{66F7B68F-A66A-4893-AD34-2B46491429F4}" type="parTrans" cxnId="{98B71C34-D66C-41DD-8455-C078D90D2686}">
      <dgm:prSet/>
      <dgm:spPr/>
      <dgm:t>
        <a:bodyPr/>
        <a:lstStyle/>
        <a:p>
          <a:endParaRPr lang="en-US"/>
        </a:p>
      </dgm:t>
    </dgm:pt>
    <dgm:pt modelId="{87745E54-F047-41C5-A3FD-3997ACD98258}" type="sibTrans" cxnId="{98B71C34-D66C-41DD-8455-C078D90D2686}">
      <dgm:prSet/>
      <dgm:spPr/>
      <dgm:t>
        <a:bodyPr/>
        <a:lstStyle/>
        <a:p>
          <a:endParaRPr lang="en-US"/>
        </a:p>
      </dgm:t>
    </dgm:pt>
    <dgm:pt modelId="{9E679D7A-10AA-4FF1-AECC-BC629BB059D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Importance in the Workplace:</a:t>
          </a:r>
          <a:r>
            <a:rPr lang="en-GB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Enhances leadership, improves team performance, and fosters a positive work environment.</a:t>
          </a:r>
        </a:p>
        <a:p>
          <a:endParaRPr lang="en-US" sz="1400" dirty="0"/>
        </a:p>
      </dgm:t>
    </dgm:pt>
    <dgm:pt modelId="{8F5E27AA-2596-47A7-ADAD-EECCCAFEB1A4}" type="parTrans" cxnId="{543F6AA6-D0D5-428D-9011-B43A99EC5705}">
      <dgm:prSet/>
      <dgm:spPr/>
      <dgm:t>
        <a:bodyPr/>
        <a:lstStyle/>
        <a:p>
          <a:endParaRPr lang="en-US"/>
        </a:p>
      </dgm:t>
    </dgm:pt>
    <dgm:pt modelId="{57CDE8E2-A8BE-4630-80BA-8358B690FA84}" type="sibTrans" cxnId="{543F6AA6-D0D5-428D-9011-B43A99EC5705}">
      <dgm:prSet/>
      <dgm:spPr/>
      <dgm:t>
        <a:bodyPr/>
        <a:lstStyle/>
        <a:p>
          <a:endParaRPr lang="en-US"/>
        </a:p>
      </dgm:t>
    </dgm:pt>
    <dgm:pt modelId="{6A0BDF10-DFCB-4EB0-AFF6-1A8B4985C0BA}" type="pres">
      <dgm:prSet presAssocID="{BE2DDDA0-973B-4DD1-8311-5B41E8A3AF25}" presName="root" presStyleCnt="0">
        <dgm:presLayoutVars>
          <dgm:dir/>
          <dgm:resizeHandles val="exact"/>
        </dgm:presLayoutVars>
      </dgm:prSet>
      <dgm:spPr/>
    </dgm:pt>
    <dgm:pt modelId="{1AFAE3EF-368D-4E9C-B801-BCBC851B8673}" type="pres">
      <dgm:prSet presAssocID="{D86A5166-276B-453A-BE5C-34474961341D}" presName="compNode" presStyleCnt="0"/>
      <dgm:spPr/>
    </dgm:pt>
    <dgm:pt modelId="{E926636B-FAE3-4F09-85B9-97054224E0DF}" type="pres">
      <dgm:prSet presAssocID="{D86A5166-276B-453A-BE5C-34474961341D}" presName="iconRect" presStyleLbl="node1" presStyleIdx="0" presStyleCnt="2" custScaleX="100458" custLinFactNeighborX="-4833" custLinFactNeighborY="2277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1D3C8DC-8B08-449F-AE27-AB899FFE1438}" type="pres">
      <dgm:prSet presAssocID="{D86A5166-276B-453A-BE5C-34474961341D}" presName="spaceRect" presStyleCnt="0"/>
      <dgm:spPr/>
    </dgm:pt>
    <dgm:pt modelId="{0D603858-ED21-4FC3-A588-68C09345A002}" type="pres">
      <dgm:prSet presAssocID="{D86A5166-276B-453A-BE5C-34474961341D}" presName="textRect" presStyleLbl="revTx" presStyleIdx="0" presStyleCnt="2" custScaleY="133998">
        <dgm:presLayoutVars>
          <dgm:chMax val="1"/>
          <dgm:chPref val="1"/>
        </dgm:presLayoutVars>
      </dgm:prSet>
      <dgm:spPr/>
    </dgm:pt>
    <dgm:pt modelId="{A0048C06-2ABB-4D0C-AB45-7F1E8ACDD976}" type="pres">
      <dgm:prSet presAssocID="{87745E54-F047-41C5-A3FD-3997ACD98258}" presName="sibTrans" presStyleCnt="0"/>
      <dgm:spPr/>
    </dgm:pt>
    <dgm:pt modelId="{E10756B3-73BA-4A4E-A5CF-1EF86798CB51}" type="pres">
      <dgm:prSet presAssocID="{9E679D7A-10AA-4FF1-AECC-BC629BB059DF}" presName="compNode" presStyleCnt="0"/>
      <dgm:spPr/>
    </dgm:pt>
    <dgm:pt modelId="{7F911FE4-9E51-4513-B0AB-ADEE8B799ECF}" type="pres">
      <dgm:prSet presAssocID="{9E679D7A-10AA-4FF1-AECC-BC629BB059DF}" presName="iconRect" presStyleLbl="node1" presStyleIdx="1" presStyleCnt="2" custLinFactNeighborX="9859" custLinFactNeighborY="6773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3606AE8F-6342-45C8-9EB1-6E9BA8FB193C}" type="pres">
      <dgm:prSet presAssocID="{9E679D7A-10AA-4FF1-AECC-BC629BB059DF}" presName="spaceRect" presStyleCnt="0"/>
      <dgm:spPr/>
    </dgm:pt>
    <dgm:pt modelId="{105FF8FB-B99C-45A9-9214-5BEADF4FBF34}" type="pres">
      <dgm:prSet presAssocID="{9E679D7A-10AA-4FF1-AECC-BC629BB059DF}" presName="textRect" presStyleLbl="revTx" presStyleIdx="1" presStyleCnt="2" custScaleY="149919" custLinFactNeighborX="-110" custLinFactNeighborY="36347">
        <dgm:presLayoutVars>
          <dgm:chMax val="1"/>
          <dgm:chPref val="1"/>
        </dgm:presLayoutVars>
      </dgm:prSet>
      <dgm:spPr/>
    </dgm:pt>
  </dgm:ptLst>
  <dgm:cxnLst>
    <dgm:cxn modelId="{98B71C34-D66C-41DD-8455-C078D90D2686}" srcId="{BE2DDDA0-973B-4DD1-8311-5B41E8A3AF25}" destId="{D86A5166-276B-453A-BE5C-34474961341D}" srcOrd="0" destOrd="0" parTransId="{66F7B68F-A66A-4893-AD34-2B46491429F4}" sibTransId="{87745E54-F047-41C5-A3FD-3997ACD98258}"/>
    <dgm:cxn modelId="{8CCA597F-DB04-419C-A9CA-428332635036}" type="presOf" srcId="{BE2DDDA0-973B-4DD1-8311-5B41E8A3AF25}" destId="{6A0BDF10-DFCB-4EB0-AFF6-1A8B4985C0BA}" srcOrd="0" destOrd="0" presId="urn:microsoft.com/office/officeart/2018/2/layout/IconLabelList"/>
    <dgm:cxn modelId="{5C52E595-51DD-453B-B0B5-796A9C26B8C3}" type="presOf" srcId="{D86A5166-276B-453A-BE5C-34474961341D}" destId="{0D603858-ED21-4FC3-A588-68C09345A002}" srcOrd="0" destOrd="0" presId="urn:microsoft.com/office/officeart/2018/2/layout/IconLabelList"/>
    <dgm:cxn modelId="{543F6AA6-D0D5-428D-9011-B43A99EC5705}" srcId="{BE2DDDA0-973B-4DD1-8311-5B41E8A3AF25}" destId="{9E679D7A-10AA-4FF1-AECC-BC629BB059DF}" srcOrd="1" destOrd="0" parTransId="{8F5E27AA-2596-47A7-ADAD-EECCCAFEB1A4}" sibTransId="{57CDE8E2-A8BE-4630-80BA-8358B690FA84}"/>
    <dgm:cxn modelId="{6FB491DC-3F3A-4647-887B-6E13AEB1ECE9}" type="presOf" srcId="{9E679D7A-10AA-4FF1-AECC-BC629BB059DF}" destId="{105FF8FB-B99C-45A9-9214-5BEADF4FBF34}" srcOrd="0" destOrd="0" presId="urn:microsoft.com/office/officeart/2018/2/layout/IconLabelList"/>
    <dgm:cxn modelId="{F9301B22-10C4-4F57-9008-629A7D6EFBEA}" type="presParOf" srcId="{6A0BDF10-DFCB-4EB0-AFF6-1A8B4985C0BA}" destId="{1AFAE3EF-368D-4E9C-B801-BCBC851B8673}" srcOrd="0" destOrd="0" presId="urn:microsoft.com/office/officeart/2018/2/layout/IconLabelList"/>
    <dgm:cxn modelId="{1598C30A-4E16-4996-BD0E-BE811096732B}" type="presParOf" srcId="{1AFAE3EF-368D-4E9C-B801-BCBC851B8673}" destId="{E926636B-FAE3-4F09-85B9-97054224E0DF}" srcOrd="0" destOrd="0" presId="urn:microsoft.com/office/officeart/2018/2/layout/IconLabelList"/>
    <dgm:cxn modelId="{2D247A72-55F4-44A0-BE85-82E5A58AA71F}" type="presParOf" srcId="{1AFAE3EF-368D-4E9C-B801-BCBC851B8673}" destId="{81D3C8DC-8B08-449F-AE27-AB899FFE1438}" srcOrd="1" destOrd="0" presId="urn:microsoft.com/office/officeart/2018/2/layout/IconLabelList"/>
    <dgm:cxn modelId="{EA3B1E57-7323-4B48-8151-371152F823CE}" type="presParOf" srcId="{1AFAE3EF-368D-4E9C-B801-BCBC851B8673}" destId="{0D603858-ED21-4FC3-A588-68C09345A002}" srcOrd="2" destOrd="0" presId="urn:microsoft.com/office/officeart/2018/2/layout/IconLabelList"/>
    <dgm:cxn modelId="{99F03B9A-6184-4911-9C22-EC032C7488C1}" type="presParOf" srcId="{6A0BDF10-DFCB-4EB0-AFF6-1A8B4985C0BA}" destId="{A0048C06-2ABB-4D0C-AB45-7F1E8ACDD976}" srcOrd="1" destOrd="0" presId="urn:microsoft.com/office/officeart/2018/2/layout/IconLabelList"/>
    <dgm:cxn modelId="{D5A02991-F9C2-4B40-AD76-163CBF00FE16}" type="presParOf" srcId="{6A0BDF10-DFCB-4EB0-AFF6-1A8B4985C0BA}" destId="{E10756B3-73BA-4A4E-A5CF-1EF86798CB51}" srcOrd="2" destOrd="0" presId="urn:microsoft.com/office/officeart/2018/2/layout/IconLabelList"/>
    <dgm:cxn modelId="{712CEC99-D56C-4FF1-804A-6069F1973833}" type="presParOf" srcId="{E10756B3-73BA-4A4E-A5CF-1EF86798CB51}" destId="{7F911FE4-9E51-4513-B0AB-ADEE8B799ECF}" srcOrd="0" destOrd="0" presId="urn:microsoft.com/office/officeart/2018/2/layout/IconLabelList"/>
    <dgm:cxn modelId="{8E2F9603-E707-4912-9B4A-6AD8CB89C19A}" type="presParOf" srcId="{E10756B3-73BA-4A4E-A5CF-1EF86798CB51}" destId="{3606AE8F-6342-45C8-9EB1-6E9BA8FB193C}" srcOrd="1" destOrd="0" presId="urn:microsoft.com/office/officeart/2018/2/layout/IconLabelList"/>
    <dgm:cxn modelId="{2875B212-5F79-4183-88DD-995FEBE9E851}" type="presParOf" srcId="{E10756B3-73BA-4A4E-A5CF-1EF86798CB51}" destId="{105FF8FB-B99C-45A9-9214-5BEADF4FBF3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FFB408-93E2-445E-A96B-47FE623637C3}" type="doc">
      <dgm:prSet loTypeId="urn:microsoft.com/office/officeart/2018/2/layout/IconVerticalSolidList" loCatId="icon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01E314D-86E7-49BC-8CEB-8A8D6D2C7D6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EI is essential in the workplace for leadership, team dynamics, and stress management. Goleman's model provides a robust framework for understanding and applying EI.</a:t>
          </a:r>
          <a:endParaRPr lang="en-US" dirty="0"/>
        </a:p>
      </dgm:t>
    </dgm:pt>
    <dgm:pt modelId="{A184FB6A-9DAC-4119-9DE6-469433514106}" type="parTrans" cxnId="{180BE94E-B978-4D63-BECB-25E4D0E029F2}">
      <dgm:prSet/>
      <dgm:spPr/>
      <dgm:t>
        <a:bodyPr/>
        <a:lstStyle/>
        <a:p>
          <a:endParaRPr lang="en-US"/>
        </a:p>
      </dgm:t>
    </dgm:pt>
    <dgm:pt modelId="{61AFA28A-9BD5-4C38-9A01-1A6F9FBCB3E9}" type="sibTrans" cxnId="{180BE94E-B978-4D63-BECB-25E4D0E029F2}">
      <dgm:prSet/>
      <dgm:spPr/>
      <dgm:t>
        <a:bodyPr/>
        <a:lstStyle/>
        <a:p>
          <a:endParaRPr lang="en-US"/>
        </a:p>
      </dgm:t>
    </dgm:pt>
    <dgm:pt modelId="{8E2EEF17-3B2D-46D3-9F8F-0F72D71A703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EI and mindfulness are critical for enhancing workplace productivity and employee satisfaction. Future organizational success will increasingly rely on these competencies.</a:t>
          </a:r>
          <a:endParaRPr lang="en-US"/>
        </a:p>
      </dgm:t>
    </dgm:pt>
    <dgm:pt modelId="{34995C97-3A1E-4C15-8B5C-B539939C79EB}" type="parTrans" cxnId="{0769C75E-AF30-4C71-BDE8-EC12718505B7}">
      <dgm:prSet/>
      <dgm:spPr/>
      <dgm:t>
        <a:bodyPr/>
        <a:lstStyle/>
        <a:p>
          <a:endParaRPr lang="en-US"/>
        </a:p>
      </dgm:t>
    </dgm:pt>
    <dgm:pt modelId="{C02404F7-E24F-4094-A937-03432D59C9D2}" type="sibTrans" cxnId="{0769C75E-AF30-4C71-BDE8-EC12718505B7}">
      <dgm:prSet/>
      <dgm:spPr/>
      <dgm:t>
        <a:bodyPr/>
        <a:lstStyle/>
        <a:p>
          <a:endParaRPr lang="en-US"/>
        </a:p>
      </dgm:t>
    </dgm:pt>
    <dgm:pt modelId="{00E18E46-B134-4351-9A39-BE10702A8FDA}" type="pres">
      <dgm:prSet presAssocID="{18FFB408-93E2-445E-A96B-47FE623637C3}" presName="root" presStyleCnt="0">
        <dgm:presLayoutVars>
          <dgm:dir/>
          <dgm:resizeHandles val="exact"/>
        </dgm:presLayoutVars>
      </dgm:prSet>
      <dgm:spPr/>
    </dgm:pt>
    <dgm:pt modelId="{61795129-1CF9-4143-932E-4536140B6850}" type="pres">
      <dgm:prSet presAssocID="{701E314D-86E7-49BC-8CEB-8A8D6D2C7D67}" presName="compNode" presStyleCnt="0"/>
      <dgm:spPr/>
    </dgm:pt>
    <dgm:pt modelId="{FFDC6233-5A78-401A-893F-FAC8578F8D91}" type="pres">
      <dgm:prSet presAssocID="{701E314D-86E7-49BC-8CEB-8A8D6D2C7D67}" presName="bgRect" presStyleLbl="bgShp" presStyleIdx="0" presStyleCnt="2"/>
      <dgm:spPr/>
    </dgm:pt>
    <dgm:pt modelId="{A97821E8-7CC5-4145-ACF7-3B8101465659}" type="pres">
      <dgm:prSet presAssocID="{701E314D-86E7-49BC-8CEB-8A8D6D2C7D6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9D7A1B73-1C3C-4AF1-8FB0-E546CC23F458}" type="pres">
      <dgm:prSet presAssocID="{701E314D-86E7-49BC-8CEB-8A8D6D2C7D67}" presName="spaceRect" presStyleCnt="0"/>
      <dgm:spPr/>
    </dgm:pt>
    <dgm:pt modelId="{23E326AB-E101-49D2-AE37-F8D48272FAE5}" type="pres">
      <dgm:prSet presAssocID="{701E314D-86E7-49BC-8CEB-8A8D6D2C7D67}" presName="parTx" presStyleLbl="revTx" presStyleIdx="0" presStyleCnt="2">
        <dgm:presLayoutVars>
          <dgm:chMax val="0"/>
          <dgm:chPref val="0"/>
        </dgm:presLayoutVars>
      </dgm:prSet>
      <dgm:spPr/>
    </dgm:pt>
    <dgm:pt modelId="{ED4AD46E-82A1-4749-8F3E-C755009CA2CD}" type="pres">
      <dgm:prSet presAssocID="{61AFA28A-9BD5-4C38-9A01-1A6F9FBCB3E9}" presName="sibTrans" presStyleCnt="0"/>
      <dgm:spPr/>
    </dgm:pt>
    <dgm:pt modelId="{D24E65A2-569F-443C-A0A9-46DE37990ADC}" type="pres">
      <dgm:prSet presAssocID="{8E2EEF17-3B2D-46D3-9F8F-0F72D71A7035}" presName="compNode" presStyleCnt="0"/>
      <dgm:spPr/>
    </dgm:pt>
    <dgm:pt modelId="{BAB7BC67-2C3E-49C4-811A-DC92C8BD5E0B}" type="pres">
      <dgm:prSet presAssocID="{8E2EEF17-3B2D-46D3-9F8F-0F72D71A7035}" presName="bgRect" presStyleLbl="bgShp" presStyleIdx="1" presStyleCnt="2"/>
      <dgm:spPr/>
    </dgm:pt>
    <dgm:pt modelId="{1BE3E5B8-2264-4628-9012-E0C61178B4FD}" type="pres">
      <dgm:prSet presAssocID="{8E2EEF17-3B2D-46D3-9F8F-0F72D71A703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6285D5CE-9AEE-4FB2-9F7B-49E2E5C76C61}" type="pres">
      <dgm:prSet presAssocID="{8E2EEF17-3B2D-46D3-9F8F-0F72D71A7035}" presName="spaceRect" presStyleCnt="0"/>
      <dgm:spPr/>
    </dgm:pt>
    <dgm:pt modelId="{15F11714-CADF-406F-90E6-74618459044A}" type="pres">
      <dgm:prSet presAssocID="{8E2EEF17-3B2D-46D3-9F8F-0F72D71A7035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DAD1A517-51C6-4BA6-9357-5E11BEBFDFDA}" type="presOf" srcId="{18FFB408-93E2-445E-A96B-47FE623637C3}" destId="{00E18E46-B134-4351-9A39-BE10702A8FDA}" srcOrd="0" destOrd="0" presId="urn:microsoft.com/office/officeart/2018/2/layout/IconVerticalSolidList"/>
    <dgm:cxn modelId="{0769C75E-AF30-4C71-BDE8-EC12718505B7}" srcId="{18FFB408-93E2-445E-A96B-47FE623637C3}" destId="{8E2EEF17-3B2D-46D3-9F8F-0F72D71A7035}" srcOrd="1" destOrd="0" parTransId="{34995C97-3A1E-4C15-8B5C-B539939C79EB}" sibTransId="{C02404F7-E24F-4094-A937-03432D59C9D2}"/>
    <dgm:cxn modelId="{180BE94E-B978-4D63-BECB-25E4D0E029F2}" srcId="{18FFB408-93E2-445E-A96B-47FE623637C3}" destId="{701E314D-86E7-49BC-8CEB-8A8D6D2C7D67}" srcOrd="0" destOrd="0" parTransId="{A184FB6A-9DAC-4119-9DE6-469433514106}" sibTransId="{61AFA28A-9BD5-4C38-9A01-1A6F9FBCB3E9}"/>
    <dgm:cxn modelId="{70FDC970-9ECB-4405-B01F-07270D7A1480}" type="presOf" srcId="{701E314D-86E7-49BC-8CEB-8A8D6D2C7D67}" destId="{23E326AB-E101-49D2-AE37-F8D48272FAE5}" srcOrd="0" destOrd="0" presId="urn:microsoft.com/office/officeart/2018/2/layout/IconVerticalSolidList"/>
    <dgm:cxn modelId="{71B9FED7-9808-4043-8F56-036137F54F36}" type="presOf" srcId="{8E2EEF17-3B2D-46D3-9F8F-0F72D71A7035}" destId="{15F11714-CADF-406F-90E6-74618459044A}" srcOrd="0" destOrd="0" presId="urn:microsoft.com/office/officeart/2018/2/layout/IconVerticalSolidList"/>
    <dgm:cxn modelId="{E630BB8D-E3F0-4F51-BF7F-A891596248A1}" type="presParOf" srcId="{00E18E46-B134-4351-9A39-BE10702A8FDA}" destId="{61795129-1CF9-4143-932E-4536140B6850}" srcOrd="0" destOrd="0" presId="urn:microsoft.com/office/officeart/2018/2/layout/IconVerticalSolidList"/>
    <dgm:cxn modelId="{F34D5CB2-F866-4790-9F62-C288D2EEA3A3}" type="presParOf" srcId="{61795129-1CF9-4143-932E-4536140B6850}" destId="{FFDC6233-5A78-401A-893F-FAC8578F8D91}" srcOrd="0" destOrd="0" presId="urn:microsoft.com/office/officeart/2018/2/layout/IconVerticalSolidList"/>
    <dgm:cxn modelId="{373A5E0C-6F7F-4FA9-B92B-A72761090A78}" type="presParOf" srcId="{61795129-1CF9-4143-932E-4536140B6850}" destId="{A97821E8-7CC5-4145-ACF7-3B8101465659}" srcOrd="1" destOrd="0" presId="urn:microsoft.com/office/officeart/2018/2/layout/IconVerticalSolidList"/>
    <dgm:cxn modelId="{E96CC093-23CC-4347-A540-A19F90BCC4D6}" type="presParOf" srcId="{61795129-1CF9-4143-932E-4536140B6850}" destId="{9D7A1B73-1C3C-4AF1-8FB0-E546CC23F458}" srcOrd="2" destOrd="0" presId="urn:microsoft.com/office/officeart/2018/2/layout/IconVerticalSolidList"/>
    <dgm:cxn modelId="{8B347D58-B4B3-46FA-A590-3958CCF283A2}" type="presParOf" srcId="{61795129-1CF9-4143-932E-4536140B6850}" destId="{23E326AB-E101-49D2-AE37-F8D48272FAE5}" srcOrd="3" destOrd="0" presId="urn:microsoft.com/office/officeart/2018/2/layout/IconVerticalSolidList"/>
    <dgm:cxn modelId="{26C2331A-31A8-461E-A648-B587422F9971}" type="presParOf" srcId="{00E18E46-B134-4351-9A39-BE10702A8FDA}" destId="{ED4AD46E-82A1-4749-8F3E-C755009CA2CD}" srcOrd="1" destOrd="0" presId="urn:microsoft.com/office/officeart/2018/2/layout/IconVerticalSolidList"/>
    <dgm:cxn modelId="{22862BE5-BBAE-4368-B310-DC42FD1A7EA9}" type="presParOf" srcId="{00E18E46-B134-4351-9A39-BE10702A8FDA}" destId="{D24E65A2-569F-443C-A0A9-46DE37990ADC}" srcOrd="2" destOrd="0" presId="urn:microsoft.com/office/officeart/2018/2/layout/IconVerticalSolidList"/>
    <dgm:cxn modelId="{D8090EE8-A6CA-4C8C-BDB2-580A1305F620}" type="presParOf" srcId="{D24E65A2-569F-443C-A0A9-46DE37990ADC}" destId="{BAB7BC67-2C3E-49C4-811A-DC92C8BD5E0B}" srcOrd="0" destOrd="0" presId="urn:microsoft.com/office/officeart/2018/2/layout/IconVerticalSolidList"/>
    <dgm:cxn modelId="{C69B35DD-3A72-43B0-B54B-BB7A2336C5B0}" type="presParOf" srcId="{D24E65A2-569F-443C-A0A9-46DE37990ADC}" destId="{1BE3E5B8-2264-4628-9012-E0C61178B4FD}" srcOrd="1" destOrd="0" presId="urn:microsoft.com/office/officeart/2018/2/layout/IconVerticalSolidList"/>
    <dgm:cxn modelId="{9BB5EA1B-5CC1-4660-B9B9-63D0FE931127}" type="presParOf" srcId="{D24E65A2-569F-443C-A0A9-46DE37990ADC}" destId="{6285D5CE-9AEE-4FB2-9F7B-49E2E5C76C61}" srcOrd="2" destOrd="0" presId="urn:microsoft.com/office/officeart/2018/2/layout/IconVerticalSolidList"/>
    <dgm:cxn modelId="{E4F801E8-A8DE-4FD7-8ACF-C333A0521634}" type="presParOf" srcId="{D24E65A2-569F-443C-A0A9-46DE37990ADC}" destId="{15F11714-CADF-406F-90E6-74618459044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26636B-FAE3-4F09-85B9-97054224E0DF}">
      <dsp:nvSpPr>
        <dsp:cNvPr id="0" name=""/>
        <dsp:cNvSpPr/>
      </dsp:nvSpPr>
      <dsp:spPr>
        <a:xfrm>
          <a:off x="387438" y="1012502"/>
          <a:ext cx="691335" cy="6881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603858-ED21-4FC3-A588-68C09345A002}">
      <dsp:nvSpPr>
        <dsp:cNvPr id="0" name=""/>
        <dsp:cNvSpPr/>
      </dsp:nvSpPr>
      <dsp:spPr>
        <a:xfrm>
          <a:off x="1717" y="1681218"/>
          <a:ext cx="1529296" cy="3265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Definition of EI: </a:t>
          </a:r>
        </a:p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The ability to understand and manage your own emotions, and those of the people around you. (Parmar A., 2021)</a:t>
          </a:r>
        </a:p>
        <a:p>
          <a:pPr marL="0" lvl="0" indent="0" algn="ctr" defTabSz="711200"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1717" y="1681218"/>
        <a:ext cx="1529296" cy="3265955"/>
      </dsp:txXfrm>
    </dsp:sp>
    <dsp:sp modelId="{7F911FE4-9E51-4513-B0AB-ADEE8B799ECF}">
      <dsp:nvSpPr>
        <dsp:cNvPr id="0" name=""/>
        <dsp:cNvSpPr/>
      </dsp:nvSpPr>
      <dsp:spPr>
        <a:xfrm>
          <a:off x="2287046" y="1224850"/>
          <a:ext cx="688183" cy="6881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5FF8FB-B99C-45A9-9214-5BEADF4FBF34}">
      <dsp:nvSpPr>
        <dsp:cNvPr id="0" name=""/>
        <dsp:cNvSpPr/>
      </dsp:nvSpPr>
      <dsp:spPr>
        <a:xfrm>
          <a:off x="1796959" y="2148921"/>
          <a:ext cx="1529296" cy="36540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Importance in the Workplace:</a:t>
          </a:r>
          <a:r>
            <a:rPr lang="en-GB" sz="1600" kern="1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Enhances leadership, improves team performance, and fosters a positive work environment.</a:t>
          </a:r>
        </a:p>
        <a:p>
          <a:pPr marL="0" lvl="0" indent="0" algn="ctr" defTabSz="711200"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1796959" y="2148921"/>
        <a:ext cx="1529296" cy="36540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DC6233-5A78-401A-893F-FAC8578F8D91}">
      <dsp:nvSpPr>
        <dsp:cNvPr id="0" name=""/>
        <dsp:cNvSpPr/>
      </dsp:nvSpPr>
      <dsp:spPr>
        <a:xfrm>
          <a:off x="0" y="664949"/>
          <a:ext cx="7886700" cy="1227598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97821E8-7CC5-4145-ACF7-3B8101465659}">
      <dsp:nvSpPr>
        <dsp:cNvPr id="0" name=""/>
        <dsp:cNvSpPr/>
      </dsp:nvSpPr>
      <dsp:spPr>
        <a:xfrm>
          <a:off x="371348" y="941159"/>
          <a:ext cx="675179" cy="67517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E326AB-E101-49D2-AE37-F8D48272FAE5}">
      <dsp:nvSpPr>
        <dsp:cNvPr id="0" name=""/>
        <dsp:cNvSpPr/>
      </dsp:nvSpPr>
      <dsp:spPr>
        <a:xfrm>
          <a:off x="1417876" y="664949"/>
          <a:ext cx="6468823" cy="12275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921" tIns="129921" rIns="129921" bIns="12992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EI is essential in the workplace for leadership, team dynamics, and stress management. Goleman's model provides a robust framework for understanding and applying EI.</a:t>
          </a:r>
          <a:endParaRPr lang="en-US" sz="1900" kern="1200" dirty="0"/>
        </a:p>
      </dsp:txBody>
      <dsp:txXfrm>
        <a:off x="1417876" y="664949"/>
        <a:ext cx="6468823" cy="1227598"/>
      </dsp:txXfrm>
    </dsp:sp>
    <dsp:sp modelId="{BAB7BC67-2C3E-49C4-811A-DC92C8BD5E0B}">
      <dsp:nvSpPr>
        <dsp:cNvPr id="0" name=""/>
        <dsp:cNvSpPr/>
      </dsp:nvSpPr>
      <dsp:spPr>
        <a:xfrm>
          <a:off x="0" y="2199447"/>
          <a:ext cx="7886700" cy="1227598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BE3E5B8-2264-4628-9012-E0C61178B4FD}">
      <dsp:nvSpPr>
        <dsp:cNvPr id="0" name=""/>
        <dsp:cNvSpPr/>
      </dsp:nvSpPr>
      <dsp:spPr>
        <a:xfrm>
          <a:off x="371348" y="2475657"/>
          <a:ext cx="675179" cy="67517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5F11714-CADF-406F-90E6-74618459044A}">
      <dsp:nvSpPr>
        <dsp:cNvPr id="0" name=""/>
        <dsp:cNvSpPr/>
      </dsp:nvSpPr>
      <dsp:spPr>
        <a:xfrm>
          <a:off x="1417876" y="2199447"/>
          <a:ext cx="6468823" cy="12275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921" tIns="129921" rIns="129921" bIns="12992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EI and mindfulness are critical for enhancing workplace productivity and employee satisfaction. Future organizational success will increasingly rely on these competencies.</a:t>
          </a:r>
          <a:endParaRPr lang="en-US" sz="1900" kern="1200"/>
        </a:p>
      </dsp:txBody>
      <dsp:txXfrm>
        <a:off x="1417876" y="2199447"/>
        <a:ext cx="6468823" cy="12275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microsoft.com/office/2018/10/relationships/comments" Target="../comments/modernComment_101_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microsoft.com/office/2018/10/relationships/comments" Target="../comments/modernComment_102_0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ind4change.com/emotional-intelligence-daniel-goleman-work-self-mastery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yorganisationalbehaviour.com/golemans-emotional-intelligence-framework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hinkpsych.com/blog/the-five-components-of-emotional-intelligenc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39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1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9144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ectangle 43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7348" y="551962"/>
            <a:ext cx="8249304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293338"/>
            <a:ext cx="6858000" cy="3274592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5800" dirty="0"/>
              <a:t>The Importance of Emotional Intelligence in the Workplace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5514052"/>
            <a:ext cx="6858000" cy="651910"/>
          </a:xfrm>
        </p:spPr>
        <p:txBody>
          <a:bodyPr anchor="ctr"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sz="1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Critical Exploration and Model Application</a:t>
            </a:r>
          </a:p>
          <a:p>
            <a:pPr algn="just">
              <a:lnSpc>
                <a:spcPct val="90000"/>
              </a:lnSpc>
            </a:pPr>
            <a:r>
              <a:rPr lang="en-GB" sz="1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Student name &amp; ID:                                                                                                         Lecturer: </a:t>
            </a:r>
          </a:p>
          <a:p>
            <a:pPr algn="just">
              <a:lnSpc>
                <a:spcPct val="90000"/>
              </a:lnSpc>
            </a:pPr>
            <a:r>
              <a:rPr lang="en-GB" sz="1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Natalia Rupet 2109475                                                                                                    </a:t>
            </a:r>
            <a:r>
              <a:rPr lang="en-GB" sz="1000" b="1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Dr.</a:t>
            </a:r>
            <a:r>
              <a:rPr lang="en-GB" sz="1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Essa Bah </a:t>
            </a:r>
          </a:p>
          <a:p>
            <a:pPr>
              <a:lnSpc>
                <a:spcPct val="90000"/>
              </a:lnSpc>
            </a:pPr>
            <a:r>
              <a:rPr lang="en-GB" sz="10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14.07.2024</a:t>
            </a:r>
          </a:p>
        </p:txBody>
      </p:sp>
      <p:cxnSp>
        <p:nvCxnSpPr>
          <p:cNvPr id="51" name="Straight Connector 45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47348" y="6354708"/>
            <a:ext cx="8250174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8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6B3675-AE27-4DFC-871A-2E1EC27AE3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4040626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500" dirty="0"/>
              <a:t>1.	Critically explore the importance of emotional intelligence (EI) in the workplace. </a:t>
            </a:r>
          </a:p>
          <a:p>
            <a:pPr marL="0" indent="0">
              <a:lnSpc>
                <a:spcPct val="90000"/>
              </a:lnSpc>
              <a:buNone/>
            </a:pPr>
            <a:endParaRPr lang="en-GB" sz="2500" dirty="0"/>
          </a:p>
          <a:p>
            <a:pPr marL="0" indent="0">
              <a:lnSpc>
                <a:spcPct val="90000"/>
              </a:lnSpc>
              <a:buNone/>
            </a:pPr>
            <a:endParaRPr lang="en-GB" sz="2500" dirty="0"/>
          </a:p>
          <a:p>
            <a:pPr marL="0" indent="0">
              <a:lnSpc>
                <a:spcPct val="90000"/>
              </a:lnSpc>
              <a:buNone/>
            </a:pPr>
            <a:endParaRPr lang="en-GB" sz="25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500" dirty="0"/>
              <a:t>2.	Use an EI model and justify selection of the model. </a:t>
            </a:r>
          </a:p>
        </p:txBody>
      </p:sp>
      <p:pic>
        <p:nvPicPr>
          <p:cNvPr id="24" name="Picture 4" descr="One glowing light bulb in sea of unlit bulbs">
            <a:extLst>
              <a:ext uri="{FF2B5EF4-FFF2-40B4-BE49-F238E27FC236}">
                <a16:creationId xmlns:a16="http://schemas.microsoft.com/office/drawing/2014/main" id="{77A08B06-D38A-6189-CB9C-C2E84EB26A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83" r="17985"/>
          <a:stretch/>
        </p:blipFill>
        <p:spPr>
          <a:xfrm>
            <a:off x="4965970" y="1295416"/>
            <a:ext cx="4178030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27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2588" y="1656147"/>
            <a:ext cx="409575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01054" y="587516"/>
            <a:ext cx="2240924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0299BB2-7D56-AA89-3D8C-02A9D5F2A11D}"/>
              </a:ext>
            </a:extLst>
          </p:cNvPr>
          <p:cNvSpPr txBox="1"/>
          <p:nvPr/>
        </p:nvSpPr>
        <p:spPr>
          <a:xfrm>
            <a:off x="802022" y="573315"/>
            <a:ext cx="10577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Will…</a:t>
            </a:r>
          </a:p>
        </p:txBody>
      </p:sp>
    </p:spTree>
    <p:extLst>
      <p:ext uri="{BB962C8B-B14F-4D97-AF65-F5344CB8AC3E}">
        <p14:creationId xmlns:p14="http://schemas.microsoft.com/office/powerpoint/2010/main" val="1711993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53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8824632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158" y="4686"/>
            <a:ext cx="7044316" cy="133084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Introduction to Emotional Intelligence (EI)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800671-B681-872C-9C26-82CBCF4CD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2178" y="2434762"/>
            <a:ext cx="5799351" cy="3221576"/>
          </a:xfrm>
          <a:prstGeom prst="rect">
            <a:avLst/>
          </a:prstGeom>
        </p:spPr>
      </p:pic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9A0D773F-7A7D-4DBB-9DEA-86BB8B8F4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036218" y="6209414"/>
            <a:ext cx="5107781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983B42AC-D965-6F43-9FD2-752098F651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0292690"/>
              </p:ext>
            </p:extLst>
          </p:nvPr>
        </p:nvGraphicFramePr>
        <p:xfrm>
          <a:off x="230381" y="1055077"/>
          <a:ext cx="3329656" cy="58029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1DD16A81-1BA8-6F0C-C38D-1A43B121956E}"/>
              </a:ext>
            </a:extLst>
          </p:cNvPr>
          <p:cNvSpPr txBox="1"/>
          <p:nvPr/>
        </p:nvSpPr>
        <p:spPr>
          <a:xfrm>
            <a:off x="5583965" y="5656339"/>
            <a:ext cx="201228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(Goleman D.,2002)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A5FE2BE-15E9-9782-36AB-C3170B6C155E}"/>
              </a:ext>
            </a:extLst>
          </p:cNvPr>
          <p:cNvSpPr txBox="1"/>
          <p:nvPr/>
        </p:nvSpPr>
        <p:spPr>
          <a:xfrm>
            <a:off x="5340054" y="2065430"/>
            <a:ext cx="20239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Components:</a:t>
            </a:r>
          </a:p>
        </p:txBody>
      </p:sp>
    </p:spTree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0" name="Rectangle 17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700" dirty="0"/>
              <a:t>Importance of EI in Management and Leadership</a:t>
            </a:r>
          </a:p>
        </p:txBody>
      </p:sp>
      <p:sp>
        <p:nvSpPr>
          <p:cNvPr id="182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8940" y="5812"/>
                  <a:pt x="8229447" y="9773"/>
                  <a:pt x="8229600" y="18288"/>
                </a:cubicBezTo>
                <a:cubicBezTo>
                  <a:pt x="7940706" y="-9293"/>
                  <a:pt x="7792584" y="-16009"/>
                  <a:pt x="7461504" y="18288"/>
                </a:cubicBezTo>
                <a:cubicBezTo>
                  <a:pt x="7130424" y="52585"/>
                  <a:pt x="7080072" y="43845"/>
                  <a:pt x="6940296" y="18288"/>
                </a:cubicBezTo>
                <a:cubicBezTo>
                  <a:pt x="6800520" y="-7269"/>
                  <a:pt x="6672872" y="26671"/>
                  <a:pt x="6419088" y="18288"/>
                </a:cubicBezTo>
                <a:cubicBezTo>
                  <a:pt x="6165304" y="9905"/>
                  <a:pt x="5869721" y="4987"/>
                  <a:pt x="5650992" y="18288"/>
                </a:cubicBezTo>
                <a:cubicBezTo>
                  <a:pt x="5432263" y="31589"/>
                  <a:pt x="5308310" y="3023"/>
                  <a:pt x="5129784" y="18288"/>
                </a:cubicBezTo>
                <a:cubicBezTo>
                  <a:pt x="4951258" y="33553"/>
                  <a:pt x="4799696" y="15357"/>
                  <a:pt x="4690872" y="18288"/>
                </a:cubicBezTo>
                <a:cubicBezTo>
                  <a:pt x="4582048" y="21219"/>
                  <a:pt x="4311124" y="-7836"/>
                  <a:pt x="4087368" y="18288"/>
                </a:cubicBezTo>
                <a:cubicBezTo>
                  <a:pt x="3863612" y="44412"/>
                  <a:pt x="3730288" y="13374"/>
                  <a:pt x="3401568" y="18288"/>
                </a:cubicBezTo>
                <a:cubicBezTo>
                  <a:pt x="3072848" y="23202"/>
                  <a:pt x="3020684" y="32425"/>
                  <a:pt x="2798064" y="18288"/>
                </a:cubicBezTo>
                <a:cubicBezTo>
                  <a:pt x="2575444" y="4151"/>
                  <a:pt x="2440915" y="-7352"/>
                  <a:pt x="2276856" y="18288"/>
                </a:cubicBezTo>
                <a:cubicBezTo>
                  <a:pt x="2112797" y="43928"/>
                  <a:pt x="1726502" y="-9560"/>
                  <a:pt x="1426464" y="18288"/>
                </a:cubicBezTo>
                <a:cubicBezTo>
                  <a:pt x="1126426" y="46136"/>
                  <a:pt x="992925" y="21016"/>
                  <a:pt x="740664" y="18288"/>
                </a:cubicBezTo>
                <a:cubicBezTo>
                  <a:pt x="488403" y="15560"/>
                  <a:pt x="195650" y="-16061"/>
                  <a:pt x="0" y="18288"/>
                </a:cubicBezTo>
                <a:cubicBezTo>
                  <a:pt x="348" y="9455"/>
                  <a:pt x="654" y="3983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30508" y="6337"/>
                  <a:pt x="8228722" y="11778"/>
                  <a:pt x="8229600" y="18288"/>
                </a:cubicBezTo>
                <a:cubicBezTo>
                  <a:pt x="8075287" y="35054"/>
                  <a:pt x="7821366" y="21850"/>
                  <a:pt x="7626096" y="18288"/>
                </a:cubicBezTo>
                <a:cubicBezTo>
                  <a:pt x="7430826" y="14726"/>
                  <a:pt x="7320004" y="-9669"/>
                  <a:pt x="7022592" y="18288"/>
                </a:cubicBezTo>
                <a:cubicBezTo>
                  <a:pt x="6725180" y="46245"/>
                  <a:pt x="6348804" y="-14025"/>
                  <a:pt x="6172200" y="18288"/>
                </a:cubicBezTo>
                <a:cubicBezTo>
                  <a:pt x="5995596" y="50601"/>
                  <a:pt x="5788102" y="22890"/>
                  <a:pt x="5650992" y="18288"/>
                </a:cubicBezTo>
                <a:cubicBezTo>
                  <a:pt x="5513882" y="13686"/>
                  <a:pt x="5198399" y="29121"/>
                  <a:pt x="4882896" y="18288"/>
                </a:cubicBezTo>
                <a:cubicBezTo>
                  <a:pt x="4567393" y="7455"/>
                  <a:pt x="4557008" y="26965"/>
                  <a:pt x="4443984" y="18288"/>
                </a:cubicBezTo>
                <a:cubicBezTo>
                  <a:pt x="4330960" y="9611"/>
                  <a:pt x="4061674" y="28891"/>
                  <a:pt x="3758184" y="18288"/>
                </a:cubicBezTo>
                <a:cubicBezTo>
                  <a:pt x="3454694" y="7685"/>
                  <a:pt x="3380392" y="19119"/>
                  <a:pt x="3236976" y="18288"/>
                </a:cubicBezTo>
                <a:cubicBezTo>
                  <a:pt x="3093560" y="17457"/>
                  <a:pt x="2632116" y="37607"/>
                  <a:pt x="2386584" y="18288"/>
                </a:cubicBezTo>
                <a:cubicBezTo>
                  <a:pt x="2141052" y="-1031"/>
                  <a:pt x="2110884" y="28777"/>
                  <a:pt x="1947672" y="18288"/>
                </a:cubicBezTo>
                <a:cubicBezTo>
                  <a:pt x="1784460" y="7799"/>
                  <a:pt x="1535467" y="461"/>
                  <a:pt x="1261872" y="18288"/>
                </a:cubicBezTo>
                <a:cubicBezTo>
                  <a:pt x="988277" y="36115"/>
                  <a:pt x="1021096" y="10375"/>
                  <a:pt x="822960" y="18288"/>
                </a:cubicBezTo>
                <a:cubicBezTo>
                  <a:pt x="624824" y="26201"/>
                  <a:pt x="298309" y="1283"/>
                  <a:pt x="0" y="18288"/>
                </a:cubicBezTo>
                <a:cubicBezTo>
                  <a:pt x="-633" y="12278"/>
                  <a:pt x="-757" y="5867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1" name="Content Placeholder 5">
            <a:extLst>
              <a:ext uri="{FF2B5EF4-FFF2-40B4-BE49-F238E27FC236}">
                <a16:creationId xmlns:a16="http://schemas.microsoft.com/office/drawing/2014/main" id="{BCF9253E-6638-796C-0E7A-3416668E7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69" y="2071316"/>
            <a:ext cx="5035164" cy="4119172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 dirty="0"/>
              <a:t>Leaders and managers need to connect with employees on a personal level, beyond hierarchical structures.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 dirty="0"/>
          </a:p>
          <a:p>
            <a:pPr>
              <a:lnSpc>
                <a:spcPct val="90000"/>
              </a:lnSpc>
            </a:pPr>
            <a:r>
              <a:rPr lang="en-GB" sz="1900" dirty="0"/>
              <a:t>EI helps in understanding and addressing employee concerns, leading to better motivation and productivity.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900" dirty="0"/>
              <a:t>          </a:t>
            </a:r>
            <a:r>
              <a:rPr lang="en-GB" sz="1100" dirty="0"/>
              <a:t>(</a:t>
            </a:r>
            <a:r>
              <a:rPr lang="en-GB" sz="1100" dirty="0" err="1"/>
              <a:t>Fripp</a:t>
            </a:r>
            <a:r>
              <a:rPr lang="en-GB" sz="1100" dirty="0"/>
              <a:t> G. 2023)</a:t>
            </a:r>
          </a:p>
          <a:p>
            <a:pPr>
              <a:lnSpc>
                <a:spcPct val="90000"/>
              </a:lnSpc>
            </a:pPr>
            <a:r>
              <a:rPr lang="en-GB" sz="1900" dirty="0"/>
              <a:t>Empathy allows leaders to understand their team's perspectives and challenges.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 dirty="0"/>
          </a:p>
          <a:p>
            <a:pPr>
              <a:lnSpc>
                <a:spcPct val="90000"/>
              </a:lnSpc>
            </a:pPr>
            <a:r>
              <a:rPr lang="en-GB" sz="1900" dirty="0"/>
              <a:t>Promotes trust, loyalty, and a supportive culture.</a:t>
            </a:r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2F693A9F-93D5-51E1-7653-840FA81CA8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540" r="24052" b="2"/>
          <a:stretch/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3FAC0FB-AC3D-3A88-82C6-C9EBFFC3BE05}"/>
              </a:ext>
            </a:extLst>
          </p:cNvPr>
          <p:cNvSpPr txBox="1"/>
          <p:nvPr/>
        </p:nvSpPr>
        <p:spPr>
          <a:xfrm>
            <a:off x="1568547" y="5520506"/>
            <a:ext cx="18217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sz="1100" dirty="0"/>
              <a:t>(Sehgal S., 2024)</a:t>
            </a:r>
          </a:p>
        </p:txBody>
      </p:sp>
    </p:spTree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548640"/>
            <a:ext cx="2700645" cy="5431536"/>
          </a:xfrm>
        </p:spPr>
        <p:txBody>
          <a:bodyPr>
            <a:normAutofit/>
          </a:bodyPr>
          <a:lstStyle/>
          <a:p>
            <a:r>
              <a:rPr lang="en-GB" sz="4000" dirty="0"/>
              <a:t>Selected EI Model and Justification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347917" y="3261001"/>
            <a:ext cx="4480560" cy="13716"/>
          </a:xfrm>
          <a:custGeom>
            <a:avLst/>
            <a:gdLst>
              <a:gd name="connsiteX0" fmla="*/ 0 w 4480560"/>
              <a:gd name="connsiteY0" fmla="*/ 0 h 13716"/>
              <a:gd name="connsiteX1" fmla="*/ 595274 w 4480560"/>
              <a:gd name="connsiteY1" fmla="*/ 0 h 13716"/>
              <a:gd name="connsiteX2" fmla="*/ 1100938 w 4480560"/>
              <a:gd name="connsiteY2" fmla="*/ 0 h 13716"/>
              <a:gd name="connsiteX3" fmla="*/ 1651406 w 4480560"/>
              <a:gd name="connsiteY3" fmla="*/ 0 h 13716"/>
              <a:gd name="connsiteX4" fmla="*/ 2336292 w 4480560"/>
              <a:gd name="connsiteY4" fmla="*/ 0 h 13716"/>
              <a:gd name="connsiteX5" fmla="*/ 2931566 w 4480560"/>
              <a:gd name="connsiteY5" fmla="*/ 0 h 13716"/>
              <a:gd name="connsiteX6" fmla="*/ 3482035 w 4480560"/>
              <a:gd name="connsiteY6" fmla="*/ 0 h 13716"/>
              <a:gd name="connsiteX7" fmla="*/ 4480560 w 4480560"/>
              <a:gd name="connsiteY7" fmla="*/ 0 h 13716"/>
              <a:gd name="connsiteX8" fmla="*/ 4480560 w 4480560"/>
              <a:gd name="connsiteY8" fmla="*/ 13716 h 13716"/>
              <a:gd name="connsiteX9" fmla="*/ 3840480 w 4480560"/>
              <a:gd name="connsiteY9" fmla="*/ 13716 h 13716"/>
              <a:gd name="connsiteX10" fmla="*/ 3290011 w 4480560"/>
              <a:gd name="connsiteY10" fmla="*/ 13716 h 13716"/>
              <a:gd name="connsiteX11" fmla="*/ 2560320 w 4480560"/>
              <a:gd name="connsiteY11" fmla="*/ 13716 h 13716"/>
              <a:gd name="connsiteX12" fmla="*/ 1965046 w 4480560"/>
              <a:gd name="connsiteY12" fmla="*/ 13716 h 13716"/>
              <a:gd name="connsiteX13" fmla="*/ 1459382 w 4480560"/>
              <a:gd name="connsiteY13" fmla="*/ 13716 h 13716"/>
              <a:gd name="connsiteX14" fmla="*/ 774497 w 4480560"/>
              <a:gd name="connsiteY14" fmla="*/ 13716 h 13716"/>
              <a:gd name="connsiteX15" fmla="*/ 0 w 4480560"/>
              <a:gd name="connsiteY15" fmla="*/ 13716 h 13716"/>
              <a:gd name="connsiteX16" fmla="*/ 0 w 4480560"/>
              <a:gd name="connsiteY16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3716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273" y="3379"/>
                  <a:pt x="4480768" y="9289"/>
                  <a:pt x="4480560" y="13716"/>
                </a:cubicBezTo>
                <a:cubicBezTo>
                  <a:pt x="4314132" y="10352"/>
                  <a:pt x="4028383" y="32060"/>
                  <a:pt x="3840480" y="13716"/>
                </a:cubicBezTo>
                <a:cubicBezTo>
                  <a:pt x="3652577" y="-4628"/>
                  <a:pt x="3547615" y="-1724"/>
                  <a:pt x="3290011" y="13716"/>
                </a:cubicBezTo>
                <a:cubicBezTo>
                  <a:pt x="3032407" y="29156"/>
                  <a:pt x="2830268" y="4147"/>
                  <a:pt x="2560320" y="13716"/>
                </a:cubicBezTo>
                <a:cubicBezTo>
                  <a:pt x="2290372" y="23285"/>
                  <a:pt x="2147422" y="2156"/>
                  <a:pt x="1965046" y="13716"/>
                </a:cubicBezTo>
                <a:cubicBezTo>
                  <a:pt x="1782670" y="25276"/>
                  <a:pt x="1689791" y="36108"/>
                  <a:pt x="1459382" y="13716"/>
                </a:cubicBezTo>
                <a:cubicBezTo>
                  <a:pt x="1228973" y="-8676"/>
                  <a:pt x="915486" y="31929"/>
                  <a:pt x="774497" y="13716"/>
                </a:cubicBezTo>
                <a:cubicBezTo>
                  <a:pt x="633508" y="-4497"/>
                  <a:pt x="361442" y="-15679"/>
                  <a:pt x="0" y="13716"/>
                </a:cubicBezTo>
                <a:cubicBezTo>
                  <a:pt x="-362" y="8190"/>
                  <a:pt x="-434" y="6098"/>
                  <a:pt x="0" y="0"/>
                </a:cubicBezTo>
                <a:close/>
              </a:path>
              <a:path w="4480560" h="13716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0360" y="3832"/>
                  <a:pt x="4481152" y="9314"/>
                  <a:pt x="4480560" y="13716"/>
                </a:cubicBezTo>
                <a:cubicBezTo>
                  <a:pt x="4279652" y="-11422"/>
                  <a:pt x="4200762" y="36994"/>
                  <a:pt x="3930091" y="13716"/>
                </a:cubicBezTo>
                <a:cubicBezTo>
                  <a:pt x="3659420" y="-9562"/>
                  <a:pt x="3456052" y="17722"/>
                  <a:pt x="3290011" y="13716"/>
                </a:cubicBezTo>
                <a:cubicBezTo>
                  <a:pt x="3123970" y="9710"/>
                  <a:pt x="2882392" y="28246"/>
                  <a:pt x="2649931" y="13716"/>
                </a:cubicBezTo>
                <a:cubicBezTo>
                  <a:pt x="2417470" y="-814"/>
                  <a:pt x="2238426" y="2765"/>
                  <a:pt x="2054657" y="13716"/>
                </a:cubicBezTo>
                <a:cubicBezTo>
                  <a:pt x="1870888" y="24667"/>
                  <a:pt x="1566368" y="40468"/>
                  <a:pt x="1324966" y="13716"/>
                </a:cubicBezTo>
                <a:cubicBezTo>
                  <a:pt x="1083564" y="-13036"/>
                  <a:pt x="787410" y="6374"/>
                  <a:pt x="595274" y="13716"/>
                </a:cubicBezTo>
                <a:cubicBezTo>
                  <a:pt x="403138" y="21058"/>
                  <a:pt x="169622" y="5927"/>
                  <a:pt x="0" y="13716"/>
                </a:cubicBezTo>
                <a:cubicBezTo>
                  <a:pt x="-475" y="8699"/>
                  <a:pt x="-565" y="440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3844813" y="0"/>
            <a:ext cx="4668251" cy="6857999"/>
          </a:xfrm>
        </p:spPr>
        <p:txBody>
          <a:bodyPr anchor="ctr">
            <a:normAutofit fontScale="92500"/>
          </a:bodyPr>
          <a:lstStyle/>
          <a:p>
            <a:pPr>
              <a:lnSpc>
                <a:spcPct val="90000"/>
              </a:lnSpc>
            </a:pPr>
            <a:endParaRPr lang="en-GB" sz="1900" dirty="0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 sz="1800"/>
            </a:pPr>
            <a:r>
              <a:rPr lang="en-GB" sz="2200" i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Selected EI Model: 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Goleman's Model of Emotional Intelligence.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endParaRPr lang="en-GB" sz="2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 sz="1800"/>
            </a:pPr>
            <a:r>
              <a:rPr lang="en-GB" sz="2200" i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Components of the Model: 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Self-awareness, 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Self-regulation, 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Motivation, 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Empathy, and 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Social skills.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endParaRPr lang="en-GB" sz="22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  <a:defRPr sz="1800"/>
            </a:pPr>
            <a:r>
              <a:rPr lang="en-GB" sz="2200" i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Justification for Selection: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Comprehensive and widely recognized.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Directly applicable to leadership and management contexts.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2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Emphasizes both personal and social competencies, crucial for workplace dynamics.</a:t>
            </a:r>
          </a:p>
          <a:p>
            <a:pPr>
              <a:lnSpc>
                <a:spcPct val="90000"/>
              </a:lnSpc>
              <a:defRPr sz="1800"/>
            </a:pPr>
            <a:endParaRPr lang="en-GB" sz="19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7A437C-3225-D9F9-16D0-0F6FEA3BF6E1}"/>
              </a:ext>
            </a:extLst>
          </p:cNvPr>
          <p:cNvSpPr txBox="1"/>
          <p:nvPr/>
        </p:nvSpPr>
        <p:spPr>
          <a:xfrm>
            <a:off x="4108288" y="3636512"/>
            <a:ext cx="23595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(Goleman D. ,1998)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887" y="190394"/>
            <a:ext cx="5605629" cy="9941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000" dirty="0"/>
              <a:t>Application of Goleman’s EI Model in the Workplace</a:t>
            </a:r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140676" y="1184566"/>
            <a:ext cx="5988891" cy="5483040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300" dirty="0"/>
          </a:p>
          <a:p>
            <a:pPr>
              <a:lnSpc>
                <a:spcPct val="90000"/>
              </a:lnSpc>
              <a:defRPr sz="1800"/>
            </a:pPr>
            <a:r>
              <a:rPr lang="en-GB" sz="1800" dirty="0"/>
              <a:t>Self-awareness: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r>
              <a:rPr lang="en-GB" sz="1800" dirty="0"/>
              <a:t>Managers can better understand their strengths and weaknesses.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r>
              <a:rPr lang="en-GB" sz="1800" dirty="0"/>
              <a:t>Leads to more authentic leadership.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1800" dirty="0"/>
              <a:t>Self-regulation: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r>
              <a:rPr lang="en-GB" sz="1800" dirty="0"/>
              <a:t>Helps in managing stress and maintaining professionalism under pressure.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1800" dirty="0"/>
              <a:t>Motivation: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r>
              <a:rPr lang="en-GB" sz="1800" dirty="0"/>
              <a:t>Drives leaders to set and achieve higher goals, inspiring their teams.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1800" dirty="0"/>
              <a:t>Empathy: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r>
              <a:rPr lang="en-GB" sz="1800" dirty="0"/>
              <a:t>Critical for conflict resolution and understanding team needs.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r>
              <a:rPr lang="en-GB" sz="1800" dirty="0"/>
              <a:t>Enhances communication and team cohesion.</a:t>
            </a:r>
          </a:p>
          <a:p>
            <a:pPr>
              <a:lnSpc>
                <a:spcPct val="90000"/>
              </a:lnSpc>
              <a:defRPr sz="1800"/>
            </a:pPr>
            <a:r>
              <a:rPr lang="en-GB" sz="1800" dirty="0"/>
              <a:t>Social Skills:</a:t>
            </a:r>
          </a:p>
          <a:p>
            <a:pPr marL="0" indent="0">
              <a:lnSpc>
                <a:spcPct val="90000"/>
              </a:lnSpc>
              <a:buNone/>
              <a:defRPr sz="1800"/>
            </a:pPr>
            <a:r>
              <a:rPr lang="en-GB" sz="1800" dirty="0"/>
              <a:t>Essential for effective collaboration, negotiation, and conflict management.</a:t>
            </a:r>
          </a:p>
        </p:txBody>
      </p:sp>
      <p:sp>
        <p:nvSpPr>
          <p:cNvPr id="61" name="Rectangle 52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rgbClr val="3948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2" name="Oval 54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rgbClr val="1060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5" name="Picture 4" descr="A diagram of self awareness&#10;&#10;Description automatically generated">
            <a:extLst>
              <a:ext uri="{FF2B5EF4-FFF2-40B4-BE49-F238E27FC236}">
                <a16:creationId xmlns:a16="http://schemas.microsoft.com/office/drawing/2014/main" id="{C6BE6761-4832-CAE2-5E26-A9DE899293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83" r="2" b="153"/>
          <a:stretch/>
        </p:blipFill>
        <p:spPr>
          <a:xfrm>
            <a:off x="5692790" y="2267643"/>
            <a:ext cx="2993290" cy="232271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 descr="A close-up of a blue and white background&#10;&#10;Description automatically generated">
            <a:extLst>
              <a:ext uri="{FF2B5EF4-FFF2-40B4-BE49-F238E27FC236}">
                <a16:creationId xmlns:a16="http://schemas.microsoft.com/office/drawing/2014/main" id="{42F70A05-033A-F7F8-2093-1CF2CF307F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8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7601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dirty="0"/>
              <a:t>Conclusion and Critical Appraisal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1777D7-CF23-A22F-0BA1-1F2F644AC85C}"/>
              </a:ext>
            </a:extLst>
          </p:cNvPr>
          <p:cNvSpPr txBox="1"/>
          <p:nvPr/>
        </p:nvSpPr>
        <p:spPr>
          <a:xfrm>
            <a:off x="628650" y="5540967"/>
            <a:ext cx="800891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2400" b="1" dirty="0"/>
              <a:t>Emphasizing EI in professional development can lead to a more harmonious and effective workplace.</a:t>
            </a:r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8299553-8BC5-E055-2236-5F1EDB7B025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9807651"/>
              </p:ext>
            </p:extLst>
          </p:nvPr>
        </p:nvGraphicFramePr>
        <p:xfrm>
          <a:off x="628650" y="1448971"/>
          <a:ext cx="7886700" cy="40919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8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4DA50D69-7CF7-4844-B844-A2B821C7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54"/>
            <a:ext cx="9144000" cy="6865854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0" y="601744"/>
            <a:ext cx="5086350" cy="1338696"/>
          </a:xfrm>
        </p:spPr>
        <p:txBody>
          <a:bodyPr>
            <a:normAutofit/>
          </a:bodyPr>
          <a:lstStyle/>
          <a:p>
            <a:r>
              <a:rPr lang="en-GB" dirty="0"/>
              <a:t>References</a:t>
            </a:r>
          </a:p>
        </p:txBody>
      </p:sp>
      <p:pic>
        <p:nvPicPr>
          <p:cNvPr id="24" name="Picture 4" descr="Close up of book pages">
            <a:extLst>
              <a:ext uri="{FF2B5EF4-FFF2-40B4-BE49-F238E27FC236}">
                <a16:creationId xmlns:a16="http://schemas.microsoft.com/office/drawing/2014/main" id="{99ECCA87-325D-E75C-6946-10B7A010A9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892" r="24311"/>
          <a:stretch/>
        </p:blipFill>
        <p:spPr>
          <a:xfrm>
            <a:off x="20" y="10"/>
            <a:ext cx="2816049" cy="6857990"/>
          </a:xfrm>
          <a:custGeom>
            <a:avLst/>
            <a:gdLst/>
            <a:ahLst/>
            <a:cxnLst/>
            <a:rect l="l" t="t" r="r" b="b"/>
            <a:pathLst>
              <a:path w="3754759" h="6858000">
                <a:moveTo>
                  <a:pt x="0" y="0"/>
                </a:moveTo>
                <a:lnTo>
                  <a:pt x="3405358" y="0"/>
                </a:lnTo>
                <a:lnTo>
                  <a:pt x="3406298" y="5103"/>
                </a:lnTo>
                <a:cubicBezTo>
                  <a:pt x="3408705" y="9272"/>
                  <a:pt x="3410993" y="13534"/>
                  <a:pt x="3408744" y="22806"/>
                </a:cubicBezTo>
                <a:cubicBezTo>
                  <a:pt x="3398212" y="18869"/>
                  <a:pt x="3412504" y="58782"/>
                  <a:pt x="3403554" y="60481"/>
                </a:cubicBezTo>
                <a:cubicBezTo>
                  <a:pt x="3417198" y="75379"/>
                  <a:pt x="3401704" y="83956"/>
                  <a:pt x="3406685" y="104437"/>
                </a:cubicBezTo>
                <a:cubicBezTo>
                  <a:pt x="3412035" y="113935"/>
                  <a:pt x="3413215" y="120918"/>
                  <a:pt x="3408439" y="130745"/>
                </a:cubicBezTo>
                <a:cubicBezTo>
                  <a:pt x="3434362" y="174436"/>
                  <a:pt x="3410826" y="157826"/>
                  <a:pt x="3422002" y="199353"/>
                </a:cubicBezTo>
                <a:cubicBezTo>
                  <a:pt x="3433366" y="235046"/>
                  <a:pt x="3441595" y="275734"/>
                  <a:pt x="3466217" y="309590"/>
                </a:cubicBezTo>
                <a:cubicBezTo>
                  <a:pt x="3473022" y="315692"/>
                  <a:pt x="3476249" y="331335"/>
                  <a:pt x="3473425" y="344525"/>
                </a:cubicBezTo>
                <a:cubicBezTo>
                  <a:pt x="3472938" y="346792"/>
                  <a:pt x="3472286" y="348904"/>
                  <a:pt x="3471491" y="350788"/>
                </a:cubicBezTo>
                <a:cubicBezTo>
                  <a:pt x="3476473" y="380853"/>
                  <a:pt x="3497528" y="490678"/>
                  <a:pt x="3503314" y="524915"/>
                </a:cubicBezTo>
                <a:cubicBezTo>
                  <a:pt x="3495110" y="528110"/>
                  <a:pt x="3511009" y="544789"/>
                  <a:pt x="3506208" y="556205"/>
                </a:cubicBezTo>
                <a:cubicBezTo>
                  <a:pt x="3501906" y="564424"/>
                  <a:pt x="3505727" y="571402"/>
                  <a:pt x="3506503" y="579730"/>
                </a:cubicBezTo>
                <a:cubicBezTo>
                  <a:pt x="3503352" y="590904"/>
                  <a:pt x="3511763" y="626437"/>
                  <a:pt x="3516997" y="635552"/>
                </a:cubicBezTo>
                <a:cubicBezTo>
                  <a:pt x="3534688" y="657082"/>
                  <a:pt x="3524838" y="708447"/>
                  <a:pt x="3538464" y="726388"/>
                </a:cubicBezTo>
                <a:cubicBezTo>
                  <a:pt x="3540659" y="733032"/>
                  <a:pt x="3541735" y="739585"/>
                  <a:pt x="3542115" y="746049"/>
                </a:cubicBezTo>
                <a:lnTo>
                  <a:pt x="3541598" y="764218"/>
                </a:lnTo>
                <a:lnTo>
                  <a:pt x="3538294" y="769538"/>
                </a:lnTo>
                <a:lnTo>
                  <a:pt x="3539714" y="780556"/>
                </a:lnTo>
                <a:lnTo>
                  <a:pt x="3539328" y="783752"/>
                </a:lnTo>
                <a:cubicBezTo>
                  <a:pt x="3538575" y="789859"/>
                  <a:pt x="3537953" y="795880"/>
                  <a:pt x="3537882" y="801812"/>
                </a:cubicBezTo>
                <a:cubicBezTo>
                  <a:pt x="3555332" y="793164"/>
                  <a:pt x="3540143" y="850853"/>
                  <a:pt x="3553763" y="833773"/>
                </a:cubicBezTo>
                <a:cubicBezTo>
                  <a:pt x="3556400" y="864868"/>
                  <a:pt x="3568671" y="840452"/>
                  <a:pt x="3557696" y="878520"/>
                </a:cubicBezTo>
                <a:cubicBezTo>
                  <a:pt x="3574636" y="926170"/>
                  <a:pt x="3572932" y="1002669"/>
                  <a:pt x="3596902" y="1039468"/>
                </a:cubicBezTo>
                <a:cubicBezTo>
                  <a:pt x="3588227" y="1035176"/>
                  <a:pt x="3582669" y="1055878"/>
                  <a:pt x="3587550" y="1069793"/>
                </a:cubicBezTo>
                <a:cubicBezTo>
                  <a:pt x="3553603" y="1054905"/>
                  <a:pt x="3620138" y="1124159"/>
                  <a:pt x="3598129" y="1137690"/>
                </a:cubicBezTo>
                <a:cubicBezTo>
                  <a:pt x="3619154" y="1137277"/>
                  <a:pt x="3657845" y="1198819"/>
                  <a:pt x="3642072" y="1229443"/>
                </a:cubicBezTo>
                <a:cubicBezTo>
                  <a:pt x="3648492" y="1274612"/>
                  <a:pt x="3667414" y="1305895"/>
                  <a:pt x="3662799" y="1353804"/>
                </a:cubicBezTo>
                <a:cubicBezTo>
                  <a:pt x="3665680" y="1355144"/>
                  <a:pt x="3668149" y="1357448"/>
                  <a:pt x="3670319" y="1360420"/>
                </a:cubicBezTo>
                <a:lnTo>
                  <a:pt x="3675717" y="1370453"/>
                </a:lnTo>
                <a:lnTo>
                  <a:pt x="3675458" y="1372456"/>
                </a:lnTo>
                <a:cubicBezTo>
                  <a:pt x="3675775" y="1380261"/>
                  <a:pt x="3677154" y="1384198"/>
                  <a:pt x="3678998" y="1386422"/>
                </a:cubicBezTo>
                <a:lnTo>
                  <a:pt x="3681613" y="1387932"/>
                </a:lnTo>
                <a:lnTo>
                  <a:pt x="3684619" y="1397028"/>
                </a:lnTo>
                <a:lnTo>
                  <a:pt x="3692094" y="1413643"/>
                </a:lnTo>
                <a:lnTo>
                  <a:pt x="3692036" y="1417975"/>
                </a:lnTo>
                <a:lnTo>
                  <a:pt x="3701043" y="1444940"/>
                </a:lnTo>
                <a:lnTo>
                  <a:pt x="3700474" y="1445893"/>
                </a:lnTo>
                <a:cubicBezTo>
                  <a:pt x="3699407" y="1448641"/>
                  <a:pt x="3699006" y="1451835"/>
                  <a:pt x="3699990" y="1456030"/>
                </a:cubicBezTo>
                <a:cubicBezTo>
                  <a:pt x="3688343" y="1458099"/>
                  <a:pt x="3696713" y="1461887"/>
                  <a:pt x="3700642" y="1474079"/>
                </a:cubicBezTo>
                <a:cubicBezTo>
                  <a:pt x="3683431" y="1480016"/>
                  <a:pt x="3700716" y="1509516"/>
                  <a:pt x="3693587" y="1522890"/>
                </a:cubicBezTo>
                <a:cubicBezTo>
                  <a:pt x="3696861" y="1531716"/>
                  <a:pt x="3700010" y="1541157"/>
                  <a:pt x="3702900" y="1551068"/>
                </a:cubicBezTo>
                <a:lnTo>
                  <a:pt x="3708038" y="1631578"/>
                </a:lnTo>
                <a:lnTo>
                  <a:pt x="3698097" y="1716642"/>
                </a:lnTo>
                <a:cubicBezTo>
                  <a:pt x="3699314" y="1747867"/>
                  <a:pt x="3695412" y="1775147"/>
                  <a:pt x="3700384" y="1801382"/>
                </a:cubicBezTo>
                <a:cubicBezTo>
                  <a:pt x="3696845" y="1812311"/>
                  <a:pt x="3695699" y="1822504"/>
                  <a:pt x="3702257" y="1832013"/>
                </a:cubicBezTo>
                <a:cubicBezTo>
                  <a:pt x="3701651" y="1861238"/>
                  <a:pt x="3693313" y="1868713"/>
                  <a:pt x="3700986" y="1886838"/>
                </a:cubicBezTo>
                <a:cubicBezTo>
                  <a:pt x="3687741" y="1903887"/>
                  <a:pt x="3693148" y="1904594"/>
                  <a:pt x="3697545" y="1912087"/>
                </a:cubicBezTo>
                <a:lnTo>
                  <a:pt x="3697885" y="1913171"/>
                </a:lnTo>
                <a:lnTo>
                  <a:pt x="3695987" y="1915505"/>
                </a:lnTo>
                <a:lnTo>
                  <a:pt x="3695284" y="1920179"/>
                </a:lnTo>
                <a:lnTo>
                  <a:pt x="3696499" y="1932787"/>
                </a:lnTo>
                <a:lnTo>
                  <a:pt x="3697473" y="1937503"/>
                </a:lnTo>
                <a:cubicBezTo>
                  <a:pt x="3697953" y="1940760"/>
                  <a:pt x="3698023" y="1942937"/>
                  <a:pt x="3697799" y="1944457"/>
                </a:cubicBezTo>
                <a:lnTo>
                  <a:pt x="3697642" y="1944638"/>
                </a:lnTo>
                <a:lnTo>
                  <a:pt x="3698268" y="1951136"/>
                </a:lnTo>
                <a:cubicBezTo>
                  <a:pt x="3699704" y="1962083"/>
                  <a:pt x="3701457" y="1972719"/>
                  <a:pt x="3703418" y="1982828"/>
                </a:cubicBezTo>
                <a:cubicBezTo>
                  <a:pt x="3694620" y="1991887"/>
                  <a:pt x="3707345" y="2028973"/>
                  <a:pt x="3689767" y="2025705"/>
                </a:cubicBezTo>
                <a:cubicBezTo>
                  <a:pt x="3691896" y="2039367"/>
                  <a:pt x="3699517" y="2047321"/>
                  <a:pt x="3687894" y="2043252"/>
                </a:cubicBezTo>
                <a:cubicBezTo>
                  <a:pt x="3688268" y="2047766"/>
                  <a:pt x="3687435" y="2050599"/>
                  <a:pt x="3686015" y="2052668"/>
                </a:cubicBezTo>
                <a:lnTo>
                  <a:pt x="3685329" y="2053280"/>
                </a:lnTo>
                <a:lnTo>
                  <a:pt x="3690348" y="2083660"/>
                </a:lnTo>
                <a:lnTo>
                  <a:pt x="3689688" y="2087758"/>
                </a:lnTo>
                <a:lnTo>
                  <a:pt x="3694656" y="2107476"/>
                </a:lnTo>
                <a:lnTo>
                  <a:pt x="3696317" y="2117709"/>
                </a:lnTo>
                <a:lnTo>
                  <a:pt x="3698652" y="2120508"/>
                </a:lnTo>
                <a:cubicBezTo>
                  <a:pt x="3700138" y="2123582"/>
                  <a:pt x="3700933" y="2128051"/>
                  <a:pt x="3700157" y="2135655"/>
                </a:cubicBezTo>
                <a:lnTo>
                  <a:pt x="3699626" y="2137431"/>
                </a:lnTo>
                <a:lnTo>
                  <a:pt x="3703486" y="2149795"/>
                </a:lnTo>
                <a:cubicBezTo>
                  <a:pt x="3705184" y="2153754"/>
                  <a:pt x="3707268" y="2157232"/>
                  <a:pt x="3709885" y="2160002"/>
                </a:cubicBezTo>
                <a:cubicBezTo>
                  <a:pt x="3698737" y="2203287"/>
                  <a:pt x="3712805" y="2242927"/>
                  <a:pt x="3712777" y="2289319"/>
                </a:cubicBezTo>
                <a:cubicBezTo>
                  <a:pt x="3693169" y="2310331"/>
                  <a:pt x="3722276" y="2389074"/>
                  <a:pt x="3742794" y="2399589"/>
                </a:cubicBezTo>
                <a:cubicBezTo>
                  <a:pt x="3725319" y="2400703"/>
                  <a:pt x="3751962" y="2457534"/>
                  <a:pt x="3753311" y="2472464"/>
                </a:cubicBezTo>
                <a:cubicBezTo>
                  <a:pt x="3753760" y="2477441"/>
                  <a:pt x="3751399" y="2477762"/>
                  <a:pt x="3743656" y="2469811"/>
                </a:cubicBezTo>
                <a:cubicBezTo>
                  <a:pt x="3746474" y="2485608"/>
                  <a:pt x="3738186" y="2502460"/>
                  <a:pt x="3730339" y="2493869"/>
                </a:cubicBezTo>
                <a:cubicBezTo>
                  <a:pt x="3748556" y="2541387"/>
                  <a:pt x="3736267" y="2613433"/>
                  <a:pt x="3746134" y="2667651"/>
                </a:cubicBezTo>
                <a:cubicBezTo>
                  <a:pt x="3730160" y="2698252"/>
                  <a:pt x="3745496" y="2681337"/>
                  <a:pt x="3743743" y="2712354"/>
                </a:cubicBezTo>
                <a:cubicBezTo>
                  <a:pt x="3759373" y="2703131"/>
                  <a:pt x="3736572" y="2750256"/>
                  <a:pt x="3754759" y="2751060"/>
                </a:cubicBezTo>
                <a:cubicBezTo>
                  <a:pt x="3753864" y="2756679"/>
                  <a:pt x="3752424" y="2762098"/>
                  <a:pt x="3750841" y="2767527"/>
                </a:cubicBezTo>
                <a:lnTo>
                  <a:pt x="3750021" y="2770377"/>
                </a:lnTo>
                <a:lnTo>
                  <a:pt x="3749874" y="2781617"/>
                </a:lnTo>
                <a:lnTo>
                  <a:pt x="3745916" y="2784975"/>
                </a:lnTo>
                <a:lnTo>
                  <a:pt x="3742888" y="2802030"/>
                </a:lnTo>
                <a:cubicBezTo>
                  <a:pt x="3742360" y="2808388"/>
                  <a:pt x="3742498" y="2815196"/>
                  <a:pt x="3743710" y="2822667"/>
                </a:cubicBezTo>
                <a:cubicBezTo>
                  <a:pt x="3751787" y="2840797"/>
                  <a:pt x="3744398" y="2870002"/>
                  <a:pt x="3746201" y="2896003"/>
                </a:cubicBezTo>
                <a:lnTo>
                  <a:pt x="3749006" y="2907846"/>
                </a:lnTo>
                <a:lnTo>
                  <a:pt x="3747206" y="2947037"/>
                </a:lnTo>
                <a:cubicBezTo>
                  <a:pt x="3747030" y="2958176"/>
                  <a:pt x="3747214" y="2969719"/>
                  <a:pt x="3748070" y="2981841"/>
                </a:cubicBezTo>
                <a:lnTo>
                  <a:pt x="3750937" y="3004278"/>
                </a:lnTo>
                <a:lnTo>
                  <a:pt x="3749761" y="3010254"/>
                </a:lnTo>
                <a:cubicBezTo>
                  <a:pt x="3750425" y="3020530"/>
                  <a:pt x="3756245" y="3033889"/>
                  <a:pt x="3749923" y="3032983"/>
                </a:cubicBezTo>
                <a:lnTo>
                  <a:pt x="3752658" y="3044429"/>
                </a:lnTo>
                <a:lnTo>
                  <a:pt x="3748217" y="3056076"/>
                </a:lnTo>
                <a:cubicBezTo>
                  <a:pt x="3747117" y="3057381"/>
                  <a:pt x="3745928" y="3058381"/>
                  <a:pt x="3744691" y="3059042"/>
                </a:cubicBezTo>
                <a:lnTo>
                  <a:pt x="3747123" y="3075102"/>
                </a:lnTo>
                <a:lnTo>
                  <a:pt x="3744190" y="3088509"/>
                </a:lnTo>
                <a:lnTo>
                  <a:pt x="3747093" y="3099930"/>
                </a:lnTo>
                <a:lnTo>
                  <a:pt x="3746799" y="3104743"/>
                </a:lnTo>
                <a:lnTo>
                  <a:pt x="3745610" y="3116729"/>
                </a:lnTo>
                <a:cubicBezTo>
                  <a:pt x="3744666" y="3122891"/>
                  <a:pt x="3743503" y="3129792"/>
                  <a:pt x="3742676" y="3137453"/>
                </a:cubicBezTo>
                <a:lnTo>
                  <a:pt x="3742441" y="3143884"/>
                </a:lnTo>
                <a:lnTo>
                  <a:pt x="3737104" y="3158122"/>
                </a:lnTo>
                <a:cubicBezTo>
                  <a:pt x="3733050" y="3168490"/>
                  <a:pt x="3730374" y="3176626"/>
                  <a:pt x="3733275" y="3185367"/>
                </a:cubicBezTo>
                <a:cubicBezTo>
                  <a:pt x="3728135" y="3200760"/>
                  <a:pt x="3712176" y="3212117"/>
                  <a:pt x="3717639" y="3233769"/>
                </a:cubicBezTo>
                <a:cubicBezTo>
                  <a:pt x="3709851" y="3227497"/>
                  <a:pt x="3717920" y="3258095"/>
                  <a:pt x="3710433" y="3262123"/>
                </a:cubicBezTo>
                <a:cubicBezTo>
                  <a:pt x="3704342" y="3264110"/>
                  <a:pt x="3705370" y="3273856"/>
                  <a:pt x="3703458" y="3281408"/>
                </a:cubicBezTo>
                <a:cubicBezTo>
                  <a:pt x="3697412" y="3287020"/>
                  <a:pt x="3693483" y="3324746"/>
                  <a:pt x="3695027" y="3337739"/>
                </a:cubicBezTo>
                <a:cubicBezTo>
                  <a:pt x="3703095" y="3374177"/>
                  <a:pt x="3679154" y="3404974"/>
                  <a:pt x="3684951" y="3434139"/>
                </a:cubicBezTo>
                <a:cubicBezTo>
                  <a:pt x="3684732" y="3441861"/>
                  <a:pt x="3683615" y="3448308"/>
                  <a:pt x="3681946" y="3453928"/>
                </a:cubicBezTo>
                <a:lnTo>
                  <a:pt x="3675939" y="3468021"/>
                </a:lnTo>
                <a:cubicBezTo>
                  <a:pt x="3674480" y="3468264"/>
                  <a:pt x="3673022" y="3468506"/>
                  <a:pt x="3671563" y="3468748"/>
                </a:cubicBezTo>
                <a:lnTo>
                  <a:pt x="3669360" y="3479164"/>
                </a:lnTo>
                <a:lnTo>
                  <a:pt x="3668060" y="3481325"/>
                </a:lnTo>
                <a:cubicBezTo>
                  <a:pt x="3665560" y="3485437"/>
                  <a:pt x="3663197" y="3489622"/>
                  <a:pt x="3661315" y="3494328"/>
                </a:cubicBezTo>
                <a:cubicBezTo>
                  <a:pt x="3678446" y="3506175"/>
                  <a:pt x="3648136" y="3536311"/>
                  <a:pt x="3664679" y="3537226"/>
                </a:cubicBezTo>
                <a:cubicBezTo>
                  <a:pt x="3657322" y="3565147"/>
                  <a:pt x="3674997" y="3558694"/>
                  <a:pt x="3654205" y="3577551"/>
                </a:cubicBezTo>
                <a:cubicBezTo>
                  <a:pt x="3653633" y="3634248"/>
                  <a:pt x="3628736" y="3694092"/>
                  <a:pt x="3637325" y="3749618"/>
                </a:cubicBezTo>
                <a:cubicBezTo>
                  <a:pt x="3631446" y="3736800"/>
                  <a:pt x="3620480" y="3747498"/>
                  <a:pt x="3620258" y="3763981"/>
                </a:cubicBezTo>
                <a:cubicBezTo>
                  <a:pt x="3596667" y="3715365"/>
                  <a:pt x="3630603" y="3842969"/>
                  <a:pt x="3608193" y="3830141"/>
                </a:cubicBezTo>
                <a:cubicBezTo>
                  <a:pt x="3625759" y="3852486"/>
                  <a:pt x="3638965" y="3943841"/>
                  <a:pt x="3616479" y="3951521"/>
                </a:cubicBezTo>
                <a:cubicBezTo>
                  <a:pt x="3607940" y="3994867"/>
                  <a:pt x="3614033" y="4040502"/>
                  <a:pt x="3595498" y="4074157"/>
                </a:cubicBezTo>
                <a:cubicBezTo>
                  <a:pt x="3597477" y="4078342"/>
                  <a:pt x="3598819" y="4082864"/>
                  <a:pt x="3599706" y="4087599"/>
                </a:cubicBezTo>
                <a:lnTo>
                  <a:pt x="3601103" y="4101515"/>
                </a:lnTo>
                <a:lnTo>
                  <a:pt x="3600274" y="4102849"/>
                </a:lnTo>
                <a:cubicBezTo>
                  <a:pt x="3598143" y="4109482"/>
                  <a:pt x="3598077" y="4114144"/>
                  <a:pt x="3598925" y="4117926"/>
                </a:cubicBezTo>
                <a:lnTo>
                  <a:pt x="3600630" y="4121966"/>
                </a:lnTo>
                <a:lnTo>
                  <a:pt x="3600331" y="4132543"/>
                </a:lnTo>
                <a:lnTo>
                  <a:pt x="3601432" y="4154003"/>
                </a:lnTo>
                <a:lnTo>
                  <a:pt x="3600054" y="4157433"/>
                </a:lnTo>
                <a:lnTo>
                  <a:pt x="3599248" y="4188888"/>
                </a:lnTo>
                <a:cubicBezTo>
                  <a:pt x="3598993" y="4188940"/>
                  <a:pt x="3598738" y="4188992"/>
                  <a:pt x="3598484" y="4189044"/>
                </a:cubicBezTo>
                <a:cubicBezTo>
                  <a:pt x="3596754" y="4190111"/>
                  <a:pt x="3595443" y="4192250"/>
                  <a:pt x="3594971" y="4196698"/>
                </a:cubicBezTo>
                <a:cubicBezTo>
                  <a:pt x="3584674" y="4185805"/>
                  <a:pt x="3590455" y="4197885"/>
                  <a:pt x="3589971" y="4211958"/>
                </a:cubicBezTo>
                <a:cubicBezTo>
                  <a:pt x="3573870" y="4198179"/>
                  <a:pt x="3579156" y="4240607"/>
                  <a:pt x="3569135" y="4243705"/>
                </a:cubicBezTo>
                <a:cubicBezTo>
                  <a:pt x="3569142" y="4254351"/>
                  <a:pt x="3568856" y="4265362"/>
                  <a:pt x="3568210" y="4276468"/>
                </a:cubicBezTo>
                <a:lnTo>
                  <a:pt x="3567613" y="4282925"/>
                </a:lnTo>
                <a:cubicBezTo>
                  <a:pt x="3567553" y="4282949"/>
                  <a:pt x="3567492" y="4282974"/>
                  <a:pt x="3567432" y="4282999"/>
                </a:cubicBezTo>
                <a:cubicBezTo>
                  <a:pt x="3566940" y="4284280"/>
                  <a:pt x="3566607" y="4286359"/>
                  <a:pt x="3566464" y="4289697"/>
                </a:cubicBezTo>
                <a:lnTo>
                  <a:pt x="3566526" y="4294698"/>
                </a:lnTo>
                <a:lnTo>
                  <a:pt x="3565367" y="4307225"/>
                </a:lnTo>
                <a:lnTo>
                  <a:pt x="3563841" y="4311164"/>
                </a:lnTo>
                <a:lnTo>
                  <a:pt x="3561610" y="4312189"/>
                </a:lnTo>
                <a:lnTo>
                  <a:pt x="3561734" y="4313408"/>
                </a:lnTo>
                <a:cubicBezTo>
                  <a:pt x="3564537" y="4323096"/>
                  <a:pt x="3569544" y="4327053"/>
                  <a:pt x="3553832" y="4334910"/>
                </a:cubicBezTo>
                <a:cubicBezTo>
                  <a:pt x="3557797" y="4356533"/>
                  <a:pt x="3548502" y="4358433"/>
                  <a:pt x="3542564" y="4385380"/>
                </a:cubicBezTo>
                <a:cubicBezTo>
                  <a:pt x="3547050" y="4398267"/>
                  <a:pt x="3544091" y="4407098"/>
                  <a:pt x="3538724" y="4415150"/>
                </a:cubicBezTo>
                <a:cubicBezTo>
                  <a:pt x="3538633" y="4442707"/>
                  <a:pt x="3529920" y="4465824"/>
                  <a:pt x="3525348" y="4495753"/>
                </a:cubicBezTo>
                <a:cubicBezTo>
                  <a:pt x="3529387" y="4530212"/>
                  <a:pt x="3514579" y="4543935"/>
                  <a:pt x="3509749" y="4575934"/>
                </a:cubicBezTo>
                <a:cubicBezTo>
                  <a:pt x="3519579" y="4606914"/>
                  <a:pt x="3496418" y="4596497"/>
                  <a:pt x="3489779" y="4611927"/>
                </a:cubicBezTo>
                <a:lnTo>
                  <a:pt x="3488856" y="4616508"/>
                </a:lnTo>
                <a:lnTo>
                  <a:pt x="3489486" y="4629163"/>
                </a:lnTo>
                <a:lnTo>
                  <a:pt x="3490242" y="4633947"/>
                </a:lnTo>
                <a:cubicBezTo>
                  <a:pt x="3490570" y="4637233"/>
                  <a:pt x="3490539" y="4639406"/>
                  <a:pt x="3490244" y="4640894"/>
                </a:cubicBezTo>
                <a:lnTo>
                  <a:pt x="3490078" y="4641059"/>
                </a:lnTo>
                <a:lnTo>
                  <a:pt x="3490403" y="4647582"/>
                </a:lnTo>
                <a:cubicBezTo>
                  <a:pt x="3491330" y="4658608"/>
                  <a:pt x="3492590" y="4669354"/>
                  <a:pt x="3494082" y="4679601"/>
                </a:cubicBezTo>
                <a:cubicBezTo>
                  <a:pt x="3484854" y="4687754"/>
                  <a:pt x="3495864" y="4725869"/>
                  <a:pt x="3478421" y="4720918"/>
                </a:cubicBezTo>
                <a:cubicBezTo>
                  <a:pt x="3479918" y="4734712"/>
                  <a:pt x="3487176" y="4743359"/>
                  <a:pt x="3475730" y="4738188"/>
                </a:cubicBezTo>
                <a:cubicBezTo>
                  <a:pt x="3475894" y="4742712"/>
                  <a:pt x="3474928" y="4745450"/>
                  <a:pt x="3473409" y="4747368"/>
                </a:cubicBezTo>
                <a:lnTo>
                  <a:pt x="3472696" y="4747913"/>
                </a:lnTo>
                <a:lnTo>
                  <a:pt x="3476304" y="4778609"/>
                </a:lnTo>
                <a:lnTo>
                  <a:pt x="3475454" y="4782623"/>
                </a:lnTo>
                <a:lnTo>
                  <a:pt x="3479507" y="4802712"/>
                </a:lnTo>
                <a:lnTo>
                  <a:pt x="3480695" y="4813049"/>
                </a:lnTo>
                <a:lnTo>
                  <a:pt x="3482902" y="4816057"/>
                </a:lnTo>
                <a:cubicBezTo>
                  <a:pt x="3484247" y="4819259"/>
                  <a:pt x="3484834" y="4823783"/>
                  <a:pt x="3483703" y="4831270"/>
                </a:cubicBezTo>
                <a:lnTo>
                  <a:pt x="3483090" y="4832984"/>
                </a:lnTo>
                <a:lnTo>
                  <a:pt x="3486378" y="4845654"/>
                </a:lnTo>
                <a:cubicBezTo>
                  <a:pt x="3487893" y="4849755"/>
                  <a:pt x="3489817" y="4853416"/>
                  <a:pt x="3492309" y="4856425"/>
                </a:cubicBezTo>
                <a:cubicBezTo>
                  <a:pt x="3479133" y="4898390"/>
                  <a:pt x="3491371" y="4939174"/>
                  <a:pt x="3489182" y="4985308"/>
                </a:cubicBezTo>
                <a:cubicBezTo>
                  <a:pt x="3492413" y="5037202"/>
                  <a:pt x="3496839" y="5073159"/>
                  <a:pt x="3498182" y="5107346"/>
                </a:cubicBezTo>
                <a:cubicBezTo>
                  <a:pt x="3500266" y="5123329"/>
                  <a:pt x="3506680" y="5240376"/>
                  <a:pt x="3499225" y="5231073"/>
                </a:cubicBezTo>
                <a:cubicBezTo>
                  <a:pt x="3515247" y="5280090"/>
                  <a:pt x="3497607" y="5309911"/>
                  <a:pt x="3504960" y="5364785"/>
                </a:cubicBezTo>
                <a:cubicBezTo>
                  <a:pt x="3487546" y="5393671"/>
                  <a:pt x="3503686" y="5378336"/>
                  <a:pt x="3500486" y="5409009"/>
                </a:cubicBezTo>
                <a:cubicBezTo>
                  <a:pt x="3516561" y="5401350"/>
                  <a:pt x="3491544" y="5446009"/>
                  <a:pt x="3509710" y="5448570"/>
                </a:cubicBezTo>
                <a:cubicBezTo>
                  <a:pt x="3508555" y="5454072"/>
                  <a:pt x="3506859" y="5459319"/>
                  <a:pt x="3505022" y="5464568"/>
                </a:cubicBezTo>
                <a:lnTo>
                  <a:pt x="3504070" y="5467320"/>
                </a:lnTo>
                <a:lnTo>
                  <a:pt x="3503399" y="5478483"/>
                </a:lnTo>
                <a:lnTo>
                  <a:pt x="3499281" y="5481443"/>
                </a:lnTo>
                <a:lnTo>
                  <a:pt x="3499047" y="5616712"/>
                </a:lnTo>
                <a:cubicBezTo>
                  <a:pt x="3502347" y="5628424"/>
                  <a:pt x="3503819" y="5666768"/>
                  <a:pt x="3498775" y="5675291"/>
                </a:cubicBezTo>
                <a:cubicBezTo>
                  <a:pt x="3497984" y="5683547"/>
                  <a:pt x="3500335" y="5692400"/>
                  <a:pt x="3494739" y="5697458"/>
                </a:cubicBezTo>
                <a:cubicBezTo>
                  <a:pt x="3492180" y="5715432"/>
                  <a:pt x="3486290" y="5756597"/>
                  <a:pt x="3483423" y="5783137"/>
                </a:cubicBezTo>
                <a:cubicBezTo>
                  <a:pt x="3491452" y="5796973"/>
                  <a:pt x="3477643" y="5819988"/>
                  <a:pt x="3477532" y="5856699"/>
                </a:cubicBezTo>
                <a:cubicBezTo>
                  <a:pt x="3486776" y="5871818"/>
                  <a:pt x="3477340" y="5881447"/>
                  <a:pt x="3490032" y="5910638"/>
                </a:cubicBezTo>
                <a:cubicBezTo>
                  <a:pt x="3488930" y="5911913"/>
                  <a:pt x="3487924" y="5913488"/>
                  <a:pt x="3487046" y="5915313"/>
                </a:cubicBezTo>
                <a:cubicBezTo>
                  <a:pt x="3481941" y="5925917"/>
                  <a:pt x="3482137" y="5942505"/>
                  <a:pt x="3487484" y="5952365"/>
                </a:cubicBezTo>
                <a:cubicBezTo>
                  <a:pt x="3504666" y="5999029"/>
                  <a:pt x="3505019" y="6042078"/>
                  <a:pt x="3509266" y="6082373"/>
                </a:cubicBezTo>
                <a:cubicBezTo>
                  <a:pt x="3512265" y="6128005"/>
                  <a:pt x="3492950" y="6098121"/>
                  <a:pt x="3509564" y="6154771"/>
                </a:cubicBezTo>
                <a:cubicBezTo>
                  <a:pt x="3503223" y="6161045"/>
                  <a:pt x="3503062" y="6168289"/>
                  <a:pt x="3506404" y="6180433"/>
                </a:cubicBezTo>
                <a:cubicBezTo>
                  <a:pt x="3507378" y="6202614"/>
                  <a:pt x="3491084" y="6201180"/>
                  <a:pt x="3501312" y="6223427"/>
                </a:cubicBezTo>
                <a:cubicBezTo>
                  <a:pt x="3492497" y="6219559"/>
                  <a:pt x="3498753" y="6265580"/>
                  <a:pt x="3489469" y="6255476"/>
                </a:cubicBezTo>
                <a:cubicBezTo>
                  <a:pt x="3481791" y="6270065"/>
                  <a:pt x="3495037" y="6276996"/>
                  <a:pt x="3488398" y="6291462"/>
                </a:cubicBezTo>
                <a:cubicBezTo>
                  <a:pt x="3487099" y="6307679"/>
                  <a:pt x="3497555" y="6282019"/>
                  <a:pt x="3498547" y="6299935"/>
                </a:cubicBezTo>
                <a:cubicBezTo>
                  <a:pt x="3498173" y="6321676"/>
                  <a:pt x="3514193" y="6321381"/>
                  <a:pt x="3494028" y="6338390"/>
                </a:cubicBezTo>
                <a:lnTo>
                  <a:pt x="3486030" y="6396716"/>
                </a:lnTo>
                <a:cubicBezTo>
                  <a:pt x="3491309" y="6409668"/>
                  <a:pt x="3488928" y="6420134"/>
                  <a:pt x="3484103" y="6430386"/>
                </a:cubicBezTo>
                <a:cubicBezTo>
                  <a:pt x="3485763" y="6460632"/>
                  <a:pt x="3478568" y="6488285"/>
                  <a:pt x="3475922" y="6522318"/>
                </a:cubicBezTo>
                <a:cubicBezTo>
                  <a:pt x="3482128" y="6559051"/>
                  <a:pt x="3468277" y="6578006"/>
                  <a:pt x="3465506" y="6614374"/>
                </a:cubicBezTo>
                <a:cubicBezTo>
                  <a:pt x="3478925" y="6650248"/>
                  <a:pt x="3446064" y="6638174"/>
                  <a:pt x="3446789" y="6668768"/>
                </a:cubicBezTo>
                <a:cubicBezTo>
                  <a:pt x="3458869" y="6718505"/>
                  <a:pt x="3435878" y="6667592"/>
                  <a:pt x="3439582" y="6744454"/>
                </a:cubicBezTo>
                <a:cubicBezTo>
                  <a:pt x="3441631" y="6748797"/>
                  <a:pt x="3439393" y="6758101"/>
                  <a:pt x="3436538" y="6757102"/>
                </a:cubicBezTo>
                <a:cubicBezTo>
                  <a:pt x="3437461" y="6773941"/>
                  <a:pt x="3420846" y="6822488"/>
                  <a:pt x="3424061" y="6846522"/>
                </a:cubicBezTo>
                <a:lnTo>
                  <a:pt x="34230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4215" y="1631852"/>
            <a:ext cx="6189765" cy="4470836"/>
          </a:xfrm>
        </p:spPr>
        <p:txBody>
          <a:bodyPr anchor="t">
            <a:normAutofit/>
          </a:bodyPr>
          <a:lstStyle/>
          <a:p>
            <a:r>
              <a:rPr lang="en-GB" sz="1400" dirty="0" err="1"/>
              <a:t>Fripp</a:t>
            </a:r>
            <a:r>
              <a:rPr lang="en-GB" sz="1400" dirty="0"/>
              <a:t>, G. (2023) Goleman’s Emotional Intelligence Framework‍ - Organizational </a:t>
            </a:r>
            <a:r>
              <a:rPr lang="en-GB" sz="1400" dirty="0" err="1"/>
              <a:t>Behavior</a:t>
            </a:r>
            <a:r>
              <a:rPr lang="en-GB" sz="1400" dirty="0"/>
              <a:t>, www.myorganisationalbehaviour.com. Available at: </a:t>
            </a:r>
            <a:r>
              <a:rPr lang="en-GB" sz="1400" dirty="0">
                <a:hlinkClick r:id="rId3"/>
              </a:rPr>
              <a:t>https://www.myorganisationalbehaviour.com/golemans-emotional-intelligence-framework/</a:t>
            </a:r>
            <a:r>
              <a:rPr lang="en-GB" sz="1400" dirty="0"/>
              <a:t> (Accessed: 13 July 2024).</a:t>
            </a:r>
          </a:p>
          <a:p>
            <a:r>
              <a:rPr lang="en-GB" sz="1400" dirty="0"/>
              <a:t>Goleman, D. (2002). Emotional Intelligence Framework</a:t>
            </a:r>
          </a:p>
          <a:p>
            <a:pPr>
              <a:defRPr sz="1800"/>
            </a:pPr>
            <a:r>
              <a:rPr lang="en-GB" sz="1400" dirty="0"/>
              <a:t>Goleman, D. (1998). Working with Emotional Intelligence.</a:t>
            </a:r>
          </a:p>
          <a:p>
            <a:pPr>
              <a:defRPr sz="1800"/>
            </a:pPr>
            <a:r>
              <a:rPr lang="en-GB" sz="1400" dirty="0">
                <a:effectLst/>
                <a:latin typeface="Segoe UI" panose="020B0502040204020203" pitchFamily="34" charset="0"/>
              </a:rPr>
              <a:t>Parmar, A. (2021) The five components of emotional intelligence, </a:t>
            </a:r>
            <a:r>
              <a:rPr lang="en-GB" sz="1400" dirty="0" err="1">
                <a:effectLst/>
                <a:latin typeface="Segoe UI" panose="020B0502040204020203" pitchFamily="34" charset="0"/>
              </a:rPr>
              <a:t>ThinkPsych</a:t>
            </a:r>
            <a:r>
              <a:rPr lang="en-GB" sz="1400" dirty="0">
                <a:effectLst/>
                <a:latin typeface="Segoe UI" panose="020B0502040204020203" pitchFamily="34" charset="0"/>
              </a:rPr>
              <a:t>. Available at: </a:t>
            </a:r>
            <a:r>
              <a:rPr lang="en-GB" sz="1400" dirty="0">
                <a:effectLst/>
                <a:latin typeface="Segoe UI" panose="020B0502040204020203" pitchFamily="34" charset="0"/>
                <a:hlinkClick r:id="rId4"/>
              </a:rPr>
              <a:t>https://thinkpsych.com/blog/the-five-components-of-emotional-intelligence/</a:t>
            </a:r>
            <a:r>
              <a:rPr lang="en-GB" sz="1400" dirty="0">
                <a:effectLst/>
                <a:latin typeface="Segoe UI" panose="020B0502040204020203" pitchFamily="34" charset="0"/>
              </a:rPr>
              <a:t> (Accessed: 13 July 2024).</a:t>
            </a:r>
          </a:p>
          <a:p>
            <a:pPr>
              <a:defRPr sz="1800"/>
            </a:pPr>
            <a:r>
              <a:rPr lang="en-GB" sz="1400" dirty="0" err="1">
                <a:effectLst/>
                <a:latin typeface="Segoe UI" panose="020B0502040204020203" pitchFamily="34" charset="0"/>
              </a:rPr>
              <a:t>Seghal</a:t>
            </a:r>
            <a:r>
              <a:rPr lang="en-GB" sz="1400" dirty="0">
                <a:effectLst/>
                <a:latin typeface="Segoe UI" panose="020B0502040204020203" pitchFamily="34" charset="0"/>
              </a:rPr>
              <a:t> S. (2024) </a:t>
            </a:r>
            <a:r>
              <a:rPr lang="en-GB" sz="1400" i="1" dirty="0">
                <a:effectLst/>
                <a:latin typeface="Segoe UI" panose="020B0502040204020203" pitchFamily="34" charset="0"/>
              </a:rPr>
              <a:t>Council post; why emotional intelligence is crucial for effective leadership, Forbes.</a:t>
            </a:r>
            <a:r>
              <a:rPr lang="en-GB" sz="1400" dirty="0">
                <a:effectLst/>
                <a:latin typeface="Segoe UI" panose="020B0502040204020203" pitchFamily="34" charset="0"/>
              </a:rPr>
              <a:t> Available at: https://www.forbes.com/sites/forbesbusinesscouncil/2023/07/25/why-emotional-intelligence-is-crucial-for-effective-leadership/#:~:text=Emotional%20intelligence%20in%20leadership%20can%20be%20beneficial%20in,strong%20bond%20between%20the%20leader%20and%20team</a:t>
            </a:r>
            <a:r>
              <a:rPr lang="en-GB" sz="1400">
                <a:effectLst/>
                <a:latin typeface="Segoe UI" panose="020B0502040204020203" pitchFamily="34" charset="0"/>
              </a:rPr>
              <a:t>%20members</a:t>
            </a:r>
            <a:r>
              <a:rPr lang="en-GB" sz="1400">
                <a:latin typeface="Segoe UI" panose="020B0502040204020203" pitchFamily="34" charset="0"/>
              </a:rPr>
              <a:t> </a:t>
            </a:r>
            <a:r>
              <a:rPr lang="en-GB" sz="1400">
                <a:effectLst/>
                <a:latin typeface="Segoe UI" panose="020B0502040204020203" pitchFamily="34" charset="0"/>
              </a:rPr>
              <a:t>(Accessed: 13 July 2024).</a:t>
            </a:r>
            <a:endParaRPr lang="en-GB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e49ff73-cec0-4379-9da8-63ff3cc411b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1B451D30E41240A96500EC6D397FB6" ma:contentTypeVersion="18" ma:contentTypeDescription="Create a new document." ma:contentTypeScope="" ma:versionID="33f1998642d16168b249bd38f7bbf999">
  <xsd:schema xmlns:xsd="http://www.w3.org/2001/XMLSchema" xmlns:xs="http://www.w3.org/2001/XMLSchema" xmlns:p="http://schemas.microsoft.com/office/2006/metadata/properties" xmlns:ns3="be49ff73-cec0-4379-9da8-63ff3cc411bb" xmlns:ns4="90b58af8-24e5-4252-ab67-b2f2985aee88" targetNamespace="http://schemas.microsoft.com/office/2006/metadata/properties" ma:root="true" ma:fieldsID="80eb6337198c8cb02fc2d756f9928eba" ns3:_="" ns4:_="">
    <xsd:import namespace="be49ff73-cec0-4379-9da8-63ff3cc411bb"/>
    <xsd:import namespace="90b58af8-24e5-4252-ab67-b2f2985aee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49ff73-cec0-4379-9da8-63ff3cc411b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58af8-24e5-4252-ab67-b2f2985aee8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6DCDF8-55DF-4FF8-A0E7-1DE1C701351C}">
  <ds:schemaRefs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openxmlformats.org/package/2006/metadata/core-properties"/>
    <ds:schemaRef ds:uri="be49ff73-cec0-4379-9da8-63ff3cc411bb"/>
    <ds:schemaRef ds:uri="90b58af8-24e5-4252-ab67-b2f2985aee88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D711AF7-320C-4957-9B99-5E3CAD605F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D90E73-6C90-4B78-B216-AEBA1DDC60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49ff73-cec0-4379-9da8-63ff3cc411bb"/>
    <ds:schemaRef ds:uri="90b58af8-24e5-4252-ab67-b2f2985aee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599</Words>
  <Application>Microsoft Office PowerPoint</Application>
  <PresentationFormat>On-screen Show (4:3)</PresentationFormat>
  <Paragraphs>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Segoe UI</vt:lpstr>
      <vt:lpstr>Verdana</vt:lpstr>
      <vt:lpstr>Wingdings</vt:lpstr>
      <vt:lpstr>Office Theme</vt:lpstr>
      <vt:lpstr>The Importance of Emotional Intelligence in the Workplace</vt:lpstr>
      <vt:lpstr>PowerPoint Presentation</vt:lpstr>
      <vt:lpstr>Introduction to Emotional Intelligence (EI)</vt:lpstr>
      <vt:lpstr>Importance of EI in Management and Leadership</vt:lpstr>
      <vt:lpstr>Selected EI Model and Justification</vt:lpstr>
      <vt:lpstr>Application of Goleman’s EI Model in the Workplace</vt:lpstr>
      <vt:lpstr>Conclusion and Critical Appraisal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Importance of Emotional Intelligence in the Workplace</dc:title>
  <dc:subject/>
  <dc:creator/>
  <cp:keywords/>
  <dc:description>generated using python-pptx</dc:description>
  <cp:lastModifiedBy>Natalia Rupet (2109475)</cp:lastModifiedBy>
  <cp:revision>2</cp:revision>
  <dcterms:created xsi:type="dcterms:W3CDTF">2013-01-27T09:14:16Z</dcterms:created>
  <dcterms:modified xsi:type="dcterms:W3CDTF">2024-07-13T15:38:06Z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0x010100891B451D30E41240A96500EC6D397FB6</vt:lpwstr>
  </property>
</Properties>
</file>