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0" r:id="rId1"/>
  </p:sldMasterIdLst>
  <p:notesMasterIdLst>
    <p:notesMasterId r:id="rId15"/>
  </p:notesMasterIdLst>
  <p:sldIdLst>
    <p:sldId id="256" r:id="rId2"/>
    <p:sldId id="257" r:id="rId3"/>
    <p:sldId id="258" r:id="rId4"/>
    <p:sldId id="259" r:id="rId5"/>
    <p:sldId id="326" r:id="rId6"/>
    <p:sldId id="327" r:id="rId7"/>
    <p:sldId id="273" r:id="rId8"/>
    <p:sldId id="274" r:id="rId9"/>
    <p:sldId id="264" r:id="rId10"/>
    <p:sldId id="272" r:id="rId11"/>
    <p:sldId id="265" r:id="rId12"/>
    <p:sldId id="266" r:id="rId13"/>
    <p:sldId id="267" r:id="rId14"/>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46" d="100"/>
          <a:sy n="146" d="100"/>
        </p:scale>
        <p:origin x="59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4.xml.rels><?xml version="1.0" encoding="UTF-8" standalone="yes"?>
<Relationships xmlns="http://schemas.openxmlformats.org/package/2006/relationships"><Relationship Id="rId1" Type="http://schemas.openxmlformats.org/officeDocument/2006/relationships/image" Target="../media/image5.jpg"/></Relationships>
</file>

<file path=ppt/diagrams/_rels/drawing14.xml.rels><?xml version="1.0" encoding="UTF-8" standalone="yes"?>
<Relationships xmlns="http://schemas.openxmlformats.org/package/2006/relationships"><Relationship Id="rId1" Type="http://schemas.openxmlformats.org/officeDocument/2006/relationships/image" Target="../media/image5.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A8F76E-F1A4-4AB3-988C-4A6CC5E89E3F}"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1FC9DC00-3523-451A-B7F7-1DAD1907781B}">
      <dgm:prSet/>
      <dgm:spPr/>
      <dgm:t>
        <a:bodyPr/>
        <a:lstStyle/>
        <a:p>
          <a:r>
            <a:rPr lang="en-US"/>
            <a:t>Introduction: Riverdale Nursing Home</a:t>
          </a:r>
          <a:endParaRPr lang="en-GB"/>
        </a:p>
      </dgm:t>
    </dgm:pt>
    <dgm:pt modelId="{72EF3EE4-4AAB-4684-843A-CCCD8B55F71F}" type="parTrans" cxnId="{B678946F-B6AF-4B00-9939-C522053FB2FB}">
      <dgm:prSet/>
      <dgm:spPr/>
      <dgm:t>
        <a:bodyPr/>
        <a:lstStyle/>
        <a:p>
          <a:endParaRPr lang="en-GB"/>
        </a:p>
      </dgm:t>
    </dgm:pt>
    <dgm:pt modelId="{150C7BBF-3FEB-4511-A8B1-96F2BE022A13}" type="sibTrans" cxnId="{B678946F-B6AF-4B00-9939-C522053FB2FB}">
      <dgm:prSet/>
      <dgm:spPr/>
      <dgm:t>
        <a:bodyPr/>
        <a:lstStyle/>
        <a:p>
          <a:endParaRPr lang="en-GB"/>
        </a:p>
      </dgm:t>
    </dgm:pt>
    <dgm:pt modelId="{FA97A510-B660-43F2-8BFF-946ECDC08962}" type="pres">
      <dgm:prSet presAssocID="{F0A8F76E-F1A4-4AB3-988C-4A6CC5E89E3F}" presName="CompostProcess" presStyleCnt="0">
        <dgm:presLayoutVars>
          <dgm:dir/>
          <dgm:resizeHandles val="exact"/>
        </dgm:presLayoutVars>
      </dgm:prSet>
      <dgm:spPr/>
    </dgm:pt>
    <dgm:pt modelId="{4E77E020-9FC6-4957-9FC6-84144FD6EFC4}" type="pres">
      <dgm:prSet presAssocID="{F0A8F76E-F1A4-4AB3-988C-4A6CC5E89E3F}" presName="arrow" presStyleLbl="bgShp" presStyleIdx="0" presStyleCnt="1"/>
      <dgm:spPr/>
    </dgm:pt>
    <dgm:pt modelId="{62CCD9C7-0F26-43EE-BE16-C512CE5138EC}" type="pres">
      <dgm:prSet presAssocID="{F0A8F76E-F1A4-4AB3-988C-4A6CC5E89E3F}" presName="linearProcess" presStyleCnt="0"/>
      <dgm:spPr/>
    </dgm:pt>
    <dgm:pt modelId="{34FF3C71-2B88-4AF9-8737-2CB2F3236137}" type="pres">
      <dgm:prSet presAssocID="{1FC9DC00-3523-451A-B7F7-1DAD1907781B}" presName="textNode" presStyleLbl="node1" presStyleIdx="0" presStyleCnt="1">
        <dgm:presLayoutVars>
          <dgm:bulletEnabled val="1"/>
        </dgm:presLayoutVars>
      </dgm:prSet>
      <dgm:spPr/>
    </dgm:pt>
  </dgm:ptLst>
  <dgm:cxnLst>
    <dgm:cxn modelId="{59B5B604-0AC1-452A-BA1E-EA7302891D11}" type="presOf" srcId="{F0A8F76E-F1A4-4AB3-988C-4A6CC5E89E3F}" destId="{FA97A510-B660-43F2-8BFF-946ECDC08962}" srcOrd="0" destOrd="0" presId="urn:microsoft.com/office/officeart/2005/8/layout/hProcess9"/>
    <dgm:cxn modelId="{5426E445-368F-40DB-B4B8-9D650796C2C2}" type="presOf" srcId="{1FC9DC00-3523-451A-B7F7-1DAD1907781B}" destId="{34FF3C71-2B88-4AF9-8737-2CB2F3236137}" srcOrd="0" destOrd="0" presId="urn:microsoft.com/office/officeart/2005/8/layout/hProcess9"/>
    <dgm:cxn modelId="{B678946F-B6AF-4B00-9939-C522053FB2FB}" srcId="{F0A8F76E-F1A4-4AB3-988C-4A6CC5E89E3F}" destId="{1FC9DC00-3523-451A-B7F7-1DAD1907781B}" srcOrd="0" destOrd="0" parTransId="{72EF3EE4-4AAB-4684-843A-CCCD8B55F71F}" sibTransId="{150C7BBF-3FEB-4511-A8B1-96F2BE022A13}"/>
    <dgm:cxn modelId="{F3C8124A-DA31-4BFB-9A1F-D39203031284}" type="presParOf" srcId="{FA97A510-B660-43F2-8BFF-946ECDC08962}" destId="{4E77E020-9FC6-4957-9FC6-84144FD6EFC4}" srcOrd="0" destOrd="0" presId="urn:microsoft.com/office/officeart/2005/8/layout/hProcess9"/>
    <dgm:cxn modelId="{5A24CC4A-F722-4B5E-BC1C-391DBBED5AB3}" type="presParOf" srcId="{FA97A510-B660-43F2-8BFF-946ECDC08962}" destId="{62CCD9C7-0F26-43EE-BE16-C512CE5138EC}" srcOrd="1" destOrd="0" presId="urn:microsoft.com/office/officeart/2005/8/layout/hProcess9"/>
    <dgm:cxn modelId="{9E06A35A-2299-419D-8115-1AA3E6946F97}" type="presParOf" srcId="{62CCD9C7-0F26-43EE-BE16-C512CE5138EC}" destId="{34FF3C71-2B88-4AF9-8737-2CB2F3236137}"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7736B7-8C84-4B20-9E46-0DE65FBD87E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53CD6A9-8AB3-4198-B777-B2449DE75435}">
      <dgm:prSet/>
      <dgm:spPr/>
      <dgm:t>
        <a:bodyPr/>
        <a:lstStyle/>
        <a:p>
          <a:r>
            <a:rPr lang="en-GB"/>
            <a:t>Riverdale Nursing Home provides daily care and support for older people.</a:t>
          </a:r>
        </a:p>
      </dgm:t>
    </dgm:pt>
    <dgm:pt modelId="{F53617FF-F308-4CDE-80A6-4B982B01ACA6}" type="parTrans" cxnId="{0F846207-4B68-47C3-8F08-4F0F60ED1170}">
      <dgm:prSet/>
      <dgm:spPr/>
      <dgm:t>
        <a:bodyPr/>
        <a:lstStyle/>
        <a:p>
          <a:endParaRPr lang="en-GB"/>
        </a:p>
      </dgm:t>
    </dgm:pt>
    <dgm:pt modelId="{D810748B-B907-4259-BBDD-50CBDBA9371B}" type="sibTrans" cxnId="{0F846207-4B68-47C3-8F08-4F0F60ED1170}">
      <dgm:prSet/>
      <dgm:spPr/>
      <dgm:t>
        <a:bodyPr/>
        <a:lstStyle/>
        <a:p>
          <a:endParaRPr lang="en-GB"/>
        </a:p>
      </dgm:t>
    </dgm:pt>
    <dgm:pt modelId="{9C8A985C-F81D-474C-A401-47880D4BFA40}">
      <dgm:prSet/>
      <dgm:spPr/>
      <dgm:t>
        <a:bodyPr/>
        <a:lstStyle/>
        <a:p>
          <a:r>
            <a:rPr lang="en-GB"/>
            <a:t>The home has two buildings with carers, senior carers, nurses and administration staff.</a:t>
          </a:r>
        </a:p>
      </dgm:t>
    </dgm:pt>
    <dgm:pt modelId="{005DFF32-1F1D-4860-920D-822ECD840CC7}" type="parTrans" cxnId="{332918B8-E739-44D6-B1E5-1EF7F4857A06}">
      <dgm:prSet/>
      <dgm:spPr/>
      <dgm:t>
        <a:bodyPr/>
        <a:lstStyle/>
        <a:p>
          <a:endParaRPr lang="en-GB"/>
        </a:p>
      </dgm:t>
    </dgm:pt>
    <dgm:pt modelId="{AEA3F5C1-C964-4799-8F9B-5875DA9BB99A}" type="sibTrans" cxnId="{332918B8-E739-44D6-B1E5-1EF7F4857A06}">
      <dgm:prSet/>
      <dgm:spPr/>
      <dgm:t>
        <a:bodyPr/>
        <a:lstStyle/>
        <a:p>
          <a:endParaRPr lang="en-GB"/>
        </a:p>
      </dgm:t>
    </dgm:pt>
    <dgm:pt modelId="{0930953F-13CF-43E2-85A2-2C32B4411A89}">
      <dgm:prSet/>
      <dgm:spPr/>
      <dgm:t>
        <a:bodyPr/>
        <a:lstStyle/>
        <a:p>
          <a:r>
            <a:rPr lang="en-GB"/>
            <a:t>Staff work different day and night shifts.</a:t>
          </a:r>
        </a:p>
      </dgm:t>
    </dgm:pt>
    <dgm:pt modelId="{2F20E0DA-EBC1-46C3-8FA8-91A7CC1B82EF}" type="parTrans" cxnId="{FCD2DFD4-49AA-444C-91C4-785F7BADA670}">
      <dgm:prSet/>
      <dgm:spPr/>
      <dgm:t>
        <a:bodyPr/>
        <a:lstStyle/>
        <a:p>
          <a:endParaRPr lang="en-GB"/>
        </a:p>
      </dgm:t>
    </dgm:pt>
    <dgm:pt modelId="{00150692-1246-4CA1-9985-9DC6BAA96936}" type="sibTrans" cxnId="{FCD2DFD4-49AA-444C-91C4-785F7BADA670}">
      <dgm:prSet/>
      <dgm:spPr/>
      <dgm:t>
        <a:bodyPr/>
        <a:lstStyle/>
        <a:p>
          <a:endParaRPr lang="en-GB"/>
        </a:p>
      </dgm:t>
    </dgm:pt>
    <dgm:pt modelId="{850DB4B0-F36B-4B83-8D77-E561E55E5ADA}">
      <dgm:prSet/>
      <dgm:spPr/>
      <dgm:t>
        <a:bodyPr/>
        <a:lstStyle/>
        <a:p>
          <a:r>
            <a:rPr lang="en-GB"/>
            <a:t>The organisation uses Microsoft 365 to help staff work together and provide safe, high-quality care.</a:t>
          </a:r>
        </a:p>
      </dgm:t>
    </dgm:pt>
    <dgm:pt modelId="{ABED018B-4738-4D9D-9A01-ADDABE019FD1}" type="parTrans" cxnId="{C8DE4D1C-DDA8-45B6-9B32-15B0946EA6F3}">
      <dgm:prSet/>
      <dgm:spPr/>
      <dgm:t>
        <a:bodyPr/>
        <a:lstStyle/>
        <a:p>
          <a:endParaRPr lang="en-GB"/>
        </a:p>
      </dgm:t>
    </dgm:pt>
    <dgm:pt modelId="{D35A727E-34B1-4A74-BD6D-88BD2BFCC4C5}" type="sibTrans" cxnId="{C8DE4D1C-DDA8-45B6-9B32-15B0946EA6F3}">
      <dgm:prSet/>
      <dgm:spPr/>
      <dgm:t>
        <a:bodyPr/>
        <a:lstStyle/>
        <a:p>
          <a:endParaRPr lang="en-GB"/>
        </a:p>
      </dgm:t>
    </dgm:pt>
    <dgm:pt modelId="{949826C1-866C-4039-AB4B-360F19E7D088}" type="pres">
      <dgm:prSet presAssocID="{3C7736B7-8C84-4B20-9E46-0DE65FBD87E0}" presName="linear" presStyleCnt="0">
        <dgm:presLayoutVars>
          <dgm:animLvl val="lvl"/>
          <dgm:resizeHandles val="exact"/>
        </dgm:presLayoutVars>
      </dgm:prSet>
      <dgm:spPr/>
    </dgm:pt>
    <dgm:pt modelId="{A22C09D3-D813-4CD7-8FC2-9EDA8C7AA8EF}" type="pres">
      <dgm:prSet presAssocID="{453CD6A9-8AB3-4198-B777-B2449DE75435}" presName="parentText" presStyleLbl="node1" presStyleIdx="0" presStyleCnt="4">
        <dgm:presLayoutVars>
          <dgm:chMax val="0"/>
          <dgm:bulletEnabled val="1"/>
        </dgm:presLayoutVars>
      </dgm:prSet>
      <dgm:spPr/>
    </dgm:pt>
    <dgm:pt modelId="{4768C15F-1EF7-4DBD-9ED5-03BB4E928B8B}" type="pres">
      <dgm:prSet presAssocID="{D810748B-B907-4259-BBDD-50CBDBA9371B}" presName="spacer" presStyleCnt="0"/>
      <dgm:spPr/>
    </dgm:pt>
    <dgm:pt modelId="{BE16D01E-A6AD-45F2-AEA7-4406E95A5CFD}" type="pres">
      <dgm:prSet presAssocID="{9C8A985C-F81D-474C-A401-47880D4BFA40}" presName="parentText" presStyleLbl="node1" presStyleIdx="1" presStyleCnt="4">
        <dgm:presLayoutVars>
          <dgm:chMax val="0"/>
          <dgm:bulletEnabled val="1"/>
        </dgm:presLayoutVars>
      </dgm:prSet>
      <dgm:spPr/>
    </dgm:pt>
    <dgm:pt modelId="{8BA582E0-F13C-4B31-8506-602727434D02}" type="pres">
      <dgm:prSet presAssocID="{AEA3F5C1-C964-4799-8F9B-5875DA9BB99A}" presName="spacer" presStyleCnt="0"/>
      <dgm:spPr/>
    </dgm:pt>
    <dgm:pt modelId="{4939DADD-180C-414E-B9FD-FF0A80B7051E}" type="pres">
      <dgm:prSet presAssocID="{0930953F-13CF-43E2-85A2-2C32B4411A89}" presName="parentText" presStyleLbl="node1" presStyleIdx="2" presStyleCnt="4">
        <dgm:presLayoutVars>
          <dgm:chMax val="0"/>
          <dgm:bulletEnabled val="1"/>
        </dgm:presLayoutVars>
      </dgm:prSet>
      <dgm:spPr/>
    </dgm:pt>
    <dgm:pt modelId="{01EB6AEB-6D1F-4E3B-A10E-6D3A9616DEA6}" type="pres">
      <dgm:prSet presAssocID="{00150692-1246-4CA1-9985-9DC6BAA96936}" presName="spacer" presStyleCnt="0"/>
      <dgm:spPr/>
    </dgm:pt>
    <dgm:pt modelId="{1ADD24A3-C2DD-49E1-9AD3-DC030E6B9A0B}" type="pres">
      <dgm:prSet presAssocID="{850DB4B0-F36B-4B83-8D77-E561E55E5ADA}" presName="parentText" presStyleLbl="node1" presStyleIdx="3" presStyleCnt="4">
        <dgm:presLayoutVars>
          <dgm:chMax val="0"/>
          <dgm:bulletEnabled val="1"/>
        </dgm:presLayoutVars>
      </dgm:prSet>
      <dgm:spPr/>
    </dgm:pt>
  </dgm:ptLst>
  <dgm:cxnLst>
    <dgm:cxn modelId="{0F846207-4B68-47C3-8F08-4F0F60ED1170}" srcId="{3C7736B7-8C84-4B20-9E46-0DE65FBD87E0}" destId="{453CD6A9-8AB3-4198-B777-B2449DE75435}" srcOrd="0" destOrd="0" parTransId="{F53617FF-F308-4CDE-80A6-4B982B01ACA6}" sibTransId="{D810748B-B907-4259-BBDD-50CBDBA9371B}"/>
    <dgm:cxn modelId="{C8DE4D1C-DDA8-45B6-9B32-15B0946EA6F3}" srcId="{3C7736B7-8C84-4B20-9E46-0DE65FBD87E0}" destId="{850DB4B0-F36B-4B83-8D77-E561E55E5ADA}" srcOrd="3" destOrd="0" parTransId="{ABED018B-4738-4D9D-9A01-ADDABE019FD1}" sibTransId="{D35A727E-34B1-4A74-BD6D-88BD2BFCC4C5}"/>
    <dgm:cxn modelId="{54C2494B-1F64-48C5-A939-93573AB3AC42}" type="presOf" srcId="{850DB4B0-F36B-4B83-8D77-E561E55E5ADA}" destId="{1ADD24A3-C2DD-49E1-9AD3-DC030E6B9A0B}" srcOrd="0" destOrd="0" presId="urn:microsoft.com/office/officeart/2005/8/layout/vList2"/>
    <dgm:cxn modelId="{A7194769-6F67-46E7-9B5F-78E3CA3A767D}" type="presOf" srcId="{3C7736B7-8C84-4B20-9E46-0DE65FBD87E0}" destId="{949826C1-866C-4039-AB4B-360F19E7D088}" srcOrd="0" destOrd="0" presId="urn:microsoft.com/office/officeart/2005/8/layout/vList2"/>
    <dgm:cxn modelId="{332918B8-E739-44D6-B1E5-1EF7F4857A06}" srcId="{3C7736B7-8C84-4B20-9E46-0DE65FBD87E0}" destId="{9C8A985C-F81D-474C-A401-47880D4BFA40}" srcOrd="1" destOrd="0" parTransId="{005DFF32-1F1D-4860-920D-822ECD840CC7}" sibTransId="{AEA3F5C1-C964-4799-8F9B-5875DA9BB99A}"/>
    <dgm:cxn modelId="{E4554CBB-55AD-48CD-8267-5287D624FD03}" type="presOf" srcId="{9C8A985C-F81D-474C-A401-47880D4BFA40}" destId="{BE16D01E-A6AD-45F2-AEA7-4406E95A5CFD}" srcOrd="0" destOrd="0" presId="urn:microsoft.com/office/officeart/2005/8/layout/vList2"/>
    <dgm:cxn modelId="{8D40EDBD-7BCD-49D1-8E75-0FEABC7FBA5E}" type="presOf" srcId="{0930953F-13CF-43E2-85A2-2C32B4411A89}" destId="{4939DADD-180C-414E-B9FD-FF0A80B7051E}" srcOrd="0" destOrd="0" presId="urn:microsoft.com/office/officeart/2005/8/layout/vList2"/>
    <dgm:cxn modelId="{FCD2DFD4-49AA-444C-91C4-785F7BADA670}" srcId="{3C7736B7-8C84-4B20-9E46-0DE65FBD87E0}" destId="{0930953F-13CF-43E2-85A2-2C32B4411A89}" srcOrd="2" destOrd="0" parTransId="{2F20E0DA-EBC1-46C3-8FA8-91A7CC1B82EF}" sibTransId="{00150692-1246-4CA1-9985-9DC6BAA96936}"/>
    <dgm:cxn modelId="{D8449DF0-5979-4E11-A93B-D286040EBA50}" type="presOf" srcId="{453CD6A9-8AB3-4198-B777-B2449DE75435}" destId="{A22C09D3-D813-4CD7-8FC2-9EDA8C7AA8EF}" srcOrd="0" destOrd="0" presId="urn:microsoft.com/office/officeart/2005/8/layout/vList2"/>
    <dgm:cxn modelId="{95D219C2-B7AD-422E-8246-6025F972BA55}" type="presParOf" srcId="{949826C1-866C-4039-AB4B-360F19E7D088}" destId="{A22C09D3-D813-4CD7-8FC2-9EDA8C7AA8EF}" srcOrd="0" destOrd="0" presId="urn:microsoft.com/office/officeart/2005/8/layout/vList2"/>
    <dgm:cxn modelId="{B5FC4071-3163-4D54-A0D0-BA2CC315C315}" type="presParOf" srcId="{949826C1-866C-4039-AB4B-360F19E7D088}" destId="{4768C15F-1EF7-4DBD-9ED5-03BB4E928B8B}" srcOrd="1" destOrd="0" presId="urn:microsoft.com/office/officeart/2005/8/layout/vList2"/>
    <dgm:cxn modelId="{052F8626-412C-4426-8818-9CB6B7830291}" type="presParOf" srcId="{949826C1-866C-4039-AB4B-360F19E7D088}" destId="{BE16D01E-A6AD-45F2-AEA7-4406E95A5CFD}" srcOrd="2" destOrd="0" presId="urn:microsoft.com/office/officeart/2005/8/layout/vList2"/>
    <dgm:cxn modelId="{8B1E85A4-0BF4-4157-A7FF-D9B00938BCAF}" type="presParOf" srcId="{949826C1-866C-4039-AB4B-360F19E7D088}" destId="{8BA582E0-F13C-4B31-8506-602727434D02}" srcOrd="3" destOrd="0" presId="urn:microsoft.com/office/officeart/2005/8/layout/vList2"/>
    <dgm:cxn modelId="{373D7421-EFC9-439E-BA35-241A839FAAB4}" type="presParOf" srcId="{949826C1-866C-4039-AB4B-360F19E7D088}" destId="{4939DADD-180C-414E-B9FD-FF0A80B7051E}" srcOrd="4" destOrd="0" presId="urn:microsoft.com/office/officeart/2005/8/layout/vList2"/>
    <dgm:cxn modelId="{C29056B3-4B74-4287-9CF3-6AE721B2E3BE}" type="presParOf" srcId="{949826C1-866C-4039-AB4B-360F19E7D088}" destId="{01EB6AEB-6D1F-4E3B-A10E-6D3A9616DEA6}" srcOrd="5" destOrd="0" presId="urn:microsoft.com/office/officeart/2005/8/layout/vList2"/>
    <dgm:cxn modelId="{FF3AE304-5C09-484F-8E2F-22A45183484F}" type="presParOf" srcId="{949826C1-866C-4039-AB4B-360F19E7D088}" destId="{1ADD24A3-C2DD-49E1-9AD3-DC030E6B9A0B}"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AEEA0D-FF4B-4C8E-9D58-1CD88259990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EC430EBE-F413-4A32-AE8F-F3218ADF9ED6}">
      <dgm:prSet/>
      <dgm:spPr/>
      <dgm:t>
        <a:bodyPr/>
        <a:lstStyle/>
        <a:p>
          <a:r>
            <a:rPr lang="en-US"/>
            <a:t>Task 1: Staff Communication </a:t>
          </a:r>
          <a:endParaRPr lang="en-GB"/>
        </a:p>
      </dgm:t>
    </dgm:pt>
    <dgm:pt modelId="{35801E27-355D-4680-A92D-355635095201}" type="parTrans" cxnId="{FD7534E3-BD37-45C4-A71E-298F902815E8}">
      <dgm:prSet/>
      <dgm:spPr/>
      <dgm:t>
        <a:bodyPr/>
        <a:lstStyle/>
        <a:p>
          <a:endParaRPr lang="en-GB"/>
        </a:p>
      </dgm:t>
    </dgm:pt>
    <dgm:pt modelId="{C268EB10-CB1C-4D8B-B218-2E22A64C250D}" type="sibTrans" cxnId="{FD7534E3-BD37-45C4-A71E-298F902815E8}">
      <dgm:prSet/>
      <dgm:spPr/>
      <dgm:t>
        <a:bodyPr/>
        <a:lstStyle/>
        <a:p>
          <a:endParaRPr lang="en-GB"/>
        </a:p>
      </dgm:t>
    </dgm:pt>
    <dgm:pt modelId="{472B013C-1266-4A65-9BCE-934B89E52950}" type="pres">
      <dgm:prSet presAssocID="{6BAEEA0D-FF4B-4C8E-9D58-1CD882599902}" presName="linear" presStyleCnt="0">
        <dgm:presLayoutVars>
          <dgm:animLvl val="lvl"/>
          <dgm:resizeHandles val="exact"/>
        </dgm:presLayoutVars>
      </dgm:prSet>
      <dgm:spPr/>
    </dgm:pt>
    <dgm:pt modelId="{77A9EC82-DC44-4811-880E-01AE5F1B6FAD}" type="pres">
      <dgm:prSet presAssocID="{EC430EBE-F413-4A32-AE8F-F3218ADF9ED6}" presName="parentText" presStyleLbl="node1" presStyleIdx="0" presStyleCnt="1">
        <dgm:presLayoutVars>
          <dgm:chMax val="0"/>
          <dgm:bulletEnabled val="1"/>
        </dgm:presLayoutVars>
      </dgm:prSet>
      <dgm:spPr/>
    </dgm:pt>
  </dgm:ptLst>
  <dgm:cxnLst>
    <dgm:cxn modelId="{C0B0EE5E-7C59-44BE-B1B9-7FF78BC4A395}" type="presOf" srcId="{EC430EBE-F413-4A32-AE8F-F3218ADF9ED6}" destId="{77A9EC82-DC44-4811-880E-01AE5F1B6FAD}" srcOrd="0" destOrd="0" presId="urn:microsoft.com/office/officeart/2005/8/layout/vList2"/>
    <dgm:cxn modelId="{380DDC66-BD2B-4BE7-93E9-712BE0F4847C}" type="presOf" srcId="{6BAEEA0D-FF4B-4C8E-9D58-1CD882599902}" destId="{472B013C-1266-4A65-9BCE-934B89E52950}" srcOrd="0" destOrd="0" presId="urn:microsoft.com/office/officeart/2005/8/layout/vList2"/>
    <dgm:cxn modelId="{FD7534E3-BD37-45C4-A71E-298F902815E8}" srcId="{6BAEEA0D-FF4B-4C8E-9D58-1CD882599902}" destId="{EC430EBE-F413-4A32-AE8F-F3218ADF9ED6}" srcOrd="0" destOrd="0" parTransId="{35801E27-355D-4680-A92D-355635095201}" sibTransId="{C268EB10-CB1C-4D8B-B218-2E22A64C250D}"/>
    <dgm:cxn modelId="{C10ABE9D-65A6-496E-BEAB-23E57F7F1DA1}" type="presParOf" srcId="{472B013C-1266-4A65-9BCE-934B89E52950}" destId="{77A9EC82-DC44-4811-880E-01AE5F1B6FA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ECEFF2-9791-418E-9308-9448DD5CA18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BFB30E0-F81A-4090-A5B6-870DCF97C403}">
      <dgm:prSet/>
      <dgm:spPr/>
      <dgm:t>
        <a:bodyPr/>
        <a:lstStyle/>
        <a:p>
          <a:r>
            <a:rPr lang="en-GB" b="1" dirty="0"/>
            <a:t>What does this task involve at Riverdale?</a:t>
          </a:r>
          <a:br>
            <a:rPr lang="en-GB" b="1" dirty="0"/>
          </a:br>
          <a:r>
            <a:rPr lang="en-GB" b="1" i="0" dirty="0"/>
            <a:t>Staff communication at Riverdale involves sharing important information between nurses, carers, managers, and allied health professionals to ensure residents receive safe and consistent care. This includes shift handovers, reporting resident condition changes, scheduling meetings, and communicating urgent updates across different departments</a:t>
          </a:r>
          <a:endParaRPr lang="en-GB" b="1" dirty="0"/>
        </a:p>
      </dgm:t>
    </dgm:pt>
    <dgm:pt modelId="{51C7DDC9-770A-447C-8902-9C0047A96580}" type="parTrans" cxnId="{73C12442-2454-417F-95A0-4DA18D94E616}">
      <dgm:prSet/>
      <dgm:spPr/>
      <dgm:t>
        <a:bodyPr/>
        <a:lstStyle/>
        <a:p>
          <a:endParaRPr lang="en-GB"/>
        </a:p>
      </dgm:t>
    </dgm:pt>
    <dgm:pt modelId="{D21278E0-C119-4BAA-A9A1-4FFD6CF44F32}" type="sibTrans" cxnId="{73C12442-2454-417F-95A0-4DA18D94E616}">
      <dgm:prSet/>
      <dgm:spPr/>
      <dgm:t>
        <a:bodyPr/>
        <a:lstStyle/>
        <a:p>
          <a:endParaRPr lang="en-GB"/>
        </a:p>
      </dgm:t>
    </dgm:pt>
    <dgm:pt modelId="{519AB9D1-3479-4B4C-9832-1793A55EA356}" type="pres">
      <dgm:prSet presAssocID="{6DECEFF2-9791-418E-9308-9448DD5CA180}" presName="linear" presStyleCnt="0">
        <dgm:presLayoutVars>
          <dgm:animLvl val="lvl"/>
          <dgm:resizeHandles val="exact"/>
        </dgm:presLayoutVars>
      </dgm:prSet>
      <dgm:spPr/>
    </dgm:pt>
    <dgm:pt modelId="{E570DDC7-E674-4A38-9E9B-43004430D4F2}" type="pres">
      <dgm:prSet presAssocID="{1BFB30E0-F81A-4090-A5B6-870DCF97C403}" presName="parentText" presStyleLbl="node1" presStyleIdx="0" presStyleCnt="1">
        <dgm:presLayoutVars>
          <dgm:chMax val="0"/>
          <dgm:bulletEnabled val="1"/>
        </dgm:presLayoutVars>
      </dgm:prSet>
      <dgm:spPr/>
    </dgm:pt>
  </dgm:ptLst>
  <dgm:cxnLst>
    <dgm:cxn modelId="{73C12442-2454-417F-95A0-4DA18D94E616}" srcId="{6DECEFF2-9791-418E-9308-9448DD5CA180}" destId="{1BFB30E0-F81A-4090-A5B6-870DCF97C403}" srcOrd="0" destOrd="0" parTransId="{51C7DDC9-770A-447C-8902-9C0047A96580}" sibTransId="{D21278E0-C119-4BAA-A9A1-4FFD6CF44F32}"/>
    <dgm:cxn modelId="{636ABE4F-F43B-4B00-917A-49D2CFBB39DF}" type="presOf" srcId="{1BFB30E0-F81A-4090-A5B6-870DCF97C403}" destId="{E570DDC7-E674-4A38-9E9B-43004430D4F2}" srcOrd="0" destOrd="0" presId="urn:microsoft.com/office/officeart/2005/8/layout/vList2"/>
    <dgm:cxn modelId="{A9DC8859-A1D0-4DF2-8E1E-D128E473567D}" type="presOf" srcId="{6DECEFF2-9791-418E-9308-9448DD5CA180}" destId="{519AB9D1-3479-4B4C-9832-1793A55EA356}" srcOrd="0" destOrd="0" presId="urn:microsoft.com/office/officeart/2005/8/layout/vList2"/>
    <dgm:cxn modelId="{D2AA7CAB-867C-4B30-912A-35B1557DBB85}" type="presParOf" srcId="{519AB9D1-3479-4B4C-9832-1793A55EA356}" destId="{E570DDC7-E674-4A38-9E9B-43004430D4F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1BBA82-3E68-41BA-982B-3B118DB972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6B45326D-45F7-481C-9D66-7DA32D839199}">
      <dgm:prSet/>
      <dgm:spPr/>
      <dgm:t>
        <a:bodyPr/>
        <a:lstStyle/>
        <a:p>
          <a:r>
            <a:rPr lang="en-GB" b="0" i="0" dirty="0"/>
            <a:t>2</a:t>
          </a:r>
          <a:r>
            <a:rPr lang="en-GB" b="0" i="0" dirty="0">
              <a:solidFill>
                <a:schemeClr val="bg1"/>
              </a:solidFill>
            </a:rPr>
            <a:t>. </a:t>
          </a:r>
          <a:r>
            <a:rPr lang="en-GB" b="1" i="0" dirty="0">
              <a:solidFill>
                <a:schemeClr val="bg1"/>
              </a:solidFill>
            </a:rPr>
            <a:t>Why is Microsoft Teams the most suitable tool?</a:t>
          </a:r>
          <a:br>
            <a:rPr lang="en-GB" b="1" dirty="0">
              <a:solidFill>
                <a:schemeClr val="bg1"/>
              </a:solidFill>
            </a:rPr>
          </a:br>
          <a:br>
            <a:rPr lang="en-GB" b="1" dirty="0">
              <a:solidFill>
                <a:schemeClr val="bg1"/>
              </a:solidFill>
            </a:rPr>
          </a:br>
          <a:r>
            <a:rPr lang="en-GB" b="1" i="0" dirty="0">
              <a:solidFill>
                <a:schemeClr val="bg1"/>
              </a:solidFill>
            </a:rPr>
            <a:t>Microsoft Teams is an effective communication platform because it combines instant messaging, video meetings, file sharing, and collaboration in one secure application. In healthcare settings, it improves communication between multidisciplinary teams and supports timely decision-making, which contributes to better patient care</a:t>
          </a:r>
          <a:br>
            <a:rPr lang="en-GB" b="1" dirty="0">
              <a:solidFill>
                <a:schemeClr val="bg1"/>
              </a:solidFill>
            </a:rPr>
          </a:br>
          <a:endParaRPr lang="en-GB" b="1" dirty="0">
            <a:solidFill>
              <a:schemeClr val="bg1"/>
            </a:solidFill>
          </a:endParaRPr>
        </a:p>
      </dgm:t>
    </dgm:pt>
    <dgm:pt modelId="{20C823C1-ED86-4189-B60F-7958FE558C79}" type="parTrans" cxnId="{78F57639-B474-489F-AC12-A525C2CE607E}">
      <dgm:prSet/>
      <dgm:spPr/>
      <dgm:t>
        <a:bodyPr/>
        <a:lstStyle/>
        <a:p>
          <a:endParaRPr lang="en-GB"/>
        </a:p>
      </dgm:t>
    </dgm:pt>
    <dgm:pt modelId="{1B3B8E21-DB2D-4752-9F8C-045279A24ECC}" type="sibTrans" cxnId="{78F57639-B474-489F-AC12-A525C2CE607E}">
      <dgm:prSet/>
      <dgm:spPr/>
      <dgm:t>
        <a:bodyPr/>
        <a:lstStyle/>
        <a:p>
          <a:endParaRPr lang="en-GB"/>
        </a:p>
      </dgm:t>
    </dgm:pt>
    <dgm:pt modelId="{D2055D5A-6A84-4D19-A5AB-0D47478F7A7F}" type="pres">
      <dgm:prSet presAssocID="{7C1BBA82-3E68-41BA-982B-3B118DB9720B}" presName="linear" presStyleCnt="0">
        <dgm:presLayoutVars>
          <dgm:animLvl val="lvl"/>
          <dgm:resizeHandles val="exact"/>
        </dgm:presLayoutVars>
      </dgm:prSet>
      <dgm:spPr/>
    </dgm:pt>
    <dgm:pt modelId="{5D7962DB-B821-4E88-B74F-AFC9AA11C737}" type="pres">
      <dgm:prSet presAssocID="{6B45326D-45F7-481C-9D66-7DA32D839199}" presName="parentText" presStyleLbl="node1" presStyleIdx="0" presStyleCnt="1">
        <dgm:presLayoutVars>
          <dgm:chMax val="0"/>
          <dgm:bulletEnabled val="1"/>
        </dgm:presLayoutVars>
      </dgm:prSet>
      <dgm:spPr/>
    </dgm:pt>
  </dgm:ptLst>
  <dgm:cxnLst>
    <dgm:cxn modelId="{8C46C300-BFD2-4D39-949C-077154D8C95D}" type="presOf" srcId="{7C1BBA82-3E68-41BA-982B-3B118DB9720B}" destId="{D2055D5A-6A84-4D19-A5AB-0D47478F7A7F}" srcOrd="0" destOrd="0" presId="urn:microsoft.com/office/officeart/2005/8/layout/vList2"/>
    <dgm:cxn modelId="{78714920-F585-46C6-B11C-D1DB66BDE8AA}" type="presOf" srcId="{6B45326D-45F7-481C-9D66-7DA32D839199}" destId="{5D7962DB-B821-4E88-B74F-AFC9AA11C737}" srcOrd="0" destOrd="0" presId="urn:microsoft.com/office/officeart/2005/8/layout/vList2"/>
    <dgm:cxn modelId="{78F57639-B474-489F-AC12-A525C2CE607E}" srcId="{7C1BBA82-3E68-41BA-982B-3B118DB9720B}" destId="{6B45326D-45F7-481C-9D66-7DA32D839199}" srcOrd="0" destOrd="0" parTransId="{20C823C1-ED86-4189-B60F-7958FE558C79}" sibTransId="{1B3B8E21-DB2D-4752-9F8C-045279A24ECC}"/>
    <dgm:cxn modelId="{C1B0190D-4A80-4BFA-A336-4B6A2113D3A3}" type="presParOf" srcId="{D2055D5A-6A84-4D19-A5AB-0D47478F7A7F}" destId="{5D7962DB-B821-4E88-B74F-AFC9AA11C737}"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B81054-1C44-49BA-851C-3D1AF7C02E9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00F71A1-A591-4897-8D63-DEAA06C4A79E}">
      <dgm:prSet/>
      <dgm:spPr/>
      <dgm:t>
        <a:bodyPr/>
        <a:lstStyle/>
        <a:p>
          <a:r>
            <a:rPr lang="en-GB" b="1" i="0" dirty="0"/>
            <a:t>How does Microsoft Teams improve efficiency or communication? </a:t>
          </a:r>
        </a:p>
        <a:p>
          <a:br>
            <a:rPr lang="en-GB" b="1" dirty="0"/>
          </a:br>
          <a:r>
            <a:rPr lang="en-GB" b="1" i="0" dirty="0"/>
            <a:t>Instant Chat: Nurses can quickly notify colleagues about changes in a resident’s condition without waiting for face-to-face communication.</a:t>
          </a:r>
          <a:br>
            <a:rPr lang="en-GB" b="1" dirty="0"/>
          </a:br>
          <a:r>
            <a:rPr lang="en-GB" b="1" i="0" dirty="0"/>
            <a:t>Video Meetings: Staff can attend shift handovers or multidisciplinary meetings even if they are working in different areas.</a:t>
          </a:r>
          <a:br>
            <a:rPr lang="en-GB" b="1" dirty="0"/>
          </a:br>
          <a:r>
            <a:rPr lang="en-GB" b="1" i="0" dirty="0"/>
            <a:t>File Sharing: Care plans, policies, and training materials can be stored in Teams so staff always access the latest version.</a:t>
          </a:r>
          <a:endParaRPr lang="en-GB" b="1" dirty="0"/>
        </a:p>
      </dgm:t>
    </dgm:pt>
    <dgm:pt modelId="{55599D8B-0E68-4271-9D2F-01F9B2A6CAFB}" type="parTrans" cxnId="{D0B4384C-4F62-46F2-8745-3DF1D6C5C3DE}">
      <dgm:prSet/>
      <dgm:spPr/>
      <dgm:t>
        <a:bodyPr/>
        <a:lstStyle/>
        <a:p>
          <a:endParaRPr lang="en-GB"/>
        </a:p>
      </dgm:t>
    </dgm:pt>
    <dgm:pt modelId="{F0098169-4993-488F-AB55-872F175FBB6C}" type="sibTrans" cxnId="{D0B4384C-4F62-46F2-8745-3DF1D6C5C3DE}">
      <dgm:prSet/>
      <dgm:spPr/>
      <dgm:t>
        <a:bodyPr/>
        <a:lstStyle/>
        <a:p>
          <a:endParaRPr lang="en-GB"/>
        </a:p>
      </dgm:t>
    </dgm:pt>
    <dgm:pt modelId="{5A0F9D45-9D45-430D-A26A-A08E66A26278}" type="pres">
      <dgm:prSet presAssocID="{39B81054-1C44-49BA-851C-3D1AF7C02E9E}" presName="linear" presStyleCnt="0">
        <dgm:presLayoutVars>
          <dgm:animLvl val="lvl"/>
          <dgm:resizeHandles val="exact"/>
        </dgm:presLayoutVars>
      </dgm:prSet>
      <dgm:spPr/>
    </dgm:pt>
    <dgm:pt modelId="{B32E48B7-3EF7-4570-9310-3CF9CD84BF65}" type="pres">
      <dgm:prSet presAssocID="{200F71A1-A591-4897-8D63-DEAA06C4A79E}" presName="parentText" presStyleLbl="node1" presStyleIdx="0" presStyleCnt="1">
        <dgm:presLayoutVars>
          <dgm:chMax val="0"/>
          <dgm:bulletEnabled val="1"/>
        </dgm:presLayoutVars>
      </dgm:prSet>
      <dgm:spPr/>
    </dgm:pt>
  </dgm:ptLst>
  <dgm:cxnLst>
    <dgm:cxn modelId="{DC2A4C21-6C2B-41D9-99CA-E79A11A60B5C}" type="presOf" srcId="{200F71A1-A591-4897-8D63-DEAA06C4A79E}" destId="{B32E48B7-3EF7-4570-9310-3CF9CD84BF65}" srcOrd="0" destOrd="0" presId="urn:microsoft.com/office/officeart/2005/8/layout/vList2"/>
    <dgm:cxn modelId="{D0B4384C-4F62-46F2-8745-3DF1D6C5C3DE}" srcId="{39B81054-1C44-49BA-851C-3D1AF7C02E9E}" destId="{200F71A1-A591-4897-8D63-DEAA06C4A79E}" srcOrd="0" destOrd="0" parTransId="{55599D8B-0E68-4271-9D2F-01F9B2A6CAFB}" sibTransId="{F0098169-4993-488F-AB55-872F175FBB6C}"/>
    <dgm:cxn modelId="{841EF1E3-EA60-4DA4-9CD6-CFD37306A13C}" type="presOf" srcId="{39B81054-1C44-49BA-851C-3D1AF7C02E9E}" destId="{5A0F9D45-9D45-430D-A26A-A08E66A26278}" srcOrd="0" destOrd="0" presId="urn:microsoft.com/office/officeart/2005/8/layout/vList2"/>
    <dgm:cxn modelId="{DCA2A51C-847F-495C-A2B7-6AD596754002}" type="presParOf" srcId="{5A0F9D45-9D45-430D-A26A-A08E66A26278}" destId="{B32E48B7-3EF7-4570-9310-3CF9CD84BF65}"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0A3B608-72B8-47BA-9DC1-3583F67EE27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1BF865A-3629-4B46-BEEF-325D31AB309C}">
      <dgm:prSet custT="1"/>
      <dgm:spPr/>
      <dgm:t>
        <a:bodyPr/>
        <a:lstStyle/>
        <a:p>
          <a:r>
            <a:rPr lang="en-GB" sz="1400" b="0" i="0" dirty="0"/>
            <a:t>Improves communication between healthcare staff.</a:t>
          </a:r>
          <a:endParaRPr lang="en-GB" sz="1400" dirty="0"/>
        </a:p>
      </dgm:t>
    </dgm:pt>
    <dgm:pt modelId="{FD6FF72C-8442-49F7-83FD-06E2006AB167}" type="parTrans" cxnId="{099C17CF-6DA9-43D4-9635-B54EB0F86760}">
      <dgm:prSet/>
      <dgm:spPr/>
      <dgm:t>
        <a:bodyPr/>
        <a:lstStyle/>
        <a:p>
          <a:endParaRPr lang="en-GB" sz="1400"/>
        </a:p>
      </dgm:t>
    </dgm:pt>
    <dgm:pt modelId="{D99E0483-BB32-406D-8EE8-B42C1DF44729}" type="sibTrans" cxnId="{099C17CF-6DA9-43D4-9635-B54EB0F86760}">
      <dgm:prSet/>
      <dgm:spPr/>
      <dgm:t>
        <a:bodyPr/>
        <a:lstStyle/>
        <a:p>
          <a:endParaRPr lang="en-GB" sz="1400"/>
        </a:p>
      </dgm:t>
    </dgm:pt>
    <dgm:pt modelId="{A3C8DA14-A7B3-486C-B60F-4E62F03EB94E}">
      <dgm:prSet custT="1"/>
      <dgm:spPr/>
      <dgm:t>
        <a:bodyPr/>
        <a:lstStyle/>
        <a:p>
          <a:r>
            <a:rPr lang="en-GB" sz="1200" b="0" i="0" dirty="0"/>
            <a:t>Supports real-time collaboration and faster decision-making.</a:t>
          </a:r>
          <a:endParaRPr lang="en-GB" sz="1200" dirty="0"/>
        </a:p>
      </dgm:t>
    </dgm:pt>
    <dgm:pt modelId="{B374E849-D2FE-4D01-8310-25A568111A22}" type="parTrans" cxnId="{76218931-278E-4BA2-B946-F7FDBFCA86AD}">
      <dgm:prSet/>
      <dgm:spPr/>
      <dgm:t>
        <a:bodyPr/>
        <a:lstStyle/>
        <a:p>
          <a:endParaRPr lang="en-GB" sz="1400"/>
        </a:p>
      </dgm:t>
    </dgm:pt>
    <dgm:pt modelId="{3F8E1D44-A54D-496E-96FA-54B468ED06D4}" type="sibTrans" cxnId="{76218931-278E-4BA2-B946-F7FDBFCA86AD}">
      <dgm:prSet/>
      <dgm:spPr/>
      <dgm:t>
        <a:bodyPr/>
        <a:lstStyle/>
        <a:p>
          <a:endParaRPr lang="en-GB" sz="1400"/>
        </a:p>
      </dgm:t>
    </dgm:pt>
    <dgm:pt modelId="{FEBEFF53-7F27-47CD-A066-6D4BBE5A3FA1}">
      <dgm:prSet custT="1"/>
      <dgm:spPr/>
      <dgm:t>
        <a:bodyPr/>
        <a:lstStyle/>
        <a:p>
          <a:r>
            <a:rPr lang="en-GB" sz="1400" b="0" i="0" dirty="0"/>
            <a:t>Accessible on computers, tablets, and smartphones.</a:t>
          </a:r>
          <a:endParaRPr lang="en-GB" sz="1400" dirty="0"/>
        </a:p>
      </dgm:t>
    </dgm:pt>
    <dgm:pt modelId="{5BCCBEC6-469B-4C79-B70F-05AA01C0CDE4}" type="parTrans" cxnId="{20C5BF45-75E5-45FD-95FA-8CCDB9ED7925}">
      <dgm:prSet/>
      <dgm:spPr/>
      <dgm:t>
        <a:bodyPr/>
        <a:lstStyle/>
        <a:p>
          <a:endParaRPr lang="en-GB" sz="1400"/>
        </a:p>
      </dgm:t>
    </dgm:pt>
    <dgm:pt modelId="{AD04F343-2770-4C3D-BB93-4DF22CCD772F}" type="sibTrans" cxnId="{20C5BF45-75E5-45FD-95FA-8CCDB9ED7925}">
      <dgm:prSet/>
      <dgm:spPr/>
      <dgm:t>
        <a:bodyPr/>
        <a:lstStyle/>
        <a:p>
          <a:endParaRPr lang="en-GB" sz="1400"/>
        </a:p>
      </dgm:t>
    </dgm:pt>
    <dgm:pt modelId="{9E39186B-B233-45C2-8D02-63C5E040CDD9}">
      <dgm:prSet custT="1"/>
      <dgm:spPr/>
      <dgm:t>
        <a:bodyPr/>
        <a:lstStyle/>
        <a:p>
          <a:r>
            <a:rPr lang="en-GB" sz="1400" b="0" i="0" dirty="0"/>
            <a:t>Reduces paperwork through digital document sharing.</a:t>
          </a:r>
          <a:endParaRPr lang="en-GB" sz="1400" dirty="0"/>
        </a:p>
      </dgm:t>
    </dgm:pt>
    <dgm:pt modelId="{FCE66DC9-A781-48FF-9637-2FDB6E5F98AE}" type="parTrans" cxnId="{690A5CDB-691E-4611-86F6-40155BF13EA2}">
      <dgm:prSet/>
      <dgm:spPr/>
      <dgm:t>
        <a:bodyPr/>
        <a:lstStyle/>
        <a:p>
          <a:endParaRPr lang="en-GB" sz="1400"/>
        </a:p>
      </dgm:t>
    </dgm:pt>
    <dgm:pt modelId="{B63E3B9A-ACDA-4ADB-94AA-7484A36466FF}" type="sibTrans" cxnId="{690A5CDB-691E-4611-86F6-40155BF13EA2}">
      <dgm:prSet/>
      <dgm:spPr/>
      <dgm:t>
        <a:bodyPr/>
        <a:lstStyle/>
        <a:p>
          <a:endParaRPr lang="en-GB" sz="1400"/>
        </a:p>
      </dgm:t>
    </dgm:pt>
    <dgm:pt modelId="{2CFE2F27-AF75-439A-B9D9-7CC28916FC5F}">
      <dgm:prSet custT="1"/>
      <dgm:spPr/>
      <dgm:t>
        <a:bodyPr/>
        <a:lstStyle/>
        <a:p>
          <a:r>
            <a:rPr lang="en-GB" sz="1100" b="1" i="0" dirty="0"/>
            <a:t>Integrate with Microsoft 365 applications, improving productivity.</a:t>
          </a:r>
          <a:endParaRPr lang="en-GB" sz="1100" b="1" dirty="0"/>
        </a:p>
      </dgm:t>
    </dgm:pt>
    <dgm:pt modelId="{C70C1047-4938-47E8-98DE-EFBEE456D2BD}" type="parTrans" cxnId="{619C8947-4DB9-4019-BB7B-E664A72133DE}">
      <dgm:prSet/>
      <dgm:spPr/>
      <dgm:t>
        <a:bodyPr/>
        <a:lstStyle/>
        <a:p>
          <a:endParaRPr lang="en-GB" sz="1400"/>
        </a:p>
      </dgm:t>
    </dgm:pt>
    <dgm:pt modelId="{D3D32A9C-344B-4984-9F50-BB86EB702A09}" type="sibTrans" cxnId="{619C8947-4DB9-4019-BB7B-E664A72133DE}">
      <dgm:prSet/>
      <dgm:spPr/>
      <dgm:t>
        <a:bodyPr/>
        <a:lstStyle/>
        <a:p>
          <a:endParaRPr lang="en-GB" sz="1400"/>
        </a:p>
      </dgm:t>
    </dgm:pt>
    <dgm:pt modelId="{16CF421A-46CB-43C9-B024-B05C3B43617D}" type="pres">
      <dgm:prSet presAssocID="{60A3B608-72B8-47BA-9DC1-3583F67EE278}" presName="linear" presStyleCnt="0">
        <dgm:presLayoutVars>
          <dgm:dir/>
          <dgm:animLvl val="lvl"/>
          <dgm:resizeHandles val="exact"/>
        </dgm:presLayoutVars>
      </dgm:prSet>
      <dgm:spPr/>
    </dgm:pt>
    <dgm:pt modelId="{1415D56E-478F-41A9-9876-14CB2A877B66}" type="pres">
      <dgm:prSet presAssocID="{A1BF865A-3629-4B46-BEEF-325D31AB309C}" presName="parentLin" presStyleCnt="0"/>
      <dgm:spPr/>
    </dgm:pt>
    <dgm:pt modelId="{4CBC9C5C-10D9-4973-B67B-C3565059EB71}" type="pres">
      <dgm:prSet presAssocID="{A1BF865A-3629-4B46-BEEF-325D31AB309C}" presName="parentLeftMargin" presStyleLbl="node1" presStyleIdx="0" presStyleCnt="5"/>
      <dgm:spPr/>
    </dgm:pt>
    <dgm:pt modelId="{8FAD002E-87C1-48DB-AFFC-3088DBFA25CC}" type="pres">
      <dgm:prSet presAssocID="{A1BF865A-3629-4B46-BEEF-325D31AB309C}" presName="parentText" presStyleLbl="node1" presStyleIdx="0" presStyleCnt="5">
        <dgm:presLayoutVars>
          <dgm:chMax val="0"/>
          <dgm:bulletEnabled val="1"/>
        </dgm:presLayoutVars>
      </dgm:prSet>
      <dgm:spPr/>
    </dgm:pt>
    <dgm:pt modelId="{88955C6F-0161-4755-AA82-8FF6725EEE66}" type="pres">
      <dgm:prSet presAssocID="{A1BF865A-3629-4B46-BEEF-325D31AB309C}" presName="negativeSpace" presStyleCnt="0"/>
      <dgm:spPr/>
    </dgm:pt>
    <dgm:pt modelId="{ADFFFFFE-4891-41EC-88A1-8E821DCA5B71}" type="pres">
      <dgm:prSet presAssocID="{A1BF865A-3629-4B46-BEEF-325D31AB309C}" presName="childText" presStyleLbl="conFgAcc1" presStyleIdx="0" presStyleCnt="5">
        <dgm:presLayoutVars>
          <dgm:bulletEnabled val="1"/>
        </dgm:presLayoutVars>
      </dgm:prSet>
      <dgm:spPr/>
    </dgm:pt>
    <dgm:pt modelId="{F91BDF1D-E662-417A-A9F1-E6DE6281C062}" type="pres">
      <dgm:prSet presAssocID="{D99E0483-BB32-406D-8EE8-B42C1DF44729}" presName="spaceBetweenRectangles" presStyleCnt="0"/>
      <dgm:spPr/>
    </dgm:pt>
    <dgm:pt modelId="{29A5E92C-945E-4007-85A9-F1327AE91684}" type="pres">
      <dgm:prSet presAssocID="{A3C8DA14-A7B3-486C-B60F-4E62F03EB94E}" presName="parentLin" presStyleCnt="0"/>
      <dgm:spPr/>
    </dgm:pt>
    <dgm:pt modelId="{65FECBB5-2ABA-4963-B355-EE98E2F750CC}" type="pres">
      <dgm:prSet presAssocID="{A3C8DA14-A7B3-486C-B60F-4E62F03EB94E}" presName="parentLeftMargin" presStyleLbl="node1" presStyleIdx="0" presStyleCnt="5"/>
      <dgm:spPr/>
    </dgm:pt>
    <dgm:pt modelId="{B14F48D7-49E6-4FEA-A125-CA3C64660B70}" type="pres">
      <dgm:prSet presAssocID="{A3C8DA14-A7B3-486C-B60F-4E62F03EB94E}" presName="parentText" presStyleLbl="node1" presStyleIdx="1" presStyleCnt="5" custLinFactNeighborX="-11474" custLinFactNeighborY="26195">
        <dgm:presLayoutVars>
          <dgm:chMax val="0"/>
          <dgm:bulletEnabled val="1"/>
        </dgm:presLayoutVars>
      </dgm:prSet>
      <dgm:spPr/>
    </dgm:pt>
    <dgm:pt modelId="{F7287D50-BE3E-4928-A8D9-0C628FF396F7}" type="pres">
      <dgm:prSet presAssocID="{A3C8DA14-A7B3-486C-B60F-4E62F03EB94E}" presName="negativeSpace" presStyleCnt="0"/>
      <dgm:spPr/>
    </dgm:pt>
    <dgm:pt modelId="{7BA5B4E6-3B1B-4058-B3FE-9762ED8BF099}" type="pres">
      <dgm:prSet presAssocID="{A3C8DA14-A7B3-486C-B60F-4E62F03EB94E}" presName="childText" presStyleLbl="conFgAcc1" presStyleIdx="1" presStyleCnt="5">
        <dgm:presLayoutVars>
          <dgm:bulletEnabled val="1"/>
        </dgm:presLayoutVars>
      </dgm:prSet>
      <dgm:spPr/>
    </dgm:pt>
    <dgm:pt modelId="{200DE7EA-BA49-4EDD-A5A4-0811432FB374}" type="pres">
      <dgm:prSet presAssocID="{3F8E1D44-A54D-496E-96FA-54B468ED06D4}" presName="spaceBetweenRectangles" presStyleCnt="0"/>
      <dgm:spPr/>
    </dgm:pt>
    <dgm:pt modelId="{55F98095-6BCF-4C0C-8340-C35D966236A9}" type="pres">
      <dgm:prSet presAssocID="{FEBEFF53-7F27-47CD-A066-6D4BBE5A3FA1}" presName="parentLin" presStyleCnt="0"/>
      <dgm:spPr/>
    </dgm:pt>
    <dgm:pt modelId="{C074AE02-321D-4AFD-B75D-CCCFB2EF34F0}" type="pres">
      <dgm:prSet presAssocID="{FEBEFF53-7F27-47CD-A066-6D4BBE5A3FA1}" presName="parentLeftMargin" presStyleLbl="node1" presStyleIdx="1" presStyleCnt="5"/>
      <dgm:spPr/>
    </dgm:pt>
    <dgm:pt modelId="{08F36BF4-69FA-4C3E-9EAF-348B88DC1E91}" type="pres">
      <dgm:prSet presAssocID="{FEBEFF53-7F27-47CD-A066-6D4BBE5A3FA1}" presName="parentText" presStyleLbl="node1" presStyleIdx="2" presStyleCnt="5">
        <dgm:presLayoutVars>
          <dgm:chMax val="0"/>
          <dgm:bulletEnabled val="1"/>
        </dgm:presLayoutVars>
      </dgm:prSet>
      <dgm:spPr/>
    </dgm:pt>
    <dgm:pt modelId="{77AD2DFE-F3CA-44CB-AECC-5345090AEEAD}" type="pres">
      <dgm:prSet presAssocID="{FEBEFF53-7F27-47CD-A066-6D4BBE5A3FA1}" presName="negativeSpace" presStyleCnt="0"/>
      <dgm:spPr/>
    </dgm:pt>
    <dgm:pt modelId="{0E359CAB-E24F-40BB-AE33-8765D5B0A4E0}" type="pres">
      <dgm:prSet presAssocID="{FEBEFF53-7F27-47CD-A066-6D4BBE5A3FA1}" presName="childText" presStyleLbl="conFgAcc1" presStyleIdx="2" presStyleCnt="5">
        <dgm:presLayoutVars>
          <dgm:bulletEnabled val="1"/>
        </dgm:presLayoutVars>
      </dgm:prSet>
      <dgm:spPr/>
    </dgm:pt>
    <dgm:pt modelId="{C91CDDB9-9490-4B54-8BEA-0DD81997FEA2}" type="pres">
      <dgm:prSet presAssocID="{AD04F343-2770-4C3D-BB93-4DF22CCD772F}" presName="spaceBetweenRectangles" presStyleCnt="0"/>
      <dgm:spPr/>
    </dgm:pt>
    <dgm:pt modelId="{46475CB4-0B4C-4415-9B81-D295CCDF9D5E}" type="pres">
      <dgm:prSet presAssocID="{9E39186B-B233-45C2-8D02-63C5E040CDD9}" presName="parentLin" presStyleCnt="0"/>
      <dgm:spPr/>
    </dgm:pt>
    <dgm:pt modelId="{0898F753-7911-4EE9-BAAB-2F9E03E13827}" type="pres">
      <dgm:prSet presAssocID="{9E39186B-B233-45C2-8D02-63C5E040CDD9}" presName="parentLeftMargin" presStyleLbl="node1" presStyleIdx="2" presStyleCnt="5"/>
      <dgm:spPr/>
    </dgm:pt>
    <dgm:pt modelId="{E020A8FF-487D-45A9-B729-C107FF9BE898}" type="pres">
      <dgm:prSet presAssocID="{9E39186B-B233-45C2-8D02-63C5E040CDD9}" presName="parentText" presStyleLbl="node1" presStyleIdx="3" presStyleCnt="5">
        <dgm:presLayoutVars>
          <dgm:chMax val="0"/>
          <dgm:bulletEnabled val="1"/>
        </dgm:presLayoutVars>
      </dgm:prSet>
      <dgm:spPr/>
    </dgm:pt>
    <dgm:pt modelId="{4BBF68EA-E44B-4212-B34A-DCCD08140075}" type="pres">
      <dgm:prSet presAssocID="{9E39186B-B233-45C2-8D02-63C5E040CDD9}" presName="negativeSpace" presStyleCnt="0"/>
      <dgm:spPr/>
    </dgm:pt>
    <dgm:pt modelId="{66F5B3D2-565D-4F83-8E8A-C6E74F81F684}" type="pres">
      <dgm:prSet presAssocID="{9E39186B-B233-45C2-8D02-63C5E040CDD9}" presName="childText" presStyleLbl="conFgAcc1" presStyleIdx="3" presStyleCnt="5">
        <dgm:presLayoutVars>
          <dgm:bulletEnabled val="1"/>
        </dgm:presLayoutVars>
      </dgm:prSet>
      <dgm:spPr/>
    </dgm:pt>
    <dgm:pt modelId="{E6CD57E5-7EF9-4159-9FE3-CA0400677FCD}" type="pres">
      <dgm:prSet presAssocID="{B63E3B9A-ACDA-4ADB-94AA-7484A36466FF}" presName="spaceBetweenRectangles" presStyleCnt="0"/>
      <dgm:spPr/>
    </dgm:pt>
    <dgm:pt modelId="{05B946AB-586A-4EC4-9757-47E31C431D80}" type="pres">
      <dgm:prSet presAssocID="{2CFE2F27-AF75-439A-B9D9-7CC28916FC5F}" presName="parentLin" presStyleCnt="0"/>
      <dgm:spPr/>
    </dgm:pt>
    <dgm:pt modelId="{7B933840-12A1-4006-8F01-F293A8D24EB5}" type="pres">
      <dgm:prSet presAssocID="{2CFE2F27-AF75-439A-B9D9-7CC28916FC5F}" presName="parentLeftMargin" presStyleLbl="node1" presStyleIdx="3" presStyleCnt="5"/>
      <dgm:spPr/>
    </dgm:pt>
    <dgm:pt modelId="{CC3071A1-EEFB-466C-96E8-FD9943E6439F}" type="pres">
      <dgm:prSet presAssocID="{2CFE2F27-AF75-439A-B9D9-7CC28916FC5F}" presName="parentText" presStyleLbl="node1" presStyleIdx="4" presStyleCnt="5">
        <dgm:presLayoutVars>
          <dgm:chMax val="0"/>
          <dgm:bulletEnabled val="1"/>
        </dgm:presLayoutVars>
      </dgm:prSet>
      <dgm:spPr/>
    </dgm:pt>
    <dgm:pt modelId="{95C78CBE-8A46-4B73-9BEF-1016501FA353}" type="pres">
      <dgm:prSet presAssocID="{2CFE2F27-AF75-439A-B9D9-7CC28916FC5F}" presName="negativeSpace" presStyleCnt="0"/>
      <dgm:spPr/>
    </dgm:pt>
    <dgm:pt modelId="{6BFB03F5-F8B4-4603-9072-BDC9961D986F}" type="pres">
      <dgm:prSet presAssocID="{2CFE2F27-AF75-439A-B9D9-7CC28916FC5F}" presName="childText" presStyleLbl="conFgAcc1" presStyleIdx="4" presStyleCnt="5">
        <dgm:presLayoutVars>
          <dgm:bulletEnabled val="1"/>
        </dgm:presLayoutVars>
      </dgm:prSet>
      <dgm:spPr/>
    </dgm:pt>
  </dgm:ptLst>
  <dgm:cxnLst>
    <dgm:cxn modelId="{2E3A7E26-3D98-45B2-8799-2C7BC8787EC7}" type="presOf" srcId="{A3C8DA14-A7B3-486C-B60F-4E62F03EB94E}" destId="{65FECBB5-2ABA-4963-B355-EE98E2F750CC}" srcOrd="0" destOrd="0" presId="urn:microsoft.com/office/officeart/2005/8/layout/list1"/>
    <dgm:cxn modelId="{5C77B02C-43A9-4394-AFAA-1E05EDD1DD23}" type="presOf" srcId="{A1BF865A-3629-4B46-BEEF-325D31AB309C}" destId="{4CBC9C5C-10D9-4973-B67B-C3565059EB71}" srcOrd="0" destOrd="0" presId="urn:microsoft.com/office/officeart/2005/8/layout/list1"/>
    <dgm:cxn modelId="{76218931-278E-4BA2-B946-F7FDBFCA86AD}" srcId="{60A3B608-72B8-47BA-9DC1-3583F67EE278}" destId="{A3C8DA14-A7B3-486C-B60F-4E62F03EB94E}" srcOrd="1" destOrd="0" parTransId="{B374E849-D2FE-4D01-8310-25A568111A22}" sibTransId="{3F8E1D44-A54D-496E-96FA-54B468ED06D4}"/>
    <dgm:cxn modelId="{20C5BF45-75E5-45FD-95FA-8CCDB9ED7925}" srcId="{60A3B608-72B8-47BA-9DC1-3583F67EE278}" destId="{FEBEFF53-7F27-47CD-A066-6D4BBE5A3FA1}" srcOrd="2" destOrd="0" parTransId="{5BCCBEC6-469B-4C79-B70F-05AA01C0CDE4}" sibTransId="{AD04F343-2770-4C3D-BB93-4DF22CCD772F}"/>
    <dgm:cxn modelId="{619C8947-4DB9-4019-BB7B-E664A72133DE}" srcId="{60A3B608-72B8-47BA-9DC1-3583F67EE278}" destId="{2CFE2F27-AF75-439A-B9D9-7CC28916FC5F}" srcOrd="4" destOrd="0" parTransId="{C70C1047-4938-47E8-98DE-EFBEE456D2BD}" sibTransId="{D3D32A9C-344B-4984-9F50-BB86EB702A09}"/>
    <dgm:cxn modelId="{15B85E70-58E4-4F19-BDF0-89ABF36DF3E1}" type="presOf" srcId="{2CFE2F27-AF75-439A-B9D9-7CC28916FC5F}" destId="{CC3071A1-EEFB-466C-96E8-FD9943E6439F}" srcOrd="1" destOrd="0" presId="urn:microsoft.com/office/officeart/2005/8/layout/list1"/>
    <dgm:cxn modelId="{8ABE9F74-854E-4431-AD37-560DA7396A4F}" type="presOf" srcId="{FEBEFF53-7F27-47CD-A066-6D4BBE5A3FA1}" destId="{08F36BF4-69FA-4C3E-9EAF-348B88DC1E91}" srcOrd="1" destOrd="0" presId="urn:microsoft.com/office/officeart/2005/8/layout/list1"/>
    <dgm:cxn modelId="{4F7DEF75-216D-4F26-B2A9-185BFB9039B2}" type="presOf" srcId="{9E39186B-B233-45C2-8D02-63C5E040CDD9}" destId="{0898F753-7911-4EE9-BAAB-2F9E03E13827}" srcOrd="0" destOrd="0" presId="urn:microsoft.com/office/officeart/2005/8/layout/list1"/>
    <dgm:cxn modelId="{5EA6198A-8C71-43CD-B5BC-D8A204C57A00}" type="presOf" srcId="{A3C8DA14-A7B3-486C-B60F-4E62F03EB94E}" destId="{B14F48D7-49E6-4FEA-A125-CA3C64660B70}" srcOrd="1" destOrd="0" presId="urn:microsoft.com/office/officeart/2005/8/layout/list1"/>
    <dgm:cxn modelId="{FD59798C-B881-47E5-A676-BD60B4A88510}" type="presOf" srcId="{60A3B608-72B8-47BA-9DC1-3583F67EE278}" destId="{16CF421A-46CB-43C9-B024-B05C3B43617D}" srcOrd="0" destOrd="0" presId="urn:microsoft.com/office/officeart/2005/8/layout/list1"/>
    <dgm:cxn modelId="{A4959990-E779-40B8-B748-DC450B01530F}" type="presOf" srcId="{2CFE2F27-AF75-439A-B9D9-7CC28916FC5F}" destId="{7B933840-12A1-4006-8F01-F293A8D24EB5}" srcOrd="0" destOrd="0" presId="urn:microsoft.com/office/officeart/2005/8/layout/list1"/>
    <dgm:cxn modelId="{BC4FB897-143B-48EF-A4BD-EF8A307EF4B3}" type="presOf" srcId="{9E39186B-B233-45C2-8D02-63C5E040CDD9}" destId="{E020A8FF-487D-45A9-B729-C107FF9BE898}" srcOrd="1" destOrd="0" presId="urn:microsoft.com/office/officeart/2005/8/layout/list1"/>
    <dgm:cxn modelId="{3BBD2BC0-BD30-4D4D-AF4E-4995B4C986BC}" type="presOf" srcId="{A1BF865A-3629-4B46-BEEF-325D31AB309C}" destId="{8FAD002E-87C1-48DB-AFFC-3088DBFA25CC}" srcOrd="1" destOrd="0" presId="urn:microsoft.com/office/officeart/2005/8/layout/list1"/>
    <dgm:cxn modelId="{099C17CF-6DA9-43D4-9635-B54EB0F86760}" srcId="{60A3B608-72B8-47BA-9DC1-3583F67EE278}" destId="{A1BF865A-3629-4B46-BEEF-325D31AB309C}" srcOrd="0" destOrd="0" parTransId="{FD6FF72C-8442-49F7-83FD-06E2006AB167}" sibTransId="{D99E0483-BB32-406D-8EE8-B42C1DF44729}"/>
    <dgm:cxn modelId="{D5F119D3-44AD-4FA0-8692-C089E510CAC6}" type="presOf" srcId="{FEBEFF53-7F27-47CD-A066-6D4BBE5A3FA1}" destId="{C074AE02-321D-4AFD-B75D-CCCFB2EF34F0}" srcOrd="0" destOrd="0" presId="urn:microsoft.com/office/officeart/2005/8/layout/list1"/>
    <dgm:cxn modelId="{690A5CDB-691E-4611-86F6-40155BF13EA2}" srcId="{60A3B608-72B8-47BA-9DC1-3583F67EE278}" destId="{9E39186B-B233-45C2-8D02-63C5E040CDD9}" srcOrd="3" destOrd="0" parTransId="{FCE66DC9-A781-48FF-9637-2FDB6E5F98AE}" sibTransId="{B63E3B9A-ACDA-4ADB-94AA-7484A36466FF}"/>
    <dgm:cxn modelId="{C7556E88-AFB8-4DF3-95E8-CE314437E502}" type="presParOf" srcId="{16CF421A-46CB-43C9-B024-B05C3B43617D}" destId="{1415D56E-478F-41A9-9876-14CB2A877B66}" srcOrd="0" destOrd="0" presId="urn:microsoft.com/office/officeart/2005/8/layout/list1"/>
    <dgm:cxn modelId="{27854C4E-45EA-4069-AB77-267955399E09}" type="presParOf" srcId="{1415D56E-478F-41A9-9876-14CB2A877B66}" destId="{4CBC9C5C-10D9-4973-B67B-C3565059EB71}" srcOrd="0" destOrd="0" presId="urn:microsoft.com/office/officeart/2005/8/layout/list1"/>
    <dgm:cxn modelId="{4628C63C-0BCB-4B90-8226-EAB2214E3F2E}" type="presParOf" srcId="{1415D56E-478F-41A9-9876-14CB2A877B66}" destId="{8FAD002E-87C1-48DB-AFFC-3088DBFA25CC}" srcOrd="1" destOrd="0" presId="urn:microsoft.com/office/officeart/2005/8/layout/list1"/>
    <dgm:cxn modelId="{3BF268B0-9DDE-4550-8059-2145F110BCB0}" type="presParOf" srcId="{16CF421A-46CB-43C9-B024-B05C3B43617D}" destId="{88955C6F-0161-4755-AA82-8FF6725EEE66}" srcOrd="1" destOrd="0" presId="urn:microsoft.com/office/officeart/2005/8/layout/list1"/>
    <dgm:cxn modelId="{6F732271-B174-42E2-9847-B074C642D702}" type="presParOf" srcId="{16CF421A-46CB-43C9-B024-B05C3B43617D}" destId="{ADFFFFFE-4891-41EC-88A1-8E821DCA5B71}" srcOrd="2" destOrd="0" presId="urn:microsoft.com/office/officeart/2005/8/layout/list1"/>
    <dgm:cxn modelId="{3DC85F2A-27C4-4808-96E7-FDF9889292C2}" type="presParOf" srcId="{16CF421A-46CB-43C9-B024-B05C3B43617D}" destId="{F91BDF1D-E662-417A-A9F1-E6DE6281C062}" srcOrd="3" destOrd="0" presId="urn:microsoft.com/office/officeart/2005/8/layout/list1"/>
    <dgm:cxn modelId="{76EDB87F-50E7-497E-9844-E057C199F632}" type="presParOf" srcId="{16CF421A-46CB-43C9-B024-B05C3B43617D}" destId="{29A5E92C-945E-4007-85A9-F1327AE91684}" srcOrd="4" destOrd="0" presId="urn:microsoft.com/office/officeart/2005/8/layout/list1"/>
    <dgm:cxn modelId="{5F0CC61D-92D4-4EB8-9AB8-8BA07966D3E5}" type="presParOf" srcId="{29A5E92C-945E-4007-85A9-F1327AE91684}" destId="{65FECBB5-2ABA-4963-B355-EE98E2F750CC}" srcOrd="0" destOrd="0" presId="urn:microsoft.com/office/officeart/2005/8/layout/list1"/>
    <dgm:cxn modelId="{81F79C46-168D-4497-9114-8F48B07A0C74}" type="presParOf" srcId="{29A5E92C-945E-4007-85A9-F1327AE91684}" destId="{B14F48D7-49E6-4FEA-A125-CA3C64660B70}" srcOrd="1" destOrd="0" presId="urn:microsoft.com/office/officeart/2005/8/layout/list1"/>
    <dgm:cxn modelId="{160E036C-9D12-41FC-BF40-D23D49042A45}" type="presParOf" srcId="{16CF421A-46CB-43C9-B024-B05C3B43617D}" destId="{F7287D50-BE3E-4928-A8D9-0C628FF396F7}" srcOrd="5" destOrd="0" presId="urn:microsoft.com/office/officeart/2005/8/layout/list1"/>
    <dgm:cxn modelId="{E0B6F3A2-8397-48B4-84B8-3DA9ACF18246}" type="presParOf" srcId="{16CF421A-46CB-43C9-B024-B05C3B43617D}" destId="{7BA5B4E6-3B1B-4058-B3FE-9762ED8BF099}" srcOrd="6" destOrd="0" presId="urn:microsoft.com/office/officeart/2005/8/layout/list1"/>
    <dgm:cxn modelId="{B40BA326-AE63-474A-BA3B-9C9AF81CC27D}" type="presParOf" srcId="{16CF421A-46CB-43C9-B024-B05C3B43617D}" destId="{200DE7EA-BA49-4EDD-A5A4-0811432FB374}" srcOrd="7" destOrd="0" presId="urn:microsoft.com/office/officeart/2005/8/layout/list1"/>
    <dgm:cxn modelId="{7B5A073E-5F7A-4581-BE7C-8FBC7B45D655}" type="presParOf" srcId="{16CF421A-46CB-43C9-B024-B05C3B43617D}" destId="{55F98095-6BCF-4C0C-8340-C35D966236A9}" srcOrd="8" destOrd="0" presId="urn:microsoft.com/office/officeart/2005/8/layout/list1"/>
    <dgm:cxn modelId="{F094C66D-4213-4976-B6B5-E488F96C567F}" type="presParOf" srcId="{55F98095-6BCF-4C0C-8340-C35D966236A9}" destId="{C074AE02-321D-4AFD-B75D-CCCFB2EF34F0}" srcOrd="0" destOrd="0" presId="urn:microsoft.com/office/officeart/2005/8/layout/list1"/>
    <dgm:cxn modelId="{BC7A3038-70E5-4E35-844E-2E2B812CCE18}" type="presParOf" srcId="{55F98095-6BCF-4C0C-8340-C35D966236A9}" destId="{08F36BF4-69FA-4C3E-9EAF-348B88DC1E91}" srcOrd="1" destOrd="0" presId="urn:microsoft.com/office/officeart/2005/8/layout/list1"/>
    <dgm:cxn modelId="{6FA25D27-7194-4ADE-9BF6-3FE3853CCE66}" type="presParOf" srcId="{16CF421A-46CB-43C9-B024-B05C3B43617D}" destId="{77AD2DFE-F3CA-44CB-AECC-5345090AEEAD}" srcOrd="9" destOrd="0" presId="urn:microsoft.com/office/officeart/2005/8/layout/list1"/>
    <dgm:cxn modelId="{DB624D24-2802-4CE8-ACE1-31F194E91B23}" type="presParOf" srcId="{16CF421A-46CB-43C9-B024-B05C3B43617D}" destId="{0E359CAB-E24F-40BB-AE33-8765D5B0A4E0}" srcOrd="10" destOrd="0" presId="urn:microsoft.com/office/officeart/2005/8/layout/list1"/>
    <dgm:cxn modelId="{5E9754D1-5DAB-4D20-A99A-353B7B7403F6}" type="presParOf" srcId="{16CF421A-46CB-43C9-B024-B05C3B43617D}" destId="{C91CDDB9-9490-4B54-8BEA-0DD81997FEA2}" srcOrd="11" destOrd="0" presId="urn:microsoft.com/office/officeart/2005/8/layout/list1"/>
    <dgm:cxn modelId="{AD9737A4-8BF1-4355-83C2-AB6C5979F4DF}" type="presParOf" srcId="{16CF421A-46CB-43C9-B024-B05C3B43617D}" destId="{46475CB4-0B4C-4415-9B81-D295CCDF9D5E}" srcOrd="12" destOrd="0" presId="urn:microsoft.com/office/officeart/2005/8/layout/list1"/>
    <dgm:cxn modelId="{D1FB7329-4651-4654-98A5-0ED2EE3C147D}" type="presParOf" srcId="{46475CB4-0B4C-4415-9B81-D295CCDF9D5E}" destId="{0898F753-7911-4EE9-BAAB-2F9E03E13827}" srcOrd="0" destOrd="0" presId="urn:microsoft.com/office/officeart/2005/8/layout/list1"/>
    <dgm:cxn modelId="{B89DF8AA-4A26-4390-B71B-20FA0373AB98}" type="presParOf" srcId="{46475CB4-0B4C-4415-9B81-D295CCDF9D5E}" destId="{E020A8FF-487D-45A9-B729-C107FF9BE898}" srcOrd="1" destOrd="0" presId="urn:microsoft.com/office/officeart/2005/8/layout/list1"/>
    <dgm:cxn modelId="{C954A1C5-8B58-4010-B1ED-3A0E7C5E7CE8}" type="presParOf" srcId="{16CF421A-46CB-43C9-B024-B05C3B43617D}" destId="{4BBF68EA-E44B-4212-B34A-DCCD08140075}" srcOrd="13" destOrd="0" presId="urn:microsoft.com/office/officeart/2005/8/layout/list1"/>
    <dgm:cxn modelId="{921FD469-BCC9-4F1A-B4BD-ADFED879DD85}" type="presParOf" srcId="{16CF421A-46CB-43C9-B024-B05C3B43617D}" destId="{66F5B3D2-565D-4F83-8E8A-C6E74F81F684}" srcOrd="14" destOrd="0" presId="urn:microsoft.com/office/officeart/2005/8/layout/list1"/>
    <dgm:cxn modelId="{C4C533A5-9A3D-4BBC-87CC-8AD0D22B9150}" type="presParOf" srcId="{16CF421A-46CB-43C9-B024-B05C3B43617D}" destId="{E6CD57E5-7EF9-4159-9FE3-CA0400677FCD}" srcOrd="15" destOrd="0" presId="urn:microsoft.com/office/officeart/2005/8/layout/list1"/>
    <dgm:cxn modelId="{86327F38-82A6-47DB-9AF8-6E2CC95D9365}" type="presParOf" srcId="{16CF421A-46CB-43C9-B024-B05C3B43617D}" destId="{05B946AB-586A-4EC4-9757-47E31C431D80}" srcOrd="16" destOrd="0" presId="urn:microsoft.com/office/officeart/2005/8/layout/list1"/>
    <dgm:cxn modelId="{5357D069-4FF1-43E3-8334-C032990A85BE}" type="presParOf" srcId="{05B946AB-586A-4EC4-9757-47E31C431D80}" destId="{7B933840-12A1-4006-8F01-F293A8D24EB5}" srcOrd="0" destOrd="0" presId="urn:microsoft.com/office/officeart/2005/8/layout/list1"/>
    <dgm:cxn modelId="{323F7156-93A0-4310-A94C-ED52B7A23BD8}" type="presParOf" srcId="{05B946AB-586A-4EC4-9757-47E31C431D80}" destId="{CC3071A1-EEFB-466C-96E8-FD9943E6439F}" srcOrd="1" destOrd="0" presId="urn:microsoft.com/office/officeart/2005/8/layout/list1"/>
    <dgm:cxn modelId="{1AC1D36F-81EE-496B-8227-C5A2D10B7ABF}" type="presParOf" srcId="{16CF421A-46CB-43C9-B024-B05C3B43617D}" destId="{95C78CBE-8A46-4B73-9BEF-1016501FA353}" srcOrd="17" destOrd="0" presId="urn:microsoft.com/office/officeart/2005/8/layout/list1"/>
    <dgm:cxn modelId="{0EA0C31B-141F-45C9-ACC3-911C7A9668E4}" type="presParOf" srcId="{16CF421A-46CB-43C9-B024-B05C3B43617D}" destId="{6BFB03F5-F8B4-4603-9072-BDC9961D986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F8BCE0-5611-4876-8344-B1E3F4AACD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E6EC250-C507-435B-8B42-E57EDE6FBD7E}">
      <dgm:prSet/>
      <dgm:spPr/>
      <dgm:t>
        <a:bodyPr/>
        <a:lstStyle/>
        <a:p>
          <a:r>
            <a:rPr lang="en-GB" b="1" i="0"/>
            <a:t>Requires a reliable internet connection.</a:t>
          </a:r>
          <a:endParaRPr lang="en-GB" b="1"/>
        </a:p>
      </dgm:t>
    </dgm:pt>
    <dgm:pt modelId="{519C01EB-F0A1-4410-A62F-ECDD84DA81B0}" type="parTrans" cxnId="{E7D473E5-8DDA-441C-88D9-B71906D6F298}">
      <dgm:prSet/>
      <dgm:spPr/>
      <dgm:t>
        <a:bodyPr/>
        <a:lstStyle/>
        <a:p>
          <a:endParaRPr lang="en-GB" b="1"/>
        </a:p>
      </dgm:t>
    </dgm:pt>
    <dgm:pt modelId="{964BE28C-990B-42F6-A773-598CEB743D63}" type="sibTrans" cxnId="{E7D473E5-8DDA-441C-88D9-B71906D6F298}">
      <dgm:prSet/>
      <dgm:spPr/>
      <dgm:t>
        <a:bodyPr/>
        <a:lstStyle/>
        <a:p>
          <a:endParaRPr lang="en-GB" b="1"/>
        </a:p>
      </dgm:t>
    </dgm:pt>
    <dgm:pt modelId="{073DBB1A-8FF7-4241-AA1C-C1890444C455}">
      <dgm:prSet/>
      <dgm:spPr/>
      <dgm:t>
        <a:bodyPr/>
        <a:lstStyle/>
        <a:p>
          <a:r>
            <a:rPr lang="en-GB" b="1" i="0" dirty="0"/>
            <a:t>Staff may require training before using all features effectively.</a:t>
          </a:r>
          <a:endParaRPr lang="en-GB" b="1" dirty="0"/>
        </a:p>
      </dgm:t>
    </dgm:pt>
    <dgm:pt modelId="{12C24847-0C24-44B7-BEE8-9FAC7A00AA88}" type="parTrans" cxnId="{874A31B7-82DD-4AE4-8B61-E1E8AA381C0B}">
      <dgm:prSet/>
      <dgm:spPr/>
      <dgm:t>
        <a:bodyPr/>
        <a:lstStyle/>
        <a:p>
          <a:endParaRPr lang="en-GB" b="1"/>
        </a:p>
      </dgm:t>
    </dgm:pt>
    <dgm:pt modelId="{75F1B0D9-52CC-48C0-A0CF-EDF772919843}" type="sibTrans" cxnId="{874A31B7-82DD-4AE4-8B61-E1E8AA381C0B}">
      <dgm:prSet/>
      <dgm:spPr/>
      <dgm:t>
        <a:bodyPr/>
        <a:lstStyle/>
        <a:p>
          <a:endParaRPr lang="en-GB" b="1"/>
        </a:p>
      </dgm:t>
    </dgm:pt>
    <dgm:pt modelId="{60D8195B-7741-4263-9963-F1B7D12504DA}">
      <dgm:prSet/>
      <dgm:spPr/>
      <dgm:t>
        <a:bodyPr/>
        <a:lstStyle/>
        <a:p>
          <a:r>
            <a:rPr lang="en-GB" b="1" i="0"/>
            <a:t>Microsoft 365 licensing may increase organisational costs.</a:t>
          </a:r>
          <a:endParaRPr lang="en-GB" b="1"/>
        </a:p>
      </dgm:t>
    </dgm:pt>
    <dgm:pt modelId="{7A0634EC-9CE6-4704-BC20-AE240C32E4B2}" type="parTrans" cxnId="{644063C8-4E47-4BF5-9D3E-105AF784ABD8}">
      <dgm:prSet/>
      <dgm:spPr/>
      <dgm:t>
        <a:bodyPr/>
        <a:lstStyle/>
        <a:p>
          <a:endParaRPr lang="en-GB" b="1"/>
        </a:p>
      </dgm:t>
    </dgm:pt>
    <dgm:pt modelId="{161957D7-32E3-4E3A-95DE-9CB789C8CFD9}" type="sibTrans" cxnId="{644063C8-4E47-4BF5-9D3E-105AF784ABD8}">
      <dgm:prSet/>
      <dgm:spPr/>
      <dgm:t>
        <a:bodyPr/>
        <a:lstStyle/>
        <a:p>
          <a:endParaRPr lang="en-GB" b="1"/>
        </a:p>
      </dgm:t>
    </dgm:pt>
    <dgm:pt modelId="{2FE401BB-44BF-4E28-9DBC-3EEDFC0216D7}">
      <dgm:prSet/>
      <dgm:spPr/>
      <dgm:t>
        <a:bodyPr/>
        <a:lstStyle/>
        <a:p>
          <a:r>
            <a:rPr lang="en-GB" b="1" i="0"/>
            <a:t>Digital communication may not completely replace face-to-face discussions for complex</a:t>
          </a:r>
          <a:br>
            <a:rPr lang="en-GB" b="1"/>
          </a:br>
          <a:endParaRPr lang="en-GB" b="1"/>
        </a:p>
      </dgm:t>
    </dgm:pt>
    <dgm:pt modelId="{B2658C20-A5DB-4D3D-8918-1F0BA0DD9880}" type="parTrans" cxnId="{D4EBD6A3-DDBD-4FC1-B6D6-7E1EA3B1924F}">
      <dgm:prSet/>
      <dgm:spPr/>
      <dgm:t>
        <a:bodyPr/>
        <a:lstStyle/>
        <a:p>
          <a:endParaRPr lang="en-GB" b="1"/>
        </a:p>
      </dgm:t>
    </dgm:pt>
    <dgm:pt modelId="{C7947D51-7A07-46D5-B6CD-583C71AE6A73}" type="sibTrans" cxnId="{D4EBD6A3-DDBD-4FC1-B6D6-7E1EA3B1924F}">
      <dgm:prSet/>
      <dgm:spPr/>
      <dgm:t>
        <a:bodyPr/>
        <a:lstStyle/>
        <a:p>
          <a:endParaRPr lang="en-GB" b="1"/>
        </a:p>
      </dgm:t>
    </dgm:pt>
    <dgm:pt modelId="{C381EDD9-4258-43DF-A3B6-F2F448856836}" type="pres">
      <dgm:prSet presAssocID="{A1F8BCE0-5611-4876-8344-B1E3F4AACDA2}" presName="linear" presStyleCnt="0">
        <dgm:presLayoutVars>
          <dgm:animLvl val="lvl"/>
          <dgm:resizeHandles val="exact"/>
        </dgm:presLayoutVars>
      </dgm:prSet>
      <dgm:spPr/>
    </dgm:pt>
    <dgm:pt modelId="{6BAFECB4-3C04-4F57-9ACB-D6231BFA5CDF}" type="pres">
      <dgm:prSet presAssocID="{7E6EC250-C507-435B-8B42-E57EDE6FBD7E}" presName="parentText" presStyleLbl="node1" presStyleIdx="0" presStyleCnt="4">
        <dgm:presLayoutVars>
          <dgm:chMax val="0"/>
          <dgm:bulletEnabled val="1"/>
        </dgm:presLayoutVars>
      </dgm:prSet>
      <dgm:spPr/>
    </dgm:pt>
    <dgm:pt modelId="{EA9C0D05-B9BB-435F-8CF2-C1D624E65A8C}" type="pres">
      <dgm:prSet presAssocID="{964BE28C-990B-42F6-A773-598CEB743D63}" presName="spacer" presStyleCnt="0"/>
      <dgm:spPr/>
    </dgm:pt>
    <dgm:pt modelId="{42A13C8C-4A9E-4EEE-97EF-6063569D3EB9}" type="pres">
      <dgm:prSet presAssocID="{073DBB1A-8FF7-4241-AA1C-C1890444C455}" presName="parentText" presStyleLbl="node1" presStyleIdx="1" presStyleCnt="4">
        <dgm:presLayoutVars>
          <dgm:chMax val="0"/>
          <dgm:bulletEnabled val="1"/>
        </dgm:presLayoutVars>
      </dgm:prSet>
      <dgm:spPr/>
    </dgm:pt>
    <dgm:pt modelId="{4D7CED7E-7543-41A6-AF3E-ACA44AD2E532}" type="pres">
      <dgm:prSet presAssocID="{75F1B0D9-52CC-48C0-A0CF-EDF772919843}" presName="spacer" presStyleCnt="0"/>
      <dgm:spPr/>
    </dgm:pt>
    <dgm:pt modelId="{4F65627A-9455-4DB1-975E-D55A553B7AAD}" type="pres">
      <dgm:prSet presAssocID="{60D8195B-7741-4263-9963-F1B7D12504DA}" presName="parentText" presStyleLbl="node1" presStyleIdx="2" presStyleCnt="4">
        <dgm:presLayoutVars>
          <dgm:chMax val="0"/>
          <dgm:bulletEnabled val="1"/>
        </dgm:presLayoutVars>
      </dgm:prSet>
      <dgm:spPr/>
    </dgm:pt>
    <dgm:pt modelId="{8D2F6C7F-DC30-42D1-8F41-BE46E10FDED8}" type="pres">
      <dgm:prSet presAssocID="{161957D7-32E3-4E3A-95DE-9CB789C8CFD9}" presName="spacer" presStyleCnt="0"/>
      <dgm:spPr/>
    </dgm:pt>
    <dgm:pt modelId="{939889E4-7B7E-44CA-88C4-E800EC67BC5B}" type="pres">
      <dgm:prSet presAssocID="{2FE401BB-44BF-4E28-9DBC-3EEDFC0216D7}" presName="parentText" presStyleLbl="node1" presStyleIdx="3" presStyleCnt="4">
        <dgm:presLayoutVars>
          <dgm:chMax val="0"/>
          <dgm:bulletEnabled val="1"/>
        </dgm:presLayoutVars>
      </dgm:prSet>
      <dgm:spPr/>
    </dgm:pt>
  </dgm:ptLst>
  <dgm:cxnLst>
    <dgm:cxn modelId="{93E5CE1A-19B9-45C0-B03A-CEF80D434C03}" type="presOf" srcId="{A1F8BCE0-5611-4876-8344-B1E3F4AACDA2}" destId="{C381EDD9-4258-43DF-A3B6-F2F448856836}" srcOrd="0" destOrd="0" presId="urn:microsoft.com/office/officeart/2005/8/layout/vList2"/>
    <dgm:cxn modelId="{C7231761-5EAC-43D4-AE4B-F98052DE5F5A}" type="presOf" srcId="{073DBB1A-8FF7-4241-AA1C-C1890444C455}" destId="{42A13C8C-4A9E-4EEE-97EF-6063569D3EB9}" srcOrd="0" destOrd="0" presId="urn:microsoft.com/office/officeart/2005/8/layout/vList2"/>
    <dgm:cxn modelId="{244A8D7F-22C3-4E80-B6BE-9E94D1A56A4A}" type="presOf" srcId="{2FE401BB-44BF-4E28-9DBC-3EEDFC0216D7}" destId="{939889E4-7B7E-44CA-88C4-E800EC67BC5B}" srcOrd="0" destOrd="0" presId="urn:microsoft.com/office/officeart/2005/8/layout/vList2"/>
    <dgm:cxn modelId="{D4EBD6A3-DDBD-4FC1-B6D6-7E1EA3B1924F}" srcId="{A1F8BCE0-5611-4876-8344-B1E3F4AACDA2}" destId="{2FE401BB-44BF-4E28-9DBC-3EEDFC0216D7}" srcOrd="3" destOrd="0" parTransId="{B2658C20-A5DB-4D3D-8918-1F0BA0DD9880}" sibTransId="{C7947D51-7A07-46D5-B6CD-583C71AE6A73}"/>
    <dgm:cxn modelId="{AAADA4A9-68CB-4095-B077-EB32B03C49FC}" type="presOf" srcId="{60D8195B-7741-4263-9963-F1B7D12504DA}" destId="{4F65627A-9455-4DB1-975E-D55A553B7AAD}" srcOrd="0" destOrd="0" presId="urn:microsoft.com/office/officeart/2005/8/layout/vList2"/>
    <dgm:cxn modelId="{874A31B7-82DD-4AE4-8B61-E1E8AA381C0B}" srcId="{A1F8BCE0-5611-4876-8344-B1E3F4AACDA2}" destId="{073DBB1A-8FF7-4241-AA1C-C1890444C455}" srcOrd="1" destOrd="0" parTransId="{12C24847-0C24-44B7-BEE8-9FAC7A00AA88}" sibTransId="{75F1B0D9-52CC-48C0-A0CF-EDF772919843}"/>
    <dgm:cxn modelId="{644063C8-4E47-4BF5-9D3E-105AF784ABD8}" srcId="{A1F8BCE0-5611-4876-8344-B1E3F4AACDA2}" destId="{60D8195B-7741-4263-9963-F1B7D12504DA}" srcOrd="2" destOrd="0" parTransId="{7A0634EC-9CE6-4704-BC20-AE240C32E4B2}" sibTransId="{161957D7-32E3-4E3A-95DE-9CB789C8CFD9}"/>
    <dgm:cxn modelId="{6F7928D8-ADCD-4E16-9890-57BF78549396}" type="presOf" srcId="{7E6EC250-C507-435B-8B42-E57EDE6FBD7E}" destId="{6BAFECB4-3C04-4F57-9ACB-D6231BFA5CDF}" srcOrd="0" destOrd="0" presId="urn:microsoft.com/office/officeart/2005/8/layout/vList2"/>
    <dgm:cxn modelId="{E7D473E5-8DDA-441C-88D9-B71906D6F298}" srcId="{A1F8BCE0-5611-4876-8344-B1E3F4AACDA2}" destId="{7E6EC250-C507-435B-8B42-E57EDE6FBD7E}" srcOrd="0" destOrd="0" parTransId="{519C01EB-F0A1-4410-A62F-ECDD84DA81B0}" sibTransId="{964BE28C-990B-42F6-A773-598CEB743D63}"/>
    <dgm:cxn modelId="{541857CC-80C7-410E-B2CC-8F22B0BAFFCF}" type="presParOf" srcId="{C381EDD9-4258-43DF-A3B6-F2F448856836}" destId="{6BAFECB4-3C04-4F57-9ACB-D6231BFA5CDF}" srcOrd="0" destOrd="0" presId="urn:microsoft.com/office/officeart/2005/8/layout/vList2"/>
    <dgm:cxn modelId="{FAA69263-17CF-4519-9DD1-7591D2EB2927}" type="presParOf" srcId="{C381EDD9-4258-43DF-A3B6-F2F448856836}" destId="{EA9C0D05-B9BB-435F-8CF2-C1D624E65A8C}" srcOrd="1" destOrd="0" presId="urn:microsoft.com/office/officeart/2005/8/layout/vList2"/>
    <dgm:cxn modelId="{FFD1CF63-1291-4096-82CC-D3239F56BC8B}" type="presParOf" srcId="{C381EDD9-4258-43DF-A3B6-F2F448856836}" destId="{42A13C8C-4A9E-4EEE-97EF-6063569D3EB9}" srcOrd="2" destOrd="0" presId="urn:microsoft.com/office/officeart/2005/8/layout/vList2"/>
    <dgm:cxn modelId="{42EE1CAB-568E-4922-958E-4A3D2A6EAB4B}" type="presParOf" srcId="{C381EDD9-4258-43DF-A3B6-F2F448856836}" destId="{4D7CED7E-7543-41A6-AF3E-ACA44AD2E532}" srcOrd="3" destOrd="0" presId="urn:microsoft.com/office/officeart/2005/8/layout/vList2"/>
    <dgm:cxn modelId="{AA7BBD5B-781E-4B28-B913-7F4AF5538E03}" type="presParOf" srcId="{C381EDD9-4258-43DF-A3B6-F2F448856836}" destId="{4F65627A-9455-4DB1-975E-D55A553B7AAD}" srcOrd="4" destOrd="0" presId="urn:microsoft.com/office/officeart/2005/8/layout/vList2"/>
    <dgm:cxn modelId="{83B28A90-537C-4D98-AD0E-8B8128AB58B8}" type="presParOf" srcId="{C381EDD9-4258-43DF-A3B6-F2F448856836}" destId="{8D2F6C7F-DC30-42D1-8F41-BE46E10FDED8}" srcOrd="5" destOrd="0" presId="urn:microsoft.com/office/officeart/2005/8/layout/vList2"/>
    <dgm:cxn modelId="{5E7C5357-8566-4829-9476-EA4FB8736D66}" type="presParOf" srcId="{C381EDD9-4258-43DF-A3B6-F2F448856836}" destId="{939889E4-7B7E-44CA-88C4-E800EC67BC5B}"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234A71-C91C-4477-A324-D4CFD27FF6CC}"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7D60ECB1-B75B-405E-AA3A-D355B2B24593}">
      <dgm:prSet/>
      <dgm:spPr/>
      <dgm:t>
        <a:bodyPr/>
        <a:lstStyle/>
        <a:p>
          <a:r>
            <a:rPr lang="en-GB" b="1"/>
            <a:t>Write and update residents care plans.</a:t>
          </a:r>
        </a:p>
      </dgm:t>
    </dgm:pt>
    <dgm:pt modelId="{115C2B72-965A-4383-AD92-8C0D37308956}" type="parTrans" cxnId="{BD2273B3-AABD-4DA2-AA41-1E138929315F}">
      <dgm:prSet/>
      <dgm:spPr/>
      <dgm:t>
        <a:bodyPr/>
        <a:lstStyle/>
        <a:p>
          <a:endParaRPr lang="en-GB" b="1"/>
        </a:p>
      </dgm:t>
    </dgm:pt>
    <dgm:pt modelId="{223479FB-92A9-47FD-ACE4-45CC01E9C69F}" type="sibTrans" cxnId="{BD2273B3-AABD-4DA2-AA41-1E138929315F}">
      <dgm:prSet/>
      <dgm:spPr/>
      <dgm:t>
        <a:bodyPr/>
        <a:lstStyle/>
        <a:p>
          <a:endParaRPr lang="en-GB" b="1"/>
        </a:p>
      </dgm:t>
    </dgm:pt>
    <dgm:pt modelId="{13F3AA43-FD84-4F0E-8C20-4D0873F29232}">
      <dgm:prSet/>
      <dgm:spPr/>
      <dgm:t>
        <a:bodyPr/>
        <a:lstStyle/>
        <a:p>
          <a:r>
            <a:rPr lang="en-GB" b="1" dirty="0"/>
            <a:t>Record daily care notes and observations</a:t>
          </a:r>
        </a:p>
      </dgm:t>
    </dgm:pt>
    <dgm:pt modelId="{11FCF3C4-9C80-49E9-B137-55876234F667}" type="parTrans" cxnId="{4CEF8873-E8B7-4264-A485-FE5FCCCA79D6}">
      <dgm:prSet/>
      <dgm:spPr/>
      <dgm:t>
        <a:bodyPr/>
        <a:lstStyle/>
        <a:p>
          <a:endParaRPr lang="en-GB" b="1"/>
        </a:p>
      </dgm:t>
    </dgm:pt>
    <dgm:pt modelId="{EDAEB841-57E4-4266-AF4E-1A8A581EBCD4}" type="sibTrans" cxnId="{4CEF8873-E8B7-4264-A485-FE5FCCCA79D6}">
      <dgm:prSet/>
      <dgm:spPr/>
      <dgm:t>
        <a:bodyPr/>
        <a:lstStyle/>
        <a:p>
          <a:endParaRPr lang="en-GB" b="1"/>
        </a:p>
      </dgm:t>
    </dgm:pt>
    <dgm:pt modelId="{F511B02D-FEB5-4A6D-A4E0-15D1FBA31DC9}">
      <dgm:prSet/>
      <dgm:spPr/>
      <dgm:t>
        <a:bodyPr/>
        <a:lstStyle/>
        <a:p>
          <a:r>
            <a:rPr lang="en-GB" b="1"/>
            <a:t>Create incident reports</a:t>
          </a:r>
        </a:p>
      </dgm:t>
    </dgm:pt>
    <dgm:pt modelId="{AE30D890-C282-4373-B6DC-D02518ED3AA6}" type="parTrans" cxnId="{17119AAD-2B35-4A9A-B480-308EDA43CC2A}">
      <dgm:prSet/>
      <dgm:spPr/>
      <dgm:t>
        <a:bodyPr/>
        <a:lstStyle/>
        <a:p>
          <a:endParaRPr lang="en-GB" b="1"/>
        </a:p>
      </dgm:t>
    </dgm:pt>
    <dgm:pt modelId="{2D279E49-20B3-4861-B3A5-7AAFE6CF9F3D}" type="sibTrans" cxnId="{17119AAD-2B35-4A9A-B480-308EDA43CC2A}">
      <dgm:prSet/>
      <dgm:spPr/>
      <dgm:t>
        <a:bodyPr/>
        <a:lstStyle/>
        <a:p>
          <a:endParaRPr lang="en-GB" b="1"/>
        </a:p>
      </dgm:t>
    </dgm:pt>
    <dgm:pt modelId="{657CB5D6-7FB7-4590-AF45-6B8BB0CDED13}">
      <dgm:prSet/>
      <dgm:spPr/>
      <dgm:t>
        <a:bodyPr/>
        <a:lstStyle/>
        <a:p>
          <a:r>
            <a:rPr lang="en-GB" b="1"/>
            <a:t>Share documents with authorised staff</a:t>
          </a:r>
        </a:p>
      </dgm:t>
    </dgm:pt>
    <dgm:pt modelId="{29E3E574-D988-4F5D-9677-2F54D939D664}" type="parTrans" cxnId="{AEE264DC-3A0F-40A6-92E5-1992264398D1}">
      <dgm:prSet/>
      <dgm:spPr/>
      <dgm:t>
        <a:bodyPr/>
        <a:lstStyle/>
        <a:p>
          <a:endParaRPr lang="en-GB" b="1"/>
        </a:p>
      </dgm:t>
    </dgm:pt>
    <dgm:pt modelId="{41E89DF7-5E9C-4237-8FE2-DA5F09EED4A4}" type="sibTrans" cxnId="{AEE264DC-3A0F-40A6-92E5-1992264398D1}">
      <dgm:prSet/>
      <dgm:spPr/>
      <dgm:t>
        <a:bodyPr/>
        <a:lstStyle/>
        <a:p>
          <a:endParaRPr lang="en-GB" b="1"/>
        </a:p>
      </dgm:t>
    </dgm:pt>
    <dgm:pt modelId="{A1999A4A-D17F-4309-84DE-898C2326B908}">
      <dgm:prSet/>
      <dgm:spPr/>
      <dgm:t>
        <a:bodyPr/>
        <a:lstStyle/>
        <a:p>
          <a:r>
            <a:rPr lang="en-GB" b="1"/>
            <a:t>Keep records accurate and up to date</a:t>
          </a:r>
        </a:p>
      </dgm:t>
    </dgm:pt>
    <dgm:pt modelId="{D525C68F-6328-4F26-8DE2-2012F031B1B2}" type="parTrans" cxnId="{A26059AE-801C-4F76-A2AB-D86FB254DDC3}">
      <dgm:prSet/>
      <dgm:spPr/>
      <dgm:t>
        <a:bodyPr/>
        <a:lstStyle/>
        <a:p>
          <a:endParaRPr lang="en-GB" b="1"/>
        </a:p>
      </dgm:t>
    </dgm:pt>
    <dgm:pt modelId="{D82B3835-50BD-4CDE-ADAA-0112F9EA29F1}" type="sibTrans" cxnId="{A26059AE-801C-4F76-A2AB-D86FB254DDC3}">
      <dgm:prSet/>
      <dgm:spPr/>
      <dgm:t>
        <a:bodyPr/>
        <a:lstStyle/>
        <a:p>
          <a:endParaRPr lang="en-GB" b="1"/>
        </a:p>
      </dgm:t>
    </dgm:pt>
    <dgm:pt modelId="{A5D9FAAB-7FE2-4620-8B50-FE0DE2314ADF}" type="pres">
      <dgm:prSet presAssocID="{12234A71-C91C-4477-A324-D4CFD27FF6CC}" presName="Name0" presStyleCnt="0">
        <dgm:presLayoutVars>
          <dgm:dir/>
          <dgm:animLvl val="lvl"/>
          <dgm:resizeHandles val="exact"/>
        </dgm:presLayoutVars>
      </dgm:prSet>
      <dgm:spPr/>
    </dgm:pt>
    <dgm:pt modelId="{D1A07A05-99B1-4209-986B-C4C6B1826D78}" type="pres">
      <dgm:prSet presAssocID="{7D60ECB1-B75B-405E-AA3A-D355B2B24593}" presName="composite" presStyleCnt="0"/>
      <dgm:spPr/>
    </dgm:pt>
    <dgm:pt modelId="{D0393B7D-ECA9-4786-83CF-1EBF52A7062A}" type="pres">
      <dgm:prSet presAssocID="{7D60ECB1-B75B-405E-AA3A-D355B2B24593}" presName="parTx" presStyleLbl="alignNode1" presStyleIdx="0" presStyleCnt="5">
        <dgm:presLayoutVars>
          <dgm:chMax val="0"/>
          <dgm:chPref val="0"/>
          <dgm:bulletEnabled val="1"/>
        </dgm:presLayoutVars>
      </dgm:prSet>
      <dgm:spPr/>
    </dgm:pt>
    <dgm:pt modelId="{9DCEAEBC-FEE9-40A5-87F0-762F0C48C68C}" type="pres">
      <dgm:prSet presAssocID="{7D60ECB1-B75B-405E-AA3A-D355B2B24593}" presName="desTx" presStyleLbl="alignAccFollowNode1" presStyleIdx="0" presStyleCnt="5">
        <dgm:presLayoutVars>
          <dgm:bulletEnabled val="1"/>
        </dgm:presLayoutVars>
      </dgm:prSet>
      <dgm:spPr/>
    </dgm:pt>
    <dgm:pt modelId="{6758F199-D57B-49A9-BCD5-75A95521C9EB}" type="pres">
      <dgm:prSet presAssocID="{223479FB-92A9-47FD-ACE4-45CC01E9C69F}" presName="space" presStyleCnt="0"/>
      <dgm:spPr/>
    </dgm:pt>
    <dgm:pt modelId="{5A683F5C-760A-4B01-86C0-D91D99501373}" type="pres">
      <dgm:prSet presAssocID="{13F3AA43-FD84-4F0E-8C20-4D0873F29232}" presName="composite" presStyleCnt="0"/>
      <dgm:spPr/>
    </dgm:pt>
    <dgm:pt modelId="{11B92D29-20AB-43CA-8CA8-D0274DE538FC}" type="pres">
      <dgm:prSet presAssocID="{13F3AA43-FD84-4F0E-8C20-4D0873F29232}" presName="parTx" presStyleLbl="alignNode1" presStyleIdx="1" presStyleCnt="5">
        <dgm:presLayoutVars>
          <dgm:chMax val="0"/>
          <dgm:chPref val="0"/>
          <dgm:bulletEnabled val="1"/>
        </dgm:presLayoutVars>
      </dgm:prSet>
      <dgm:spPr/>
    </dgm:pt>
    <dgm:pt modelId="{7073F605-AEEA-431A-BB99-965A7D3A1636}" type="pres">
      <dgm:prSet presAssocID="{13F3AA43-FD84-4F0E-8C20-4D0873F29232}" presName="desTx" presStyleLbl="alignAccFollowNode1" presStyleIdx="1" presStyleCnt="5">
        <dgm:presLayoutVars>
          <dgm:bulletEnabled val="1"/>
        </dgm:presLayoutVars>
      </dgm:prSet>
      <dgm:spPr/>
    </dgm:pt>
    <dgm:pt modelId="{038D339E-19E3-4F32-8515-23EB0A0C8751}" type="pres">
      <dgm:prSet presAssocID="{EDAEB841-57E4-4266-AF4E-1A8A581EBCD4}" presName="space" presStyleCnt="0"/>
      <dgm:spPr/>
    </dgm:pt>
    <dgm:pt modelId="{20B13B8F-1D2E-4C3C-9287-A0018262B39B}" type="pres">
      <dgm:prSet presAssocID="{F511B02D-FEB5-4A6D-A4E0-15D1FBA31DC9}" presName="composite" presStyleCnt="0"/>
      <dgm:spPr/>
    </dgm:pt>
    <dgm:pt modelId="{9C3B6477-F595-4AB9-B187-167DFBEEA4B7}" type="pres">
      <dgm:prSet presAssocID="{F511B02D-FEB5-4A6D-A4E0-15D1FBA31DC9}" presName="parTx" presStyleLbl="alignNode1" presStyleIdx="2" presStyleCnt="5">
        <dgm:presLayoutVars>
          <dgm:chMax val="0"/>
          <dgm:chPref val="0"/>
          <dgm:bulletEnabled val="1"/>
        </dgm:presLayoutVars>
      </dgm:prSet>
      <dgm:spPr/>
    </dgm:pt>
    <dgm:pt modelId="{2273B1DD-8D52-4A96-B110-143C9DA8361D}" type="pres">
      <dgm:prSet presAssocID="{F511B02D-FEB5-4A6D-A4E0-15D1FBA31DC9}" presName="desTx" presStyleLbl="alignAccFollowNode1" presStyleIdx="2" presStyleCnt="5">
        <dgm:presLayoutVars>
          <dgm:bulletEnabled val="1"/>
        </dgm:presLayoutVars>
      </dgm:prSet>
      <dgm:spPr/>
    </dgm:pt>
    <dgm:pt modelId="{ECC54A0B-D268-429D-B9D3-AB513A9CC1F9}" type="pres">
      <dgm:prSet presAssocID="{2D279E49-20B3-4861-B3A5-7AAFE6CF9F3D}" presName="space" presStyleCnt="0"/>
      <dgm:spPr/>
    </dgm:pt>
    <dgm:pt modelId="{73D8DA3B-A7F5-4155-8E36-3291FDC421C4}" type="pres">
      <dgm:prSet presAssocID="{657CB5D6-7FB7-4590-AF45-6B8BB0CDED13}" presName="composite" presStyleCnt="0"/>
      <dgm:spPr/>
    </dgm:pt>
    <dgm:pt modelId="{B0AE88F7-4FED-427E-B1FD-26D31703175B}" type="pres">
      <dgm:prSet presAssocID="{657CB5D6-7FB7-4590-AF45-6B8BB0CDED13}" presName="parTx" presStyleLbl="alignNode1" presStyleIdx="3" presStyleCnt="5">
        <dgm:presLayoutVars>
          <dgm:chMax val="0"/>
          <dgm:chPref val="0"/>
          <dgm:bulletEnabled val="1"/>
        </dgm:presLayoutVars>
      </dgm:prSet>
      <dgm:spPr/>
    </dgm:pt>
    <dgm:pt modelId="{68C43770-6107-4708-ACE3-F3533ECEF075}" type="pres">
      <dgm:prSet presAssocID="{657CB5D6-7FB7-4590-AF45-6B8BB0CDED13}" presName="desTx" presStyleLbl="alignAccFollowNode1" presStyleIdx="3" presStyleCnt="5">
        <dgm:presLayoutVars>
          <dgm:bulletEnabled val="1"/>
        </dgm:presLayoutVars>
      </dgm:prSet>
      <dgm:spPr/>
    </dgm:pt>
    <dgm:pt modelId="{28F2928B-3F42-405C-A548-6B8867274386}" type="pres">
      <dgm:prSet presAssocID="{41E89DF7-5E9C-4237-8FE2-DA5F09EED4A4}" presName="space" presStyleCnt="0"/>
      <dgm:spPr/>
    </dgm:pt>
    <dgm:pt modelId="{E2178EA4-2512-4EC1-A227-CC63EB76E62A}" type="pres">
      <dgm:prSet presAssocID="{A1999A4A-D17F-4309-84DE-898C2326B908}" presName="composite" presStyleCnt="0"/>
      <dgm:spPr/>
    </dgm:pt>
    <dgm:pt modelId="{D1955401-D783-456D-A543-9E6ECBF943A9}" type="pres">
      <dgm:prSet presAssocID="{A1999A4A-D17F-4309-84DE-898C2326B908}" presName="parTx" presStyleLbl="alignNode1" presStyleIdx="4" presStyleCnt="5">
        <dgm:presLayoutVars>
          <dgm:chMax val="0"/>
          <dgm:chPref val="0"/>
          <dgm:bulletEnabled val="1"/>
        </dgm:presLayoutVars>
      </dgm:prSet>
      <dgm:spPr/>
    </dgm:pt>
    <dgm:pt modelId="{33AE5611-EAB0-4DBF-85F0-C16C58B2027F}" type="pres">
      <dgm:prSet presAssocID="{A1999A4A-D17F-4309-84DE-898C2326B908}" presName="desTx" presStyleLbl="alignAccFollowNode1" presStyleIdx="4" presStyleCnt="5">
        <dgm:presLayoutVars>
          <dgm:bulletEnabled val="1"/>
        </dgm:presLayoutVars>
      </dgm:prSet>
      <dgm:spPr/>
    </dgm:pt>
  </dgm:ptLst>
  <dgm:cxnLst>
    <dgm:cxn modelId="{667A6D0B-A3A1-475D-853F-0A8309858609}" type="presOf" srcId="{657CB5D6-7FB7-4590-AF45-6B8BB0CDED13}" destId="{B0AE88F7-4FED-427E-B1FD-26D31703175B}" srcOrd="0" destOrd="0" presId="urn:microsoft.com/office/officeart/2005/8/layout/hList1"/>
    <dgm:cxn modelId="{CF7C570C-10E6-4EBF-9E95-BB68721E5CEB}" type="presOf" srcId="{13F3AA43-FD84-4F0E-8C20-4D0873F29232}" destId="{11B92D29-20AB-43CA-8CA8-D0274DE538FC}" srcOrd="0" destOrd="0" presId="urn:microsoft.com/office/officeart/2005/8/layout/hList1"/>
    <dgm:cxn modelId="{935E5036-0E7C-4716-B76B-054AB3F57F26}" type="presOf" srcId="{F511B02D-FEB5-4A6D-A4E0-15D1FBA31DC9}" destId="{9C3B6477-F595-4AB9-B187-167DFBEEA4B7}" srcOrd="0" destOrd="0" presId="urn:microsoft.com/office/officeart/2005/8/layout/hList1"/>
    <dgm:cxn modelId="{4CEF8873-E8B7-4264-A485-FE5FCCCA79D6}" srcId="{12234A71-C91C-4477-A324-D4CFD27FF6CC}" destId="{13F3AA43-FD84-4F0E-8C20-4D0873F29232}" srcOrd="1" destOrd="0" parTransId="{11FCF3C4-9C80-49E9-B137-55876234F667}" sibTransId="{EDAEB841-57E4-4266-AF4E-1A8A581EBCD4}"/>
    <dgm:cxn modelId="{4E064C7F-E68F-4E6C-8167-06B32025A41A}" type="presOf" srcId="{7D60ECB1-B75B-405E-AA3A-D355B2B24593}" destId="{D0393B7D-ECA9-4786-83CF-1EBF52A7062A}" srcOrd="0" destOrd="0" presId="urn:microsoft.com/office/officeart/2005/8/layout/hList1"/>
    <dgm:cxn modelId="{22C65C90-C03F-478B-B35F-94C76F03ECBF}" type="presOf" srcId="{12234A71-C91C-4477-A324-D4CFD27FF6CC}" destId="{A5D9FAAB-7FE2-4620-8B50-FE0DE2314ADF}" srcOrd="0" destOrd="0" presId="urn:microsoft.com/office/officeart/2005/8/layout/hList1"/>
    <dgm:cxn modelId="{17119AAD-2B35-4A9A-B480-308EDA43CC2A}" srcId="{12234A71-C91C-4477-A324-D4CFD27FF6CC}" destId="{F511B02D-FEB5-4A6D-A4E0-15D1FBA31DC9}" srcOrd="2" destOrd="0" parTransId="{AE30D890-C282-4373-B6DC-D02518ED3AA6}" sibTransId="{2D279E49-20B3-4861-B3A5-7AAFE6CF9F3D}"/>
    <dgm:cxn modelId="{A26059AE-801C-4F76-A2AB-D86FB254DDC3}" srcId="{12234A71-C91C-4477-A324-D4CFD27FF6CC}" destId="{A1999A4A-D17F-4309-84DE-898C2326B908}" srcOrd="4" destOrd="0" parTransId="{D525C68F-6328-4F26-8DE2-2012F031B1B2}" sibTransId="{D82B3835-50BD-4CDE-ADAA-0112F9EA29F1}"/>
    <dgm:cxn modelId="{BD2273B3-AABD-4DA2-AA41-1E138929315F}" srcId="{12234A71-C91C-4477-A324-D4CFD27FF6CC}" destId="{7D60ECB1-B75B-405E-AA3A-D355B2B24593}" srcOrd="0" destOrd="0" parTransId="{115C2B72-965A-4383-AD92-8C0D37308956}" sibTransId="{223479FB-92A9-47FD-ACE4-45CC01E9C69F}"/>
    <dgm:cxn modelId="{AEE264DC-3A0F-40A6-92E5-1992264398D1}" srcId="{12234A71-C91C-4477-A324-D4CFD27FF6CC}" destId="{657CB5D6-7FB7-4590-AF45-6B8BB0CDED13}" srcOrd="3" destOrd="0" parTransId="{29E3E574-D988-4F5D-9677-2F54D939D664}" sibTransId="{41E89DF7-5E9C-4237-8FE2-DA5F09EED4A4}"/>
    <dgm:cxn modelId="{8E0C77F5-F32D-49A0-B574-C402F743E847}" type="presOf" srcId="{A1999A4A-D17F-4309-84DE-898C2326B908}" destId="{D1955401-D783-456D-A543-9E6ECBF943A9}" srcOrd="0" destOrd="0" presId="urn:microsoft.com/office/officeart/2005/8/layout/hList1"/>
    <dgm:cxn modelId="{8B70EA5B-F456-4016-B068-9738CAF7D8AB}" type="presParOf" srcId="{A5D9FAAB-7FE2-4620-8B50-FE0DE2314ADF}" destId="{D1A07A05-99B1-4209-986B-C4C6B1826D78}" srcOrd="0" destOrd="0" presId="urn:microsoft.com/office/officeart/2005/8/layout/hList1"/>
    <dgm:cxn modelId="{3CCE68E6-92A5-4EDC-840E-BB525768FA56}" type="presParOf" srcId="{D1A07A05-99B1-4209-986B-C4C6B1826D78}" destId="{D0393B7D-ECA9-4786-83CF-1EBF52A7062A}" srcOrd="0" destOrd="0" presId="urn:microsoft.com/office/officeart/2005/8/layout/hList1"/>
    <dgm:cxn modelId="{D0F04FB0-6107-4D71-89B0-50A8214D669B}" type="presParOf" srcId="{D1A07A05-99B1-4209-986B-C4C6B1826D78}" destId="{9DCEAEBC-FEE9-40A5-87F0-762F0C48C68C}" srcOrd="1" destOrd="0" presId="urn:microsoft.com/office/officeart/2005/8/layout/hList1"/>
    <dgm:cxn modelId="{46BAE286-3BC6-4A2D-8C25-17D10FE65B79}" type="presParOf" srcId="{A5D9FAAB-7FE2-4620-8B50-FE0DE2314ADF}" destId="{6758F199-D57B-49A9-BCD5-75A95521C9EB}" srcOrd="1" destOrd="0" presId="urn:microsoft.com/office/officeart/2005/8/layout/hList1"/>
    <dgm:cxn modelId="{0ADAC095-662B-49CB-8522-56163299825C}" type="presParOf" srcId="{A5D9FAAB-7FE2-4620-8B50-FE0DE2314ADF}" destId="{5A683F5C-760A-4B01-86C0-D91D99501373}" srcOrd="2" destOrd="0" presId="urn:microsoft.com/office/officeart/2005/8/layout/hList1"/>
    <dgm:cxn modelId="{0887E872-82DC-4A79-BA8F-5C91AD6021FC}" type="presParOf" srcId="{5A683F5C-760A-4B01-86C0-D91D99501373}" destId="{11B92D29-20AB-43CA-8CA8-D0274DE538FC}" srcOrd="0" destOrd="0" presId="urn:microsoft.com/office/officeart/2005/8/layout/hList1"/>
    <dgm:cxn modelId="{CE9220EC-1028-49F0-8794-F1D545846E3F}" type="presParOf" srcId="{5A683F5C-760A-4B01-86C0-D91D99501373}" destId="{7073F605-AEEA-431A-BB99-965A7D3A1636}" srcOrd="1" destOrd="0" presId="urn:microsoft.com/office/officeart/2005/8/layout/hList1"/>
    <dgm:cxn modelId="{FFD29B19-AC5B-4B30-9AF3-B220BA5B71C9}" type="presParOf" srcId="{A5D9FAAB-7FE2-4620-8B50-FE0DE2314ADF}" destId="{038D339E-19E3-4F32-8515-23EB0A0C8751}" srcOrd="3" destOrd="0" presId="urn:microsoft.com/office/officeart/2005/8/layout/hList1"/>
    <dgm:cxn modelId="{7523E6E4-143C-4907-8C62-0AD68AFA17AE}" type="presParOf" srcId="{A5D9FAAB-7FE2-4620-8B50-FE0DE2314ADF}" destId="{20B13B8F-1D2E-4C3C-9287-A0018262B39B}" srcOrd="4" destOrd="0" presId="urn:microsoft.com/office/officeart/2005/8/layout/hList1"/>
    <dgm:cxn modelId="{4A2E0141-6C7C-46D4-BD31-11103F940D48}" type="presParOf" srcId="{20B13B8F-1D2E-4C3C-9287-A0018262B39B}" destId="{9C3B6477-F595-4AB9-B187-167DFBEEA4B7}" srcOrd="0" destOrd="0" presId="urn:microsoft.com/office/officeart/2005/8/layout/hList1"/>
    <dgm:cxn modelId="{5C5141B3-3B99-4467-9AAB-6415DEAA352A}" type="presParOf" srcId="{20B13B8F-1D2E-4C3C-9287-A0018262B39B}" destId="{2273B1DD-8D52-4A96-B110-143C9DA8361D}" srcOrd="1" destOrd="0" presId="urn:microsoft.com/office/officeart/2005/8/layout/hList1"/>
    <dgm:cxn modelId="{F384D8BF-082B-415D-A1E9-5E6816D55405}" type="presParOf" srcId="{A5D9FAAB-7FE2-4620-8B50-FE0DE2314ADF}" destId="{ECC54A0B-D268-429D-B9D3-AB513A9CC1F9}" srcOrd="5" destOrd="0" presId="urn:microsoft.com/office/officeart/2005/8/layout/hList1"/>
    <dgm:cxn modelId="{9F2143A6-7947-4BF1-AABE-2D1F4ACEAFDB}" type="presParOf" srcId="{A5D9FAAB-7FE2-4620-8B50-FE0DE2314ADF}" destId="{73D8DA3B-A7F5-4155-8E36-3291FDC421C4}" srcOrd="6" destOrd="0" presId="urn:microsoft.com/office/officeart/2005/8/layout/hList1"/>
    <dgm:cxn modelId="{4DECAA03-ED90-4C97-A57A-718FCCA5D531}" type="presParOf" srcId="{73D8DA3B-A7F5-4155-8E36-3291FDC421C4}" destId="{B0AE88F7-4FED-427E-B1FD-26D31703175B}" srcOrd="0" destOrd="0" presId="urn:microsoft.com/office/officeart/2005/8/layout/hList1"/>
    <dgm:cxn modelId="{D2DC48AF-5DD5-4E5C-B2D0-09E6CDFC7BBF}" type="presParOf" srcId="{73D8DA3B-A7F5-4155-8E36-3291FDC421C4}" destId="{68C43770-6107-4708-ACE3-F3533ECEF075}" srcOrd="1" destOrd="0" presId="urn:microsoft.com/office/officeart/2005/8/layout/hList1"/>
    <dgm:cxn modelId="{8DC557A5-B79D-40BA-80B5-60C3DB434D3A}" type="presParOf" srcId="{A5D9FAAB-7FE2-4620-8B50-FE0DE2314ADF}" destId="{28F2928B-3F42-405C-A548-6B8867274386}" srcOrd="7" destOrd="0" presId="urn:microsoft.com/office/officeart/2005/8/layout/hList1"/>
    <dgm:cxn modelId="{AFD47E8F-BFC5-44B3-A007-0150E2C5237A}" type="presParOf" srcId="{A5D9FAAB-7FE2-4620-8B50-FE0DE2314ADF}" destId="{E2178EA4-2512-4EC1-A227-CC63EB76E62A}" srcOrd="8" destOrd="0" presId="urn:microsoft.com/office/officeart/2005/8/layout/hList1"/>
    <dgm:cxn modelId="{849FBB65-CC77-4663-BDBB-DEC15456AF97}" type="presParOf" srcId="{E2178EA4-2512-4EC1-A227-CC63EB76E62A}" destId="{D1955401-D783-456D-A543-9E6ECBF943A9}" srcOrd="0" destOrd="0" presId="urn:microsoft.com/office/officeart/2005/8/layout/hList1"/>
    <dgm:cxn modelId="{80087C28-3FA6-4388-A4A0-E538CA1D738D}" type="presParOf" srcId="{E2178EA4-2512-4EC1-A227-CC63EB76E62A}" destId="{33AE5611-EAB0-4DBF-85F0-C16C58B2027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FCA989-8580-4C5B-A2A2-ADF0F1D9005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68DEF71-C7E2-4FAC-9BB4-52002E03009A}">
      <dgm:prSet/>
      <dgm:spPr/>
      <dgm:t>
        <a:bodyPr/>
        <a:lstStyle/>
        <a:p>
          <a:r>
            <a:rPr lang="en-GB" b="1" dirty="0"/>
            <a:t>Easy to create and edit documents</a:t>
          </a:r>
        </a:p>
      </dgm:t>
    </dgm:pt>
    <dgm:pt modelId="{0501C543-D107-4FF9-9286-63AFB64643C6}" type="parTrans" cxnId="{AF61D523-168A-4299-B94E-07938E562422}">
      <dgm:prSet/>
      <dgm:spPr/>
      <dgm:t>
        <a:bodyPr/>
        <a:lstStyle/>
        <a:p>
          <a:endParaRPr lang="en-GB" b="1"/>
        </a:p>
      </dgm:t>
    </dgm:pt>
    <dgm:pt modelId="{5F845B63-2810-4106-9F02-CBB64C95EC37}" type="sibTrans" cxnId="{AF61D523-168A-4299-B94E-07938E562422}">
      <dgm:prSet/>
      <dgm:spPr/>
      <dgm:t>
        <a:bodyPr/>
        <a:lstStyle/>
        <a:p>
          <a:endParaRPr lang="en-GB" b="1"/>
        </a:p>
      </dgm:t>
    </dgm:pt>
    <dgm:pt modelId="{4C84027A-571D-4788-8D9D-9885F4026C20}">
      <dgm:prSet/>
      <dgm:spPr/>
      <dgm:t>
        <a:bodyPr/>
        <a:lstStyle/>
        <a:p>
          <a:r>
            <a:rPr lang="en-GB" b="1" dirty="0"/>
            <a:t>Professional formatting</a:t>
          </a:r>
        </a:p>
      </dgm:t>
    </dgm:pt>
    <dgm:pt modelId="{B5539600-9B61-4207-82C2-B0192ED34F1A}" type="parTrans" cxnId="{3FFE125A-F370-49FA-9F11-6C56061D1240}">
      <dgm:prSet/>
      <dgm:spPr/>
      <dgm:t>
        <a:bodyPr/>
        <a:lstStyle/>
        <a:p>
          <a:endParaRPr lang="en-GB" b="1"/>
        </a:p>
      </dgm:t>
    </dgm:pt>
    <dgm:pt modelId="{50EB8D85-9E8E-4B37-83ED-CF819880ACDE}" type="sibTrans" cxnId="{3FFE125A-F370-49FA-9F11-6C56061D1240}">
      <dgm:prSet/>
      <dgm:spPr/>
      <dgm:t>
        <a:bodyPr/>
        <a:lstStyle/>
        <a:p>
          <a:endParaRPr lang="en-GB" b="1"/>
        </a:p>
      </dgm:t>
    </dgm:pt>
    <dgm:pt modelId="{D53E1739-2E06-4A7E-AFBA-08305F7B3934}">
      <dgm:prSet/>
      <dgm:spPr/>
      <dgm:t>
        <a:bodyPr/>
        <a:lstStyle/>
        <a:p>
          <a:r>
            <a:rPr lang="en-GB" b="1" dirty="0"/>
            <a:t>Easy to update resident information</a:t>
          </a:r>
        </a:p>
      </dgm:t>
    </dgm:pt>
    <dgm:pt modelId="{0F05EB6A-7C26-40CF-9F71-84CBF8A40FD5}" type="parTrans" cxnId="{22EEF430-08D4-46E6-BDD9-4355FFE10179}">
      <dgm:prSet/>
      <dgm:spPr/>
      <dgm:t>
        <a:bodyPr/>
        <a:lstStyle/>
        <a:p>
          <a:endParaRPr lang="en-GB" b="1"/>
        </a:p>
      </dgm:t>
    </dgm:pt>
    <dgm:pt modelId="{645E56C5-6D71-44C9-BDCF-C12877108575}" type="sibTrans" cxnId="{22EEF430-08D4-46E6-BDD9-4355FFE10179}">
      <dgm:prSet/>
      <dgm:spPr/>
      <dgm:t>
        <a:bodyPr/>
        <a:lstStyle/>
        <a:p>
          <a:endParaRPr lang="en-GB" b="1"/>
        </a:p>
      </dgm:t>
    </dgm:pt>
    <dgm:pt modelId="{B6992E7B-C403-4156-9925-7FFD8BE8E552}">
      <dgm:prSet/>
      <dgm:spPr/>
      <dgm:t>
        <a:bodyPr/>
        <a:lstStyle/>
        <a:p>
          <a:r>
            <a:rPr lang="en-GB" b="1" dirty="0"/>
            <a:t>Works with OneDrive for secure sharing</a:t>
          </a:r>
        </a:p>
      </dgm:t>
    </dgm:pt>
    <dgm:pt modelId="{FF2D4ADD-CA86-4A9E-9375-144C3173AEA7}" type="parTrans" cxnId="{7109626C-565D-48F2-A19D-FF3BD4B5CF51}">
      <dgm:prSet/>
      <dgm:spPr/>
      <dgm:t>
        <a:bodyPr/>
        <a:lstStyle/>
        <a:p>
          <a:endParaRPr lang="en-GB" b="1"/>
        </a:p>
      </dgm:t>
    </dgm:pt>
    <dgm:pt modelId="{13936115-499E-4AC8-9437-CB2DB8F0B9E8}" type="sibTrans" cxnId="{7109626C-565D-48F2-A19D-FF3BD4B5CF51}">
      <dgm:prSet/>
      <dgm:spPr/>
      <dgm:t>
        <a:bodyPr/>
        <a:lstStyle/>
        <a:p>
          <a:endParaRPr lang="en-GB" b="1"/>
        </a:p>
      </dgm:t>
    </dgm:pt>
    <dgm:pt modelId="{4CC5ADAC-91EB-4664-8D38-F76922F91C89}">
      <dgm:prSet/>
      <dgm:spPr/>
      <dgm:t>
        <a:bodyPr/>
        <a:lstStyle/>
        <a:p>
          <a:r>
            <a:rPr lang="en-GB" b="1" dirty="0"/>
            <a:t> Improves organisation of care records (Microsoft, 2025)</a:t>
          </a:r>
        </a:p>
      </dgm:t>
    </dgm:pt>
    <dgm:pt modelId="{A2E3D9A2-3654-432F-958B-45F00E5EEF73}" type="parTrans" cxnId="{CBB0ADF7-BC72-4073-9566-19B9F8DDBA8E}">
      <dgm:prSet/>
      <dgm:spPr/>
      <dgm:t>
        <a:bodyPr/>
        <a:lstStyle/>
        <a:p>
          <a:endParaRPr lang="en-GB" b="1"/>
        </a:p>
      </dgm:t>
    </dgm:pt>
    <dgm:pt modelId="{BCD6021B-B83F-46CE-9C72-3FF571C2D0E9}" type="sibTrans" cxnId="{CBB0ADF7-BC72-4073-9566-19B9F8DDBA8E}">
      <dgm:prSet/>
      <dgm:spPr/>
      <dgm:t>
        <a:bodyPr/>
        <a:lstStyle/>
        <a:p>
          <a:endParaRPr lang="en-GB" b="1"/>
        </a:p>
      </dgm:t>
    </dgm:pt>
    <dgm:pt modelId="{EF192253-F95C-44D6-8F78-11EDD452DE1E}" type="pres">
      <dgm:prSet presAssocID="{04FCA989-8580-4C5B-A2A2-ADF0F1D90056}" presName="linear" presStyleCnt="0">
        <dgm:presLayoutVars>
          <dgm:animLvl val="lvl"/>
          <dgm:resizeHandles val="exact"/>
        </dgm:presLayoutVars>
      </dgm:prSet>
      <dgm:spPr/>
    </dgm:pt>
    <dgm:pt modelId="{364E1039-30B3-4409-8259-C7FEB0FC3F3C}" type="pres">
      <dgm:prSet presAssocID="{A68DEF71-C7E2-4FAC-9BB4-52002E03009A}" presName="parentText" presStyleLbl="node1" presStyleIdx="0" presStyleCnt="5" custLinFactY="739" custLinFactNeighborX="-1085" custLinFactNeighborY="100000">
        <dgm:presLayoutVars>
          <dgm:chMax val="0"/>
          <dgm:bulletEnabled val="1"/>
        </dgm:presLayoutVars>
      </dgm:prSet>
      <dgm:spPr/>
    </dgm:pt>
    <dgm:pt modelId="{EA4635CF-549B-4132-8CB8-CD8E928C62D4}" type="pres">
      <dgm:prSet presAssocID="{5F845B63-2810-4106-9F02-CBB64C95EC37}" presName="spacer" presStyleCnt="0"/>
      <dgm:spPr/>
    </dgm:pt>
    <dgm:pt modelId="{8C85B101-1F62-4D89-A9C1-A789D09DF0D4}" type="pres">
      <dgm:prSet presAssocID="{4C84027A-571D-4788-8D9D-9885F4026C20}" presName="parentText" presStyleLbl="node1" presStyleIdx="1" presStyleCnt="5">
        <dgm:presLayoutVars>
          <dgm:chMax val="0"/>
          <dgm:bulletEnabled val="1"/>
        </dgm:presLayoutVars>
      </dgm:prSet>
      <dgm:spPr/>
    </dgm:pt>
    <dgm:pt modelId="{9B7D58E5-CB28-49CF-AEDF-EBC55573E9D3}" type="pres">
      <dgm:prSet presAssocID="{50EB8D85-9E8E-4B37-83ED-CF819880ACDE}" presName="spacer" presStyleCnt="0"/>
      <dgm:spPr/>
    </dgm:pt>
    <dgm:pt modelId="{0E602A15-035C-4960-83A4-E6EFE7A305EE}" type="pres">
      <dgm:prSet presAssocID="{D53E1739-2E06-4A7E-AFBA-08305F7B3934}" presName="parentText" presStyleLbl="node1" presStyleIdx="2" presStyleCnt="5">
        <dgm:presLayoutVars>
          <dgm:chMax val="0"/>
          <dgm:bulletEnabled val="1"/>
        </dgm:presLayoutVars>
      </dgm:prSet>
      <dgm:spPr/>
    </dgm:pt>
    <dgm:pt modelId="{ACA7491A-3A83-4CE9-A637-408EC91FA1AC}" type="pres">
      <dgm:prSet presAssocID="{645E56C5-6D71-44C9-BDCF-C12877108575}" presName="spacer" presStyleCnt="0"/>
      <dgm:spPr/>
    </dgm:pt>
    <dgm:pt modelId="{A5E33B72-072D-4BFB-8958-D32BD1991F84}" type="pres">
      <dgm:prSet presAssocID="{B6992E7B-C403-4156-9925-7FFD8BE8E552}" presName="parentText" presStyleLbl="node1" presStyleIdx="3" presStyleCnt="5">
        <dgm:presLayoutVars>
          <dgm:chMax val="0"/>
          <dgm:bulletEnabled val="1"/>
        </dgm:presLayoutVars>
      </dgm:prSet>
      <dgm:spPr/>
    </dgm:pt>
    <dgm:pt modelId="{DC051033-0E42-4571-81E7-4E0C72690AE9}" type="pres">
      <dgm:prSet presAssocID="{13936115-499E-4AC8-9437-CB2DB8F0B9E8}" presName="spacer" presStyleCnt="0"/>
      <dgm:spPr/>
    </dgm:pt>
    <dgm:pt modelId="{35A3606F-53EE-4C4E-8404-C123FC4B960E}" type="pres">
      <dgm:prSet presAssocID="{4CC5ADAC-91EB-4664-8D38-F76922F91C89}" presName="parentText" presStyleLbl="node1" presStyleIdx="4" presStyleCnt="5">
        <dgm:presLayoutVars>
          <dgm:chMax val="0"/>
          <dgm:bulletEnabled val="1"/>
        </dgm:presLayoutVars>
      </dgm:prSet>
      <dgm:spPr/>
    </dgm:pt>
  </dgm:ptLst>
  <dgm:cxnLst>
    <dgm:cxn modelId="{93978306-B5DC-4A75-AC7C-C10B314141E9}" type="presOf" srcId="{4CC5ADAC-91EB-4664-8D38-F76922F91C89}" destId="{35A3606F-53EE-4C4E-8404-C123FC4B960E}" srcOrd="0" destOrd="0" presId="urn:microsoft.com/office/officeart/2005/8/layout/vList2"/>
    <dgm:cxn modelId="{AF61D523-168A-4299-B94E-07938E562422}" srcId="{04FCA989-8580-4C5B-A2A2-ADF0F1D90056}" destId="{A68DEF71-C7E2-4FAC-9BB4-52002E03009A}" srcOrd="0" destOrd="0" parTransId="{0501C543-D107-4FF9-9286-63AFB64643C6}" sibTransId="{5F845B63-2810-4106-9F02-CBB64C95EC37}"/>
    <dgm:cxn modelId="{22EEF430-08D4-46E6-BDD9-4355FFE10179}" srcId="{04FCA989-8580-4C5B-A2A2-ADF0F1D90056}" destId="{D53E1739-2E06-4A7E-AFBA-08305F7B3934}" srcOrd="2" destOrd="0" parTransId="{0F05EB6A-7C26-40CF-9F71-84CBF8A40FD5}" sibTransId="{645E56C5-6D71-44C9-BDCF-C12877108575}"/>
    <dgm:cxn modelId="{B37D9F3B-A9FA-450A-B557-BABD0CB0D26F}" type="presOf" srcId="{B6992E7B-C403-4156-9925-7FFD8BE8E552}" destId="{A5E33B72-072D-4BFB-8958-D32BD1991F84}" srcOrd="0" destOrd="0" presId="urn:microsoft.com/office/officeart/2005/8/layout/vList2"/>
    <dgm:cxn modelId="{3FFE125A-F370-49FA-9F11-6C56061D1240}" srcId="{04FCA989-8580-4C5B-A2A2-ADF0F1D90056}" destId="{4C84027A-571D-4788-8D9D-9885F4026C20}" srcOrd="1" destOrd="0" parTransId="{B5539600-9B61-4207-82C2-B0192ED34F1A}" sibTransId="{50EB8D85-9E8E-4B37-83ED-CF819880ACDE}"/>
    <dgm:cxn modelId="{80123E5C-C4A9-4390-A215-BB3A1A070CE0}" type="presOf" srcId="{04FCA989-8580-4C5B-A2A2-ADF0F1D90056}" destId="{EF192253-F95C-44D6-8F78-11EDD452DE1E}" srcOrd="0" destOrd="0" presId="urn:microsoft.com/office/officeart/2005/8/layout/vList2"/>
    <dgm:cxn modelId="{7109626C-565D-48F2-A19D-FF3BD4B5CF51}" srcId="{04FCA989-8580-4C5B-A2A2-ADF0F1D90056}" destId="{B6992E7B-C403-4156-9925-7FFD8BE8E552}" srcOrd="3" destOrd="0" parTransId="{FF2D4ADD-CA86-4A9E-9375-144C3173AEA7}" sibTransId="{13936115-499E-4AC8-9437-CB2DB8F0B9E8}"/>
    <dgm:cxn modelId="{F139D192-5403-4649-AA77-EFE9607CB0AD}" type="presOf" srcId="{D53E1739-2E06-4A7E-AFBA-08305F7B3934}" destId="{0E602A15-035C-4960-83A4-E6EFE7A305EE}" srcOrd="0" destOrd="0" presId="urn:microsoft.com/office/officeart/2005/8/layout/vList2"/>
    <dgm:cxn modelId="{8B8A229C-BA78-4A3D-807B-159BE7921D87}" type="presOf" srcId="{A68DEF71-C7E2-4FAC-9BB4-52002E03009A}" destId="{364E1039-30B3-4409-8259-C7FEB0FC3F3C}" srcOrd="0" destOrd="0" presId="urn:microsoft.com/office/officeart/2005/8/layout/vList2"/>
    <dgm:cxn modelId="{60DB66C5-6C58-4563-A03C-AF66CE4ACD14}" type="presOf" srcId="{4C84027A-571D-4788-8D9D-9885F4026C20}" destId="{8C85B101-1F62-4D89-A9C1-A789D09DF0D4}" srcOrd="0" destOrd="0" presId="urn:microsoft.com/office/officeart/2005/8/layout/vList2"/>
    <dgm:cxn modelId="{CBB0ADF7-BC72-4073-9566-19B9F8DDBA8E}" srcId="{04FCA989-8580-4C5B-A2A2-ADF0F1D90056}" destId="{4CC5ADAC-91EB-4664-8D38-F76922F91C89}" srcOrd="4" destOrd="0" parTransId="{A2E3D9A2-3654-432F-958B-45F00E5EEF73}" sibTransId="{BCD6021B-B83F-46CE-9C72-3FF571C2D0E9}"/>
    <dgm:cxn modelId="{8B3B17CA-CF21-4F5F-9895-9A5214A655C5}" type="presParOf" srcId="{EF192253-F95C-44D6-8F78-11EDD452DE1E}" destId="{364E1039-30B3-4409-8259-C7FEB0FC3F3C}" srcOrd="0" destOrd="0" presId="urn:microsoft.com/office/officeart/2005/8/layout/vList2"/>
    <dgm:cxn modelId="{CB995EC3-907F-4430-A5C6-0311E7A1527B}" type="presParOf" srcId="{EF192253-F95C-44D6-8F78-11EDD452DE1E}" destId="{EA4635CF-549B-4132-8CB8-CD8E928C62D4}" srcOrd="1" destOrd="0" presId="urn:microsoft.com/office/officeart/2005/8/layout/vList2"/>
    <dgm:cxn modelId="{9A740E0A-E748-4C60-8AB5-A95DFD9D0104}" type="presParOf" srcId="{EF192253-F95C-44D6-8F78-11EDD452DE1E}" destId="{8C85B101-1F62-4D89-A9C1-A789D09DF0D4}" srcOrd="2" destOrd="0" presId="urn:microsoft.com/office/officeart/2005/8/layout/vList2"/>
    <dgm:cxn modelId="{9B603965-8036-4700-A391-FA0A0E903D3B}" type="presParOf" srcId="{EF192253-F95C-44D6-8F78-11EDD452DE1E}" destId="{9B7D58E5-CB28-49CF-AEDF-EBC55573E9D3}" srcOrd="3" destOrd="0" presId="urn:microsoft.com/office/officeart/2005/8/layout/vList2"/>
    <dgm:cxn modelId="{7FD3135A-B32F-42BF-8CD1-78F8FBAA2DA7}" type="presParOf" srcId="{EF192253-F95C-44D6-8F78-11EDD452DE1E}" destId="{0E602A15-035C-4960-83A4-E6EFE7A305EE}" srcOrd="4" destOrd="0" presId="urn:microsoft.com/office/officeart/2005/8/layout/vList2"/>
    <dgm:cxn modelId="{4C1FF471-AA3C-4BDD-B6D8-52F76CE87743}" type="presParOf" srcId="{EF192253-F95C-44D6-8F78-11EDD452DE1E}" destId="{ACA7491A-3A83-4CE9-A637-408EC91FA1AC}" srcOrd="5" destOrd="0" presId="urn:microsoft.com/office/officeart/2005/8/layout/vList2"/>
    <dgm:cxn modelId="{EC0226F1-257E-4FC2-864B-4D44DD28DF57}" type="presParOf" srcId="{EF192253-F95C-44D6-8F78-11EDD452DE1E}" destId="{A5E33B72-072D-4BFB-8958-D32BD1991F84}" srcOrd="6" destOrd="0" presId="urn:microsoft.com/office/officeart/2005/8/layout/vList2"/>
    <dgm:cxn modelId="{2495AA14-F478-4CB7-A55F-5557E2632034}" type="presParOf" srcId="{EF192253-F95C-44D6-8F78-11EDD452DE1E}" destId="{DC051033-0E42-4571-81E7-4E0C72690AE9}" srcOrd="7" destOrd="0" presId="urn:microsoft.com/office/officeart/2005/8/layout/vList2"/>
    <dgm:cxn modelId="{86F7231D-D545-4DEA-B26A-04BB8DBD6FA2}" type="presParOf" srcId="{EF192253-F95C-44D6-8F78-11EDD452DE1E}" destId="{35A3606F-53EE-4C4E-8404-C123FC4B960E}"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70EFBC5-2D08-4712-9AF5-CE4EC434D84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D1C9DE1-7169-4994-BD97-58505C1F005D}">
      <dgm:prSet/>
      <dgm:spPr/>
      <dgm:t>
        <a:bodyPr/>
        <a:lstStyle/>
        <a:p>
          <a:r>
            <a:rPr lang="en-US" b="1" dirty="0"/>
            <a:t>Task 4: Staff Scheduling / </a:t>
          </a:r>
          <a:r>
            <a:rPr lang="en-US" b="1" dirty="0" err="1"/>
            <a:t>Rotas</a:t>
          </a:r>
          <a:endParaRPr lang="en-GB" b="1" dirty="0"/>
        </a:p>
      </dgm:t>
    </dgm:pt>
    <dgm:pt modelId="{0C7175C3-D05A-49FF-B2C2-E5E66945BA61}" type="parTrans" cxnId="{2BCC8C89-FC61-4E2F-9128-9F45F6383AD9}">
      <dgm:prSet/>
      <dgm:spPr/>
      <dgm:t>
        <a:bodyPr/>
        <a:lstStyle/>
        <a:p>
          <a:endParaRPr lang="en-GB"/>
        </a:p>
      </dgm:t>
    </dgm:pt>
    <dgm:pt modelId="{E1A24A30-15E1-47C2-8516-223589CB269C}" type="sibTrans" cxnId="{2BCC8C89-FC61-4E2F-9128-9F45F6383AD9}">
      <dgm:prSet/>
      <dgm:spPr/>
      <dgm:t>
        <a:bodyPr/>
        <a:lstStyle/>
        <a:p>
          <a:endParaRPr lang="en-GB"/>
        </a:p>
      </dgm:t>
    </dgm:pt>
    <dgm:pt modelId="{1A691BDC-0921-4A91-89D6-EEC208D8E9D3}" type="pres">
      <dgm:prSet presAssocID="{B70EFBC5-2D08-4712-9AF5-CE4EC434D847}" presName="linear" presStyleCnt="0">
        <dgm:presLayoutVars>
          <dgm:animLvl val="lvl"/>
          <dgm:resizeHandles val="exact"/>
        </dgm:presLayoutVars>
      </dgm:prSet>
      <dgm:spPr/>
    </dgm:pt>
    <dgm:pt modelId="{B1E13D62-11C0-4CC5-84E3-781B22EC9402}" type="pres">
      <dgm:prSet presAssocID="{7D1C9DE1-7169-4994-BD97-58505C1F005D}" presName="parentText" presStyleLbl="node1" presStyleIdx="0" presStyleCnt="1" custLinFactNeighborX="-2858" custLinFactNeighborY="-4141">
        <dgm:presLayoutVars>
          <dgm:chMax val="0"/>
          <dgm:bulletEnabled val="1"/>
        </dgm:presLayoutVars>
      </dgm:prSet>
      <dgm:spPr/>
    </dgm:pt>
  </dgm:ptLst>
  <dgm:cxnLst>
    <dgm:cxn modelId="{2BCC8C89-FC61-4E2F-9128-9F45F6383AD9}" srcId="{B70EFBC5-2D08-4712-9AF5-CE4EC434D847}" destId="{7D1C9DE1-7169-4994-BD97-58505C1F005D}" srcOrd="0" destOrd="0" parTransId="{0C7175C3-D05A-49FF-B2C2-E5E66945BA61}" sibTransId="{E1A24A30-15E1-47C2-8516-223589CB269C}"/>
    <dgm:cxn modelId="{DFBAA492-8B5C-44E3-A79D-B8C1829670E0}" type="presOf" srcId="{7D1C9DE1-7169-4994-BD97-58505C1F005D}" destId="{B1E13D62-11C0-4CC5-84E3-781B22EC9402}" srcOrd="0" destOrd="0" presId="urn:microsoft.com/office/officeart/2005/8/layout/vList2"/>
    <dgm:cxn modelId="{E2E959B2-0EB2-45D8-917A-97FDEB9D3654}" type="presOf" srcId="{B70EFBC5-2D08-4712-9AF5-CE4EC434D847}" destId="{1A691BDC-0921-4A91-89D6-EEC208D8E9D3}" srcOrd="0" destOrd="0" presId="urn:microsoft.com/office/officeart/2005/8/layout/vList2"/>
    <dgm:cxn modelId="{737CDD58-E200-40F7-9370-988756F797B0}" type="presParOf" srcId="{1A691BDC-0921-4A91-89D6-EEC208D8E9D3}" destId="{B1E13D62-11C0-4CC5-84E3-781B22EC9402}"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82A1155-2FD5-4906-B6F6-FB97262B0F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635268A-D88D-4B90-8F44-F32D7A6BBDA7}">
      <dgm:prSet/>
      <dgm:spPr/>
      <dgm:t>
        <a:bodyPr/>
        <a:lstStyle/>
        <a:p>
          <a:r>
            <a:rPr lang="en-GB"/>
            <a:t>It requires user understanding of the tools and features of Excel.</a:t>
          </a:r>
        </a:p>
      </dgm:t>
    </dgm:pt>
    <dgm:pt modelId="{97AFA61D-AE1E-4532-B340-788705963461}" type="parTrans" cxnId="{E05C3776-A1B2-45F8-B87E-650D26ABDBDC}">
      <dgm:prSet/>
      <dgm:spPr/>
      <dgm:t>
        <a:bodyPr/>
        <a:lstStyle/>
        <a:p>
          <a:endParaRPr lang="en-GB"/>
        </a:p>
      </dgm:t>
    </dgm:pt>
    <dgm:pt modelId="{174B6190-47EC-4AD2-B630-5CA677A546E4}" type="sibTrans" cxnId="{E05C3776-A1B2-45F8-B87E-650D26ABDBDC}">
      <dgm:prSet/>
      <dgm:spPr/>
      <dgm:t>
        <a:bodyPr/>
        <a:lstStyle/>
        <a:p>
          <a:endParaRPr lang="en-GB"/>
        </a:p>
      </dgm:t>
    </dgm:pt>
    <dgm:pt modelId="{2B430BD7-E6E5-42D0-8BE0-FE1A92478143}">
      <dgm:prSet/>
      <dgm:spPr/>
      <dgm:t>
        <a:bodyPr/>
        <a:lstStyle/>
        <a:p>
          <a:r>
            <a:rPr lang="en-GB"/>
            <a:t>It is prone to human errors because incorrect data can lead to schedule mistakes.</a:t>
          </a:r>
        </a:p>
      </dgm:t>
    </dgm:pt>
    <dgm:pt modelId="{B84BA300-ADC9-4688-9B48-3AD7AD47E51A}" type="parTrans" cxnId="{A8797F52-46D7-44F9-A2F9-E25748193D62}">
      <dgm:prSet/>
      <dgm:spPr/>
      <dgm:t>
        <a:bodyPr/>
        <a:lstStyle/>
        <a:p>
          <a:endParaRPr lang="en-GB"/>
        </a:p>
      </dgm:t>
    </dgm:pt>
    <dgm:pt modelId="{1D622185-8809-4B30-B0C4-6D674124CE04}" type="sibTrans" cxnId="{A8797F52-46D7-44F9-A2F9-E25748193D62}">
      <dgm:prSet/>
      <dgm:spPr/>
      <dgm:t>
        <a:bodyPr/>
        <a:lstStyle/>
        <a:p>
          <a:endParaRPr lang="en-GB"/>
        </a:p>
      </dgm:t>
    </dgm:pt>
    <dgm:pt modelId="{F171FB42-09A1-46CD-9D38-C6FB5277896A}">
      <dgm:prSet/>
      <dgm:spPr/>
      <dgm:t>
        <a:bodyPr/>
        <a:lstStyle/>
        <a:p>
          <a:r>
            <a:rPr lang="en-GB"/>
            <a:t>It can be accessed from multiple people which can cause confusion while editing.</a:t>
          </a:r>
        </a:p>
      </dgm:t>
    </dgm:pt>
    <dgm:pt modelId="{C277AF76-616A-4B0E-8F7A-AA775BC93472}" type="parTrans" cxnId="{B018DD97-FF57-4916-85E0-224BEBFC300E}">
      <dgm:prSet/>
      <dgm:spPr/>
      <dgm:t>
        <a:bodyPr/>
        <a:lstStyle/>
        <a:p>
          <a:endParaRPr lang="en-GB"/>
        </a:p>
      </dgm:t>
    </dgm:pt>
    <dgm:pt modelId="{8C9BF7C5-D137-4883-B4F8-861598A07D2A}" type="sibTrans" cxnId="{B018DD97-FF57-4916-85E0-224BEBFC300E}">
      <dgm:prSet/>
      <dgm:spPr/>
      <dgm:t>
        <a:bodyPr/>
        <a:lstStyle/>
        <a:p>
          <a:endParaRPr lang="en-GB"/>
        </a:p>
      </dgm:t>
    </dgm:pt>
    <dgm:pt modelId="{D1D5E802-CC4B-419F-97A3-E8792FFB212E}">
      <dgm:prSet/>
      <dgm:spPr/>
      <dgm:t>
        <a:bodyPr/>
        <a:lstStyle/>
        <a:p>
          <a:r>
            <a:rPr lang="en-GB"/>
            <a:t>It doesn't alert staff about shift changes</a:t>
          </a:r>
        </a:p>
      </dgm:t>
    </dgm:pt>
    <dgm:pt modelId="{B88B4B2E-79B1-47CC-8229-784B11EB3871}" type="parTrans" cxnId="{96D2FEAA-697F-47D3-A37C-CFCE375FCCEC}">
      <dgm:prSet/>
      <dgm:spPr/>
      <dgm:t>
        <a:bodyPr/>
        <a:lstStyle/>
        <a:p>
          <a:endParaRPr lang="en-GB"/>
        </a:p>
      </dgm:t>
    </dgm:pt>
    <dgm:pt modelId="{ED9CCA97-B60F-4E39-A007-DF64764AB74A}" type="sibTrans" cxnId="{96D2FEAA-697F-47D3-A37C-CFCE375FCCEC}">
      <dgm:prSet/>
      <dgm:spPr/>
      <dgm:t>
        <a:bodyPr/>
        <a:lstStyle/>
        <a:p>
          <a:endParaRPr lang="en-GB"/>
        </a:p>
      </dgm:t>
    </dgm:pt>
    <dgm:pt modelId="{A2F8B94F-59EE-40BB-9440-134916EB9181}" type="pres">
      <dgm:prSet presAssocID="{482A1155-2FD5-4906-B6F6-FB97262B0FCD}" presName="linear" presStyleCnt="0">
        <dgm:presLayoutVars>
          <dgm:animLvl val="lvl"/>
          <dgm:resizeHandles val="exact"/>
        </dgm:presLayoutVars>
      </dgm:prSet>
      <dgm:spPr/>
    </dgm:pt>
    <dgm:pt modelId="{B820A357-4031-47C6-8AE2-645265F932AD}" type="pres">
      <dgm:prSet presAssocID="{7635268A-D88D-4B90-8F44-F32D7A6BBDA7}" presName="parentText" presStyleLbl="node1" presStyleIdx="0" presStyleCnt="4">
        <dgm:presLayoutVars>
          <dgm:chMax val="0"/>
          <dgm:bulletEnabled val="1"/>
        </dgm:presLayoutVars>
      </dgm:prSet>
      <dgm:spPr/>
    </dgm:pt>
    <dgm:pt modelId="{0CB674F8-6CF5-40F5-B75F-3108C7D9D666}" type="pres">
      <dgm:prSet presAssocID="{174B6190-47EC-4AD2-B630-5CA677A546E4}" presName="spacer" presStyleCnt="0"/>
      <dgm:spPr/>
    </dgm:pt>
    <dgm:pt modelId="{E9C258AB-ABC7-41F4-89B6-A6070679979C}" type="pres">
      <dgm:prSet presAssocID="{2B430BD7-E6E5-42D0-8BE0-FE1A92478143}" presName="parentText" presStyleLbl="node1" presStyleIdx="1" presStyleCnt="4">
        <dgm:presLayoutVars>
          <dgm:chMax val="0"/>
          <dgm:bulletEnabled val="1"/>
        </dgm:presLayoutVars>
      </dgm:prSet>
      <dgm:spPr/>
    </dgm:pt>
    <dgm:pt modelId="{4C28FD0F-A569-4F5C-AABE-188AAD22A073}" type="pres">
      <dgm:prSet presAssocID="{1D622185-8809-4B30-B0C4-6D674124CE04}" presName="spacer" presStyleCnt="0"/>
      <dgm:spPr/>
    </dgm:pt>
    <dgm:pt modelId="{34CFACC8-FEE7-47F4-86D5-E76D1341EC7D}" type="pres">
      <dgm:prSet presAssocID="{F171FB42-09A1-46CD-9D38-C6FB5277896A}" presName="parentText" presStyleLbl="node1" presStyleIdx="2" presStyleCnt="4">
        <dgm:presLayoutVars>
          <dgm:chMax val="0"/>
          <dgm:bulletEnabled val="1"/>
        </dgm:presLayoutVars>
      </dgm:prSet>
      <dgm:spPr/>
    </dgm:pt>
    <dgm:pt modelId="{06A1EA9B-9FDF-4A51-A5DC-BDE4430DF91C}" type="pres">
      <dgm:prSet presAssocID="{8C9BF7C5-D137-4883-B4F8-861598A07D2A}" presName="spacer" presStyleCnt="0"/>
      <dgm:spPr/>
    </dgm:pt>
    <dgm:pt modelId="{588D7C3B-D589-4E2E-A3A1-1E79D40892C1}" type="pres">
      <dgm:prSet presAssocID="{D1D5E802-CC4B-419F-97A3-E8792FFB212E}" presName="parentText" presStyleLbl="node1" presStyleIdx="3" presStyleCnt="4">
        <dgm:presLayoutVars>
          <dgm:chMax val="0"/>
          <dgm:bulletEnabled val="1"/>
        </dgm:presLayoutVars>
      </dgm:prSet>
      <dgm:spPr/>
    </dgm:pt>
  </dgm:ptLst>
  <dgm:cxnLst>
    <dgm:cxn modelId="{169A1E25-F206-4790-8F70-DCD5EFEACFA0}" type="presOf" srcId="{F171FB42-09A1-46CD-9D38-C6FB5277896A}" destId="{34CFACC8-FEE7-47F4-86D5-E76D1341EC7D}" srcOrd="0" destOrd="0" presId="urn:microsoft.com/office/officeart/2005/8/layout/vList2"/>
    <dgm:cxn modelId="{A8797F52-46D7-44F9-A2F9-E25748193D62}" srcId="{482A1155-2FD5-4906-B6F6-FB97262B0FCD}" destId="{2B430BD7-E6E5-42D0-8BE0-FE1A92478143}" srcOrd="1" destOrd="0" parTransId="{B84BA300-ADC9-4688-9B48-3AD7AD47E51A}" sibTransId="{1D622185-8809-4B30-B0C4-6D674124CE04}"/>
    <dgm:cxn modelId="{E05C3776-A1B2-45F8-B87E-650D26ABDBDC}" srcId="{482A1155-2FD5-4906-B6F6-FB97262B0FCD}" destId="{7635268A-D88D-4B90-8F44-F32D7A6BBDA7}" srcOrd="0" destOrd="0" parTransId="{97AFA61D-AE1E-4532-B340-788705963461}" sibTransId="{174B6190-47EC-4AD2-B630-5CA677A546E4}"/>
    <dgm:cxn modelId="{B018DD97-FF57-4916-85E0-224BEBFC300E}" srcId="{482A1155-2FD5-4906-B6F6-FB97262B0FCD}" destId="{F171FB42-09A1-46CD-9D38-C6FB5277896A}" srcOrd="2" destOrd="0" parTransId="{C277AF76-616A-4B0E-8F7A-AA775BC93472}" sibTransId="{8C9BF7C5-D137-4883-B4F8-861598A07D2A}"/>
    <dgm:cxn modelId="{37B0ACA3-5634-4C68-83D8-5307977B3224}" type="presOf" srcId="{D1D5E802-CC4B-419F-97A3-E8792FFB212E}" destId="{588D7C3B-D589-4E2E-A3A1-1E79D40892C1}" srcOrd="0" destOrd="0" presId="urn:microsoft.com/office/officeart/2005/8/layout/vList2"/>
    <dgm:cxn modelId="{96D2FEAA-697F-47D3-A37C-CFCE375FCCEC}" srcId="{482A1155-2FD5-4906-B6F6-FB97262B0FCD}" destId="{D1D5E802-CC4B-419F-97A3-E8792FFB212E}" srcOrd="3" destOrd="0" parTransId="{B88B4B2E-79B1-47CC-8229-784B11EB3871}" sibTransId="{ED9CCA97-B60F-4E39-A007-DF64764AB74A}"/>
    <dgm:cxn modelId="{56E145BF-DA29-468B-A63E-B2242AACC2BD}" type="presOf" srcId="{7635268A-D88D-4B90-8F44-F32D7A6BBDA7}" destId="{B820A357-4031-47C6-8AE2-645265F932AD}" srcOrd="0" destOrd="0" presId="urn:microsoft.com/office/officeart/2005/8/layout/vList2"/>
    <dgm:cxn modelId="{F6269EC1-FF1B-435C-B497-9FDC1599CF4F}" type="presOf" srcId="{482A1155-2FD5-4906-B6F6-FB97262B0FCD}" destId="{A2F8B94F-59EE-40BB-9440-134916EB9181}" srcOrd="0" destOrd="0" presId="urn:microsoft.com/office/officeart/2005/8/layout/vList2"/>
    <dgm:cxn modelId="{914825C4-600F-439A-9EA1-F0398305C371}" type="presOf" srcId="{2B430BD7-E6E5-42D0-8BE0-FE1A92478143}" destId="{E9C258AB-ABC7-41F4-89B6-A6070679979C}" srcOrd="0" destOrd="0" presId="urn:microsoft.com/office/officeart/2005/8/layout/vList2"/>
    <dgm:cxn modelId="{0A8BF001-8F63-49EF-BFCF-B91AA85AD1F0}" type="presParOf" srcId="{A2F8B94F-59EE-40BB-9440-134916EB9181}" destId="{B820A357-4031-47C6-8AE2-645265F932AD}" srcOrd="0" destOrd="0" presId="urn:microsoft.com/office/officeart/2005/8/layout/vList2"/>
    <dgm:cxn modelId="{1C7DF418-B001-4D7F-92EA-409F74341982}" type="presParOf" srcId="{A2F8B94F-59EE-40BB-9440-134916EB9181}" destId="{0CB674F8-6CF5-40F5-B75F-3108C7D9D666}" srcOrd="1" destOrd="0" presId="urn:microsoft.com/office/officeart/2005/8/layout/vList2"/>
    <dgm:cxn modelId="{12190947-B6E5-4300-8510-02B47391C293}" type="presParOf" srcId="{A2F8B94F-59EE-40BB-9440-134916EB9181}" destId="{E9C258AB-ABC7-41F4-89B6-A6070679979C}" srcOrd="2" destOrd="0" presId="urn:microsoft.com/office/officeart/2005/8/layout/vList2"/>
    <dgm:cxn modelId="{8138CD92-40B3-475A-9638-97F2CDB0BE40}" type="presParOf" srcId="{A2F8B94F-59EE-40BB-9440-134916EB9181}" destId="{4C28FD0F-A569-4F5C-AABE-188AAD22A073}" srcOrd="3" destOrd="0" presId="urn:microsoft.com/office/officeart/2005/8/layout/vList2"/>
    <dgm:cxn modelId="{E73D0746-63FE-4133-A529-8F5F25120815}" type="presParOf" srcId="{A2F8B94F-59EE-40BB-9440-134916EB9181}" destId="{34CFACC8-FEE7-47F4-86D5-E76D1341EC7D}" srcOrd="4" destOrd="0" presId="urn:microsoft.com/office/officeart/2005/8/layout/vList2"/>
    <dgm:cxn modelId="{82F4FD66-18A9-4DE2-B095-FB4E84C741D8}" type="presParOf" srcId="{A2F8B94F-59EE-40BB-9440-134916EB9181}" destId="{06A1EA9B-9FDF-4A51-A5DC-BDE4430DF91C}" srcOrd="5" destOrd="0" presId="urn:microsoft.com/office/officeart/2005/8/layout/vList2"/>
    <dgm:cxn modelId="{58ACA0AD-7B6A-40A7-9756-2A7C88B7E4EB}" type="presParOf" srcId="{A2F8B94F-59EE-40BB-9440-134916EB9181}" destId="{588D7C3B-D589-4E2E-A3A1-1E79D40892C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D88E76A-DF23-44F7-A0B6-4867358257DD}"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E080738C-75C1-4836-BDBD-7B0B7DA5C096}">
      <dgm:prSet/>
      <dgm:spPr/>
      <dgm:t>
        <a:bodyPr/>
        <a:lstStyle/>
        <a:p>
          <a:r>
            <a:rPr lang="en-US"/>
            <a:t>Creates weekly and monthly staff Rotas.</a:t>
          </a:r>
          <a:endParaRPr lang="en-GB"/>
        </a:p>
      </dgm:t>
    </dgm:pt>
    <dgm:pt modelId="{ABD1EB26-1640-4E85-9ADF-C66C5A3CB4FF}" type="parTrans" cxnId="{455D1337-0FE7-44EF-9581-281FC4318601}">
      <dgm:prSet/>
      <dgm:spPr/>
      <dgm:t>
        <a:bodyPr/>
        <a:lstStyle/>
        <a:p>
          <a:endParaRPr lang="en-GB"/>
        </a:p>
      </dgm:t>
    </dgm:pt>
    <dgm:pt modelId="{1815E6FD-0E52-4765-84C4-34FA1A9E11C9}" type="sibTrans" cxnId="{455D1337-0FE7-44EF-9581-281FC4318601}">
      <dgm:prSet/>
      <dgm:spPr/>
      <dgm:t>
        <a:bodyPr/>
        <a:lstStyle/>
        <a:p>
          <a:endParaRPr lang="en-GB"/>
        </a:p>
      </dgm:t>
    </dgm:pt>
    <dgm:pt modelId="{935A10C5-EBB1-4823-A225-D2333E3862ED}">
      <dgm:prSet/>
      <dgm:spPr/>
      <dgm:t>
        <a:bodyPr/>
        <a:lstStyle/>
        <a:p>
          <a:r>
            <a:rPr lang="en-US" dirty="0"/>
            <a:t>Calculates working hours automatically.</a:t>
          </a:r>
          <a:endParaRPr lang="en-GB" dirty="0"/>
        </a:p>
      </dgm:t>
    </dgm:pt>
    <dgm:pt modelId="{005E14AA-D61F-4590-9C5F-E6B9679832D3}" type="parTrans" cxnId="{52CD7C33-723F-4CF7-918D-2A36249F1D7C}">
      <dgm:prSet/>
      <dgm:spPr/>
      <dgm:t>
        <a:bodyPr/>
        <a:lstStyle/>
        <a:p>
          <a:endParaRPr lang="en-GB"/>
        </a:p>
      </dgm:t>
    </dgm:pt>
    <dgm:pt modelId="{1ECEC6AB-CB87-4311-9669-585F974F9287}" type="sibTrans" cxnId="{52CD7C33-723F-4CF7-918D-2A36249F1D7C}">
      <dgm:prSet/>
      <dgm:spPr/>
      <dgm:t>
        <a:bodyPr/>
        <a:lstStyle/>
        <a:p>
          <a:endParaRPr lang="en-GB"/>
        </a:p>
      </dgm:t>
    </dgm:pt>
    <dgm:pt modelId="{3E96BE78-872E-4F19-9306-A9DE6B6C46EE}">
      <dgm:prSet/>
      <dgm:spPr/>
      <dgm:t>
        <a:bodyPr/>
        <a:lstStyle/>
        <a:p>
          <a:r>
            <a:rPr lang="en-US"/>
            <a:t>Makes shift changes quick and accurate.</a:t>
          </a:r>
          <a:endParaRPr lang="en-GB"/>
        </a:p>
      </dgm:t>
    </dgm:pt>
    <dgm:pt modelId="{52F91D1B-033D-49A5-B70C-4DCBC040B3EA}" type="parTrans" cxnId="{7A3F157D-373D-46B8-B9B2-56988758A2A5}">
      <dgm:prSet/>
      <dgm:spPr/>
      <dgm:t>
        <a:bodyPr/>
        <a:lstStyle/>
        <a:p>
          <a:endParaRPr lang="en-GB"/>
        </a:p>
      </dgm:t>
    </dgm:pt>
    <dgm:pt modelId="{C288784A-595A-45F9-8B71-544CAEFB2CAA}" type="sibTrans" cxnId="{7A3F157D-373D-46B8-B9B2-56988758A2A5}">
      <dgm:prSet/>
      <dgm:spPr/>
      <dgm:t>
        <a:bodyPr/>
        <a:lstStyle/>
        <a:p>
          <a:endParaRPr lang="en-GB"/>
        </a:p>
      </dgm:t>
    </dgm:pt>
    <dgm:pt modelId="{8B31B869-988D-4E41-973E-9D781EBA39CE}">
      <dgm:prSet/>
      <dgm:spPr/>
      <dgm:t>
        <a:bodyPr/>
        <a:lstStyle/>
        <a:p>
          <a:r>
            <a:rPr lang="en-US"/>
            <a:t>Can be shared through OneDrive so everyone has the updated Rota</a:t>
          </a:r>
          <a:endParaRPr lang="en-GB"/>
        </a:p>
      </dgm:t>
    </dgm:pt>
    <dgm:pt modelId="{105938CD-B5EB-4677-A356-D55AC6FDD355}" type="parTrans" cxnId="{79AB109D-D9BB-47E4-B181-E0520940BCAD}">
      <dgm:prSet/>
      <dgm:spPr/>
      <dgm:t>
        <a:bodyPr/>
        <a:lstStyle/>
        <a:p>
          <a:endParaRPr lang="en-GB"/>
        </a:p>
      </dgm:t>
    </dgm:pt>
    <dgm:pt modelId="{6ACD1B03-BD27-4F3E-8320-A82B73584C8B}" type="sibTrans" cxnId="{79AB109D-D9BB-47E4-B181-E0520940BCAD}">
      <dgm:prSet/>
      <dgm:spPr/>
      <dgm:t>
        <a:bodyPr/>
        <a:lstStyle/>
        <a:p>
          <a:endParaRPr lang="en-GB"/>
        </a:p>
      </dgm:t>
    </dgm:pt>
    <dgm:pt modelId="{F1FEFD76-85FE-4706-B209-DF83784F6CC0}" type="pres">
      <dgm:prSet presAssocID="{8D88E76A-DF23-44F7-A0B6-4867358257DD}" presName="Name0" presStyleCnt="0">
        <dgm:presLayoutVars>
          <dgm:dir/>
          <dgm:resizeHandles val="exact"/>
        </dgm:presLayoutVars>
      </dgm:prSet>
      <dgm:spPr/>
    </dgm:pt>
    <dgm:pt modelId="{69B05224-7D66-4013-ABF8-577A571D5F62}" type="pres">
      <dgm:prSet presAssocID="{E080738C-75C1-4836-BDBD-7B0B7DA5C096}" presName="node" presStyleLbl="node1" presStyleIdx="0" presStyleCnt="4">
        <dgm:presLayoutVars>
          <dgm:bulletEnabled val="1"/>
        </dgm:presLayoutVars>
      </dgm:prSet>
      <dgm:spPr/>
    </dgm:pt>
    <dgm:pt modelId="{31717DA3-A487-4F1C-8E7A-A29CC8C211B3}" type="pres">
      <dgm:prSet presAssocID="{1815E6FD-0E52-4765-84C4-34FA1A9E11C9}" presName="sibTrans" presStyleCnt="0"/>
      <dgm:spPr/>
    </dgm:pt>
    <dgm:pt modelId="{2C58AEFB-10C2-4BFF-A963-820FD12D8D59}" type="pres">
      <dgm:prSet presAssocID="{935A10C5-EBB1-4823-A225-D2333E3862ED}" presName="node" presStyleLbl="node1" presStyleIdx="1" presStyleCnt="4">
        <dgm:presLayoutVars>
          <dgm:bulletEnabled val="1"/>
        </dgm:presLayoutVars>
      </dgm:prSet>
      <dgm:spPr/>
    </dgm:pt>
    <dgm:pt modelId="{31AA8AAA-F678-4B9D-9538-BEA9BE2A9D9F}" type="pres">
      <dgm:prSet presAssocID="{1ECEC6AB-CB87-4311-9669-585F974F9287}" presName="sibTrans" presStyleCnt="0"/>
      <dgm:spPr/>
    </dgm:pt>
    <dgm:pt modelId="{C370C140-3C6D-4348-B739-B9F0726A0822}" type="pres">
      <dgm:prSet presAssocID="{3E96BE78-872E-4F19-9306-A9DE6B6C46EE}" presName="node" presStyleLbl="node1" presStyleIdx="2" presStyleCnt="4">
        <dgm:presLayoutVars>
          <dgm:bulletEnabled val="1"/>
        </dgm:presLayoutVars>
      </dgm:prSet>
      <dgm:spPr/>
    </dgm:pt>
    <dgm:pt modelId="{E0923861-0F56-4441-BBB9-1C00EB0D2FCF}" type="pres">
      <dgm:prSet presAssocID="{C288784A-595A-45F9-8B71-544CAEFB2CAA}" presName="sibTrans" presStyleCnt="0"/>
      <dgm:spPr/>
    </dgm:pt>
    <dgm:pt modelId="{5CEA4E6C-0577-46C5-9912-17243C628E42}" type="pres">
      <dgm:prSet presAssocID="{8B31B869-988D-4E41-973E-9D781EBA39CE}" presName="node" presStyleLbl="node1" presStyleIdx="3" presStyleCnt="4">
        <dgm:presLayoutVars>
          <dgm:bulletEnabled val="1"/>
        </dgm:presLayoutVars>
      </dgm:prSet>
      <dgm:spPr/>
    </dgm:pt>
  </dgm:ptLst>
  <dgm:cxnLst>
    <dgm:cxn modelId="{52CD7C33-723F-4CF7-918D-2A36249F1D7C}" srcId="{8D88E76A-DF23-44F7-A0B6-4867358257DD}" destId="{935A10C5-EBB1-4823-A225-D2333E3862ED}" srcOrd="1" destOrd="0" parTransId="{005E14AA-D61F-4590-9C5F-E6B9679832D3}" sibTransId="{1ECEC6AB-CB87-4311-9669-585F974F9287}"/>
    <dgm:cxn modelId="{455D1337-0FE7-44EF-9581-281FC4318601}" srcId="{8D88E76A-DF23-44F7-A0B6-4867358257DD}" destId="{E080738C-75C1-4836-BDBD-7B0B7DA5C096}" srcOrd="0" destOrd="0" parTransId="{ABD1EB26-1640-4E85-9ADF-C66C5A3CB4FF}" sibTransId="{1815E6FD-0E52-4765-84C4-34FA1A9E11C9}"/>
    <dgm:cxn modelId="{472DD740-B208-4E45-B848-653E9C69775E}" type="presOf" srcId="{8B31B869-988D-4E41-973E-9D781EBA39CE}" destId="{5CEA4E6C-0577-46C5-9912-17243C628E42}" srcOrd="0" destOrd="0" presId="urn:microsoft.com/office/officeart/2005/8/layout/hList6"/>
    <dgm:cxn modelId="{A0598046-3704-4CB1-A166-B674673FC3D2}" type="presOf" srcId="{E080738C-75C1-4836-BDBD-7B0B7DA5C096}" destId="{69B05224-7D66-4013-ABF8-577A571D5F62}" srcOrd="0" destOrd="0" presId="urn:microsoft.com/office/officeart/2005/8/layout/hList6"/>
    <dgm:cxn modelId="{4CC3C952-8D00-41CF-8CAF-53A258641705}" type="presOf" srcId="{935A10C5-EBB1-4823-A225-D2333E3862ED}" destId="{2C58AEFB-10C2-4BFF-A963-820FD12D8D59}" srcOrd="0" destOrd="0" presId="urn:microsoft.com/office/officeart/2005/8/layout/hList6"/>
    <dgm:cxn modelId="{7A3F157D-373D-46B8-B9B2-56988758A2A5}" srcId="{8D88E76A-DF23-44F7-A0B6-4867358257DD}" destId="{3E96BE78-872E-4F19-9306-A9DE6B6C46EE}" srcOrd="2" destOrd="0" parTransId="{52F91D1B-033D-49A5-B70C-4DCBC040B3EA}" sibTransId="{C288784A-595A-45F9-8B71-544CAEFB2CAA}"/>
    <dgm:cxn modelId="{A48EA797-B936-49CD-9865-43DD8DFD6555}" type="presOf" srcId="{8D88E76A-DF23-44F7-A0B6-4867358257DD}" destId="{F1FEFD76-85FE-4706-B209-DF83784F6CC0}" srcOrd="0" destOrd="0" presId="urn:microsoft.com/office/officeart/2005/8/layout/hList6"/>
    <dgm:cxn modelId="{79AB109D-D9BB-47E4-B181-E0520940BCAD}" srcId="{8D88E76A-DF23-44F7-A0B6-4867358257DD}" destId="{8B31B869-988D-4E41-973E-9D781EBA39CE}" srcOrd="3" destOrd="0" parTransId="{105938CD-B5EB-4677-A356-D55AC6FDD355}" sibTransId="{6ACD1B03-BD27-4F3E-8320-A82B73584C8B}"/>
    <dgm:cxn modelId="{D7CA3BB5-DF88-46AD-9EB5-BF020571BAEC}" type="presOf" srcId="{3E96BE78-872E-4F19-9306-A9DE6B6C46EE}" destId="{C370C140-3C6D-4348-B739-B9F0726A0822}" srcOrd="0" destOrd="0" presId="urn:microsoft.com/office/officeart/2005/8/layout/hList6"/>
    <dgm:cxn modelId="{8B75551B-6C17-4681-BCA0-381B0F3841BB}" type="presParOf" srcId="{F1FEFD76-85FE-4706-B209-DF83784F6CC0}" destId="{69B05224-7D66-4013-ABF8-577A571D5F62}" srcOrd="0" destOrd="0" presId="urn:microsoft.com/office/officeart/2005/8/layout/hList6"/>
    <dgm:cxn modelId="{D0E9860F-B074-4205-B482-7A5CBDFD868D}" type="presParOf" srcId="{F1FEFD76-85FE-4706-B209-DF83784F6CC0}" destId="{31717DA3-A487-4F1C-8E7A-A29CC8C211B3}" srcOrd="1" destOrd="0" presId="urn:microsoft.com/office/officeart/2005/8/layout/hList6"/>
    <dgm:cxn modelId="{A09C3F0C-9B5B-4434-A0EA-73649DDCB47E}" type="presParOf" srcId="{F1FEFD76-85FE-4706-B209-DF83784F6CC0}" destId="{2C58AEFB-10C2-4BFF-A963-820FD12D8D59}" srcOrd="2" destOrd="0" presId="urn:microsoft.com/office/officeart/2005/8/layout/hList6"/>
    <dgm:cxn modelId="{FBDCCC11-6D05-4E5A-A91C-88D2DF4871A5}" type="presParOf" srcId="{F1FEFD76-85FE-4706-B209-DF83784F6CC0}" destId="{31AA8AAA-F678-4B9D-9538-BEA9BE2A9D9F}" srcOrd="3" destOrd="0" presId="urn:microsoft.com/office/officeart/2005/8/layout/hList6"/>
    <dgm:cxn modelId="{38327CA0-97D5-416F-9BE5-CED7110256D3}" type="presParOf" srcId="{F1FEFD76-85FE-4706-B209-DF83784F6CC0}" destId="{C370C140-3C6D-4348-B739-B9F0726A0822}" srcOrd="4" destOrd="0" presId="urn:microsoft.com/office/officeart/2005/8/layout/hList6"/>
    <dgm:cxn modelId="{D11EFDA2-2657-488C-B15D-AC6D0CCB9EA4}" type="presParOf" srcId="{F1FEFD76-85FE-4706-B209-DF83784F6CC0}" destId="{E0923861-0F56-4441-BBB9-1C00EB0D2FCF}" srcOrd="5" destOrd="0" presId="urn:microsoft.com/office/officeart/2005/8/layout/hList6"/>
    <dgm:cxn modelId="{F519FA57-2792-49AC-AD17-F240AF5CE19D}" type="presParOf" srcId="{F1FEFD76-85FE-4706-B209-DF83784F6CC0}" destId="{5CEA4E6C-0577-46C5-9912-17243C628E42}" srcOrd="6"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A8ABCF1-69EE-45E0-9A51-BB915EE95409}"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E800C89D-5EA9-4919-A135-AFD0EA22871D}">
      <dgm:prSet custT="1"/>
      <dgm:spPr/>
      <dgm:t>
        <a:bodyPr/>
        <a:lstStyle/>
        <a:p>
          <a:r>
            <a:rPr lang="en-US" sz="2400" b="1" dirty="0"/>
            <a:t>Benefits &amp; Limitations: MS Excel at Riverdale</a:t>
          </a:r>
          <a:endParaRPr lang="en-GB" sz="2400" dirty="0"/>
        </a:p>
      </dgm:t>
    </dgm:pt>
    <dgm:pt modelId="{134CDCDF-9EB6-4AEE-A17E-E61E75FE0DE0}" type="parTrans" cxnId="{FDE097A1-8DC7-4053-B30D-ED858ADA1C05}">
      <dgm:prSet/>
      <dgm:spPr/>
      <dgm:t>
        <a:bodyPr/>
        <a:lstStyle/>
        <a:p>
          <a:endParaRPr lang="en-GB"/>
        </a:p>
      </dgm:t>
    </dgm:pt>
    <dgm:pt modelId="{0B933D54-CE0A-46C6-8FBF-95F2AC024541}" type="sibTrans" cxnId="{FDE097A1-8DC7-4053-B30D-ED858ADA1C05}">
      <dgm:prSet/>
      <dgm:spPr/>
      <dgm:t>
        <a:bodyPr/>
        <a:lstStyle/>
        <a:p>
          <a:endParaRPr lang="en-GB"/>
        </a:p>
      </dgm:t>
    </dgm:pt>
    <dgm:pt modelId="{8DB5D059-138A-4A6F-B6A0-B658262B62A9}" type="pres">
      <dgm:prSet presAssocID="{AA8ABCF1-69EE-45E0-9A51-BB915EE95409}" presName="linear" presStyleCnt="0">
        <dgm:presLayoutVars>
          <dgm:dir/>
          <dgm:resizeHandles val="exact"/>
        </dgm:presLayoutVars>
      </dgm:prSet>
      <dgm:spPr/>
    </dgm:pt>
    <dgm:pt modelId="{44DE6D9B-2134-490B-9D9C-59FCB23FF4A5}" type="pres">
      <dgm:prSet presAssocID="{E800C89D-5EA9-4919-A135-AFD0EA22871D}" presName="comp" presStyleCnt="0"/>
      <dgm:spPr/>
    </dgm:pt>
    <dgm:pt modelId="{6EEF6D92-8769-4D45-889B-A6DC2C951459}" type="pres">
      <dgm:prSet presAssocID="{E800C89D-5EA9-4919-A135-AFD0EA22871D}" presName="box" presStyleLbl="node1" presStyleIdx="0" presStyleCnt="1" custLinFactNeighborX="-28585" custLinFactNeighborY="-3803"/>
      <dgm:spPr/>
    </dgm:pt>
    <dgm:pt modelId="{998E5B69-20A7-4EFB-9D4A-FE12544318DC}" type="pres">
      <dgm:prSet presAssocID="{E800C89D-5EA9-4919-A135-AFD0EA22871D}" presName="img" presStyleLbl="fgImgPlace1" presStyleIdx="0" presStyleCnt="1"/>
      <dgm:spPr>
        <a:blipFill>
          <a:blip xmlns:r="http://schemas.openxmlformats.org/officeDocument/2006/relationships" r:embed="rId1"/>
          <a:srcRect/>
          <a:stretch>
            <a:fillRect t="-82000" b="-82000"/>
          </a:stretch>
        </a:blipFill>
      </dgm:spPr>
    </dgm:pt>
    <dgm:pt modelId="{E4269706-43CD-46B4-82E7-3C66E68EED03}" type="pres">
      <dgm:prSet presAssocID="{E800C89D-5EA9-4919-A135-AFD0EA22871D}" presName="text" presStyleLbl="node1" presStyleIdx="0" presStyleCnt="1">
        <dgm:presLayoutVars>
          <dgm:bulletEnabled val="1"/>
        </dgm:presLayoutVars>
      </dgm:prSet>
      <dgm:spPr/>
    </dgm:pt>
  </dgm:ptLst>
  <dgm:cxnLst>
    <dgm:cxn modelId="{7D20EC47-ED26-47F2-BEE2-6FBB78610942}" type="presOf" srcId="{AA8ABCF1-69EE-45E0-9A51-BB915EE95409}" destId="{8DB5D059-138A-4A6F-B6A0-B658262B62A9}" srcOrd="0" destOrd="0" presId="urn:microsoft.com/office/officeart/2005/8/layout/vList4"/>
    <dgm:cxn modelId="{A9580478-E87D-4BF8-AD98-6B03B39705F1}" type="presOf" srcId="{E800C89D-5EA9-4919-A135-AFD0EA22871D}" destId="{E4269706-43CD-46B4-82E7-3C66E68EED03}" srcOrd="1" destOrd="0" presId="urn:microsoft.com/office/officeart/2005/8/layout/vList4"/>
    <dgm:cxn modelId="{FDE097A1-8DC7-4053-B30D-ED858ADA1C05}" srcId="{AA8ABCF1-69EE-45E0-9A51-BB915EE95409}" destId="{E800C89D-5EA9-4919-A135-AFD0EA22871D}" srcOrd="0" destOrd="0" parTransId="{134CDCDF-9EB6-4AEE-A17E-E61E75FE0DE0}" sibTransId="{0B933D54-CE0A-46C6-8FBF-95F2AC024541}"/>
    <dgm:cxn modelId="{4B9E59DC-ED5E-4085-A849-7B9022F048FE}" type="presOf" srcId="{E800C89D-5EA9-4919-A135-AFD0EA22871D}" destId="{6EEF6D92-8769-4D45-889B-A6DC2C951459}" srcOrd="0" destOrd="0" presId="urn:microsoft.com/office/officeart/2005/8/layout/vList4"/>
    <dgm:cxn modelId="{F58FE1F7-DD76-41BD-9340-AE439019B3DA}" type="presParOf" srcId="{8DB5D059-138A-4A6F-B6A0-B658262B62A9}" destId="{44DE6D9B-2134-490B-9D9C-59FCB23FF4A5}" srcOrd="0" destOrd="0" presId="urn:microsoft.com/office/officeart/2005/8/layout/vList4"/>
    <dgm:cxn modelId="{FA500E4F-D832-4006-B2B1-242629223506}" type="presParOf" srcId="{44DE6D9B-2134-490B-9D9C-59FCB23FF4A5}" destId="{6EEF6D92-8769-4D45-889B-A6DC2C951459}" srcOrd="0" destOrd="0" presId="urn:microsoft.com/office/officeart/2005/8/layout/vList4"/>
    <dgm:cxn modelId="{5697DF0A-C6F5-49D9-B464-DB31EBFFCB26}" type="presParOf" srcId="{44DE6D9B-2134-490B-9D9C-59FCB23FF4A5}" destId="{998E5B69-20A7-4EFB-9D4A-FE12544318DC}" srcOrd="1" destOrd="0" presId="urn:microsoft.com/office/officeart/2005/8/layout/vList4"/>
    <dgm:cxn modelId="{48D8BCA0-B9F5-45EA-9100-B0F392960F80}" type="presParOf" srcId="{44DE6D9B-2134-490B-9D9C-59FCB23FF4A5}" destId="{E4269706-43CD-46B4-82E7-3C66E68EED03}" srcOrd="2" destOrd="0" presId="urn:microsoft.com/office/officeart/2005/8/layout/vList4"/>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7E020-9FC6-4957-9FC6-84144FD6EFC4}">
      <dsp:nvSpPr>
        <dsp:cNvPr id="0" name=""/>
        <dsp:cNvSpPr/>
      </dsp:nvSpPr>
      <dsp:spPr>
        <a:xfrm>
          <a:off x="624077" y="0"/>
          <a:ext cx="7072884" cy="77724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F3C71-2B88-4AF9-8737-2CB2F3236137}">
      <dsp:nvSpPr>
        <dsp:cNvPr id="0" name=""/>
        <dsp:cNvSpPr/>
      </dsp:nvSpPr>
      <dsp:spPr>
        <a:xfrm>
          <a:off x="2730341" y="233172"/>
          <a:ext cx="2860357" cy="3108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Introduction: Riverdale Nursing Home</a:t>
          </a:r>
          <a:endParaRPr lang="en-GB" sz="1200" kern="1200"/>
        </a:p>
      </dsp:txBody>
      <dsp:txXfrm>
        <a:off x="2745518" y="248349"/>
        <a:ext cx="2830003" cy="280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C09D3-D813-4CD7-8FC2-9EDA8C7AA8EF}">
      <dsp:nvSpPr>
        <dsp:cNvPr id="0" name=""/>
        <dsp:cNvSpPr/>
      </dsp:nvSpPr>
      <dsp:spPr>
        <a:xfrm>
          <a:off x="0" y="176701"/>
          <a:ext cx="561049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Riverdale Nursing Home provides daily care and support for older people.</a:t>
          </a:r>
        </a:p>
      </dsp:txBody>
      <dsp:txXfrm>
        <a:off x="33012" y="209713"/>
        <a:ext cx="5544472" cy="610236"/>
      </dsp:txXfrm>
    </dsp:sp>
    <dsp:sp modelId="{BE16D01E-A6AD-45F2-AEA7-4406E95A5CFD}">
      <dsp:nvSpPr>
        <dsp:cNvPr id="0" name=""/>
        <dsp:cNvSpPr/>
      </dsp:nvSpPr>
      <dsp:spPr>
        <a:xfrm>
          <a:off x="0" y="901921"/>
          <a:ext cx="561049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home has two buildings with carers, senior carers, nurses and administration staff.</a:t>
          </a:r>
        </a:p>
      </dsp:txBody>
      <dsp:txXfrm>
        <a:off x="33012" y="934933"/>
        <a:ext cx="5544472" cy="610236"/>
      </dsp:txXfrm>
    </dsp:sp>
    <dsp:sp modelId="{4939DADD-180C-414E-B9FD-FF0A80B7051E}">
      <dsp:nvSpPr>
        <dsp:cNvPr id="0" name=""/>
        <dsp:cNvSpPr/>
      </dsp:nvSpPr>
      <dsp:spPr>
        <a:xfrm>
          <a:off x="0" y="1627141"/>
          <a:ext cx="561049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Staff work different day and night shifts.</a:t>
          </a:r>
        </a:p>
      </dsp:txBody>
      <dsp:txXfrm>
        <a:off x="33012" y="1660153"/>
        <a:ext cx="5544472" cy="610236"/>
      </dsp:txXfrm>
    </dsp:sp>
    <dsp:sp modelId="{1ADD24A3-C2DD-49E1-9AD3-DC030E6B9A0B}">
      <dsp:nvSpPr>
        <dsp:cNvPr id="0" name=""/>
        <dsp:cNvSpPr/>
      </dsp:nvSpPr>
      <dsp:spPr>
        <a:xfrm>
          <a:off x="0" y="2352361"/>
          <a:ext cx="561049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organisation uses Microsoft 365 to help staff work together and provide safe, high-quality care.</a:t>
          </a:r>
        </a:p>
      </dsp:txBody>
      <dsp:txXfrm>
        <a:off x="33012" y="2385373"/>
        <a:ext cx="5544472"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9EC82-DC44-4811-880E-01AE5F1B6FAD}">
      <dsp:nvSpPr>
        <dsp:cNvPr id="0" name=""/>
        <dsp:cNvSpPr/>
      </dsp:nvSpPr>
      <dsp:spPr>
        <a:xfrm>
          <a:off x="0" y="4859"/>
          <a:ext cx="8321040"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Task 1: Staff Communication </a:t>
          </a:r>
          <a:endParaRPr lang="en-GB" sz="3200" kern="1200"/>
        </a:p>
      </dsp:txBody>
      <dsp:txXfrm>
        <a:off x="37467" y="42326"/>
        <a:ext cx="8246106" cy="692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0DDC7-E674-4A38-9E9B-43004430D4F2}">
      <dsp:nvSpPr>
        <dsp:cNvPr id="0" name=""/>
        <dsp:cNvSpPr/>
      </dsp:nvSpPr>
      <dsp:spPr>
        <a:xfrm>
          <a:off x="0" y="116918"/>
          <a:ext cx="4572000"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dirty="0"/>
            <a:t>What does this task involve at Riverdale?</a:t>
          </a:r>
          <a:br>
            <a:rPr lang="en-GB" sz="1100" b="1" kern="1200" dirty="0"/>
          </a:br>
          <a:r>
            <a:rPr lang="en-GB" sz="1100" b="1" i="0" kern="1200" dirty="0"/>
            <a:t>Staff communication at Riverdale involves sharing important information between nurses, carers, managers, and allied health professionals to ensure residents receive safe and consistent care. This includes shift handovers, reporting resident condition changes, scheduling meetings, and communicating urgent updates across different departments</a:t>
          </a:r>
          <a:endParaRPr lang="en-GB" sz="1100" b="1" kern="1200" dirty="0"/>
        </a:p>
      </dsp:txBody>
      <dsp:txXfrm>
        <a:off x="64083" y="181001"/>
        <a:ext cx="4443834" cy="118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962DB-B821-4E88-B74F-AFC9AA11C737}">
      <dsp:nvSpPr>
        <dsp:cNvPr id="0" name=""/>
        <dsp:cNvSpPr/>
      </dsp:nvSpPr>
      <dsp:spPr>
        <a:xfrm>
          <a:off x="0" y="17701"/>
          <a:ext cx="4572000" cy="1647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2</a:t>
          </a:r>
          <a:r>
            <a:rPr lang="en-GB" sz="1100" b="0" i="0" kern="1200" dirty="0">
              <a:solidFill>
                <a:schemeClr val="bg1"/>
              </a:solidFill>
            </a:rPr>
            <a:t>. </a:t>
          </a:r>
          <a:r>
            <a:rPr lang="en-GB" sz="1100" b="1" i="0" kern="1200" dirty="0">
              <a:solidFill>
                <a:schemeClr val="bg1"/>
              </a:solidFill>
            </a:rPr>
            <a:t>Why is Microsoft Teams the most suitable tool?</a:t>
          </a:r>
          <a:br>
            <a:rPr lang="en-GB" sz="1100" b="1" kern="1200" dirty="0">
              <a:solidFill>
                <a:schemeClr val="bg1"/>
              </a:solidFill>
            </a:rPr>
          </a:br>
          <a:br>
            <a:rPr lang="en-GB" sz="1100" b="1" kern="1200" dirty="0">
              <a:solidFill>
                <a:schemeClr val="bg1"/>
              </a:solidFill>
            </a:rPr>
          </a:br>
          <a:r>
            <a:rPr lang="en-GB" sz="1100" b="1" i="0" kern="1200" dirty="0">
              <a:solidFill>
                <a:schemeClr val="bg1"/>
              </a:solidFill>
            </a:rPr>
            <a:t>Microsoft Teams is an effective communication platform because it combines instant messaging, video meetings, file sharing, and collaboration in one secure application. In healthcare settings, it improves communication between multidisciplinary teams and supports timely decision-making, which contributes to better patient care</a:t>
          </a:r>
          <a:br>
            <a:rPr lang="en-GB" sz="1100" b="1" kern="1200" dirty="0">
              <a:solidFill>
                <a:schemeClr val="bg1"/>
              </a:solidFill>
            </a:rPr>
          </a:br>
          <a:endParaRPr lang="en-GB" sz="1100" b="1" kern="1200" dirty="0">
            <a:solidFill>
              <a:schemeClr val="bg1"/>
            </a:solidFill>
          </a:endParaRPr>
        </a:p>
      </dsp:txBody>
      <dsp:txXfrm>
        <a:off x="80417" y="98118"/>
        <a:ext cx="4411166" cy="14865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E48B7-3EF7-4570-9310-3CF9CD84BF65}">
      <dsp:nvSpPr>
        <dsp:cNvPr id="0" name=""/>
        <dsp:cNvSpPr/>
      </dsp:nvSpPr>
      <dsp:spPr>
        <a:xfrm>
          <a:off x="0" y="98611"/>
          <a:ext cx="4082143" cy="2859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How does Microsoft Teams improve efficiency or communication? </a:t>
          </a:r>
        </a:p>
        <a:p>
          <a:pPr marL="0" lvl="0" indent="0" algn="l" defTabSz="577850">
            <a:lnSpc>
              <a:spcPct val="90000"/>
            </a:lnSpc>
            <a:spcBef>
              <a:spcPct val="0"/>
            </a:spcBef>
            <a:spcAft>
              <a:spcPct val="35000"/>
            </a:spcAft>
            <a:buNone/>
          </a:pPr>
          <a:br>
            <a:rPr lang="en-GB" sz="1300" b="1" kern="1200" dirty="0"/>
          </a:br>
          <a:r>
            <a:rPr lang="en-GB" sz="1300" b="1" i="0" kern="1200" dirty="0"/>
            <a:t>Instant Chat: Nurses can quickly notify colleagues about changes in a resident’s condition without waiting for face-to-face communication.</a:t>
          </a:r>
          <a:br>
            <a:rPr lang="en-GB" sz="1300" b="1" kern="1200" dirty="0"/>
          </a:br>
          <a:r>
            <a:rPr lang="en-GB" sz="1300" b="1" i="0" kern="1200" dirty="0"/>
            <a:t>Video Meetings: Staff can attend shift handovers or multidisciplinary meetings even if they are working in different areas.</a:t>
          </a:r>
          <a:br>
            <a:rPr lang="en-GB" sz="1300" b="1" kern="1200" dirty="0"/>
          </a:br>
          <a:r>
            <a:rPr lang="en-GB" sz="1300" b="1" i="0" kern="1200" dirty="0"/>
            <a:t>File Sharing: Care plans, policies, and training materials can be stored in Teams so staff always access the latest version.</a:t>
          </a:r>
          <a:endParaRPr lang="en-GB" sz="1300" b="1" kern="1200" dirty="0"/>
        </a:p>
      </dsp:txBody>
      <dsp:txXfrm>
        <a:off x="139588" y="238199"/>
        <a:ext cx="3802967" cy="25803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FFFFE-4891-41EC-88A1-8E821DCA5B71}">
      <dsp:nvSpPr>
        <dsp:cNvPr id="0" name=""/>
        <dsp:cNvSpPr/>
      </dsp:nvSpPr>
      <dsp:spPr>
        <a:xfrm>
          <a:off x="0" y="257039"/>
          <a:ext cx="3984171"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FAD002E-87C1-48DB-AFFC-3088DBFA25CC}">
      <dsp:nvSpPr>
        <dsp:cNvPr id="0" name=""/>
        <dsp:cNvSpPr/>
      </dsp:nvSpPr>
      <dsp:spPr>
        <a:xfrm>
          <a:off x="199208" y="50399"/>
          <a:ext cx="2788919" cy="413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415" tIns="0" rIns="105415" bIns="0" numCol="1" spcCol="1270" anchor="ctr" anchorCtr="0">
          <a:noAutofit/>
        </a:bodyPr>
        <a:lstStyle/>
        <a:p>
          <a:pPr marL="0" lvl="0" indent="0" algn="l" defTabSz="622300">
            <a:lnSpc>
              <a:spcPct val="90000"/>
            </a:lnSpc>
            <a:spcBef>
              <a:spcPct val="0"/>
            </a:spcBef>
            <a:spcAft>
              <a:spcPct val="35000"/>
            </a:spcAft>
            <a:buNone/>
          </a:pPr>
          <a:r>
            <a:rPr lang="en-GB" sz="1400" b="0" i="0" kern="1200" dirty="0"/>
            <a:t>Improves communication between healthcare staff.</a:t>
          </a:r>
          <a:endParaRPr lang="en-GB" sz="1400" kern="1200" dirty="0"/>
        </a:p>
      </dsp:txBody>
      <dsp:txXfrm>
        <a:off x="219383" y="70574"/>
        <a:ext cx="2748569" cy="372930"/>
      </dsp:txXfrm>
    </dsp:sp>
    <dsp:sp modelId="{7BA5B4E6-3B1B-4058-B3FE-9762ED8BF099}">
      <dsp:nvSpPr>
        <dsp:cNvPr id="0" name=""/>
        <dsp:cNvSpPr/>
      </dsp:nvSpPr>
      <dsp:spPr>
        <a:xfrm>
          <a:off x="0" y="892080"/>
          <a:ext cx="3984171"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4F48D7-49E6-4FEA-A125-CA3C64660B70}">
      <dsp:nvSpPr>
        <dsp:cNvPr id="0" name=""/>
        <dsp:cNvSpPr/>
      </dsp:nvSpPr>
      <dsp:spPr>
        <a:xfrm>
          <a:off x="176351" y="793698"/>
          <a:ext cx="2788919" cy="413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415" tIns="0" rIns="105415" bIns="0" numCol="1" spcCol="1270" anchor="ctr" anchorCtr="0">
          <a:noAutofit/>
        </a:bodyPr>
        <a:lstStyle/>
        <a:p>
          <a:pPr marL="0" lvl="0" indent="0" algn="l" defTabSz="533400">
            <a:lnSpc>
              <a:spcPct val="90000"/>
            </a:lnSpc>
            <a:spcBef>
              <a:spcPct val="0"/>
            </a:spcBef>
            <a:spcAft>
              <a:spcPct val="35000"/>
            </a:spcAft>
            <a:buNone/>
          </a:pPr>
          <a:r>
            <a:rPr lang="en-GB" sz="1200" b="0" i="0" kern="1200" dirty="0"/>
            <a:t>Supports real-time collaboration and faster decision-making.</a:t>
          </a:r>
          <a:endParaRPr lang="en-GB" sz="1200" kern="1200" dirty="0"/>
        </a:p>
      </dsp:txBody>
      <dsp:txXfrm>
        <a:off x="196526" y="813873"/>
        <a:ext cx="2748569" cy="372930"/>
      </dsp:txXfrm>
    </dsp:sp>
    <dsp:sp modelId="{0E359CAB-E24F-40BB-AE33-8765D5B0A4E0}">
      <dsp:nvSpPr>
        <dsp:cNvPr id="0" name=""/>
        <dsp:cNvSpPr/>
      </dsp:nvSpPr>
      <dsp:spPr>
        <a:xfrm>
          <a:off x="0" y="1527120"/>
          <a:ext cx="3984171"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F36BF4-69FA-4C3E-9EAF-348B88DC1E91}">
      <dsp:nvSpPr>
        <dsp:cNvPr id="0" name=""/>
        <dsp:cNvSpPr/>
      </dsp:nvSpPr>
      <dsp:spPr>
        <a:xfrm>
          <a:off x="199208" y="1320480"/>
          <a:ext cx="2788919" cy="413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415" tIns="0" rIns="105415" bIns="0" numCol="1" spcCol="1270" anchor="ctr" anchorCtr="0">
          <a:noAutofit/>
        </a:bodyPr>
        <a:lstStyle/>
        <a:p>
          <a:pPr marL="0" lvl="0" indent="0" algn="l" defTabSz="622300">
            <a:lnSpc>
              <a:spcPct val="90000"/>
            </a:lnSpc>
            <a:spcBef>
              <a:spcPct val="0"/>
            </a:spcBef>
            <a:spcAft>
              <a:spcPct val="35000"/>
            </a:spcAft>
            <a:buNone/>
          </a:pPr>
          <a:r>
            <a:rPr lang="en-GB" sz="1400" b="0" i="0" kern="1200" dirty="0"/>
            <a:t>Accessible on computers, tablets, and smartphones.</a:t>
          </a:r>
          <a:endParaRPr lang="en-GB" sz="1400" kern="1200" dirty="0"/>
        </a:p>
      </dsp:txBody>
      <dsp:txXfrm>
        <a:off x="219383" y="1340655"/>
        <a:ext cx="2748569" cy="372930"/>
      </dsp:txXfrm>
    </dsp:sp>
    <dsp:sp modelId="{66F5B3D2-565D-4F83-8E8A-C6E74F81F684}">
      <dsp:nvSpPr>
        <dsp:cNvPr id="0" name=""/>
        <dsp:cNvSpPr/>
      </dsp:nvSpPr>
      <dsp:spPr>
        <a:xfrm>
          <a:off x="0" y="2162160"/>
          <a:ext cx="3984171"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20A8FF-487D-45A9-B729-C107FF9BE898}">
      <dsp:nvSpPr>
        <dsp:cNvPr id="0" name=""/>
        <dsp:cNvSpPr/>
      </dsp:nvSpPr>
      <dsp:spPr>
        <a:xfrm>
          <a:off x="199208" y="1955520"/>
          <a:ext cx="2788919" cy="413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415" tIns="0" rIns="105415" bIns="0" numCol="1" spcCol="1270" anchor="ctr" anchorCtr="0">
          <a:noAutofit/>
        </a:bodyPr>
        <a:lstStyle/>
        <a:p>
          <a:pPr marL="0" lvl="0" indent="0" algn="l" defTabSz="622300">
            <a:lnSpc>
              <a:spcPct val="90000"/>
            </a:lnSpc>
            <a:spcBef>
              <a:spcPct val="0"/>
            </a:spcBef>
            <a:spcAft>
              <a:spcPct val="35000"/>
            </a:spcAft>
            <a:buNone/>
          </a:pPr>
          <a:r>
            <a:rPr lang="en-GB" sz="1400" b="0" i="0" kern="1200" dirty="0"/>
            <a:t>Reduces paperwork through digital document sharing.</a:t>
          </a:r>
          <a:endParaRPr lang="en-GB" sz="1400" kern="1200" dirty="0"/>
        </a:p>
      </dsp:txBody>
      <dsp:txXfrm>
        <a:off x="219383" y="1975695"/>
        <a:ext cx="2748569" cy="372930"/>
      </dsp:txXfrm>
    </dsp:sp>
    <dsp:sp modelId="{6BFB03F5-F8B4-4603-9072-BDC9961D986F}">
      <dsp:nvSpPr>
        <dsp:cNvPr id="0" name=""/>
        <dsp:cNvSpPr/>
      </dsp:nvSpPr>
      <dsp:spPr>
        <a:xfrm>
          <a:off x="0" y="2797200"/>
          <a:ext cx="3984171"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3071A1-EEFB-466C-96E8-FD9943E6439F}">
      <dsp:nvSpPr>
        <dsp:cNvPr id="0" name=""/>
        <dsp:cNvSpPr/>
      </dsp:nvSpPr>
      <dsp:spPr>
        <a:xfrm>
          <a:off x="199208" y="2590560"/>
          <a:ext cx="2788919" cy="413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415" tIns="0" rIns="105415" bIns="0" numCol="1" spcCol="1270" anchor="ctr" anchorCtr="0">
          <a:noAutofit/>
        </a:bodyPr>
        <a:lstStyle/>
        <a:p>
          <a:pPr marL="0" lvl="0" indent="0" algn="l" defTabSz="488950">
            <a:lnSpc>
              <a:spcPct val="90000"/>
            </a:lnSpc>
            <a:spcBef>
              <a:spcPct val="0"/>
            </a:spcBef>
            <a:spcAft>
              <a:spcPct val="35000"/>
            </a:spcAft>
            <a:buNone/>
          </a:pPr>
          <a:r>
            <a:rPr lang="en-GB" sz="1100" b="1" i="0" kern="1200" dirty="0"/>
            <a:t>Integrate with Microsoft 365 applications, improving productivity.</a:t>
          </a:r>
          <a:endParaRPr lang="en-GB" sz="1100" b="1" kern="1200" dirty="0"/>
        </a:p>
      </dsp:txBody>
      <dsp:txXfrm>
        <a:off x="219383" y="2610735"/>
        <a:ext cx="2748569" cy="3729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FECB4-3C04-4F57-9ACB-D6231BFA5CDF}">
      <dsp:nvSpPr>
        <dsp:cNvPr id="0" name=""/>
        <dsp:cNvSpPr/>
      </dsp:nvSpPr>
      <dsp:spPr>
        <a:xfrm>
          <a:off x="0" y="7495"/>
          <a:ext cx="4301834" cy="726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a:t>Requires a reliable internet connection.</a:t>
          </a:r>
          <a:endParaRPr lang="en-GB" sz="1300" b="1" kern="1200"/>
        </a:p>
      </dsp:txBody>
      <dsp:txXfrm>
        <a:off x="35451" y="42946"/>
        <a:ext cx="4230932" cy="655323"/>
      </dsp:txXfrm>
    </dsp:sp>
    <dsp:sp modelId="{42A13C8C-4A9E-4EEE-97EF-6063569D3EB9}">
      <dsp:nvSpPr>
        <dsp:cNvPr id="0" name=""/>
        <dsp:cNvSpPr/>
      </dsp:nvSpPr>
      <dsp:spPr>
        <a:xfrm>
          <a:off x="0" y="771160"/>
          <a:ext cx="4301834" cy="726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Staff may require training before using all features effectively.</a:t>
          </a:r>
          <a:endParaRPr lang="en-GB" sz="1300" b="1" kern="1200" dirty="0"/>
        </a:p>
      </dsp:txBody>
      <dsp:txXfrm>
        <a:off x="35451" y="806611"/>
        <a:ext cx="4230932" cy="655323"/>
      </dsp:txXfrm>
    </dsp:sp>
    <dsp:sp modelId="{4F65627A-9455-4DB1-975E-D55A553B7AAD}">
      <dsp:nvSpPr>
        <dsp:cNvPr id="0" name=""/>
        <dsp:cNvSpPr/>
      </dsp:nvSpPr>
      <dsp:spPr>
        <a:xfrm>
          <a:off x="0" y="1534826"/>
          <a:ext cx="4301834" cy="726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a:t>Microsoft 365 licensing may increase organisational costs.</a:t>
          </a:r>
          <a:endParaRPr lang="en-GB" sz="1300" b="1" kern="1200"/>
        </a:p>
      </dsp:txBody>
      <dsp:txXfrm>
        <a:off x="35451" y="1570277"/>
        <a:ext cx="4230932" cy="655323"/>
      </dsp:txXfrm>
    </dsp:sp>
    <dsp:sp modelId="{939889E4-7B7E-44CA-88C4-E800EC67BC5B}">
      <dsp:nvSpPr>
        <dsp:cNvPr id="0" name=""/>
        <dsp:cNvSpPr/>
      </dsp:nvSpPr>
      <dsp:spPr>
        <a:xfrm>
          <a:off x="0" y="2298492"/>
          <a:ext cx="4301834" cy="726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a:t>Digital communication may not completely replace face-to-face discussions for complex</a:t>
          </a:r>
          <a:br>
            <a:rPr lang="en-GB" sz="1300" b="1" kern="1200"/>
          </a:br>
          <a:endParaRPr lang="en-GB" sz="1300" b="1" kern="1200"/>
        </a:p>
      </dsp:txBody>
      <dsp:txXfrm>
        <a:off x="35451" y="2333943"/>
        <a:ext cx="4230932" cy="6553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93B7D-ECA9-4786-83CF-1EBF52A7062A}">
      <dsp:nvSpPr>
        <dsp:cNvPr id="0" name=""/>
        <dsp:cNvSpPr/>
      </dsp:nvSpPr>
      <dsp:spPr>
        <a:xfrm>
          <a:off x="3703" y="140236"/>
          <a:ext cx="1419605" cy="55215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b="1" kern="1200"/>
            <a:t>Write and update residents care plans.</a:t>
          </a:r>
        </a:p>
      </dsp:txBody>
      <dsp:txXfrm>
        <a:off x="3703" y="140236"/>
        <a:ext cx="1419605" cy="552152"/>
      </dsp:txXfrm>
    </dsp:sp>
    <dsp:sp modelId="{9DCEAEBC-FEE9-40A5-87F0-762F0C48C68C}">
      <dsp:nvSpPr>
        <dsp:cNvPr id="0" name=""/>
        <dsp:cNvSpPr/>
      </dsp:nvSpPr>
      <dsp:spPr>
        <a:xfrm>
          <a:off x="3703" y="692388"/>
          <a:ext cx="1419605" cy="4831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B92D29-20AB-43CA-8CA8-D0274DE538FC}">
      <dsp:nvSpPr>
        <dsp:cNvPr id="0" name=""/>
        <dsp:cNvSpPr/>
      </dsp:nvSpPr>
      <dsp:spPr>
        <a:xfrm>
          <a:off x="1622054" y="140236"/>
          <a:ext cx="1419605" cy="55215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b="1" kern="1200" dirty="0"/>
            <a:t>Record daily care notes and observations</a:t>
          </a:r>
        </a:p>
      </dsp:txBody>
      <dsp:txXfrm>
        <a:off x="1622054" y="140236"/>
        <a:ext cx="1419605" cy="552152"/>
      </dsp:txXfrm>
    </dsp:sp>
    <dsp:sp modelId="{7073F605-AEEA-431A-BB99-965A7D3A1636}">
      <dsp:nvSpPr>
        <dsp:cNvPr id="0" name=""/>
        <dsp:cNvSpPr/>
      </dsp:nvSpPr>
      <dsp:spPr>
        <a:xfrm>
          <a:off x="1622054" y="692388"/>
          <a:ext cx="1419605" cy="4831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3B6477-F595-4AB9-B187-167DFBEEA4B7}">
      <dsp:nvSpPr>
        <dsp:cNvPr id="0" name=""/>
        <dsp:cNvSpPr/>
      </dsp:nvSpPr>
      <dsp:spPr>
        <a:xfrm>
          <a:off x="3240405" y="140236"/>
          <a:ext cx="1419605" cy="55215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b="1" kern="1200"/>
            <a:t>Create incident reports</a:t>
          </a:r>
        </a:p>
      </dsp:txBody>
      <dsp:txXfrm>
        <a:off x="3240405" y="140236"/>
        <a:ext cx="1419605" cy="552152"/>
      </dsp:txXfrm>
    </dsp:sp>
    <dsp:sp modelId="{2273B1DD-8D52-4A96-B110-143C9DA8361D}">
      <dsp:nvSpPr>
        <dsp:cNvPr id="0" name=""/>
        <dsp:cNvSpPr/>
      </dsp:nvSpPr>
      <dsp:spPr>
        <a:xfrm>
          <a:off x="3240405" y="692388"/>
          <a:ext cx="1419605" cy="4831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AE88F7-4FED-427E-B1FD-26D31703175B}">
      <dsp:nvSpPr>
        <dsp:cNvPr id="0" name=""/>
        <dsp:cNvSpPr/>
      </dsp:nvSpPr>
      <dsp:spPr>
        <a:xfrm>
          <a:off x="4858755" y="140236"/>
          <a:ext cx="1419605" cy="55215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b="1" kern="1200"/>
            <a:t>Share documents with authorised staff</a:t>
          </a:r>
        </a:p>
      </dsp:txBody>
      <dsp:txXfrm>
        <a:off x="4858755" y="140236"/>
        <a:ext cx="1419605" cy="552152"/>
      </dsp:txXfrm>
    </dsp:sp>
    <dsp:sp modelId="{68C43770-6107-4708-ACE3-F3533ECEF075}">
      <dsp:nvSpPr>
        <dsp:cNvPr id="0" name=""/>
        <dsp:cNvSpPr/>
      </dsp:nvSpPr>
      <dsp:spPr>
        <a:xfrm>
          <a:off x="4858755" y="692388"/>
          <a:ext cx="1419605" cy="4831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955401-D783-456D-A543-9E6ECBF943A9}">
      <dsp:nvSpPr>
        <dsp:cNvPr id="0" name=""/>
        <dsp:cNvSpPr/>
      </dsp:nvSpPr>
      <dsp:spPr>
        <a:xfrm>
          <a:off x="6477106" y="140236"/>
          <a:ext cx="1419605" cy="55215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b="1" kern="1200"/>
            <a:t>Keep records accurate and up to date</a:t>
          </a:r>
        </a:p>
      </dsp:txBody>
      <dsp:txXfrm>
        <a:off x="6477106" y="140236"/>
        <a:ext cx="1419605" cy="552152"/>
      </dsp:txXfrm>
    </dsp:sp>
    <dsp:sp modelId="{33AE5611-EAB0-4DBF-85F0-C16C58B2027F}">
      <dsp:nvSpPr>
        <dsp:cNvPr id="0" name=""/>
        <dsp:cNvSpPr/>
      </dsp:nvSpPr>
      <dsp:spPr>
        <a:xfrm>
          <a:off x="6477106" y="692388"/>
          <a:ext cx="1419605" cy="4831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E1039-30B3-4409-8259-C7FEB0FC3F3C}">
      <dsp:nvSpPr>
        <dsp:cNvPr id="0" name=""/>
        <dsp:cNvSpPr/>
      </dsp:nvSpPr>
      <dsp:spPr>
        <a:xfrm>
          <a:off x="0" y="99056"/>
          <a:ext cx="6323076"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Easy to create and edit documents</a:t>
          </a:r>
        </a:p>
      </dsp:txBody>
      <dsp:txXfrm>
        <a:off x="14050" y="113106"/>
        <a:ext cx="6294976" cy="259719"/>
      </dsp:txXfrm>
    </dsp:sp>
    <dsp:sp modelId="{8C85B101-1F62-4D89-A9C1-A789D09DF0D4}">
      <dsp:nvSpPr>
        <dsp:cNvPr id="0" name=""/>
        <dsp:cNvSpPr/>
      </dsp:nvSpPr>
      <dsp:spPr>
        <a:xfrm>
          <a:off x="0" y="384749"/>
          <a:ext cx="6323076"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Professional formatting</a:t>
          </a:r>
        </a:p>
      </dsp:txBody>
      <dsp:txXfrm>
        <a:off x="14050" y="398799"/>
        <a:ext cx="6294976" cy="259719"/>
      </dsp:txXfrm>
    </dsp:sp>
    <dsp:sp modelId="{0E602A15-035C-4960-83A4-E6EFE7A305EE}">
      <dsp:nvSpPr>
        <dsp:cNvPr id="0" name=""/>
        <dsp:cNvSpPr/>
      </dsp:nvSpPr>
      <dsp:spPr>
        <a:xfrm>
          <a:off x="0" y="707129"/>
          <a:ext cx="6323076"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Easy to update resident information</a:t>
          </a:r>
        </a:p>
      </dsp:txBody>
      <dsp:txXfrm>
        <a:off x="14050" y="721179"/>
        <a:ext cx="6294976" cy="259719"/>
      </dsp:txXfrm>
    </dsp:sp>
    <dsp:sp modelId="{A5E33B72-072D-4BFB-8958-D32BD1991F84}">
      <dsp:nvSpPr>
        <dsp:cNvPr id="0" name=""/>
        <dsp:cNvSpPr/>
      </dsp:nvSpPr>
      <dsp:spPr>
        <a:xfrm>
          <a:off x="0" y="1029509"/>
          <a:ext cx="6323076"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Works with OneDrive for secure sharing</a:t>
          </a:r>
        </a:p>
      </dsp:txBody>
      <dsp:txXfrm>
        <a:off x="14050" y="1043559"/>
        <a:ext cx="6294976" cy="259719"/>
      </dsp:txXfrm>
    </dsp:sp>
    <dsp:sp modelId="{35A3606F-53EE-4C4E-8404-C123FC4B960E}">
      <dsp:nvSpPr>
        <dsp:cNvPr id="0" name=""/>
        <dsp:cNvSpPr/>
      </dsp:nvSpPr>
      <dsp:spPr>
        <a:xfrm>
          <a:off x="0" y="1351889"/>
          <a:ext cx="6323076" cy="2878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 Improves organisation of care records (Microsoft, 2025)</a:t>
          </a:r>
        </a:p>
      </dsp:txBody>
      <dsp:txXfrm>
        <a:off x="14050" y="1365939"/>
        <a:ext cx="6294976" cy="2597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13D62-11C0-4CC5-84E3-781B22EC9402}">
      <dsp:nvSpPr>
        <dsp:cNvPr id="0" name=""/>
        <dsp:cNvSpPr/>
      </dsp:nvSpPr>
      <dsp:spPr>
        <a:xfrm>
          <a:off x="0" y="0"/>
          <a:ext cx="7598664"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dirty="0"/>
            <a:t>Task 4: Staff Scheduling / </a:t>
          </a:r>
          <a:r>
            <a:rPr lang="en-US" sz="2500" b="1" kern="1200" dirty="0" err="1"/>
            <a:t>Rotas</a:t>
          </a:r>
          <a:endParaRPr lang="en-GB" sz="2500" b="1" kern="1200" dirty="0"/>
        </a:p>
      </dsp:txBody>
      <dsp:txXfrm>
        <a:off x="29271" y="29271"/>
        <a:ext cx="7540122" cy="54108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0A357-4031-47C6-8AE2-645265F932AD}">
      <dsp:nvSpPr>
        <dsp:cNvPr id="0" name=""/>
        <dsp:cNvSpPr/>
      </dsp:nvSpPr>
      <dsp:spPr>
        <a:xfrm>
          <a:off x="0" y="308592"/>
          <a:ext cx="393191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requires user understanding of the tools and features of Excel.</a:t>
          </a:r>
        </a:p>
      </dsp:txBody>
      <dsp:txXfrm>
        <a:off x="25245" y="333837"/>
        <a:ext cx="3881426" cy="466650"/>
      </dsp:txXfrm>
    </dsp:sp>
    <dsp:sp modelId="{E9C258AB-ABC7-41F4-89B6-A6070679979C}">
      <dsp:nvSpPr>
        <dsp:cNvPr id="0" name=""/>
        <dsp:cNvSpPr/>
      </dsp:nvSpPr>
      <dsp:spPr>
        <a:xfrm>
          <a:off x="0" y="863172"/>
          <a:ext cx="393191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is prone to human errors because incorrect data can lead to schedule mistakes.</a:t>
          </a:r>
        </a:p>
      </dsp:txBody>
      <dsp:txXfrm>
        <a:off x="25245" y="888417"/>
        <a:ext cx="3881426" cy="466650"/>
      </dsp:txXfrm>
    </dsp:sp>
    <dsp:sp modelId="{34CFACC8-FEE7-47F4-86D5-E76D1341EC7D}">
      <dsp:nvSpPr>
        <dsp:cNvPr id="0" name=""/>
        <dsp:cNvSpPr/>
      </dsp:nvSpPr>
      <dsp:spPr>
        <a:xfrm>
          <a:off x="0" y="1417752"/>
          <a:ext cx="393191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can be accessed from multiple people which can cause confusion while editing.</a:t>
          </a:r>
        </a:p>
      </dsp:txBody>
      <dsp:txXfrm>
        <a:off x="25245" y="1442997"/>
        <a:ext cx="3881426" cy="466650"/>
      </dsp:txXfrm>
    </dsp:sp>
    <dsp:sp modelId="{588D7C3B-D589-4E2E-A3A1-1E79D40892C1}">
      <dsp:nvSpPr>
        <dsp:cNvPr id="0" name=""/>
        <dsp:cNvSpPr/>
      </dsp:nvSpPr>
      <dsp:spPr>
        <a:xfrm>
          <a:off x="0" y="1972332"/>
          <a:ext cx="393191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doesn't alert staff about shift changes</a:t>
          </a:r>
        </a:p>
      </dsp:txBody>
      <dsp:txXfrm>
        <a:off x="25245" y="1997577"/>
        <a:ext cx="3881426" cy="4666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05224-7D66-4013-ABF8-577A571D5F62}">
      <dsp:nvSpPr>
        <dsp:cNvPr id="0" name=""/>
        <dsp:cNvSpPr/>
      </dsp:nvSpPr>
      <dsp:spPr>
        <a:xfrm rot="16200000">
          <a:off x="-685339" y="686410"/>
          <a:ext cx="2423333" cy="1050511"/>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289" bIns="0" numCol="1" spcCol="1270" anchor="ctr" anchorCtr="0">
          <a:noAutofit/>
        </a:bodyPr>
        <a:lstStyle/>
        <a:p>
          <a:pPr marL="0" lvl="0" indent="0" algn="ctr" defTabSz="444500">
            <a:lnSpc>
              <a:spcPct val="90000"/>
            </a:lnSpc>
            <a:spcBef>
              <a:spcPct val="0"/>
            </a:spcBef>
            <a:spcAft>
              <a:spcPct val="35000"/>
            </a:spcAft>
            <a:buNone/>
          </a:pPr>
          <a:r>
            <a:rPr lang="en-US" sz="1000" kern="1200"/>
            <a:t>Creates weekly and monthly staff Rotas.</a:t>
          </a:r>
          <a:endParaRPr lang="en-GB" sz="1000" kern="1200"/>
        </a:p>
      </dsp:txBody>
      <dsp:txXfrm rot="5400000">
        <a:off x="1072" y="484666"/>
        <a:ext cx="1050511" cy="1453999"/>
      </dsp:txXfrm>
    </dsp:sp>
    <dsp:sp modelId="{2C58AEFB-10C2-4BFF-A963-820FD12D8D59}">
      <dsp:nvSpPr>
        <dsp:cNvPr id="0" name=""/>
        <dsp:cNvSpPr/>
      </dsp:nvSpPr>
      <dsp:spPr>
        <a:xfrm rot="16200000">
          <a:off x="443960" y="686410"/>
          <a:ext cx="2423333" cy="1050511"/>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289" bIns="0" numCol="1" spcCol="1270" anchor="ctr" anchorCtr="0">
          <a:noAutofit/>
        </a:bodyPr>
        <a:lstStyle/>
        <a:p>
          <a:pPr marL="0" lvl="0" indent="0" algn="ctr" defTabSz="444500">
            <a:lnSpc>
              <a:spcPct val="90000"/>
            </a:lnSpc>
            <a:spcBef>
              <a:spcPct val="0"/>
            </a:spcBef>
            <a:spcAft>
              <a:spcPct val="35000"/>
            </a:spcAft>
            <a:buNone/>
          </a:pPr>
          <a:r>
            <a:rPr lang="en-US" sz="1000" kern="1200" dirty="0"/>
            <a:t>Calculates working hours automatically.</a:t>
          </a:r>
          <a:endParaRPr lang="en-GB" sz="1000" kern="1200" dirty="0"/>
        </a:p>
      </dsp:txBody>
      <dsp:txXfrm rot="5400000">
        <a:off x="1130371" y="484666"/>
        <a:ext cx="1050511" cy="1453999"/>
      </dsp:txXfrm>
    </dsp:sp>
    <dsp:sp modelId="{C370C140-3C6D-4348-B739-B9F0726A0822}">
      <dsp:nvSpPr>
        <dsp:cNvPr id="0" name=""/>
        <dsp:cNvSpPr/>
      </dsp:nvSpPr>
      <dsp:spPr>
        <a:xfrm rot="16200000">
          <a:off x="1573260" y="686410"/>
          <a:ext cx="2423333" cy="1050511"/>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289" bIns="0" numCol="1" spcCol="1270" anchor="ctr" anchorCtr="0">
          <a:noAutofit/>
        </a:bodyPr>
        <a:lstStyle/>
        <a:p>
          <a:pPr marL="0" lvl="0" indent="0" algn="ctr" defTabSz="444500">
            <a:lnSpc>
              <a:spcPct val="90000"/>
            </a:lnSpc>
            <a:spcBef>
              <a:spcPct val="0"/>
            </a:spcBef>
            <a:spcAft>
              <a:spcPct val="35000"/>
            </a:spcAft>
            <a:buNone/>
          </a:pPr>
          <a:r>
            <a:rPr lang="en-US" sz="1000" kern="1200"/>
            <a:t>Makes shift changes quick and accurate.</a:t>
          </a:r>
          <a:endParaRPr lang="en-GB" sz="1000" kern="1200"/>
        </a:p>
      </dsp:txBody>
      <dsp:txXfrm rot="5400000">
        <a:off x="2259671" y="484666"/>
        <a:ext cx="1050511" cy="1453999"/>
      </dsp:txXfrm>
    </dsp:sp>
    <dsp:sp modelId="{5CEA4E6C-0577-46C5-9912-17243C628E42}">
      <dsp:nvSpPr>
        <dsp:cNvPr id="0" name=""/>
        <dsp:cNvSpPr/>
      </dsp:nvSpPr>
      <dsp:spPr>
        <a:xfrm rot="16200000">
          <a:off x="2702560" y="686410"/>
          <a:ext cx="2423333" cy="1050511"/>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289" bIns="0" numCol="1" spcCol="1270" anchor="ctr" anchorCtr="0">
          <a:noAutofit/>
        </a:bodyPr>
        <a:lstStyle/>
        <a:p>
          <a:pPr marL="0" lvl="0" indent="0" algn="ctr" defTabSz="444500">
            <a:lnSpc>
              <a:spcPct val="90000"/>
            </a:lnSpc>
            <a:spcBef>
              <a:spcPct val="0"/>
            </a:spcBef>
            <a:spcAft>
              <a:spcPct val="35000"/>
            </a:spcAft>
            <a:buNone/>
          </a:pPr>
          <a:r>
            <a:rPr lang="en-US" sz="1000" kern="1200"/>
            <a:t>Can be shared through OneDrive so everyone has the updated Rota</a:t>
          </a:r>
          <a:endParaRPr lang="en-GB" sz="1000" kern="1200"/>
        </a:p>
      </dsp:txBody>
      <dsp:txXfrm rot="5400000">
        <a:off x="3388971" y="484666"/>
        <a:ext cx="1050511" cy="14539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F6D92-8769-4D45-889B-A6DC2C951459}">
      <dsp:nvSpPr>
        <dsp:cNvPr id="0" name=""/>
        <dsp:cNvSpPr/>
      </dsp:nvSpPr>
      <dsp:spPr>
        <a:xfrm>
          <a:off x="0" y="0"/>
          <a:ext cx="7572539" cy="6164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Benefits &amp; Limitations: MS Excel at Riverdale</a:t>
          </a:r>
          <a:endParaRPr lang="en-GB" sz="2400" kern="1200" dirty="0"/>
        </a:p>
      </dsp:txBody>
      <dsp:txXfrm>
        <a:off x="1576152" y="0"/>
        <a:ext cx="5996386" cy="616442"/>
      </dsp:txXfrm>
    </dsp:sp>
    <dsp:sp modelId="{998E5B69-20A7-4EFB-9D4A-FE12544318DC}">
      <dsp:nvSpPr>
        <dsp:cNvPr id="0" name=""/>
        <dsp:cNvSpPr/>
      </dsp:nvSpPr>
      <dsp:spPr>
        <a:xfrm>
          <a:off x="61644" y="61644"/>
          <a:ext cx="1514507" cy="493153"/>
        </a:xfrm>
        <a:prstGeom prst="roundRect">
          <a:avLst>
            <a:gd name="adj" fmla="val 10000"/>
          </a:avLst>
        </a:prstGeom>
        <a:blipFill>
          <a:blip xmlns:r="http://schemas.openxmlformats.org/officeDocument/2006/relationships" r:embed="rId1"/>
          <a:srcRect/>
          <a:stretch>
            <a:fillRect t="-82000" b="-8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D945D-337C-03FD-3AE6-311F62706D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12702B-7BD4-C3BB-9E8F-A6E3C14F09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E9A0FB-DE4F-5219-E452-0C5C105D10CA}"/>
              </a:ext>
            </a:extLst>
          </p:cNvPr>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37AD8338-0E09-472A-6D50-28943FE6CEED}"/>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3767842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D618E-0030-A762-A3F4-86432CCF53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56BE98-D589-4B98-FD05-508994B203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0C2BA9-2AB6-710F-425A-2AC3FE2E5EF1}"/>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AF962C-5259-D49F-5B7E-2E08C5789C44}"/>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988386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085851" y="1058711"/>
            <a:ext cx="6972300" cy="3026078"/>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3937635" y="950798"/>
            <a:ext cx="1268730" cy="483971"/>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1568447"/>
            <a:ext cx="6801440" cy="1943100"/>
          </a:xfrm>
        </p:spPr>
        <p:txBody>
          <a:bodyPr tIns="45720" bIns="45720" anchor="ctr">
            <a:noAutofit/>
          </a:bodyPr>
          <a:lstStyle>
            <a:lvl1pPr algn="ctr">
              <a:lnSpc>
                <a:spcPct val="83000"/>
              </a:lnSpc>
              <a:defRPr lang="en-US" sz="5400" b="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3511547"/>
            <a:ext cx="6803136" cy="342901"/>
          </a:xfrm>
        </p:spPr>
        <p:txBody>
          <a:bodyPr>
            <a:normAutofit/>
          </a:bodyPr>
          <a:lstStyle>
            <a:lvl1pPr marL="0" indent="0" algn="ctr">
              <a:spcBef>
                <a:spcPts val="0"/>
              </a:spcBef>
              <a:buNone/>
              <a:defRPr sz="1200" spc="60" baseline="0">
                <a:solidFill>
                  <a:schemeClr val="tx1"/>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20" name="Date Placeholder 19"/>
          <p:cNvSpPr>
            <a:spLocks noGrp="1"/>
          </p:cNvSpPr>
          <p:nvPr>
            <p:ph type="dt" sz="half" idx="10"/>
          </p:nvPr>
        </p:nvSpPr>
        <p:spPr>
          <a:xfrm>
            <a:off x="3989070" y="1005942"/>
            <a:ext cx="1165860" cy="395410"/>
          </a:xfrm>
        </p:spPr>
        <p:txBody>
          <a:bodyPr/>
          <a:lstStyle>
            <a:lvl1pPr algn="ctr">
              <a:defRPr sz="975" spc="0" baseline="0">
                <a:solidFill>
                  <a:schemeClr val="tx1"/>
                </a:solidFill>
                <a:latin typeface="+mn-lt"/>
              </a:defRPr>
            </a:lvl1pPr>
          </a:lstStyle>
          <a:p>
            <a:fld id="{846CE7D5-CF57-46EF-B807-FDD0502418D4}" type="datetimeFigureOut">
              <a:rPr lang="en-GB" smtClean="0"/>
              <a:t>12/07/2026</a:t>
            </a:fld>
            <a:endParaRPr lang="en-GB"/>
          </a:p>
        </p:txBody>
      </p:sp>
      <p:sp>
        <p:nvSpPr>
          <p:cNvPr id="21" name="Footer Placeholder 20"/>
          <p:cNvSpPr>
            <a:spLocks noGrp="1"/>
          </p:cNvSpPr>
          <p:nvPr>
            <p:ph type="ftr" sz="quarter" idx="11"/>
          </p:nvPr>
        </p:nvSpPr>
        <p:spPr>
          <a:xfrm>
            <a:off x="1090422" y="3908295"/>
            <a:ext cx="4429125" cy="17145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3909060"/>
            <a:ext cx="1583911" cy="171450"/>
          </a:xfrm>
        </p:spPr>
        <p:txBody>
          <a:bodyPr/>
          <a:lstStyle>
            <a:lvl1pPr>
              <a:defRPr>
                <a:solidFill>
                  <a:schemeClr val="tx1">
                    <a:lumMod val="75000"/>
                    <a:lumOff val="2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7678734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7405258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51435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5850"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937635" y="950798"/>
            <a:ext cx="1268730" cy="483971"/>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1570732"/>
            <a:ext cx="6803136" cy="1940814"/>
          </a:xfrm>
        </p:spPr>
        <p:txBody>
          <a:bodyPr anchor="ctr">
            <a:noAutofit/>
          </a:bodyPr>
          <a:lstStyle>
            <a:lvl1pPr algn="ctr">
              <a:lnSpc>
                <a:spcPct val="83000"/>
              </a:lnSpc>
              <a:defRPr lang="en-US" sz="540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3511547"/>
            <a:ext cx="6803136" cy="342900"/>
          </a:xfrm>
        </p:spPr>
        <p:txBody>
          <a:bodyPr anchor="t">
            <a:normAutofit/>
          </a:bodyPr>
          <a:lstStyle>
            <a:lvl1pPr marL="0" indent="0" algn="ctr">
              <a:buNone/>
              <a:defRPr sz="1200">
                <a:solidFill>
                  <a:schemeClr val="tx1"/>
                </a:solidFill>
                <a:effectLst/>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991356" y="1008377"/>
            <a:ext cx="1165860" cy="397764"/>
          </a:xfrm>
        </p:spPr>
        <p:txBody>
          <a:bodyPr/>
          <a:lstStyle>
            <a:lvl1pPr algn="ctr">
              <a:defRPr lang="en-US" sz="975" kern="1200" spc="0" baseline="0">
                <a:solidFill>
                  <a:schemeClr val="tx1"/>
                </a:solidFill>
                <a:latin typeface="+mn-lt"/>
                <a:ea typeface="+mn-ea"/>
                <a:cs typeface="+mn-cs"/>
              </a:defRPr>
            </a:lvl1pPr>
          </a:lstStyle>
          <a:p>
            <a:fld id="{C764DE79-268F-4C1A-8933-263129D2AF90}" type="datetimeFigureOut">
              <a:rPr lang="en-US" smtClean="0"/>
              <a:t>7/12/26</a:t>
            </a:fld>
            <a:endParaRPr lang="en-US" dirty="0"/>
          </a:p>
        </p:txBody>
      </p:sp>
      <p:sp>
        <p:nvSpPr>
          <p:cNvPr id="5" name="Footer Placeholder 4"/>
          <p:cNvSpPr>
            <a:spLocks noGrp="1"/>
          </p:cNvSpPr>
          <p:nvPr>
            <p:ph type="ftr" sz="quarter" idx="11"/>
          </p:nvPr>
        </p:nvSpPr>
        <p:spPr>
          <a:xfrm>
            <a:off x="1090165" y="3908295"/>
            <a:ext cx="4430268" cy="17145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6453378" y="3908295"/>
            <a:ext cx="1584198" cy="171450"/>
          </a:xfrm>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96899922"/>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010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7774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0677690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02386" y="1555751"/>
            <a:ext cx="3566160" cy="480060"/>
          </a:xfrm>
        </p:spPr>
        <p:txBody>
          <a:bodyPr anchor="ctr">
            <a:normAutofit/>
          </a:bodyPr>
          <a:lstStyle>
            <a:lvl1pPr marL="0" indent="0" algn="ctr">
              <a:spcBef>
                <a:spcPts val="0"/>
              </a:spcBef>
              <a:buNone/>
              <a:defRPr sz="1425" b="0">
                <a:solidFill>
                  <a:schemeClr val="tx2"/>
                </a:solidFill>
                <a:latin typeface="+mn-lt"/>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02386" y="2066924"/>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80026" y="1555751"/>
            <a:ext cx="3566160" cy="480060"/>
          </a:xfrm>
        </p:spPr>
        <p:txBody>
          <a:bodyPr anchor="ctr">
            <a:normAutofit/>
          </a:bodyPr>
          <a:lstStyle>
            <a:lvl1pPr marL="0" indent="0" algn="ctr">
              <a:spcBef>
                <a:spcPts val="0"/>
              </a:spcBef>
              <a:buNone/>
              <a:defRPr sz="1425" b="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780026" y="2067436"/>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973256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7/12/26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7846238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7/12/26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87726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8308"/>
            <a:ext cx="6398514" cy="478688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5544"/>
            <a:ext cx="1823085" cy="1234440"/>
          </a:xfrm>
        </p:spPr>
        <p:txBody>
          <a:bodyPr anchor="b">
            <a:normAutofit/>
          </a:bodyPr>
          <a:lstStyle>
            <a:lvl1pPr algn="l" defTabSz="685800" rtl="0" eaLnBrk="1" latinLnBrk="0" hangingPunct="1">
              <a:lnSpc>
                <a:spcPct val="90000"/>
              </a:lnSpc>
              <a:spcBef>
                <a:spcPct val="0"/>
              </a:spcBef>
              <a:buNone/>
              <a:defRPr lang="en-US" sz="21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514350" y="457200"/>
            <a:ext cx="5829300" cy="40005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1714500"/>
            <a:ext cx="1823085" cy="2628900"/>
          </a:xfrm>
        </p:spPr>
        <p:txBody>
          <a:bodyPr>
            <a:normAutofit/>
          </a:bodyPr>
          <a:lstStyle>
            <a:lvl1pPr marL="0" indent="0">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8" name="Date Placeholder 7"/>
          <p:cNvSpPr>
            <a:spLocks noGrp="1"/>
          </p:cNvSpPr>
          <p:nvPr>
            <p:ph type="dt" sz="half" idx="10"/>
          </p:nvPr>
        </p:nvSpPr>
        <p:spPr/>
        <p:txBody>
          <a:bodyPr/>
          <a:lstStyle/>
          <a:p>
            <a:fld id="{C764DE79-268F-4C1A-8933-263129D2AF90}" type="datetimeFigureOut">
              <a:rPr lang="en-US" smtClean="0"/>
              <a:t>7/12/26</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7795258" y="4667252"/>
            <a:ext cx="1097280" cy="205740"/>
          </a:xfrm>
        </p:spPr>
        <p:txBody>
          <a:bodyPr/>
          <a:lstStyle>
            <a:lvl1pPr>
              <a:defRPr>
                <a:solidFill>
                  <a:srgbClr val="FFFFFF"/>
                </a:solidFill>
              </a:defRPr>
            </a:lvl1pPr>
          </a:lstStyle>
          <a:p>
            <a:fld id="{48F63A3B-78C7-47BE-AE5E-E10140E04643}" type="slidenum">
              <a:rPr lang="en-US" smtClean="0"/>
              <a:t>‹#›</a:t>
            </a:fld>
            <a:endParaRPr lang="en-US" dirty="0"/>
          </a:p>
        </p:txBody>
      </p:sp>
      <p:sp>
        <p:nvSpPr>
          <p:cNvPr id="12" name="Rectangle 11"/>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749996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2628"/>
            <a:ext cx="1824228" cy="1234440"/>
          </a:xfrm>
        </p:spPr>
        <p:txBody>
          <a:bodyPr anchor="b">
            <a:noAutofit/>
          </a:bodyPr>
          <a:lstStyle>
            <a:lvl1pPr algn="l">
              <a:defRPr sz="21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8308"/>
            <a:ext cx="6398514" cy="4786884"/>
          </a:xfrm>
          <a:solidFill>
            <a:schemeClr val="accent1">
              <a:lumMod val="60000"/>
              <a:lumOff val="40000"/>
            </a:schemeClr>
          </a:solidFill>
          <a:ln>
            <a:noFill/>
          </a:ln>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972300" y="1714500"/>
            <a:ext cx="1824228" cy="2626614"/>
          </a:xfrm>
        </p:spPr>
        <p:txBody>
          <a:bodyPr>
            <a:normAutofit/>
          </a:bodyPr>
          <a:lstStyle>
            <a:lvl1pPr marL="0" indent="0" algn="l">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764DE79-268F-4C1A-8933-263129D2AF90}" type="datetimeFigureOut">
              <a:rPr lang="en-US" smtClean="0"/>
              <a:t>7/12/26</a:t>
            </a:fld>
            <a:endParaRPr lang="en-US" dirty="0"/>
          </a:p>
        </p:txBody>
      </p:sp>
      <p:sp>
        <p:nvSpPr>
          <p:cNvPr id="6" name="Footer Placeholder 5"/>
          <p:cNvSpPr>
            <a:spLocks noGrp="1"/>
          </p:cNvSpPr>
          <p:nvPr>
            <p:ph type="ftr" sz="quarter" idx="11"/>
          </p:nvPr>
        </p:nvSpPr>
        <p:spPr/>
        <p:txBody>
          <a:bodyPr/>
          <a:lstStyle>
            <a:lvl1pPr marL="0" algn="r" defTabSz="685800" rtl="0" eaLnBrk="1" latinLnBrk="0" hangingPunct="1">
              <a:defRPr lang="en-US" sz="75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7797546" y="4670298"/>
            <a:ext cx="1097280" cy="205740"/>
          </a:xfrm>
        </p:spPr>
        <p:txBody>
          <a:bodyPr/>
          <a:lstStyle>
            <a:lvl1pPr>
              <a:defRPr>
                <a:solidFill>
                  <a:srgbClr val="FFFFFF"/>
                </a:solidFill>
              </a:defRPr>
            </a:lvl1pPr>
          </a:lstStyle>
          <a:p>
            <a:fld id="{48F63A3B-78C7-47BE-AE5E-E10140E04643}" type="slidenum">
              <a:rPr lang="en-US" smtClean="0"/>
              <a:t>‹#›</a:t>
            </a:fld>
            <a:endParaRPr lang="en-US" dirty="0"/>
          </a:p>
        </p:txBody>
      </p:sp>
      <p:sp>
        <p:nvSpPr>
          <p:cNvPr id="10" name="Rectangle 9"/>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987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9647604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571500"/>
            <a:ext cx="1771650" cy="39433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571500"/>
            <a:ext cx="6057900" cy="3943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5408610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9397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8308"/>
            <a:ext cx="8791956" cy="4786884"/>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800100" y="481946"/>
            <a:ext cx="7543800" cy="10287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00100" y="1577340"/>
            <a:ext cx="7543800" cy="29489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5740" y="4730754"/>
            <a:ext cx="2057400" cy="205740"/>
          </a:xfrm>
          <a:prstGeom prst="rect">
            <a:avLst/>
          </a:prstGeom>
        </p:spPr>
        <p:txBody>
          <a:bodyPr vert="horz" lIns="91440" tIns="45720" rIns="91440" bIns="45720" rtlCol="0" anchor="b"/>
          <a:lstStyle>
            <a:lvl1pPr algn="l">
              <a:defRPr sz="750">
                <a:solidFill>
                  <a:schemeClr val="tx1">
                    <a:lumMod val="75000"/>
                    <a:lumOff val="25000"/>
                  </a:schemeClr>
                </a:solidFill>
              </a:defRPr>
            </a:lvl1pPr>
          </a:lstStyle>
          <a:p>
            <a:fld id="{C764DE79-268F-4C1A-8933-263129D2AF90}" type="datetimeFigureOut">
              <a:rPr lang="en-US" smtClean="0"/>
              <a:t>7/12/26</a:t>
            </a:fld>
            <a:endParaRPr lang="en-US" dirty="0"/>
          </a:p>
        </p:txBody>
      </p:sp>
      <p:sp>
        <p:nvSpPr>
          <p:cNvPr id="5" name="Footer Placeholder 4"/>
          <p:cNvSpPr>
            <a:spLocks noGrp="1"/>
          </p:cNvSpPr>
          <p:nvPr>
            <p:ph type="ftr" sz="quarter" idx="3"/>
          </p:nvPr>
        </p:nvSpPr>
        <p:spPr>
          <a:xfrm>
            <a:off x="2617470" y="4730754"/>
            <a:ext cx="3909060" cy="205740"/>
          </a:xfrm>
          <a:prstGeom prst="rect">
            <a:avLst/>
          </a:prstGeom>
        </p:spPr>
        <p:txBody>
          <a:bodyPr vert="horz" lIns="91440" tIns="45720" rIns="91440" bIns="45720" rtlCol="0" anchor="b"/>
          <a:lstStyle>
            <a:lvl1pPr algn="ctr">
              <a:defRPr sz="75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7852410" y="4730754"/>
            <a:ext cx="1097280" cy="205740"/>
          </a:xfrm>
          <a:prstGeom prst="rect">
            <a:avLst/>
          </a:prstGeom>
        </p:spPr>
        <p:txBody>
          <a:bodyPr vert="horz" lIns="91440" tIns="45720" rIns="91440" bIns="45720" rtlCol="0" anchor="b"/>
          <a:lstStyle>
            <a:lvl1pPr algn="r">
              <a:defRPr sz="750">
                <a:solidFill>
                  <a:schemeClr val="tx1">
                    <a:lumMod val="75000"/>
                    <a:lumOff val="2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96466938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Lst>
  <p:hf sldNum="0" hdr="0" ftr="0" dt="0"/>
  <p:txStyles>
    <p:titleStyle>
      <a:lvl1pPr algn="l" defTabSz="685800" rtl="0" eaLnBrk="1" latinLnBrk="0" hangingPunct="1">
        <a:lnSpc>
          <a:spcPct val="90000"/>
        </a:lnSpc>
        <a:spcBef>
          <a:spcPct val="0"/>
        </a:spcBef>
        <a:buNone/>
        <a:defRPr lang="en-US" sz="3600" kern="1200" cap="none" spc="0" baseline="0" dirty="0">
          <a:solidFill>
            <a:schemeClr val="tx1">
              <a:lumMod val="85000"/>
              <a:lumOff val="15000"/>
            </a:schemeClr>
          </a:solidFill>
          <a:effectLst/>
          <a:latin typeface="+mj-lt"/>
          <a:ea typeface="+mn-ea"/>
          <a:cs typeface="+mn-cs"/>
        </a:defRPr>
      </a:lvl1pPr>
    </p:titleStyle>
    <p:bodyStyle>
      <a:lvl1pPr marL="137160" indent="-137160" algn="l" defTabSz="685800" rtl="0" eaLnBrk="1" latinLnBrk="0" hangingPunct="1">
        <a:lnSpc>
          <a:spcPct val="100000"/>
        </a:lnSpc>
        <a:spcBef>
          <a:spcPts val="675"/>
        </a:spcBef>
        <a:spcAft>
          <a:spcPts val="0"/>
        </a:spcAft>
        <a:buClr>
          <a:schemeClr val="tx1">
            <a:lumMod val="85000"/>
            <a:lumOff val="15000"/>
          </a:schemeClr>
        </a:buClr>
        <a:buFont typeface="Garamond" pitchFamily="18" charset="0"/>
        <a:buChar char="◦"/>
        <a:defRPr sz="1350"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6pPr>
      <a:lvl7pPr marL="142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7pPr>
      <a:lvl8pPr marL="165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8pPr>
      <a:lvl9pPr marL="187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18" Type="http://schemas.openxmlformats.org/officeDocument/2006/relationships/diagramData" Target="../diagrams/data6.xml"/><Relationship Id="rId3" Type="http://schemas.openxmlformats.org/officeDocument/2006/relationships/diagramData" Target="../diagrams/data3.xml"/><Relationship Id="rId21" Type="http://schemas.openxmlformats.org/officeDocument/2006/relationships/diagramColors" Target="../diagrams/colors6.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5.xml"/><Relationship Id="rId16" Type="http://schemas.openxmlformats.org/officeDocument/2006/relationships/diagramColors" Target="../diagrams/colors5.xml"/><Relationship Id="rId20" Type="http://schemas.openxmlformats.org/officeDocument/2006/relationships/diagramQuickStyle" Target="../diagrams/quickStyle6.xml"/><Relationship Id="rId1" Type="http://schemas.openxmlformats.org/officeDocument/2006/relationships/slideLayout" Target="../slideLayouts/slideLayout1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19" Type="http://schemas.openxmlformats.org/officeDocument/2006/relationships/diagramLayout" Target="../diagrams/layout6.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 Id="rId22" Type="http://schemas.microsoft.com/office/2007/relationships/diagramDrawing" Target="../diagrams/drawing6.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diagramData" Target="../diagrams/data11.xml"/><Relationship Id="rId18" Type="http://schemas.openxmlformats.org/officeDocument/2006/relationships/image" Target="../media/image4.png"/><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17" Type="http://schemas.microsoft.com/office/2007/relationships/diagramDrawing" Target="../diagrams/drawing11.xml"/><Relationship Id="rId2" Type="http://schemas.openxmlformats.org/officeDocument/2006/relationships/notesSlide" Target="../notesSlides/notesSlide7.xml"/><Relationship Id="rId16" Type="http://schemas.openxmlformats.org/officeDocument/2006/relationships/diagramColors" Target="../diagrams/colors11.xml"/><Relationship Id="rId1" Type="http://schemas.openxmlformats.org/officeDocument/2006/relationships/slideLayout" Target="../slideLayouts/slideLayout1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diagramQuickStyle" Target="../diagrams/quickStyle11.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diagramLayout" Target="../diagrams/layout1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diagramData" Target="../diagrams/data14.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17" Type="http://schemas.microsoft.com/office/2007/relationships/diagramDrawing" Target="../diagrams/drawing14.xml"/><Relationship Id="rId2" Type="http://schemas.openxmlformats.org/officeDocument/2006/relationships/notesSlide" Target="../notesSlides/notesSlide8.xml"/><Relationship Id="rId16" Type="http://schemas.openxmlformats.org/officeDocument/2006/relationships/diagramColors" Target="../diagrams/colors14.xml"/><Relationship Id="rId1" Type="http://schemas.openxmlformats.org/officeDocument/2006/relationships/slideLayout" Target="../slideLayouts/slideLayout1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5" Type="http://schemas.openxmlformats.org/officeDocument/2006/relationships/diagramQuickStyle" Target="../diagrams/quickStyle14.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openxmlformats.org/officeDocument/2006/relationships/diagramLayout" Target="../diagrams/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openxmlformats.org/officeDocument/2006/relationships/hyperlink" Target="https://www.microsoft.com/en-au/microsoft-teams/healthcare" TargetMode="External"/><Relationship Id="rId3" Type="http://schemas.openxmlformats.org/officeDocument/2006/relationships/hyperlink" Target="https://www.microsoft.com/microsoft-365/excel" TargetMode="External"/><Relationship Id="rId7" Type="http://schemas.openxmlformats.org/officeDocument/2006/relationships/hyperlink" Target="https://www.microsoft.com/en-gb/microsoft-365/powerpoint"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hyperlink" Target="https://www.cqc.org.uk/guidance-providers/regulations-enforcement/regulations-service-providers-managers" TargetMode="External"/><Relationship Id="rId5" Type="http://schemas.openxmlformats.org/officeDocument/2006/relationships/hyperlink" Target="https://www.nhsemployers.org/" TargetMode="External"/><Relationship Id="rId4" Type="http://schemas.openxmlformats.org/officeDocument/2006/relationships/hyperlink" Target="https://www.freepik.com/" TargetMode="External"/><Relationship Id="rId9" Type="http://schemas.openxmlformats.org/officeDocument/2006/relationships/hyperlink" Target="https://www.who.int/publications/i/item/9789240020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a:t>
            </a:r>
            <a:r>
              <a:rPr lang="en-US" sz="1400" b="1" dirty="0">
                <a:solidFill>
                  <a:srgbClr val="1A1A1A"/>
                </a:solidFill>
                <a:latin typeface="Calibri" pitchFamily="34" charset="0"/>
                <a:ea typeface="Calibri" pitchFamily="34" charset="-122"/>
                <a:cs typeface="Calibri" pitchFamily="34" charset="-120"/>
              </a:rPr>
              <a:t>Koushik Modak</a:t>
            </a:r>
            <a:r>
              <a:rPr lang="en-US" sz="1600" b="1" dirty="0">
                <a:solidFill>
                  <a:srgbClr val="1A1A1A"/>
                </a:solidFill>
                <a:latin typeface="Calibri" pitchFamily="34" charset="0"/>
                <a:ea typeface="Calibri" pitchFamily="34" charset="-122"/>
                <a:cs typeface="Calibri" pitchFamily="34" charset="-120"/>
              </a:rPr>
              <a:t>&gt;</a:t>
            </a:r>
            <a:r>
              <a:rPr lang="en-US" sz="1600" dirty="0">
                <a:solidFill>
                  <a:srgbClr val="1A1A1A"/>
                </a:solidFill>
                <a:latin typeface="Calibri" pitchFamily="34" charset="0"/>
                <a:ea typeface="Calibri" pitchFamily="34" charset="-122"/>
                <a:cs typeface="Calibri" pitchFamily="34" charset="-120"/>
              </a:rPr>
              <a:t>
Submission: Monday 13th July 2026</a:t>
            </a:r>
            <a:endParaRPr lang="en-US" sz="1600" dirty="0"/>
          </a:p>
        </p:txBody>
      </p:sp>
      <p:sp>
        <p:nvSpPr>
          <p:cNvPr id="6" name="Text 4"/>
          <p:cNvSpPr/>
          <p:nvPr/>
        </p:nvSpPr>
        <p:spPr>
          <a:xfrm>
            <a:off x="457200" y="3579223"/>
            <a:ext cx="3814354" cy="1289957"/>
          </a:xfrm>
          <a:prstGeom prst="rect">
            <a:avLst/>
          </a:prstGeom>
          <a:noFill/>
          <a:ln/>
        </p:spPr>
        <p:txBody>
          <a:bodyPr wrap="square" lIns="0" tIns="0" rIns="0" bIns="0" rtlCol="0" anchor="ctr"/>
          <a:lstStyle/>
          <a:p>
            <a:r>
              <a:rPr lang="en-US" b="1" i="1" dirty="0">
                <a:solidFill>
                  <a:srgbClr val="555555"/>
                </a:solidFill>
                <a:latin typeface="Calibri" pitchFamily="34" charset="0"/>
                <a:ea typeface="Calibri" pitchFamily="34" charset="-122"/>
                <a:cs typeface="Calibri" pitchFamily="34" charset="-120"/>
              </a:rPr>
              <a:t>Group Member Names &amp; Student ID’s:  </a:t>
            </a:r>
            <a:r>
              <a:rPr lang="en-US" sz="1400" b="1" i="1" dirty="0">
                <a:solidFill>
                  <a:srgbClr val="555555"/>
                </a:solidFill>
                <a:latin typeface="Calibri" pitchFamily="34" charset="0"/>
                <a:ea typeface="Calibri" pitchFamily="34" charset="-122"/>
                <a:cs typeface="Calibri" pitchFamily="34" charset="-120"/>
              </a:rPr>
              <a:t>Diana Carolina Bravo Pucha - 2544339 </a:t>
            </a:r>
          </a:p>
          <a:p>
            <a:r>
              <a:rPr lang="en-US" sz="1400" b="1" i="1" dirty="0">
                <a:solidFill>
                  <a:srgbClr val="555555"/>
                </a:solidFill>
                <a:latin typeface="Calibri" pitchFamily="34" charset="0"/>
                <a:ea typeface="Calibri" pitchFamily="34" charset="-122"/>
                <a:cs typeface="Calibri" pitchFamily="34" charset="-120"/>
              </a:rPr>
              <a:t>Kadir </a:t>
            </a:r>
            <a:r>
              <a:rPr lang="en-US" sz="1400" b="1" i="1" dirty="0" err="1">
                <a:solidFill>
                  <a:srgbClr val="555555"/>
                </a:solidFill>
                <a:latin typeface="Calibri" pitchFamily="34" charset="0"/>
                <a:ea typeface="Calibri" pitchFamily="34" charset="-122"/>
                <a:cs typeface="Calibri" pitchFamily="34" charset="-120"/>
              </a:rPr>
              <a:t>Aykac</a:t>
            </a:r>
            <a:r>
              <a:rPr lang="en-US" sz="1400" b="1" i="1" dirty="0">
                <a:solidFill>
                  <a:srgbClr val="555555"/>
                </a:solidFill>
                <a:latin typeface="Calibri" pitchFamily="34" charset="0"/>
                <a:ea typeface="Calibri" pitchFamily="34" charset="-122"/>
                <a:cs typeface="Calibri" pitchFamily="34" charset="-120"/>
              </a:rPr>
              <a:t> - 2544488  </a:t>
            </a:r>
          </a:p>
          <a:p>
            <a:r>
              <a:rPr lang="en-US" sz="1400" b="1" i="1" dirty="0">
                <a:solidFill>
                  <a:srgbClr val="555555"/>
                </a:solidFill>
                <a:latin typeface="Calibri" pitchFamily="34" charset="0"/>
                <a:ea typeface="Calibri" pitchFamily="34" charset="-122"/>
                <a:cs typeface="Calibri" pitchFamily="34" charset="-120"/>
              </a:rPr>
              <a:t>Amidu George Wallace - 2544485  </a:t>
            </a:r>
            <a:endParaRPr lang="en-US" sz="14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endParaRPr lang="en-US" sz="1500" dirty="0"/>
          </a:p>
        </p:txBody>
      </p:sp>
      <p:pic>
        <p:nvPicPr>
          <p:cNvPr id="8" name="Picture 7" descr="A screenshot of a chat&#10;&#10;AI-generated content may be incorrect.">
            <a:extLst>
              <a:ext uri="{FF2B5EF4-FFF2-40B4-BE49-F238E27FC236}">
                <a16:creationId xmlns:a16="http://schemas.microsoft.com/office/drawing/2014/main" id="{CF155650-820C-280E-44D4-3E872DE7639C}"/>
              </a:ext>
            </a:extLst>
          </p:cNvPr>
          <p:cNvPicPr>
            <a:picLocks noChangeAspect="1"/>
          </p:cNvPicPr>
          <p:nvPr/>
        </p:nvPicPr>
        <p:blipFill>
          <a:blip r:embed="rId3"/>
          <a:stretch>
            <a:fillRect/>
          </a:stretch>
        </p:blipFill>
        <p:spPr>
          <a:xfrm>
            <a:off x="411480" y="1033273"/>
            <a:ext cx="8321040" cy="390905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4" name="Text 12"/>
          <p:cNvSpPr/>
          <p:nvPr/>
        </p:nvSpPr>
        <p:spPr>
          <a:xfrm>
            <a:off x="6551023" y="2075688"/>
            <a:ext cx="2135777"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Diana Carolina Bravo Pucha</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Amidu George </a:t>
            </a:r>
            <a:r>
              <a:rPr lang="en-US" sz="1300" i="1" dirty="0" err="1">
                <a:solidFill>
                  <a:srgbClr val="555555"/>
                </a:solidFill>
                <a:latin typeface="Calibri" pitchFamily="34" charset="0"/>
                <a:ea typeface="Calibri" pitchFamily="34" charset="-122"/>
                <a:cs typeface="Calibri" pitchFamily="34" charset="-120"/>
              </a:rPr>
              <a:t>Wallaca</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208287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21" name="Text 19"/>
          <p:cNvSpPr/>
          <p:nvPr/>
        </p:nvSpPr>
        <p:spPr>
          <a:xfrm>
            <a:off x="822960" y="2048257"/>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2562931"/>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25" name="Text 23"/>
          <p:cNvSpPr/>
          <p:nvPr/>
        </p:nvSpPr>
        <p:spPr>
          <a:xfrm>
            <a:off x="822960" y="254791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365760" y="3031235"/>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9" name="Text 27"/>
          <p:cNvSpPr/>
          <p:nvPr/>
        </p:nvSpPr>
        <p:spPr>
          <a:xfrm>
            <a:off x="777240" y="3031235"/>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509991"/>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365760" y="348059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33" name="Text 31"/>
          <p:cNvSpPr/>
          <p:nvPr/>
        </p:nvSpPr>
        <p:spPr>
          <a:xfrm>
            <a:off x="777240" y="3515215"/>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
        <p:nvSpPr>
          <p:cNvPr id="36" name="TextBox 35">
            <a:extLst>
              <a:ext uri="{FF2B5EF4-FFF2-40B4-BE49-F238E27FC236}">
                <a16:creationId xmlns:a16="http://schemas.microsoft.com/office/drawing/2014/main" id="{A491B964-61A3-F1D5-4CF0-6915AD9953DF}"/>
              </a:ext>
            </a:extLst>
          </p:cNvPr>
          <p:cNvSpPr txBox="1"/>
          <p:nvPr/>
        </p:nvSpPr>
        <p:spPr>
          <a:xfrm>
            <a:off x="7086600" y="1622405"/>
            <a:ext cx="1925246" cy="292388"/>
          </a:xfrm>
          <a:prstGeom prst="rect">
            <a:avLst/>
          </a:prstGeom>
          <a:noFill/>
        </p:spPr>
        <p:txBody>
          <a:bodyPr wrap="square">
            <a:spAutoFit/>
          </a:bodyPr>
          <a:lstStyle/>
          <a:p>
            <a:r>
              <a:rPr lang="en-US" sz="1300" i="1" dirty="0">
                <a:solidFill>
                  <a:srgbClr val="555555"/>
                </a:solidFill>
                <a:latin typeface="Calibri" pitchFamily="34" charset="0"/>
                <a:ea typeface="Calibri" pitchFamily="34" charset="-122"/>
                <a:cs typeface="Calibri" pitchFamily="34" charset="-120"/>
              </a:rPr>
              <a:t>Amidu George Wallace </a:t>
            </a:r>
            <a:endParaRPr lang="en-GB" dirty="0"/>
          </a:p>
        </p:txBody>
      </p:sp>
      <p:sp>
        <p:nvSpPr>
          <p:cNvPr id="38" name="Text 28">
            <a:extLst>
              <a:ext uri="{FF2B5EF4-FFF2-40B4-BE49-F238E27FC236}">
                <a16:creationId xmlns:a16="http://schemas.microsoft.com/office/drawing/2014/main" id="{DAA99206-448C-279F-FB4D-E4117D599939}"/>
              </a:ext>
            </a:extLst>
          </p:cNvPr>
          <p:cNvSpPr/>
          <p:nvPr/>
        </p:nvSpPr>
        <p:spPr>
          <a:xfrm>
            <a:off x="7132320" y="3038746"/>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1E9B2134-D4A0-9A5E-F5B3-040ABED4110D}"/>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7" name="Diagram 6">
            <a:extLst>
              <a:ext uri="{FF2B5EF4-FFF2-40B4-BE49-F238E27FC236}">
                <a16:creationId xmlns:a16="http://schemas.microsoft.com/office/drawing/2014/main" id="{65AA36DB-AE20-EA8A-DEBD-548C084BE812}"/>
              </a:ext>
            </a:extLst>
          </p:cNvPr>
          <p:cNvGraphicFramePr/>
          <p:nvPr>
            <p:extLst>
              <p:ext uri="{D42A27DB-BD31-4B8C-83A1-F6EECF244321}">
                <p14:modId xmlns:p14="http://schemas.microsoft.com/office/powerpoint/2010/main" val="5063273"/>
              </p:ext>
            </p:extLst>
          </p:nvPr>
        </p:nvGraphicFramePr>
        <p:xfrm>
          <a:off x="738050" y="1556087"/>
          <a:ext cx="5610497" cy="320532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49CA9-0506-209D-4399-52D54463B1AC}"/>
            </a:ext>
          </a:extLst>
        </p:cNvPr>
        <p:cNvGrpSpPr/>
        <p:nvPr/>
      </p:nvGrpSpPr>
      <p:grpSpPr>
        <a:xfrm>
          <a:off x="0" y="0"/>
          <a:ext cx="0" cy="0"/>
          <a:chOff x="0" y="0"/>
          <a:chExt cx="0" cy="0"/>
        </a:xfrm>
      </p:grpSpPr>
      <p:graphicFrame>
        <p:nvGraphicFramePr>
          <p:cNvPr id="18" name="Diagram 17">
            <a:extLst>
              <a:ext uri="{FF2B5EF4-FFF2-40B4-BE49-F238E27FC236}">
                <a16:creationId xmlns:a16="http://schemas.microsoft.com/office/drawing/2014/main" id="{674F9601-D4EF-EDCB-D77A-AF0B6CBC5170}"/>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CD0E2ADF-44DE-BE6E-1BFC-637E82C65E62}"/>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38FE207F-54E4-1C07-4130-486C31F6A362}"/>
              </a:ext>
            </a:extLst>
          </p:cNvPr>
          <p:cNvSpPr/>
          <p:nvPr/>
        </p:nvSpPr>
        <p:spPr>
          <a:xfrm>
            <a:off x="411480" y="1051560"/>
            <a:ext cx="8321040" cy="320040"/>
          </a:xfrm>
          <a:prstGeom prst="rect">
            <a:avLst/>
          </a:prstGeom>
          <a:noFill/>
          <a:ln/>
        </p:spPr>
        <p:txBody>
          <a:bodyPr wrap="square" lIns="0" tIns="0" rIns="0" bIns="0" rtlCol="0" anchor="ctr"/>
          <a:lstStyle/>
          <a:p>
            <a:r>
              <a:rPr lang="en-US" sz="1300" i="1" dirty="0">
                <a:solidFill>
                  <a:srgbClr val="555555"/>
                </a:solidFill>
                <a:latin typeface="Calibri" pitchFamily="34" charset="0"/>
                <a:ea typeface="Calibri" pitchFamily="34" charset="-122"/>
                <a:cs typeface="Calibri" pitchFamily="34" charset="-120"/>
              </a:rPr>
              <a:t>Recommended Tool:  Microsoft Teams          Presenter: Amidu George Wallace  |</a:t>
            </a:r>
            <a:r>
              <a:rPr lang="en-US" sz="1200" b="1" i="1" dirty="0">
                <a:solidFill>
                  <a:srgbClr val="555555"/>
                </a:solidFill>
                <a:latin typeface="Calibri" pitchFamily="34" charset="0"/>
                <a:ea typeface="Calibri" pitchFamily="34" charset="-122"/>
                <a:cs typeface="Calibri" pitchFamily="34" charset="-120"/>
              </a:rPr>
              <a:t> 2544485</a:t>
            </a:r>
            <a:r>
              <a:rPr lang="en-US" sz="1300" i="1" dirty="0">
                <a:solidFill>
                  <a:srgbClr val="555555"/>
                </a:solidFill>
                <a:latin typeface="Calibri" pitchFamily="34" charset="0"/>
                <a:ea typeface="Calibri" pitchFamily="34" charset="-122"/>
                <a:cs typeface="Calibri" pitchFamily="34" charset="-120"/>
              </a:rPr>
              <a:t>  </a:t>
            </a:r>
            <a:endParaRPr lang="en-US" sz="1300" dirty="0"/>
          </a:p>
        </p:txBody>
      </p:sp>
      <p:sp>
        <p:nvSpPr>
          <p:cNvPr id="5" name="Shape 3">
            <a:extLst>
              <a:ext uri="{FF2B5EF4-FFF2-40B4-BE49-F238E27FC236}">
                <a16:creationId xmlns:a16="http://schemas.microsoft.com/office/drawing/2014/main" id="{2FB13C00-B6C9-ED99-DC59-DB98C242F5A6}"/>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15" name="Diagram 14">
            <a:extLst>
              <a:ext uri="{FF2B5EF4-FFF2-40B4-BE49-F238E27FC236}">
                <a16:creationId xmlns:a16="http://schemas.microsoft.com/office/drawing/2014/main" id="{C8C787D2-17AC-AC1D-8476-F825C0EE8895}"/>
              </a:ext>
            </a:extLst>
          </p:cNvPr>
          <p:cNvGraphicFramePr/>
          <p:nvPr>
            <p:extLst>
              <p:ext uri="{D42A27DB-BD31-4B8C-83A1-F6EECF244321}">
                <p14:modId xmlns:p14="http://schemas.microsoft.com/office/powerpoint/2010/main" val="3147238445"/>
              </p:ext>
            </p:extLst>
          </p:nvPr>
        </p:nvGraphicFramePr>
        <p:xfrm>
          <a:off x="411480" y="1382182"/>
          <a:ext cx="4572000" cy="154657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6" name="Diagram 15">
            <a:extLst>
              <a:ext uri="{FF2B5EF4-FFF2-40B4-BE49-F238E27FC236}">
                <a16:creationId xmlns:a16="http://schemas.microsoft.com/office/drawing/2014/main" id="{66AACDED-8DD0-E550-F639-3FDF5B5D34BC}"/>
              </a:ext>
            </a:extLst>
          </p:cNvPr>
          <p:cNvGraphicFramePr/>
          <p:nvPr>
            <p:extLst>
              <p:ext uri="{D42A27DB-BD31-4B8C-83A1-F6EECF244321}">
                <p14:modId xmlns:p14="http://schemas.microsoft.com/office/powerpoint/2010/main" val="529647254"/>
              </p:ext>
            </p:extLst>
          </p:nvPr>
        </p:nvGraphicFramePr>
        <p:xfrm>
          <a:off x="306977" y="2908832"/>
          <a:ext cx="4572000" cy="168276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7" name="Diagram 16">
            <a:extLst>
              <a:ext uri="{FF2B5EF4-FFF2-40B4-BE49-F238E27FC236}">
                <a16:creationId xmlns:a16="http://schemas.microsoft.com/office/drawing/2014/main" id="{D14D213E-C8C5-BAAF-5FE8-5DE6A609FC3B}"/>
              </a:ext>
            </a:extLst>
          </p:cNvPr>
          <p:cNvGraphicFramePr/>
          <p:nvPr>
            <p:extLst>
              <p:ext uri="{D42A27DB-BD31-4B8C-83A1-F6EECF244321}">
                <p14:modId xmlns:p14="http://schemas.microsoft.com/office/powerpoint/2010/main" val="2481158469"/>
              </p:ext>
            </p:extLst>
          </p:nvPr>
        </p:nvGraphicFramePr>
        <p:xfrm>
          <a:off x="4983480" y="1534891"/>
          <a:ext cx="4082143" cy="3056704"/>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
        <p:nvSpPr>
          <p:cNvPr id="6" name="TextBox 5">
            <a:extLst>
              <a:ext uri="{FF2B5EF4-FFF2-40B4-BE49-F238E27FC236}">
                <a16:creationId xmlns:a16="http://schemas.microsoft.com/office/drawing/2014/main" id="{988706F9-8F79-3DC7-636A-0362AAC32C33}"/>
              </a:ext>
            </a:extLst>
          </p:cNvPr>
          <p:cNvSpPr txBox="1"/>
          <p:nvPr/>
        </p:nvSpPr>
        <p:spPr>
          <a:xfrm>
            <a:off x="4219302" y="4512511"/>
            <a:ext cx="4572000" cy="484748"/>
          </a:xfrm>
          <a:prstGeom prst="rect">
            <a:avLst/>
          </a:prstGeom>
          <a:noFill/>
        </p:spPr>
        <p:txBody>
          <a:bodyPr wrap="square">
            <a:spAutoFit/>
          </a:bodyPr>
          <a:lstStyle/>
          <a:p>
            <a:r>
              <a:rPr lang="en-GB" sz="1275" b="0" i="0" spc="-28" dirty="0">
                <a:effectLst/>
                <a:latin typeface="SF Pro Text"/>
              </a:rPr>
              <a:t>Microsoft (2024)</a:t>
            </a:r>
            <a:br>
              <a:rPr lang="en-GB" dirty="0"/>
            </a:br>
            <a:r>
              <a:rPr lang="en-GB" sz="1275" b="0" i="0" spc="-28" dirty="0">
                <a:effectLst/>
                <a:latin typeface="SF Pro Text"/>
              </a:rPr>
              <a:t>WHO (2021)</a:t>
            </a:r>
            <a:endParaRPr lang="en-GB" dirty="0"/>
          </a:p>
        </p:txBody>
      </p:sp>
    </p:spTree>
    <p:extLst>
      <p:ext uri="{BB962C8B-B14F-4D97-AF65-F5344CB8AC3E}">
        <p14:creationId xmlns:p14="http://schemas.microsoft.com/office/powerpoint/2010/main" val="2216151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6FA92-1407-8C82-9982-0115DF9B2A1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1F6F9D7-E657-5279-5E34-157F428C7186}"/>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609958E1-31BC-3AED-8BFF-457A6C22BAA7}"/>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6792D65-CCDB-9176-BC41-4C338B72D85A}"/>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60E46B67-9025-6973-DF48-BF48A4A149FA}"/>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3FBE5715-5634-1B4F-78B7-D8712E4120EB}"/>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243F7B6F-EE10-8B27-BFFB-C6410CEFB74A}"/>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8E21CA4A-F223-B20F-3328-5D649B5A705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F35CE415-A484-AB6F-62C4-115DBAA96E4A}"/>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EAD3660A-1022-A81D-67F9-EDD447547466}"/>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graphicFrame>
        <p:nvGraphicFramePr>
          <p:cNvPr id="16" name="Diagram 15">
            <a:extLst>
              <a:ext uri="{FF2B5EF4-FFF2-40B4-BE49-F238E27FC236}">
                <a16:creationId xmlns:a16="http://schemas.microsoft.com/office/drawing/2014/main" id="{0FC2DFAA-6921-FC47-A562-DCDE80504915}"/>
              </a:ext>
            </a:extLst>
          </p:cNvPr>
          <p:cNvGraphicFramePr/>
          <p:nvPr>
            <p:extLst>
              <p:ext uri="{D42A27DB-BD31-4B8C-83A1-F6EECF244321}">
                <p14:modId xmlns:p14="http://schemas.microsoft.com/office/powerpoint/2010/main" val="518936838"/>
              </p:ext>
            </p:extLst>
          </p:nvPr>
        </p:nvGraphicFramePr>
        <p:xfrm>
          <a:off x="280852" y="1778052"/>
          <a:ext cx="3984171"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7" name="Diagram 16">
            <a:extLst>
              <a:ext uri="{FF2B5EF4-FFF2-40B4-BE49-F238E27FC236}">
                <a16:creationId xmlns:a16="http://schemas.microsoft.com/office/drawing/2014/main" id="{EB66D5FE-FBE2-6F06-7914-37452C3ECD57}"/>
              </a:ext>
            </a:extLst>
          </p:cNvPr>
          <p:cNvGraphicFramePr/>
          <p:nvPr>
            <p:extLst>
              <p:ext uri="{D42A27DB-BD31-4B8C-83A1-F6EECF244321}">
                <p14:modId xmlns:p14="http://schemas.microsoft.com/office/powerpoint/2010/main" val="1683388424"/>
              </p:ext>
            </p:extLst>
          </p:nvPr>
        </p:nvGraphicFramePr>
        <p:xfrm>
          <a:off x="4709160" y="1552849"/>
          <a:ext cx="4301834" cy="30322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3256F209-4431-DF81-963C-F0869BF25D6E}"/>
              </a:ext>
            </a:extLst>
          </p:cNvPr>
          <p:cNvSpPr txBox="1"/>
          <p:nvPr/>
        </p:nvSpPr>
        <p:spPr>
          <a:xfrm>
            <a:off x="4878979" y="4537383"/>
            <a:ext cx="2677886" cy="400110"/>
          </a:xfrm>
          <a:prstGeom prst="rect">
            <a:avLst/>
          </a:prstGeom>
          <a:noFill/>
        </p:spPr>
        <p:txBody>
          <a:bodyPr wrap="square" rtlCol="0">
            <a:spAutoFit/>
          </a:bodyPr>
          <a:lstStyle/>
          <a:p>
            <a:r>
              <a:rPr lang="en-GB" sz="1000" dirty="0"/>
              <a:t>Microsoft (2024)</a:t>
            </a:r>
            <a:br>
              <a:rPr lang="en-GB" sz="1000" dirty="0"/>
            </a:br>
            <a:r>
              <a:rPr lang="en-GB" sz="1000" dirty="0"/>
              <a:t>WHO (2021)</a:t>
            </a:r>
          </a:p>
        </p:txBody>
      </p:sp>
    </p:spTree>
    <p:extLst>
      <p:ext uri="{BB962C8B-B14F-4D97-AF65-F5344CB8AC3E}">
        <p14:creationId xmlns:p14="http://schemas.microsoft.com/office/powerpoint/2010/main" val="994123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b="1" i="1" dirty="0">
                <a:latin typeface="Calibri" pitchFamily="34" charset="0"/>
                <a:ea typeface="Calibri" pitchFamily="34" charset="-122"/>
                <a:cs typeface="Calibri" pitchFamily="34" charset="-120"/>
              </a:rPr>
              <a:t>Recommended Tool:  Microsoft Excel       Presenter:  Diana Carolina Bravo Pucha | 2544339 </a:t>
            </a:r>
            <a:endParaRPr lang="en-US" sz="1300" b="1" dirty="0"/>
          </a:p>
        </p:txBody>
      </p:sp>
      <p:graphicFrame>
        <p:nvGraphicFramePr>
          <p:cNvPr id="15" name="Diagram 14">
            <a:extLst>
              <a:ext uri="{FF2B5EF4-FFF2-40B4-BE49-F238E27FC236}">
                <a16:creationId xmlns:a16="http://schemas.microsoft.com/office/drawing/2014/main" id="{00CE8274-DB2B-B2EB-4532-B6E72D7D65DB}"/>
              </a:ext>
            </a:extLst>
          </p:cNvPr>
          <p:cNvGraphicFramePr/>
          <p:nvPr>
            <p:extLst>
              <p:ext uri="{D42A27DB-BD31-4B8C-83A1-F6EECF244321}">
                <p14:modId xmlns:p14="http://schemas.microsoft.com/office/powerpoint/2010/main" val="686013163"/>
              </p:ext>
            </p:extLst>
          </p:nvPr>
        </p:nvGraphicFramePr>
        <p:xfrm>
          <a:off x="509778" y="1371600"/>
          <a:ext cx="7900416" cy="1315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a:extLst>
              <a:ext uri="{FF2B5EF4-FFF2-40B4-BE49-F238E27FC236}">
                <a16:creationId xmlns:a16="http://schemas.microsoft.com/office/drawing/2014/main" id="{79DBF685-C4EF-50E3-C6C8-A865CDEB17AA}"/>
              </a:ext>
            </a:extLst>
          </p:cNvPr>
          <p:cNvGraphicFramePr/>
          <p:nvPr>
            <p:extLst>
              <p:ext uri="{D42A27DB-BD31-4B8C-83A1-F6EECF244321}">
                <p14:modId xmlns:p14="http://schemas.microsoft.com/office/powerpoint/2010/main" val="314499635"/>
              </p:ext>
            </p:extLst>
          </p:nvPr>
        </p:nvGraphicFramePr>
        <p:xfrm>
          <a:off x="130757" y="2713703"/>
          <a:ext cx="6323076" cy="17020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9" name="Diagram 18">
            <a:extLst>
              <a:ext uri="{FF2B5EF4-FFF2-40B4-BE49-F238E27FC236}">
                <a16:creationId xmlns:a16="http://schemas.microsoft.com/office/drawing/2014/main" id="{F7D47C5B-7043-5F06-F544-6391B4FA5E21}"/>
              </a:ext>
            </a:extLst>
          </p:cNvPr>
          <p:cNvGraphicFramePr/>
          <p:nvPr/>
        </p:nvGraphicFramePr>
        <p:xfrm>
          <a:off x="1200150" y="298230"/>
          <a:ext cx="7598664" cy="62324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20" name="Marcador de contenido 4" descr="A schedule of work schedule&#10;&#10;AI-generated content may be incorrect.">
            <a:extLst>
              <a:ext uri="{FF2B5EF4-FFF2-40B4-BE49-F238E27FC236}">
                <a16:creationId xmlns:a16="http://schemas.microsoft.com/office/drawing/2014/main" id="{ED37A6B6-56A3-E9F2-8F13-6DF2DBDAF84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552131" y="2638264"/>
            <a:ext cx="2534265" cy="1862539"/>
          </a:xfrm>
          <a:prstGeom prst="rect">
            <a:avLst/>
          </a:prstGeom>
        </p:spPr>
      </p:pic>
      <p:sp>
        <p:nvSpPr>
          <p:cNvPr id="5" name="TextBox 4">
            <a:extLst>
              <a:ext uri="{FF2B5EF4-FFF2-40B4-BE49-F238E27FC236}">
                <a16:creationId xmlns:a16="http://schemas.microsoft.com/office/drawing/2014/main" id="{7B42788C-81BF-2997-6042-77DEF1DFCFD8}"/>
              </a:ext>
            </a:extLst>
          </p:cNvPr>
          <p:cNvSpPr txBox="1"/>
          <p:nvPr/>
        </p:nvSpPr>
        <p:spPr>
          <a:xfrm>
            <a:off x="5499463" y="2064860"/>
            <a:ext cx="1123406" cy="430887"/>
          </a:xfrm>
          <a:prstGeom prst="rect">
            <a:avLst/>
          </a:prstGeom>
          <a:noFill/>
        </p:spPr>
        <p:txBody>
          <a:bodyPr wrap="square" rtlCol="0">
            <a:spAutoFit/>
          </a:bodyPr>
          <a:lstStyle/>
          <a:p>
            <a:r>
              <a:rPr lang="en-GB" sz="1100" dirty="0"/>
              <a:t>(NHS workers, 2025)</a:t>
            </a:r>
          </a:p>
        </p:txBody>
      </p:sp>
      <p:sp>
        <p:nvSpPr>
          <p:cNvPr id="7" name="TextBox 6">
            <a:extLst>
              <a:ext uri="{FF2B5EF4-FFF2-40B4-BE49-F238E27FC236}">
                <a16:creationId xmlns:a16="http://schemas.microsoft.com/office/drawing/2014/main" id="{5D310A81-6CD3-0548-D2CE-100DA0FDCFE3}"/>
              </a:ext>
            </a:extLst>
          </p:cNvPr>
          <p:cNvSpPr txBox="1"/>
          <p:nvPr/>
        </p:nvSpPr>
        <p:spPr>
          <a:xfrm>
            <a:off x="6675119" y="4403272"/>
            <a:ext cx="1227909" cy="261610"/>
          </a:xfrm>
          <a:prstGeom prst="rect">
            <a:avLst/>
          </a:prstGeom>
          <a:noFill/>
        </p:spPr>
        <p:txBody>
          <a:bodyPr wrap="square" rtlCol="0">
            <a:spAutoFit/>
          </a:bodyPr>
          <a:lstStyle/>
          <a:p>
            <a:r>
              <a:rPr lang="en-GB" sz="1100" dirty="0"/>
              <a:t>(</a:t>
            </a:r>
            <a:r>
              <a:rPr lang="en-GB" sz="1100" dirty="0" err="1"/>
              <a:t>Freepik</a:t>
            </a:r>
            <a:r>
              <a:rPr lang="en-GB" sz="1100" dirty="0"/>
              <a:t>, 2025)</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graphicFrame>
        <p:nvGraphicFramePr>
          <p:cNvPr id="14" name="Diagram 13">
            <a:extLst>
              <a:ext uri="{FF2B5EF4-FFF2-40B4-BE49-F238E27FC236}">
                <a16:creationId xmlns:a16="http://schemas.microsoft.com/office/drawing/2014/main" id="{A181FF4F-7F03-7459-35BF-EC8D5C9A93FD}"/>
              </a:ext>
            </a:extLst>
          </p:cNvPr>
          <p:cNvGraphicFramePr/>
          <p:nvPr/>
        </p:nvGraphicFramePr>
        <p:xfrm>
          <a:off x="4800601" y="1536191"/>
          <a:ext cx="3931916" cy="2798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7" name="Diagram 16">
            <a:extLst>
              <a:ext uri="{FF2B5EF4-FFF2-40B4-BE49-F238E27FC236}">
                <a16:creationId xmlns:a16="http://schemas.microsoft.com/office/drawing/2014/main" id="{DBEF68D1-C8D8-56EC-70FD-1AF58840FC50}"/>
              </a:ext>
            </a:extLst>
          </p:cNvPr>
          <p:cNvGraphicFramePr/>
          <p:nvPr>
            <p:extLst>
              <p:ext uri="{D42A27DB-BD31-4B8C-83A1-F6EECF244321}">
                <p14:modId xmlns:p14="http://schemas.microsoft.com/office/powerpoint/2010/main" val="502724789"/>
              </p:ext>
            </p:extLst>
          </p:nvPr>
        </p:nvGraphicFramePr>
        <p:xfrm>
          <a:off x="131445" y="1714326"/>
          <a:ext cx="4440554" cy="24233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2" name="Diagram 21">
            <a:extLst>
              <a:ext uri="{FF2B5EF4-FFF2-40B4-BE49-F238E27FC236}">
                <a16:creationId xmlns:a16="http://schemas.microsoft.com/office/drawing/2014/main" id="{1CEBB551-5766-BF9B-B24C-280492137A45}"/>
              </a:ext>
            </a:extLst>
          </p:cNvPr>
          <p:cNvGraphicFramePr/>
          <p:nvPr>
            <p:extLst>
              <p:ext uri="{D42A27DB-BD31-4B8C-83A1-F6EECF244321}">
                <p14:modId xmlns:p14="http://schemas.microsoft.com/office/powerpoint/2010/main" val="2528286746"/>
              </p:ext>
            </p:extLst>
          </p:nvPr>
        </p:nvGraphicFramePr>
        <p:xfrm>
          <a:off x="1042415" y="297356"/>
          <a:ext cx="7572539" cy="61704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 name="TextBox 1">
            <a:extLst>
              <a:ext uri="{FF2B5EF4-FFF2-40B4-BE49-F238E27FC236}">
                <a16:creationId xmlns:a16="http://schemas.microsoft.com/office/drawing/2014/main" id="{C083F7DF-CC9A-7D01-01E2-0E86349448E2}"/>
              </a:ext>
            </a:extLst>
          </p:cNvPr>
          <p:cNvSpPr txBox="1"/>
          <p:nvPr/>
        </p:nvSpPr>
        <p:spPr>
          <a:xfrm>
            <a:off x="3735978" y="4154541"/>
            <a:ext cx="901337" cy="430887"/>
          </a:xfrm>
          <a:prstGeom prst="rect">
            <a:avLst/>
          </a:prstGeom>
          <a:noFill/>
        </p:spPr>
        <p:txBody>
          <a:bodyPr wrap="square" rtlCol="0">
            <a:spAutoFit/>
          </a:bodyPr>
          <a:lstStyle/>
          <a:p>
            <a:r>
              <a:rPr lang="en-GB" sz="1100" dirty="0"/>
              <a:t>(Microsoft, 2025)</a:t>
            </a:r>
          </a:p>
        </p:txBody>
      </p:sp>
      <p:sp>
        <p:nvSpPr>
          <p:cNvPr id="10" name="TextBox 9">
            <a:extLst>
              <a:ext uri="{FF2B5EF4-FFF2-40B4-BE49-F238E27FC236}">
                <a16:creationId xmlns:a16="http://schemas.microsoft.com/office/drawing/2014/main" id="{FEF55325-0804-367A-1E52-50A3F7B5E40B}"/>
              </a:ext>
            </a:extLst>
          </p:cNvPr>
          <p:cNvSpPr txBox="1"/>
          <p:nvPr/>
        </p:nvSpPr>
        <p:spPr>
          <a:xfrm>
            <a:off x="4604656" y="4176877"/>
            <a:ext cx="901337" cy="400110"/>
          </a:xfrm>
          <a:prstGeom prst="rect">
            <a:avLst/>
          </a:prstGeom>
          <a:noFill/>
        </p:spPr>
        <p:txBody>
          <a:bodyPr wrap="square" rtlCol="0">
            <a:spAutoFit/>
          </a:bodyPr>
          <a:lstStyle/>
          <a:p>
            <a:r>
              <a:rPr lang="en-GB" sz="1000" dirty="0"/>
              <a:t>(Microsoft, 2025)</a:t>
            </a:r>
          </a:p>
        </p:txBody>
      </p:sp>
    </p:spTree>
    <p:extLst>
      <p:ext uri="{BB962C8B-B14F-4D97-AF65-F5344CB8AC3E}">
        <p14:creationId xmlns:p14="http://schemas.microsoft.com/office/powerpoint/2010/main" val="74053696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Kadir </a:t>
            </a:r>
            <a:r>
              <a:rPr lang="en-US" sz="1300" i="1" dirty="0" err="1">
                <a:solidFill>
                  <a:srgbClr val="555555"/>
                </a:solidFill>
                <a:latin typeface="Calibri" pitchFamily="34" charset="0"/>
                <a:ea typeface="Calibri" pitchFamily="34" charset="-122"/>
                <a:cs typeface="Calibri" pitchFamily="34" charset="-120"/>
              </a:rPr>
              <a:t>Aykac</a:t>
            </a:r>
            <a:r>
              <a:rPr lang="en-US" sz="1300" i="1" dirty="0">
                <a:solidFill>
                  <a:srgbClr val="555555"/>
                </a:solidFill>
                <a:latin typeface="Calibri" pitchFamily="34" charset="0"/>
                <a:ea typeface="Calibri" pitchFamily="34" charset="-122"/>
                <a:cs typeface="Calibri" pitchFamily="34" charset="-120"/>
              </a:rPr>
              <a:t>  | 2544488   </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endParaRPr lang="en-US" sz="1500" dirty="0"/>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9" name="Content Placeholder 3" descr="A screenshot of a powerpoint presentation&#10;&#10;AI-generated content may be incorrect.">
            <a:extLst>
              <a:ext uri="{FF2B5EF4-FFF2-40B4-BE49-F238E27FC236}">
                <a16:creationId xmlns:a16="http://schemas.microsoft.com/office/drawing/2014/main" id="{DC19A82D-A432-4E83-A22F-F5BCE3E89471}"/>
              </a:ext>
            </a:extLst>
          </p:cNvPr>
          <p:cNvPicPr>
            <a:picLocks noChangeAspect="1"/>
          </p:cNvPicPr>
          <p:nvPr/>
        </p:nvPicPr>
        <p:blipFill>
          <a:blip r:embed="rId3"/>
          <a:srcRect t="6071" r="50000" b="49821"/>
          <a:stretch>
            <a:fillRect/>
          </a:stretch>
        </p:blipFill>
        <p:spPr>
          <a:xfrm>
            <a:off x="607332" y="1371600"/>
            <a:ext cx="8033747" cy="352043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280852"/>
            <a:ext cx="8321040" cy="470262"/>
          </a:xfrm>
          <a:prstGeom prst="rect">
            <a:avLst/>
          </a:prstGeom>
          <a:noFill/>
          <a:ln/>
        </p:spPr>
        <p:txBody>
          <a:bodyPr wrap="square" lIns="0" tIns="0" rIns="0" bIns="0" rtlCol="0" anchor="b"/>
          <a:lstStyle/>
          <a:p>
            <a:pPr marL="0" indent="0">
              <a:buNone/>
            </a:pPr>
            <a:r>
              <a:rPr lang="en-US" sz="2800" dirty="0">
                <a:solidFill>
                  <a:srgbClr val="1A1A1A"/>
                </a:solidFill>
                <a:latin typeface="Calibri" pitchFamily="34" charset="0"/>
                <a:ea typeface="Calibri" pitchFamily="34" charset="-122"/>
                <a:cs typeface="Calibri" pitchFamily="34" charset="-120"/>
              </a:rPr>
              <a:t>Benefits &amp; Limitations: MS PowerPoint at Riverdale</a:t>
            </a:r>
            <a:endParaRPr lang="en-US" sz="28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7772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40479" y="855617"/>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40479" y="1243584"/>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1" y="8477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243584"/>
            <a:ext cx="4023360" cy="0"/>
          </a:xfrm>
          <a:prstGeom prst="line">
            <a:avLst/>
          </a:prstGeom>
          <a:noFill/>
          <a:ln w="12700">
            <a:solidFill>
              <a:srgbClr val="1A1A1A"/>
            </a:solidFill>
            <a:prstDash val="solid"/>
          </a:ln>
        </p:spPr>
        <p:txBody>
          <a:bodyPr/>
          <a:lstStyle/>
          <a:p>
            <a:endParaRPr lang="en-GB" dirty="0"/>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pic>
        <p:nvPicPr>
          <p:cNvPr id="12" name="Content Placeholder 3" descr="A screenshot of a powerpoint presentation&#10;&#10;AI-generated content may be incorrect.">
            <a:extLst>
              <a:ext uri="{FF2B5EF4-FFF2-40B4-BE49-F238E27FC236}">
                <a16:creationId xmlns:a16="http://schemas.microsoft.com/office/drawing/2014/main" id="{A3CC3E9D-9DA6-B488-DDB3-D4264D8BC6D1}"/>
              </a:ext>
            </a:extLst>
          </p:cNvPr>
          <p:cNvPicPr>
            <a:picLocks noChangeAspect="1"/>
          </p:cNvPicPr>
          <p:nvPr/>
        </p:nvPicPr>
        <p:blipFill>
          <a:blip r:embed="rId3"/>
          <a:srcRect l="51905" t="5536" r="1667" b="44821"/>
          <a:stretch>
            <a:fillRect/>
          </a:stretch>
        </p:blipFill>
        <p:spPr>
          <a:xfrm>
            <a:off x="679271" y="1273628"/>
            <a:ext cx="7386256" cy="3677195"/>
          </a:xfrm>
          <a:prstGeom prst="rect">
            <a:avLst/>
          </a:prstGeom>
        </p:spPr>
      </p:pic>
    </p:spTree>
    <p:extLst>
      <p:ext uri="{BB962C8B-B14F-4D97-AF65-F5344CB8AC3E}">
        <p14:creationId xmlns:p14="http://schemas.microsoft.com/office/powerpoint/2010/main" val="2101939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2022475561"/>
              </p:ext>
            </p:extLst>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Faster communication and easy file sharing (Microsoft,2025)</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Require internet and staff training</a:t>
                      </a:r>
                    </a:p>
                    <a:p>
                      <a:pPr marL="0" indent="0">
                        <a:buNone/>
                      </a:pPr>
                      <a:r>
                        <a:rPr lang="en-US" sz="1300" dirty="0">
                          <a:solidFill>
                            <a:srgbClr val="1A1A1A"/>
                          </a:solidFill>
                          <a:latin typeface="Calibri" pitchFamily="34" charset="0"/>
                          <a:ea typeface="Calibri" pitchFamily="34" charset="-122"/>
                          <a:cs typeface="Calibri" pitchFamily="34" charset="-120"/>
                        </a:rPr>
                        <a:t>(Microsoft,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Creates </a:t>
                      </a:r>
                      <a:r>
                        <a:rPr lang="en-US" sz="1300" dirty="0" err="1">
                          <a:solidFill>
                            <a:srgbClr val="1A1A1A"/>
                          </a:solidFill>
                          <a:latin typeface="Calibri" pitchFamily="34" charset="0"/>
                          <a:ea typeface="Calibri" pitchFamily="34" charset="-122"/>
                          <a:cs typeface="Calibri" pitchFamily="34" charset="-120"/>
                        </a:rPr>
                        <a:t>Rotas</a:t>
                      </a:r>
                      <a:r>
                        <a:rPr lang="en-US" sz="1300" dirty="0">
                          <a:solidFill>
                            <a:srgbClr val="1A1A1A"/>
                          </a:solidFill>
                          <a:latin typeface="Calibri" pitchFamily="34" charset="0"/>
                          <a:ea typeface="Calibri" pitchFamily="34" charset="-122"/>
                          <a:cs typeface="Calibri" pitchFamily="34" charset="-120"/>
                        </a:rPr>
                        <a:t> and calculates hours (Microsoft, 2025</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Incorrect data can cause schedule errors (Microsoft, 2025)</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Engaging and consistent staff training (Microsoft,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Practical training is still needed (NMC, 2018)</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endParaRPr lang="en-US" sz="1700" dirty="0"/>
          </a:p>
        </p:txBody>
      </p:sp>
      <p:sp>
        <p:nvSpPr>
          <p:cNvPr id="6" name="TextBox 5">
            <a:extLst>
              <a:ext uri="{FF2B5EF4-FFF2-40B4-BE49-F238E27FC236}">
                <a16:creationId xmlns:a16="http://schemas.microsoft.com/office/drawing/2014/main" id="{EE86CEFE-DB6B-6818-D5CA-24583B09EC16}"/>
              </a:ext>
            </a:extLst>
          </p:cNvPr>
          <p:cNvSpPr txBox="1"/>
          <p:nvPr/>
        </p:nvSpPr>
        <p:spPr>
          <a:xfrm>
            <a:off x="777240" y="1384663"/>
            <a:ext cx="6080760" cy="2669962"/>
          </a:xfrm>
          <a:prstGeom prst="rect">
            <a:avLst/>
          </a:prstGeom>
          <a:noFill/>
        </p:spPr>
        <p:txBody>
          <a:bodyPr wrap="square">
            <a:spAutoFit/>
          </a:bodyPr>
          <a:lstStyle/>
          <a:p>
            <a:pPr marL="0" marR="0" indent="0" algn="l">
              <a:spcAft>
                <a:spcPts val="900"/>
              </a:spcAft>
              <a:buNone/>
            </a:pPr>
            <a:r>
              <a:rPr lang="en-GB" sz="1600" i="0" spc="-28" dirty="0">
                <a:effectLst/>
                <a:latin typeface="TimesNewRomanPS-BoldMT"/>
              </a:rPr>
              <a:t>In conclusion, our group recommends using Excel, Microsoft word and PowerPoint at Riverdale Nursing Home. These tools help staff communicate better, organise work, make staff rotas, give training and keep records safe. They help staff work faster, make fewer mistakes and provide better care for residents. Although staff will need some training and a good internet connection, these problems can be solved with support. Overall, we believe Microsoft 365 is the best choice for Riverdale Nursing Home.</a:t>
            </a:r>
            <a:endParaRPr lang="en-GB" sz="1600" i="0" spc="-28" dirty="0">
              <a:effectLst/>
              <a:latin typeface="Times New Roman" panose="02020603050405020304" pitchFamily="18" charset="0"/>
            </a:endParaRPr>
          </a:p>
          <a:p>
            <a:pPr>
              <a:buNone/>
            </a:pPr>
            <a:br>
              <a:rPr lang="en-GB" sz="1600" dirty="0"/>
            </a:br>
            <a:endParaRPr lang="en-GB"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endParaRPr lang="en-US" sz="1400" dirty="0"/>
          </a:p>
        </p:txBody>
      </p:sp>
      <p:sp>
        <p:nvSpPr>
          <p:cNvPr id="13" name="TextBox 12">
            <a:extLst>
              <a:ext uri="{FF2B5EF4-FFF2-40B4-BE49-F238E27FC236}">
                <a16:creationId xmlns:a16="http://schemas.microsoft.com/office/drawing/2014/main" id="{8EE8732B-FC5F-961D-950E-874A82E46322}"/>
              </a:ext>
            </a:extLst>
          </p:cNvPr>
          <p:cNvSpPr txBox="1"/>
          <p:nvPr/>
        </p:nvSpPr>
        <p:spPr>
          <a:xfrm>
            <a:off x="277586" y="2229855"/>
            <a:ext cx="4075610" cy="1200329"/>
          </a:xfrm>
          <a:prstGeom prst="rect">
            <a:avLst/>
          </a:prstGeom>
          <a:noFill/>
        </p:spPr>
        <p:txBody>
          <a:bodyPr wrap="square" rtlCol="0">
            <a:spAutoFit/>
          </a:bodyPr>
          <a:lstStyle/>
          <a:p>
            <a:r>
              <a:rPr lang="en-GB" sz="800" b="1" dirty="0">
                <a:solidFill>
                  <a:schemeClr val="accent2"/>
                </a:solidFill>
              </a:rPr>
              <a:t>Microsoft (2025)</a:t>
            </a:r>
            <a:r>
              <a:rPr lang="en-GB" sz="800" dirty="0">
                <a:solidFill>
                  <a:schemeClr val="accent2"/>
                </a:solidFill>
              </a:rPr>
              <a:t> </a:t>
            </a:r>
            <a:r>
              <a:rPr lang="en-GB" sz="800" i="1" dirty="0">
                <a:solidFill>
                  <a:schemeClr val="accent2"/>
                </a:solidFill>
              </a:rPr>
              <a:t>Microsoft Excel</a:t>
            </a:r>
            <a:r>
              <a:rPr lang="en-GB" sz="800" dirty="0">
                <a:solidFill>
                  <a:schemeClr val="accent2"/>
                </a:solidFill>
              </a:rPr>
              <a:t>. Available at: </a:t>
            </a:r>
            <a:r>
              <a:rPr lang="en-GB" sz="800" dirty="0">
                <a:solidFill>
                  <a:schemeClr val="accent2"/>
                </a:solidFill>
                <a:hlinkClick r:id="rId3">
                  <a:extLst>
                    <a:ext uri="{A12FA001-AC4F-418D-AE19-62706E023703}">
                      <ahyp:hlinkClr xmlns:ahyp="http://schemas.microsoft.com/office/drawing/2018/hyperlinkcolor" val="tx"/>
                    </a:ext>
                  </a:extLst>
                </a:hlinkClick>
              </a:rPr>
              <a:t>https://www.microsoft.com/microsoft-365/excel</a:t>
            </a:r>
            <a:r>
              <a:rPr lang="en-GB" sz="800" dirty="0">
                <a:solidFill>
                  <a:schemeClr val="accent2"/>
                </a:solidFill>
              </a:rPr>
              <a:t> (Accessed: 11 July 2026).</a:t>
            </a:r>
          </a:p>
          <a:p>
            <a:r>
              <a:rPr lang="en-GB" sz="800" b="1" dirty="0" err="1">
                <a:solidFill>
                  <a:schemeClr val="accent2"/>
                </a:solidFill>
              </a:rPr>
              <a:t>Freepik</a:t>
            </a:r>
            <a:r>
              <a:rPr lang="en-GB" sz="800" b="1" dirty="0">
                <a:solidFill>
                  <a:schemeClr val="accent2"/>
                </a:solidFill>
              </a:rPr>
              <a:t> (2025)</a:t>
            </a:r>
            <a:r>
              <a:rPr lang="en-GB" sz="800" dirty="0">
                <a:solidFill>
                  <a:schemeClr val="accent2"/>
                </a:solidFill>
              </a:rPr>
              <a:t> </a:t>
            </a:r>
            <a:r>
              <a:rPr lang="en-GB" sz="800" i="1" dirty="0">
                <a:solidFill>
                  <a:schemeClr val="accent2"/>
                </a:solidFill>
              </a:rPr>
              <a:t>Nursing work schedule illustration</a:t>
            </a:r>
            <a:r>
              <a:rPr lang="en-GB" sz="800" dirty="0">
                <a:solidFill>
                  <a:schemeClr val="accent2"/>
                </a:solidFill>
              </a:rPr>
              <a:t>. Available at: </a:t>
            </a:r>
            <a:r>
              <a:rPr lang="en-GB" sz="800" dirty="0">
                <a:solidFill>
                  <a:schemeClr val="accent2"/>
                </a:solidFill>
                <a:hlinkClick r:id="rId4">
                  <a:extLst>
                    <a:ext uri="{A12FA001-AC4F-418D-AE19-62706E023703}">
                      <ahyp:hlinkClr xmlns:ahyp="http://schemas.microsoft.com/office/drawing/2018/hyperlinkcolor" val="tx"/>
                    </a:ext>
                  </a:extLst>
                </a:hlinkClick>
              </a:rPr>
              <a:t>https://www.freepik.com</a:t>
            </a:r>
            <a:r>
              <a:rPr lang="en-GB" sz="800" dirty="0">
                <a:solidFill>
                  <a:schemeClr val="accent2"/>
                </a:solidFill>
              </a:rPr>
              <a:t> (Accessed: 11 July 2026).</a:t>
            </a:r>
          </a:p>
          <a:p>
            <a:r>
              <a:rPr lang="en-GB" sz="800" dirty="0">
                <a:solidFill>
                  <a:schemeClr val="accent2"/>
                </a:solidFill>
              </a:rPr>
              <a:t>NHS Employers (2024) NHS Staff Rostering.</a:t>
            </a:r>
          </a:p>
          <a:p>
            <a:r>
              <a:rPr lang="en-GB" sz="800" dirty="0">
                <a:solidFill>
                  <a:schemeClr val="accent2"/>
                </a:solidFill>
              </a:rPr>
              <a:t>Available at: </a:t>
            </a:r>
            <a:r>
              <a:rPr lang="en-GB" sz="800" dirty="0">
                <a:solidFill>
                  <a:schemeClr val="accent2"/>
                </a:solidFill>
                <a:hlinkClick r:id="rId5">
                  <a:extLst>
                    <a:ext uri="{A12FA001-AC4F-418D-AE19-62706E023703}">
                      <ahyp:hlinkClr xmlns:ahyp="http://schemas.microsoft.com/office/drawing/2018/hyperlinkcolor" val="tx"/>
                    </a:ext>
                  </a:extLst>
                </a:hlinkClick>
              </a:rPr>
              <a:t>https://www.nhsemployers.org</a:t>
            </a:r>
            <a:endParaRPr lang="en-GB" sz="800" dirty="0">
              <a:solidFill>
                <a:schemeClr val="accent2"/>
              </a:solidFill>
            </a:endParaRPr>
          </a:p>
          <a:p>
            <a:r>
              <a:rPr lang="en-GB" sz="800" dirty="0">
                <a:solidFill>
                  <a:schemeClr val="accent2"/>
                </a:solidFill>
              </a:rPr>
              <a:t>(Accessed: 11 July 2026).</a:t>
            </a:r>
          </a:p>
          <a:p>
            <a:br>
              <a:rPr lang="en-GB" sz="800" dirty="0"/>
            </a:br>
            <a:endParaRPr lang="en-GB" sz="800" dirty="0"/>
          </a:p>
        </p:txBody>
      </p:sp>
      <p:sp>
        <p:nvSpPr>
          <p:cNvPr id="7" name="TextBox 6">
            <a:extLst>
              <a:ext uri="{FF2B5EF4-FFF2-40B4-BE49-F238E27FC236}">
                <a16:creationId xmlns:a16="http://schemas.microsoft.com/office/drawing/2014/main" id="{D85A09E1-E5BF-9769-0193-5C0A32C66E49}"/>
              </a:ext>
            </a:extLst>
          </p:cNvPr>
          <p:cNvSpPr txBox="1"/>
          <p:nvPr/>
        </p:nvSpPr>
        <p:spPr>
          <a:xfrm>
            <a:off x="277586" y="3169726"/>
            <a:ext cx="4572000" cy="1615827"/>
          </a:xfrm>
          <a:prstGeom prst="rect">
            <a:avLst/>
          </a:prstGeom>
          <a:noFill/>
        </p:spPr>
        <p:txBody>
          <a:bodyPr wrap="square">
            <a:spAutoFit/>
          </a:bodyPr>
          <a:lstStyle/>
          <a:p>
            <a:r>
              <a:rPr lang="en-GB" sz="900" dirty="0">
                <a:latin typeface="Calibri"/>
                <a:ea typeface="Calibri"/>
                <a:cs typeface="Calibri"/>
              </a:rPr>
              <a:t>Care Quality Commission (2023) </a:t>
            </a:r>
            <a:r>
              <a:rPr lang="en-GB" sz="900" i="1" dirty="0">
                <a:latin typeface="Calibri"/>
                <a:ea typeface="Calibri"/>
                <a:cs typeface="Calibri"/>
              </a:rPr>
              <a:t>Guidance for providers on meeting the regulations</a:t>
            </a:r>
            <a:r>
              <a:rPr lang="en-GB" sz="900" dirty="0">
                <a:latin typeface="Calibri"/>
                <a:ea typeface="Calibri"/>
                <a:cs typeface="Calibri"/>
              </a:rPr>
              <a:t>. Available at: </a:t>
            </a:r>
            <a:r>
              <a:rPr lang="en-GB" sz="900" dirty="0">
                <a:latin typeface="Calibri"/>
                <a:ea typeface="Calibri"/>
                <a:cs typeface="Calibri"/>
                <a:hlinkClick r:id="rId6"/>
              </a:rPr>
              <a:t>https://www.cqc.org.uk/guidance-providers/regulations-enforcement/regulations-service-providers-managers</a:t>
            </a:r>
            <a:r>
              <a:rPr lang="en-GB" sz="900" dirty="0">
                <a:latin typeface="Calibri"/>
                <a:ea typeface="Calibri"/>
                <a:cs typeface="Calibri"/>
              </a:rPr>
              <a:t> (Accessed: 11 July 2026).</a:t>
            </a:r>
          </a:p>
          <a:p>
            <a:r>
              <a:rPr lang="en-GB" sz="900" dirty="0">
                <a:latin typeface="Calibri"/>
                <a:ea typeface="Calibri"/>
                <a:cs typeface="Calibri"/>
              </a:rPr>
              <a:t>Health Education England (2020) </a:t>
            </a:r>
            <a:r>
              <a:rPr lang="en-GB" sz="900" i="1" dirty="0">
                <a:latin typeface="Calibri"/>
                <a:ea typeface="Calibri"/>
                <a:cs typeface="Calibri"/>
              </a:rPr>
              <a:t>The Topol Review: Preparing the Healthcare Workforce to Deliver the Digital Future</a:t>
            </a:r>
            <a:r>
              <a:rPr lang="en-GB" sz="900" dirty="0">
                <a:latin typeface="Calibri"/>
                <a:ea typeface="Calibri"/>
                <a:cs typeface="Calibri"/>
              </a:rPr>
              <a:t>. London: Health Education England.</a:t>
            </a:r>
          </a:p>
          <a:p>
            <a:r>
              <a:rPr lang="en-GB" sz="900" dirty="0">
                <a:latin typeface="Calibri"/>
                <a:ea typeface="Calibri"/>
                <a:cs typeface="Calibri"/>
              </a:rPr>
              <a:t>Mayer, R.E. (2021) </a:t>
            </a:r>
            <a:r>
              <a:rPr lang="en-GB" sz="900" i="1" dirty="0">
                <a:latin typeface="Calibri"/>
                <a:ea typeface="Calibri"/>
                <a:cs typeface="Calibri"/>
              </a:rPr>
              <a:t>Multimedia Learning</a:t>
            </a:r>
            <a:r>
              <a:rPr lang="en-GB" sz="900" dirty="0">
                <a:latin typeface="Calibri"/>
                <a:ea typeface="Calibri"/>
                <a:cs typeface="Calibri"/>
              </a:rPr>
              <a:t>. 3rd </a:t>
            </a:r>
            <a:r>
              <a:rPr lang="en-GB" sz="900" dirty="0" err="1">
                <a:latin typeface="Calibri"/>
                <a:ea typeface="Calibri"/>
                <a:cs typeface="Calibri"/>
              </a:rPr>
              <a:t>edn</a:t>
            </a:r>
            <a:r>
              <a:rPr lang="en-GB" sz="900" dirty="0">
                <a:latin typeface="Calibri"/>
                <a:ea typeface="Calibri"/>
                <a:cs typeface="Calibri"/>
              </a:rPr>
              <a:t>. Cambridge: Cambridge University Press.</a:t>
            </a:r>
          </a:p>
          <a:p>
            <a:r>
              <a:rPr lang="en-GB" sz="900" dirty="0">
                <a:latin typeface="Calibri"/>
                <a:ea typeface="Calibri"/>
                <a:cs typeface="Calibri"/>
              </a:rPr>
              <a:t>Microsoft (2024) </a:t>
            </a:r>
            <a:r>
              <a:rPr lang="en-GB" sz="900" i="1" dirty="0">
                <a:latin typeface="Calibri"/>
                <a:ea typeface="Calibri"/>
                <a:cs typeface="Calibri"/>
              </a:rPr>
              <a:t>Microsoft PowerPoint</a:t>
            </a:r>
            <a:r>
              <a:rPr lang="en-GB" sz="900" dirty="0">
                <a:latin typeface="Calibri"/>
                <a:ea typeface="Calibri"/>
                <a:cs typeface="Calibri"/>
              </a:rPr>
              <a:t>. Available at: </a:t>
            </a:r>
            <a:r>
              <a:rPr lang="en-GB" sz="900" dirty="0">
                <a:latin typeface="Calibri"/>
                <a:ea typeface="Calibri"/>
                <a:cs typeface="Calibri"/>
                <a:hlinkClick r:id="rId7"/>
              </a:rPr>
              <a:t>https://www.microsoft.com/en-gb/microsoft-365/powerpoint</a:t>
            </a:r>
            <a:r>
              <a:rPr lang="en-GB" sz="900" dirty="0">
                <a:latin typeface="Calibri"/>
                <a:ea typeface="Calibri"/>
                <a:cs typeface="Calibri"/>
              </a:rPr>
              <a:t> (Accessed: 11 July 2026).</a:t>
            </a:r>
          </a:p>
          <a:p>
            <a:r>
              <a:rPr lang="en-GB" sz="900" dirty="0">
                <a:latin typeface="Calibri"/>
                <a:ea typeface="Calibri"/>
                <a:cs typeface="Calibri"/>
              </a:rPr>
              <a:t>Nursing and Midwifery Council (2018) </a:t>
            </a:r>
            <a:r>
              <a:rPr lang="en-GB" sz="900" i="1" dirty="0">
                <a:latin typeface="Calibri"/>
                <a:ea typeface="Calibri"/>
                <a:cs typeface="Calibri"/>
              </a:rPr>
              <a:t>The Code: Professional Standards of Practice and Behaviour for Nurses, Midwives and Nursing Associates</a:t>
            </a:r>
            <a:r>
              <a:rPr lang="en-GB" sz="900" dirty="0">
                <a:latin typeface="Calibri"/>
                <a:ea typeface="Calibri"/>
                <a:cs typeface="Calibri"/>
              </a:rPr>
              <a:t>. London: Nursing and Midwifery Council.</a:t>
            </a:r>
          </a:p>
        </p:txBody>
      </p:sp>
      <p:sp>
        <p:nvSpPr>
          <p:cNvPr id="9" name="TextBox 8">
            <a:extLst>
              <a:ext uri="{FF2B5EF4-FFF2-40B4-BE49-F238E27FC236}">
                <a16:creationId xmlns:a16="http://schemas.microsoft.com/office/drawing/2014/main" id="{9093EAED-25F1-D30C-2769-3BA487D31B62}"/>
              </a:ext>
            </a:extLst>
          </p:cNvPr>
          <p:cNvSpPr txBox="1"/>
          <p:nvPr/>
        </p:nvSpPr>
        <p:spPr>
          <a:xfrm>
            <a:off x="323306" y="1390151"/>
            <a:ext cx="4572000" cy="923330"/>
          </a:xfrm>
          <a:prstGeom prst="rect">
            <a:avLst/>
          </a:prstGeom>
          <a:noFill/>
        </p:spPr>
        <p:txBody>
          <a:bodyPr wrap="square">
            <a:spAutoFit/>
          </a:bodyPr>
          <a:lstStyle/>
          <a:p>
            <a:r>
              <a:rPr lang="en-GB" sz="900" b="0" i="0" spc="-28" dirty="0">
                <a:solidFill>
                  <a:schemeClr val="accent4">
                    <a:lumMod val="75000"/>
                  </a:schemeClr>
                </a:solidFill>
                <a:effectLst/>
                <a:latin typeface="SF Pro Text"/>
              </a:rPr>
              <a:t>Microsoft. (2024). Microsoft Teams for healthcare. </a:t>
            </a:r>
            <a:r>
              <a:rPr lang="en-GB" sz="900" b="0" i="0" spc="-28" dirty="0">
                <a:solidFill>
                  <a:schemeClr val="accent4">
                    <a:lumMod val="75000"/>
                  </a:schemeClr>
                </a:solidFill>
                <a:effectLst/>
                <a:latin typeface="SF Pro Text"/>
                <a:hlinkClick r:id="rId8">
                  <a:extLst>
                    <a:ext uri="{A12FA001-AC4F-418D-AE19-62706E023703}">
                      <ahyp:hlinkClr xmlns:ahyp="http://schemas.microsoft.com/office/drawing/2018/hyperlinkcolor" val="tx"/>
                    </a:ext>
                  </a:extLst>
                </a:hlinkClick>
              </a:rPr>
              <a:t>https://www.microsoft.com/en-au/microsoft-teams/healthcare</a:t>
            </a:r>
            <a:br>
              <a:rPr lang="en-GB" sz="900" dirty="0">
                <a:solidFill>
                  <a:schemeClr val="accent4">
                    <a:lumMod val="75000"/>
                  </a:schemeClr>
                </a:solidFill>
              </a:rPr>
            </a:br>
            <a:br>
              <a:rPr lang="en-GB" sz="900" dirty="0">
                <a:solidFill>
                  <a:schemeClr val="accent4">
                    <a:lumMod val="75000"/>
                  </a:schemeClr>
                </a:solidFill>
              </a:rPr>
            </a:br>
            <a:r>
              <a:rPr lang="en-GB" sz="900" b="0" i="0" spc="-28" dirty="0">
                <a:solidFill>
                  <a:schemeClr val="accent4">
                    <a:lumMod val="75000"/>
                  </a:schemeClr>
                </a:solidFill>
                <a:effectLst/>
                <a:latin typeface="SF Pro Text"/>
              </a:rPr>
              <a:t>World Health Organization. (2021). Global strategy on digital health 2020–2025. </a:t>
            </a:r>
            <a:r>
              <a:rPr lang="en-GB" sz="900" b="0" i="0" spc="-28" dirty="0">
                <a:solidFill>
                  <a:schemeClr val="accent4">
                    <a:lumMod val="75000"/>
                  </a:schemeClr>
                </a:solidFill>
                <a:effectLst/>
                <a:latin typeface="SF Pro Text"/>
                <a:hlinkClick r:id="rId9">
                  <a:extLst>
                    <a:ext uri="{A12FA001-AC4F-418D-AE19-62706E023703}">
                      <ahyp:hlinkClr xmlns:ahyp="http://schemas.microsoft.com/office/drawing/2018/hyperlinkcolor" val="tx"/>
                    </a:ext>
                  </a:extLst>
                </a:hlinkClick>
              </a:rPr>
              <a:t>https://www.who.int/publications/i/item/978924002092</a:t>
            </a:r>
            <a:br>
              <a:rPr lang="en-GB" sz="900" dirty="0">
                <a:solidFill>
                  <a:schemeClr val="accent4">
                    <a:lumMod val="75000"/>
                  </a:schemeClr>
                </a:solidFill>
              </a:rPr>
            </a:br>
            <a:endParaRPr lang="en-GB" sz="900" dirty="0">
              <a:solidFill>
                <a:schemeClr val="accent4">
                  <a:lumMod val="75000"/>
                </a:schemeClr>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852</TotalTime>
  <Words>1813</Words>
  <Application>Microsoft Office PowerPoint</Application>
  <PresentationFormat>On-screen Show (16:9)</PresentationFormat>
  <Paragraphs>152</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Ruzbi Nayel (2442782)</cp:lastModifiedBy>
  <cp:revision>8</cp:revision>
  <dcterms:created xsi:type="dcterms:W3CDTF">2026-06-21T15:50:06Z</dcterms:created>
  <dcterms:modified xsi:type="dcterms:W3CDTF">2026-07-12T09:46:42Z</dcterms:modified>
</cp:coreProperties>
</file>