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49" r:id="rId1"/>
  </p:sldMasterIdLst>
  <p:sldIdLst>
    <p:sldId id="256" r:id="rId2"/>
    <p:sldId id="257" r:id="rId3"/>
    <p:sldId id="258" r:id="rId4"/>
    <p:sldId id="259" r:id="rId5"/>
    <p:sldId id="260" r:id="rId6"/>
    <p:sldId id="261" r:id="rId7"/>
    <p:sldId id="262" r:id="rId8"/>
    <p:sldId id="263" r:id="rId9"/>
    <p:sldId id="264"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78" d="100"/>
          <a:sy n="78" d="100"/>
        </p:scale>
        <p:origin x="878" y="4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748618E9-EE2D-4864-9EEE-58939BD4FBBA}"/>
              </a:ext>
              <a:ext uri="{C183D7F6-B498-43B3-948B-1728B52AA6E4}">
                <adec:decorative xmlns:adec="http://schemas.microsoft.com/office/drawing/2017/decorative" val="1"/>
              </a:ext>
            </a:extLst>
          </p:cNvPr>
          <p:cNvGrpSpPr/>
          <p:nvPr/>
        </p:nvGrpSpPr>
        <p:grpSpPr>
          <a:xfrm>
            <a:off x="-6214" y="-1"/>
            <a:ext cx="12214827" cy="6858000"/>
            <a:chOff x="-6214" y="-1"/>
            <a:chExt cx="12214827" cy="6858000"/>
          </a:xfrm>
        </p:grpSpPr>
        <p:cxnSp>
          <p:nvCxnSpPr>
            <p:cNvPr id="8" name="Straight Connector 7">
              <a:extLst>
                <a:ext uri="{FF2B5EF4-FFF2-40B4-BE49-F238E27FC236}">
                  <a16:creationId xmlns:a16="http://schemas.microsoft.com/office/drawing/2014/main" id="{317D1EC0-23FF-4FC8-B22D-E34878EAA4CC}"/>
                </a:ext>
              </a:extLst>
            </p:cNvPr>
            <p:cNvCxnSpPr>
              <a:cxnSpLocks/>
            </p:cNvCxnSpPr>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5AB929A7-258C-4469-AAB4-A67D713F7A80}"/>
                </a:ext>
              </a:extLst>
            </p:cNvPr>
            <p:cNvCxnSpPr>
              <a:cxnSpLocks/>
            </p:cNvCxnSpPr>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DA635CDB-2D00-49D5-B26E-0694A25000C7}"/>
                </a:ext>
              </a:extLst>
            </p:cNvPr>
            <p:cNvCxnSpPr>
              <a:cxnSpLocks/>
            </p:cNvCxnSpPr>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B4288D7A-F857-418D-92F2-368E841B9F27}"/>
                </a:ext>
              </a:extLst>
            </p:cNvPr>
            <p:cNvCxnSpPr>
              <a:cxnSpLocks/>
            </p:cNvCxnSpPr>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F1084F50-7F3C-4A4A-877E-FFD9EC7CD88B}"/>
                </a:ext>
              </a:extLst>
            </p:cNvPr>
            <p:cNvCxnSpPr>
              <a:cxnSpLocks/>
            </p:cNvCxnSpPr>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331E64C1-F4C0-4A94-B319-BB1A0A2450B5}"/>
                </a:ext>
              </a:extLst>
            </p:cNvPr>
            <p:cNvCxnSpPr>
              <a:cxnSpLocks/>
            </p:cNvCxnSpPr>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363D8374-8052-417F-AB69-B97EAC43D513}"/>
                </a:ext>
              </a:extLst>
            </p:cNvPr>
            <p:cNvCxnSpPr>
              <a:cxnSpLocks/>
            </p:cNvCxnSpPr>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C7750734-4D51-4019-A003-38A3DE49B434}"/>
                </a:ext>
              </a:extLst>
            </p:cNvPr>
            <p:cNvCxnSpPr>
              <a:cxnSpLocks/>
            </p:cNvCxnSpPr>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71B693D1-DBA2-4D3B-9B37-D9EE8C4112F4}"/>
                </a:ext>
              </a:extLst>
            </p:cNvPr>
            <p:cNvCxnSpPr>
              <a:cxnSpLocks/>
            </p:cNvCxnSpPr>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1BCD3EA8-E4C0-4AF6-817F-F9F29157A499}"/>
                </a:ext>
              </a:extLst>
            </p:cNvPr>
            <p:cNvCxnSpPr>
              <a:cxnSpLocks/>
            </p:cNvCxnSpPr>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7A170FB3-B397-4AC9-85FD-65388F26D90A}"/>
                </a:ext>
              </a:extLst>
            </p:cNvPr>
            <p:cNvCxnSpPr>
              <a:cxnSpLocks/>
            </p:cNvCxnSpPr>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BE5EC0B9-49C7-4777-AEC5-B5EF8DE40498}"/>
                </a:ext>
              </a:extLst>
            </p:cNvPr>
            <p:cNvCxnSpPr>
              <a:cxnSpLocks/>
            </p:cNvCxnSpPr>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7902048B-30F7-4434-87A5-140F9BB4BEB1}"/>
                </a:ext>
              </a:extLst>
            </p:cNvPr>
            <p:cNvCxnSpPr>
              <a:cxnSpLocks/>
            </p:cNvCxnSpPr>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0500A6E2-A41C-4751-8A4E-9A0C5718D930}"/>
                </a:ext>
              </a:extLst>
            </p:cNvPr>
            <p:cNvCxnSpPr>
              <a:cxnSpLocks/>
            </p:cNvCxnSpPr>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FC259517-7BE7-45F9-81C0-3A6362BF143C}"/>
                </a:ext>
              </a:extLst>
            </p:cNvPr>
            <p:cNvCxnSpPr>
              <a:cxnSpLocks/>
            </p:cNvCxnSpPr>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90652F56-7B71-42B2-AB68-22204A6DF177}"/>
                </a:ext>
              </a:extLst>
            </p:cNvPr>
            <p:cNvCxnSpPr>
              <a:cxnSpLocks/>
            </p:cNvCxnSpPr>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1059830E-1C3D-4D42-8789-524971CB4657}"/>
                </a:ext>
              </a:extLst>
            </p:cNvPr>
            <p:cNvCxnSpPr>
              <a:cxnSpLocks/>
            </p:cNvCxnSpPr>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B53325A7-86D3-4B52-A7E3-ADDF408B4067}"/>
                </a:ext>
              </a:extLst>
            </p:cNvPr>
            <p:cNvCxnSpPr>
              <a:cxnSpLocks/>
            </p:cNvCxnSpPr>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6D53F46F-EC12-484C-A4E7-791E57687AC1}"/>
                </a:ext>
              </a:extLst>
            </p:cNvPr>
            <p:cNvCxnSpPr>
              <a:cxnSpLocks/>
            </p:cNvCxnSpPr>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464ED9CA-8950-47B8-A9ED-22B45CE15FBC}"/>
                </a:ext>
              </a:extLst>
            </p:cNvPr>
            <p:cNvCxnSpPr>
              <a:cxnSpLocks/>
            </p:cNvCxnSpPr>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E4429F7B-9FD7-438F-8ECA-3FCAD0061805}"/>
                </a:ext>
              </a:extLst>
            </p:cNvPr>
            <p:cNvCxnSpPr>
              <a:cxnSpLocks/>
            </p:cNvCxnSpPr>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0C558100-D455-4B41-890C-BCC898B2D165}"/>
                </a:ext>
              </a:extLst>
            </p:cNvPr>
            <p:cNvCxnSpPr>
              <a:cxnSpLocks/>
            </p:cNvCxnSpPr>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F2886397-398A-4318-BE16-2CBAC1902F9E}"/>
                </a:ext>
              </a:extLst>
            </p:cNvPr>
            <p:cNvCxnSpPr>
              <a:cxnSpLocks/>
            </p:cNvCxnSpPr>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7D32A3A6-CE6E-4ABD-8522-2C8DC88C070E}"/>
                </a:ext>
              </a:extLst>
            </p:cNvPr>
            <p:cNvCxnSpPr>
              <a:cxnSpLocks/>
            </p:cNvCxnSpPr>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F9014C09-5B84-4798-8BDE-C80D76E67B8E}"/>
                </a:ext>
              </a:extLst>
            </p:cNvPr>
            <p:cNvCxnSpPr>
              <a:cxnSpLocks/>
            </p:cNvCxnSpPr>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2A29EB9E-ED9D-4C69-8A26-9A7A0A830569}"/>
                </a:ext>
              </a:extLst>
            </p:cNvPr>
            <p:cNvCxnSpPr>
              <a:cxnSpLocks/>
            </p:cNvCxnSpPr>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AA2899F9-1795-416F-8F3D-26EEB684DB6A}"/>
                </a:ext>
              </a:extLst>
            </p:cNvPr>
            <p:cNvCxnSpPr>
              <a:cxnSpLocks/>
            </p:cNvCxnSpPr>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E3043474-8625-495C-BD06-3627FD286C55}"/>
                </a:ext>
              </a:extLst>
            </p:cNvPr>
            <p:cNvCxnSpPr>
              <a:cxnSpLocks/>
            </p:cNvCxnSpPr>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D432CE47-7631-408E-8DDC-79EE378B707B}"/>
                </a:ext>
              </a:extLst>
            </p:cNvPr>
            <p:cNvCxnSpPr>
              <a:cxnSpLocks/>
            </p:cNvCxnSpPr>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B2C8832D-8B8D-4036-B913-2D363143274B}"/>
                </a:ext>
              </a:extLst>
            </p:cNvPr>
            <p:cNvCxnSpPr>
              <a:cxnSpLocks/>
            </p:cNvCxnSpPr>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1CCEFEAF-E87B-4FF2-A947-94CABAA0610D}"/>
                </a:ext>
              </a:extLst>
            </p:cNvPr>
            <p:cNvCxnSpPr>
              <a:cxnSpLocks/>
            </p:cNvCxnSpPr>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343A7CD3-94E1-42A9-BAB7-2AFCD9FCBD10}"/>
              </a:ext>
            </a:extLst>
          </p:cNvPr>
          <p:cNvSpPr>
            <a:spLocks noGrp="1"/>
          </p:cNvSpPr>
          <p:nvPr>
            <p:ph type="ctrTitle"/>
          </p:nvPr>
        </p:nvSpPr>
        <p:spPr>
          <a:xfrm>
            <a:off x="691078" y="722903"/>
            <a:ext cx="10495904" cy="2460770"/>
          </a:xfrm>
        </p:spPr>
        <p:txBody>
          <a:bodyPr anchor="b">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8467609B-8FD3-4FF7-8EBC-6619CA868B33}"/>
              </a:ext>
            </a:extLst>
          </p:cNvPr>
          <p:cNvSpPr>
            <a:spLocks noGrp="1"/>
          </p:cNvSpPr>
          <p:nvPr>
            <p:ph type="subTitle" idx="1"/>
          </p:nvPr>
        </p:nvSpPr>
        <p:spPr>
          <a:xfrm>
            <a:off x="691078" y="3428997"/>
            <a:ext cx="10495904" cy="2306639"/>
          </a:xfrm>
        </p:spPr>
        <p:txBody>
          <a:bodyPr/>
          <a:lstStyle>
            <a:lvl1pPr marL="0" indent="0" algn="l">
              <a:buNone/>
              <a:defRPr sz="240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39" name="Right Triangle 38">
            <a:extLst>
              <a:ext uri="{FF2B5EF4-FFF2-40B4-BE49-F238E27FC236}">
                <a16:creationId xmlns:a16="http://schemas.microsoft.com/office/drawing/2014/main" id="{2437C4A8-8E3A-4ADA-93B9-64737CE1ABB1}"/>
              </a:ext>
              <a:ext uri="{C183D7F6-B498-43B3-948B-1728B52AA6E4}">
                <adec:decorative xmlns:adec="http://schemas.microsoft.com/office/drawing/2017/decorative" val="1"/>
              </a:ext>
            </a:extLst>
          </p:cNvPr>
          <p:cNvSpPr/>
          <p:nvPr/>
        </p:nvSpPr>
        <p:spPr>
          <a:xfrm rot="13500000">
            <a:off x="-281093" y="2607907"/>
            <a:ext cx="568289" cy="568289"/>
          </a:xfrm>
          <a:prstGeom prst="rtTriangle">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4" name="Date Placeholder 3">
            <a:extLst>
              <a:ext uri="{FF2B5EF4-FFF2-40B4-BE49-F238E27FC236}">
                <a16:creationId xmlns:a16="http://schemas.microsoft.com/office/drawing/2014/main" id="{ACC7A76F-3401-4F50-AE85-8F2AA247B99F}"/>
              </a:ext>
            </a:extLst>
          </p:cNvPr>
          <p:cNvSpPr>
            <a:spLocks noGrp="1"/>
          </p:cNvSpPr>
          <p:nvPr>
            <p:ph type="dt" sz="half" idx="10"/>
          </p:nvPr>
        </p:nvSpPr>
        <p:spPr/>
        <p:txBody>
          <a:bodyPr/>
          <a:lstStyle/>
          <a:p>
            <a:fld id="{8F72BA41-EC5B-4197-BCC8-0FD2E523CD7A}" type="datetimeFigureOut">
              <a:rPr lang="en-US" smtClean="0"/>
              <a:t>5/16/2024</a:t>
            </a:fld>
            <a:endParaRPr lang="en-US"/>
          </a:p>
        </p:txBody>
      </p:sp>
      <p:sp>
        <p:nvSpPr>
          <p:cNvPr id="5" name="Footer Placeholder 4">
            <a:extLst>
              <a:ext uri="{FF2B5EF4-FFF2-40B4-BE49-F238E27FC236}">
                <a16:creationId xmlns:a16="http://schemas.microsoft.com/office/drawing/2014/main" id="{DEF02E50-D34E-4DD4-8B3B-55D08F25F50A}"/>
              </a:ext>
            </a:extLst>
          </p:cNvPr>
          <p:cNvSpPr>
            <a:spLocks noGrp="1"/>
          </p:cNvSpPr>
          <p:nvPr>
            <p:ph type="ftr" sz="quarter" idx="11"/>
          </p:nvPr>
        </p:nvSpPr>
        <p:spPr>
          <a:xfrm>
            <a:off x="691078" y="236364"/>
            <a:ext cx="4114800" cy="417126"/>
          </a:xfrm>
        </p:spPr>
        <p:txBody>
          <a:bodyPr/>
          <a:lstStyle/>
          <a:p>
            <a:endParaRPr lang="en-US" dirty="0"/>
          </a:p>
        </p:txBody>
      </p:sp>
      <p:sp>
        <p:nvSpPr>
          <p:cNvPr id="6" name="Slide Number Placeholder 5">
            <a:extLst>
              <a:ext uri="{FF2B5EF4-FFF2-40B4-BE49-F238E27FC236}">
                <a16:creationId xmlns:a16="http://schemas.microsoft.com/office/drawing/2014/main" id="{37B53B71-D2FA-4DDC-9C9C-E26F7B591A8E}"/>
              </a:ext>
            </a:extLst>
          </p:cNvPr>
          <p:cNvSpPr>
            <a:spLocks noGrp="1"/>
          </p:cNvSpPr>
          <p:nvPr>
            <p:ph type="sldNum" sz="quarter" idx="12"/>
          </p:nvPr>
        </p:nvSpPr>
        <p:spPr/>
        <p:txBody>
          <a:bodyPr/>
          <a:lstStyle/>
          <a:p>
            <a:fld id="{BE15108C-154A-4A5A-9C05-91A49A422BA7}" type="slidenum">
              <a:rPr lang="en-US" smtClean="0"/>
              <a:t>‹#›</a:t>
            </a:fld>
            <a:endParaRPr lang="en-US"/>
          </a:p>
        </p:txBody>
      </p:sp>
    </p:spTree>
    <p:extLst>
      <p:ext uri="{BB962C8B-B14F-4D97-AF65-F5344CB8AC3E}">
        <p14:creationId xmlns:p14="http://schemas.microsoft.com/office/powerpoint/2010/main" val="368047906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0D8D6B-70A2-430A-9F5D-DA093D8C16CF}"/>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94A2845-6CA6-4745-A951-25B8D5319D8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A049424-7A20-4BA1-9F60-671A5DBB3B13}"/>
              </a:ext>
            </a:extLst>
          </p:cNvPr>
          <p:cNvSpPr>
            <a:spLocks noGrp="1"/>
          </p:cNvSpPr>
          <p:nvPr>
            <p:ph type="dt" sz="half" idx="10"/>
          </p:nvPr>
        </p:nvSpPr>
        <p:spPr/>
        <p:txBody>
          <a:bodyPr/>
          <a:lstStyle/>
          <a:p>
            <a:fld id="{8F72BA41-EC5B-4197-BCC8-0FD2E523CD7A}" type="datetimeFigureOut">
              <a:rPr lang="en-US" smtClean="0"/>
              <a:t>5/16/2024</a:t>
            </a:fld>
            <a:endParaRPr lang="en-US"/>
          </a:p>
        </p:txBody>
      </p:sp>
      <p:sp>
        <p:nvSpPr>
          <p:cNvPr id="5" name="Footer Placeholder 4">
            <a:extLst>
              <a:ext uri="{FF2B5EF4-FFF2-40B4-BE49-F238E27FC236}">
                <a16:creationId xmlns:a16="http://schemas.microsoft.com/office/drawing/2014/main" id="{4F1BD2B2-E17F-402E-8EA3-5C7C1118A85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0D23070-8658-4AC0-B2A3-4BE605A840F8}"/>
              </a:ext>
            </a:extLst>
          </p:cNvPr>
          <p:cNvSpPr>
            <a:spLocks noGrp="1"/>
          </p:cNvSpPr>
          <p:nvPr>
            <p:ph type="sldNum" sz="quarter" idx="12"/>
          </p:nvPr>
        </p:nvSpPr>
        <p:spPr/>
        <p:txBody>
          <a:bodyPr/>
          <a:lstStyle/>
          <a:p>
            <a:fld id="{BE15108C-154A-4A5A-9C05-91A49A422BA7}" type="slidenum">
              <a:rPr lang="en-US" smtClean="0"/>
              <a:t>‹#›</a:t>
            </a:fld>
            <a:endParaRPr lang="en-US"/>
          </a:p>
        </p:txBody>
      </p:sp>
    </p:spTree>
    <p:extLst>
      <p:ext uri="{BB962C8B-B14F-4D97-AF65-F5344CB8AC3E}">
        <p14:creationId xmlns:p14="http://schemas.microsoft.com/office/powerpoint/2010/main" val="319811277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A69DB7AC-F7D7-430A-A2A7-CD3EBBF1D35D}"/>
              </a:ext>
              <a:ext uri="{C183D7F6-B498-43B3-948B-1728B52AA6E4}">
                <adec:decorative xmlns:adec="http://schemas.microsoft.com/office/drawing/2017/decorative" val="1"/>
              </a:ext>
            </a:extLst>
          </p:cNvPr>
          <p:cNvGrpSpPr/>
          <p:nvPr/>
        </p:nvGrpSpPr>
        <p:grpSpPr>
          <a:xfrm>
            <a:off x="-6214" y="-1"/>
            <a:ext cx="12214827" cy="6858000"/>
            <a:chOff x="-6214" y="-1"/>
            <a:chExt cx="12214827" cy="6858000"/>
          </a:xfrm>
        </p:grpSpPr>
        <p:cxnSp>
          <p:nvCxnSpPr>
            <p:cNvPr id="8" name="Straight Connector 7">
              <a:extLst>
                <a:ext uri="{FF2B5EF4-FFF2-40B4-BE49-F238E27FC236}">
                  <a16:creationId xmlns:a16="http://schemas.microsoft.com/office/drawing/2014/main" id="{66AAF10E-F092-4160-BF4A-FF568555B790}"/>
                </a:ext>
              </a:extLst>
            </p:cNvPr>
            <p:cNvCxnSpPr>
              <a:cxnSpLocks/>
            </p:cNvCxnSpPr>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36341C04-9B94-4385-A661-7B8C17000497}"/>
                </a:ext>
              </a:extLst>
            </p:cNvPr>
            <p:cNvCxnSpPr>
              <a:cxnSpLocks/>
            </p:cNvCxnSpPr>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F4C1D709-6A0F-409C-B2D0-C248E562265E}"/>
                </a:ext>
              </a:extLst>
            </p:cNvPr>
            <p:cNvCxnSpPr>
              <a:cxnSpLocks/>
            </p:cNvCxnSpPr>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B999BE53-BA11-4B67-BFBB-6281DB50C75D}"/>
                </a:ext>
              </a:extLst>
            </p:cNvPr>
            <p:cNvCxnSpPr>
              <a:cxnSpLocks/>
            </p:cNvCxnSpPr>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9B662D93-31C1-4DFB-A938-E631F89AA9F0}"/>
                </a:ext>
              </a:extLst>
            </p:cNvPr>
            <p:cNvCxnSpPr>
              <a:cxnSpLocks/>
            </p:cNvCxnSpPr>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97ECC8DA-0BEC-4508-89D4-12FA35B481F5}"/>
                </a:ext>
              </a:extLst>
            </p:cNvPr>
            <p:cNvCxnSpPr>
              <a:cxnSpLocks/>
            </p:cNvCxnSpPr>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67DC8E6C-1B78-4B89-82DD-BBA778CD1482}"/>
                </a:ext>
              </a:extLst>
            </p:cNvPr>
            <p:cNvCxnSpPr>
              <a:cxnSpLocks/>
            </p:cNvCxnSpPr>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28E5F54A-0315-4B15-B865-1F0460526260}"/>
                </a:ext>
              </a:extLst>
            </p:cNvPr>
            <p:cNvCxnSpPr>
              <a:cxnSpLocks/>
            </p:cNvCxnSpPr>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4DD7F352-DE39-4835-8D3F-69CDEC490F1E}"/>
                </a:ext>
              </a:extLst>
            </p:cNvPr>
            <p:cNvCxnSpPr>
              <a:cxnSpLocks/>
            </p:cNvCxnSpPr>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49D6F20A-F777-4F41-B23B-735A64FA5DA3}"/>
                </a:ext>
              </a:extLst>
            </p:cNvPr>
            <p:cNvCxnSpPr>
              <a:cxnSpLocks/>
            </p:cNvCxnSpPr>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21BBADBA-0F74-418B-BC50-AD44596C3EF8}"/>
                </a:ext>
              </a:extLst>
            </p:cNvPr>
            <p:cNvCxnSpPr>
              <a:cxnSpLocks/>
            </p:cNvCxnSpPr>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3918BE26-88E5-457C-8095-745F34D15366}"/>
                </a:ext>
              </a:extLst>
            </p:cNvPr>
            <p:cNvCxnSpPr>
              <a:cxnSpLocks/>
            </p:cNvCxnSpPr>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4FB269E0-E058-4340-B93D-7D40FFF521F3}"/>
                </a:ext>
              </a:extLst>
            </p:cNvPr>
            <p:cNvCxnSpPr>
              <a:cxnSpLocks/>
            </p:cNvCxnSpPr>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EDDD9AEE-5501-4385-B339-4616F567B53D}"/>
                </a:ext>
              </a:extLst>
            </p:cNvPr>
            <p:cNvCxnSpPr>
              <a:cxnSpLocks/>
            </p:cNvCxnSpPr>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84D29C61-8926-4C98-882B-AB90108C8386}"/>
                </a:ext>
              </a:extLst>
            </p:cNvPr>
            <p:cNvCxnSpPr>
              <a:cxnSpLocks/>
            </p:cNvCxnSpPr>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CAC585F9-B633-4F7E-AADE-75079DC17158}"/>
                </a:ext>
              </a:extLst>
            </p:cNvPr>
            <p:cNvCxnSpPr>
              <a:cxnSpLocks/>
            </p:cNvCxnSpPr>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E5DC6366-5525-4FBC-9886-D4409F6B2993}"/>
                </a:ext>
              </a:extLst>
            </p:cNvPr>
            <p:cNvCxnSpPr>
              <a:cxnSpLocks/>
            </p:cNvCxnSpPr>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7CC03CF9-098C-4140-806A-023D3DC3F2E3}"/>
                </a:ext>
              </a:extLst>
            </p:cNvPr>
            <p:cNvCxnSpPr>
              <a:cxnSpLocks/>
            </p:cNvCxnSpPr>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D9C41BC4-89DF-4EC4-A141-9EF16D8EEB5B}"/>
                </a:ext>
              </a:extLst>
            </p:cNvPr>
            <p:cNvCxnSpPr>
              <a:cxnSpLocks/>
            </p:cNvCxnSpPr>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432AD067-E64C-499E-9C0A-A72525874417}"/>
                </a:ext>
              </a:extLst>
            </p:cNvPr>
            <p:cNvCxnSpPr>
              <a:cxnSpLocks/>
            </p:cNvCxnSpPr>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6653DD54-FA2B-4B91-A94E-3C46AE21B385}"/>
                </a:ext>
              </a:extLst>
            </p:cNvPr>
            <p:cNvCxnSpPr>
              <a:cxnSpLocks/>
            </p:cNvCxnSpPr>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586AC204-156B-442E-B028-01036BD1F267}"/>
                </a:ext>
              </a:extLst>
            </p:cNvPr>
            <p:cNvCxnSpPr>
              <a:cxnSpLocks/>
            </p:cNvCxnSpPr>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303512DE-F013-431A-9F6E-ADDA88FB2DD5}"/>
                </a:ext>
              </a:extLst>
            </p:cNvPr>
            <p:cNvCxnSpPr>
              <a:cxnSpLocks/>
            </p:cNvCxnSpPr>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8E95FEE1-61A9-4065-B9F8-5589180AC62B}"/>
                </a:ext>
              </a:extLst>
            </p:cNvPr>
            <p:cNvCxnSpPr>
              <a:cxnSpLocks/>
            </p:cNvCxnSpPr>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5028AA59-C1FA-46C0-BFDD-1C1D3404C81C}"/>
                </a:ext>
              </a:extLst>
            </p:cNvPr>
            <p:cNvCxnSpPr>
              <a:cxnSpLocks/>
            </p:cNvCxnSpPr>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0A5C99EE-B791-470A-8639-0357A751EB43}"/>
                </a:ext>
              </a:extLst>
            </p:cNvPr>
            <p:cNvCxnSpPr>
              <a:cxnSpLocks/>
            </p:cNvCxnSpPr>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454F4204-F48B-4AF5-B11E-0CE7D972AC37}"/>
                </a:ext>
              </a:extLst>
            </p:cNvPr>
            <p:cNvCxnSpPr>
              <a:cxnSpLocks/>
            </p:cNvCxnSpPr>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076643FE-3966-4B82-9623-C61A56EDD20C}"/>
                </a:ext>
              </a:extLst>
            </p:cNvPr>
            <p:cNvCxnSpPr>
              <a:cxnSpLocks/>
            </p:cNvCxnSpPr>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2DD769C5-B1B1-45BD-A40A-67E6568C8434}"/>
                </a:ext>
              </a:extLst>
            </p:cNvPr>
            <p:cNvCxnSpPr>
              <a:cxnSpLocks/>
            </p:cNvCxnSpPr>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2A511707-50C7-48B2-81F7-5C82BF57795C}"/>
                </a:ext>
              </a:extLst>
            </p:cNvPr>
            <p:cNvCxnSpPr>
              <a:cxnSpLocks/>
            </p:cNvCxnSpPr>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838D44F3-CCFE-48A0-8414-FFF5E43D9184}"/>
                </a:ext>
              </a:extLst>
            </p:cNvPr>
            <p:cNvCxnSpPr>
              <a:cxnSpLocks/>
            </p:cNvCxnSpPr>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2D126FE0-8204-40BB-AD46-4A0C7A47514C}"/>
              </a:ext>
            </a:extLst>
          </p:cNvPr>
          <p:cNvSpPr>
            <a:spLocks noGrp="1"/>
          </p:cNvSpPr>
          <p:nvPr>
            <p:ph type="title"/>
          </p:nvPr>
        </p:nvSpPr>
        <p:spPr>
          <a:xfrm>
            <a:off x="691078" y="718115"/>
            <a:ext cx="10312571" cy="2781501"/>
          </a:xfrm>
        </p:spPr>
        <p:txBody>
          <a:bodyPr anchor="b">
            <a:normAutofit/>
          </a:bodyPr>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CB25E350-4200-419C-A167-527DD6B77792}"/>
              </a:ext>
            </a:extLst>
          </p:cNvPr>
          <p:cNvSpPr>
            <a:spLocks noGrp="1"/>
          </p:cNvSpPr>
          <p:nvPr>
            <p:ph type="body" idx="1"/>
          </p:nvPr>
        </p:nvSpPr>
        <p:spPr>
          <a:xfrm>
            <a:off x="691078" y="3753350"/>
            <a:ext cx="10312571" cy="1991572"/>
          </a:xfrm>
        </p:spPr>
        <p:txBody>
          <a:bodyPr/>
          <a:lstStyle>
            <a:lvl1pPr marL="0" indent="0">
              <a:buNone/>
              <a:defRPr lang="en-US" sz="2400" kern="1200" smtClean="0">
                <a:solidFill>
                  <a:schemeClr val="tx2"/>
                </a:solidFill>
                <a:latin typeface="+mn-lt"/>
                <a:ea typeface="+mn-ea"/>
                <a:cs typeface="+mn-cs"/>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39" name="Right Triangle 38">
            <a:extLst>
              <a:ext uri="{FF2B5EF4-FFF2-40B4-BE49-F238E27FC236}">
                <a16:creationId xmlns:a16="http://schemas.microsoft.com/office/drawing/2014/main" id="{6741F519-22CF-4C01-B140-5480DBAB30F8}"/>
              </a:ext>
              <a:ext uri="{C183D7F6-B498-43B3-948B-1728B52AA6E4}">
                <adec:decorative xmlns:adec="http://schemas.microsoft.com/office/drawing/2017/decorative" val="1"/>
              </a:ext>
            </a:extLst>
          </p:cNvPr>
          <p:cNvSpPr/>
          <p:nvPr/>
        </p:nvSpPr>
        <p:spPr>
          <a:xfrm rot="13500000">
            <a:off x="-281093" y="2607907"/>
            <a:ext cx="568289" cy="568289"/>
          </a:xfrm>
          <a:prstGeom prst="rtTriangle">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4" name="Date Placeholder 3">
            <a:extLst>
              <a:ext uri="{FF2B5EF4-FFF2-40B4-BE49-F238E27FC236}">
                <a16:creationId xmlns:a16="http://schemas.microsoft.com/office/drawing/2014/main" id="{D05D1550-9064-4767-B70A-3501AF956C94}"/>
              </a:ext>
            </a:extLst>
          </p:cNvPr>
          <p:cNvSpPr>
            <a:spLocks noGrp="1"/>
          </p:cNvSpPr>
          <p:nvPr>
            <p:ph type="dt" sz="half" idx="10"/>
          </p:nvPr>
        </p:nvSpPr>
        <p:spPr/>
        <p:txBody>
          <a:bodyPr/>
          <a:lstStyle/>
          <a:p>
            <a:fld id="{8F72BA41-EC5B-4197-BCC8-0FD2E523CD7A}" type="datetimeFigureOut">
              <a:rPr lang="en-US" smtClean="0"/>
              <a:t>5/16/2024</a:t>
            </a:fld>
            <a:endParaRPr lang="en-US"/>
          </a:p>
        </p:txBody>
      </p:sp>
      <p:sp>
        <p:nvSpPr>
          <p:cNvPr id="5" name="Footer Placeholder 4">
            <a:extLst>
              <a:ext uri="{FF2B5EF4-FFF2-40B4-BE49-F238E27FC236}">
                <a16:creationId xmlns:a16="http://schemas.microsoft.com/office/drawing/2014/main" id="{581E1C33-2E8E-4041-9683-12048CB8ABA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2D36992-B921-4F3F-9C4A-0D67E618D114}"/>
              </a:ext>
            </a:extLst>
          </p:cNvPr>
          <p:cNvSpPr>
            <a:spLocks noGrp="1"/>
          </p:cNvSpPr>
          <p:nvPr>
            <p:ph type="sldNum" sz="quarter" idx="12"/>
          </p:nvPr>
        </p:nvSpPr>
        <p:spPr/>
        <p:txBody>
          <a:bodyPr/>
          <a:lstStyle/>
          <a:p>
            <a:fld id="{BE15108C-154A-4A5A-9C05-91A49A422BA7}" type="slidenum">
              <a:rPr lang="en-US" smtClean="0"/>
              <a:t>‹#›</a:t>
            </a:fld>
            <a:endParaRPr lang="en-US"/>
          </a:p>
        </p:txBody>
      </p:sp>
    </p:spTree>
    <p:extLst>
      <p:ext uri="{BB962C8B-B14F-4D97-AF65-F5344CB8AC3E}">
        <p14:creationId xmlns:p14="http://schemas.microsoft.com/office/powerpoint/2010/main" val="194705398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ACFDF5-4B31-4F1B-83BA-82A9510379F2}"/>
              </a:ext>
            </a:extLst>
          </p:cNvPr>
          <p:cNvSpPr>
            <a:spLocks noGrp="1"/>
          </p:cNvSpPr>
          <p:nvPr>
            <p:ph type="title"/>
          </p:nvPr>
        </p:nvSpPr>
        <p:spPr>
          <a:xfrm>
            <a:off x="691078" y="722903"/>
            <a:ext cx="10312571" cy="1354844"/>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14EC9A6-F718-4497-8A75-637EE17458E0}"/>
              </a:ext>
            </a:extLst>
          </p:cNvPr>
          <p:cNvSpPr>
            <a:spLocks noGrp="1"/>
          </p:cNvSpPr>
          <p:nvPr>
            <p:ph sz="half" idx="1"/>
          </p:nvPr>
        </p:nvSpPr>
        <p:spPr>
          <a:xfrm>
            <a:off x="691078" y="2345843"/>
            <a:ext cx="5009584" cy="32743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7D503E57-9695-4508-9778-B3DB1FB5FAB6}"/>
              </a:ext>
            </a:extLst>
          </p:cNvPr>
          <p:cNvSpPr>
            <a:spLocks noGrp="1"/>
          </p:cNvSpPr>
          <p:nvPr>
            <p:ph sz="half" idx="2"/>
          </p:nvPr>
        </p:nvSpPr>
        <p:spPr>
          <a:xfrm>
            <a:off x="5935075" y="2345843"/>
            <a:ext cx="5068574" cy="32743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474CEE6-B9DC-4CCC-8F4C-0B4DADFB0195}"/>
              </a:ext>
            </a:extLst>
          </p:cNvPr>
          <p:cNvSpPr>
            <a:spLocks noGrp="1"/>
          </p:cNvSpPr>
          <p:nvPr>
            <p:ph type="dt" sz="half" idx="10"/>
          </p:nvPr>
        </p:nvSpPr>
        <p:spPr/>
        <p:txBody>
          <a:bodyPr/>
          <a:lstStyle/>
          <a:p>
            <a:fld id="{8F72BA41-EC5B-4197-BCC8-0FD2E523CD7A}" type="datetimeFigureOut">
              <a:rPr lang="en-US" smtClean="0"/>
              <a:t>5/16/2024</a:t>
            </a:fld>
            <a:endParaRPr lang="en-US"/>
          </a:p>
        </p:txBody>
      </p:sp>
      <p:sp>
        <p:nvSpPr>
          <p:cNvPr id="6" name="Footer Placeholder 5">
            <a:extLst>
              <a:ext uri="{FF2B5EF4-FFF2-40B4-BE49-F238E27FC236}">
                <a16:creationId xmlns:a16="http://schemas.microsoft.com/office/drawing/2014/main" id="{2AC85191-5804-47C9-95EB-D49D7157375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D6B0A03-44F6-4299-B45D-E07A023906F0}"/>
              </a:ext>
            </a:extLst>
          </p:cNvPr>
          <p:cNvSpPr>
            <a:spLocks noGrp="1"/>
          </p:cNvSpPr>
          <p:nvPr>
            <p:ph type="sldNum" sz="quarter" idx="12"/>
          </p:nvPr>
        </p:nvSpPr>
        <p:spPr/>
        <p:txBody>
          <a:bodyPr/>
          <a:lstStyle/>
          <a:p>
            <a:fld id="{BE15108C-154A-4A5A-9C05-91A49A422BA7}" type="slidenum">
              <a:rPr lang="en-US" smtClean="0"/>
              <a:t>‹#›</a:t>
            </a:fld>
            <a:endParaRPr lang="en-US"/>
          </a:p>
        </p:txBody>
      </p:sp>
    </p:spTree>
    <p:extLst>
      <p:ext uri="{BB962C8B-B14F-4D97-AF65-F5344CB8AC3E}">
        <p14:creationId xmlns:p14="http://schemas.microsoft.com/office/powerpoint/2010/main" val="97481177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6920E6-CC97-4BD8-92FE-8F36024D0E38}"/>
              </a:ext>
            </a:extLst>
          </p:cNvPr>
          <p:cNvSpPr>
            <a:spLocks noGrp="1"/>
          </p:cNvSpPr>
          <p:nvPr>
            <p:ph type="title"/>
          </p:nvPr>
        </p:nvSpPr>
        <p:spPr>
          <a:xfrm>
            <a:off x="691078" y="722900"/>
            <a:ext cx="10320062" cy="1407505"/>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473872FB-EDD5-42FB-8A9A-279EAD4FB0D9}"/>
              </a:ext>
            </a:extLst>
          </p:cNvPr>
          <p:cNvSpPr>
            <a:spLocks noGrp="1"/>
          </p:cNvSpPr>
          <p:nvPr>
            <p:ph type="body" idx="1"/>
          </p:nvPr>
        </p:nvSpPr>
        <p:spPr>
          <a:xfrm>
            <a:off x="691078" y="2331481"/>
            <a:ext cx="4963444" cy="540072"/>
          </a:xfrm>
        </p:spPr>
        <p:txBody>
          <a:bodyPr anchor="b"/>
          <a:lstStyle>
            <a:lvl1pPr marL="0" indent="0">
              <a:buNone/>
              <a:defRPr sz="24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45F28C1-95C8-476A-8D93-D580DD39D8F7}"/>
              </a:ext>
            </a:extLst>
          </p:cNvPr>
          <p:cNvSpPr>
            <a:spLocks noGrp="1"/>
          </p:cNvSpPr>
          <p:nvPr>
            <p:ph sz="half" idx="2"/>
          </p:nvPr>
        </p:nvSpPr>
        <p:spPr>
          <a:xfrm>
            <a:off x="691078" y="2954564"/>
            <a:ext cx="4963444" cy="27903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54315485-EE1A-41B0-873A-BA9D06E88BFD}"/>
              </a:ext>
            </a:extLst>
          </p:cNvPr>
          <p:cNvSpPr>
            <a:spLocks noGrp="1"/>
          </p:cNvSpPr>
          <p:nvPr>
            <p:ph type="body" sz="quarter" idx="3"/>
          </p:nvPr>
        </p:nvSpPr>
        <p:spPr>
          <a:xfrm>
            <a:off x="6103351" y="2331481"/>
            <a:ext cx="4900298" cy="540072"/>
          </a:xfrm>
        </p:spPr>
        <p:txBody>
          <a:bodyPr anchor="b"/>
          <a:lstStyle>
            <a:lvl1pPr marL="0" indent="0">
              <a:buNone/>
              <a:defRPr sz="24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581A6FB-1583-4A1B-A4A7-C65062C57B73}"/>
              </a:ext>
            </a:extLst>
          </p:cNvPr>
          <p:cNvSpPr>
            <a:spLocks noGrp="1"/>
          </p:cNvSpPr>
          <p:nvPr>
            <p:ph sz="quarter" idx="4"/>
          </p:nvPr>
        </p:nvSpPr>
        <p:spPr>
          <a:xfrm>
            <a:off x="6103351" y="2954564"/>
            <a:ext cx="4900298" cy="27903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23A29EA7-E61E-4617-9DA9-40B9299B3287}"/>
              </a:ext>
            </a:extLst>
          </p:cNvPr>
          <p:cNvSpPr>
            <a:spLocks noGrp="1"/>
          </p:cNvSpPr>
          <p:nvPr>
            <p:ph type="dt" sz="half" idx="10"/>
          </p:nvPr>
        </p:nvSpPr>
        <p:spPr>
          <a:xfrm>
            <a:off x="683587" y="6215870"/>
            <a:ext cx="3843779" cy="417126"/>
          </a:xfrm>
        </p:spPr>
        <p:txBody>
          <a:bodyPr/>
          <a:lstStyle/>
          <a:p>
            <a:fld id="{8F72BA41-EC5B-4197-BCC8-0FD2E523CD7A}" type="datetimeFigureOut">
              <a:rPr lang="en-US" smtClean="0"/>
              <a:t>5/16/2024</a:t>
            </a:fld>
            <a:endParaRPr lang="en-US"/>
          </a:p>
        </p:txBody>
      </p:sp>
      <p:sp>
        <p:nvSpPr>
          <p:cNvPr id="8" name="Footer Placeholder 7">
            <a:extLst>
              <a:ext uri="{FF2B5EF4-FFF2-40B4-BE49-F238E27FC236}">
                <a16:creationId xmlns:a16="http://schemas.microsoft.com/office/drawing/2014/main" id="{D56249CC-EB72-46A6-87D9-5FBDA8E450EC}"/>
              </a:ext>
            </a:extLst>
          </p:cNvPr>
          <p:cNvSpPr>
            <a:spLocks noGrp="1"/>
          </p:cNvSpPr>
          <p:nvPr>
            <p:ph type="ftr" sz="quarter" idx="11"/>
          </p:nvPr>
        </p:nvSpPr>
        <p:spPr>
          <a:xfrm>
            <a:off x="691078" y="236364"/>
            <a:ext cx="4114800" cy="417126"/>
          </a:xfrm>
        </p:spPr>
        <p:txBody>
          <a:bodyPr/>
          <a:lstStyle/>
          <a:p>
            <a:endParaRPr lang="en-US" dirty="0"/>
          </a:p>
        </p:txBody>
      </p:sp>
      <p:sp>
        <p:nvSpPr>
          <p:cNvPr id="9" name="Slide Number Placeholder 8">
            <a:extLst>
              <a:ext uri="{FF2B5EF4-FFF2-40B4-BE49-F238E27FC236}">
                <a16:creationId xmlns:a16="http://schemas.microsoft.com/office/drawing/2014/main" id="{EAA04EE7-47BE-4ECE-A170-793C4E569518}"/>
              </a:ext>
            </a:extLst>
          </p:cNvPr>
          <p:cNvSpPr>
            <a:spLocks noGrp="1"/>
          </p:cNvSpPr>
          <p:nvPr>
            <p:ph type="sldNum" sz="quarter" idx="12"/>
          </p:nvPr>
        </p:nvSpPr>
        <p:spPr/>
        <p:txBody>
          <a:bodyPr/>
          <a:lstStyle/>
          <a:p>
            <a:fld id="{BE15108C-154A-4A5A-9C05-91A49A422BA7}" type="slidenum">
              <a:rPr lang="en-US" smtClean="0"/>
              <a:t>‹#›</a:t>
            </a:fld>
            <a:endParaRPr lang="en-US"/>
          </a:p>
        </p:txBody>
      </p:sp>
    </p:spTree>
    <p:extLst>
      <p:ext uri="{BB962C8B-B14F-4D97-AF65-F5344CB8AC3E}">
        <p14:creationId xmlns:p14="http://schemas.microsoft.com/office/powerpoint/2010/main" val="33532802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EE4946-24AD-40DD-95A7-49BA49C227DF}"/>
              </a:ext>
            </a:extLst>
          </p:cNvPr>
          <p:cNvSpPr>
            <a:spLocks noGrp="1"/>
          </p:cNvSpPr>
          <p:nvPr>
            <p:ph type="title"/>
          </p:nvPr>
        </p:nvSpPr>
        <p:spPr>
          <a:xfrm>
            <a:off x="691078" y="722903"/>
            <a:ext cx="10501177" cy="1401231"/>
          </a:xfrm>
        </p:spPr>
        <p:txBody>
          <a:bodyPr/>
          <a:lstStyle>
            <a:lvl1pPr>
              <a:defRPr/>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7D8CF342-49F6-482D-943E-7E50B1694AE3}"/>
              </a:ext>
            </a:extLst>
          </p:cNvPr>
          <p:cNvSpPr>
            <a:spLocks noGrp="1"/>
          </p:cNvSpPr>
          <p:nvPr>
            <p:ph type="dt" sz="half" idx="10"/>
          </p:nvPr>
        </p:nvSpPr>
        <p:spPr/>
        <p:txBody>
          <a:bodyPr/>
          <a:lstStyle/>
          <a:p>
            <a:fld id="{8F72BA41-EC5B-4197-BCC8-0FD2E523CD7A}" type="datetimeFigureOut">
              <a:rPr lang="en-US" smtClean="0"/>
              <a:t>5/16/2024</a:t>
            </a:fld>
            <a:endParaRPr lang="en-US"/>
          </a:p>
        </p:txBody>
      </p:sp>
      <p:sp>
        <p:nvSpPr>
          <p:cNvPr id="4" name="Footer Placeholder 3">
            <a:extLst>
              <a:ext uri="{FF2B5EF4-FFF2-40B4-BE49-F238E27FC236}">
                <a16:creationId xmlns:a16="http://schemas.microsoft.com/office/drawing/2014/main" id="{064033E5-3797-4FF8-866F-9FD9325A9FAB}"/>
              </a:ext>
            </a:extLst>
          </p:cNvPr>
          <p:cNvSpPr>
            <a:spLocks noGrp="1"/>
          </p:cNvSpPr>
          <p:nvPr>
            <p:ph type="ftr" sz="quarter" idx="11"/>
          </p:nvPr>
        </p:nvSpPr>
        <p:spPr>
          <a:xfrm>
            <a:off x="691078" y="236364"/>
            <a:ext cx="4114800" cy="417126"/>
          </a:xfrm>
        </p:spPr>
        <p:txBody>
          <a:bodyPr/>
          <a:lstStyle/>
          <a:p>
            <a:endParaRPr lang="en-US"/>
          </a:p>
        </p:txBody>
      </p:sp>
      <p:sp>
        <p:nvSpPr>
          <p:cNvPr id="5" name="Slide Number Placeholder 4">
            <a:extLst>
              <a:ext uri="{FF2B5EF4-FFF2-40B4-BE49-F238E27FC236}">
                <a16:creationId xmlns:a16="http://schemas.microsoft.com/office/drawing/2014/main" id="{66DC1E67-424D-4638-98F8-38E71A410011}"/>
              </a:ext>
            </a:extLst>
          </p:cNvPr>
          <p:cNvSpPr>
            <a:spLocks noGrp="1"/>
          </p:cNvSpPr>
          <p:nvPr>
            <p:ph type="sldNum" sz="quarter" idx="12"/>
          </p:nvPr>
        </p:nvSpPr>
        <p:spPr/>
        <p:txBody>
          <a:bodyPr/>
          <a:lstStyle/>
          <a:p>
            <a:fld id="{BE15108C-154A-4A5A-9C05-91A49A422BA7}" type="slidenum">
              <a:rPr lang="en-US" smtClean="0"/>
              <a:t>‹#›</a:t>
            </a:fld>
            <a:endParaRPr lang="en-US"/>
          </a:p>
        </p:txBody>
      </p:sp>
    </p:spTree>
    <p:extLst>
      <p:ext uri="{BB962C8B-B14F-4D97-AF65-F5344CB8AC3E}">
        <p14:creationId xmlns:p14="http://schemas.microsoft.com/office/powerpoint/2010/main" val="15777084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grpSp>
        <p:nvGrpSpPr>
          <p:cNvPr id="5" name="Group 4">
            <a:extLst>
              <a:ext uri="{FF2B5EF4-FFF2-40B4-BE49-F238E27FC236}">
                <a16:creationId xmlns:a16="http://schemas.microsoft.com/office/drawing/2014/main" id="{45BED274-5EB4-4EF4-B353-E55BD502655C}"/>
              </a:ext>
              <a:ext uri="{C183D7F6-B498-43B3-948B-1728B52AA6E4}">
                <adec:decorative xmlns:adec="http://schemas.microsoft.com/office/drawing/2017/decorative" val="1"/>
              </a:ext>
            </a:extLst>
          </p:cNvPr>
          <p:cNvGrpSpPr/>
          <p:nvPr/>
        </p:nvGrpSpPr>
        <p:grpSpPr>
          <a:xfrm>
            <a:off x="-6214" y="-1"/>
            <a:ext cx="12214827" cy="6858000"/>
            <a:chOff x="-6214" y="-1"/>
            <a:chExt cx="12214827" cy="6858000"/>
          </a:xfrm>
        </p:grpSpPr>
        <p:cxnSp>
          <p:nvCxnSpPr>
            <p:cNvPr id="6" name="Straight Connector 5">
              <a:extLst>
                <a:ext uri="{FF2B5EF4-FFF2-40B4-BE49-F238E27FC236}">
                  <a16:creationId xmlns:a16="http://schemas.microsoft.com/office/drawing/2014/main" id="{E0418BE5-560E-4E49-B12D-B555511FED72}"/>
                </a:ext>
              </a:extLst>
            </p:cNvPr>
            <p:cNvCxnSpPr>
              <a:cxnSpLocks/>
            </p:cNvCxnSpPr>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849D1162-73B9-420F-BCBE-95039D00CD24}"/>
                </a:ext>
              </a:extLst>
            </p:cNvPr>
            <p:cNvCxnSpPr>
              <a:cxnSpLocks/>
            </p:cNvCxnSpPr>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92BA76FE-316A-48E2-A03B-4E05691C4348}"/>
                </a:ext>
              </a:extLst>
            </p:cNvPr>
            <p:cNvCxnSpPr>
              <a:cxnSpLocks/>
            </p:cNvCxnSpPr>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0E678FBC-A6AD-4422-BA24-A4172F8862CA}"/>
                </a:ext>
              </a:extLst>
            </p:cNvPr>
            <p:cNvCxnSpPr>
              <a:cxnSpLocks/>
            </p:cNvCxnSpPr>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DD3C5C3E-2D08-43F0-AFAC-E15360CA7D34}"/>
                </a:ext>
              </a:extLst>
            </p:cNvPr>
            <p:cNvCxnSpPr>
              <a:cxnSpLocks/>
            </p:cNvCxnSpPr>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E0BEAC62-AF92-4A65-9790-6F6E0C6C5A1F}"/>
                </a:ext>
              </a:extLst>
            </p:cNvPr>
            <p:cNvCxnSpPr>
              <a:cxnSpLocks/>
            </p:cNvCxnSpPr>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3C77D7C5-E76E-4E82-BFC4-9A75D2C8089D}"/>
                </a:ext>
              </a:extLst>
            </p:cNvPr>
            <p:cNvCxnSpPr>
              <a:cxnSpLocks/>
            </p:cNvCxnSpPr>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C66E0152-96B9-4067-80D3-D9BDE6D7EC95}"/>
                </a:ext>
              </a:extLst>
            </p:cNvPr>
            <p:cNvCxnSpPr>
              <a:cxnSpLocks/>
            </p:cNvCxnSpPr>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0918AFCC-B9DA-4092-8FBA-2CFEDB0388E3}"/>
                </a:ext>
              </a:extLst>
            </p:cNvPr>
            <p:cNvCxnSpPr>
              <a:cxnSpLocks/>
            </p:cNvCxnSpPr>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91EC7D33-C87E-4812-A722-53C5D99272B5}"/>
                </a:ext>
              </a:extLst>
            </p:cNvPr>
            <p:cNvCxnSpPr>
              <a:cxnSpLocks/>
            </p:cNvCxnSpPr>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95F239E3-501A-4C3C-9BE4-6BFA0D3126B7}"/>
                </a:ext>
              </a:extLst>
            </p:cNvPr>
            <p:cNvCxnSpPr>
              <a:cxnSpLocks/>
            </p:cNvCxnSpPr>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9B62BF3B-95BB-4188-AAE5-015A0EF3D186}"/>
                </a:ext>
              </a:extLst>
            </p:cNvPr>
            <p:cNvCxnSpPr>
              <a:cxnSpLocks/>
            </p:cNvCxnSpPr>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B14E5F0F-0124-40D0-A0BF-AE307A0E15F4}"/>
                </a:ext>
              </a:extLst>
            </p:cNvPr>
            <p:cNvCxnSpPr>
              <a:cxnSpLocks/>
            </p:cNvCxnSpPr>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2BADC3B1-26C7-4CF1-B29D-4D0DEA3E2633}"/>
                </a:ext>
              </a:extLst>
            </p:cNvPr>
            <p:cNvCxnSpPr>
              <a:cxnSpLocks/>
            </p:cNvCxnSpPr>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A0A7DF6E-1132-4A80-9B18-593B1ACD7784}"/>
                </a:ext>
              </a:extLst>
            </p:cNvPr>
            <p:cNvCxnSpPr>
              <a:cxnSpLocks/>
            </p:cNvCxnSpPr>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9EF19589-10D8-4A8F-A0B1-F7CE380E3001}"/>
                </a:ext>
              </a:extLst>
            </p:cNvPr>
            <p:cNvCxnSpPr>
              <a:cxnSpLocks/>
            </p:cNvCxnSpPr>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28E6BB32-C4F8-4914-88D3-7DC5E79D023E}"/>
                </a:ext>
              </a:extLst>
            </p:cNvPr>
            <p:cNvCxnSpPr>
              <a:cxnSpLocks/>
            </p:cNvCxnSpPr>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A8F046EE-9DBA-4924-A19C-ED8741F5F810}"/>
                </a:ext>
              </a:extLst>
            </p:cNvPr>
            <p:cNvCxnSpPr>
              <a:cxnSpLocks/>
            </p:cNvCxnSpPr>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8AABBC44-ABA8-4913-824E-64D344724644}"/>
                </a:ext>
              </a:extLst>
            </p:cNvPr>
            <p:cNvCxnSpPr>
              <a:cxnSpLocks/>
            </p:cNvCxnSpPr>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54272B22-1C39-47A0-8551-73666AFBEECC}"/>
                </a:ext>
              </a:extLst>
            </p:cNvPr>
            <p:cNvCxnSpPr>
              <a:cxnSpLocks/>
            </p:cNvCxnSpPr>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08CDFF66-464C-4ABF-BB01-00500A3B7517}"/>
                </a:ext>
              </a:extLst>
            </p:cNvPr>
            <p:cNvCxnSpPr>
              <a:cxnSpLocks/>
            </p:cNvCxnSpPr>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3079FC88-BD3B-4C04-9B90-0FC93C179217}"/>
                </a:ext>
              </a:extLst>
            </p:cNvPr>
            <p:cNvCxnSpPr>
              <a:cxnSpLocks/>
            </p:cNvCxnSpPr>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B1FCAED8-8687-4141-A7C3-0D88ACEDFECA}"/>
                </a:ext>
              </a:extLst>
            </p:cNvPr>
            <p:cNvCxnSpPr>
              <a:cxnSpLocks/>
            </p:cNvCxnSpPr>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065038E6-7B32-460F-B804-D6C105FF44C9}"/>
                </a:ext>
              </a:extLst>
            </p:cNvPr>
            <p:cNvCxnSpPr>
              <a:cxnSpLocks/>
            </p:cNvCxnSpPr>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EC5DAE85-AD17-454B-AB64-CEFF52FDAB9D}"/>
                </a:ext>
              </a:extLst>
            </p:cNvPr>
            <p:cNvCxnSpPr>
              <a:cxnSpLocks/>
            </p:cNvCxnSpPr>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8C603643-2066-4967-AE4B-9DA143843B25}"/>
                </a:ext>
              </a:extLst>
            </p:cNvPr>
            <p:cNvCxnSpPr>
              <a:cxnSpLocks/>
            </p:cNvCxnSpPr>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437E9533-9B07-43E3-B939-7BADC01FEE86}"/>
                </a:ext>
              </a:extLst>
            </p:cNvPr>
            <p:cNvCxnSpPr>
              <a:cxnSpLocks/>
            </p:cNvCxnSpPr>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EDCCAAEE-AB2E-4534-893A-3DB109499FBB}"/>
                </a:ext>
              </a:extLst>
            </p:cNvPr>
            <p:cNvCxnSpPr>
              <a:cxnSpLocks/>
            </p:cNvCxnSpPr>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48BD39A2-970F-4714-AAA6-67EE99A0EAA9}"/>
                </a:ext>
              </a:extLst>
            </p:cNvPr>
            <p:cNvCxnSpPr>
              <a:cxnSpLocks/>
            </p:cNvCxnSpPr>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CF4A1387-348B-4E46-9B65-FDF76ED0EF20}"/>
                </a:ext>
              </a:extLst>
            </p:cNvPr>
            <p:cNvCxnSpPr>
              <a:cxnSpLocks/>
            </p:cNvCxnSpPr>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BF5DAF27-A54D-442A-93E4-BA7F04EAE379}"/>
                </a:ext>
              </a:extLst>
            </p:cNvPr>
            <p:cNvCxnSpPr>
              <a:cxnSpLocks/>
            </p:cNvCxnSpPr>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2" name="Date Placeholder 1">
            <a:extLst>
              <a:ext uri="{FF2B5EF4-FFF2-40B4-BE49-F238E27FC236}">
                <a16:creationId xmlns:a16="http://schemas.microsoft.com/office/drawing/2014/main" id="{D2EA265F-80A1-448D-A6EB-CE8D6F6EC723}"/>
              </a:ext>
            </a:extLst>
          </p:cNvPr>
          <p:cNvSpPr>
            <a:spLocks noGrp="1"/>
          </p:cNvSpPr>
          <p:nvPr>
            <p:ph type="dt" sz="half" idx="10"/>
          </p:nvPr>
        </p:nvSpPr>
        <p:spPr/>
        <p:txBody>
          <a:bodyPr/>
          <a:lstStyle/>
          <a:p>
            <a:fld id="{8F72BA41-EC5B-4197-BCC8-0FD2E523CD7A}" type="datetimeFigureOut">
              <a:rPr lang="en-US" smtClean="0"/>
              <a:t>5/16/2024</a:t>
            </a:fld>
            <a:endParaRPr lang="en-US"/>
          </a:p>
        </p:txBody>
      </p:sp>
      <p:sp>
        <p:nvSpPr>
          <p:cNvPr id="3" name="Footer Placeholder 2">
            <a:extLst>
              <a:ext uri="{FF2B5EF4-FFF2-40B4-BE49-F238E27FC236}">
                <a16:creationId xmlns:a16="http://schemas.microsoft.com/office/drawing/2014/main" id="{4815D00D-89E6-4E7A-9A4D-A8CCEB3BED25}"/>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222B5AEA-8C38-4776-878C-AB01474D9171}"/>
              </a:ext>
            </a:extLst>
          </p:cNvPr>
          <p:cNvSpPr>
            <a:spLocks noGrp="1"/>
          </p:cNvSpPr>
          <p:nvPr>
            <p:ph type="sldNum" sz="quarter" idx="12"/>
          </p:nvPr>
        </p:nvSpPr>
        <p:spPr/>
        <p:txBody>
          <a:bodyPr/>
          <a:lstStyle/>
          <a:p>
            <a:fld id="{BE15108C-154A-4A5A-9C05-91A49A422BA7}" type="slidenum">
              <a:rPr lang="en-US" smtClean="0"/>
              <a:t>‹#›</a:t>
            </a:fld>
            <a:endParaRPr lang="en-US"/>
          </a:p>
        </p:txBody>
      </p:sp>
    </p:spTree>
    <p:extLst>
      <p:ext uri="{BB962C8B-B14F-4D97-AF65-F5344CB8AC3E}">
        <p14:creationId xmlns:p14="http://schemas.microsoft.com/office/powerpoint/2010/main" val="36210729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40" name="Right Triangle 39">
            <a:extLst>
              <a:ext uri="{FF2B5EF4-FFF2-40B4-BE49-F238E27FC236}">
                <a16:creationId xmlns:a16="http://schemas.microsoft.com/office/drawing/2014/main" id="{C4853C57-22BC-4465-8B37-DC06FE5A0003}"/>
              </a:ext>
              <a:ext uri="{C183D7F6-B498-43B3-948B-1728B52AA6E4}">
                <adec:decorative xmlns:adec="http://schemas.microsoft.com/office/drawing/2017/decorative" val="1"/>
              </a:ext>
            </a:extLst>
          </p:cNvPr>
          <p:cNvSpPr/>
          <p:nvPr/>
        </p:nvSpPr>
        <p:spPr>
          <a:xfrm rot="13500000">
            <a:off x="-281092" y="3144857"/>
            <a:ext cx="568289" cy="568289"/>
          </a:xfrm>
          <a:prstGeom prst="rtTriangle">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7E67C0A6-48E9-4845-9EBF-EF2A3DFD274F}"/>
              </a:ext>
            </a:extLst>
          </p:cNvPr>
          <p:cNvSpPr>
            <a:spLocks noGrp="1"/>
          </p:cNvSpPr>
          <p:nvPr>
            <p:ph type="title"/>
          </p:nvPr>
        </p:nvSpPr>
        <p:spPr>
          <a:xfrm>
            <a:off x="683587" y="713677"/>
            <a:ext cx="4499914" cy="2996581"/>
          </a:xfrm>
        </p:spPr>
        <p:txBody>
          <a:bodyPr anchor="b">
            <a:normAutofit/>
          </a:bodyPr>
          <a:lstStyle>
            <a:lvl1pPr>
              <a:defRPr sz="36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2A8B542-2084-485C-ABFC-94340B4C7E77}"/>
              </a:ext>
            </a:extLst>
          </p:cNvPr>
          <p:cNvSpPr>
            <a:spLocks noGrp="1"/>
          </p:cNvSpPr>
          <p:nvPr>
            <p:ph idx="1"/>
          </p:nvPr>
        </p:nvSpPr>
        <p:spPr>
          <a:xfrm>
            <a:off x="5698672" y="708102"/>
            <a:ext cx="5656716" cy="5430644"/>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9647791F-9546-470D-A174-D75285263C2C}"/>
              </a:ext>
            </a:extLst>
          </p:cNvPr>
          <p:cNvSpPr>
            <a:spLocks noGrp="1"/>
          </p:cNvSpPr>
          <p:nvPr>
            <p:ph type="body" sz="half" idx="2"/>
          </p:nvPr>
        </p:nvSpPr>
        <p:spPr>
          <a:xfrm>
            <a:off x="683587" y="3976544"/>
            <a:ext cx="4499914" cy="2162201"/>
          </a:xfrm>
        </p:spPr>
        <p:txBody>
          <a:bodyPr>
            <a:normAutofit/>
          </a:bodyPr>
          <a:lstStyle>
            <a:lvl1pPr marL="0" indent="0">
              <a:buNone/>
              <a:defRPr lang="en-US" sz="2400" b="0" i="1" kern="1200" smtClean="0">
                <a:solidFill>
                  <a:schemeClr val="tx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10000"/>
              </a:lnSpc>
              <a:spcBef>
                <a:spcPts val="1000"/>
              </a:spcBef>
              <a:buClr>
                <a:schemeClr val="tx2">
                  <a:lumMod val="50000"/>
                  <a:lumOff val="50000"/>
                </a:schemeClr>
              </a:buClr>
              <a:buSzPct val="75000"/>
              <a:buFont typeface="Wingdings" panose="05000000000000000000" pitchFamily="2" charset="2"/>
              <a:buNone/>
            </a:pPr>
            <a:r>
              <a:rPr lang="en-US"/>
              <a:t>Click to edit Master text styles</a:t>
            </a:r>
          </a:p>
        </p:txBody>
      </p:sp>
      <p:grpSp>
        <p:nvGrpSpPr>
          <p:cNvPr id="8" name="Group 7">
            <a:extLst>
              <a:ext uri="{FF2B5EF4-FFF2-40B4-BE49-F238E27FC236}">
                <a16:creationId xmlns:a16="http://schemas.microsoft.com/office/drawing/2014/main" id="{0550D594-9D00-4E12-9A7B-8B78EC199482}"/>
              </a:ext>
              <a:ext uri="{C183D7F6-B498-43B3-948B-1728B52AA6E4}">
                <adec:decorative xmlns:adec="http://schemas.microsoft.com/office/drawing/2017/decorative" val="1"/>
              </a:ext>
            </a:extLst>
          </p:cNvPr>
          <p:cNvGrpSpPr/>
          <p:nvPr/>
        </p:nvGrpSpPr>
        <p:grpSpPr>
          <a:xfrm>
            <a:off x="-6214" y="-1"/>
            <a:ext cx="12214827" cy="6858000"/>
            <a:chOff x="-6214" y="-1"/>
            <a:chExt cx="12214827" cy="6858000"/>
          </a:xfrm>
        </p:grpSpPr>
        <p:cxnSp>
          <p:nvCxnSpPr>
            <p:cNvPr id="9" name="Straight Connector 8">
              <a:extLst>
                <a:ext uri="{FF2B5EF4-FFF2-40B4-BE49-F238E27FC236}">
                  <a16:creationId xmlns:a16="http://schemas.microsoft.com/office/drawing/2014/main" id="{C5DEA230-2680-47DD-BD49-FDBF4C1105A5}"/>
                </a:ext>
              </a:extLst>
            </p:cNvPr>
            <p:cNvCxnSpPr>
              <a:cxnSpLocks/>
            </p:cNvCxnSpPr>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EF0BA61D-887F-46F1-B20D-EA4C38D467CE}"/>
                </a:ext>
              </a:extLst>
            </p:cNvPr>
            <p:cNvCxnSpPr>
              <a:cxnSpLocks/>
            </p:cNvCxnSpPr>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F350DFBA-D16D-4AE0-8339-58C4089B94AD}"/>
                </a:ext>
              </a:extLst>
            </p:cNvPr>
            <p:cNvCxnSpPr>
              <a:cxnSpLocks/>
            </p:cNvCxnSpPr>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CF4AAAA5-CEFC-4C25-91D3-5AE49F720DA5}"/>
                </a:ext>
              </a:extLst>
            </p:cNvPr>
            <p:cNvCxnSpPr>
              <a:cxnSpLocks/>
            </p:cNvCxnSpPr>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14D142AD-3FA3-43E4-8A61-61CF1E415684}"/>
                </a:ext>
              </a:extLst>
            </p:cNvPr>
            <p:cNvCxnSpPr>
              <a:cxnSpLocks/>
            </p:cNvCxnSpPr>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9C3755A3-93F4-4EC4-9635-7E89E4AF1D3F}"/>
                </a:ext>
              </a:extLst>
            </p:cNvPr>
            <p:cNvCxnSpPr>
              <a:cxnSpLocks/>
            </p:cNvCxnSpPr>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E0BFB588-0AB8-4BD8-9272-1CA867726018}"/>
                </a:ext>
              </a:extLst>
            </p:cNvPr>
            <p:cNvCxnSpPr>
              <a:cxnSpLocks/>
            </p:cNvCxnSpPr>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F45A6DF3-CF29-4480-A235-EAE88D65A63C}"/>
                </a:ext>
              </a:extLst>
            </p:cNvPr>
            <p:cNvCxnSpPr>
              <a:cxnSpLocks/>
            </p:cNvCxnSpPr>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9D6FF036-365A-4C15-8E15-0D5BBEBCEA58}"/>
                </a:ext>
              </a:extLst>
            </p:cNvPr>
            <p:cNvCxnSpPr>
              <a:cxnSpLocks/>
            </p:cNvCxnSpPr>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A85E76FF-4E86-4E42-B67E-B11AAE8D3076}"/>
                </a:ext>
              </a:extLst>
            </p:cNvPr>
            <p:cNvCxnSpPr>
              <a:cxnSpLocks/>
            </p:cNvCxnSpPr>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41A64CEE-7CED-4EB2-A414-6F2D91E824F9}"/>
                </a:ext>
              </a:extLst>
            </p:cNvPr>
            <p:cNvCxnSpPr>
              <a:cxnSpLocks/>
            </p:cNvCxnSpPr>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012C571B-47A6-49EB-A29F-678368BAED9F}"/>
                </a:ext>
              </a:extLst>
            </p:cNvPr>
            <p:cNvCxnSpPr>
              <a:cxnSpLocks/>
            </p:cNvCxnSpPr>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3160B109-845C-4119-BB66-9887B3859A7D}"/>
                </a:ext>
              </a:extLst>
            </p:cNvPr>
            <p:cNvCxnSpPr>
              <a:cxnSpLocks/>
            </p:cNvCxnSpPr>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B68B7447-FF64-42D9-B3C6-2BDC6F547EDE}"/>
                </a:ext>
              </a:extLst>
            </p:cNvPr>
            <p:cNvCxnSpPr>
              <a:cxnSpLocks/>
            </p:cNvCxnSpPr>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4FFF9B71-8653-450D-AFBE-2140D586FB50}"/>
                </a:ext>
              </a:extLst>
            </p:cNvPr>
            <p:cNvCxnSpPr>
              <a:cxnSpLocks/>
            </p:cNvCxnSpPr>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EF0B9E5A-C1DA-445C-A911-721DF98DDCDD}"/>
                </a:ext>
              </a:extLst>
            </p:cNvPr>
            <p:cNvCxnSpPr>
              <a:cxnSpLocks/>
            </p:cNvCxnSpPr>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F5C9A3DC-A478-4469-9359-34A435689F36}"/>
                </a:ext>
              </a:extLst>
            </p:cNvPr>
            <p:cNvCxnSpPr>
              <a:cxnSpLocks/>
            </p:cNvCxnSpPr>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D7DE3299-EED7-4771-A270-F6B02941AD65}"/>
                </a:ext>
              </a:extLst>
            </p:cNvPr>
            <p:cNvCxnSpPr>
              <a:cxnSpLocks/>
            </p:cNvCxnSpPr>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B434422A-5B59-41DC-8E2A-1A8244580E30}"/>
                </a:ext>
              </a:extLst>
            </p:cNvPr>
            <p:cNvCxnSpPr>
              <a:cxnSpLocks/>
            </p:cNvCxnSpPr>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4A176117-0990-434B-A9D9-B4B9043C5447}"/>
                </a:ext>
              </a:extLst>
            </p:cNvPr>
            <p:cNvCxnSpPr>
              <a:cxnSpLocks/>
            </p:cNvCxnSpPr>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A7D6425E-C84A-462F-98F8-D0AB4FC3AF88}"/>
                </a:ext>
              </a:extLst>
            </p:cNvPr>
            <p:cNvCxnSpPr>
              <a:cxnSpLocks/>
            </p:cNvCxnSpPr>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AF13AB68-7321-4AC2-AC60-0F417877D078}"/>
                </a:ext>
              </a:extLst>
            </p:cNvPr>
            <p:cNvCxnSpPr>
              <a:cxnSpLocks/>
            </p:cNvCxnSpPr>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FE275CCE-D06F-49D0-8A47-372C5040330B}"/>
                </a:ext>
              </a:extLst>
            </p:cNvPr>
            <p:cNvCxnSpPr>
              <a:cxnSpLocks/>
            </p:cNvCxnSpPr>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9D4B374E-EEBC-4A9C-B3B4-B269EC719857}"/>
                </a:ext>
              </a:extLst>
            </p:cNvPr>
            <p:cNvCxnSpPr>
              <a:cxnSpLocks/>
            </p:cNvCxnSpPr>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2D80A7E6-BBEF-4EF1-B14A-29F26BFCF8E6}"/>
                </a:ext>
              </a:extLst>
            </p:cNvPr>
            <p:cNvCxnSpPr>
              <a:cxnSpLocks/>
            </p:cNvCxnSpPr>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2D7BC013-9B50-459D-8B8D-F756514A478B}"/>
                </a:ext>
              </a:extLst>
            </p:cNvPr>
            <p:cNvCxnSpPr>
              <a:cxnSpLocks/>
            </p:cNvCxnSpPr>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E48964C0-675D-4807-B795-4B695A8F8420}"/>
                </a:ext>
              </a:extLst>
            </p:cNvPr>
            <p:cNvCxnSpPr>
              <a:cxnSpLocks/>
            </p:cNvCxnSpPr>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96911512-51A8-4CE7-A043-425C809EB5FB}"/>
                </a:ext>
              </a:extLst>
            </p:cNvPr>
            <p:cNvCxnSpPr>
              <a:cxnSpLocks/>
            </p:cNvCxnSpPr>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43C15D1E-0EDF-4AD7-90C7-3D8D64E645DB}"/>
                </a:ext>
              </a:extLst>
            </p:cNvPr>
            <p:cNvCxnSpPr>
              <a:cxnSpLocks/>
            </p:cNvCxnSpPr>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78265A2D-2A6A-4301-B59F-8BAD98D9A57B}"/>
                </a:ext>
              </a:extLst>
            </p:cNvPr>
            <p:cNvCxnSpPr>
              <a:cxnSpLocks/>
            </p:cNvCxnSpPr>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D4A4907F-2D1D-49D1-882D-119AA5E1183B}"/>
                </a:ext>
              </a:extLst>
            </p:cNvPr>
            <p:cNvCxnSpPr>
              <a:cxnSpLocks/>
            </p:cNvCxnSpPr>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5" name="Date Placeholder 4">
            <a:extLst>
              <a:ext uri="{FF2B5EF4-FFF2-40B4-BE49-F238E27FC236}">
                <a16:creationId xmlns:a16="http://schemas.microsoft.com/office/drawing/2014/main" id="{AF6A2284-37AB-43F5-98B8-8AB49DBFA9F5}"/>
              </a:ext>
            </a:extLst>
          </p:cNvPr>
          <p:cNvSpPr>
            <a:spLocks noGrp="1"/>
          </p:cNvSpPr>
          <p:nvPr>
            <p:ph type="dt" sz="half" idx="10"/>
          </p:nvPr>
        </p:nvSpPr>
        <p:spPr/>
        <p:txBody>
          <a:bodyPr/>
          <a:lstStyle/>
          <a:p>
            <a:fld id="{8F72BA41-EC5B-4197-BCC8-0FD2E523CD7A}" type="datetimeFigureOut">
              <a:rPr lang="en-US" smtClean="0"/>
              <a:t>5/16/2024</a:t>
            </a:fld>
            <a:endParaRPr lang="en-US"/>
          </a:p>
        </p:txBody>
      </p:sp>
      <p:sp>
        <p:nvSpPr>
          <p:cNvPr id="6" name="Footer Placeholder 5">
            <a:extLst>
              <a:ext uri="{FF2B5EF4-FFF2-40B4-BE49-F238E27FC236}">
                <a16:creationId xmlns:a16="http://schemas.microsoft.com/office/drawing/2014/main" id="{9AD8ABAA-E2F7-4C89-99ED-2C340220DD3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252EF12-B2CD-4F3C-9F19-A86915405017}"/>
              </a:ext>
            </a:extLst>
          </p:cNvPr>
          <p:cNvSpPr>
            <a:spLocks noGrp="1"/>
          </p:cNvSpPr>
          <p:nvPr>
            <p:ph type="sldNum" sz="quarter" idx="12"/>
          </p:nvPr>
        </p:nvSpPr>
        <p:spPr/>
        <p:txBody>
          <a:bodyPr/>
          <a:lstStyle/>
          <a:p>
            <a:fld id="{BE15108C-154A-4A5A-9C05-91A49A422BA7}" type="slidenum">
              <a:rPr lang="en-US" smtClean="0"/>
              <a:t>‹#›</a:t>
            </a:fld>
            <a:endParaRPr lang="en-US"/>
          </a:p>
        </p:txBody>
      </p:sp>
    </p:spTree>
    <p:extLst>
      <p:ext uri="{BB962C8B-B14F-4D97-AF65-F5344CB8AC3E}">
        <p14:creationId xmlns:p14="http://schemas.microsoft.com/office/powerpoint/2010/main" val="16836761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0DDA6865-0A03-48FA-AD6E-D5BF8FDE9272}"/>
              </a:ext>
              <a:ext uri="{C183D7F6-B498-43B3-948B-1728B52AA6E4}">
                <adec:decorative xmlns:adec="http://schemas.microsoft.com/office/drawing/2017/decorative" val="1"/>
              </a:ext>
            </a:extLst>
          </p:cNvPr>
          <p:cNvGrpSpPr/>
          <p:nvPr/>
        </p:nvGrpSpPr>
        <p:grpSpPr>
          <a:xfrm>
            <a:off x="-6214" y="-1"/>
            <a:ext cx="12214827" cy="6858000"/>
            <a:chOff x="-6214" y="-1"/>
            <a:chExt cx="12214827" cy="6858000"/>
          </a:xfrm>
        </p:grpSpPr>
        <p:cxnSp>
          <p:nvCxnSpPr>
            <p:cNvPr id="9" name="Straight Connector 8">
              <a:extLst>
                <a:ext uri="{FF2B5EF4-FFF2-40B4-BE49-F238E27FC236}">
                  <a16:creationId xmlns:a16="http://schemas.microsoft.com/office/drawing/2014/main" id="{2277E8EB-0DA2-40E4-AD12-1CCD0D262D0B}"/>
                </a:ext>
              </a:extLst>
            </p:cNvPr>
            <p:cNvCxnSpPr>
              <a:cxnSpLocks/>
            </p:cNvCxnSpPr>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75BFE9F8-907A-4FFC-9FDE-2B51D238C40E}"/>
                </a:ext>
              </a:extLst>
            </p:cNvPr>
            <p:cNvCxnSpPr>
              <a:cxnSpLocks/>
            </p:cNvCxnSpPr>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4BDDC323-8732-4007-BB81-1BE917E3B2FF}"/>
                </a:ext>
              </a:extLst>
            </p:cNvPr>
            <p:cNvCxnSpPr>
              <a:cxnSpLocks/>
            </p:cNvCxnSpPr>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B908FC40-8403-438D-95CA-E4EDC66192A9}"/>
                </a:ext>
              </a:extLst>
            </p:cNvPr>
            <p:cNvCxnSpPr>
              <a:cxnSpLocks/>
            </p:cNvCxnSpPr>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5411D218-3FEA-4455-9809-91F029FB55AE}"/>
                </a:ext>
              </a:extLst>
            </p:cNvPr>
            <p:cNvCxnSpPr>
              <a:cxnSpLocks/>
            </p:cNvCxnSpPr>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A541390F-BE50-4E4E-9DA2-B5F23F1A93D8}"/>
                </a:ext>
              </a:extLst>
            </p:cNvPr>
            <p:cNvCxnSpPr>
              <a:cxnSpLocks/>
            </p:cNvCxnSpPr>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0EB3F094-97B5-48E1-A4DE-8BEED2550283}"/>
                </a:ext>
              </a:extLst>
            </p:cNvPr>
            <p:cNvCxnSpPr>
              <a:cxnSpLocks/>
            </p:cNvCxnSpPr>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2D4DBB43-CB34-4881-9445-A7FE131D5327}"/>
                </a:ext>
              </a:extLst>
            </p:cNvPr>
            <p:cNvCxnSpPr>
              <a:cxnSpLocks/>
            </p:cNvCxnSpPr>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8B71F972-027A-47F0-996C-84BFE4574050}"/>
                </a:ext>
              </a:extLst>
            </p:cNvPr>
            <p:cNvCxnSpPr>
              <a:cxnSpLocks/>
            </p:cNvCxnSpPr>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3C41353D-93C8-43F8-BBDE-7AB6B29EC38C}"/>
                </a:ext>
              </a:extLst>
            </p:cNvPr>
            <p:cNvCxnSpPr>
              <a:cxnSpLocks/>
            </p:cNvCxnSpPr>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5CF07B24-CBD8-4F09-81EB-504285F8E115}"/>
                </a:ext>
              </a:extLst>
            </p:cNvPr>
            <p:cNvCxnSpPr>
              <a:cxnSpLocks/>
            </p:cNvCxnSpPr>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B27873BB-1D79-4055-801C-BDA0F9A15136}"/>
                </a:ext>
              </a:extLst>
            </p:cNvPr>
            <p:cNvCxnSpPr>
              <a:cxnSpLocks/>
            </p:cNvCxnSpPr>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8008D42B-2F35-497E-A26D-9AF008619D43}"/>
                </a:ext>
              </a:extLst>
            </p:cNvPr>
            <p:cNvCxnSpPr>
              <a:cxnSpLocks/>
            </p:cNvCxnSpPr>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07F57499-C4D9-4B7D-BADA-38462AA3164E}"/>
                </a:ext>
              </a:extLst>
            </p:cNvPr>
            <p:cNvCxnSpPr>
              <a:cxnSpLocks/>
            </p:cNvCxnSpPr>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1271F2B9-1FFA-4350-9370-B098459A2324}"/>
                </a:ext>
              </a:extLst>
            </p:cNvPr>
            <p:cNvCxnSpPr>
              <a:cxnSpLocks/>
            </p:cNvCxnSpPr>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38FBAFFC-DC8F-4BB4-B405-E4AAA269AED4}"/>
                </a:ext>
              </a:extLst>
            </p:cNvPr>
            <p:cNvCxnSpPr>
              <a:cxnSpLocks/>
            </p:cNvCxnSpPr>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F94FCE64-D7A5-411A-8795-932DD39F9520}"/>
                </a:ext>
              </a:extLst>
            </p:cNvPr>
            <p:cNvCxnSpPr>
              <a:cxnSpLocks/>
            </p:cNvCxnSpPr>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E0B4ECFC-FD43-44CF-B7FA-2A8C5651400F}"/>
                </a:ext>
              </a:extLst>
            </p:cNvPr>
            <p:cNvCxnSpPr>
              <a:cxnSpLocks/>
            </p:cNvCxnSpPr>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99DFBC12-1E1D-44DE-9966-BAB05B246636}"/>
                </a:ext>
              </a:extLst>
            </p:cNvPr>
            <p:cNvCxnSpPr>
              <a:cxnSpLocks/>
            </p:cNvCxnSpPr>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B9BEF096-361C-478B-81EB-37584119BFEE}"/>
                </a:ext>
              </a:extLst>
            </p:cNvPr>
            <p:cNvCxnSpPr>
              <a:cxnSpLocks/>
            </p:cNvCxnSpPr>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EFC81993-CE86-4910-B9CE-B69375BDCEE3}"/>
                </a:ext>
              </a:extLst>
            </p:cNvPr>
            <p:cNvCxnSpPr>
              <a:cxnSpLocks/>
            </p:cNvCxnSpPr>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475613D7-9FB0-4D33-8784-EC059DE019C8}"/>
                </a:ext>
              </a:extLst>
            </p:cNvPr>
            <p:cNvCxnSpPr>
              <a:cxnSpLocks/>
            </p:cNvCxnSpPr>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D520AFD9-E849-4F42-99B2-928E6098C29A}"/>
                </a:ext>
              </a:extLst>
            </p:cNvPr>
            <p:cNvCxnSpPr>
              <a:cxnSpLocks/>
            </p:cNvCxnSpPr>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6A200B0B-91CD-4D66-ADFC-9585D283103C}"/>
                </a:ext>
              </a:extLst>
            </p:cNvPr>
            <p:cNvCxnSpPr>
              <a:cxnSpLocks/>
            </p:cNvCxnSpPr>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B5DB0C45-30CE-4C85-95C6-FFF4977C646A}"/>
                </a:ext>
              </a:extLst>
            </p:cNvPr>
            <p:cNvCxnSpPr>
              <a:cxnSpLocks/>
            </p:cNvCxnSpPr>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BDC31604-5F93-436D-A9D2-A48846D4E0DE}"/>
                </a:ext>
              </a:extLst>
            </p:cNvPr>
            <p:cNvCxnSpPr>
              <a:cxnSpLocks/>
            </p:cNvCxnSpPr>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1FF1B965-7DE1-4AE3-B28B-DB6847BC52CC}"/>
                </a:ext>
              </a:extLst>
            </p:cNvPr>
            <p:cNvCxnSpPr>
              <a:cxnSpLocks/>
            </p:cNvCxnSpPr>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EFD9FB65-4392-4D6A-8ACC-8151F682BFE8}"/>
                </a:ext>
              </a:extLst>
            </p:cNvPr>
            <p:cNvCxnSpPr>
              <a:cxnSpLocks/>
            </p:cNvCxnSpPr>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4B40380C-3493-4AFE-BF13-AE68A8D244B4}"/>
                </a:ext>
              </a:extLst>
            </p:cNvPr>
            <p:cNvCxnSpPr>
              <a:cxnSpLocks/>
            </p:cNvCxnSpPr>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3CB21DF1-4859-4991-9C10-F8FA68F41013}"/>
                </a:ext>
              </a:extLst>
            </p:cNvPr>
            <p:cNvCxnSpPr>
              <a:cxnSpLocks/>
            </p:cNvCxnSpPr>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354AD212-17DC-4506-AAA0-34A46A0B11C3}"/>
                </a:ext>
              </a:extLst>
            </p:cNvPr>
            <p:cNvCxnSpPr>
              <a:cxnSpLocks/>
            </p:cNvCxnSpPr>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35B556E7-762B-4E18-A961-A4F7A9ECF9D8}"/>
              </a:ext>
            </a:extLst>
          </p:cNvPr>
          <p:cNvSpPr>
            <a:spLocks noGrp="1"/>
          </p:cNvSpPr>
          <p:nvPr>
            <p:ph type="title"/>
          </p:nvPr>
        </p:nvSpPr>
        <p:spPr>
          <a:xfrm>
            <a:off x="683587" y="713677"/>
            <a:ext cx="4434823" cy="3020519"/>
          </a:xfrm>
        </p:spPr>
        <p:txBody>
          <a:bodyPr anchor="b">
            <a:normAutofit/>
          </a:bodyPr>
          <a:lstStyle>
            <a:lvl1pPr>
              <a:defRPr sz="36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FB7118AF-C54D-406D-AABE-AED6576D1281}"/>
              </a:ext>
            </a:extLst>
          </p:cNvPr>
          <p:cNvSpPr>
            <a:spLocks noGrp="1"/>
          </p:cNvSpPr>
          <p:nvPr>
            <p:ph type="pic" idx="1"/>
          </p:nvPr>
        </p:nvSpPr>
        <p:spPr>
          <a:xfrm>
            <a:off x="5698672" y="713677"/>
            <a:ext cx="5304977" cy="543064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0" name="Right Triangle 39">
            <a:extLst>
              <a:ext uri="{FF2B5EF4-FFF2-40B4-BE49-F238E27FC236}">
                <a16:creationId xmlns:a16="http://schemas.microsoft.com/office/drawing/2014/main" id="{205CDEB9-8DED-4711-8140-4C943FC2CDA0}"/>
              </a:ext>
              <a:ext uri="{C183D7F6-B498-43B3-948B-1728B52AA6E4}">
                <adec:decorative xmlns:adec="http://schemas.microsoft.com/office/drawing/2017/decorative" val="1"/>
              </a:ext>
            </a:extLst>
          </p:cNvPr>
          <p:cNvSpPr/>
          <p:nvPr/>
        </p:nvSpPr>
        <p:spPr>
          <a:xfrm rot="13500000">
            <a:off x="-281093" y="3143304"/>
            <a:ext cx="568289" cy="568289"/>
          </a:xfrm>
          <a:prstGeom prst="rtTriangle">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4" name="Text Placeholder 3">
            <a:extLst>
              <a:ext uri="{FF2B5EF4-FFF2-40B4-BE49-F238E27FC236}">
                <a16:creationId xmlns:a16="http://schemas.microsoft.com/office/drawing/2014/main" id="{02E13C3F-6360-4760-9477-C3831A6E26EF}"/>
              </a:ext>
            </a:extLst>
          </p:cNvPr>
          <p:cNvSpPr>
            <a:spLocks noGrp="1"/>
          </p:cNvSpPr>
          <p:nvPr>
            <p:ph type="body" sz="half" idx="2"/>
          </p:nvPr>
        </p:nvSpPr>
        <p:spPr>
          <a:xfrm>
            <a:off x="683587" y="3970330"/>
            <a:ext cx="4434823" cy="2173992"/>
          </a:xfrm>
        </p:spPr>
        <p:txBody>
          <a:bodyPr/>
          <a:lstStyle>
            <a:lvl1pPr marL="0" indent="0">
              <a:buNone/>
              <a:defRPr lang="en-US" sz="2400" b="0" i="1" kern="1200" smtClean="0">
                <a:solidFill>
                  <a:schemeClr val="tx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8192D3B-60EE-4FC5-9ED7-4445300844CA}"/>
              </a:ext>
            </a:extLst>
          </p:cNvPr>
          <p:cNvSpPr>
            <a:spLocks noGrp="1"/>
          </p:cNvSpPr>
          <p:nvPr>
            <p:ph type="dt" sz="half" idx="10"/>
          </p:nvPr>
        </p:nvSpPr>
        <p:spPr/>
        <p:txBody>
          <a:bodyPr/>
          <a:lstStyle/>
          <a:p>
            <a:fld id="{8F72BA41-EC5B-4197-BCC8-0FD2E523CD7A}" type="datetimeFigureOut">
              <a:rPr lang="en-US" smtClean="0"/>
              <a:t>5/16/2024</a:t>
            </a:fld>
            <a:endParaRPr lang="en-US"/>
          </a:p>
        </p:txBody>
      </p:sp>
      <p:sp>
        <p:nvSpPr>
          <p:cNvPr id="6" name="Footer Placeholder 5">
            <a:extLst>
              <a:ext uri="{FF2B5EF4-FFF2-40B4-BE49-F238E27FC236}">
                <a16:creationId xmlns:a16="http://schemas.microsoft.com/office/drawing/2014/main" id="{5BCF831E-9B19-4936-8BC9-F62A9B118BA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E71E1D1-F7A2-40D0-91DA-07468A9651E7}"/>
              </a:ext>
            </a:extLst>
          </p:cNvPr>
          <p:cNvSpPr>
            <a:spLocks noGrp="1"/>
          </p:cNvSpPr>
          <p:nvPr>
            <p:ph type="sldNum" sz="quarter" idx="12"/>
          </p:nvPr>
        </p:nvSpPr>
        <p:spPr/>
        <p:txBody>
          <a:bodyPr/>
          <a:lstStyle/>
          <a:p>
            <a:fld id="{BE15108C-154A-4A5A-9C05-91A49A422BA7}" type="slidenum">
              <a:rPr lang="en-US" smtClean="0"/>
              <a:t>‹#›</a:t>
            </a:fld>
            <a:endParaRPr lang="en-US"/>
          </a:p>
        </p:txBody>
      </p:sp>
    </p:spTree>
    <p:extLst>
      <p:ext uri="{BB962C8B-B14F-4D97-AF65-F5344CB8AC3E}">
        <p14:creationId xmlns:p14="http://schemas.microsoft.com/office/powerpoint/2010/main" val="21679431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9BD70F-ACE4-4595-845E-2296BDF83B56}"/>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B6978CD9-E0B5-4B48-8366-91E6D22C9FB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2FAF4B4-44D3-4E29-B235-A1B868207789}"/>
              </a:ext>
            </a:extLst>
          </p:cNvPr>
          <p:cNvSpPr>
            <a:spLocks noGrp="1"/>
          </p:cNvSpPr>
          <p:nvPr>
            <p:ph type="dt" sz="half" idx="10"/>
          </p:nvPr>
        </p:nvSpPr>
        <p:spPr/>
        <p:txBody>
          <a:bodyPr/>
          <a:lstStyle/>
          <a:p>
            <a:fld id="{8F72BA41-EC5B-4197-BCC8-0FD2E523CD7A}" type="datetimeFigureOut">
              <a:rPr lang="en-US" smtClean="0"/>
              <a:t>5/16/2024</a:t>
            </a:fld>
            <a:endParaRPr lang="en-US"/>
          </a:p>
        </p:txBody>
      </p:sp>
      <p:sp>
        <p:nvSpPr>
          <p:cNvPr id="5" name="Footer Placeholder 4">
            <a:extLst>
              <a:ext uri="{FF2B5EF4-FFF2-40B4-BE49-F238E27FC236}">
                <a16:creationId xmlns:a16="http://schemas.microsoft.com/office/drawing/2014/main" id="{E2D7BA37-9639-480E-84AB-EA277225CA0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2BFC658-154E-48DE-AD31-813E5170C93C}"/>
              </a:ext>
            </a:extLst>
          </p:cNvPr>
          <p:cNvSpPr>
            <a:spLocks noGrp="1"/>
          </p:cNvSpPr>
          <p:nvPr>
            <p:ph type="sldNum" sz="quarter" idx="12"/>
          </p:nvPr>
        </p:nvSpPr>
        <p:spPr/>
        <p:txBody>
          <a:bodyPr/>
          <a:lstStyle/>
          <a:p>
            <a:fld id="{BE15108C-154A-4A5A-9C05-91A49A422BA7}" type="slidenum">
              <a:rPr lang="en-US" smtClean="0"/>
              <a:t>‹#›</a:t>
            </a:fld>
            <a:endParaRPr lang="en-US"/>
          </a:p>
        </p:txBody>
      </p:sp>
    </p:spTree>
    <p:extLst>
      <p:ext uri="{BB962C8B-B14F-4D97-AF65-F5344CB8AC3E}">
        <p14:creationId xmlns:p14="http://schemas.microsoft.com/office/powerpoint/2010/main" val="112691474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65405209-5179-4359-91ED-1B1A46619A99}"/>
              </a:ext>
              <a:ext uri="{C183D7F6-B498-43B3-948B-1728B52AA6E4}">
                <adec:decorative xmlns:adec="http://schemas.microsoft.com/office/drawing/2017/decorative" val="1"/>
              </a:ext>
            </a:extLst>
          </p:cNvPr>
          <p:cNvGrpSpPr/>
          <p:nvPr/>
        </p:nvGrpSpPr>
        <p:grpSpPr>
          <a:xfrm>
            <a:off x="-6214" y="-1"/>
            <a:ext cx="12214827" cy="6858000"/>
            <a:chOff x="-6214" y="-1"/>
            <a:chExt cx="12214827" cy="6858000"/>
          </a:xfrm>
        </p:grpSpPr>
        <p:cxnSp>
          <p:nvCxnSpPr>
            <p:cNvPr id="8" name="Straight Connector 7">
              <a:extLst>
                <a:ext uri="{FF2B5EF4-FFF2-40B4-BE49-F238E27FC236}">
                  <a16:creationId xmlns:a16="http://schemas.microsoft.com/office/drawing/2014/main" id="{0E32344F-3BE0-4CE8-B1BD-9ABD425E1C0D}"/>
                </a:ext>
              </a:extLst>
            </p:cNvPr>
            <p:cNvCxnSpPr>
              <a:cxnSpLocks/>
            </p:cNvCxnSpPr>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599DE306-F4FB-4730-A066-ADF38D739563}"/>
                </a:ext>
              </a:extLst>
            </p:cNvPr>
            <p:cNvCxnSpPr>
              <a:cxnSpLocks/>
            </p:cNvCxnSpPr>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CCB32885-303F-477F-A081-27425944F230}"/>
                </a:ext>
              </a:extLst>
            </p:cNvPr>
            <p:cNvCxnSpPr>
              <a:cxnSpLocks/>
            </p:cNvCxnSpPr>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260C0C0B-4CD0-467D-A382-2B2415102C48}"/>
                </a:ext>
              </a:extLst>
            </p:cNvPr>
            <p:cNvCxnSpPr>
              <a:cxnSpLocks/>
            </p:cNvCxnSpPr>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5788DF0F-327F-43A5-AB71-3D32053D83CA}"/>
                </a:ext>
              </a:extLst>
            </p:cNvPr>
            <p:cNvCxnSpPr>
              <a:cxnSpLocks/>
            </p:cNvCxnSpPr>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298A0902-2662-4911-A532-AA6310861479}"/>
                </a:ext>
              </a:extLst>
            </p:cNvPr>
            <p:cNvCxnSpPr>
              <a:cxnSpLocks/>
            </p:cNvCxnSpPr>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4ABDA4F7-23F4-46D1-8B7E-A21DD84083E1}"/>
                </a:ext>
              </a:extLst>
            </p:cNvPr>
            <p:cNvCxnSpPr>
              <a:cxnSpLocks/>
            </p:cNvCxnSpPr>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D7FC9FC2-8808-438E-8FFB-5FE416BFB5C8}"/>
                </a:ext>
              </a:extLst>
            </p:cNvPr>
            <p:cNvCxnSpPr>
              <a:cxnSpLocks/>
            </p:cNvCxnSpPr>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204694E5-71F9-4210-9BE8-FC12CC177BD3}"/>
                </a:ext>
              </a:extLst>
            </p:cNvPr>
            <p:cNvCxnSpPr>
              <a:cxnSpLocks/>
            </p:cNvCxnSpPr>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0B37E805-A7E5-4906-B0C5-1373F3DA9628}"/>
                </a:ext>
              </a:extLst>
            </p:cNvPr>
            <p:cNvCxnSpPr>
              <a:cxnSpLocks/>
            </p:cNvCxnSpPr>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7A4CD964-FBD6-41AB-8A02-9509A2BAC11F}"/>
                </a:ext>
              </a:extLst>
            </p:cNvPr>
            <p:cNvCxnSpPr>
              <a:cxnSpLocks/>
            </p:cNvCxnSpPr>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E9CD7FF8-E827-4E0A-BCE2-CCB34EDAC0FC}"/>
                </a:ext>
              </a:extLst>
            </p:cNvPr>
            <p:cNvCxnSpPr>
              <a:cxnSpLocks/>
            </p:cNvCxnSpPr>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5C4AD6BB-F1EE-4FB8-96E8-6890447800EC}"/>
                </a:ext>
              </a:extLst>
            </p:cNvPr>
            <p:cNvCxnSpPr>
              <a:cxnSpLocks/>
            </p:cNvCxnSpPr>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FE935057-E0A3-4DAE-B9C8-6E818D7A7205}"/>
                </a:ext>
              </a:extLst>
            </p:cNvPr>
            <p:cNvCxnSpPr>
              <a:cxnSpLocks/>
            </p:cNvCxnSpPr>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308DDF69-1C14-453C-BC3A-37D3FE69DFC7}"/>
                </a:ext>
              </a:extLst>
            </p:cNvPr>
            <p:cNvCxnSpPr>
              <a:cxnSpLocks/>
            </p:cNvCxnSpPr>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E6C26D82-15BA-4B2E-A42D-2ECA8012D307}"/>
                </a:ext>
              </a:extLst>
            </p:cNvPr>
            <p:cNvCxnSpPr>
              <a:cxnSpLocks/>
            </p:cNvCxnSpPr>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D7F73B67-E5E9-4000-91DA-034B2127EFD2}"/>
                </a:ext>
              </a:extLst>
            </p:cNvPr>
            <p:cNvCxnSpPr>
              <a:cxnSpLocks/>
            </p:cNvCxnSpPr>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EAFAC1B5-F0DD-4FC0-B4C9-77CB29DF4425}"/>
                </a:ext>
              </a:extLst>
            </p:cNvPr>
            <p:cNvCxnSpPr>
              <a:cxnSpLocks/>
            </p:cNvCxnSpPr>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D9ACB3DB-54B2-4CEE-A791-C6FC6C758DAE}"/>
                </a:ext>
              </a:extLst>
            </p:cNvPr>
            <p:cNvCxnSpPr>
              <a:cxnSpLocks/>
            </p:cNvCxnSpPr>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68324004-1030-47D9-B817-425FF6ECCECC}"/>
                </a:ext>
              </a:extLst>
            </p:cNvPr>
            <p:cNvCxnSpPr>
              <a:cxnSpLocks/>
            </p:cNvCxnSpPr>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1AA001C4-81AB-4FA6-ADAA-C8618056353B}"/>
                </a:ext>
              </a:extLst>
            </p:cNvPr>
            <p:cNvCxnSpPr>
              <a:cxnSpLocks/>
            </p:cNvCxnSpPr>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8D1DAD34-7844-4F16-9874-F51F2A23B9EA}"/>
                </a:ext>
              </a:extLst>
            </p:cNvPr>
            <p:cNvCxnSpPr>
              <a:cxnSpLocks/>
            </p:cNvCxnSpPr>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77DCBC6D-1BDA-4CB1-A3EC-59F240C8FA19}"/>
                </a:ext>
              </a:extLst>
            </p:cNvPr>
            <p:cNvCxnSpPr>
              <a:cxnSpLocks/>
            </p:cNvCxnSpPr>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E5B3C1A0-58E7-47E4-831B-CF3EE21D1E90}"/>
                </a:ext>
              </a:extLst>
            </p:cNvPr>
            <p:cNvCxnSpPr>
              <a:cxnSpLocks/>
            </p:cNvCxnSpPr>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08A09FAA-E123-4FE4-B67A-9EBDE1A3130F}"/>
                </a:ext>
              </a:extLst>
            </p:cNvPr>
            <p:cNvCxnSpPr>
              <a:cxnSpLocks/>
            </p:cNvCxnSpPr>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5317B7C6-C816-4A58-B184-135E4FD19F55}"/>
                </a:ext>
              </a:extLst>
            </p:cNvPr>
            <p:cNvCxnSpPr>
              <a:cxnSpLocks/>
            </p:cNvCxnSpPr>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24D22ABB-4CE8-47DC-80BF-39B3E4CF7048}"/>
                </a:ext>
              </a:extLst>
            </p:cNvPr>
            <p:cNvCxnSpPr>
              <a:cxnSpLocks/>
            </p:cNvCxnSpPr>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3A17DE37-A292-4031-AF42-CDB00A13EE76}"/>
                </a:ext>
              </a:extLst>
            </p:cNvPr>
            <p:cNvCxnSpPr>
              <a:cxnSpLocks/>
            </p:cNvCxnSpPr>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B73EF673-CB75-435F-9BF3-7594EC3ADF8F}"/>
                </a:ext>
              </a:extLst>
            </p:cNvPr>
            <p:cNvCxnSpPr>
              <a:cxnSpLocks/>
            </p:cNvCxnSpPr>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D35F4581-15F6-47EE-87D0-1132A093DBA5}"/>
                </a:ext>
              </a:extLst>
            </p:cNvPr>
            <p:cNvCxnSpPr>
              <a:cxnSpLocks/>
            </p:cNvCxnSpPr>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565CF984-F5BD-45C4-9A12-B02DB4F044E1}"/>
                </a:ext>
              </a:extLst>
            </p:cNvPr>
            <p:cNvCxnSpPr>
              <a:cxnSpLocks/>
            </p:cNvCxnSpPr>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39" name="Right Triangle 38">
            <a:extLst>
              <a:ext uri="{FF2B5EF4-FFF2-40B4-BE49-F238E27FC236}">
                <a16:creationId xmlns:a16="http://schemas.microsoft.com/office/drawing/2014/main" id="{ACE66A86-8455-497B-9CA4-F460A19E5FBB}"/>
              </a:ext>
              <a:ext uri="{C183D7F6-B498-43B3-948B-1728B52AA6E4}">
                <adec:decorative xmlns:adec="http://schemas.microsoft.com/office/drawing/2017/decorative" val="1"/>
              </a:ext>
            </a:extLst>
          </p:cNvPr>
          <p:cNvSpPr/>
          <p:nvPr/>
        </p:nvSpPr>
        <p:spPr>
          <a:xfrm rot="18900000">
            <a:off x="7770390" y="-287370"/>
            <a:ext cx="568289" cy="568289"/>
          </a:xfrm>
          <a:prstGeom prst="rtTriangle">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Vertical Title 1">
            <a:extLst>
              <a:ext uri="{FF2B5EF4-FFF2-40B4-BE49-F238E27FC236}">
                <a16:creationId xmlns:a16="http://schemas.microsoft.com/office/drawing/2014/main" id="{5868C62B-71EF-4824-9EE8-6CAE17984232}"/>
              </a:ext>
            </a:extLst>
          </p:cNvPr>
          <p:cNvSpPr>
            <a:spLocks noGrp="1"/>
          </p:cNvSpPr>
          <p:nvPr>
            <p:ph type="title" orient="vert"/>
          </p:nvPr>
        </p:nvSpPr>
        <p:spPr>
          <a:xfrm>
            <a:off x="7707774" y="715616"/>
            <a:ext cx="3295876" cy="5026597"/>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8243E4C8-4AA9-49D7-BF71-1AB5F2CFE1FC}"/>
              </a:ext>
            </a:extLst>
          </p:cNvPr>
          <p:cNvSpPr>
            <a:spLocks noGrp="1"/>
          </p:cNvSpPr>
          <p:nvPr>
            <p:ph type="body" orient="vert" idx="1"/>
          </p:nvPr>
        </p:nvSpPr>
        <p:spPr>
          <a:xfrm>
            <a:off x="683588" y="715616"/>
            <a:ext cx="6770448" cy="502659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897898B3-014E-440B-BA4E-106339212804}"/>
              </a:ext>
            </a:extLst>
          </p:cNvPr>
          <p:cNvSpPr>
            <a:spLocks noGrp="1"/>
          </p:cNvSpPr>
          <p:nvPr>
            <p:ph type="dt" sz="half" idx="10"/>
          </p:nvPr>
        </p:nvSpPr>
        <p:spPr/>
        <p:txBody>
          <a:bodyPr/>
          <a:lstStyle/>
          <a:p>
            <a:fld id="{8F72BA41-EC5B-4197-BCC8-0FD2E523CD7A}" type="datetimeFigureOut">
              <a:rPr lang="en-US" smtClean="0"/>
              <a:t>5/16/2024</a:t>
            </a:fld>
            <a:endParaRPr lang="en-US"/>
          </a:p>
        </p:txBody>
      </p:sp>
      <p:sp>
        <p:nvSpPr>
          <p:cNvPr id="5" name="Footer Placeholder 4">
            <a:extLst>
              <a:ext uri="{FF2B5EF4-FFF2-40B4-BE49-F238E27FC236}">
                <a16:creationId xmlns:a16="http://schemas.microsoft.com/office/drawing/2014/main" id="{81C22643-CE63-4C3E-B437-5A1A5EF911A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DD1CE5E-160A-4B37-94E2-3D9DC75BFFAF}"/>
              </a:ext>
            </a:extLst>
          </p:cNvPr>
          <p:cNvSpPr>
            <a:spLocks noGrp="1"/>
          </p:cNvSpPr>
          <p:nvPr>
            <p:ph type="sldNum" sz="quarter" idx="12"/>
          </p:nvPr>
        </p:nvSpPr>
        <p:spPr/>
        <p:txBody>
          <a:bodyPr/>
          <a:lstStyle/>
          <a:p>
            <a:fld id="{BE15108C-154A-4A5A-9C05-91A49A422BA7}" type="slidenum">
              <a:rPr lang="en-US" smtClean="0"/>
              <a:t>‹#›</a:t>
            </a:fld>
            <a:endParaRPr lang="en-US"/>
          </a:p>
        </p:txBody>
      </p:sp>
    </p:spTree>
    <p:extLst>
      <p:ext uri="{BB962C8B-B14F-4D97-AF65-F5344CB8AC3E}">
        <p14:creationId xmlns:p14="http://schemas.microsoft.com/office/powerpoint/2010/main" val="1039132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39" name="Group 38">
            <a:extLst>
              <a:ext uri="{FF2B5EF4-FFF2-40B4-BE49-F238E27FC236}">
                <a16:creationId xmlns:a16="http://schemas.microsoft.com/office/drawing/2014/main" id="{BDF0D99C-5D42-41C6-A50C-C4E2D6B2A36E}"/>
              </a:ext>
              <a:ext uri="{C183D7F6-B498-43B3-948B-1728B52AA6E4}">
                <adec:decorative xmlns:adec="http://schemas.microsoft.com/office/drawing/2017/decorative" val="1"/>
              </a:ext>
            </a:extLst>
          </p:cNvPr>
          <p:cNvGrpSpPr/>
          <p:nvPr/>
        </p:nvGrpSpPr>
        <p:grpSpPr>
          <a:xfrm>
            <a:off x="-6214" y="-1"/>
            <a:ext cx="12214827" cy="6858000"/>
            <a:chOff x="-6214" y="-1"/>
            <a:chExt cx="12214827" cy="6858000"/>
          </a:xfrm>
        </p:grpSpPr>
        <p:cxnSp>
          <p:nvCxnSpPr>
            <p:cNvPr id="40" name="Straight Connector 39">
              <a:extLst>
                <a:ext uri="{FF2B5EF4-FFF2-40B4-BE49-F238E27FC236}">
                  <a16:creationId xmlns:a16="http://schemas.microsoft.com/office/drawing/2014/main" id="{5F28962D-50BA-43F8-8863-28ECE711D3FC}"/>
                </a:ext>
              </a:extLst>
            </p:cNvPr>
            <p:cNvCxnSpPr>
              <a:cxnSpLocks/>
            </p:cNvCxnSpPr>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780F5939-D4E0-46FD-9A5A-5D648E381092}"/>
                </a:ext>
              </a:extLst>
            </p:cNvPr>
            <p:cNvCxnSpPr>
              <a:cxnSpLocks/>
            </p:cNvCxnSpPr>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8633D331-78CB-40A1-B167-8185EC5D707B}"/>
                </a:ext>
              </a:extLst>
            </p:cNvPr>
            <p:cNvCxnSpPr>
              <a:cxnSpLocks/>
            </p:cNvCxnSpPr>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C512E4B1-E78E-49E7-AA36-374CC1B084E4}"/>
                </a:ext>
              </a:extLst>
            </p:cNvPr>
            <p:cNvCxnSpPr>
              <a:cxnSpLocks/>
            </p:cNvCxnSpPr>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A7D46340-CBFC-490F-B44E-7AA8FBF58B05}"/>
                </a:ext>
              </a:extLst>
            </p:cNvPr>
            <p:cNvCxnSpPr>
              <a:cxnSpLocks/>
            </p:cNvCxnSpPr>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3575C26C-3EBD-4AA9-BA4D-2561E295D65D}"/>
                </a:ext>
              </a:extLst>
            </p:cNvPr>
            <p:cNvCxnSpPr>
              <a:cxnSpLocks/>
            </p:cNvCxnSpPr>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8" name="Straight Connector 47">
              <a:extLst>
                <a:ext uri="{FF2B5EF4-FFF2-40B4-BE49-F238E27FC236}">
                  <a16:creationId xmlns:a16="http://schemas.microsoft.com/office/drawing/2014/main" id="{235DB6BE-E065-4559-BF5C-36B56B379040}"/>
                </a:ext>
              </a:extLst>
            </p:cNvPr>
            <p:cNvCxnSpPr>
              <a:cxnSpLocks/>
            </p:cNvCxnSpPr>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9" name="Straight Connector 48">
              <a:extLst>
                <a:ext uri="{FF2B5EF4-FFF2-40B4-BE49-F238E27FC236}">
                  <a16:creationId xmlns:a16="http://schemas.microsoft.com/office/drawing/2014/main" id="{3DA54272-CD9D-4F68-BBAB-4F0C0C3EC635}"/>
                </a:ext>
              </a:extLst>
            </p:cNvPr>
            <p:cNvCxnSpPr>
              <a:cxnSpLocks/>
            </p:cNvCxnSpPr>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0" name="Straight Connector 49">
              <a:extLst>
                <a:ext uri="{FF2B5EF4-FFF2-40B4-BE49-F238E27FC236}">
                  <a16:creationId xmlns:a16="http://schemas.microsoft.com/office/drawing/2014/main" id="{A002CE8F-9256-4F2C-B474-58873717119E}"/>
                </a:ext>
              </a:extLst>
            </p:cNvPr>
            <p:cNvCxnSpPr>
              <a:cxnSpLocks/>
            </p:cNvCxnSpPr>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1" name="Straight Connector 50">
              <a:extLst>
                <a:ext uri="{FF2B5EF4-FFF2-40B4-BE49-F238E27FC236}">
                  <a16:creationId xmlns:a16="http://schemas.microsoft.com/office/drawing/2014/main" id="{59C9DE9F-4252-401D-913E-B74C9E326F98}"/>
                </a:ext>
              </a:extLst>
            </p:cNvPr>
            <p:cNvCxnSpPr>
              <a:cxnSpLocks/>
            </p:cNvCxnSpPr>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2" name="Straight Connector 51">
              <a:extLst>
                <a:ext uri="{FF2B5EF4-FFF2-40B4-BE49-F238E27FC236}">
                  <a16:creationId xmlns:a16="http://schemas.microsoft.com/office/drawing/2014/main" id="{8FE4E69B-534F-4A80-9E1C-798BEE1B0795}"/>
                </a:ext>
              </a:extLst>
            </p:cNvPr>
            <p:cNvCxnSpPr>
              <a:cxnSpLocks/>
            </p:cNvCxnSpPr>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3" name="Straight Connector 52">
              <a:extLst>
                <a:ext uri="{FF2B5EF4-FFF2-40B4-BE49-F238E27FC236}">
                  <a16:creationId xmlns:a16="http://schemas.microsoft.com/office/drawing/2014/main" id="{27564E1C-009C-4832-AE8D-E98286693F0C}"/>
                </a:ext>
              </a:extLst>
            </p:cNvPr>
            <p:cNvCxnSpPr>
              <a:cxnSpLocks/>
            </p:cNvCxnSpPr>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4" name="Straight Connector 53">
              <a:extLst>
                <a:ext uri="{FF2B5EF4-FFF2-40B4-BE49-F238E27FC236}">
                  <a16:creationId xmlns:a16="http://schemas.microsoft.com/office/drawing/2014/main" id="{4305DF1C-5801-43F2-A8B9-5351369418C0}"/>
                </a:ext>
              </a:extLst>
            </p:cNvPr>
            <p:cNvCxnSpPr>
              <a:cxnSpLocks/>
            </p:cNvCxnSpPr>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5" name="Straight Connector 54">
              <a:extLst>
                <a:ext uri="{FF2B5EF4-FFF2-40B4-BE49-F238E27FC236}">
                  <a16:creationId xmlns:a16="http://schemas.microsoft.com/office/drawing/2014/main" id="{806E71C8-0783-4E17-9B34-F51231DD2954}"/>
                </a:ext>
              </a:extLst>
            </p:cNvPr>
            <p:cNvCxnSpPr>
              <a:cxnSpLocks/>
            </p:cNvCxnSpPr>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6" name="Straight Connector 55">
              <a:extLst>
                <a:ext uri="{FF2B5EF4-FFF2-40B4-BE49-F238E27FC236}">
                  <a16:creationId xmlns:a16="http://schemas.microsoft.com/office/drawing/2014/main" id="{FD908F17-2A89-4B0A-A2EA-692390969FE0}"/>
                </a:ext>
              </a:extLst>
            </p:cNvPr>
            <p:cNvCxnSpPr>
              <a:cxnSpLocks/>
            </p:cNvCxnSpPr>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7" name="Straight Connector 56">
              <a:extLst>
                <a:ext uri="{FF2B5EF4-FFF2-40B4-BE49-F238E27FC236}">
                  <a16:creationId xmlns:a16="http://schemas.microsoft.com/office/drawing/2014/main" id="{FBE22751-380F-44F9-BEED-0A553CF87BE5}"/>
                </a:ext>
              </a:extLst>
            </p:cNvPr>
            <p:cNvCxnSpPr>
              <a:cxnSpLocks/>
            </p:cNvCxnSpPr>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8" name="Straight Connector 57">
              <a:extLst>
                <a:ext uri="{FF2B5EF4-FFF2-40B4-BE49-F238E27FC236}">
                  <a16:creationId xmlns:a16="http://schemas.microsoft.com/office/drawing/2014/main" id="{77B27910-846F-4E4E-B588-F5B2E026FE96}"/>
                </a:ext>
              </a:extLst>
            </p:cNvPr>
            <p:cNvCxnSpPr>
              <a:cxnSpLocks/>
            </p:cNvCxnSpPr>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9" name="Straight Connector 58">
              <a:extLst>
                <a:ext uri="{FF2B5EF4-FFF2-40B4-BE49-F238E27FC236}">
                  <a16:creationId xmlns:a16="http://schemas.microsoft.com/office/drawing/2014/main" id="{E6E0501E-134E-46D7-984F-3A382B0BB29B}"/>
                </a:ext>
              </a:extLst>
            </p:cNvPr>
            <p:cNvCxnSpPr>
              <a:cxnSpLocks/>
            </p:cNvCxnSpPr>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0" name="Straight Connector 59">
              <a:extLst>
                <a:ext uri="{FF2B5EF4-FFF2-40B4-BE49-F238E27FC236}">
                  <a16:creationId xmlns:a16="http://schemas.microsoft.com/office/drawing/2014/main" id="{90A83974-CBD7-4A69-9D84-2D3BBDE027A5}"/>
                </a:ext>
              </a:extLst>
            </p:cNvPr>
            <p:cNvCxnSpPr>
              <a:cxnSpLocks/>
            </p:cNvCxnSpPr>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1" name="Straight Connector 60">
              <a:extLst>
                <a:ext uri="{FF2B5EF4-FFF2-40B4-BE49-F238E27FC236}">
                  <a16:creationId xmlns:a16="http://schemas.microsoft.com/office/drawing/2014/main" id="{A503E931-00D4-4B0C-BC69-49FE5C766518}"/>
                </a:ext>
              </a:extLst>
            </p:cNvPr>
            <p:cNvCxnSpPr>
              <a:cxnSpLocks/>
            </p:cNvCxnSpPr>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2" name="Straight Connector 61">
              <a:extLst>
                <a:ext uri="{FF2B5EF4-FFF2-40B4-BE49-F238E27FC236}">
                  <a16:creationId xmlns:a16="http://schemas.microsoft.com/office/drawing/2014/main" id="{97732A30-BE2F-4D71-BC37-60F7B44591B9}"/>
                </a:ext>
              </a:extLst>
            </p:cNvPr>
            <p:cNvCxnSpPr>
              <a:cxnSpLocks/>
            </p:cNvCxnSpPr>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3" name="Straight Connector 62">
              <a:extLst>
                <a:ext uri="{FF2B5EF4-FFF2-40B4-BE49-F238E27FC236}">
                  <a16:creationId xmlns:a16="http://schemas.microsoft.com/office/drawing/2014/main" id="{0C8EB840-DE7D-4E67-989C-F4D8F50E15BD}"/>
                </a:ext>
              </a:extLst>
            </p:cNvPr>
            <p:cNvCxnSpPr>
              <a:cxnSpLocks/>
            </p:cNvCxnSpPr>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4" name="Straight Connector 63">
              <a:extLst>
                <a:ext uri="{FF2B5EF4-FFF2-40B4-BE49-F238E27FC236}">
                  <a16:creationId xmlns:a16="http://schemas.microsoft.com/office/drawing/2014/main" id="{F05D2CC2-53CC-487E-A72E-42B1E9B18460}"/>
                </a:ext>
              </a:extLst>
            </p:cNvPr>
            <p:cNvCxnSpPr>
              <a:cxnSpLocks/>
            </p:cNvCxnSpPr>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5" name="Straight Connector 64">
              <a:extLst>
                <a:ext uri="{FF2B5EF4-FFF2-40B4-BE49-F238E27FC236}">
                  <a16:creationId xmlns:a16="http://schemas.microsoft.com/office/drawing/2014/main" id="{03A12D6B-1D60-4F26-8FB9-74AD5B070BDF}"/>
                </a:ext>
              </a:extLst>
            </p:cNvPr>
            <p:cNvCxnSpPr>
              <a:cxnSpLocks/>
            </p:cNvCxnSpPr>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6" name="Straight Connector 65">
              <a:extLst>
                <a:ext uri="{FF2B5EF4-FFF2-40B4-BE49-F238E27FC236}">
                  <a16:creationId xmlns:a16="http://schemas.microsoft.com/office/drawing/2014/main" id="{41895D00-2D63-443C-95A8-5EB6E5EECBFF}"/>
                </a:ext>
              </a:extLst>
            </p:cNvPr>
            <p:cNvCxnSpPr>
              <a:cxnSpLocks/>
            </p:cNvCxnSpPr>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7" name="Straight Connector 66">
              <a:extLst>
                <a:ext uri="{FF2B5EF4-FFF2-40B4-BE49-F238E27FC236}">
                  <a16:creationId xmlns:a16="http://schemas.microsoft.com/office/drawing/2014/main" id="{6AC50652-2A56-4382-95D0-971644EE0FA9}"/>
                </a:ext>
              </a:extLst>
            </p:cNvPr>
            <p:cNvCxnSpPr>
              <a:cxnSpLocks/>
            </p:cNvCxnSpPr>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8" name="Straight Connector 67">
              <a:extLst>
                <a:ext uri="{FF2B5EF4-FFF2-40B4-BE49-F238E27FC236}">
                  <a16:creationId xmlns:a16="http://schemas.microsoft.com/office/drawing/2014/main" id="{DA50A374-8880-482D-B54F-F74E0D7BE187}"/>
                </a:ext>
              </a:extLst>
            </p:cNvPr>
            <p:cNvCxnSpPr>
              <a:cxnSpLocks/>
            </p:cNvCxnSpPr>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9" name="Straight Connector 68">
              <a:extLst>
                <a:ext uri="{FF2B5EF4-FFF2-40B4-BE49-F238E27FC236}">
                  <a16:creationId xmlns:a16="http://schemas.microsoft.com/office/drawing/2014/main" id="{C66364D8-CCC7-4AAF-94BC-766EC160D99E}"/>
                </a:ext>
              </a:extLst>
            </p:cNvPr>
            <p:cNvCxnSpPr>
              <a:cxnSpLocks/>
            </p:cNvCxnSpPr>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0" name="Straight Connector 69">
              <a:extLst>
                <a:ext uri="{FF2B5EF4-FFF2-40B4-BE49-F238E27FC236}">
                  <a16:creationId xmlns:a16="http://schemas.microsoft.com/office/drawing/2014/main" id="{4A0DC409-26E2-4453-89FD-745EA849BE7F}"/>
                </a:ext>
              </a:extLst>
            </p:cNvPr>
            <p:cNvCxnSpPr>
              <a:cxnSpLocks/>
            </p:cNvCxnSpPr>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1" name="Straight Connector 70">
              <a:extLst>
                <a:ext uri="{FF2B5EF4-FFF2-40B4-BE49-F238E27FC236}">
                  <a16:creationId xmlns:a16="http://schemas.microsoft.com/office/drawing/2014/main" id="{239ED039-D66C-4A5E-AA35-E7A5FA2E64C2}"/>
                </a:ext>
              </a:extLst>
            </p:cNvPr>
            <p:cNvCxnSpPr>
              <a:cxnSpLocks/>
            </p:cNvCxnSpPr>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2" name="Straight Connector 71">
              <a:extLst>
                <a:ext uri="{FF2B5EF4-FFF2-40B4-BE49-F238E27FC236}">
                  <a16:creationId xmlns:a16="http://schemas.microsoft.com/office/drawing/2014/main" id="{C72C13DC-161E-49CF-96B5-5383AA052AB7}"/>
                </a:ext>
              </a:extLst>
            </p:cNvPr>
            <p:cNvCxnSpPr>
              <a:cxnSpLocks/>
            </p:cNvCxnSpPr>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2" name="Title Placeholder 1">
            <a:extLst>
              <a:ext uri="{FF2B5EF4-FFF2-40B4-BE49-F238E27FC236}">
                <a16:creationId xmlns:a16="http://schemas.microsoft.com/office/drawing/2014/main" id="{05103067-48DA-458C-99F6-9921C19A802A}"/>
              </a:ext>
            </a:extLst>
          </p:cNvPr>
          <p:cNvSpPr>
            <a:spLocks noGrp="1"/>
          </p:cNvSpPr>
          <p:nvPr>
            <p:ph type="title"/>
          </p:nvPr>
        </p:nvSpPr>
        <p:spPr>
          <a:xfrm>
            <a:off x="691079" y="725951"/>
            <a:ext cx="10325000" cy="1442463"/>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BCB86862-507E-4F73-890F-3B77BCFA3FA2}"/>
              </a:ext>
            </a:extLst>
          </p:cNvPr>
          <p:cNvSpPr>
            <a:spLocks noGrp="1"/>
          </p:cNvSpPr>
          <p:nvPr>
            <p:ph type="body" idx="1"/>
          </p:nvPr>
        </p:nvSpPr>
        <p:spPr>
          <a:xfrm>
            <a:off x="691079" y="2340131"/>
            <a:ext cx="10325000" cy="356443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6EFBC0BB-AF05-4753-9159-41A16FBFC3B4}"/>
              </a:ext>
            </a:extLst>
          </p:cNvPr>
          <p:cNvSpPr>
            <a:spLocks noGrp="1"/>
          </p:cNvSpPr>
          <p:nvPr>
            <p:ph type="dt" sz="half" idx="2"/>
          </p:nvPr>
        </p:nvSpPr>
        <p:spPr>
          <a:xfrm>
            <a:off x="683587" y="6215870"/>
            <a:ext cx="3843779" cy="417126"/>
          </a:xfrm>
          <a:prstGeom prst="rect">
            <a:avLst/>
          </a:prstGeom>
        </p:spPr>
        <p:txBody>
          <a:bodyPr vert="horz" lIns="91440" tIns="45720" rIns="91440" bIns="45720" rtlCol="0" anchor="ctr"/>
          <a:lstStyle>
            <a:lvl1pPr algn="l">
              <a:defRPr sz="900">
                <a:solidFill>
                  <a:schemeClr val="tx1">
                    <a:tint val="75000"/>
                  </a:schemeClr>
                </a:solidFill>
              </a:defRPr>
            </a:lvl1pPr>
          </a:lstStyle>
          <a:p>
            <a:fld id="{8F72BA41-EC5B-4197-BCC8-0FD2E523CD7A}" type="datetimeFigureOut">
              <a:rPr lang="en-US" smtClean="0"/>
              <a:pPr/>
              <a:t>5/16/2024</a:t>
            </a:fld>
            <a:endParaRPr lang="en-US" dirty="0"/>
          </a:p>
        </p:txBody>
      </p:sp>
      <p:sp>
        <p:nvSpPr>
          <p:cNvPr id="5" name="Footer Placeholder 4">
            <a:extLst>
              <a:ext uri="{FF2B5EF4-FFF2-40B4-BE49-F238E27FC236}">
                <a16:creationId xmlns:a16="http://schemas.microsoft.com/office/drawing/2014/main" id="{28362F82-EA1A-4B02-8A64-3B44C0D9DAC6}"/>
              </a:ext>
            </a:extLst>
          </p:cNvPr>
          <p:cNvSpPr>
            <a:spLocks noGrp="1"/>
          </p:cNvSpPr>
          <p:nvPr>
            <p:ph type="ftr" sz="quarter" idx="3"/>
          </p:nvPr>
        </p:nvSpPr>
        <p:spPr>
          <a:xfrm>
            <a:off x="691078" y="236364"/>
            <a:ext cx="4114800" cy="417126"/>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D9C5EF32-1CA9-4CDA-8182-2FB0C30A0F6F}"/>
              </a:ext>
            </a:extLst>
          </p:cNvPr>
          <p:cNvSpPr>
            <a:spLocks noGrp="1"/>
          </p:cNvSpPr>
          <p:nvPr>
            <p:ph type="sldNum" sz="quarter" idx="4"/>
          </p:nvPr>
        </p:nvSpPr>
        <p:spPr>
          <a:xfrm>
            <a:off x="11003649" y="6215870"/>
            <a:ext cx="979151" cy="417126"/>
          </a:xfrm>
          <a:prstGeom prst="rect">
            <a:avLst/>
          </a:prstGeom>
        </p:spPr>
        <p:txBody>
          <a:bodyPr vert="horz" lIns="91440" tIns="45720" rIns="91440" bIns="45720" rtlCol="0" anchor="ctr"/>
          <a:lstStyle>
            <a:lvl1pPr algn="ctr">
              <a:defRPr sz="900">
                <a:solidFill>
                  <a:schemeClr val="tx1">
                    <a:tint val="75000"/>
                  </a:schemeClr>
                </a:solidFill>
              </a:defRPr>
            </a:lvl1pPr>
          </a:lstStyle>
          <a:p>
            <a:fld id="{BE15108C-154A-4A5A-9C05-91A49A422BA7}" type="slidenum">
              <a:rPr lang="en-US" smtClean="0"/>
              <a:pPr/>
              <a:t>‹#›</a:t>
            </a:fld>
            <a:endParaRPr lang="en-US" dirty="0"/>
          </a:p>
        </p:txBody>
      </p:sp>
      <p:sp>
        <p:nvSpPr>
          <p:cNvPr id="7" name="Right Triangle 6">
            <a:extLst>
              <a:ext uri="{FF2B5EF4-FFF2-40B4-BE49-F238E27FC236}">
                <a16:creationId xmlns:a16="http://schemas.microsoft.com/office/drawing/2014/main" id="{63BAC6E0-ADAC-40FB-AF53-88FA5F83738C}"/>
              </a:ext>
              <a:ext uri="{C183D7F6-B498-43B3-948B-1728B52AA6E4}">
                <adec:decorative xmlns:adec="http://schemas.microsoft.com/office/drawing/2017/decorative" val="1"/>
              </a:ext>
            </a:extLst>
          </p:cNvPr>
          <p:cNvSpPr/>
          <p:nvPr/>
        </p:nvSpPr>
        <p:spPr>
          <a:xfrm rot="13500000">
            <a:off x="-281094" y="1516214"/>
            <a:ext cx="568289" cy="568289"/>
          </a:xfrm>
          <a:prstGeom prst="rtTriangle">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658965046"/>
      </p:ext>
    </p:extLst>
  </p:cSld>
  <p:clrMap bg1="lt1" tx1="dk1" bg2="lt2" tx2="dk2" accent1="accent1" accent2="accent2" accent3="accent3" accent4="accent4" accent5="accent5" accent6="accent6" hlink="hlink" folHlink="folHlink"/>
  <p:sldLayoutIdLst>
    <p:sldLayoutId id="2147483944" r:id="rId1"/>
    <p:sldLayoutId id="2147483945" r:id="rId2"/>
    <p:sldLayoutId id="2147483946" r:id="rId3"/>
    <p:sldLayoutId id="2147483947" r:id="rId4"/>
    <p:sldLayoutId id="2147483948" r:id="rId5"/>
    <p:sldLayoutId id="2147483942" r:id="rId6"/>
    <p:sldLayoutId id="2147483938" r:id="rId7"/>
    <p:sldLayoutId id="2147483939" r:id="rId8"/>
    <p:sldLayoutId id="2147483940" r:id="rId9"/>
    <p:sldLayoutId id="2147483941" r:id="rId10"/>
    <p:sldLayoutId id="2147483943" r:id="rId11"/>
  </p:sldLayoutIdLst>
  <p:txStyles>
    <p:titleStyle>
      <a:lvl1pPr algn="l" defTabSz="914400" rtl="0" eaLnBrk="1" latinLnBrk="0" hangingPunct="1">
        <a:lnSpc>
          <a:spcPct val="100000"/>
        </a:lnSpc>
        <a:spcBef>
          <a:spcPct val="0"/>
        </a:spcBef>
        <a:buNone/>
        <a:defRPr sz="4400" kern="1200">
          <a:solidFill>
            <a:schemeClr val="tx2"/>
          </a:solidFill>
          <a:latin typeface="+mj-lt"/>
          <a:ea typeface="+mj-ea"/>
          <a:cs typeface="+mj-cs"/>
        </a:defRPr>
      </a:lvl1pPr>
    </p:titleStyle>
    <p:bodyStyle>
      <a:lvl1pPr marL="228600" indent="-228600" algn="l" defTabSz="914400" rtl="0" eaLnBrk="1" latinLnBrk="0" hangingPunct="1">
        <a:lnSpc>
          <a:spcPct val="110000"/>
        </a:lnSpc>
        <a:spcBef>
          <a:spcPts val="1000"/>
        </a:spcBef>
        <a:buClr>
          <a:schemeClr val="tx2">
            <a:lumMod val="50000"/>
            <a:lumOff val="50000"/>
          </a:schemeClr>
        </a:buClr>
        <a:buSzPct val="75000"/>
        <a:buFont typeface="Wingdings" panose="05000000000000000000" pitchFamily="2" charset="2"/>
        <a:buChar char="§"/>
        <a:defRPr sz="2000" kern="1200">
          <a:solidFill>
            <a:schemeClr val="tx2"/>
          </a:solidFill>
          <a:latin typeface="+mn-lt"/>
          <a:ea typeface="+mn-ea"/>
          <a:cs typeface="+mn-cs"/>
        </a:defRPr>
      </a:lvl1pPr>
      <a:lvl2pPr marL="457200" indent="-228600" algn="l" defTabSz="914400" rtl="0" eaLnBrk="1" latinLnBrk="0" hangingPunct="1">
        <a:lnSpc>
          <a:spcPct val="110000"/>
        </a:lnSpc>
        <a:spcBef>
          <a:spcPts val="500"/>
        </a:spcBef>
        <a:buClr>
          <a:schemeClr val="tx2">
            <a:lumMod val="50000"/>
            <a:lumOff val="50000"/>
          </a:schemeClr>
        </a:buClr>
        <a:buSzPct val="75000"/>
        <a:buFont typeface="Wingdings" panose="05000000000000000000" pitchFamily="2" charset="2"/>
        <a:buChar char="§"/>
        <a:defRPr sz="1800" kern="1200">
          <a:solidFill>
            <a:schemeClr val="tx2"/>
          </a:solidFill>
          <a:latin typeface="+mn-lt"/>
          <a:ea typeface="+mn-ea"/>
          <a:cs typeface="+mn-cs"/>
        </a:defRPr>
      </a:lvl2pPr>
      <a:lvl3pPr marL="685800" indent="-228600" algn="l" defTabSz="914400" rtl="0" eaLnBrk="1" latinLnBrk="0" hangingPunct="1">
        <a:lnSpc>
          <a:spcPct val="110000"/>
        </a:lnSpc>
        <a:spcBef>
          <a:spcPts val="500"/>
        </a:spcBef>
        <a:buClr>
          <a:schemeClr val="tx2">
            <a:lumMod val="50000"/>
            <a:lumOff val="50000"/>
          </a:schemeClr>
        </a:buClr>
        <a:buSzPct val="75000"/>
        <a:buFont typeface="Wingdings" panose="05000000000000000000" pitchFamily="2" charset="2"/>
        <a:buChar char="§"/>
        <a:defRPr sz="1600" kern="1200">
          <a:solidFill>
            <a:schemeClr val="tx2"/>
          </a:solidFill>
          <a:latin typeface="+mn-lt"/>
          <a:ea typeface="+mn-ea"/>
          <a:cs typeface="+mn-cs"/>
        </a:defRPr>
      </a:lvl3pPr>
      <a:lvl4pPr marL="914400" indent="-228600" algn="l" defTabSz="914400" rtl="0" eaLnBrk="1" latinLnBrk="0" hangingPunct="1">
        <a:lnSpc>
          <a:spcPct val="110000"/>
        </a:lnSpc>
        <a:spcBef>
          <a:spcPts val="500"/>
        </a:spcBef>
        <a:buClr>
          <a:schemeClr val="tx2">
            <a:lumMod val="50000"/>
            <a:lumOff val="50000"/>
          </a:schemeClr>
        </a:buClr>
        <a:buSzPct val="75000"/>
        <a:buFont typeface="Wingdings" panose="05000000000000000000" pitchFamily="2" charset="2"/>
        <a:buChar char="§"/>
        <a:defRPr sz="1400" kern="1200">
          <a:solidFill>
            <a:schemeClr val="tx2"/>
          </a:solidFill>
          <a:latin typeface="+mn-lt"/>
          <a:ea typeface="+mn-ea"/>
          <a:cs typeface="+mn-cs"/>
        </a:defRPr>
      </a:lvl4pPr>
      <a:lvl5pPr marL="1143000" indent="-228600" algn="l" defTabSz="914400" rtl="0" eaLnBrk="1" latinLnBrk="0" hangingPunct="1">
        <a:lnSpc>
          <a:spcPct val="110000"/>
        </a:lnSpc>
        <a:spcBef>
          <a:spcPts val="500"/>
        </a:spcBef>
        <a:buClr>
          <a:schemeClr val="tx2">
            <a:lumMod val="50000"/>
            <a:lumOff val="50000"/>
          </a:schemeClr>
        </a:buClr>
        <a:buSzPct val="75000"/>
        <a:buFont typeface="Wingdings" panose="05000000000000000000" pitchFamily="2" charset="2"/>
        <a:buChar char="§"/>
        <a:defRPr sz="14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8" Type="http://schemas.openxmlformats.org/officeDocument/2006/relationships/hyperlink" Target="https://doi.org/10.1007/s10578-019-00933-1" TargetMode="External"/><Relationship Id="rId3" Type="http://schemas.openxmlformats.org/officeDocument/2006/relationships/hyperlink" Target="https://doi.org/10.1016/j.beth.2018.02.003" TargetMode="External"/><Relationship Id="rId7" Type="http://schemas.openxmlformats.org/officeDocument/2006/relationships/hyperlink" Target="https://assets.publishing.service.gov.uk/media/5a7e3237ed915d74e33f0ac9/Equality_Act_Advice_Final.pdf" TargetMode="External"/><Relationship Id="rId2" Type="http://schemas.openxmlformats.org/officeDocument/2006/relationships/hyperlink" Target="https://repository.poltekkes-kaltim.ac.id/657/1/Diagnostic%20and%20statistical%20manual%20of%20mental%20disorders%20_%20DSM-5%20(%20PDFDrive.com%20).pdf" TargetMode="External"/><Relationship Id="rId1" Type="http://schemas.openxmlformats.org/officeDocument/2006/relationships/slideLayout" Target="../slideLayouts/slideLayout2.xml"/><Relationship Id="rId6" Type="http://schemas.openxmlformats.org/officeDocument/2006/relationships/hyperlink" Target="https://www.verywellmind.com/what-is-selective-mutism-3024702" TargetMode="External"/><Relationship Id="rId5" Type="http://schemas.openxmlformats.org/officeDocument/2006/relationships/hyperlink" Target="https://doi.org/10.1016/j.cbpra.2021.02.007." TargetMode="External"/><Relationship Id="rId10" Type="http://schemas.openxmlformats.org/officeDocument/2006/relationships/hyperlink" Target="https://books.google.co.uk/books?hl=en&amp;lr=&amp;id=mAY7EAAAQBAJ&amp;oi=fnd&amp;pg=PT8&amp;dq=Children+who+experience+communication+difficulties+due+to+selective+mutism+may+find+it+difficult+to+vocally+communicate+their+needs" TargetMode="External"/><Relationship Id="rId4" Type="http://schemas.openxmlformats.org/officeDocument/2006/relationships/hyperlink" Target="https://doi.org/10.1097/chi.0b013e318149366a" TargetMode="External"/><Relationship Id="rId9" Type="http://schemas.openxmlformats.org/officeDocument/2006/relationships/hyperlink" Target="https://doi.org/10.3390/s19081911" TargetMode="External"/></Relationships>
</file>

<file path=ppt/slides/_rels/slide7.xml.rels><?xml version="1.0" encoding="UTF-8" standalone="yes"?>
<Relationships xmlns="http://schemas.openxmlformats.org/package/2006/relationships"><Relationship Id="rId8" Type="http://schemas.openxmlformats.org/officeDocument/2006/relationships/hyperlink" Target="https://www.proquest.com/openview/207beb6714dc75272d33810735d58ec1/1?pq-origsite=gscholar&amp;cbl=18750&amp;diss=y" TargetMode="External"/><Relationship Id="rId3" Type="http://schemas.openxmlformats.org/officeDocument/2006/relationships/hyperlink" Target="https://doi.org/10.1016/j.janxdis.2018.03.004" TargetMode="External"/><Relationship Id="rId7" Type="http://schemas.openxmlformats.org/officeDocument/2006/relationships/hyperlink" Target="https://doi.org/10.1080/20473869.2023.2173835" TargetMode="External"/><Relationship Id="rId2" Type="http://schemas.openxmlformats.org/officeDocument/2006/relationships/hyperlink" Target="https://doi.org/10.1002/jcv2.12166" TargetMode="External"/><Relationship Id="rId1" Type="http://schemas.openxmlformats.org/officeDocument/2006/relationships/slideLayout" Target="../slideLayouts/slideLayout2.xml"/><Relationship Id="rId6" Type="http://schemas.openxmlformats.org/officeDocument/2006/relationships/hyperlink" Target="https://www.understood.org/en/articles/speech-language-pathologists-what-you-need-to-know" TargetMode="External"/><Relationship Id="rId5" Type="http://schemas.openxmlformats.org/officeDocument/2006/relationships/hyperlink" Target="https://doi.org/10.3389/fpsyg.2021.700745" TargetMode="External"/><Relationship Id="rId10" Type="http://schemas.openxmlformats.org/officeDocument/2006/relationships/hyperlink" Target="https://www.gov.wales/implementing-additional-learning-needs-and-education-tribunal-wales-act-2018-practitioner-guide-0" TargetMode="External"/><Relationship Id="rId4" Type="http://schemas.openxmlformats.org/officeDocument/2006/relationships/hyperlink" Target="https://doi.org/10.1080/0305764X.2016.1259389" TargetMode="External"/><Relationship Id="rId9" Type="http://schemas.openxmlformats.org/officeDocument/2006/relationships/hyperlink" Target="https://www.leicestershire.gov.uk/sites/default/files/field/pdf/2018/8/21/Selective-Mutism-Resource-Pack-Aug-2018.pdf" TargetMode="External"/></Relationships>
</file>

<file path=ppt/slides/_rels/slide8.xml.rels><?xml version="1.0" encoding="UTF-8" standalone="yes"?>
<Relationships xmlns="http://schemas.openxmlformats.org/package/2006/relationships"><Relationship Id="rId8" Type="http://schemas.openxmlformats.org/officeDocument/2006/relationships/hyperlink" Target="https://doi.org/10.1080/13603110601103246" TargetMode="External"/><Relationship Id="rId3" Type="http://schemas.openxmlformats.org/officeDocument/2006/relationships/hyperlink" Target="https://www.psychologytoday.com/gb/blog/talking-about-trauma/202006/barriers-children-selective-mutism-0#:~:text=Stigma%20and%20lack%20of%20awareness%20create%20barriers%20for%20children%20with%20selective%20mutism.&amp;text=Your%20child%20is%20unable%20to" TargetMode="External"/><Relationship Id="rId7" Type="http://schemas.openxmlformats.org/officeDocument/2006/relationships/hyperlink" Target="https://doi.org/10.1016/j.ijchp.2021.100249." TargetMode="External"/><Relationship Id="rId2" Type="http://schemas.openxmlformats.org/officeDocument/2006/relationships/hyperlink" Target="https://doi.org/10.1111/bld.12313" TargetMode="External"/><Relationship Id="rId1" Type="http://schemas.openxmlformats.org/officeDocument/2006/relationships/slideLayout" Target="../slideLayouts/slideLayout2.xml"/><Relationship Id="rId6" Type="http://schemas.openxmlformats.org/officeDocument/2006/relationships/hyperlink" Target="https://www.nhs.uk/mental-health/conditions/selective-mutism/#:~:text=Selective%20mutism%20is%20an%20anxiety" TargetMode="External"/><Relationship Id="rId5" Type="http://schemas.openxmlformats.org/officeDocument/2006/relationships/hyperlink" Target="https://www.nimh.nih.gov/health/publications/social-anxiety-disorder-more-than-just-shyness" TargetMode="External"/><Relationship Id="rId10" Type="http://schemas.openxmlformats.org/officeDocument/2006/relationships/hyperlink" Target="https://www.pembrokeshire.gov.uk/parent-partnership-service/understanding-the-new-aln-transformation-act" TargetMode="External"/><Relationship Id="rId4" Type="http://schemas.openxmlformats.org/officeDocument/2006/relationships/hyperlink" Target="https://doi.org/10.2147/prbm.s274538" TargetMode="External"/><Relationship Id="rId9" Type="http://schemas.openxmlformats.org/officeDocument/2006/relationships/hyperlink" Target="https://www.researchgate.net/publication/326560105_Parental_perspectives_of_provision_in_mainstream_primary_schools_for_children_with_Selective_Mutism" TargetMode="External"/></Relationships>
</file>

<file path=ppt/slides/_rels/slide9.xml.rels><?xml version="1.0" encoding="UTF-8" standalone="yes"?>
<Relationships xmlns="http://schemas.openxmlformats.org/package/2006/relationships"><Relationship Id="rId8" Type="http://schemas.openxmlformats.org/officeDocument/2006/relationships/hyperlink" Target="https://doi.org/10.1016/j.sbspro.2012.01.252" TargetMode="External"/><Relationship Id="rId3" Type="http://schemas.openxmlformats.org/officeDocument/2006/relationships/hyperlink" Target="https://doi.org/10.1007/s00787-021-01907-2" TargetMode="External"/><Relationship Id="rId7" Type="http://schemas.openxmlformats.org/officeDocument/2006/relationships/hyperlink" Target="https://www.cypcs.org.uk/rights/uncrc/articles/article-24/" TargetMode="External"/><Relationship Id="rId2" Type="http://schemas.openxmlformats.org/officeDocument/2006/relationships/hyperlink" Target="https://vc.bridgew.edu/cgi/viewcontent.cgi?article=1564&amp;context=honors_proj" TargetMode="External"/><Relationship Id="rId1" Type="http://schemas.openxmlformats.org/officeDocument/2006/relationships/slideLayout" Target="../slideLayouts/slideLayout2.xml"/><Relationship Id="rId6" Type="http://schemas.openxmlformats.org/officeDocument/2006/relationships/hyperlink" Target="https://doi.org/10.2147/ndt.s154966" TargetMode="External"/><Relationship Id="rId11" Type="http://schemas.openxmlformats.org/officeDocument/2006/relationships/hyperlink" Target="https://www.ncbi.nlm.nih.gov/pmc/articles/PMC2861522/" TargetMode="External"/><Relationship Id="rId5" Type="http://schemas.openxmlformats.org/officeDocument/2006/relationships/hyperlink" Target="https://selectivemutismcenter.org/whatisselectivemutism/" TargetMode="External"/><Relationship Id="rId10" Type="http://schemas.openxmlformats.org/officeDocument/2006/relationships/hyperlink" Target="https://doi.org/10.1111/1471-3802.12561" TargetMode="External"/><Relationship Id="rId4" Type="http://schemas.openxmlformats.org/officeDocument/2006/relationships/hyperlink" Target="https://www.selectivemutism.org/selective-mutism-in-the-classroom/" TargetMode="External"/><Relationship Id="rId9" Type="http://schemas.openxmlformats.org/officeDocument/2006/relationships/hyperlink" Target="https://www.unicef.org/eca/sites/unicef.org.eca/files/IE_summary_accessible_220917_0.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A173122F-D466-4F08-90FA-0038F7AC21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grpSp>
        <p:nvGrpSpPr>
          <p:cNvPr id="22" name="Group 21">
            <a:extLst>
              <a:ext uri="{FF2B5EF4-FFF2-40B4-BE49-F238E27FC236}">
                <a16:creationId xmlns:a16="http://schemas.microsoft.com/office/drawing/2014/main" id="{67BF4BDF-C43E-4AD4-B812-CD822A58A09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23" name="Straight Connector 22">
              <a:extLst>
                <a:ext uri="{FF2B5EF4-FFF2-40B4-BE49-F238E27FC236}">
                  <a16:creationId xmlns:a16="http://schemas.microsoft.com/office/drawing/2014/main" id="{45104B33-C1B7-49E9-A8D4-AED32DA9B4D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76D1F5F1-12D7-4519-8D3E-D2CF8552863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C9D8EC52-C452-4454-A91B-A19D1D5A825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5AE9A6D6-4FFD-4143-B0EC-05211F7A71D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89824BC4-94BC-40AA-B7FF-11CB38C6FDE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9E0369AD-B896-4CC9-AA9E-CA61F5B87A8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DE647EBC-2CEC-4660-8D08-22F5AD0640E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CEF3CE81-B9B7-46B0-8E5A-65460C0F74D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2514ED9C-D145-473F-BB91-C9A43B108E7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8D086895-0270-447A-9B1B-A40D270C9F8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E55082E4-F159-4A22-AE61-3A0C94A2E54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7AA7C90D-29BE-48E0-88AF-3EC123A5447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7A158CCA-0E9E-4752-A98A-82BD1D307A4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8669DE5F-529F-46B6-9D58-7E5A8402422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1F392097-6E03-4179-9EF8-44ADBA733C8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D777B745-0324-4A98-AAE5-AA1764865E2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B3EAC628-41AA-4478-9CE6-893440E4A53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2B74D1B5-16CB-41FF-9BE9-49F69B77FA4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493CD1D1-5195-4559-8326-995B654F95F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106A9264-31DD-4A7D-8BBB-B06D9A5C814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E9BC140B-45E1-40ED-9492-BB8888FBF90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73C6A33C-42C9-4673-9F6B-63C78D72CD6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24298026-BFEC-467A-B8B0-99B29E23180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6" name="Straight Connector 45">
              <a:extLst>
                <a:ext uri="{FF2B5EF4-FFF2-40B4-BE49-F238E27FC236}">
                  <a16:creationId xmlns:a16="http://schemas.microsoft.com/office/drawing/2014/main" id="{2856CF30-C899-4722-98E6-1933ACCD7E9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7" name="Straight Connector 46">
              <a:extLst>
                <a:ext uri="{FF2B5EF4-FFF2-40B4-BE49-F238E27FC236}">
                  <a16:creationId xmlns:a16="http://schemas.microsoft.com/office/drawing/2014/main" id="{E814CDCF-976B-4558-BD71-1A71045FFF7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8" name="Straight Connector 47">
              <a:extLst>
                <a:ext uri="{FF2B5EF4-FFF2-40B4-BE49-F238E27FC236}">
                  <a16:creationId xmlns:a16="http://schemas.microsoft.com/office/drawing/2014/main" id="{312AB455-3D6D-43F1-83D4-9EFBE0C0C8B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9" name="Straight Connector 48">
              <a:extLst>
                <a:ext uri="{FF2B5EF4-FFF2-40B4-BE49-F238E27FC236}">
                  <a16:creationId xmlns:a16="http://schemas.microsoft.com/office/drawing/2014/main" id="{EE8E6B21-A25D-4DC2-9F4D-C877A5879E8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0" name="Straight Connector 49">
              <a:extLst>
                <a:ext uri="{FF2B5EF4-FFF2-40B4-BE49-F238E27FC236}">
                  <a16:creationId xmlns:a16="http://schemas.microsoft.com/office/drawing/2014/main" id="{F2DB934B-67A5-478D-A05E-6548A15A6DA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1" name="Straight Connector 50">
              <a:extLst>
                <a:ext uri="{FF2B5EF4-FFF2-40B4-BE49-F238E27FC236}">
                  <a16:creationId xmlns:a16="http://schemas.microsoft.com/office/drawing/2014/main" id="{6829ACD0-CEFF-4798-98E0-6DDE495C4C7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2" name="Straight Connector 51">
              <a:extLst>
                <a:ext uri="{FF2B5EF4-FFF2-40B4-BE49-F238E27FC236}">
                  <a16:creationId xmlns:a16="http://schemas.microsoft.com/office/drawing/2014/main" id="{DD75DD7F-48D4-447E-A01F-2ED5F5E759A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3" name="Straight Connector 52">
              <a:extLst>
                <a:ext uri="{FF2B5EF4-FFF2-40B4-BE49-F238E27FC236}">
                  <a16:creationId xmlns:a16="http://schemas.microsoft.com/office/drawing/2014/main" id="{74EA65D4-5E70-42D9-821D-BE65F296581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55" name="Right Triangle 54">
            <a:extLst>
              <a:ext uri="{FF2B5EF4-FFF2-40B4-BE49-F238E27FC236}">
                <a16:creationId xmlns:a16="http://schemas.microsoft.com/office/drawing/2014/main" id="{579B2BF2-EECE-4832-BA56-FAD5C5EAAB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279641" y="979892"/>
            <a:ext cx="568289" cy="568289"/>
          </a:xfrm>
          <a:prstGeom prst="rtTriangle">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pic>
        <p:nvPicPr>
          <p:cNvPr id="4" name="Picture 3" descr="Multicolored smoke gradient">
            <a:extLst>
              <a:ext uri="{FF2B5EF4-FFF2-40B4-BE49-F238E27FC236}">
                <a16:creationId xmlns:a16="http://schemas.microsoft.com/office/drawing/2014/main" id="{64AF4C78-FCB0-F367-58E7-01B726CF9717}"/>
              </a:ext>
            </a:extLst>
          </p:cNvPr>
          <p:cNvPicPr>
            <a:picLocks noChangeAspect="1"/>
          </p:cNvPicPr>
          <p:nvPr/>
        </p:nvPicPr>
        <p:blipFill rotWithShape="1">
          <a:blip r:embed="rId2"/>
          <a:srcRect t="27998" r="2" b="27797"/>
          <a:stretch/>
        </p:blipFill>
        <p:spPr>
          <a:xfrm>
            <a:off x="-62592" y="6143402"/>
            <a:ext cx="12228717" cy="698795"/>
          </a:xfrm>
          <a:custGeom>
            <a:avLst/>
            <a:gdLst/>
            <a:ahLst/>
            <a:cxnLst/>
            <a:rect l="l" t="t" r="r" b="b"/>
            <a:pathLst>
              <a:path w="12178449" h="3424057">
                <a:moveTo>
                  <a:pt x="8778628" y="0"/>
                </a:moveTo>
                <a:lnTo>
                  <a:pt x="9096995" y="0"/>
                </a:lnTo>
                <a:lnTo>
                  <a:pt x="9540073" y="10341"/>
                </a:lnTo>
                <a:cubicBezTo>
                  <a:pt x="10154127" y="37036"/>
                  <a:pt x="10847400" y="104023"/>
                  <a:pt x="11653844" y="224215"/>
                </a:cubicBezTo>
                <a:lnTo>
                  <a:pt x="12178449" y="307575"/>
                </a:lnTo>
                <a:lnTo>
                  <a:pt x="12178449" y="3424056"/>
                </a:lnTo>
                <a:lnTo>
                  <a:pt x="0" y="3424057"/>
                </a:lnTo>
                <a:lnTo>
                  <a:pt x="0" y="1093185"/>
                </a:lnTo>
                <a:lnTo>
                  <a:pt x="851945" y="1080793"/>
                </a:lnTo>
                <a:cubicBezTo>
                  <a:pt x="4637202" y="967650"/>
                  <a:pt x="5848483" y="115490"/>
                  <a:pt x="8385751" y="7749"/>
                </a:cubicBezTo>
                <a:close/>
              </a:path>
            </a:pathLst>
          </a:custGeom>
        </p:spPr>
      </p:pic>
      <p:sp>
        <p:nvSpPr>
          <p:cNvPr id="6" name="TextBox 5">
            <a:extLst>
              <a:ext uri="{FF2B5EF4-FFF2-40B4-BE49-F238E27FC236}">
                <a16:creationId xmlns:a16="http://schemas.microsoft.com/office/drawing/2014/main" id="{8DB4305C-A135-549B-F564-DA1EAF10DB3B}"/>
              </a:ext>
            </a:extLst>
          </p:cNvPr>
          <p:cNvSpPr txBox="1"/>
          <p:nvPr/>
        </p:nvSpPr>
        <p:spPr>
          <a:xfrm>
            <a:off x="121519" y="959201"/>
            <a:ext cx="3255260" cy="5893921"/>
          </a:xfrm>
          <a:prstGeom prst="rect">
            <a:avLst/>
          </a:prstGeom>
          <a:noFill/>
          <a:ln>
            <a:solidFill>
              <a:schemeClr val="tx1"/>
            </a:solidFill>
          </a:ln>
        </p:spPr>
        <p:txBody>
          <a:bodyPr wrap="square" rtlCol="0">
            <a:spAutoFit/>
          </a:bodyPr>
          <a:lstStyle/>
          <a:p>
            <a:r>
              <a:rPr lang="en-GB" sz="1100" u="sng" dirty="0"/>
              <a:t>Sut </a:t>
            </a:r>
            <a:r>
              <a:rPr lang="en-GB" sz="1100" u="sng" dirty="0" err="1"/>
              <a:t>mae</a:t>
            </a:r>
            <a:r>
              <a:rPr lang="en-GB" sz="1100" u="sng" dirty="0"/>
              <a:t> Mud </a:t>
            </a:r>
            <a:r>
              <a:rPr lang="en-GB" sz="1100" u="sng" dirty="0" err="1"/>
              <a:t>Dethol</a:t>
            </a:r>
            <a:r>
              <a:rPr lang="en-GB" sz="1100" u="sng" dirty="0"/>
              <a:t> </a:t>
            </a:r>
            <a:r>
              <a:rPr lang="en-GB" sz="1100" u="sng" dirty="0" err="1"/>
              <a:t>yn</a:t>
            </a:r>
            <a:r>
              <a:rPr lang="en-GB" sz="1100" u="sng" dirty="0"/>
              <a:t> </a:t>
            </a:r>
            <a:r>
              <a:rPr lang="en-GB" sz="1100" u="sng" dirty="0" err="1"/>
              <a:t>cael</a:t>
            </a:r>
            <a:r>
              <a:rPr lang="en-GB" sz="1100" u="sng" dirty="0"/>
              <a:t> </a:t>
            </a:r>
            <a:r>
              <a:rPr lang="en-GB" sz="1100" u="sng" dirty="0" err="1"/>
              <a:t>ei</a:t>
            </a:r>
            <a:r>
              <a:rPr lang="en-GB" sz="1100" u="sng" dirty="0"/>
              <a:t> nodi </a:t>
            </a:r>
            <a:r>
              <a:rPr lang="en-GB" sz="1100" u="sng" dirty="0" err="1"/>
              <a:t>a’i</a:t>
            </a:r>
            <a:r>
              <a:rPr lang="en-GB" sz="1100" u="sng" dirty="0"/>
              <a:t> </a:t>
            </a:r>
            <a:r>
              <a:rPr lang="en-GB" sz="1100" u="sng" dirty="0" err="1"/>
              <a:t>ddiagnoso</a:t>
            </a:r>
            <a:r>
              <a:rPr lang="en-GB" sz="1100" u="sng" dirty="0"/>
              <a:t>?</a:t>
            </a:r>
          </a:p>
          <a:p>
            <a:pPr marL="285750" indent="-285750">
              <a:buFont typeface="Arial" panose="020B0604020202020204" pitchFamily="34" charset="0"/>
              <a:buChar char="•"/>
            </a:pPr>
            <a:r>
              <a:rPr lang="en-GB" sz="1100" dirty="0"/>
              <a:t> Mae </a:t>
            </a:r>
            <a:r>
              <a:rPr lang="en-GB" sz="1100" dirty="0" err="1"/>
              <a:t>eu</a:t>
            </a:r>
            <a:r>
              <a:rPr lang="en-GB" sz="1100" dirty="0"/>
              <a:t> </a:t>
            </a:r>
            <a:r>
              <a:rPr lang="en-GB" sz="1100" dirty="0" err="1"/>
              <a:t>hanallu</a:t>
            </a:r>
            <a:r>
              <a:rPr lang="en-GB" sz="1100" dirty="0"/>
              <a:t> </a:t>
            </a:r>
            <a:r>
              <a:rPr lang="en-GB" sz="1100" dirty="0" err="1"/>
              <a:t>i</a:t>
            </a:r>
            <a:r>
              <a:rPr lang="en-GB" sz="1100" dirty="0"/>
              <a:t> </a:t>
            </a:r>
            <a:r>
              <a:rPr lang="en-GB" sz="1100" dirty="0" err="1"/>
              <a:t>siarad</a:t>
            </a:r>
            <a:r>
              <a:rPr lang="en-GB" sz="1100" dirty="0"/>
              <a:t> a </a:t>
            </a:r>
            <a:r>
              <a:rPr lang="en-GB" sz="1100" dirty="0" err="1"/>
              <a:t>rhai</a:t>
            </a:r>
            <a:r>
              <a:rPr lang="en-GB" sz="1100" dirty="0"/>
              <a:t> </a:t>
            </a:r>
            <a:r>
              <a:rPr lang="en-GB" sz="1100" dirty="0" err="1"/>
              <a:t>pobl</a:t>
            </a:r>
            <a:r>
              <a:rPr lang="en-GB" sz="1100" dirty="0"/>
              <a:t> </a:t>
            </a:r>
            <a:r>
              <a:rPr lang="en-GB" sz="1100" dirty="0" err="1"/>
              <a:t>wedi</a:t>
            </a:r>
            <a:r>
              <a:rPr lang="en-GB" sz="1100" dirty="0"/>
              <a:t> para am </a:t>
            </a:r>
            <a:r>
              <a:rPr lang="en-GB" sz="1100" dirty="0" err="1"/>
              <a:t>oleiaf</a:t>
            </a:r>
            <a:r>
              <a:rPr lang="en-GB" sz="1100" dirty="0"/>
              <a:t> mis (2 </a:t>
            </a:r>
            <a:r>
              <a:rPr lang="en-GB" sz="1100" dirty="0" err="1"/>
              <a:t>mewn</a:t>
            </a:r>
            <a:r>
              <a:rPr lang="en-GB" sz="1100" dirty="0"/>
              <a:t> </a:t>
            </a:r>
            <a:r>
              <a:rPr lang="en-GB" sz="1100" dirty="0" err="1"/>
              <a:t>lleoliad</a:t>
            </a:r>
            <a:r>
              <a:rPr lang="en-GB" sz="1100" dirty="0"/>
              <a:t> </a:t>
            </a:r>
            <a:r>
              <a:rPr lang="en-GB" sz="1100" dirty="0" err="1"/>
              <a:t>newydd</a:t>
            </a:r>
            <a:r>
              <a:rPr lang="en-GB" sz="1100" dirty="0"/>
              <a:t>).</a:t>
            </a:r>
          </a:p>
          <a:p>
            <a:pPr marL="285750" indent="-285750">
              <a:buFont typeface="Arial" panose="020B0604020202020204" pitchFamily="34" charset="0"/>
              <a:buChar char="•"/>
            </a:pPr>
            <a:r>
              <a:rPr lang="en-GB" sz="1100" dirty="0" err="1"/>
              <a:t>Nid</a:t>
            </a:r>
            <a:r>
              <a:rPr lang="en-GB" sz="1100" dirty="0"/>
              <a:t> </a:t>
            </a:r>
            <a:r>
              <a:rPr lang="en-GB" sz="1100" dirty="0" err="1"/>
              <a:t>ydynt</a:t>
            </a:r>
            <a:r>
              <a:rPr lang="en-GB" sz="1100" dirty="0"/>
              <a:t> </a:t>
            </a:r>
            <a:r>
              <a:rPr lang="en-GB" sz="1100" dirty="0" err="1"/>
              <a:t>yn</a:t>
            </a:r>
            <a:r>
              <a:rPr lang="en-GB" sz="1100" dirty="0"/>
              <a:t> </a:t>
            </a:r>
            <a:r>
              <a:rPr lang="en-GB" sz="1100" dirty="0" err="1"/>
              <a:t>siarad</a:t>
            </a:r>
            <a:r>
              <a:rPr lang="en-GB" sz="1100" dirty="0"/>
              <a:t> </a:t>
            </a:r>
            <a:r>
              <a:rPr lang="en-GB" sz="1100" dirty="0" err="1"/>
              <a:t>mewn</a:t>
            </a:r>
            <a:r>
              <a:rPr lang="en-GB" sz="1100" dirty="0"/>
              <a:t> </a:t>
            </a:r>
            <a:r>
              <a:rPr lang="en-GB" sz="1100" dirty="0" err="1"/>
              <a:t>sefyllfaoedd</a:t>
            </a:r>
            <a:r>
              <a:rPr lang="en-GB" sz="1100" dirty="0"/>
              <a:t> </a:t>
            </a:r>
            <a:r>
              <a:rPr lang="en-GB" sz="1100" dirty="0" err="1"/>
              <a:t>penodol</a:t>
            </a:r>
            <a:endParaRPr lang="en-GB" sz="1100" dirty="0"/>
          </a:p>
          <a:p>
            <a:pPr marL="285750" indent="-285750">
              <a:buFont typeface="Arial" panose="020B0604020202020204" pitchFamily="34" charset="0"/>
              <a:buChar char="•"/>
            </a:pPr>
            <a:r>
              <a:rPr lang="en-GB" sz="1100" dirty="0" err="1"/>
              <a:t>Mynegiant</a:t>
            </a:r>
            <a:r>
              <a:rPr lang="en-GB" sz="1100" dirty="0"/>
              <a:t> o </a:t>
            </a:r>
            <a:r>
              <a:rPr lang="en-GB" sz="1100" dirty="0" err="1"/>
              <a:t>angen</a:t>
            </a:r>
            <a:r>
              <a:rPr lang="en-GB" sz="1100" dirty="0"/>
              <a:t>  </a:t>
            </a:r>
            <a:r>
              <a:rPr lang="en-GB" sz="1100" dirty="0" err="1"/>
              <a:t>siarad</a:t>
            </a:r>
            <a:r>
              <a:rPr lang="en-GB" sz="1100" dirty="0"/>
              <a:t> </a:t>
            </a:r>
            <a:r>
              <a:rPr lang="en-GB" sz="1100" dirty="0" err="1"/>
              <a:t>ond</a:t>
            </a:r>
            <a:r>
              <a:rPr lang="en-GB" sz="1100" dirty="0"/>
              <a:t> dal </a:t>
            </a:r>
            <a:r>
              <a:rPr lang="en-GB" sz="1100" dirty="0" err="1"/>
              <a:t>eu</a:t>
            </a:r>
            <a:r>
              <a:rPr lang="en-GB" sz="1100" dirty="0"/>
              <a:t> </a:t>
            </a:r>
            <a:r>
              <a:rPr lang="en-GB" sz="1100" dirty="0" err="1"/>
              <a:t>hunain</a:t>
            </a:r>
            <a:r>
              <a:rPr lang="en-GB" sz="1100" dirty="0"/>
              <a:t> </a:t>
            </a:r>
            <a:r>
              <a:rPr lang="en-GB" sz="1100" dirty="0" err="1"/>
              <a:t>yn</a:t>
            </a:r>
            <a:r>
              <a:rPr lang="en-GB" sz="1100" dirty="0"/>
              <a:t> </a:t>
            </a:r>
            <a:r>
              <a:rPr lang="en-GB" sz="1100" dirty="0" err="1"/>
              <a:t>ôl</a:t>
            </a:r>
            <a:r>
              <a:rPr lang="en-GB" sz="1100" dirty="0"/>
              <a:t> </a:t>
            </a:r>
            <a:r>
              <a:rPr lang="en-GB" sz="1100" dirty="0" err="1"/>
              <a:t>allan</a:t>
            </a:r>
            <a:r>
              <a:rPr lang="en-GB" sz="1100" dirty="0"/>
              <a:t> o </a:t>
            </a:r>
            <a:r>
              <a:rPr lang="en-GB" sz="1100" dirty="0" err="1"/>
              <a:t>nerfusrwydd</a:t>
            </a:r>
            <a:r>
              <a:rPr lang="en-GB" sz="1100" dirty="0"/>
              <a:t>, </a:t>
            </a:r>
            <a:r>
              <a:rPr lang="en-GB" sz="1100" dirty="0" err="1"/>
              <a:t>ofn</a:t>
            </a:r>
            <a:r>
              <a:rPr lang="en-GB" sz="1100" dirty="0"/>
              <a:t>, neu </a:t>
            </a:r>
            <a:r>
              <a:rPr lang="en-GB" sz="1100" dirty="0" err="1"/>
              <a:t>gywilydd</a:t>
            </a:r>
            <a:endParaRPr lang="en-GB" sz="1100" dirty="0"/>
          </a:p>
          <a:p>
            <a:pPr marL="285750" indent="-285750">
              <a:buFont typeface="Arial" panose="020B0604020202020204" pitchFamily="34" charset="0"/>
              <a:buChar char="•"/>
            </a:pPr>
            <a:r>
              <a:rPr lang="en-GB" sz="1100" dirty="0" err="1"/>
              <a:t>Rhwng</a:t>
            </a:r>
            <a:r>
              <a:rPr lang="en-GB" sz="1100" dirty="0"/>
              <a:t> </a:t>
            </a:r>
            <a:r>
              <a:rPr lang="en-GB" sz="1100" dirty="0" err="1"/>
              <a:t>dwy</a:t>
            </a:r>
            <a:r>
              <a:rPr lang="en-GB" sz="1100" dirty="0"/>
              <a:t> a </a:t>
            </a:r>
            <a:r>
              <a:rPr lang="en-GB" sz="1100" dirty="0" err="1"/>
              <a:t>phedair</a:t>
            </a:r>
            <a:r>
              <a:rPr lang="en-GB" sz="1100" dirty="0"/>
              <a:t> </a:t>
            </a:r>
            <a:r>
              <a:rPr lang="en-GB" sz="1100" dirty="0" err="1"/>
              <a:t>oed</a:t>
            </a:r>
            <a:r>
              <a:rPr lang="en-GB" sz="1100" dirty="0"/>
              <a:t>, </a:t>
            </a:r>
            <a:r>
              <a:rPr lang="en-GB" sz="1100" dirty="0" err="1"/>
              <a:t>swildod</a:t>
            </a:r>
            <a:r>
              <a:rPr lang="en-GB" sz="1100" dirty="0"/>
              <a:t>, </a:t>
            </a:r>
            <a:r>
              <a:rPr lang="en-GB" sz="1100" dirty="0" err="1"/>
              <a:t>ofn</a:t>
            </a:r>
            <a:r>
              <a:rPr lang="en-GB" sz="1100" dirty="0"/>
              <a:t> </a:t>
            </a:r>
            <a:r>
              <a:rPr lang="en-GB" sz="1100" dirty="0" err="1"/>
              <a:t>pobl</a:t>
            </a:r>
            <a:r>
              <a:rPr lang="en-GB" sz="1100" dirty="0"/>
              <a:t>, ac </a:t>
            </a:r>
            <a:r>
              <a:rPr lang="en-GB" sz="1100" dirty="0" err="1"/>
              <a:t>oedi</a:t>
            </a:r>
            <a:r>
              <a:rPr lang="en-GB" sz="1100" dirty="0"/>
              <a:t> </a:t>
            </a:r>
            <a:r>
              <a:rPr lang="en-GB" sz="1100" dirty="0" err="1"/>
              <a:t>i</a:t>
            </a:r>
            <a:r>
              <a:rPr lang="en-GB" sz="1100" dirty="0"/>
              <a:t> </a:t>
            </a:r>
            <a:r>
              <a:rPr lang="en-GB" sz="1100" dirty="0" err="1"/>
              <a:t>siarad</a:t>
            </a:r>
            <a:r>
              <a:rPr lang="en-GB" sz="1100" dirty="0"/>
              <a:t> (NHS, 2021) a (</a:t>
            </a:r>
            <a:r>
              <a:rPr lang="en-GB" sz="1100" dirty="0" err="1"/>
              <a:t>Cuncic</a:t>
            </a:r>
            <a:r>
              <a:rPr lang="en-GB" sz="1100" dirty="0"/>
              <a:t>, 2022).</a:t>
            </a:r>
          </a:p>
          <a:p>
            <a:r>
              <a:rPr lang="en-GB" sz="1100" dirty="0" err="1"/>
              <a:t>Mae’n</a:t>
            </a:r>
            <a:r>
              <a:rPr lang="en-GB" sz="1100" dirty="0"/>
              <a:t> </a:t>
            </a:r>
            <a:r>
              <a:rPr lang="en-GB" sz="1100" dirty="0" err="1"/>
              <a:t>salwch</a:t>
            </a:r>
            <a:r>
              <a:rPr lang="en-GB" sz="1100" dirty="0"/>
              <a:t> </a:t>
            </a:r>
            <a:r>
              <a:rPr lang="en-GB" sz="1100" dirty="0" err="1"/>
              <a:t>plentyndod</a:t>
            </a:r>
            <a:r>
              <a:rPr lang="en-GB" sz="1100" dirty="0"/>
              <a:t> </a:t>
            </a:r>
            <a:r>
              <a:rPr lang="en-GB" sz="1100" dirty="0" err="1"/>
              <a:t>prin</a:t>
            </a:r>
            <a:r>
              <a:rPr lang="en-GB" sz="1100" dirty="0"/>
              <a:t> ac </a:t>
            </a:r>
            <a:r>
              <a:rPr lang="en-GB" sz="1100" dirty="0" err="1"/>
              <a:t>amlochrog</a:t>
            </a:r>
            <a:r>
              <a:rPr lang="en-GB" sz="1100" dirty="0"/>
              <a:t>, ac </a:t>
            </a:r>
            <a:r>
              <a:rPr lang="en-GB" sz="1100" dirty="0" err="1"/>
              <a:t>fel</a:t>
            </a:r>
            <a:r>
              <a:rPr lang="en-GB" sz="1100" dirty="0"/>
              <a:t> </a:t>
            </a:r>
            <a:r>
              <a:rPr lang="en-GB" sz="1100" dirty="0" err="1"/>
              <a:t>arfer</a:t>
            </a:r>
            <a:r>
              <a:rPr lang="en-GB" sz="1100" dirty="0"/>
              <a:t> </a:t>
            </a:r>
            <a:r>
              <a:rPr lang="en-GB" sz="1100" dirty="0" err="1"/>
              <a:t>yn</a:t>
            </a:r>
            <a:r>
              <a:rPr lang="en-GB" sz="1100" dirty="0"/>
              <a:t> </a:t>
            </a:r>
            <a:r>
              <a:rPr lang="en-GB" sz="1100" dirty="0" err="1"/>
              <a:t>effeithio</a:t>
            </a:r>
            <a:r>
              <a:rPr lang="en-GB" sz="1100" dirty="0"/>
              <a:t> </a:t>
            </a:r>
            <a:r>
              <a:rPr lang="en-GB" sz="1100" dirty="0" err="1"/>
              <a:t>ar</a:t>
            </a:r>
            <a:r>
              <a:rPr lang="en-GB" sz="1100" dirty="0"/>
              <a:t> </a:t>
            </a:r>
            <a:r>
              <a:rPr lang="en-GB" sz="1100" dirty="0" err="1"/>
              <a:t>bobl</a:t>
            </a:r>
            <a:r>
              <a:rPr lang="en-GB" sz="1100" dirty="0"/>
              <a:t> </a:t>
            </a:r>
            <a:r>
              <a:rPr lang="en-GB" sz="1100" dirty="0" err="1"/>
              <a:t>ifanc</a:t>
            </a:r>
            <a:r>
              <a:rPr lang="en-GB" sz="1100" dirty="0"/>
              <a:t> </a:t>
            </a:r>
            <a:r>
              <a:rPr lang="en-GB" sz="1100" dirty="0" err="1"/>
              <a:t>sydd</a:t>
            </a:r>
            <a:r>
              <a:rPr lang="en-GB" sz="1100" dirty="0"/>
              <a:t> </a:t>
            </a:r>
            <a:r>
              <a:rPr lang="en-GB" sz="1100" dirty="0" err="1"/>
              <a:t>ar</a:t>
            </a:r>
            <a:r>
              <a:rPr lang="en-GB" sz="1100" dirty="0"/>
              <a:t> fin </a:t>
            </a:r>
            <a:r>
              <a:rPr lang="en-GB" sz="1100" dirty="0" err="1"/>
              <a:t>dechrau’r</a:t>
            </a:r>
            <a:r>
              <a:rPr lang="en-GB" sz="1100" dirty="0"/>
              <a:t> </a:t>
            </a:r>
            <a:r>
              <a:rPr lang="en-GB" sz="1100" dirty="0" err="1"/>
              <a:t>ysgol</a:t>
            </a:r>
            <a:r>
              <a:rPr lang="en-GB" sz="1100" dirty="0"/>
              <a:t> (NHS, 2021 a Wong, 2010). </a:t>
            </a:r>
          </a:p>
          <a:p>
            <a:r>
              <a:rPr lang="en-GB" sz="1100" dirty="0"/>
              <a:t> Mae Mud </a:t>
            </a:r>
            <a:r>
              <a:rPr lang="en-GB" sz="1100" dirty="0" err="1"/>
              <a:t>Dethol</a:t>
            </a:r>
            <a:r>
              <a:rPr lang="en-GB" sz="1100" dirty="0"/>
              <a:t> </a:t>
            </a:r>
            <a:r>
              <a:rPr lang="en-GB" sz="1100" dirty="0" err="1"/>
              <a:t>yn</a:t>
            </a:r>
            <a:r>
              <a:rPr lang="en-GB" sz="1100" dirty="0"/>
              <a:t> </a:t>
            </a:r>
            <a:r>
              <a:rPr lang="en-GB" sz="1100" dirty="0" err="1"/>
              <a:t>aml</a:t>
            </a:r>
            <a:r>
              <a:rPr lang="en-GB" sz="1100" dirty="0"/>
              <a:t> </a:t>
            </a:r>
            <a:r>
              <a:rPr lang="en-GB" sz="1100" dirty="0" err="1"/>
              <a:t>yn</a:t>
            </a:r>
            <a:r>
              <a:rPr lang="en-GB" sz="1100" dirty="0"/>
              <a:t> </a:t>
            </a:r>
            <a:r>
              <a:rPr lang="en-GB" sz="1100" dirty="0" err="1"/>
              <a:t>cael</a:t>
            </a:r>
            <a:r>
              <a:rPr lang="en-GB" sz="1100" dirty="0"/>
              <a:t> </a:t>
            </a:r>
            <a:r>
              <a:rPr lang="en-GB" sz="1100" dirty="0" err="1"/>
              <a:t>ei</a:t>
            </a:r>
            <a:r>
              <a:rPr lang="en-GB" sz="1100" dirty="0"/>
              <a:t> </a:t>
            </a:r>
            <a:r>
              <a:rPr lang="en-GB" sz="1100" dirty="0" err="1"/>
              <a:t>ddiagnosio</a:t>
            </a:r>
            <a:r>
              <a:rPr lang="en-GB" sz="1100" dirty="0"/>
              <a:t> </a:t>
            </a:r>
            <a:r>
              <a:rPr lang="en-GB" sz="1100" dirty="0" err="1"/>
              <a:t>gan</a:t>
            </a:r>
            <a:r>
              <a:rPr lang="en-GB" sz="1100" dirty="0"/>
              <a:t> </a:t>
            </a:r>
            <a:r>
              <a:rPr lang="en-GB" sz="1100" dirty="0" err="1"/>
              <a:t>weithwyr</a:t>
            </a:r>
            <a:r>
              <a:rPr lang="en-GB" sz="1100" dirty="0"/>
              <a:t> iechyd </a:t>
            </a:r>
            <a:r>
              <a:rPr lang="en-GB" sz="1100" dirty="0" err="1"/>
              <a:t>meddwl</a:t>
            </a:r>
            <a:r>
              <a:rPr lang="en-GB" sz="1100" dirty="0"/>
              <a:t> </a:t>
            </a:r>
            <a:r>
              <a:rPr lang="en-GB" sz="1100" dirty="0" err="1"/>
              <a:t>proffesiynol</a:t>
            </a:r>
            <a:r>
              <a:rPr lang="en-GB" sz="1100" dirty="0"/>
              <a:t>, </a:t>
            </a:r>
            <a:r>
              <a:rPr lang="en-GB" sz="1100" dirty="0" err="1"/>
              <a:t>fel</a:t>
            </a:r>
            <a:r>
              <a:rPr lang="en-GB" sz="1100" dirty="0"/>
              <a:t> </a:t>
            </a:r>
            <a:r>
              <a:rPr lang="en-GB" sz="1100" dirty="0" err="1"/>
              <a:t>seicolegydd</a:t>
            </a:r>
            <a:r>
              <a:rPr lang="en-GB" sz="1100" dirty="0"/>
              <a:t> neu </a:t>
            </a:r>
            <a:r>
              <a:rPr lang="en-GB" sz="1100" dirty="0" err="1"/>
              <a:t>seiciatrydd</a:t>
            </a:r>
            <a:r>
              <a:rPr lang="en-GB" sz="1100" dirty="0"/>
              <a:t> (Wong, 2010). Mae </a:t>
            </a:r>
            <a:r>
              <a:rPr lang="en-GB" sz="1100" dirty="0" err="1"/>
              <a:t>holiaduron</a:t>
            </a:r>
            <a:r>
              <a:rPr lang="en-GB" sz="1100" dirty="0"/>
              <a:t>, </a:t>
            </a:r>
            <a:r>
              <a:rPr lang="en-GB" sz="1100" dirty="0" err="1"/>
              <a:t>cyfwelaidau</a:t>
            </a:r>
            <a:r>
              <a:rPr lang="en-GB" sz="1100" dirty="0"/>
              <a:t> </a:t>
            </a:r>
            <a:r>
              <a:rPr lang="en-GB" sz="1100" dirty="0" err="1"/>
              <a:t>diagnostig</a:t>
            </a:r>
            <a:r>
              <a:rPr lang="en-GB" sz="1100" dirty="0"/>
              <a:t> </a:t>
            </a:r>
            <a:r>
              <a:rPr lang="en-GB" sz="1100" dirty="0" err="1"/>
              <a:t>yn</a:t>
            </a:r>
            <a:r>
              <a:rPr lang="en-GB" sz="1100" dirty="0"/>
              <a:t> </a:t>
            </a:r>
            <a:r>
              <a:rPr lang="en-GB" sz="1100" dirty="0" err="1"/>
              <a:t>cael</a:t>
            </a:r>
            <a:r>
              <a:rPr lang="en-GB" sz="1100" dirty="0"/>
              <a:t> </a:t>
            </a:r>
            <a:r>
              <a:rPr lang="en-GB" sz="1100" dirty="0" err="1"/>
              <a:t>eu</a:t>
            </a:r>
            <a:r>
              <a:rPr lang="en-GB" sz="1100" dirty="0"/>
              <a:t> </a:t>
            </a:r>
            <a:r>
              <a:rPr lang="en-GB" sz="1100" dirty="0" err="1"/>
              <a:t>trefnu</a:t>
            </a:r>
            <a:r>
              <a:rPr lang="en-GB" sz="1100" dirty="0"/>
              <a:t> er </a:t>
            </a:r>
            <a:r>
              <a:rPr lang="en-GB" sz="1100" dirty="0" err="1"/>
              <a:t>mwyn</a:t>
            </a:r>
            <a:r>
              <a:rPr lang="en-GB" sz="1100" dirty="0"/>
              <a:t> </a:t>
            </a:r>
            <a:r>
              <a:rPr lang="en-GB" sz="1100" dirty="0" err="1"/>
              <a:t>arsylwi’r</a:t>
            </a:r>
            <a:r>
              <a:rPr lang="en-GB" sz="1100" dirty="0"/>
              <a:t> </a:t>
            </a:r>
            <a:r>
              <a:rPr lang="en-GB" sz="1100" dirty="0" err="1"/>
              <a:t>plentyn</a:t>
            </a:r>
            <a:r>
              <a:rPr lang="en-GB" sz="1100" dirty="0"/>
              <a:t> </a:t>
            </a:r>
            <a:r>
              <a:rPr lang="en-GB" sz="1100" dirty="0" err="1"/>
              <a:t>mewn</a:t>
            </a:r>
            <a:r>
              <a:rPr lang="en-GB" sz="1100" dirty="0"/>
              <a:t> </a:t>
            </a:r>
            <a:r>
              <a:rPr lang="en-GB" sz="1100" dirty="0" err="1"/>
              <a:t>sefyllfaoedd</a:t>
            </a:r>
            <a:r>
              <a:rPr lang="en-GB" sz="1100" dirty="0"/>
              <a:t> </a:t>
            </a:r>
            <a:r>
              <a:rPr lang="en-GB" sz="1100" dirty="0" err="1"/>
              <a:t>gwahanol</a:t>
            </a:r>
            <a:r>
              <a:rPr lang="en-GB" sz="1100" dirty="0"/>
              <a:t> (Rodrigues </a:t>
            </a:r>
            <a:r>
              <a:rPr lang="en-GB" sz="1100" dirty="0" err="1"/>
              <a:t>Pereria</a:t>
            </a:r>
            <a:r>
              <a:rPr lang="en-GB" sz="1100" dirty="0"/>
              <a:t> </a:t>
            </a:r>
            <a:r>
              <a:rPr lang="en-GB" sz="1100" i="1" dirty="0"/>
              <a:t>et al</a:t>
            </a:r>
            <a:r>
              <a:rPr lang="en-GB" sz="1100" dirty="0"/>
              <a:t>, 2021 a </a:t>
            </a:r>
            <a:r>
              <a:rPr lang="en-GB" sz="1100" dirty="0" err="1"/>
              <a:t>Muris</a:t>
            </a:r>
            <a:r>
              <a:rPr lang="en-GB" sz="1100" dirty="0"/>
              <a:t> </a:t>
            </a:r>
            <a:r>
              <a:rPr lang="en-GB" sz="1100" i="1" dirty="0"/>
              <a:t>et al</a:t>
            </a:r>
            <a:r>
              <a:rPr lang="en-GB" sz="1100" dirty="0"/>
              <a:t>, 2021). </a:t>
            </a:r>
            <a:r>
              <a:rPr lang="en-GB" sz="1100" dirty="0" err="1"/>
              <a:t>Roedd</a:t>
            </a:r>
            <a:r>
              <a:rPr lang="en-GB" sz="1100" dirty="0"/>
              <a:t> </a:t>
            </a:r>
            <a:r>
              <a:rPr lang="en-GB" sz="1100" dirty="0" err="1"/>
              <a:t>merched</a:t>
            </a:r>
            <a:r>
              <a:rPr lang="en-GB" sz="1100" dirty="0"/>
              <a:t> </a:t>
            </a:r>
            <a:r>
              <a:rPr lang="en-GB" sz="1100" dirty="0" err="1"/>
              <a:t>yn</a:t>
            </a:r>
            <a:r>
              <a:rPr lang="en-GB" sz="1100" dirty="0"/>
              <a:t> </a:t>
            </a:r>
            <a:r>
              <a:rPr lang="en-GB" sz="1100" dirty="0" err="1"/>
              <a:t>fwy</a:t>
            </a:r>
            <a:r>
              <a:rPr lang="en-GB" sz="1100" dirty="0"/>
              <a:t> </a:t>
            </a:r>
            <a:r>
              <a:rPr lang="en-GB" sz="1100" dirty="0" err="1"/>
              <a:t>tebygol</a:t>
            </a:r>
            <a:r>
              <a:rPr lang="en-GB" sz="1100" dirty="0"/>
              <a:t> o </a:t>
            </a:r>
            <a:r>
              <a:rPr lang="en-GB" sz="1100" dirty="0" err="1"/>
              <a:t>gael</a:t>
            </a:r>
            <a:r>
              <a:rPr lang="en-GB" sz="1100" dirty="0"/>
              <a:t> mud </a:t>
            </a:r>
            <a:r>
              <a:rPr lang="en-GB" sz="1100" dirty="0" err="1"/>
              <a:t>dethol</a:t>
            </a:r>
            <a:r>
              <a:rPr lang="en-GB" sz="1100" dirty="0"/>
              <a:t> </a:t>
            </a:r>
            <a:r>
              <a:rPr lang="en-GB" sz="1100" dirty="0" err="1"/>
              <a:t>gyda’r</a:t>
            </a:r>
            <a:r>
              <a:rPr lang="en-GB" sz="1100" dirty="0"/>
              <a:t> </a:t>
            </a:r>
            <a:r>
              <a:rPr lang="en-GB" sz="1100" dirty="0" err="1"/>
              <a:t>gymhareb</a:t>
            </a:r>
            <a:r>
              <a:rPr lang="en-GB" sz="1100" dirty="0"/>
              <a:t> merch </a:t>
            </a:r>
            <a:r>
              <a:rPr lang="en-GB" sz="1100" dirty="0" err="1"/>
              <a:t>i</a:t>
            </a:r>
            <a:r>
              <a:rPr lang="en-GB" sz="1100" dirty="0"/>
              <a:t> </a:t>
            </a:r>
            <a:r>
              <a:rPr lang="en-GB" sz="1100" dirty="0" err="1"/>
              <a:t>fachgen</a:t>
            </a:r>
            <a:r>
              <a:rPr lang="en-GB" sz="1100" dirty="0"/>
              <a:t> </a:t>
            </a:r>
            <a:r>
              <a:rPr lang="en-GB" sz="1100" dirty="0" err="1"/>
              <a:t>yn</a:t>
            </a:r>
            <a:r>
              <a:rPr lang="en-GB" sz="1100" dirty="0"/>
              <a:t> 7:1 (</a:t>
            </a:r>
            <a:r>
              <a:rPr lang="en-GB" sz="1100" dirty="0" err="1"/>
              <a:t>Steffenburg</a:t>
            </a:r>
            <a:r>
              <a:rPr lang="en-GB" sz="1100" dirty="0"/>
              <a:t> </a:t>
            </a:r>
            <a:r>
              <a:rPr lang="en-GB" sz="1100" i="1" dirty="0"/>
              <a:t>et al</a:t>
            </a:r>
            <a:r>
              <a:rPr lang="en-GB" sz="1100" dirty="0"/>
              <a:t>, 2018)</a:t>
            </a:r>
          </a:p>
          <a:p>
            <a:r>
              <a:rPr lang="en-GB" sz="1100" dirty="0"/>
              <a:t>Yn </a:t>
            </a:r>
            <a:r>
              <a:rPr lang="en-GB" sz="1100" dirty="0" err="1"/>
              <a:t>ôl</a:t>
            </a:r>
            <a:r>
              <a:rPr lang="en-GB" sz="1100" dirty="0"/>
              <a:t> American Psychiatric Association (2013) </a:t>
            </a:r>
            <a:r>
              <a:rPr lang="en-GB" sz="1100" dirty="0" err="1"/>
              <a:t>os</a:t>
            </a:r>
            <a:r>
              <a:rPr lang="en-GB" sz="1100" dirty="0"/>
              <a:t> </a:t>
            </a:r>
            <a:r>
              <a:rPr lang="en-GB" sz="1100" dirty="0" err="1"/>
              <a:t>na</a:t>
            </a:r>
            <a:r>
              <a:rPr lang="en-GB" sz="1100" dirty="0"/>
              <a:t> </a:t>
            </a:r>
            <a:r>
              <a:rPr lang="en-GB" sz="1100" dirty="0" err="1"/>
              <a:t>cheir</a:t>
            </a:r>
            <a:r>
              <a:rPr lang="en-GB" sz="1100" dirty="0"/>
              <a:t> </a:t>
            </a:r>
            <a:r>
              <a:rPr lang="en-GB" sz="1100" dirty="0" err="1"/>
              <a:t>triniaeth</a:t>
            </a:r>
            <a:r>
              <a:rPr lang="en-GB" sz="1100" dirty="0"/>
              <a:t>, gall </a:t>
            </a:r>
            <a:r>
              <a:rPr lang="en-GB" sz="1100" dirty="0" err="1"/>
              <a:t>mudistiaeth</a:t>
            </a:r>
            <a:r>
              <a:rPr lang="en-GB" sz="1100" dirty="0"/>
              <a:t> </a:t>
            </a:r>
            <a:r>
              <a:rPr lang="en-GB" sz="1100" dirty="0" err="1"/>
              <a:t>ddetholus</a:t>
            </a:r>
            <a:r>
              <a:rPr lang="en-GB" sz="1100" dirty="0"/>
              <a:t> </a:t>
            </a:r>
            <a:r>
              <a:rPr lang="en-GB" sz="1100" dirty="0" err="1"/>
              <a:t>barhau</a:t>
            </a:r>
            <a:r>
              <a:rPr lang="en-GB" sz="1100" dirty="0"/>
              <a:t> </a:t>
            </a:r>
            <a:r>
              <a:rPr lang="en-GB" sz="1100" dirty="0" err="1"/>
              <a:t>i</a:t>
            </a:r>
            <a:r>
              <a:rPr lang="en-GB" sz="1100" dirty="0"/>
              <a:t> </a:t>
            </a:r>
            <a:r>
              <a:rPr lang="en-GB" sz="1100" dirty="0" err="1"/>
              <a:t>lencyndod</a:t>
            </a:r>
            <a:r>
              <a:rPr lang="en-GB" sz="1100" dirty="0"/>
              <a:t> ac </a:t>
            </a:r>
            <a:r>
              <a:rPr lang="en-GB" sz="1100" dirty="0" err="1"/>
              <a:t>oedolaeth</a:t>
            </a:r>
            <a:r>
              <a:rPr lang="en-GB" sz="1100" dirty="0"/>
              <a:t>. Mae </a:t>
            </a:r>
            <a:r>
              <a:rPr lang="en-GB" sz="1100" dirty="0" err="1"/>
              <a:t>anhwylder</a:t>
            </a:r>
            <a:r>
              <a:rPr lang="en-GB" sz="1100" dirty="0"/>
              <a:t> </a:t>
            </a:r>
            <a:r>
              <a:rPr lang="en-GB" sz="1100" dirty="0" err="1"/>
              <a:t>gorbryder</a:t>
            </a:r>
            <a:r>
              <a:rPr lang="en-GB" sz="1100" dirty="0"/>
              <a:t> </a:t>
            </a:r>
            <a:r>
              <a:rPr lang="en-GB" sz="1100" dirty="0" err="1"/>
              <a:t>cymdeithasol</a:t>
            </a:r>
            <a:r>
              <a:rPr lang="en-GB" sz="1100" dirty="0"/>
              <a:t> ac </a:t>
            </a:r>
            <a:r>
              <a:rPr lang="en-GB" sz="1100" dirty="0" err="1"/>
              <a:t>anhwylderau</a:t>
            </a:r>
            <a:r>
              <a:rPr lang="en-GB" sz="1100" dirty="0"/>
              <a:t> </a:t>
            </a:r>
            <a:r>
              <a:rPr lang="en-GB" sz="1100" dirty="0" err="1"/>
              <a:t>pryder</a:t>
            </a:r>
            <a:r>
              <a:rPr lang="en-GB" sz="1100" dirty="0"/>
              <a:t> </a:t>
            </a:r>
            <a:r>
              <a:rPr lang="en-GB" sz="1100" dirty="0" err="1"/>
              <a:t>eraill</a:t>
            </a:r>
            <a:r>
              <a:rPr lang="en-GB" sz="1100" dirty="0"/>
              <a:t> </a:t>
            </a:r>
            <a:r>
              <a:rPr lang="en-GB" sz="1100" dirty="0" err="1"/>
              <a:t>yn</a:t>
            </a:r>
            <a:r>
              <a:rPr lang="en-GB" sz="1100" dirty="0"/>
              <a:t> </a:t>
            </a:r>
            <a:r>
              <a:rPr lang="en-GB" sz="1100" dirty="0" err="1"/>
              <a:t>cyd-fynd</a:t>
            </a:r>
            <a:r>
              <a:rPr lang="en-GB" sz="1100" dirty="0"/>
              <a:t> ag </a:t>
            </a:r>
            <a:r>
              <a:rPr lang="en-GB" sz="1100" dirty="0" err="1"/>
              <a:t>ef</a:t>
            </a:r>
            <a:r>
              <a:rPr lang="en-GB" sz="1100" dirty="0"/>
              <a:t> </a:t>
            </a:r>
            <a:r>
              <a:rPr lang="en-GB" sz="1100" dirty="0" err="1"/>
              <a:t>yn</a:t>
            </a:r>
            <a:r>
              <a:rPr lang="en-GB" sz="1100" dirty="0"/>
              <a:t> </a:t>
            </a:r>
            <a:r>
              <a:rPr lang="en-GB" sz="1100" dirty="0" err="1"/>
              <a:t>aml</a:t>
            </a:r>
            <a:r>
              <a:rPr lang="en-GB" sz="1100" dirty="0"/>
              <a:t>. Yn </a:t>
            </a:r>
            <a:r>
              <a:rPr lang="en-GB" sz="1100" dirty="0" err="1"/>
              <a:t>ôl</a:t>
            </a:r>
            <a:r>
              <a:rPr lang="en-GB" sz="1100" dirty="0"/>
              <a:t> Chavira (2017) </a:t>
            </a:r>
            <a:r>
              <a:rPr lang="en-GB" sz="1100" dirty="0" err="1"/>
              <a:t>roedd</a:t>
            </a:r>
            <a:r>
              <a:rPr lang="en-GB" sz="1100" dirty="0"/>
              <a:t> 78% o </a:t>
            </a:r>
            <a:r>
              <a:rPr lang="en-GB" sz="1100" dirty="0" err="1"/>
              <a:t>blant</a:t>
            </a:r>
            <a:r>
              <a:rPr lang="en-GB" sz="1100" dirty="0"/>
              <a:t> â </a:t>
            </a:r>
            <a:r>
              <a:rPr lang="en-GB" sz="1100" dirty="0" err="1"/>
              <a:t>mutistiaeth</a:t>
            </a:r>
            <a:r>
              <a:rPr lang="en-GB" sz="1100" dirty="0"/>
              <a:t> </a:t>
            </a:r>
            <a:r>
              <a:rPr lang="en-GB" sz="1100" dirty="0" err="1"/>
              <a:t>ddetholus</a:t>
            </a:r>
            <a:r>
              <a:rPr lang="en-GB" sz="1100" dirty="0"/>
              <a:t> </a:t>
            </a:r>
            <a:r>
              <a:rPr lang="en-GB" sz="1100" dirty="0" err="1"/>
              <a:t>hefyd</a:t>
            </a:r>
            <a:r>
              <a:rPr lang="en-GB" sz="1100" dirty="0"/>
              <a:t> </a:t>
            </a:r>
            <a:r>
              <a:rPr lang="en-GB" sz="1100" dirty="0" err="1"/>
              <a:t>yn</a:t>
            </a:r>
            <a:r>
              <a:rPr lang="en-GB" sz="1100" dirty="0"/>
              <a:t> </a:t>
            </a:r>
            <a:r>
              <a:rPr lang="en-GB" sz="1100" dirty="0" err="1"/>
              <a:t>bodloni’r</a:t>
            </a:r>
            <a:r>
              <a:rPr lang="en-GB" sz="1100" dirty="0"/>
              <a:t> </a:t>
            </a:r>
            <a:r>
              <a:rPr lang="en-GB" sz="1100" dirty="0" err="1"/>
              <a:t>gofynion</a:t>
            </a:r>
            <a:r>
              <a:rPr lang="en-GB" sz="1100" dirty="0"/>
              <a:t> </a:t>
            </a:r>
            <a:r>
              <a:rPr lang="en-GB" sz="1100" dirty="0" err="1"/>
              <a:t>ar</a:t>
            </a:r>
            <a:r>
              <a:rPr lang="en-GB" sz="1100" dirty="0"/>
              <a:t> </a:t>
            </a:r>
            <a:r>
              <a:rPr lang="en-GB" sz="1100" dirty="0" err="1"/>
              <a:t>gyfer</a:t>
            </a:r>
            <a:r>
              <a:rPr lang="en-GB" sz="1100" dirty="0"/>
              <a:t> SAD. </a:t>
            </a:r>
          </a:p>
          <a:p>
            <a:endParaRPr lang="en-GB" sz="1400" dirty="0"/>
          </a:p>
        </p:txBody>
      </p:sp>
      <p:sp>
        <p:nvSpPr>
          <p:cNvPr id="10" name="TextBox 9">
            <a:extLst>
              <a:ext uri="{FF2B5EF4-FFF2-40B4-BE49-F238E27FC236}">
                <a16:creationId xmlns:a16="http://schemas.microsoft.com/office/drawing/2014/main" id="{41EB7CB7-DBBA-9469-01AD-FC50F2B18A34}"/>
              </a:ext>
            </a:extLst>
          </p:cNvPr>
          <p:cNvSpPr txBox="1"/>
          <p:nvPr/>
        </p:nvSpPr>
        <p:spPr>
          <a:xfrm>
            <a:off x="3415015" y="3472043"/>
            <a:ext cx="8642327" cy="2985433"/>
          </a:xfrm>
          <a:prstGeom prst="rect">
            <a:avLst/>
          </a:prstGeom>
          <a:noFill/>
        </p:spPr>
        <p:txBody>
          <a:bodyPr wrap="square" rtlCol="0">
            <a:spAutoFit/>
          </a:bodyPr>
          <a:lstStyle/>
          <a:p>
            <a:r>
              <a:rPr lang="en-GB" sz="1100" u="sng" dirty="0" err="1"/>
              <a:t>Rhwystrau</a:t>
            </a:r>
            <a:r>
              <a:rPr lang="en-GB" sz="1100" u="sng" dirty="0"/>
              <a:t> </a:t>
            </a:r>
            <a:r>
              <a:rPr lang="en-GB" sz="1100" u="sng" dirty="0" err="1"/>
              <a:t>a’r</a:t>
            </a:r>
            <a:r>
              <a:rPr lang="en-GB" sz="1100" u="sng" dirty="0"/>
              <a:t> </a:t>
            </a:r>
            <a:r>
              <a:rPr lang="en-GB" sz="1100" u="sng" dirty="0" err="1"/>
              <a:t>effaith</a:t>
            </a:r>
            <a:r>
              <a:rPr lang="en-GB" sz="1100" u="sng" dirty="0"/>
              <a:t> </a:t>
            </a:r>
            <a:r>
              <a:rPr lang="en-GB" sz="1100" u="sng" dirty="0" err="1"/>
              <a:t>mae’n</a:t>
            </a:r>
            <a:r>
              <a:rPr lang="en-GB" sz="1100" u="sng" dirty="0"/>
              <a:t> </a:t>
            </a:r>
            <a:r>
              <a:rPr lang="en-GB" sz="1100" u="sng" dirty="0" err="1"/>
              <a:t>cael</a:t>
            </a:r>
            <a:r>
              <a:rPr lang="en-GB" sz="1100" u="sng" dirty="0"/>
              <a:t> </a:t>
            </a:r>
            <a:r>
              <a:rPr lang="en-GB" sz="1100" u="sng" dirty="0" err="1"/>
              <a:t>ar</a:t>
            </a:r>
            <a:r>
              <a:rPr lang="en-GB" sz="1100" u="sng" dirty="0"/>
              <a:t> </a:t>
            </a:r>
            <a:r>
              <a:rPr lang="en-GB" sz="1100" u="sng" dirty="0" err="1"/>
              <a:t>blant</a:t>
            </a:r>
            <a:r>
              <a:rPr lang="en-GB" sz="1100" u="sng" dirty="0"/>
              <a:t>? </a:t>
            </a:r>
          </a:p>
          <a:p>
            <a:r>
              <a:rPr lang="en-GB" sz="1100" dirty="0"/>
              <a:t>Gall bod </a:t>
            </a:r>
            <a:r>
              <a:rPr lang="en-GB" sz="1100" dirty="0" err="1"/>
              <a:t>yn</a:t>
            </a:r>
            <a:r>
              <a:rPr lang="en-GB" sz="1100" dirty="0"/>
              <a:t> </a:t>
            </a:r>
            <a:r>
              <a:rPr lang="en-GB" sz="1100" dirty="0" err="1"/>
              <a:t>dawel</a:t>
            </a:r>
            <a:r>
              <a:rPr lang="en-GB" sz="1100" dirty="0"/>
              <a:t> </a:t>
            </a:r>
            <a:r>
              <a:rPr lang="en-GB" sz="1100" dirty="0" err="1"/>
              <a:t>mewn</a:t>
            </a:r>
            <a:r>
              <a:rPr lang="en-GB" sz="1100" dirty="0"/>
              <a:t> </a:t>
            </a:r>
            <a:r>
              <a:rPr lang="en-GB" sz="1100" dirty="0" err="1"/>
              <a:t>rhai</a:t>
            </a:r>
            <a:r>
              <a:rPr lang="en-GB" sz="1100" dirty="0"/>
              <a:t> </a:t>
            </a:r>
            <a:r>
              <a:rPr lang="en-GB" sz="1100" dirty="0" err="1"/>
              <a:t>sefyllfaoedd</a:t>
            </a:r>
            <a:r>
              <a:rPr lang="en-GB" sz="1100" dirty="0"/>
              <a:t> </a:t>
            </a:r>
            <a:r>
              <a:rPr lang="en-GB" sz="1100" dirty="0" err="1"/>
              <a:t>ei</a:t>
            </a:r>
            <a:r>
              <a:rPr lang="en-GB" sz="1100" dirty="0"/>
              <a:t> </a:t>
            </a:r>
            <a:r>
              <a:rPr lang="en-GB" sz="1100" dirty="0" err="1"/>
              <a:t>gwneud</a:t>
            </a:r>
            <a:r>
              <a:rPr lang="en-GB" sz="1100" dirty="0"/>
              <a:t> </a:t>
            </a:r>
            <a:r>
              <a:rPr lang="en-GB" sz="1100" dirty="0" err="1"/>
              <a:t>yn</a:t>
            </a:r>
            <a:r>
              <a:rPr lang="en-GB" sz="1100" dirty="0"/>
              <a:t> </a:t>
            </a:r>
            <a:r>
              <a:rPr lang="en-GB" sz="1100" dirty="0" err="1"/>
              <a:t>anodd</a:t>
            </a:r>
            <a:r>
              <a:rPr lang="en-GB" sz="1100" dirty="0"/>
              <a:t> </a:t>
            </a:r>
            <a:r>
              <a:rPr lang="en-GB" sz="1100" dirty="0" err="1"/>
              <a:t>rhyngweithio</a:t>
            </a:r>
            <a:r>
              <a:rPr lang="en-GB" sz="1100" dirty="0"/>
              <a:t> ag </a:t>
            </a:r>
            <a:r>
              <a:rPr lang="en-GB" sz="1100" dirty="0" err="1"/>
              <a:t>eraill</a:t>
            </a:r>
            <a:r>
              <a:rPr lang="en-GB" sz="1100" dirty="0"/>
              <a:t> </a:t>
            </a:r>
            <a:r>
              <a:rPr lang="en-GB" sz="1100" dirty="0" err="1"/>
              <a:t>fel</a:t>
            </a:r>
            <a:r>
              <a:rPr lang="en-GB" sz="1100" dirty="0"/>
              <a:t> </a:t>
            </a:r>
            <a:r>
              <a:rPr lang="en-GB" sz="1100" dirty="0" err="1"/>
              <a:t>cymryd</a:t>
            </a:r>
            <a:r>
              <a:rPr lang="en-GB" sz="1100" dirty="0"/>
              <a:t> </a:t>
            </a:r>
            <a:r>
              <a:rPr lang="en-GB" sz="1100" dirty="0" err="1"/>
              <a:t>rhan</a:t>
            </a:r>
            <a:r>
              <a:rPr lang="en-GB" sz="1100" dirty="0"/>
              <a:t> </a:t>
            </a:r>
            <a:r>
              <a:rPr lang="en-GB" sz="1100" dirty="0" err="1"/>
              <a:t>mewn</a:t>
            </a:r>
            <a:r>
              <a:rPr lang="en-GB" sz="1100" dirty="0"/>
              <a:t> </a:t>
            </a:r>
            <a:r>
              <a:rPr lang="en-GB" sz="1100" dirty="0" err="1"/>
              <a:t>gweithgareddau</a:t>
            </a:r>
            <a:r>
              <a:rPr lang="en-GB" sz="1100" dirty="0"/>
              <a:t> </a:t>
            </a:r>
            <a:r>
              <a:rPr lang="en-GB" sz="1100" dirty="0" err="1"/>
              <a:t>dosbarth</a:t>
            </a:r>
            <a:r>
              <a:rPr lang="en-GB" sz="1100" dirty="0"/>
              <a:t>, </a:t>
            </a:r>
            <a:r>
              <a:rPr lang="en-GB" sz="1100" dirty="0" err="1"/>
              <a:t>cyfathrebu</a:t>
            </a:r>
            <a:r>
              <a:rPr lang="en-GB" sz="1100" dirty="0"/>
              <a:t> </a:t>
            </a:r>
            <a:r>
              <a:rPr lang="en-GB" sz="1100" dirty="0" err="1"/>
              <a:t>anghenion</a:t>
            </a:r>
            <a:r>
              <a:rPr lang="en-GB" sz="1100" dirty="0"/>
              <a:t> neu </a:t>
            </a:r>
            <a:r>
              <a:rPr lang="en-GB" sz="1100" dirty="0" err="1"/>
              <a:t>sôn</a:t>
            </a:r>
            <a:r>
              <a:rPr lang="en-GB" sz="1100" dirty="0"/>
              <a:t> am </a:t>
            </a:r>
            <a:r>
              <a:rPr lang="en-GB" sz="1100" dirty="0" err="1"/>
              <a:t>deimladau</a:t>
            </a:r>
            <a:r>
              <a:rPr lang="en-GB" sz="1100" dirty="0"/>
              <a:t> </a:t>
            </a:r>
            <a:r>
              <a:rPr lang="en-GB" sz="1100" dirty="0" err="1"/>
              <a:t>ar</a:t>
            </a:r>
            <a:r>
              <a:rPr lang="en-GB" sz="1100" dirty="0"/>
              <a:t> </a:t>
            </a:r>
            <a:r>
              <a:rPr lang="en-GB" sz="1100" dirty="0" err="1"/>
              <a:t>lafar</a:t>
            </a:r>
            <a:r>
              <a:rPr lang="en-GB" sz="1100" dirty="0"/>
              <a:t> (Muller, 2020). Yn </a:t>
            </a:r>
            <a:r>
              <a:rPr lang="en-GB" sz="1100" dirty="0" err="1"/>
              <a:t>ol</a:t>
            </a:r>
            <a:r>
              <a:rPr lang="en-GB" sz="1100" dirty="0"/>
              <a:t> Johnson a </a:t>
            </a:r>
            <a:r>
              <a:rPr lang="en-GB" sz="1100" dirty="0" err="1"/>
              <a:t>Wintgens</a:t>
            </a:r>
            <a:r>
              <a:rPr lang="en-GB" sz="1100" dirty="0"/>
              <a:t> (2016) gall </a:t>
            </a:r>
            <a:r>
              <a:rPr lang="en-GB" sz="1100" dirty="0" err="1"/>
              <a:t>hyn</a:t>
            </a:r>
            <a:r>
              <a:rPr lang="en-GB" sz="1100" dirty="0"/>
              <a:t> </a:t>
            </a:r>
            <a:r>
              <a:rPr lang="en-GB" sz="1100" dirty="0" err="1"/>
              <a:t>lleihau</a:t>
            </a:r>
            <a:r>
              <a:rPr lang="en-GB" sz="1100" dirty="0"/>
              <a:t> </a:t>
            </a:r>
            <a:r>
              <a:rPr lang="en-GB" sz="1100" dirty="0" err="1"/>
              <a:t>ei</a:t>
            </a:r>
            <a:r>
              <a:rPr lang="en-GB" sz="1100" dirty="0"/>
              <a:t> </a:t>
            </a:r>
            <a:r>
              <a:rPr lang="en-GB" sz="1100" dirty="0" err="1"/>
              <a:t>cyfranogiad</a:t>
            </a:r>
            <a:r>
              <a:rPr lang="en-GB" sz="1100" dirty="0"/>
              <a:t> ac </a:t>
            </a:r>
            <a:r>
              <a:rPr lang="en-GB" sz="1100" dirty="0" err="1"/>
              <a:t>ymgysylltiad</a:t>
            </a:r>
            <a:r>
              <a:rPr lang="en-GB" sz="1100" dirty="0"/>
              <a:t> </a:t>
            </a:r>
            <a:r>
              <a:rPr lang="en-GB" sz="1100" dirty="0" err="1"/>
              <a:t>yn</a:t>
            </a:r>
            <a:r>
              <a:rPr lang="en-GB" sz="1100" dirty="0"/>
              <a:t> y </a:t>
            </a:r>
            <a:r>
              <a:rPr lang="en-GB" sz="1100" dirty="0" err="1"/>
              <a:t>dosbarth</a:t>
            </a:r>
            <a:r>
              <a:rPr lang="en-GB" sz="1100" dirty="0"/>
              <a:t>. Yn </a:t>
            </a:r>
            <a:r>
              <a:rPr lang="en-GB" sz="1100" dirty="0" err="1"/>
              <a:t>ogystal</a:t>
            </a:r>
            <a:r>
              <a:rPr lang="en-GB" sz="1100" dirty="0"/>
              <a:t>, gall </a:t>
            </a:r>
            <a:r>
              <a:rPr lang="en-GB" sz="1100" dirty="0" err="1"/>
              <a:t>camsyniadau</a:t>
            </a:r>
            <a:r>
              <a:rPr lang="en-GB" sz="1100" dirty="0"/>
              <a:t> a </a:t>
            </a:r>
            <a:r>
              <a:rPr lang="en-GB" sz="1100" dirty="0" err="1"/>
              <a:t>chamddealltwriaeth</a:t>
            </a:r>
            <a:r>
              <a:rPr lang="en-GB" sz="1100" dirty="0"/>
              <a:t> </a:t>
            </a:r>
            <a:r>
              <a:rPr lang="en-GB" sz="1100" dirty="0" err="1"/>
              <a:t>yngylch</a:t>
            </a:r>
            <a:r>
              <a:rPr lang="en-GB" sz="1100" dirty="0"/>
              <a:t> </a:t>
            </a:r>
            <a:r>
              <a:rPr lang="en-GB" sz="1100" dirty="0" err="1"/>
              <a:t>mutistiaeth</a:t>
            </a:r>
            <a:r>
              <a:rPr lang="en-GB" sz="1100" dirty="0"/>
              <a:t> </a:t>
            </a:r>
            <a:r>
              <a:rPr lang="en-GB" sz="1100" dirty="0" err="1"/>
              <a:t>ddetholus</a:t>
            </a:r>
            <a:r>
              <a:rPr lang="en-GB" sz="1100" dirty="0"/>
              <a:t> </a:t>
            </a:r>
            <a:r>
              <a:rPr lang="en-GB" sz="1100" dirty="0" err="1"/>
              <a:t>arwain</a:t>
            </a:r>
            <a:r>
              <a:rPr lang="en-GB" sz="1100" dirty="0"/>
              <a:t> at </a:t>
            </a:r>
            <a:r>
              <a:rPr lang="en-GB" sz="1100" dirty="0" err="1"/>
              <a:t>gamddehongli</a:t>
            </a:r>
            <a:r>
              <a:rPr lang="en-GB" sz="1100" dirty="0"/>
              <a:t> a </a:t>
            </a:r>
            <a:r>
              <a:rPr lang="en-GB" sz="1100" dirty="0" err="1"/>
              <a:t>stigmateiddio</a:t>
            </a:r>
            <a:r>
              <a:rPr lang="en-GB" sz="1100" dirty="0"/>
              <a:t> </a:t>
            </a:r>
            <a:r>
              <a:rPr lang="en-GB" sz="1100" dirty="0" err="1"/>
              <a:t>ymddygiad</a:t>
            </a:r>
            <a:r>
              <a:rPr lang="en-GB" sz="1100" dirty="0"/>
              <a:t> y </a:t>
            </a:r>
            <a:r>
              <a:rPr lang="en-GB" sz="1100" dirty="0" err="1"/>
              <a:t>plentyn</a:t>
            </a:r>
            <a:r>
              <a:rPr lang="en-GB" sz="1100" dirty="0"/>
              <a:t> (Kodama, 2023). Yn y pen draw, gall </a:t>
            </a:r>
            <a:r>
              <a:rPr lang="en-GB" sz="1100" dirty="0" err="1"/>
              <a:t>hyn</a:t>
            </a:r>
            <a:r>
              <a:rPr lang="en-GB" sz="1100" dirty="0"/>
              <a:t> </a:t>
            </a:r>
            <a:r>
              <a:rPr lang="en-GB" sz="1100" dirty="0" err="1"/>
              <a:t>leihau</a:t>
            </a:r>
            <a:r>
              <a:rPr lang="en-GB" sz="1100" dirty="0"/>
              <a:t> </a:t>
            </a:r>
            <a:r>
              <a:rPr lang="en-GB" sz="1100" dirty="0" err="1"/>
              <a:t>eu</a:t>
            </a:r>
            <a:r>
              <a:rPr lang="en-GB" sz="1100" dirty="0"/>
              <a:t> </a:t>
            </a:r>
            <a:r>
              <a:rPr lang="en-GB" sz="1100" dirty="0" err="1"/>
              <a:t>siawns</a:t>
            </a:r>
            <a:r>
              <a:rPr lang="en-GB" sz="1100" dirty="0"/>
              <a:t> o </a:t>
            </a:r>
            <a:r>
              <a:rPr lang="en-GB" sz="1100" dirty="0" err="1"/>
              <a:t>ddysgu</a:t>
            </a:r>
            <a:r>
              <a:rPr lang="en-GB" sz="1100" dirty="0"/>
              <a:t> a </a:t>
            </a:r>
            <a:r>
              <a:rPr lang="en-GB" sz="1100" dirty="0" err="1"/>
              <a:t>chyflawni</a:t>
            </a:r>
            <a:r>
              <a:rPr lang="en-GB" sz="1100" dirty="0"/>
              <a:t> </a:t>
            </a:r>
            <a:r>
              <a:rPr lang="en-GB" sz="1100" dirty="0" err="1"/>
              <a:t>llwyddiant</a:t>
            </a:r>
            <a:r>
              <a:rPr lang="en-GB" sz="1100" dirty="0"/>
              <a:t> </a:t>
            </a:r>
            <a:r>
              <a:rPr lang="en-GB" sz="1100" dirty="0" err="1"/>
              <a:t>academaidd</a:t>
            </a:r>
            <a:r>
              <a:rPr lang="en-GB" sz="1100" dirty="0"/>
              <a:t> (</a:t>
            </a:r>
            <a:r>
              <a:rPr lang="en-GB" sz="1100" dirty="0" err="1"/>
              <a:t>Omdal</a:t>
            </a:r>
            <a:r>
              <a:rPr lang="en-GB" sz="1100" dirty="0"/>
              <a:t>, 2008).  </a:t>
            </a:r>
            <a:r>
              <a:rPr lang="en-GB" sz="1100" dirty="0" err="1"/>
              <a:t>Ar</a:t>
            </a:r>
            <a:r>
              <a:rPr lang="en-GB" sz="1100" dirty="0"/>
              <a:t> y </a:t>
            </a:r>
            <a:r>
              <a:rPr lang="en-GB" sz="1100" dirty="0" err="1"/>
              <a:t>llaw</a:t>
            </a:r>
            <a:r>
              <a:rPr lang="en-GB" sz="1100" dirty="0"/>
              <a:t> </a:t>
            </a:r>
            <a:r>
              <a:rPr lang="en-GB" sz="1100" dirty="0" err="1"/>
              <a:t>arall</a:t>
            </a:r>
            <a:r>
              <a:rPr lang="en-GB" sz="1100" dirty="0"/>
              <a:t>, gall </a:t>
            </a:r>
            <a:r>
              <a:rPr lang="en-GB" sz="1100" dirty="0" err="1"/>
              <a:t>nerfusrwydd</a:t>
            </a:r>
            <a:r>
              <a:rPr lang="en-GB" sz="1100" dirty="0"/>
              <a:t> y plant </a:t>
            </a:r>
            <a:r>
              <a:rPr lang="en-GB" sz="1100" dirty="0" err="1"/>
              <a:t>gynyddu</a:t>
            </a:r>
            <a:r>
              <a:rPr lang="en-GB" sz="1100" dirty="0"/>
              <a:t> </a:t>
            </a:r>
            <a:r>
              <a:rPr lang="en-GB" sz="1100" dirty="0" err="1"/>
              <a:t>os</a:t>
            </a:r>
            <a:r>
              <a:rPr lang="en-GB" sz="1100" dirty="0"/>
              <a:t> </a:t>
            </a:r>
            <a:r>
              <a:rPr lang="en-GB" sz="1100" dirty="0" err="1"/>
              <a:t>ydynt</a:t>
            </a:r>
            <a:r>
              <a:rPr lang="en-GB" sz="1100" dirty="0"/>
              <a:t> </a:t>
            </a:r>
            <a:r>
              <a:rPr lang="en-GB" sz="1100" dirty="0" err="1"/>
              <a:t>yn</a:t>
            </a:r>
            <a:r>
              <a:rPr lang="en-GB" sz="1100" dirty="0"/>
              <a:t> </a:t>
            </a:r>
            <a:r>
              <a:rPr lang="en-GB" sz="1100" dirty="0" err="1"/>
              <a:t>ymwybodol</a:t>
            </a:r>
            <a:r>
              <a:rPr lang="en-GB" sz="1100" dirty="0"/>
              <a:t> </a:t>
            </a:r>
            <a:r>
              <a:rPr lang="en-GB" sz="1100" dirty="0" err="1"/>
              <a:t>eu</a:t>
            </a:r>
            <a:r>
              <a:rPr lang="en-GB" sz="1100" dirty="0"/>
              <a:t> bod </a:t>
            </a:r>
            <a:r>
              <a:rPr lang="en-GB" sz="1100" dirty="0" err="1"/>
              <a:t>yn</a:t>
            </a:r>
            <a:r>
              <a:rPr lang="en-GB" sz="1100" dirty="0"/>
              <a:t> </a:t>
            </a:r>
            <a:r>
              <a:rPr lang="en-GB" sz="1100" dirty="0" err="1"/>
              <a:t>cael</a:t>
            </a:r>
            <a:r>
              <a:rPr lang="en-GB" sz="1100" dirty="0"/>
              <a:t> </a:t>
            </a:r>
            <a:r>
              <a:rPr lang="en-GB" sz="1100" dirty="0" err="1"/>
              <a:t>eu</a:t>
            </a:r>
            <a:r>
              <a:rPr lang="en-GB" sz="1100" dirty="0"/>
              <a:t> </a:t>
            </a:r>
            <a:r>
              <a:rPr lang="en-GB" sz="1100" dirty="0" err="1"/>
              <a:t>arsylwi</a:t>
            </a:r>
            <a:r>
              <a:rPr lang="en-GB" sz="1100" dirty="0"/>
              <a:t>. Mae </a:t>
            </a:r>
            <a:r>
              <a:rPr lang="en-GB" sz="1100" dirty="0" err="1"/>
              <a:t>hyn</a:t>
            </a:r>
            <a:r>
              <a:rPr lang="en-GB" sz="1100" dirty="0"/>
              <a:t> </a:t>
            </a:r>
            <a:r>
              <a:rPr lang="en-GB" sz="1100" dirty="0" err="1"/>
              <a:t>yn</a:t>
            </a:r>
            <a:r>
              <a:rPr lang="en-GB" sz="1100" dirty="0"/>
              <a:t> </a:t>
            </a:r>
            <a:r>
              <a:rPr lang="en-GB" sz="1100" dirty="0" err="1"/>
              <a:t>effeithio’r</a:t>
            </a:r>
            <a:r>
              <a:rPr lang="en-GB" sz="1100" dirty="0"/>
              <a:t> </a:t>
            </a:r>
            <a:r>
              <a:rPr lang="en-GB" sz="1100" dirty="0" err="1"/>
              <a:t>ffordd</a:t>
            </a:r>
            <a:r>
              <a:rPr lang="en-GB" sz="1100" dirty="0"/>
              <a:t> </a:t>
            </a:r>
            <a:r>
              <a:rPr lang="en-GB" sz="1100" dirty="0" err="1"/>
              <a:t>maent</a:t>
            </a:r>
            <a:r>
              <a:rPr lang="en-GB" sz="1100" dirty="0"/>
              <a:t> </a:t>
            </a:r>
            <a:r>
              <a:rPr lang="en-GB" sz="1100" dirty="0" err="1"/>
              <a:t>yn</a:t>
            </a:r>
            <a:r>
              <a:rPr lang="en-GB" sz="1100" dirty="0"/>
              <a:t> </a:t>
            </a:r>
            <a:r>
              <a:rPr lang="en-GB" sz="1100" dirty="0" err="1"/>
              <a:t>ymateb</a:t>
            </a:r>
            <a:r>
              <a:rPr lang="en-GB" sz="1100" dirty="0"/>
              <a:t> – </a:t>
            </a:r>
            <a:r>
              <a:rPr lang="en-GB" sz="1100" dirty="0" err="1"/>
              <a:t>gelwir</a:t>
            </a:r>
            <a:r>
              <a:rPr lang="en-GB" sz="1100" dirty="0"/>
              <a:t> </a:t>
            </a:r>
            <a:r>
              <a:rPr lang="en-GB" sz="1100" dirty="0" err="1"/>
              <a:t>hyn</a:t>
            </a:r>
            <a:r>
              <a:rPr lang="en-GB" sz="1100" dirty="0"/>
              <a:t> </a:t>
            </a:r>
            <a:r>
              <a:rPr lang="en-GB" sz="1100" dirty="0" err="1"/>
              <a:t>yr</a:t>
            </a:r>
            <a:r>
              <a:rPr lang="en-GB" sz="1100" dirty="0"/>
              <a:t> ‘Hawthorne Effect’ (Kearney </a:t>
            </a:r>
            <a:r>
              <a:rPr lang="en-GB" sz="1100" i="1" dirty="0"/>
              <a:t>et al</a:t>
            </a:r>
            <a:r>
              <a:rPr lang="en-GB" sz="1100" dirty="0"/>
              <a:t>, 2021). </a:t>
            </a:r>
          </a:p>
          <a:p>
            <a:endParaRPr lang="en-GB" sz="1100" u="sng" dirty="0"/>
          </a:p>
          <a:p>
            <a:r>
              <a:rPr lang="en-GB" sz="1100" u="sng" dirty="0"/>
              <a:t>Sut </a:t>
            </a:r>
            <a:r>
              <a:rPr lang="en-GB" sz="1100" u="sng" dirty="0" err="1"/>
              <a:t>mae</a:t>
            </a:r>
            <a:r>
              <a:rPr lang="en-GB" sz="1100" u="sng" dirty="0"/>
              <a:t> </a:t>
            </a:r>
            <a:r>
              <a:rPr lang="en-GB" sz="1100" u="sng" dirty="0" err="1"/>
              <a:t>goresgyn</a:t>
            </a:r>
            <a:r>
              <a:rPr lang="en-GB" sz="1100" u="sng" dirty="0"/>
              <a:t> y </a:t>
            </a:r>
            <a:r>
              <a:rPr lang="en-GB" sz="1100" u="sng" dirty="0" err="1"/>
              <a:t>rhwystrau</a:t>
            </a:r>
            <a:r>
              <a:rPr lang="en-GB" sz="1100" u="sng" dirty="0"/>
              <a:t> </a:t>
            </a:r>
            <a:r>
              <a:rPr lang="en-GB" sz="1100" u="sng" dirty="0" err="1"/>
              <a:t>hyn</a:t>
            </a:r>
            <a:r>
              <a:rPr lang="en-GB" sz="1100" u="sng" dirty="0"/>
              <a:t>?</a:t>
            </a:r>
          </a:p>
          <a:p>
            <a:pPr marL="171450" indent="-171450">
              <a:buFont typeface="Arial" panose="020B0604020202020204" pitchFamily="34" charset="0"/>
              <a:buChar char="•"/>
            </a:pPr>
            <a:r>
              <a:rPr lang="en-GB" sz="1100" dirty="0" err="1"/>
              <a:t>Annog</a:t>
            </a:r>
            <a:r>
              <a:rPr lang="en-GB" sz="1100" dirty="0"/>
              <a:t> </a:t>
            </a:r>
            <a:r>
              <a:rPr lang="en-GB" sz="1100" dirty="0" err="1"/>
              <a:t>dulliau</a:t>
            </a:r>
            <a:r>
              <a:rPr lang="en-GB" sz="1100" dirty="0"/>
              <a:t> </a:t>
            </a:r>
            <a:r>
              <a:rPr lang="en-GB" sz="1100" dirty="0" err="1"/>
              <a:t>cyfathrebu</a:t>
            </a:r>
            <a:r>
              <a:rPr lang="en-GB" sz="1100" dirty="0"/>
              <a:t> di-</a:t>
            </a:r>
            <a:r>
              <a:rPr lang="en-GB" sz="1100" dirty="0" err="1"/>
              <a:t>eiriau</a:t>
            </a:r>
            <a:r>
              <a:rPr lang="en-GB" sz="1100" dirty="0"/>
              <a:t> </a:t>
            </a:r>
            <a:r>
              <a:rPr lang="en-GB" sz="1100" dirty="0" err="1"/>
              <a:t>fel</a:t>
            </a:r>
            <a:r>
              <a:rPr lang="en-GB" sz="1100" dirty="0"/>
              <a:t> </a:t>
            </a:r>
            <a:r>
              <a:rPr lang="en-GB" sz="1100" dirty="0" err="1"/>
              <a:t>ysgrifennu</a:t>
            </a:r>
            <a:r>
              <a:rPr lang="en-GB" sz="1100" dirty="0"/>
              <a:t>, </a:t>
            </a:r>
            <a:r>
              <a:rPr lang="en-GB" sz="1100" dirty="0" err="1"/>
              <a:t>lluniadu</a:t>
            </a:r>
            <a:r>
              <a:rPr lang="en-GB" sz="1100" dirty="0"/>
              <a:t>, </a:t>
            </a:r>
            <a:r>
              <a:rPr lang="en-GB" sz="1100" dirty="0" err="1"/>
              <a:t>ystumio</a:t>
            </a:r>
            <a:r>
              <a:rPr lang="en-GB" sz="1100" dirty="0"/>
              <a:t>, a </a:t>
            </a:r>
            <a:r>
              <a:rPr lang="en-GB" sz="1100" dirty="0" err="1"/>
              <a:t>defnyddio</a:t>
            </a:r>
            <a:r>
              <a:rPr lang="en-GB" sz="1100" dirty="0"/>
              <a:t> </a:t>
            </a:r>
            <a:r>
              <a:rPr lang="en-GB" sz="1100" dirty="0" err="1"/>
              <a:t>byrddau</a:t>
            </a:r>
            <a:r>
              <a:rPr lang="en-GB" sz="1100" dirty="0"/>
              <a:t> </a:t>
            </a:r>
            <a:r>
              <a:rPr lang="en-GB" sz="1100" dirty="0" err="1"/>
              <a:t>cyfathrebu</a:t>
            </a:r>
            <a:r>
              <a:rPr lang="en-GB" sz="1100" dirty="0"/>
              <a:t> neu </a:t>
            </a:r>
            <a:r>
              <a:rPr lang="en-GB" sz="1100" dirty="0" err="1"/>
              <a:t>dechnoleg</a:t>
            </a:r>
            <a:r>
              <a:rPr lang="en-GB" sz="1100" dirty="0"/>
              <a:t> </a:t>
            </a:r>
            <a:r>
              <a:rPr lang="en-GB" sz="1100" dirty="0" err="1"/>
              <a:t>gynorthwyol</a:t>
            </a:r>
            <a:r>
              <a:rPr lang="en-GB" sz="1100" dirty="0"/>
              <a:t> </a:t>
            </a:r>
            <a:r>
              <a:rPr lang="en-GB" sz="1100" dirty="0" err="1"/>
              <a:t>arall</a:t>
            </a:r>
            <a:r>
              <a:rPr lang="en-GB" sz="1100" dirty="0"/>
              <a:t> (</a:t>
            </a:r>
            <a:r>
              <a:rPr lang="en-GB" sz="1100" dirty="0" err="1"/>
              <a:t>Elsahar</a:t>
            </a:r>
            <a:r>
              <a:rPr lang="en-GB" sz="1100" dirty="0"/>
              <a:t> </a:t>
            </a:r>
            <a:r>
              <a:rPr lang="en-GB" sz="1100" i="1" dirty="0"/>
              <a:t>et al</a:t>
            </a:r>
            <a:r>
              <a:rPr lang="en-GB" sz="1100" dirty="0"/>
              <a:t>, 2019)</a:t>
            </a:r>
          </a:p>
          <a:p>
            <a:pPr marL="171450" indent="-171450">
              <a:buFont typeface="Arial" panose="020B0604020202020204" pitchFamily="34" charset="0"/>
              <a:buChar char="•"/>
            </a:pPr>
            <a:r>
              <a:rPr lang="en-GB" sz="1100" dirty="0" err="1"/>
              <a:t>Annog</a:t>
            </a:r>
            <a:r>
              <a:rPr lang="en-GB" sz="1100" dirty="0"/>
              <a:t> </a:t>
            </a:r>
            <a:r>
              <a:rPr lang="en-GB" sz="1100" dirty="0" err="1"/>
              <a:t>awyrgylch</a:t>
            </a:r>
            <a:r>
              <a:rPr lang="en-GB" sz="1100" dirty="0"/>
              <a:t> </a:t>
            </a:r>
            <a:r>
              <a:rPr lang="en-GB" sz="1100" dirty="0" err="1"/>
              <a:t>dysgu</a:t>
            </a:r>
            <a:r>
              <a:rPr lang="en-GB" sz="1100" dirty="0"/>
              <a:t> </a:t>
            </a:r>
            <a:r>
              <a:rPr lang="en-GB" sz="1100" dirty="0" err="1"/>
              <a:t>gofalgar</a:t>
            </a:r>
            <a:r>
              <a:rPr lang="en-GB" sz="1100" dirty="0"/>
              <a:t> a </a:t>
            </a:r>
            <a:r>
              <a:rPr lang="en-GB" sz="1100" dirty="0" err="1"/>
              <a:t>thosturiol</a:t>
            </a:r>
            <a:r>
              <a:rPr lang="en-GB" sz="1100" dirty="0"/>
              <a:t> </a:t>
            </a:r>
            <a:r>
              <a:rPr lang="en-GB" sz="1100" dirty="0" err="1"/>
              <a:t>yn</a:t>
            </a:r>
            <a:r>
              <a:rPr lang="en-GB" sz="1100" dirty="0"/>
              <a:t> </a:t>
            </a:r>
            <a:r>
              <a:rPr lang="en-GB" sz="1100" dirty="0" err="1"/>
              <a:t>yr</a:t>
            </a:r>
            <a:r>
              <a:rPr lang="en-GB" sz="1100" dirty="0"/>
              <a:t> </a:t>
            </a:r>
            <a:r>
              <a:rPr lang="en-GB" sz="1100" dirty="0" err="1"/>
              <a:t>ystafell</a:t>
            </a:r>
            <a:r>
              <a:rPr lang="en-GB" sz="1100" dirty="0"/>
              <a:t> </a:t>
            </a:r>
            <a:r>
              <a:rPr lang="en-GB" sz="1100" dirty="0" err="1"/>
              <a:t>ddosbarth</a:t>
            </a:r>
            <a:r>
              <a:rPr lang="en-GB" sz="1100" dirty="0"/>
              <a:t> </a:t>
            </a:r>
            <a:r>
              <a:rPr lang="en-GB" sz="1100" dirty="0" err="1"/>
              <a:t>fel</a:t>
            </a:r>
            <a:r>
              <a:rPr lang="en-GB" sz="1100" dirty="0"/>
              <a:t> bod y plant </a:t>
            </a:r>
            <a:r>
              <a:rPr lang="en-GB" sz="1100" dirty="0" err="1"/>
              <a:t>yn</a:t>
            </a:r>
            <a:r>
              <a:rPr lang="en-GB" sz="1100" dirty="0"/>
              <a:t> </a:t>
            </a:r>
            <a:r>
              <a:rPr lang="en-GB" sz="1100" dirty="0" err="1"/>
              <a:t>teimlo’n</a:t>
            </a:r>
            <a:r>
              <a:rPr lang="en-GB" sz="1100" dirty="0"/>
              <a:t> </a:t>
            </a:r>
            <a:r>
              <a:rPr lang="en-GB" sz="1100" dirty="0" err="1"/>
              <a:t>gyfforddus</a:t>
            </a:r>
            <a:r>
              <a:rPr lang="en-GB" sz="1100" dirty="0"/>
              <a:t> ac </a:t>
            </a:r>
            <a:r>
              <a:rPr lang="en-GB" sz="1100" dirty="0" err="1"/>
              <a:t>yn</a:t>
            </a:r>
            <a:r>
              <a:rPr lang="en-GB" sz="1100" dirty="0"/>
              <a:t> </a:t>
            </a:r>
            <a:r>
              <a:rPr lang="en-GB" sz="1100" dirty="0" err="1"/>
              <a:t>gartrefol</a:t>
            </a:r>
            <a:r>
              <a:rPr lang="en-GB" sz="1100" dirty="0"/>
              <a:t> (Selective Mutism Association, 2021). </a:t>
            </a:r>
          </a:p>
          <a:p>
            <a:pPr marL="171450" indent="-171450">
              <a:buFont typeface="Arial" panose="020B0604020202020204" pitchFamily="34" charset="0"/>
              <a:buChar char="•"/>
            </a:pPr>
            <a:r>
              <a:rPr lang="en-GB" sz="1100" dirty="0" err="1"/>
              <a:t>Cydweithio’n</a:t>
            </a:r>
            <a:r>
              <a:rPr lang="en-GB" sz="1100" dirty="0"/>
              <a:t> </a:t>
            </a:r>
            <a:r>
              <a:rPr lang="en-GB" sz="1100" dirty="0" err="1"/>
              <a:t>agos</a:t>
            </a:r>
            <a:r>
              <a:rPr lang="en-GB" sz="1100" dirty="0"/>
              <a:t> ag </a:t>
            </a:r>
            <a:r>
              <a:rPr lang="en-GB" sz="1100" dirty="0" err="1"/>
              <a:t>arbenigwyr</a:t>
            </a:r>
            <a:r>
              <a:rPr lang="en-GB" sz="1100" dirty="0"/>
              <a:t> </a:t>
            </a:r>
            <a:r>
              <a:rPr lang="en-GB" sz="1100" dirty="0" err="1"/>
              <a:t>fel</a:t>
            </a:r>
            <a:r>
              <a:rPr lang="en-GB" sz="1100" dirty="0"/>
              <a:t> </a:t>
            </a:r>
            <a:r>
              <a:rPr lang="en-GB" sz="1100" dirty="0" err="1"/>
              <a:t>therpyddion</a:t>
            </a:r>
            <a:r>
              <a:rPr lang="en-GB" sz="1100" dirty="0"/>
              <a:t> </a:t>
            </a:r>
            <a:r>
              <a:rPr lang="en-GB" sz="1100" dirty="0" err="1"/>
              <a:t>lleferydd</a:t>
            </a:r>
            <a:r>
              <a:rPr lang="en-GB" sz="1100" dirty="0"/>
              <a:t> a </a:t>
            </a:r>
            <a:r>
              <a:rPr lang="en-GB" sz="1100" dirty="0" err="1"/>
              <a:t>seicolegwyr</a:t>
            </a:r>
            <a:r>
              <a:rPr lang="en-GB" sz="1100" dirty="0"/>
              <a:t>, </a:t>
            </a:r>
            <a:r>
              <a:rPr lang="en-GB" sz="1100" dirty="0" err="1"/>
              <a:t>i</a:t>
            </a:r>
            <a:r>
              <a:rPr lang="en-GB" sz="1100" dirty="0"/>
              <a:t> </a:t>
            </a:r>
            <a:r>
              <a:rPr lang="en-GB" sz="1100" dirty="0" err="1"/>
              <a:t>ddarparu</a:t>
            </a:r>
            <a:r>
              <a:rPr lang="en-GB" sz="1100" dirty="0"/>
              <a:t> </a:t>
            </a:r>
            <a:r>
              <a:rPr lang="en-GB" sz="1100" dirty="0" err="1"/>
              <a:t>triniaeth</a:t>
            </a:r>
            <a:r>
              <a:rPr lang="en-GB" sz="1100" dirty="0"/>
              <a:t> addas (Lee, dim </a:t>
            </a:r>
            <a:r>
              <a:rPr lang="en-GB" sz="1100" dirty="0" err="1"/>
              <a:t>dyddiad</a:t>
            </a:r>
            <a:r>
              <a:rPr lang="en-GB" sz="1100" dirty="0"/>
              <a:t>)</a:t>
            </a:r>
          </a:p>
          <a:p>
            <a:pPr marL="171450" indent="-171450">
              <a:buFont typeface="Arial" panose="020B0604020202020204" pitchFamily="34" charset="0"/>
              <a:buChar char="•"/>
            </a:pPr>
            <a:r>
              <a:rPr lang="en-GB" sz="1100" dirty="0" err="1"/>
              <a:t>Sefydlu</a:t>
            </a:r>
            <a:r>
              <a:rPr lang="en-GB" sz="1100" dirty="0"/>
              <a:t> </a:t>
            </a:r>
            <a:r>
              <a:rPr lang="en-GB" sz="1100" dirty="0" err="1"/>
              <a:t>nodau</a:t>
            </a:r>
            <a:r>
              <a:rPr lang="en-GB" sz="1100" dirty="0"/>
              <a:t> ac </a:t>
            </a:r>
            <a:r>
              <a:rPr lang="en-GB" sz="1100" dirty="0" err="1"/>
              <a:t>amcanion</a:t>
            </a:r>
            <a:r>
              <a:rPr lang="en-GB" sz="1100" dirty="0"/>
              <a:t> </a:t>
            </a:r>
            <a:r>
              <a:rPr lang="en-GB" sz="1100" dirty="0" err="1"/>
              <a:t>ar</a:t>
            </a:r>
            <a:r>
              <a:rPr lang="en-GB" sz="1100" dirty="0"/>
              <a:t> </a:t>
            </a:r>
            <a:r>
              <a:rPr lang="en-GB" sz="1100" dirty="0" err="1"/>
              <a:t>galluoedd</a:t>
            </a:r>
            <a:r>
              <a:rPr lang="en-GB" sz="1100" dirty="0"/>
              <a:t> a </a:t>
            </a:r>
            <a:r>
              <a:rPr lang="en-GB" sz="1100" dirty="0" err="1"/>
              <a:t>datblygiad</a:t>
            </a:r>
            <a:r>
              <a:rPr lang="en-GB" sz="1100" dirty="0"/>
              <a:t> y </a:t>
            </a:r>
            <a:r>
              <a:rPr lang="en-GB" sz="1100" dirty="0" err="1"/>
              <a:t>plentyn</a:t>
            </a:r>
            <a:r>
              <a:rPr lang="en-GB" sz="1100" dirty="0"/>
              <a:t> ac </a:t>
            </a:r>
            <a:r>
              <a:rPr lang="en-GB" sz="1100" dirty="0" err="1"/>
              <a:t>i</a:t>
            </a:r>
            <a:r>
              <a:rPr lang="en-GB" sz="1100" dirty="0"/>
              <a:t> </a:t>
            </a:r>
            <a:r>
              <a:rPr lang="en-GB" sz="1100" dirty="0" err="1"/>
              <a:t>chydnabyddio</a:t>
            </a:r>
            <a:r>
              <a:rPr lang="en-GB" sz="1100" dirty="0"/>
              <a:t> </a:t>
            </a:r>
            <a:r>
              <a:rPr lang="en-GB" sz="1100" dirty="0" err="1"/>
              <a:t>cymhelliant</a:t>
            </a:r>
            <a:r>
              <a:rPr lang="en-GB" sz="1100" dirty="0"/>
              <a:t> y </a:t>
            </a:r>
            <a:r>
              <a:rPr lang="en-GB" sz="1100" dirty="0" err="1"/>
              <a:t>plentyn</a:t>
            </a:r>
            <a:r>
              <a:rPr lang="en-GB" sz="1100" dirty="0"/>
              <a:t> er </a:t>
            </a:r>
            <a:r>
              <a:rPr lang="en-GB" sz="1100" dirty="0" err="1"/>
              <a:t>mwyn</a:t>
            </a:r>
            <a:r>
              <a:rPr lang="en-GB" sz="1100" dirty="0"/>
              <a:t> </a:t>
            </a:r>
            <a:r>
              <a:rPr lang="en-GB" sz="1100" dirty="0" err="1"/>
              <a:t>gwella</a:t>
            </a:r>
            <a:r>
              <a:rPr lang="en-GB" sz="1100" dirty="0"/>
              <a:t> </a:t>
            </a:r>
            <a:r>
              <a:rPr lang="en-GB" sz="1100" dirty="0" err="1"/>
              <a:t>hunan</a:t>
            </a:r>
            <a:r>
              <a:rPr lang="en-GB" sz="1100" dirty="0"/>
              <a:t> </a:t>
            </a:r>
            <a:r>
              <a:rPr lang="en-GB" sz="1100" dirty="0" err="1"/>
              <a:t>barch</a:t>
            </a:r>
            <a:r>
              <a:rPr lang="en-GB" sz="1100" dirty="0"/>
              <a:t> (</a:t>
            </a:r>
            <a:r>
              <a:rPr lang="en-GB" sz="1100" dirty="0" err="1"/>
              <a:t>Resendes</a:t>
            </a:r>
            <a:r>
              <a:rPr lang="en-GB" sz="1100" dirty="0"/>
              <a:t>, 2022).</a:t>
            </a:r>
          </a:p>
          <a:p>
            <a:pPr marL="171450" indent="-171450">
              <a:buFont typeface="Arial" panose="020B0604020202020204" pitchFamily="34" charset="0"/>
              <a:buChar char="•"/>
            </a:pPr>
            <a:endParaRPr lang="en-GB" sz="1200" dirty="0"/>
          </a:p>
        </p:txBody>
      </p:sp>
      <p:pic>
        <p:nvPicPr>
          <p:cNvPr id="2" name="Picture 1">
            <a:extLst>
              <a:ext uri="{FF2B5EF4-FFF2-40B4-BE49-F238E27FC236}">
                <a16:creationId xmlns:a16="http://schemas.microsoft.com/office/drawing/2014/main" id="{F8CF411C-AA8E-20D5-1A3F-A9E652FB1B1F}"/>
              </a:ext>
            </a:extLst>
          </p:cNvPr>
          <p:cNvPicPr>
            <a:picLocks noChangeAspect="1"/>
          </p:cNvPicPr>
          <p:nvPr/>
        </p:nvPicPr>
        <p:blipFill>
          <a:blip r:embed="rId3"/>
          <a:stretch>
            <a:fillRect/>
          </a:stretch>
        </p:blipFill>
        <p:spPr>
          <a:xfrm>
            <a:off x="9834529" y="2203075"/>
            <a:ext cx="2079063" cy="1230805"/>
          </a:xfrm>
          <a:prstGeom prst="rect">
            <a:avLst/>
          </a:prstGeom>
        </p:spPr>
      </p:pic>
      <p:sp>
        <p:nvSpPr>
          <p:cNvPr id="8" name="TextBox 7">
            <a:extLst>
              <a:ext uri="{FF2B5EF4-FFF2-40B4-BE49-F238E27FC236}">
                <a16:creationId xmlns:a16="http://schemas.microsoft.com/office/drawing/2014/main" id="{DB5190F2-7876-8044-E4FB-96C17FD481E2}"/>
              </a:ext>
            </a:extLst>
          </p:cNvPr>
          <p:cNvSpPr txBox="1"/>
          <p:nvPr/>
        </p:nvSpPr>
        <p:spPr>
          <a:xfrm>
            <a:off x="16614" y="-9586"/>
            <a:ext cx="12149512" cy="686899"/>
          </a:xfrm>
          <a:prstGeom prst="rect">
            <a:avLst/>
          </a:prstGeom>
          <a:solidFill>
            <a:srgbClr val="FFC000"/>
          </a:solidFill>
        </p:spPr>
        <p:txBody>
          <a:bodyPr wrap="square" rtlCol="0">
            <a:spAutoFit/>
          </a:bodyPr>
          <a:lstStyle/>
          <a:p>
            <a:endParaRPr lang="en-GB" dirty="0"/>
          </a:p>
        </p:txBody>
      </p:sp>
      <p:sp>
        <p:nvSpPr>
          <p:cNvPr id="5" name="TextBox 4">
            <a:extLst>
              <a:ext uri="{FF2B5EF4-FFF2-40B4-BE49-F238E27FC236}">
                <a16:creationId xmlns:a16="http://schemas.microsoft.com/office/drawing/2014/main" id="{F9A4C3F7-0611-E5FF-691E-76102311D99D}"/>
              </a:ext>
            </a:extLst>
          </p:cNvPr>
          <p:cNvSpPr txBox="1"/>
          <p:nvPr/>
        </p:nvSpPr>
        <p:spPr>
          <a:xfrm>
            <a:off x="697498" y="89137"/>
            <a:ext cx="10708535" cy="461665"/>
          </a:xfrm>
          <a:prstGeom prst="rect">
            <a:avLst/>
          </a:prstGeom>
          <a:noFill/>
        </p:spPr>
        <p:txBody>
          <a:bodyPr wrap="square" rtlCol="0">
            <a:spAutoFit/>
          </a:bodyPr>
          <a:lstStyle/>
          <a:p>
            <a:pPr algn="ctr"/>
            <a:r>
              <a:rPr lang="en-GB" sz="2400" dirty="0"/>
              <a:t>Nodi </a:t>
            </a:r>
            <a:r>
              <a:rPr lang="en-GB" sz="2400" dirty="0" err="1"/>
              <a:t>Mutistiaeth</a:t>
            </a:r>
            <a:r>
              <a:rPr lang="en-GB" sz="2400" dirty="0"/>
              <a:t> </a:t>
            </a:r>
            <a:r>
              <a:rPr lang="en-GB" sz="2400" dirty="0" err="1"/>
              <a:t>Dethol</a:t>
            </a:r>
            <a:r>
              <a:rPr lang="en-GB" sz="2400" dirty="0"/>
              <a:t>: </a:t>
            </a:r>
            <a:r>
              <a:rPr lang="en-GB" sz="2400" dirty="0" err="1"/>
              <a:t>Achosion</a:t>
            </a:r>
            <a:r>
              <a:rPr lang="en-GB" sz="2400" dirty="0"/>
              <a:t>, </a:t>
            </a:r>
            <a:r>
              <a:rPr lang="en-GB" sz="2400" dirty="0" err="1"/>
              <a:t>Amlygiadau</a:t>
            </a:r>
            <a:r>
              <a:rPr lang="en-GB" sz="2400" dirty="0"/>
              <a:t>, a </a:t>
            </a:r>
            <a:r>
              <a:rPr lang="en-GB" sz="2400" dirty="0" err="1"/>
              <a:t>Stratagaethau</a:t>
            </a:r>
            <a:r>
              <a:rPr lang="en-GB" sz="2400" dirty="0"/>
              <a:t> </a:t>
            </a:r>
            <a:r>
              <a:rPr lang="en-GB" sz="2400" dirty="0" err="1"/>
              <a:t>Rheoli</a:t>
            </a:r>
            <a:r>
              <a:rPr lang="en-GB" sz="2400" dirty="0"/>
              <a:t>  </a:t>
            </a:r>
          </a:p>
        </p:txBody>
      </p:sp>
      <p:sp>
        <p:nvSpPr>
          <p:cNvPr id="3" name="TextBox 2">
            <a:extLst>
              <a:ext uri="{FF2B5EF4-FFF2-40B4-BE49-F238E27FC236}">
                <a16:creationId xmlns:a16="http://schemas.microsoft.com/office/drawing/2014/main" id="{54CA1643-9A1C-C897-4A17-E73A82A47605}"/>
              </a:ext>
            </a:extLst>
          </p:cNvPr>
          <p:cNvSpPr txBox="1"/>
          <p:nvPr/>
        </p:nvSpPr>
        <p:spPr>
          <a:xfrm>
            <a:off x="5429623" y="662326"/>
            <a:ext cx="6499413" cy="1785104"/>
          </a:xfrm>
          <a:prstGeom prst="rect">
            <a:avLst/>
          </a:prstGeom>
          <a:noFill/>
        </p:spPr>
        <p:txBody>
          <a:bodyPr wrap="square" rtlCol="0">
            <a:spAutoFit/>
          </a:bodyPr>
          <a:lstStyle/>
          <a:p>
            <a:r>
              <a:rPr lang="en-GB" sz="1100" u="sng" dirty="0"/>
              <a:t>Pa </a:t>
            </a:r>
            <a:r>
              <a:rPr lang="en-GB" sz="1100" u="sng" dirty="0" err="1"/>
              <a:t>gymorth</a:t>
            </a:r>
            <a:r>
              <a:rPr lang="en-GB" sz="1100" u="sng" dirty="0"/>
              <a:t> </a:t>
            </a:r>
            <a:r>
              <a:rPr lang="en-GB" sz="1100" u="sng" dirty="0" err="1"/>
              <a:t>sydd</a:t>
            </a:r>
            <a:r>
              <a:rPr lang="en-GB" sz="1100" u="sng" dirty="0"/>
              <a:t> </a:t>
            </a:r>
            <a:r>
              <a:rPr lang="en-GB" sz="1100" u="sng" dirty="0" err="1"/>
              <a:t>ar</a:t>
            </a:r>
            <a:r>
              <a:rPr lang="en-GB" sz="1100" u="sng" dirty="0"/>
              <a:t> </a:t>
            </a:r>
            <a:r>
              <a:rPr lang="en-GB" sz="1100" u="sng" dirty="0" err="1"/>
              <a:t>gael</a:t>
            </a:r>
            <a:r>
              <a:rPr lang="en-GB" sz="1100" u="sng" dirty="0"/>
              <a:t>? </a:t>
            </a:r>
          </a:p>
          <a:p>
            <a:r>
              <a:rPr lang="en-GB" sz="1100" dirty="0" err="1"/>
              <a:t>Mae’r</a:t>
            </a:r>
            <a:r>
              <a:rPr lang="en-GB" sz="1100" dirty="0"/>
              <a:t> </a:t>
            </a:r>
            <a:r>
              <a:rPr lang="en-GB" sz="1100" dirty="0" err="1"/>
              <a:t>Deddf</a:t>
            </a:r>
            <a:r>
              <a:rPr lang="en-GB" sz="1100" dirty="0"/>
              <a:t> </a:t>
            </a:r>
            <a:r>
              <a:rPr lang="en-GB" sz="1100" dirty="0" err="1"/>
              <a:t>Anghenion</a:t>
            </a:r>
            <a:r>
              <a:rPr lang="en-GB" sz="1100" dirty="0"/>
              <a:t> </a:t>
            </a:r>
            <a:r>
              <a:rPr lang="en-GB" sz="1100" dirty="0" err="1"/>
              <a:t>Dysgu</a:t>
            </a:r>
            <a:r>
              <a:rPr lang="en-GB" sz="1100" dirty="0"/>
              <a:t> </a:t>
            </a:r>
            <a:r>
              <a:rPr lang="en-GB" sz="1100" dirty="0" err="1"/>
              <a:t>Ychwanegol</a:t>
            </a:r>
            <a:r>
              <a:rPr lang="en-GB" sz="1100" dirty="0"/>
              <a:t> </a:t>
            </a:r>
            <a:r>
              <a:rPr lang="en-GB" sz="1100" dirty="0" err="1"/>
              <a:t>a’r</a:t>
            </a:r>
            <a:r>
              <a:rPr lang="en-GB" sz="1100" dirty="0"/>
              <a:t> </a:t>
            </a:r>
            <a:r>
              <a:rPr lang="en-GB" sz="1100" dirty="0" err="1"/>
              <a:t>Tribiwlyns</a:t>
            </a:r>
            <a:r>
              <a:rPr lang="en-GB" sz="1100" dirty="0"/>
              <a:t> </a:t>
            </a:r>
            <a:r>
              <a:rPr lang="en-GB" sz="1100" dirty="0" err="1"/>
              <a:t>Addysg</a:t>
            </a:r>
            <a:r>
              <a:rPr lang="en-GB" sz="1100" dirty="0"/>
              <a:t> </a:t>
            </a:r>
            <a:r>
              <a:rPr lang="en-GB" sz="1100" dirty="0" err="1"/>
              <a:t>yng</a:t>
            </a:r>
            <a:r>
              <a:rPr lang="en-GB" sz="1100" dirty="0"/>
              <a:t> </a:t>
            </a:r>
            <a:r>
              <a:rPr lang="en-GB" sz="1100" dirty="0" err="1"/>
              <a:t>Nghymru</a:t>
            </a:r>
            <a:r>
              <a:rPr lang="en-GB" sz="1100" dirty="0"/>
              <a:t> 2018 </a:t>
            </a:r>
            <a:r>
              <a:rPr lang="en-GB" sz="1100" dirty="0" err="1"/>
              <a:t>yn</a:t>
            </a:r>
            <a:r>
              <a:rPr lang="en-GB" sz="1100" dirty="0"/>
              <a:t> </a:t>
            </a:r>
            <a:r>
              <a:rPr lang="en-GB" sz="1100" dirty="0" err="1"/>
              <a:t>sicrhau</a:t>
            </a:r>
            <a:r>
              <a:rPr lang="en-GB" sz="1100" dirty="0"/>
              <a:t> </a:t>
            </a:r>
            <a:r>
              <a:rPr lang="en-GB" sz="1100" dirty="0" err="1"/>
              <a:t>cymorth</a:t>
            </a:r>
            <a:r>
              <a:rPr lang="en-GB" sz="1100" dirty="0"/>
              <a:t> </a:t>
            </a:r>
            <a:r>
              <a:rPr lang="en-GB" sz="1100" dirty="0" err="1"/>
              <a:t>i</a:t>
            </a:r>
            <a:r>
              <a:rPr lang="en-GB" sz="1100" dirty="0"/>
              <a:t> </a:t>
            </a:r>
            <a:r>
              <a:rPr lang="en-GB" sz="1100" dirty="0" err="1"/>
              <a:t>blant</a:t>
            </a:r>
            <a:r>
              <a:rPr lang="en-GB" sz="1100" dirty="0"/>
              <a:t> ag ADY (</a:t>
            </a:r>
            <a:r>
              <a:rPr lang="en-GB" sz="1100" dirty="0" err="1"/>
              <a:t>Llywodraeth</a:t>
            </a:r>
            <a:r>
              <a:rPr lang="en-GB" sz="1100" dirty="0"/>
              <a:t> Cymru, 2022). </a:t>
            </a:r>
            <a:r>
              <a:rPr lang="en-GB" sz="1100" dirty="0" err="1"/>
              <a:t>Mae’r</a:t>
            </a:r>
            <a:r>
              <a:rPr lang="en-GB" sz="1100" dirty="0"/>
              <a:t> </a:t>
            </a:r>
            <a:r>
              <a:rPr lang="en-GB" sz="1100" dirty="0" err="1"/>
              <a:t>Erthygl</a:t>
            </a:r>
            <a:r>
              <a:rPr lang="en-GB" sz="1100" dirty="0"/>
              <a:t> 24 </a:t>
            </a:r>
            <a:r>
              <a:rPr lang="en-GB" sz="1100" dirty="0" err="1"/>
              <a:t>o’r</a:t>
            </a:r>
            <a:r>
              <a:rPr lang="en-GB" sz="1100" dirty="0"/>
              <a:t> </a:t>
            </a:r>
            <a:r>
              <a:rPr lang="en-GB" sz="1100" dirty="0" err="1"/>
              <a:t>Hawliau</a:t>
            </a:r>
            <a:r>
              <a:rPr lang="en-GB" sz="1100" dirty="0"/>
              <a:t> </a:t>
            </a:r>
            <a:r>
              <a:rPr lang="en-GB" sz="1100" dirty="0" err="1"/>
              <a:t>Confensiwn</a:t>
            </a:r>
            <a:r>
              <a:rPr lang="en-GB" sz="1100" dirty="0"/>
              <a:t> y </a:t>
            </a:r>
            <a:r>
              <a:rPr lang="en-GB" sz="1100" dirty="0" err="1"/>
              <a:t>Cenhedloedd</a:t>
            </a:r>
            <a:r>
              <a:rPr lang="en-GB" sz="1100" dirty="0"/>
              <a:t> </a:t>
            </a:r>
            <a:r>
              <a:rPr lang="en-GB" sz="1100" dirty="0" err="1"/>
              <a:t>Unedig</a:t>
            </a:r>
            <a:r>
              <a:rPr lang="en-GB" sz="1100" dirty="0"/>
              <a:t> </a:t>
            </a:r>
            <a:r>
              <a:rPr lang="en-GB" sz="1100" dirty="0" err="1"/>
              <a:t>yn</a:t>
            </a:r>
            <a:r>
              <a:rPr lang="en-GB" sz="1100" dirty="0"/>
              <a:t> </a:t>
            </a:r>
            <a:r>
              <a:rPr lang="en-GB" sz="1100" dirty="0" err="1"/>
              <a:t>pwysleisio</a:t>
            </a:r>
            <a:r>
              <a:rPr lang="en-GB" sz="1100" dirty="0"/>
              <a:t> </a:t>
            </a:r>
            <a:r>
              <a:rPr lang="en-GB" sz="1100" dirty="0" err="1"/>
              <a:t>pwysicrwydd</a:t>
            </a:r>
            <a:r>
              <a:rPr lang="en-GB" sz="1100" dirty="0"/>
              <a:t> </a:t>
            </a:r>
            <a:r>
              <a:rPr lang="en-GB" sz="1100" dirty="0" err="1"/>
              <a:t>bodloni</a:t>
            </a:r>
            <a:r>
              <a:rPr lang="en-GB" sz="1100" dirty="0"/>
              <a:t> </a:t>
            </a:r>
            <a:r>
              <a:rPr lang="en-GB" sz="1100" dirty="0" err="1"/>
              <a:t>anghenion</a:t>
            </a:r>
            <a:r>
              <a:rPr lang="en-GB" sz="1100" dirty="0"/>
              <a:t> </a:t>
            </a:r>
            <a:r>
              <a:rPr lang="en-GB" sz="1100" dirty="0" err="1"/>
              <a:t>unigol</a:t>
            </a:r>
            <a:r>
              <a:rPr lang="en-GB" sz="1100" dirty="0"/>
              <a:t> </a:t>
            </a:r>
            <a:r>
              <a:rPr lang="en-GB" sz="1100" dirty="0" err="1"/>
              <a:t>pob</a:t>
            </a:r>
            <a:r>
              <a:rPr lang="en-GB" sz="1100" dirty="0"/>
              <a:t> </a:t>
            </a:r>
            <a:r>
              <a:rPr lang="en-GB" sz="1100" dirty="0" err="1"/>
              <a:t>plentyn</a:t>
            </a:r>
            <a:r>
              <a:rPr lang="en-GB" sz="1100" dirty="0"/>
              <a:t> </a:t>
            </a:r>
            <a:r>
              <a:rPr lang="en-GB" sz="1100" dirty="0" err="1"/>
              <a:t>gan</a:t>
            </a:r>
            <a:r>
              <a:rPr lang="en-GB" sz="1100" dirty="0"/>
              <a:t> </a:t>
            </a:r>
            <a:r>
              <a:rPr lang="en-GB" sz="1100" dirty="0" err="1"/>
              <a:t>gynnwys</a:t>
            </a:r>
            <a:r>
              <a:rPr lang="en-GB" sz="1100" dirty="0"/>
              <a:t> </a:t>
            </a:r>
            <a:r>
              <a:rPr lang="en-GB" sz="1100" dirty="0" err="1"/>
              <a:t>yn</a:t>
            </a:r>
            <a:r>
              <a:rPr lang="en-GB" sz="1100" dirty="0"/>
              <a:t> </a:t>
            </a:r>
            <a:r>
              <a:rPr lang="en-GB" sz="1100" dirty="0" err="1"/>
              <a:t>lleoliadau</a:t>
            </a:r>
            <a:r>
              <a:rPr lang="en-GB" sz="1100" dirty="0"/>
              <a:t> </a:t>
            </a:r>
            <a:r>
              <a:rPr lang="en-GB" sz="1100" dirty="0" err="1"/>
              <a:t>addysgiadol</a:t>
            </a:r>
            <a:r>
              <a:rPr lang="en-GB" sz="1100" dirty="0"/>
              <a:t> (UNICEF, 2017). Yn </a:t>
            </a:r>
            <a:r>
              <a:rPr lang="en-GB" sz="1100" dirty="0" err="1"/>
              <a:t>ol</a:t>
            </a:r>
            <a:r>
              <a:rPr lang="en-GB" sz="1100" dirty="0"/>
              <a:t> Kelly (dim </a:t>
            </a:r>
            <a:r>
              <a:rPr lang="en-GB" sz="1100" dirty="0" err="1"/>
              <a:t>dyddiad</a:t>
            </a:r>
            <a:r>
              <a:rPr lang="en-GB" sz="1100" dirty="0"/>
              <a:t>) gall </a:t>
            </a:r>
            <a:r>
              <a:rPr lang="en-GB" sz="1100" dirty="0" err="1"/>
              <a:t>therapyddion</a:t>
            </a:r>
            <a:r>
              <a:rPr lang="en-GB" sz="1100" dirty="0"/>
              <a:t> </a:t>
            </a:r>
            <a:r>
              <a:rPr lang="en-GB" sz="1100" dirty="0" err="1"/>
              <a:t>lleferydd-iaith</a:t>
            </a:r>
            <a:r>
              <a:rPr lang="en-GB" sz="1100" dirty="0"/>
              <a:t> </a:t>
            </a:r>
            <a:r>
              <a:rPr lang="en-GB" sz="1100" dirty="0" err="1"/>
              <a:t>cynnig</a:t>
            </a:r>
            <a:r>
              <a:rPr lang="en-GB" sz="1100" dirty="0"/>
              <a:t> </a:t>
            </a:r>
            <a:r>
              <a:rPr lang="en-GB" sz="1100" dirty="0" err="1"/>
              <a:t>cymorth</a:t>
            </a:r>
            <a:r>
              <a:rPr lang="en-GB" sz="1100" dirty="0"/>
              <a:t> </a:t>
            </a:r>
            <a:r>
              <a:rPr lang="en-GB" sz="1100" dirty="0" err="1"/>
              <a:t>trwy</a:t>
            </a:r>
            <a:r>
              <a:rPr lang="en-GB" sz="1100" dirty="0"/>
              <a:t> </a:t>
            </a:r>
            <a:r>
              <a:rPr lang="en-GB" sz="1100" dirty="0" err="1"/>
              <a:t>asesu</a:t>
            </a:r>
            <a:r>
              <a:rPr lang="en-GB" sz="1100" dirty="0"/>
              <a:t>, a </a:t>
            </a:r>
            <a:r>
              <a:rPr lang="en-GB" sz="1100" dirty="0" err="1"/>
              <a:t>chreu</a:t>
            </a:r>
            <a:r>
              <a:rPr lang="en-GB" sz="1100" dirty="0"/>
              <a:t> </a:t>
            </a:r>
            <a:r>
              <a:rPr lang="en-GB" sz="1100" dirty="0" err="1"/>
              <a:t>amcanion</a:t>
            </a:r>
            <a:r>
              <a:rPr lang="en-GB" sz="1100" dirty="0"/>
              <a:t> </a:t>
            </a:r>
            <a:r>
              <a:rPr lang="en-GB" sz="1100" dirty="0" err="1"/>
              <a:t>unigryw</a:t>
            </a:r>
            <a:r>
              <a:rPr lang="en-GB" sz="1100" dirty="0"/>
              <a:t> </a:t>
            </a:r>
            <a:r>
              <a:rPr lang="en-GB" sz="1100" dirty="0" err="1"/>
              <a:t>I’r</a:t>
            </a:r>
            <a:r>
              <a:rPr lang="en-GB" sz="1100" dirty="0"/>
              <a:t> </a:t>
            </a:r>
            <a:r>
              <a:rPr lang="en-GB" sz="1100" dirty="0" err="1"/>
              <a:t>plentyn</a:t>
            </a:r>
            <a:r>
              <a:rPr lang="en-GB" sz="1100" dirty="0"/>
              <a:t>. Yn </a:t>
            </a:r>
            <a:r>
              <a:rPr lang="en-GB" sz="1100" dirty="0" err="1"/>
              <a:t>ogytsal</a:t>
            </a:r>
            <a:r>
              <a:rPr lang="en-GB" sz="1100" dirty="0"/>
              <a:t>, gall </a:t>
            </a:r>
            <a:r>
              <a:rPr lang="en-GB" sz="1100" dirty="0" err="1"/>
              <a:t>seicolegwyr</a:t>
            </a:r>
            <a:r>
              <a:rPr lang="en-GB" sz="1100" dirty="0"/>
              <a:t> </a:t>
            </a:r>
            <a:r>
              <a:rPr lang="en-GB" sz="1100" dirty="0" err="1"/>
              <a:t>ysgol</a:t>
            </a:r>
            <a:r>
              <a:rPr lang="en-GB" sz="1100" dirty="0"/>
              <a:t>, ac </a:t>
            </a:r>
            <a:r>
              <a:rPr lang="en-GB" sz="1100" dirty="0" err="1"/>
              <a:t>athrawon</a:t>
            </a:r>
            <a:r>
              <a:rPr lang="en-GB" sz="1100" dirty="0"/>
              <a:t> </a:t>
            </a:r>
            <a:r>
              <a:rPr lang="en-GB" sz="1100" dirty="0" err="1"/>
              <a:t>weithio</a:t>
            </a:r>
            <a:r>
              <a:rPr lang="en-GB" sz="1100" dirty="0"/>
              <a:t> </a:t>
            </a:r>
            <a:r>
              <a:rPr lang="en-GB" sz="1100" dirty="0" err="1"/>
              <a:t>gyda’u</a:t>
            </a:r>
            <a:r>
              <a:rPr lang="en-GB" sz="1100" dirty="0"/>
              <a:t> </a:t>
            </a:r>
            <a:r>
              <a:rPr lang="en-GB" sz="1100" dirty="0" err="1"/>
              <a:t>gilydd</a:t>
            </a:r>
            <a:r>
              <a:rPr lang="en-GB" sz="1100" dirty="0"/>
              <a:t> i </a:t>
            </a:r>
            <a:r>
              <a:rPr lang="en-GB" sz="1100" dirty="0" err="1"/>
              <a:t>greu</a:t>
            </a:r>
            <a:r>
              <a:rPr lang="en-GB" sz="1100" dirty="0"/>
              <a:t> </a:t>
            </a:r>
            <a:r>
              <a:rPr lang="en-GB" sz="1100" dirty="0" err="1"/>
              <a:t>Raglen</a:t>
            </a:r>
            <a:r>
              <a:rPr lang="en-GB" sz="1100" dirty="0"/>
              <a:t> </a:t>
            </a:r>
            <a:r>
              <a:rPr lang="en-GB" sz="1100" dirty="0" err="1"/>
              <a:t>Addysg</a:t>
            </a:r>
            <a:r>
              <a:rPr lang="en-GB" sz="1100" dirty="0"/>
              <a:t> </a:t>
            </a:r>
            <a:r>
              <a:rPr lang="en-GB" sz="1100" dirty="0" err="1"/>
              <a:t>Unigol</a:t>
            </a:r>
            <a:r>
              <a:rPr lang="en-GB" sz="1100" dirty="0"/>
              <a:t> </a:t>
            </a:r>
            <a:r>
              <a:rPr lang="en-GB" sz="1100" dirty="0" err="1"/>
              <a:t>i</a:t>
            </a:r>
            <a:r>
              <a:rPr lang="en-GB" sz="1100" dirty="0"/>
              <a:t> </a:t>
            </a:r>
            <a:r>
              <a:rPr lang="en-GB" sz="1100" dirty="0" err="1"/>
              <a:t>gyrraedd</a:t>
            </a:r>
            <a:r>
              <a:rPr lang="en-GB" sz="1100" dirty="0"/>
              <a:t> </a:t>
            </a:r>
            <a:r>
              <a:rPr lang="en-GB" sz="1100" dirty="0" err="1"/>
              <a:t>gofynion</a:t>
            </a:r>
            <a:r>
              <a:rPr lang="en-GB" sz="1100" dirty="0"/>
              <a:t> y </a:t>
            </a:r>
            <a:r>
              <a:rPr lang="en-GB" sz="1100" dirty="0" err="1"/>
              <a:t>plentyn</a:t>
            </a:r>
            <a:r>
              <a:rPr lang="en-GB" sz="1100" dirty="0"/>
              <a:t> (Conroy </a:t>
            </a:r>
            <a:r>
              <a:rPr lang="en-GB" sz="1100" i="1" dirty="0"/>
              <a:t>et al</a:t>
            </a:r>
            <a:r>
              <a:rPr lang="en-GB" sz="1100" dirty="0"/>
              <a:t>, 2021). </a:t>
            </a:r>
            <a:r>
              <a:rPr lang="en-GB" sz="1100" dirty="0" err="1"/>
              <a:t>Ar</a:t>
            </a:r>
            <a:r>
              <a:rPr lang="en-GB" sz="1100" dirty="0"/>
              <a:t> y </a:t>
            </a:r>
            <a:r>
              <a:rPr lang="en-GB" sz="1100" dirty="0" err="1"/>
              <a:t>llaw</a:t>
            </a:r>
            <a:r>
              <a:rPr lang="en-GB" sz="1100" dirty="0"/>
              <a:t> </a:t>
            </a:r>
            <a:r>
              <a:rPr lang="en-GB" sz="1100" dirty="0" err="1"/>
              <a:t>arall</a:t>
            </a:r>
            <a:r>
              <a:rPr lang="en-GB" sz="1100" dirty="0"/>
              <a:t>, </a:t>
            </a:r>
            <a:r>
              <a:rPr lang="en-GB" sz="1100" dirty="0" err="1"/>
              <a:t>oherwydd</a:t>
            </a:r>
            <a:r>
              <a:rPr lang="en-GB" sz="1100" dirty="0"/>
              <a:t> </a:t>
            </a:r>
            <a:r>
              <a:rPr lang="en-GB" sz="1100" dirty="0" err="1"/>
              <a:t>diffyg</a:t>
            </a:r>
            <a:r>
              <a:rPr lang="en-GB" sz="1100" dirty="0"/>
              <a:t> </a:t>
            </a:r>
            <a:r>
              <a:rPr lang="en-GB" sz="1100" dirty="0" err="1"/>
              <a:t>gwybodaeth</a:t>
            </a:r>
            <a:r>
              <a:rPr lang="en-GB" sz="1100" dirty="0"/>
              <a:t> neu </a:t>
            </a:r>
            <a:r>
              <a:rPr lang="en-GB" sz="1100" dirty="0" err="1"/>
              <a:t>hyfforddiant</a:t>
            </a:r>
            <a:r>
              <a:rPr lang="en-GB" sz="1100" dirty="0"/>
              <a:t>, gall </a:t>
            </a:r>
            <a:r>
              <a:rPr lang="en-GB" sz="1100" dirty="0" err="1"/>
              <a:t>nifer</a:t>
            </a:r>
            <a:r>
              <a:rPr lang="en-GB" sz="1100" dirty="0"/>
              <a:t> </a:t>
            </a:r>
            <a:r>
              <a:rPr lang="en-GB" sz="1100" dirty="0" err="1"/>
              <a:t>fawr</a:t>
            </a:r>
            <a:r>
              <a:rPr lang="en-GB" sz="1100" dirty="0"/>
              <a:t> o </a:t>
            </a:r>
            <a:r>
              <a:rPr lang="en-GB" sz="1100" dirty="0" err="1"/>
              <a:t>addysgwyr</a:t>
            </a:r>
            <a:r>
              <a:rPr lang="en-GB" sz="1100" dirty="0"/>
              <a:t> a </a:t>
            </a:r>
            <a:r>
              <a:rPr lang="en-GB" sz="1100" dirty="0" err="1"/>
              <a:t>gweithwyr</a:t>
            </a:r>
            <a:r>
              <a:rPr lang="en-GB" sz="1100" dirty="0"/>
              <a:t> </a:t>
            </a:r>
            <a:r>
              <a:rPr lang="en-GB" sz="1100" dirty="0" err="1"/>
              <a:t>proffesiynol</a:t>
            </a:r>
            <a:r>
              <a:rPr lang="en-GB" sz="1100" dirty="0"/>
              <a:t> </a:t>
            </a:r>
            <a:r>
              <a:rPr lang="en-GB" sz="1100" dirty="0" err="1"/>
              <a:t>brofi</a:t>
            </a:r>
            <a:r>
              <a:rPr lang="en-GB" sz="1100" dirty="0"/>
              <a:t> </a:t>
            </a:r>
            <a:r>
              <a:rPr lang="en-GB" sz="1100" dirty="0" err="1"/>
              <a:t>oedi</a:t>
            </a:r>
            <a:r>
              <a:rPr lang="en-GB" sz="1100" dirty="0"/>
              <a:t>, </a:t>
            </a:r>
            <a:r>
              <a:rPr lang="en-GB" sz="1100" dirty="0" err="1"/>
              <a:t>wrth</a:t>
            </a:r>
            <a:r>
              <a:rPr lang="en-GB" sz="1100" dirty="0"/>
              <a:t> </a:t>
            </a:r>
            <a:r>
              <a:rPr lang="en-GB" sz="1100" dirty="0" err="1"/>
              <a:t>wneud</a:t>
            </a:r>
            <a:r>
              <a:rPr lang="en-GB" sz="1100" dirty="0"/>
              <a:t> diagnosis, nodi a </a:t>
            </a:r>
            <a:r>
              <a:rPr lang="en-GB" sz="1100" dirty="0" err="1"/>
              <a:t>gweithredu</a:t>
            </a:r>
            <a:r>
              <a:rPr lang="en-GB" sz="1100" dirty="0"/>
              <a:t> </a:t>
            </a:r>
            <a:r>
              <a:rPr lang="en-GB" sz="1100" dirty="0" err="1"/>
              <a:t>technegau</a:t>
            </a:r>
            <a:r>
              <a:rPr lang="en-GB" sz="1100" dirty="0"/>
              <a:t> </a:t>
            </a:r>
            <a:r>
              <a:rPr lang="en-GB" sz="1100" dirty="0" err="1"/>
              <a:t>cymorth</a:t>
            </a:r>
            <a:r>
              <a:rPr lang="en-GB" sz="1100" dirty="0"/>
              <a:t> addas </a:t>
            </a:r>
            <a:r>
              <a:rPr lang="en-GB" sz="1100" dirty="0" err="1"/>
              <a:t>mewn</a:t>
            </a:r>
            <a:r>
              <a:rPr lang="en-GB" sz="1100" dirty="0"/>
              <a:t> </a:t>
            </a:r>
            <a:r>
              <a:rPr lang="en-GB" sz="1100" dirty="0" err="1"/>
              <a:t>lleoliadau</a:t>
            </a:r>
            <a:r>
              <a:rPr lang="en-GB" sz="1100" dirty="0"/>
              <a:t> </a:t>
            </a:r>
            <a:r>
              <a:rPr lang="en-GB" sz="1100" dirty="0" err="1"/>
              <a:t>addysgol</a:t>
            </a:r>
            <a:r>
              <a:rPr lang="en-GB" sz="1100" dirty="0"/>
              <a:t> (White a Bond, 2022).</a:t>
            </a:r>
            <a:endParaRPr lang="en-GB" sz="1600" dirty="0"/>
          </a:p>
        </p:txBody>
      </p:sp>
      <p:pic>
        <p:nvPicPr>
          <p:cNvPr id="7" name="Picture 6">
            <a:extLst>
              <a:ext uri="{FF2B5EF4-FFF2-40B4-BE49-F238E27FC236}">
                <a16:creationId xmlns:a16="http://schemas.microsoft.com/office/drawing/2014/main" id="{5B41A2A0-BA3A-D8C1-B36D-A6EACE4A39A6}"/>
              </a:ext>
            </a:extLst>
          </p:cNvPr>
          <p:cNvPicPr>
            <a:picLocks noChangeAspect="1"/>
          </p:cNvPicPr>
          <p:nvPr/>
        </p:nvPicPr>
        <p:blipFill>
          <a:blip r:embed="rId4"/>
          <a:stretch>
            <a:fillRect/>
          </a:stretch>
        </p:blipFill>
        <p:spPr>
          <a:xfrm>
            <a:off x="3594845" y="708192"/>
            <a:ext cx="1443919" cy="1597757"/>
          </a:xfrm>
          <a:prstGeom prst="rect">
            <a:avLst/>
          </a:prstGeom>
        </p:spPr>
      </p:pic>
      <p:sp>
        <p:nvSpPr>
          <p:cNvPr id="9" name="TextBox 8">
            <a:extLst>
              <a:ext uri="{FF2B5EF4-FFF2-40B4-BE49-F238E27FC236}">
                <a16:creationId xmlns:a16="http://schemas.microsoft.com/office/drawing/2014/main" id="{95DA3DC0-F0B2-A43C-5BCE-6C8679F287C3}"/>
              </a:ext>
            </a:extLst>
          </p:cNvPr>
          <p:cNvSpPr txBox="1"/>
          <p:nvPr/>
        </p:nvSpPr>
        <p:spPr>
          <a:xfrm>
            <a:off x="3386609" y="2331577"/>
            <a:ext cx="2379136" cy="276999"/>
          </a:xfrm>
          <a:prstGeom prst="rect">
            <a:avLst/>
          </a:prstGeom>
          <a:noFill/>
        </p:spPr>
        <p:txBody>
          <a:bodyPr wrap="square" rtlCol="0">
            <a:spAutoFit/>
          </a:bodyPr>
          <a:lstStyle/>
          <a:p>
            <a:r>
              <a:rPr lang="en-GB" sz="1200" dirty="0">
                <a:solidFill>
                  <a:schemeClr val="tx1">
                    <a:lumMod val="75000"/>
                    <a:lumOff val="25000"/>
                  </a:schemeClr>
                </a:solidFill>
              </a:rPr>
              <a:t>(Google Images 2018)</a:t>
            </a:r>
          </a:p>
        </p:txBody>
      </p:sp>
      <p:sp>
        <p:nvSpPr>
          <p:cNvPr id="11" name="TextBox 10">
            <a:extLst>
              <a:ext uri="{FF2B5EF4-FFF2-40B4-BE49-F238E27FC236}">
                <a16:creationId xmlns:a16="http://schemas.microsoft.com/office/drawing/2014/main" id="{E3C5247A-373F-D0AD-F018-EFCD4DD7E0B6}"/>
              </a:ext>
            </a:extLst>
          </p:cNvPr>
          <p:cNvSpPr txBox="1"/>
          <p:nvPr/>
        </p:nvSpPr>
        <p:spPr>
          <a:xfrm>
            <a:off x="5473852" y="2396278"/>
            <a:ext cx="4319641" cy="1107996"/>
          </a:xfrm>
          <a:prstGeom prst="rect">
            <a:avLst/>
          </a:prstGeom>
          <a:noFill/>
        </p:spPr>
        <p:txBody>
          <a:bodyPr wrap="square" rtlCol="0">
            <a:spAutoFit/>
          </a:bodyPr>
          <a:lstStyle/>
          <a:p>
            <a:r>
              <a:rPr lang="en-GB" sz="1100" dirty="0" err="1"/>
              <a:t>Serch</a:t>
            </a:r>
            <a:r>
              <a:rPr lang="en-GB" sz="1100" dirty="0"/>
              <a:t> </a:t>
            </a:r>
            <a:r>
              <a:rPr lang="en-GB" sz="1100" dirty="0" err="1"/>
              <a:t>hynny</a:t>
            </a:r>
            <a:r>
              <a:rPr lang="en-GB" sz="1100" dirty="0"/>
              <a:t>, gall </a:t>
            </a:r>
            <a:r>
              <a:rPr lang="en-GB" sz="1100" dirty="0" err="1"/>
              <a:t>hyn</a:t>
            </a:r>
            <a:r>
              <a:rPr lang="en-GB" sz="1100" dirty="0"/>
              <a:t> </a:t>
            </a:r>
            <a:r>
              <a:rPr lang="en-GB" sz="1100" dirty="0" err="1"/>
              <a:t>achosi</a:t>
            </a:r>
            <a:r>
              <a:rPr lang="en-GB" sz="1100" dirty="0"/>
              <a:t> </a:t>
            </a:r>
            <a:r>
              <a:rPr lang="en-GB" sz="1100" dirty="0" err="1"/>
              <a:t>mwy</a:t>
            </a:r>
            <a:r>
              <a:rPr lang="en-GB" sz="1100" dirty="0"/>
              <a:t> o </a:t>
            </a:r>
            <a:r>
              <a:rPr lang="en-GB" sz="1100" dirty="0" err="1"/>
              <a:t>bryder</a:t>
            </a:r>
            <a:r>
              <a:rPr lang="en-GB" sz="1100" dirty="0"/>
              <a:t> </a:t>
            </a:r>
            <a:r>
              <a:rPr lang="en-GB" sz="1100" dirty="0" err="1"/>
              <a:t>mewn</a:t>
            </a:r>
            <a:r>
              <a:rPr lang="en-GB" sz="1100" dirty="0"/>
              <a:t> </a:t>
            </a:r>
            <a:r>
              <a:rPr lang="en-GB" sz="1100" dirty="0" err="1"/>
              <a:t>rhai</a:t>
            </a:r>
            <a:r>
              <a:rPr lang="en-GB" sz="1100" dirty="0"/>
              <a:t> plant (Bunnell </a:t>
            </a:r>
            <a:r>
              <a:rPr lang="en-GB" sz="1100" i="1" dirty="0"/>
              <a:t>et al</a:t>
            </a:r>
            <a:r>
              <a:rPr lang="en-GB" sz="1100" dirty="0"/>
              <a:t>, 2018). Yn </a:t>
            </a:r>
            <a:r>
              <a:rPr lang="en-GB" sz="1100" dirty="0" err="1"/>
              <a:t>ogystal</a:t>
            </a:r>
            <a:r>
              <a:rPr lang="en-GB" sz="1100" dirty="0"/>
              <a:t>, </a:t>
            </a:r>
            <a:r>
              <a:rPr lang="en-GB" sz="1100" dirty="0" err="1"/>
              <a:t>ychwanegwyd</a:t>
            </a:r>
            <a:r>
              <a:rPr lang="en-GB" sz="1100" dirty="0"/>
              <a:t> Hofmann (2018) gall y </a:t>
            </a:r>
            <a:r>
              <a:rPr lang="en-GB" sz="1100" dirty="0" err="1"/>
              <a:t>pwysau</a:t>
            </a:r>
            <a:r>
              <a:rPr lang="en-GB" sz="1100" dirty="0"/>
              <a:t> </a:t>
            </a:r>
            <a:r>
              <a:rPr lang="en-GB" sz="1100" dirty="0" err="1"/>
              <a:t>hyn</a:t>
            </a:r>
            <a:r>
              <a:rPr lang="en-GB" sz="1100" dirty="0"/>
              <a:t> </a:t>
            </a:r>
            <a:r>
              <a:rPr lang="en-GB" sz="1100" dirty="0" err="1"/>
              <a:t>achosi</a:t>
            </a:r>
            <a:r>
              <a:rPr lang="en-GB" sz="1100" dirty="0"/>
              <a:t> </a:t>
            </a:r>
            <a:r>
              <a:rPr lang="en-GB" sz="1100" dirty="0" err="1"/>
              <a:t>mwy</a:t>
            </a:r>
            <a:r>
              <a:rPr lang="en-GB" sz="1100" dirty="0"/>
              <a:t> o </a:t>
            </a:r>
            <a:r>
              <a:rPr lang="en-GB" sz="1100" dirty="0" err="1"/>
              <a:t>deimladau</a:t>
            </a:r>
            <a:r>
              <a:rPr lang="en-GB" sz="1100" dirty="0"/>
              <a:t> </a:t>
            </a:r>
            <a:r>
              <a:rPr lang="en-GB" sz="1100" dirty="0" err="1"/>
              <a:t>anghyfforddus</a:t>
            </a:r>
            <a:r>
              <a:rPr lang="en-GB" sz="1100" dirty="0"/>
              <a:t>, </a:t>
            </a:r>
            <a:r>
              <a:rPr lang="en-GB" sz="1100" dirty="0" err="1"/>
              <a:t>gwrthwynebiad</a:t>
            </a:r>
            <a:r>
              <a:rPr lang="en-GB" sz="1100" dirty="0"/>
              <a:t> a </a:t>
            </a:r>
            <a:r>
              <a:rPr lang="en-GB" sz="1100" dirty="0" err="1"/>
              <a:t>phwysau</a:t>
            </a:r>
            <a:r>
              <a:rPr lang="en-GB" sz="1100" dirty="0"/>
              <a:t> </a:t>
            </a:r>
            <a:r>
              <a:rPr lang="en-GB" sz="1100" dirty="0" err="1"/>
              <a:t>wrth</a:t>
            </a:r>
            <a:r>
              <a:rPr lang="en-GB" sz="1100" dirty="0"/>
              <a:t> </a:t>
            </a:r>
            <a:r>
              <a:rPr lang="en-GB" sz="1100" dirty="0" err="1"/>
              <a:t>iddynt</a:t>
            </a:r>
            <a:r>
              <a:rPr lang="en-GB" sz="1100" dirty="0"/>
              <a:t> </a:t>
            </a:r>
            <a:r>
              <a:rPr lang="en-GB" sz="1100" dirty="0" err="1"/>
              <a:t>geisio</a:t>
            </a:r>
            <a:r>
              <a:rPr lang="en-GB" sz="1100" dirty="0"/>
              <a:t> </a:t>
            </a:r>
            <a:r>
              <a:rPr lang="en-GB" sz="1100" dirty="0" err="1"/>
              <a:t>sgwrsio</a:t>
            </a:r>
            <a:r>
              <a:rPr lang="en-GB" sz="1100" dirty="0"/>
              <a:t>. </a:t>
            </a:r>
            <a:r>
              <a:rPr lang="en-GB" sz="1100" dirty="0" err="1"/>
              <a:t>Dangosir</a:t>
            </a:r>
            <a:r>
              <a:rPr lang="en-GB" sz="1100" dirty="0"/>
              <a:t> y </a:t>
            </a:r>
            <a:r>
              <a:rPr lang="en-GB" sz="1100" dirty="0" err="1"/>
              <a:t>graff</a:t>
            </a:r>
            <a:r>
              <a:rPr lang="en-GB" sz="1100" dirty="0"/>
              <a:t> </a:t>
            </a:r>
            <a:r>
              <a:rPr lang="en-GB" sz="1100" dirty="0" err="1"/>
              <a:t>strategaethau</a:t>
            </a:r>
            <a:r>
              <a:rPr lang="en-GB" sz="1100" dirty="0"/>
              <a:t> a </a:t>
            </a:r>
            <a:r>
              <a:rPr lang="en-GB" sz="1100" dirty="0" err="1"/>
              <a:t>ddefnyddwyd</a:t>
            </a:r>
            <a:r>
              <a:rPr lang="en-GB" sz="1100" dirty="0"/>
              <a:t>. </a:t>
            </a:r>
            <a:r>
              <a:rPr lang="en-GB" sz="1100" dirty="0" err="1"/>
              <a:t>Ymrymiadau</a:t>
            </a:r>
            <a:r>
              <a:rPr lang="en-GB" sz="1100" dirty="0"/>
              <a:t> mud </a:t>
            </a:r>
            <a:r>
              <a:rPr lang="en-GB" sz="1100" dirty="0" err="1"/>
              <a:t>dethol</a:t>
            </a:r>
            <a:r>
              <a:rPr lang="en-GB" sz="1100" dirty="0"/>
              <a:t> </a:t>
            </a:r>
            <a:r>
              <a:rPr lang="en-GB" sz="1100" dirty="0" err="1"/>
              <a:t>yw’r</a:t>
            </a:r>
            <a:r>
              <a:rPr lang="en-GB" sz="1100" dirty="0"/>
              <a:t> </a:t>
            </a:r>
            <a:r>
              <a:rPr lang="en-GB" sz="1100" dirty="0" err="1"/>
              <a:t>rhai</a:t>
            </a:r>
            <a:r>
              <a:rPr lang="en-GB" sz="1100" dirty="0"/>
              <a:t> </a:t>
            </a:r>
            <a:r>
              <a:rPr lang="en-GB" sz="1100" dirty="0" err="1"/>
              <a:t>mwyaf</a:t>
            </a:r>
            <a:r>
              <a:rPr lang="en-GB" sz="1100" dirty="0"/>
              <a:t> </a:t>
            </a:r>
            <a:r>
              <a:rPr lang="en-GB" sz="1100" dirty="0" err="1"/>
              <a:t>cyffredin</a:t>
            </a:r>
            <a:r>
              <a:rPr lang="en-GB" sz="1100" dirty="0"/>
              <a:t> (</a:t>
            </a:r>
            <a:r>
              <a:rPr lang="en-GB" sz="1100" dirty="0" err="1"/>
              <a:t>Muris</a:t>
            </a:r>
            <a:r>
              <a:rPr lang="en-GB" sz="1100" dirty="0"/>
              <a:t> </a:t>
            </a:r>
            <a:r>
              <a:rPr lang="en-GB" sz="1100" i="1" dirty="0"/>
              <a:t>et al, </a:t>
            </a:r>
            <a:r>
              <a:rPr lang="en-GB" sz="1100" dirty="0"/>
              <a:t>2021)</a:t>
            </a:r>
          </a:p>
        </p:txBody>
      </p:sp>
      <p:sp>
        <p:nvSpPr>
          <p:cNvPr id="12" name="TextBox 11">
            <a:extLst>
              <a:ext uri="{FF2B5EF4-FFF2-40B4-BE49-F238E27FC236}">
                <a16:creationId xmlns:a16="http://schemas.microsoft.com/office/drawing/2014/main" id="{D59F0271-AC96-909E-66D9-C06EDA9DC14B}"/>
              </a:ext>
            </a:extLst>
          </p:cNvPr>
          <p:cNvSpPr txBox="1"/>
          <p:nvPr/>
        </p:nvSpPr>
        <p:spPr>
          <a:xfrm>
            <a:off x="10098637" y="3398461"/>
            <a:ext cx="1853085" cy="276999"/>
          </a:xfrm>
          <a:prstGeom prst="rect">
            <a:avLst/>
          </a:prstGeom>
          <a:noFill/>
        </p:spPr>
        <p:txBody>
          <a:bodyPr wrap="square" rtlCol="0">
            <a:spAutoFit/>
          </a:bodyPr>
          <a:lstStyle/>
          <a:p>
            <a:r>
              <a:rPr lang="en-GB" sz="1200" dirty="0"/>
              <a:t>(</a:t>
            </a:r>
            <a:r>
              <a:rPr lang="en-GB" sz="1200" dirty="0" err="1"/>
              <a:t>Muris</a:t>
            </a:r>
            <a:r>
              <a:rPr lang="en-GB" sz="1200" dirty="0"/>
              <a:t> et al, 2021) </a:t>
            </a:r>
          </a:p>
        </p:txBody>
      </p:sp>
      <p:sp>
        <p:nvSpPr>
          <p:cNvPr id="13" name="TextBox 12">
            <a:extLst>
              <a:ext uri="{FF2B5EF4-FFF2-40B4-BE49-F238E27FC236}">
                <a16:creationId xmlns:a16="http://schemas.microsoft.com/office/drawing/2014/main" id="{0BEAA9CD-311F-E075-F217-540349F337E3}"/>
              </a:ext>
            </a:extLst>
          </p:cNvPr>
          <p:cNvSpPr txBox="1"/>
          <p:nvPr/>
        </p:nvSpPr>
        <p:spPr>
          <a:xfrm>
            <a:off x="64469" y="29491"/>
            <a:ext cx="1666656" cy="307777"/>
          </a:xfrm>
          <a:prstGeom prst="rect">
            <a:avLst/>
          </a:prstGeom>
          <a:noFill/>
        </p:spPr>
        <p:txBody>
          <a:bodyPr wrap="square" rtlCol="0">
            <a:spAutoFit/>
          </a:bodyPr>
          <a:lstStyle/>
          <a:p>
            <a:r>
              <a:rPr lang="en-GB" sz="1400" dirty="0"/>
              <a:t>2114233</a:t>
            </a:r>
          </a:p>
        </p:txBody>
      </p:sp>
      <p:sp>
        <p:nvSpPr>
          <p:cNvPr id="14" name="TextBox 13">
            <a:extLst>
              <a:ext uri="{FF2B5EF4-FFF2-40B4-BE49-F238E27FC236}">
                <a16:creationId xmlns:a16="http://schemas.microsoft.com/office/drawing/2014/main" id="{1A829A6E-8312-FEB5-1E47-21847AA4A6B3}"/>
              </a:ext>
            </a:extLst>
          </p:cNvPr>
          <p:cNvSpPr txBox="1"/>
          <p:nvPr/>
        </p:nvSpPr>
        <p:spPr>
          <a:xfrm>
            <a:off x="10840514" y="-9588"/>
            <a:ext cx="2146156" cy="307777"/>
          </a:xfrm>
          <a:prstGeom prst="rect">
            <a:avLst/>
          </a:prstGeom>
          <a:noFill/>
        </p:spPr>
        <p:txBody>
          <a:bodyPr wrap="square" rtlCol="0">
            <a:spAutoFit/>
          </a:bodyPr>
          <a:lstStyle/>
          <a:p>
            <a:r>
              <a:rPr lang="en-GB" sz="1400" dirty="0"/>
              <a:t>ECEY6006C</a:t>
            </a:r>
          </a:p>
        </p:txBody>
      </p:sp>
    </p:spTree>
    <p:extLst>
      <p:ext uri="{BB962C8B-B14F-4D97-AF65-F5344CB8AC3E}">
        <p14:creationId xmlns:p14="http://schemas.microsoft.com/office/powerpoint/2010/main" val="280243277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0F30563B-A539-5ED0-7B89-58DA3AB3F8AA}"/>
              </a:ext>
            </a:extLst>
          </p:cNvPr>
          <p:cNvSpPr txBox="1"/>
          <p:nvPr/>
        </p:nvSpPr>
        <p:spPr>
          <a:xfrm>
            <a:off x="211393" y="275302"/>
            <a:ext cx="11769213" cy="5040804"/>
          </a:xfrm>
          <a:prstGeom prst="rect">
            <a:avLst/>
          </a:prstGeom>
          <a:noFill/>
        </p:spPr>
        <p:txBody>
          <a:bodyPr wrap="square" rtlCol="0">
            <a:spAutoFit/>
          </a:bodyPr>
          <a:lstStyle/>
          <a:p>
            <a:pPr>
              <a:lnSpc>
                <a:spcPct val="150000"/>
              </a:lnSpc>
            </a:pPr>
            <a:r>
              <a:rPr lang="en-GB" sz="1200" dirty="0" err="1"/>
              <a:t>Prynhawn</a:t>
            </a:r>
            <a:r>
              <a:rPr lang="en-GB" sz="1200" dirty="0"/>
              <a:t> da a </a:t>
            </a:r>
            <a:r>
              <a:rPr lang="en-GB" sz="1200" dirty="0" err="1"/>
              <a:t>chroeso</a:t>
            </a:r>
            <a:r>
              <a:rPr lang="en-GB" sz="1200" dirty="0"/>
              <a:t> </a:t>
            </a:r>
            <a:r>
              <a:rPr lang="en-GB" sz="1200" dirty="0" err="1"/>
              <a:t>cynnes</a:t>
            </a:r>
            <a:r>
              <a:rPr lang="en-GB" sz="1200" dirty="0"/>
              <a:t> </a:t>
            </a:r>
            <a:r>
              <a:rPr lang="en-GB" sz="1200" dirty="0" err="1"/>
              <a:t>i</a:t>
            </a:r>
            <a:r>
              <a:rPr lang="en-GB" sz="1200" dirty="0"/>
              <a:t> chi </a:t>
            </a:r>
            <a:r>
              <a:rPr lang="en-GB" sz="1200" dirty="0" err="1"/>
              <a:t>gyd</a:t>
            </a:r>
            <a:r>
              <a:rPr lang="en-GB" sz="1200" dirty="0"/>
              <a:t>. </a:t>
            </a:r>
            <a:r>
              <a:rPr lang="en-GB" sz="1200" dirty="0" err="1"/>
              <a:t>Mae’n</a:t>
            </a:r>
            <a:r>
              <a:rPr lang="en-GB" sz="1200" dirty="0"/>
              <a:t> </a:t>
            </a:r>
            <a:r>
              <a:rPr lang="en-GB" sz="1200" dirty="0" err="1"/>
              <a:t>bleser</a:t>
            </a:r>
            <a:r>
              <a:rPr lang="en-GB" sz="1200" dirty="0"/>
              <a:t> </a:t>
            </a:r>
            <a:r>
              <a:rPr lang="en-GB" sz="1200" dirty="0" err="1"/>
              <a:t>gennyf</a:t>
            </a:r>
            <a:r>
              <a:rPr lang="en-GB" sz="1200" dirty="0"/>
              <a:t> </a:t>
            </a:r>
            <a:r>
              <a:rPr lang="en-GB" sz="1200" dirty="0" err="1"/>
              <a:t>eich</a:t>
            </a:r>
            <a:r>
              <a:rPr lang="en-GB" sz="1200" dirty="0"/>
              <a:t> </a:t>
            </a:r>
            <a:r>
              <a:rPr lang="en-GB" sz="1200" dirty="0" err="1"/>
              <a:t>croesawu</a:t>
            </a:r>
            <a:r>
              <a:rPr lang="en-GB" sz="1200" dirty="0"/>
              <a:t> </a:t>
            </a:r>
            <a:r>
              <a:rPr lang="en-GB" sz="1200" dirty="0" err="1"/>
              <a:t>i’r</a:t>
            </a:r>
            <a:r>
              <a:rPr lang="en-GB" sz="1200" dirty="0"/>
              <a:t> </a:t>
            </a:r>
            <a:r>
              <a:rPr lang="en-GB" sz="1200" dirty="0" err="1"/>
              <a:t>weminar</a:t>
            </a:r>
            <a:r>
              <a:rPr lang="en-GB" sz="1200" dirty="0"/>
              <a:t> </a:t>
            </a:r>
            <a:r>
              <a:rPr lang="en-GB" sz="1200" dirty="0" err="1"/>
              <a:t>hynod</a:t>
            </a:r>
            <a:r>
              <a:rPr lang="en-GB" sz="1200" dirty="0"/>
              <a:t> </a:t>
            </a:r>
            <a:r>
              <a:rPr lang="en-GB" sz="1200" dirty="0" err="1"/>
              <a:t>ddisgwyliedig</a:t>
            </a:r>
            <a:r>
              <a:rPr lang="en-GB" sz="1200" dirty="0"/>
              <a:t> hon </a:t>
            </a:r>
            <a:r>
              <a:rPr lang="en-GB" sz="1200" dirty="0" err="1"/>
              <a:t>ar</a:t>
            </a:r>
            <a:r>
              <a:rPr lang="en-GB" sz="1200" dirty="0"/>
              <a:t> y </a:t>
            </a:r>
            <a:r>
              <a:rPr lang="en-GB" sz="1200" dirty="0" err="1"/>
              <a:t>pwnc</a:t>
            </a:r>
            <a:r>
              <a:rPr lang="en-GB" sz="1200" dirty="0"/>
              <a:t> </a:t>
            </a:r>
            <a:r>
              <a:rPr lang="en-GB" sz="1200" dirty="0" err="1"/>
              <a:t>Cynorthwyo</a:t>
            </a:r>
            <a:r>
              <a:rPr lang="en-GB" sz="1200" dirty="0"/>
              <a:t> plant ag </a:t>
            </a:r>
            <a:r>
              <a:rPr lang="en-GB" sz="1200" dirty="0" err="1"/>
              <a:t>Anghenion</a:t>
            </a:r>
            <a:r>
              <a:rPr lang="en-GB" sz="1200" dirty="0"/>
              <a:t> </a:t>
            </a:r>
            <a:r>
              <a:rPr lang="en-GB" sz="1200" dirty="0" err="1"/>
              <a:t>Dysgu</a:t>
            </a:r>
            <a:r>
              <a:rPr lang="en-GB" sz="1200" dirty="0"/>
              <a:t> </a:t>
            </a:r>
            <a:r>
              <a:rPr lang="en-GB" sz="1200" dirty="0" err="1"/>
              <a:t>Ychwanegol</a:t>
            </a:r>
            <a:r>
              <a:rPr lang="en-GB" sz="1200" dirty="0"/>
              <a:t>. </a:t>
            </a:r>
            <a:r>
              <a:rPr lang="en-GB" sz="1200" dirty="0" err="1"/>
              <a:t>Fy</a:t>
            </a:r>
            <a:r>
              <a:rPr lang="en-GB" sz="1200" dirty="0"/>
              <a:t> </a:t>
            </a:r>
            <a:r>
              <a:rPr lang="en-GB" sz="1200" dirty="0" err="1"/>
              <a:t>enw</a:t>
            </a:r>
            <a:r>
              <a:rPr lang="en-GB" sz="1200" dirty="0"/>
              <a:t> </a:t>
            </a:r>
            <a:r>
              <a:rPr lang="en-GB" sz="1200" dirty="0" err="1"/>
              <a:t>i</a:t>
            </a:r>
            <a:r>
              <a:rPr lang="en-GB" sz="1200" dirty="0"/>
              <a:t> </a:t>
            </a:r>
            <a:r>
              <a:rPr lang="en-GB" sz="1200" dirty="0" err="1"/>
              <a:t>yw</a:t>
            </a:r>
            <a:r>
              <a:rPr lang="en-GB" sz="1200" dirty="0"/>
              <a:t> Anwen ac </a:t>
            </a:r>
            <a:r>
              <a:rPr lang="en-GB" sz="1200" dirty="0" err="1"/>
              <a:t>mae’n</a:t>
            </a:r>
            <a:r>
              <a:rPr lang="en-GB" sz="1200" dirty="0"/>
              <a:t> </a:t>
            </a:r>
            <a:r>
              <a:rPr lang="en-GB" sz="1200" dirty="0" err="1"/>
              <a:t>fraint</a:t>
            </a:r>
            <a:r>
              <a:rPr lang="en-GB" sz="1200" dirty="0"/>
              <a:t> </a:t>
            </a:r>
            <a:r>
              <a:rPr lang="en-GB" sz="1200" dirty="0" err="1"/>
              <a:t>gennyf</a:t>
            </a:r>
            <a:r>
              <a:rPr lang="en-GB" sz="1200" dirty="0"/>
              <a:t> </a:t>
            </a:r>
            <a:r>
              <a:rPr lang="en-GB" sz="1200" dirty="0" err="1"/>
              <a:t>wasanaethu</a:t>
            </a:r>
            <a:r>
              <a:rPr lang="en-GB" sz="1200" dirty="0"/>
              <a:t> </a:t>
            </a:r>
            <a:r>
              <a:rPr lang="en-GB" sz="1200" dirty="0" err="1"/>
              <a:t>fel</a:t>
            </a:r>
            <a:r>
              <a:rPr lang="en-GB" sz="1200" dirty="0"/>
              <a:t> </a:t>
            </a:r>
            <a:r>
              <a:rPr lang="en-GB" sz="1200" dirty="0" err="1"/>
              <a:t>cadeirydd</a:t>
            </a:r>
            <a:r>
              <a:rPr lang="en-GB" sz="1200" dirty="0"/>
              <a:t> </a:t>
            </a:r>
            <a:r>
              <a:rPr lang="en-GB" sz="1200" dirty="0" err="1"/>
              <a:t>ar</a:t>
            </a:r>
            <a:r>
              <a:rPr lang="en-GB" sz="1200" dirty="0"/>
              <a:t> </a:t>
            </a:r>
            <a:r>
              <a:rPr lang="en-GB" sz="1200" dirty="0" err="1"/>
              <a:t>gyfer</a:t>
            </a:r>
            <a:r>
              <a:rPr lang="en-GB" sz="1200" dirty="0"/>
              <a:t> y </a:t>
            </a:r>
            <a:r>
              <a:rPr lang="en-GB" sz="1200" dirty="0" err="1"/>
              <a:t>sesiwn</a:t>
            </a:r>
            <a:r>
              <a:rPr lang="en-GB" sz="1200" dirty="0"/>
              <a:t> </a:t>
            </a:r>
            <a:r>
              <a:rPr lang="en-GB" sz="1200" dirty="0" err="1"/>
              <a:t>yma</a:t>
            </a:r>
            <a:r>
              <a:rPr lang="en-GB" sz="1200" dirty="0"/>
              <a:t>. Yn </a:t>
            </a:r>
            <a:r>
              <a:rPr lang="en-GB" sz="1200" dirty="0" err="1"/>
              <a:t>ymuno</a:t>
            </a:r>
            <a:r>
              <a:rPr lang="en-GB" sz="1200" dirty="0"/>
              <a:t> </a:t>
            </a:r>
            <a:r>
              <a:rPr lang="en-GB" sz="1200" dirty="0" err="1"/>
              <a:t>gyda</a:t>
            </a:r>
            <a:r>
              <a:rPr lang="en-GB" sz="1200" dirty="0"/>
              <a:t> </a:t>
            </a:r>
            <a:r>
              <a:rPr lang="en-GB" sz="1200" dirty="0" err="1"/>
              <a:t>ni</a:t>
            </a:r>
            <a:r>
              <a:rPr lang="en-GB" sz="1200" dirty="0"/>
              <a:t> </a:t>
            </a:r>
            <a:r>
              <a:rPr lang="en-GB" sz="1200" dirty="0" err="1"/>
              <a:t>heno</a:t>
            </a:r>
            <a:r>
              <a:rPr lang="en-GB" sz="1200" dirty="0"/>
              <a:t> </a:t>
            </a:r>
            <a:r>
              <a:rPr lang="en-GB" sz="1200" dirty="0" err="1"/>
              <a:t>mae</a:t>
            </a:r>
            <a:r>
              <a:rPr lang="en-GB" sz="1200" dirty="0"/>
              <a:t> Molly </a:t>
            </a:r>
            <a:r>
              <a:rPr lang="en-GB" sz="1200" dirty="0" err="1"/>
              <a:t>sydd</a:t>
            </a:r>
            <a:r>
              <a:rPr lang="en-GB" sz="1200" dirty="0"/>
              <a:t> </a:t>
            </a:r>
            <a:r>
              <a:rPr lang="en-GB" sz="1200" dirty="0" err="1"/>
              <a:t>yn</a:t>
            </a:r>
            <a:r>
              <a:rPr lang="en-GB" sz="1200" dirty="0"/>
              <a:t> </a:t>
            </a:r>
            <a:r>
              <a:rPr lang="en-GB" sz="1200" dirty="0" err="1"/>
              <a:t>trafod</a:t>
            </a:r>
            <a:r>
              <a:rPr lang="en-GB" sz="1200" dirty="0"/>
              <a:t> Down Syndrome, </a:t>
            </a:r>
            <a:r>
              <a:rPr lang="en-GB" sz="1200" dirty="0" err="1"/>
              <a:t>Siriol</a:t>
            </a:r>
            <a:r>
              <a:rPr lang="en-GB" sz="1200" dirty="0"/>
              <a:t> </a:t>
            </a:r>
            <a:r>
              <a:rPr lang="en-GB" sz="1200" dirty="0" err="1"/>
              <a:t>sydd</a:t>
            </a:r>
            <a:r>
              <a:rPr lang="en-GB" sz="1200" dirty="0"/>
              <a:t> </a:t>
            </a:r>
            <a:r>
              <a:rPr lang="en-GB" sz="1200" dirty="0" err="1"/>
              <a:t>yn</a:t>
            </a:r>
            <a:r>
              <a:rPr lang="en-GB" sz="1200" dirty="0"/>
              <a:t> </a:t>
            </a:r>
            <a:r>
              <a:rPr lang="en-GB" sz="1200" dirty="0" err="1"/>
              <a:t>trafod</a:t>
            </a:r>
            <a:r>
              <a:rPr lang="en-GB" sz="1200" dirty="0"/>
              <a:t> ADHD a Sally </a:t>
            </a:r>
            <a:r>
              <a:rPr lang="en-GB" sz="1200" dirty="0" err="1"/>
              <a:t>sydd</a:t>
            </a:r>
            <a:r>
              <a:rPr lang="en-GB" sz="1200" dirty="0"/>
              <a:t> </a:t>
            </a:r>
            <a:r>
              <a:rPr lang="en-GB" sz="1200" dirty="0" err="1"/>
              <a:t>yn</a:t>
            </a:r>
            <a:r>
              <a:rPr lang="en-GB" sz="1200" dirty="0"/>
              <a:t> </a:t>
            </a:r>
            <a:r>
              <a:rPr lang="en-GB" sz="1200" dirty="0" err="1"/>
              <a:t>trafod</a:t>
            </a:r>
            <a:r>
              <a:rPr lang="en-GB" sz="1200" dirty="0"/>
              <a:t> </a:t>
            </a:r>
            <a:r>
              <a:rPr lang="en-GB" sz="1200" dirty="0" err="1"/>
              <a:t>nam</a:t>
            </a:r>
            <a:r>
              <a:rPr lang="en-GB" sz="1200" dirty="0"/>
              <a:t> </a:t>
            </a:r>
            <a:r>
              <a:rPr lang="en-GB" sz="1200" dirty="0" err="1"/>
              <a:t>golwg</a:t>
            </a:r>
            <a:r>
              <a:rPr lang="en-GB" sz="1200" dirty="0"/>
              <a:t>. </a:t>
            </a:r>
            <a:r>
              <a:rPr lang="en-GB" sz="1200" dirty="0" err="1"/>
              <a:t>Bydda</a:t>
            </a:r>
            <a:r>
              <a:rPr lang="en-GB" sz="1200" dirty="0"/>
              <a:t> </a:t>
            </a:r>
            <a:r>
              <a:rPr lang="en-GB" sz="1200" dirty="0" err="1"/>
              <a:t>i</a:t>
            </a:r>
            <a:r>
              <a:rPr lang="en-GB" sz="1200" dirty="0"/>
              <a:t> </a:t>
            </a:r>
            <a:r>
              <a:rPr lang="en-GB" sz="1200" dirty="0" err="1"/>
              <a:t>yn</a:t>
            </a:r>
            <a:r>
              <a:rPr lang="en-GB" sz="1200" dirty="0"/>
              <a:t> </a:t>
            </a:r>
            <a:r>
              <a:rPr lang="en-GB" sz="1200" dirty="0" err="1"/>
              <a:t>sgwrsio</a:t>
            </a:r>
            <a:r>
              <a:rPr lang="en-GB" sz="1200" dirty="0"/>
              <a:t> am Fud </a:t>
            </a:r>
            <a:r>
              <a:rPr lang="en-GB" sz="1200" dirty="0" err="1"/>
              <a:t>dethol</a:t>
            </a:r>
            <a:r>
              <a:rPr lang="en-GB" sz="1200" dirty="0"/>
              <a:t>.  </a:t>
            </a:r>
          </a:p>
          <a:p>
            <a:pPr>
              <a:lnSpc>
                <a:spcPct val="150000"/>
              </a:lnSpc>
            </a:pPr>
            <a:r>
              <a:rPr lang="en-GB" sz="1200" dirty="0"/>
              <a:t>Yn </a:t>
            </a:r>
            <a:r>
              <a:rPr lang="en-GB" sz="1200" dirty="0" err="1"/>
              <a:t>gyntaf</a:t>
            </a:r>
            <a:r>
              <a:rPr lang="en-GB" sz="1200" dirty="0"/>
              <a:t> ac </a:t>
            </a:r>
            <a:r>
              <a:rPr lang="en-GB" sz="1200" dirty="0" err="1"/>
              <a:t>yn</a:t>
            </a:r>
            <a:r>
              <a:rPr lang="en-GB" sz="1200" dirty="0"/>
              <a:t> </a:t>
            </a:r>
            <a:r>
              <a:rPr lang="en-GB" sz="1200" dirty="0" err="1"/>
              <a:t>bennaf</a:t>
            </a:r>
            <a:r>
              <a:rPr lang="en-GB" sz="1200" dirty="0"/>
              <a:t>, </a:t>
            </a:r>
            <a:r>
              <a:rPr lang="en-GB" sz="1200" dirty="0" err="1"/>
              <a:t>hoffwn</a:t>
            </a:r>
            <a:r>
              <a:rPr lang="en-GB" sz="1200" dirty="0"/>
              <a:t> </a:t>
            </a:r>
            <a:r>
              <a:rPr lang="en-GB" sz="1200" dirty="0" err="1"/>
              <a:t>ddiolch</a:t>
            </a:r>
            <a:r>
              <a:rPr lang="en-GB" sz="1200" dirty="0"/>
              <a:t> </a:t>
            </a:r>
            <a:r>
              <a:rPr lang="en-GB" sz="1200" dirty="0" err="1"/>
              <a:t>i</a:t>
            </a:r>
            <a:r>
              <a:rPr lang="en-GB" sz="1200" dirty="0"/>
              <a:t> bob un </a:t>
            </a:r>
            <a:r>
              <a:rPr lang="en-GB" sz="1200" dirty="0" err="1"/>
              <a:t>ohonoch</a:t>
            </a:r>
            <a:r>
              <a:rPr lang="en-GB" sz="1200" dirty="0"/>
              <a:t> am </a:t>
            </a:r>
            <a:r>
              <a:rPr lang="en-GB" sz="1200" dirty="0" err="1"/>
              <a:t>gymryd</a:t>
            </a:r>
            <a:r>
              <a:rPr lang="en-GB" sz="1200" dirty="0"/>
              <a:t> </a:t>
            </a:r>
            <a:r>
              <a:rPr lang="en-GB" sz="1200" dirty="0" err="1"/>
              <a:t>yr</a:t>
            </a:r>
            <a:r>
              <a:rPr lang="en-GB" sz="1200" dirty="0"/>
              <a:t> </a:t>
            </a:r>
            <a:r>
              <a:rPr lang="en-GB" sz="1200" dirty="0" err="1"/>
              <a:t>amser</a:t>
            </a:r>
            <a:r>
              <a:rPr lang="en-GB" sz="1200" dirty="0"/>
              <a:t> </a:t>
            </a:r>
            <a:r>
              <a:rPr lang="en-GB" sz="1200" dirty="0" err="1"/>
              <a:t>i</a:t>
            </a:r>
            <a:r>
              <a:rPr lang="en-GB" sz="1200" dirty="0"/>
              <a:t> </a:t>
            </a:r>
            <a:r>
              <a:rPr lang="en-GB" sz="1200" dirty="0" err="1"/>
              <a:t>ymuno</a:t>
            </a:r>
            <a:r>
              <a:rPr lang="en-GB" sz="1200" dirty="0"/>
              <a:t> â </a:t>
            </a:r>
            <a:r>
              <a:rPr lang="en-GB" sz="1200" dirty="0" err="1"/>
              <a:t>ni</a:t>
            </a:r>
            <a:r>
              <a:rPr lang="en-GB" sz="1200" dirty="0"/>
              <a:t> </a:t>
            </a:r>
            <a:r>
              <a:rPr lang="en-GB" sz="1200" dirty="0" err="1"/>
              <a:t>heno</a:t>
            </a:r>
            <a:r>
              <a:rPr lang="en-GB" sz="1200" dirty="0"/>
              <a:t>. </a:t>
            </a:r>
            <a:r>
              <a:rPr lang="en-GB" sz="1200" dirty="0" err="1"/>
              <a:t>Drwy</a:t>
            </a:r>
            <a:r>
              <a:rPr lang="en-GB" sz="1200" dirty="0"/>
              <a:t> </a:t>
            </a:r>
            <a:r>
              <a:rPr lang="en-GB" sz="1200" dirty="0" err="1"/>
              <a:t>gydol</a:t>
            </a:r>
            <a:r>
              <a:rPr lang="en-GB" sz="1200" dirty="0"/>
              <a:t> y </a:t>
            </a:r>
            <a:r>
              <a:rPr lang="en-GB" sz="1200" dirty="0" err="1"/>
              <a:t>weminar</a:t>
            </a:r>
            <a:r>
              <a:rPr lang="en-GB" sz="1200" dirty="0"/>
              <a:t>, </a:t>
            </a:r>
            <a:r>
              <a:rPr lang="en-GB" sz="1200" dirty="0" err="1"/>
              <a:t>mae</a:t>
            </a:r>
            <a:r>
              <a:rPr lang="en-GB" sz="1200" dirty="0"/>
              <a:t> </a:t>
            </a:r>
            <a:r>
              <a:rPr lang="en-GB" sz="1200" dirty="0" err="1"/>
              <a:t>croeso</a:t>
            </a:r>
            <a:r>
              <a:rPr lang="en-GB" sz="1200" dirty="0"/>
              <a:t> </a:t>
            </a:r>
            <a:r>
              <a:rPr lang="en-GB" sz="1200" dirty="0" err="1"/>
              <a:t>i</a:t>
            </a:r>
            <a:r>
              <a:rPr lang="en-GB" sz="1200" dirty="0"/>
              <a:t> chi </a:t>
            </a:r>
            <a:r>
              <a:rPr lang="en-GB" sz="1200" dirty="0" err="1"/>
              <a:t>gymryd</a:t>
            </a:r>
            <a:r>
              <a:rPr lang="en-GB" sz="1200" dirty="0"/>
              <a:t> </a:t>
            </a:r>
            <a:r>
              <a:rPr lang="en-GB" sz="1200" dirty="0" err="1"/>
              <a:t>rhan</a:t>
            </a:r>
            <a:r>
              <a:rPr lang="en-GB" sz="1200" dirty="0"/>
              <a:t> </a:t>
            </a:r>
            <a:r>
              <a:rPr lang="en-GB" sz="1200" dirty="0" err="1"/>
              <a:t>weithredol</a:t>
            </a:r>
            <a:r>
              <a:rPr lang="en-GB" sz="1200" dirty="0"/>
              <a:t> </a:t>
            </a:r>
            <a:r>
              <a:rPr lang="en-GB" sz="1200" dirty="0" err="1"/>
              <a:t>trwy</a:t>
            </a:r>
            <a:r>
              <a:rPr lang="en-GB" sz="1200" dirty="0"/>
              <a:t> </a:t>
            </a:r>
            <a:r>
              <a:rPr lang="en-GB" sz="1200" dirty="0" err="1"/>
              <a:t>rannu</a:t>
            </a:r>
            <a:r>
              <a:rPr lang="en-GB" sz="1200" dirty="0"/>
              <a:t> </a:t>
            </a:r>
            <a:r>
              <a:rPr lang="en-GB" sz="1200" dirty="0" err="1"/>
              <a:t>eich</a:t>
            </a:r>
            <a:r>
              <a:rPr lang="en-GB" sz="1200" dirty="0"/>
              <a:t> </a:t>
            </a:r>
            <a:r>
              <a:rPr lang="en-GB" sz="1200" dirty="0" err="1"/>
              <a:t>profiadau</a:t>
            </a:r>
            <a:r>
              <a:rPr lang="en-GB" sz="1200" dirty="0"/>
              <a:t>, </a:t>
            </a:r>
            <a:r>
              <a:rPr lang="en-GB" sz="1200" dirty="0" err="1"/>
              <a:t>gofyn</a:t>
            </a:r>
            <a:r>
              <a:rPr lang="en-GB" sz="1200" dirty="0"/>
              <a:t> </a:t>
            </a:r>
            <a:r>
              <a:rPr lang="en-GB" sz="1200" dirty="0" err="1"/>
              <a:t>cwestiynau</a:t>
            </a:r>
            <a:r>
              <a:rPr lang="en-GB" sz="1200" dirty="0"/>
              <a:t>, neu </a:t>
            </a:r>
            <a:r>
              <a:rPr lang="en-GB" sz="1200" dirty="0" err="1"/>
              <a:t>ddarparu</a:t>
            </a:r>
            <a:r>
              <a:rPr lang="en-GB" sz="1200" dirty="0"/>
              <a:t> </a:t>
            </a:r>
            <a:r>
              <a:rPr lang="en-GB" sz="1200" dirty="0" err="1"/>
              <a:t>syniadau</a:t>
            </a:r>
            <a:r>
              <a:rPr lang="en-GB" sz="1200" dirty="0"/>
              <a:t>. Mae </a:t>
            </a:r>
            <a:r>
              <a:rPr lang="en-GB" sz="1200" dirty="0" err="1"/>
              <a:t>eich</a:t>
            </a:r>
            <a:r>
              <a:rPr lang="en-GB" sz="1200" dirty="0"/>
              <a:t> </a:t>
            </a:r>
            <a:r>
              <a:rPr lang="en-GB" sz="1200" dirty="0" err="1"/>
              <a:t>cyfranogiad</a:t>
            </a:r>
            <a:r>
              <a:rPr lang="en-GB" sz="1200" dirty="0"/>
              <a:t> </a:t>
            </a:r>
            <a:r>
              <a:rPr lang="en-GB" sz="1200" dirty="0" err="1"/>
              <a:t>yn</a:t>
            </a:r>
            <a:r>
              <a:rPr lang="en-GB" sz="1200" dirty="0"/>
              <a:t> </a:t>
            </a:r>
            <a:r>
              <a:rPr lang="en-GB" sz="1200" dirty="0" err="1"/>
              <a:t>hanfodol</a:t>
            </a:r>
            <a:r>
              <a:rPr lang="en-GB" sz="1200" dirty="0"/>
              <a:t> </a:t>
            </a:r>
            <a:r>
              <a:rPr lang="en-GB" sz="1200" dirty="0" err="1"/>
              <a:t>i</a:t>
            </a:r>
            <a:r>
              <a:rPr lang="en-GB" sz="1200" dirty="0"/>
              <a:t> </a:t>
            </a:r>
            <a:r>
              <a:rPr lang="en-GB" sz="1200" dirty="0" err="1"/>
              <a:t>natur</a:t>
            </a:r>
            <a:r>
              <a:rPr lang="en-GB" sz="1200" dirty="0"/>
              <a:t> </a:t>
            </a:r>
            <a:r>
              <a:rPr lang="en-GB" sz="1200" dirty="0" err="1"/>
              <a:t>addysgiadol</a:t>
            </a:r>
            <a:r>
              <a:rPr lang="en-GB" sz="1200" dirty="0"/>
              <a:t> a </a:t>
            </a:r>
            <a:r>
              <a:rPr lang="en-GB" sz="1200" dirty="0" err="1"/>
              <a:t>chyfoethog</a:t>
            </a:r>
            <a:r>
              <a:rPr lang="en-GB" sz="1200" dirty="0"/>
              <a:t> y </a:t>
            </a:r>
            <a:r>
              <a:rPr lang="en-GB" sz="1200" dirty="0" err="1"/>
              <a:t>weminar</a:t>
            </a:r>
            <a:r>
              <a:rPr lang="en-GB" sz="1200" dirty="0"/>
              <a:t> hon. </a:t>
            </a:r>
            <a:r>
              <a:rPr lang="en-GB" sz="1200" dirty="0" err="1"/>
              <a:t>Rwy’n</a:t>
            </a:r>
            <a:r>
              <a:rPr lang="en-GB" sz="1200" dirty="0"/>
              <a:t> </a:t>
            </a:r>
            <a:r>
              <a:rPr lang="en-GB" sz="1200" dirty="0" err="1"/>
              <a:t>gobeithio</a:t>
            </a:r>
            <a:r>
              <a:rPr lang="en-GB" sz="1200" dirty="0"/>
              <a:t> y </a:t>
            </a:r>
            <a:r>
              <a:rPr lang="en-GB" sz="1200" dirty="0" err="1"/>
              <a:t>bydd</a:t>
            </a:r>
            <a:r>
              <a:rPr lang="en-GB" sz="1200" dirty="0"/>
              <a:t> </a:t>
            </a:r>
            <a:r>
              <a:rPr lang="en-GB" sz="1200" dirty="0" err="1"/>
              <a:t>yn</a:t>
            </a:r>
            <a:r>
              <a:rPr lang="en-GB" sz="1200" dirty="0"/>
              <a:t> </a:t>
            </a:r>
            <a:r>
              <a:rPr lang="en-GB" sz="1200" dirty="0" err="1"/>
              <a:t>brofiad</a:t>
            </a:r>
            <a:r>
              <a:rPr lang="en-GB" sz="1200" dirty="0"/>
              <a:t> </a:t>
            </a:r>
            <a:r>
              <a:rPr lang="en-GB" sz="1200" dirty="0" err="1"/>
              <a:t>boddhaus</a:t>
            </a:r>
            <a:r>
              <a:rPr lang="en-GB" sz="1200" dirty="0"/>
              <a:t> </a:t>
            </a:r>
            <a:r>
              <a:rPr lang="en-GB" sz="1200" dirty="0" err="1"/>
              <a:t>i</a:t>
            </a:r>
            <a:r>
              <a:rPr lang="en-GB" sz="1200" dirty="0"/>
              <a:t> bob un </a:t>
            </a:r>
            <a:r>
              <a:rPr lang="en-GB" sz="1200" dirty="0" err="1"/>
              <a:t>ohonoch</a:t>
            </a:r>
            <a:r>
              <a:rPr lang="en-GB" sz="1200" dirty="0"/>
              <a:t>. </a:t>
            </a:r>
            <a:r>
              <a:rPr lang="en-GB" sz="1200" dirty="0" err="1"/>
              <a:t>Rwyf</a:t>
            </a:r>
            <a:r>
              <a:rPr lang="en-GB" sz="1200" dirty="0"/>
              <a:t> </a:t>
            </a:r>
            <a:r>
              <a:rPr lang="en-GB" sz="1200" dirty="0" err="1"/>
              <a:t>nawr</a:t>
            </a:r>
            <a:r>
              <a:rPr lang="en-GB" sz="1200" dirty="0"/>
              <a:t> </a:t>
            </a:r>
            <a:r>
              <a:rPr lang="en-GB" sz="1200" dirty="0" err="1"/>
              <a:t>yn</a:t>
            </a:r>
            <a:r>
              <a:rPr lang="en-GB" sz="1200" dirty="0"/>
              <a:t> </a:t>
            </a:r>
            <a:r>
              <a:rPr lang="en-GB" sz="1200" dirty="0" err="1"/>
              <a:t>estyn</a:t>
            </a:r>
            <a:r>
              <a:rPr lang="en-GB" sz="1200" dirty="0"/>
              <a:t> </a:t>
            </a:r>
            <a:r>
              <a:rPr lang="en-GB" sz="1200" dirty="0" err="1"/>
              <a:t>gwahoddiad</a:t>
            </a:r>
            <a:r>
              <a:rPr lang="en-GB" sz="1200" dirty="0"/>
              <a:t> </a:t>
            </a:r>
            <a:r>
              <a:rPr lang="en-GB" sz="1200" dirty="0" err="1"/>
              <a:t>i</a:t>
            </a:r>
            <a:r>
              <a:rPr lang="en-GB" sz="1200" dirty="0"/>
              <a:t> _________, </a:t>
            </a:r>
            <a:r>
              <a:rPr lang="en-GB" sz="1200" dirty="0" err="1"/>
              <a:t>ein</a:t>
            </a:r>
            <a:r>
              <a:rPr lang="en-GB" sz="1200" dirty="0"/>
              <a:t> </a:t>
            </a:r>
            <a:r>
              <a:rPr lang="en-GB" sz="1200" dirty="0" err="1"/>
              <a:t>siaradwr</a:t>
            </a:r>
            <a:r>
              <a:rPr lang="en-GB" sz="1200" dirty="0"/>
              <a:t> </a:t>
            </a:r>
            <a:r>
              <a:rPr lang="en-GB" sz="1200" dirty="0" err="1"/>
              <a:t>cyntaf</a:t>
            </a:r>
            <a:r>
              <a:rPr lang="en-GB" sz="1200" dirty="0"/>
              <a:t>, </a:t>
            </a:r>
            <a:r>
              <a:rPr lang="en-GB" sz="1200" dirty="0" err="1"/>
              <a:t>i</a:t>
            </a:r>
            <a:r>
              <a:rPr lang="en-GB" sz="1200" dirty="0"/>
              <a:t> </a:t>
            </a:r>
            <a:r>
              <a:rPr lang="en-GB" sz="1200" dirty="0" err="1"/>
              <a:t>gymryd</a:t>
            </a:r>
            <a:r>
              <a:rPr lang="en-GB" sz="1200" dirty="0"/>
              <a:t> y </a:t>
            </a:r>
            <a:r>
              <a:rPr lang="en-GB" sz="1200" dirty="0" err="1"/>
              <a:t>llwyfan</a:t>
            </a:r>
            <a:r>
              <a:rPr lang="en-GB" sz="1200" dirty="0"/>
              <a:t> </a:t>
            </a:r>
            <a:r>
              <a:rPr lang="en-GB" sz="1200" dirty="0" err="1"/>
              <a:t>rhithiol</a:t>
            </a:r>
            <a:r>
              <a:rPr lang="en-GB" sz="1200" dirty="0"/>
              <a:t> a </a:t>
            </a:r>
            <a:r>
              <a:rPr lang="en-GB" sz="1200" dirty="0" err="1"/>
              <a:t>dechrau</a:t>
            </a:r>
            <a:r>
              <a:rPr lang="en-GB" sz="1200" dirty="0"/>
              <a:t> </a:t>
            </a:r>
            <a:r>
              <a:rPr lang="en-GB" sz="1200" dirty="0" err="1"/>
              <a:t>ein</a:t>
            </a:r>
            <a:r>
              <a:rPr lang="en-GB" sz="1200" dirty="0"/>
              <a:t> </a:t>
            </a:r>
            <a:r>
              <a:rPr lang="en-GB" sz="1200" dirty="0" err="1"/>
              <a:t>sgwrs</a:t>
            </a:r>
            <a:r>
              <a:rPr lang="en-GB" sz="1200" dirty="0"/>
              <a:t>. </a:t>
            </a:r>
            <a:r>
              <a:rPr lang="en-GB" sz="1200" dirty="0" err="1"/>
              <a:t>Diolch</a:t>
            </a:r>
            <a:r>
              <a:rPr lang="en-GB" sz="1200" dirty="0"/>
              <a:t> </a:t>
            </a:r>
            <a:r>
              <a:rPr lang="en-GB" sz="1200" dirty="0" err="1"/>
              <a:t>yn</a:t>
            </a:r>
            <a:r>
              <a:rPr lang="en-GB" sz="1200" dirty="0"/>
              <a:t> </a:t>
            </a:r>
            <a:r>
              <a:rPr lang="en-GB" sz="1200" dirty="0" err="1"/>
              <a:t>fawr</a:t>
            </a:r>
            <a:r>
              <a:rPr lang="en-GB" sz="1200" dirty="0"/>
              <a:t>. </a:t>
            </a:r>
          </a:p>
          <a:p>
            <a:pPr>
              <a:lnSpc>
                <a:spcPct val="150000"/>
              </a:lnSpc>
            </a:pPr>
            <a:r>
              <a:rPr lang="en-GB" sz="1200" dirty="0"/>
              <a:t>Heddiw mi </a:t>
            </a:r>
            <a:r>
              <a:rPr lang="en-GB" sz="1200" dirty="0" err="1"/>
              <a:t>fyddaf</a:t>
            </a:r>
            <a:r>
              <a:rPr lang="en-GB" sz="1200" dirty="0"/>
              <a:t> </a:t>
            </a:r>
            <a:r>
              <a:rPr lang="en-GB" sz="1200" dirty="0" err="1"/>
              <a:t>yn</a:t>
            </a:r>
            <a:r>
              <a:rPr lang="en-GB" sz="1200" dirty="0"/>
              <a:t> </a:t>
            </a:r>
            <a:r>
              <a:rPr lang="en-GB" sz="1200" dirty="0" err="1"/>
              <a:t>trafod</a:t>
            </a:r>
            <a:r>
              <a:rPr lang="en-GB" sz="1200" dirty="0"/>
              <a:t> Mud </a:t>
            </a:r>
            <a:r>
              <a:rPr lang="en-GB" sz="1200" dirty="0" err="1"/>
              <a:t>dethol</a:t>
            </a:r>
            <a:r>
              <a:rPr lang="en-GB" sz="1200" dirty="0"/>
              <a:t> </a:t>
            </a:r>
            <a:r>
              <a:rPr lang="en-GB" sz="1200" dirty="0" err="1"/>
              <a:t>sydd</a:t>
            </a:r>
            <a:r>
              <a:rPr lang="en-GB" sz="1200" dirty="0"/>
              <a:t> </a:t>
            </a:r>
            <a:r>
              <a:rPr lang="en-GB" sz="1200" dirty="0" err="1"/>
              <a:t>hefyd</a:t>
            </a:r>
            <a:r>
              <a:rPr lang="en-GB" sz="1200" dirty="0"/>
              <a:t> </a:t>
            </a:r>
            <a:r>
              <a:rPr lang="en-GB" sz="1200" dirty="0" err="1"/>
              <a:t>yn</a:t>
            </a:r>
            <a:r>
              <a:rPr lang="en-GB" sz="1200" dirty="0"/>
              <a:t> </a:t>
            </a:r>
            <a:r>
              <a:rPr lang="en-GB" sz="1200" dirty="0" err="1"/>
              <a:t>cael</a:t>
            </a:r>
            <a:r>
              <a:rPr lang="en-GB" sz="1200" dirty="0"/>
              <a:t> </a:t>
            </a:r>
            <a:r>
              <a:rPr lang="en-GB" sz="1200" dirty="0" err="1"/>
              <a:t>ei</a:t>
            </a:r>
            <a:r>
              <a:rPr lang="en-GB" sz="1200" dirty="0"/>
              <a:t> </a:t>
            </a:r>
            <a:r>
              <a:rPr lang="en-GB" sz="1200" dirty="0" err="1"/>
              <a:t>adnabod</a:t>
            </a:r>
            <a:r>
              <a:rPr lang="en-GB" sz="1200" dirty="0"/>
              <a:t> </a:t>
            </a:r>
            <a:r>
              <a:rPr lang="en-GB" sz="1200" dirty="0" err="1"/>
              <a:t>fel</a:t>
            </a:r>
            <a:r>
              <a:rPr lang="en-GB" sz="1200" dirty="0"/>
              <a:t> ‘Selective Mutism’. Y </a:t>
            </a:r>
            <a:r>
              <a:rPr lang="en-GB" sz="1200" dirty="0" err="1"/>
              <a:t>rheswm</a:t>
            </a:r>
            <a:r>
              <a:rPr lang="en-GB" sz="1200" dirty="0"/>
              <a:t> </a:t>
            </a:r>
            <a:r>
              <a:rPr lang="en-GB" sz="1200" dirty="0" err="1"/>
              <a:t>rwyf</a:t>
            </a:r>
            <a:r>
              <a:rPr lang="en-GB" sz="1200" dirty="0"/>
              <a:t> </a:t>
            </a:r>
            <a:r>
              <a:rPr lang="en-GB" sz="1200" dirty="0" err="1"/>
              <a:t>wedi</a:t>
            </a:r>
            <a:r>
              <a:rPr lang="en-GB" sz="1200" dirty="0"/>
              <a:t> </a:t>
            </a:r>
            <a:r>
              <a:rPr lang="en-GB" sz="1200" dirty="0" err="1"/>
              <a:t>penderfynu</a:t>
            </a:r>
            <a:r>
              <a:rPr lang="en-GB" sz="1200" dirty="0"/>
              <a:t> </a:t>
            </a:r>
            <a:r>
              <a:rPr lang="en-GB" sz="1200" dirty="0" err="1"/>
              <a:t>sôn</a:t>
            </a:r>
            <a:r>
              <a:rPr lang="en-GB" sz="1200" dirty="0"/>
              <a:t> am fud </a:t>
            </a:r>
            <a:r>
              <a:rPr lang="en-GB" sz="1200" dirty="0" err="1"/>
              <a:t>dethol</a:t>
            </a:r>
            <a:r>
              <a:rPr lang="en-GB" sz="1200" dirty="0"/>
              <a:t> </a:t>
            </a:r>
            <a:r>
              <a:rPr lang="en-GB" sz="1200" dirty="0" err="1"/>
              <a:t>yw</a:t>
            </a:r>
            <a:r>
              <a:rPr lang="en-GB" sz="1200" dirty="0"/>
              <a:t> </a:t>
            </a:r>
            <a:r>
              <a:rPr lang="en-GB" sz="1200" dirty="0" err="1"/>
              <a:t>oherwydd</a:t>
            </a:r>
            <a:r>
              <a:rPr lang="en-GB" sz="1200" dirty="0"/>
              <a:t> </a:t>
            </a:r>
            <a:r>
              <a:rPr lang="en-GB" sz="1200" dirty="0" err="1"/>
              <a:t>fy</a:t>
            </a:r>
            <a:r>
              <a:rPr lang="en-GB" sz="1200" dirty="0"/>
              <a:t> </a:t>
            </a:r>
            <a:r>
              <a:rPr lang="en-GB" sz="1200" dirty="0" err="1"/>
              <a:t>môd</a:t>
            </a:r>
            <a:r>
              <a:rPr lang="en-GB" sz="1200" dirty="0"/>
              <a:t> </a:t>
            </a:r>
            <a:r>
              <a:rPr lang="en-GB" sz="1200" dirty="0" err="1"/>
              <a:t>wedi</a:t>
            </a:r>
            <a:r>
              <a:rPr lang="en-GB" sz="1200" dirty="0"/>
              <a:t> </a:t>
            </a:r>
            <a:r>
              <a:rPr lang="en-GB" sz="1200" dirty="0" err="1"/>
              <a:t>cael</a:t>
            </a:r>
            <a:r>
              <a:rPr lang="en-GB" sz="1200" dirty="0"/>
              <a:t> </a:t>
            </a:r>
            <a:r>
              <a:rPr lang="en-GB" sz="1200" dirty="0" err="1"/>
              <a:t>profiad</a:t>
            </a:r>
            <a:r>
              <a:rPr lang="en-GB" sz="1200" dirty="0"/>
              <a:t> o </a:t>
            </a:r>
            <a:r>
              <a:rPr lang="en-GB" sz="1200" dirty="0" err="1"/>
              <a:t>weithio</a:t>
            </a:r>
            <a:r>
              <a:rPr lang="en-GB" sz="1200" dirty="0"/>
              <a:t> </a:t>
            </a:r>
            <a:r>
              <a:rPr lang="en-GB" sz="1200" dirty="0" err="1"/>
              <a:t>gyda</a:t>
            </a:r>
            <a:r>
              <a:rPr lang="en-GB" sz="1200" dirty="0"/>
              <a:t> </a:t>
            </a:r>
            <a:r>
              <a:rPr lang="en-GB" sz="1200" dirty="0" err="1"/>
              <a:t>phlentyn</a:t>
            </a:r>
            <a:r>
              <a:rPr lang="en-GB" sz="1200" dirty="0"/>
              <a:t> </a:t>
            </a:r>
            <a:r>
              <a:rPr lang="en-GB" sz="1200" dirty="0" err="1"/>
              <a:t>sydd</a:t>
            </a:r>
            <a:r>
              <a:rPr lang="en-GB" sz="1200" dirty="0"/>
              <a:t> </a:t>
            </a:r>
            <a:r>
              <a:rPr lang="en-GB" sz="1200" dirty="0" err="1"/>
              <a:t>a’r</a:t>
            </a:r>
            <a:r>
              <a:rPr lang="en-GB" sz="1200" dirty="0"/>
              <a:t> </a:t>
            </a:r>
            <a:r>
              <a:rPr lang="en-GB" sz="1200" dirty="0" err="1"/>
              <a:t>cyflwr</a:t>
            </a:r>
            <a:r>
              <a:rPr lang="en-GB" sz="1200" dirty="0"/>
              <a:t> </a:t>
            </a:r>
            <a:r>
              <a:rPr lang="en-GB" sz="1200" dirty="0" err="1"/>
              <a:t>yma</a:t>
            </a:r>
            <a:r>
              <a:rPr lang="en-GB" sz="1200" dirty="0"/>
              <a:t> ac </a:t>
            </a:r>
            <a:r>
              <a:rPr lang="en-GB" sz="1200" dirty="0" err="1"/>
              <a:t>mae’n</a:t>
            </a:r>
            <a:r>
              <a:rPr lang="en-GB" sz="1200" dirty="0"/>
              <a:t> </a:t>
            </a:r>
            <a:r>
              <a:rPr lang="en-GB" sz="1200" dirty="0" err="1"/>
              <a:t>bwnc</a:t>
            </a:r>
            <a:r>
              <a:rPr lang="en-GB" sz="1200" dirty="0"/>
              <a:t> </a:t>
            </a:r>
            <a:r>
              <a:rPr lang="en-GB" sz="1200" dirty="0" err="1"/>
              <a:t>sy’n</a:t>
            </a:r>
            <a:r>
              <a:rPr lang="en-GB" sz="1200" dirty="0"/>
              <a:t> </a:t>
            </a:r>
            <a:r>
              <a:rPr lang="en-GB" sz="1200" dirty="0" err="1"/>
              <a:t>fy</a:t>
            </a:r>
            <a:r>
              <a:rPr lang="en-GB" sz="1200" dirty="0"/>
              <a:t> </a:t>
            </a:r>
            <a:r>
              <a:rPr lang="en-GB" sz="1200" dirty="0" err="1"/>
              <a:t>niddori’n</a:t>
            </a:r>
            <a:r>
              <a:rPr lang="en-GB" sz="1200" dirty="0"/>
              <a:t> </a:t>
            </a:r>
            <a:r>
              <a:rPr lang="en-GB" sz="1200" dirty="0" err="1"/>
              <a:t>fawr</a:t>
            </a:r>
            <a:r>
              <a:rPr lang="en-GB" sz="1200" dirty="0"/>
              <a:t>.</a:t>
            </a:r>
          </a:p>
          <a:p>
            <a:pPr>
              <a:lnSpc>
                <a:spcPct val="150000"/>
              </a:lnSpc>
            </a:pPr>
            <a:r>
              <a:rPr lang="en-GB" sz="1200" dirty="0"/>
              <a:t>Beth </a:t>
            </a:r>
            <a:r>
              <a:rPr lang="en-GB" sz="1200" dirty="0" err="1"/>
              <a:t>yw</a:t>
            </a:r>
            <a:r>
              <a:rPr lang="en-GB" sz="1200" dirty="0"/>
              <a:t> Mud </a:t>
            </a:r>
            <a:r>
              <a:rPr lang="en-GB" sz="1200" dirty="0" err="1"/>
              <a:t>Dethol</a:t>
            </a:r>
            <a:r>
              <a:rPr lang="en-GB" sz="1200" dirty="0"/>
              <a:t>? </a:t>
            </a:r>
          </a:p>
          <a:p>
            <a:pPr>
              <a:lnSpc>
                <a:spcPct val="150000"/>
              </a:lnSpc>
            </a:pPr>
            <a:r>
              <a:rPr lang="en-GB" sz="1200" dirty="0"/>
              <a:t>Mae person â </a:t>
            </a:r>
            <a:r>
              <a:rPr lang="en-GB" sz="1200" dirty="0" err="1"/>
              <a:t>Mwdistiaeth</a:t>
            </a:r>
            <a:r>
              <a:rPr lang="en-GB" sz="1200" dirty="0"/>
              <a:t> </a:t>
            </a:r>
            <a:r>
              <a:rPr lang="en-GB" sz="1200" dirty="0" err="1"/>
              <a:t>ddetholus</a:t>
            </a:r>
            <a:r>
              <a:rPr lang="en-GB" sz="1200" dirty="0"/>
              <a:t>, </a:t>
            </a:r>
            <a:r>
              <a:rPr lang="en-GB" sz="1200" dirty="0" err="1"/>
              <a:t>sef</a:t>
            </a:r>
            <a:r>
              <a:rPr lang="en-GB" sz="1200" dirty="0"/>
              <a:t> </a:t>
            </a:r>
            <a:r>
              <a:rPr lang="en-GB" sz="1200" dirty="0" err="1"/>
              <a:t>salwch</a:t>
            </a:r>
            <a:r>
              <a:rPr lang="en-GB" sz="1200" dirty="0"/>
              <a:t> </a:t>
            </a:r>
            <a:r>
              <a:rPr lang="en-GB" sz="1200" dirty="0" err="1"/>
              <a:t>gorbryder</a:t>
            </a:r>
            <a:r>
              <a:rPr lang="en-GB" sz="1200" dirty="0"/>
              <a:t>, </a:t>
            </a:r>
            <a:r>
              <a:rPr lang="en-GB" sz="1200" dirty="0" err="1"/>
              <a:t>yn</a:t>
            </a:r>
            <a:r>
              <a:rPr lang="en-GB" sz="1200" dirty="0"/>
              <a:t> </a:t>
            </a:r>
            <a:r>
              <a:rPr lang="en-GB" sz="1200" dirty="0" err="1"/>
              <a:t>cael</a:t>
            </a:r>
            <a:r>
              <a:rPr lang="en-GB" sz="1200" dirty="0"/>
              <a:t> </a:t>
            </a:r>
            <a:r>
              <a:rPr lang="en-GB" sz="1200" dirty="0" err="1"/>
              <a:t>hi’n</a:t>
            </a:r>
            <a:r>
              <a:rPr lang="en-GB" sz="1200" dirty="0"/>
              <a:t> </a:t>
            </a:r>
            <a:r>
              <a:rPr lang="en-GB" sz="1200" dirty="0" err="1"/>
              <a:t>anodd</a:t>
            </a:r>
            <a:r>
              <a:rPr lang="en-GB" sz="1200" dirty="0"/>
              <a:t> </a:t>
            </a:r>
            <a:r>
              <a:rPr lang="en-GB" sz="1200" dirty="0" err="1"/>
              <a:t>cyfathrebu</a:t>
            </a:r>
            <a:r>
              <a:rPr lang="en-GB" sz="1200" dirty="0"/>
              <a:t> ag </a:t>
            </a:r>
            <a:r>
              <a:rPr lang="en-GB" sz="1200" dirty="0" err="1"/>
              <a:t>eraill</a:t>
            </a:r>
            <a:r>
              <a:rPr lang="en-GB" sz="1200" dirty="0"/>
              <a:t> </a:t>
            </a:r>
            <a:r>
              <a:rPr lang="en-GB" sz="1200" dirty="0" err="1"/>
              <a:t>mewn</a:t>
            </a:r>
            <a:r>
              <a:rPr lang="en-GB" sz="1200" dirty="0"/>
              <a:t> </a:t>
            </a:r>
            <a:r>
              <a:rPr lang="en-GB" sz="1200" dirty="0" err="1"/>
              <a:t>cyd-destunau</a:t>
            </a:r>
            <a:r>
              <a:rPr lang="en-GB" sz="1200" dirty="0"/>
              <a:t> </a:t>
            </a:r>
            <a:r>
              <a:rPr lang="en-GB" sz="1200" dirty="0" err="1"/>
              <a:t>cymdeithasol</a:t>
            </a:r>
            <a:r>
              <a:rPr lang="en-GB" sz="1200" dirty="0"/>
              <a:t> </a:t>
            </a:r>
            <a:r>
              <a:rPr lang="en-GB" sz="1200" dirty="0" err="1"/>
              <a:t>penodol</a:t>
            </a:r>
            <a:r>
              <a:rPr lang="en-GB" sz="1200" dirty="0"/>
              <a:t>, </a:t>
            </a:r>
            <a:r>
              <a:rPr lang="en-GB" sz="1200" dirty="0" err="1"/>
              <a:t>megis</a:t>
            </a:r>
            <a:r>
              <a:rPr lang="en-GB" sz="1200" dirty="0"/>
              <a:t> </a:t>
            </a:r>
            <a:r>
              <a:rPr lang="en-GB" sz="1200" dirty="0" err="1"/>
              <a:t>ymhlith</a:t>
            </a:r>
            <a:r>
              <a:rPr lang="en-GB" sz="1200" dirty="0"/>
              <a:t> </a:t>
            </a:r>
            <a:r>
              <a:rPr lang="en-GB" sz="1200" dirty="0" err="1"/>
              <a:t>cyd-ddisgyblion</a:t>
            </a:r>
            <a:r>
              <a:rPr lang="en-GB" sz="1200" dirty="0"/>
              <a:t> </a:t>
            </a:r>
            <a:r>
              <a:rPr lang="en-GB" sz="1200" dirty="0" err="1"/>
              <a:t>ysgol</a:t>
            </a:r>
            <a:r>
              <a:rPr lang="en-GB" sz="1200" dirty="0"/>
              <a:t> neu </a:t>
            </a:r>
            <a:r>
              <a:rPr lang="en-GB" sz="1200" dirty="0" err="1"/>
              <a:t>aelodau</a:t>
            </a:r>
            <a:r>
              <a:rPr lang="en-GB" sz="1200" dirty="0"/>
              <a:t> </a:t>
            </a:r>
            <a:r>
              <a:rPr lang="en-GB" sz="1200" dirty="0" err="1"/>
              <a:t>o’r</a:t>
            </a:r>
            <a:r>
              <a:rPr lang="en-GB" sz="1200" dirty="0"/>
              <a:t> </a:t>
            </a:r>
            <a:r>
              <a:rPr lang="en-GB" sz="1200" dirty="0" err="1"/>
              <a:t>teulu</a:t>
            </a:r>
            <a:r>
              <a:rPr lang="en-GB" sz="1200" dirty="0"/>
              <a:t> </a:t>
            </a:r>
            <a:r>
              <a:rPr lang="en-GB" sz="1200" dirty="0" err="1"/>
              <a:t>pell</a:t>
            </a:r>
            <a:r>
              <a:rPr lang="en-GB" sz="1200" dirty="0"/>
              <a:t> (National Institute Of Mental Health, 2022). </a:t>
            </a:r>
            <a:r>
              <a:rPr lang="en-GB" sz="1200" dirty="0" err="1"/>
              <a:t>Mae’n</a:t>
            </a:r>
            <a:r>
              <a:rPr lang="en-GB" sz="1200" dirty="0"/>
              <a:t> </a:t>
            </a:r>
            <a:r>
              <a:rPr lang="en-GB" sz="1200" dirty="0" err="1"/>
              <a:t>salwch</a:t>
            </a:r>
            <a:r>
              <a:rPr lang="en-GB" sz="1200" dirty="0"/>
              <a:t> </a:t>
            </a:r>
            <a:r>
              <a:rPr lang="en-GB" sz="1200" dirty="0" err="1"/>
              <a:t>plentyndod</a:t>
            </a:r>
            <a:r>
              <a:rPr lang="en-GB" sz="1200" dirty="0"/>
              <a:t> </a:t>
            </a:r>
            <a:r>
              <a:rPr lang="en-GB" sz="1200" dirty="0" err="1"/>
              <a:t>prin</a:t>
            </a:r>
            <a:r>
              <a:rPr lang="en-GB" sz="1200" dirty="0"/>
              <a:t> ac </a:t>
            </a:r>
            <a:r>
              <a:rPr lang="en-GB" sz="1200" dirty="0" err="1"/>
              <a:t>amlochrog</a:t>
            </a:r>
            <a:r>
              <a:rPr lang="en-GB" sz="1200" dirty="0"/>
              <a:t>, ac </a:t>
            </a:r>
            <a:r>
              <a:rPr lang="en-GB" sz="1200" dirty="0" err="1"/>
              <a:t>fel</a:t>
            </a:r>
            <a:r>
              <a:rPr lang="en-GB" sz="1200" dirty="0"/>
              <a:t> </a:t>
            </a:r>
            <a:r>
              <a:rPr lang="en-GB" sz="1200" dirty="0" err="1"/>
              <a:t>arfer</a:t>
            </a:r>
            <a:r>
              <a:rPr lang="en-GB" sz="1200" dirty="0"/>
              <a:t> </a:t>
            </a:r>
            <a:r>
              <a:rPr lang="en-GB" sz="1200" dirty="0" err="1"/>
              <a:t>yn</a:t>
            </a:r>
            <a:r>
              <a:rPr lang="en-GB" sz="1200" dirty="0"/>
              <a:t> </a:t>
            </a:r>
            <a:r>
              <a:rPr lang="en-GB" sz="1200" dirty="0" err="1"/>
              <a:t>effeithio</a:t>
            </a:r>
            <a:r>
              <a:rPr lang="en-GB" sz="1200" dirty="0"/>
              <a:t> </a:t>
            </a:r>
            <a:r>
              <a:rPr lang="en-GB" sz="1200" dirty="0" err="1"/>
              <a:t>ar</a:t>
            </a:r>
            <a:r>
              <a:rPr lang="en-GB" sz="1200" dirty="0"/>
              <a:t> </a:t>
            </a:r>
            <a:r>
              <a:rPr lang="en-GB" sz="1200" dirty="0" err="1"/>
              <a:t>bobl</a:t>
            </a:r>
            <a:r>
              <a:rPr lang="en-GB" sz="1200" dirty="0"/>
              <a:t> </a:t>
            </a:r>
            <a:r>
              <a:rPr lang="en-GB" sz="1200" dirty="0" err="1"/>
              <a:t>ifanc</a:t>
            </a:r>
            <a:r>
              <a:rPr lang="en-GB" sz="1200" dirty="0"/>
              <a:t> </a:t>
            </a:r>
            <a:r>
              <a:rPr lang="en-GB" sz="1200" dirty="0" err="1"/>
              <a:t>sydd</a:t>
            </a:r>
            <a:r>
              <a:rPr lang="en-GB" sz="1200" dirty="0"/>
              <a:t> </a:t>
            </a:r>
            <a:r>
              <a:rPr lang="en-GB" sz="1200" dirty="0" err="1"/>
              <a:t>ar</a:t>
            </a:r>
            <a:r>
              <a:rPr lang="en-GB" sz="1200" dirty="0"/>
              <a:t> fin </a:t>
            </a:r>
            <a:r>
              <a:rPr lang="en-GB" sz="1200" dirty="0" err="1"/>
              <a:t>dechrau’r</a:t>
            </a:r>
            <a:r>
              <a:rPr lang="en-GB" sz="1200" dirty="0"/>
              <a:t> </a:t>
            </a:r>
            <a:r>
              <a:rPr lang="en-GB" sz="1200" dirty="0" err="1"/>
              <a:t>ysgol</a:t>
            </a:r>
            <a:r>
              <a:rPr lang="en-GB" sz="1200" dirty="0"/>
              <a:t> (NHS, 2021 a Wong, 2010). Mae </a:t>
            </a:r>
            <a:r>
              <a:rPr lang="en-GB" sz="1200" dirty="0" err="1"/>
              <a:t>plentyn</a:t>
            </a:r>
            <a:r>
              <a:rPr lang="en-GB" sz="1200" dirty="0"/>
              <a:t> </a:t>
            </a:r>
            <a:r>
              <a:rPr lang="en-GB" sz="1200" dirty="0" err="1"/>
              <a:t>a’r</a:t>
            </a:r>
            <a:r>
              <a:rPr lang="en-GB" sz="1200" dirty="0"/>
              <a:t> </a:t>
            </a:r>
            <a:r>
              <a:rPr lang="en-GB" sz="1200" dirty="0" err="1"/>
              <a:t>cyflwr</a:t>
            </a:r>
            <a:r>
              <a:rPr lang="en-GB" sz="1200" dirty="0"/>
              <a:t> </a:t>
            </a:r>
            <a:r>
              <a:rPr lang="en-GB" sz="1200" dirty="0" err="1"/>
              <a:t>yma</a:t>
            </a:r>
            <a:r>
              <a:rPr lang="en-GB" sz="1200" dirty="0"/>
              <a:t> </a:t>
            </a:r>
            <a:r>
              <a:rPr lang="en-GB" sz="1200" dirty="0" err="1"/>
              <a:t>fel</a:t>
            </a:r>
            <a:r>
              <a:rPr lang="en-GB" sz="1200" dirty="0"/>
              <a:t> </a:t>
            </a:r>
            <a:r>
              <a:rPr lang="en-GB" sz="1200" dirty="0" err="1"/>
              <a:t>arfer</a:t>
            </a:r>
            <a:r>
              <a:rPr lang="en-GB" sz="1200" dirty="0"/>
              <a:t> </a:t>
            </a:r>
            <a:r>
              <a:rPr lang="en-GB" sz="1200" dirty="0" err="1"/>
              <a:t>yn</a:t>
            </a:r>
            <a:r>
              <a:rPr lang="en-GB" sz="1200" dirty="0"/>
              <a:t> </a:t>
            </a:r>
            <a:r>
              <a:rPr lang="en-GB" sz="1200" dirty="0" err="1"/>
              <a:t>siarad</a:t>
            </a:r>
            <a:r>
              <a:rPr lang="en-GB" sz="1200" dirty="0"/>
              <a:t> </a:t>
            </a:r>
            <a:r>
              <a:rPr lang="en-GB" sz="1200" dirty="0" err="1"/>
              <a:t>mewn</a:t>
            </a:r>
            <a:r>
              <a:rPr lang="en-GB" sz="1200" dirty="0"/>
              <a:t> </a:t>
            </a:r>
            <a:r>
              <a:rPr lang="en-GB" sz="1200" dirty="0" err="1"/>
              <a:t>rhai</a:t>
            </a:r>
            <a:r>
              <a:rPr lang="en-GB" sz="1200" dirty="0"/>
              <a:t> </a:t>
            </a:r>
            <a:r>
              <a:rPr lang="en-GB" sz="1200" dirty="0" err="1"/>
              <a:t>sefyllfaoedd</a:t>
            </a:r>
            <a:r>
              <a:rPr lang="en-GB" sz="1200" dirty="0"/>
              <a:t> </a:t>
            </a:r>
            <a:r>
              <a:rPr lang="en-GB" sz="1200" dirty="0" err="1"/>
              <a:t>lle</a:t>
            </a:r>
            <a:r>
              <a:rPr lang="en-GB" sz="1200" dirty="0"/>
              <a:t> </a:t>
            </a:r>
            <a:r>
              <a:rPr lang="en-GB" sz="1200" dirty="0" err="1"/>
              <a:t>maent</a:t>
            </a:r>
            <a:r>
              <a:rPr lang="en-GB" sz="1200" dirty="0"/>
              <a:t> </a:t>
            </a:r>
            <a:r>
              <a:rPr lang="en-GB" sz="1200" dirty="0" err="1"/>
              <a:t>yn</a:t>
            </a:r>
            <a:r>
              <a:rPr lang="en-GB" sz="1200" dirty="0"/>
              <a:t> </a:t>
            </a:r>
            <a:r>
              <a:rPr lang="en-GB" sz="1200" dirty="0" err="1"/>
              <a:t>teimlo’n</a:t>
            </a:r>
            <a:r>
              <a:rPr lang="en-GB" sz="1200" dirty="0"/>
              <a:t> </a:t>
            </a:r>
            <a:r>
              <a:rPr lang="en-GB" sz="1200" dirty="0" err="1"/>
              <a:t>ddiogel</a:t>
            </a:r>
            <a:r>
              <a:rPr lang="en-GB" sz="1200" dirty="0"/>
              <a:t> ac </a:t>
            </a:r>
            <a:r>
              <a:rPr lang="en-GB" sz="1200" dirty="0" err="1"/>
              <a:t>yn</a:t>
            </a:r>
            <a:r>
              <a:rPr lang="en-GB" sz="1200" dirty="0"/>
              <a:t> </a:t>
            </a:r>
            <a:r>
              <a:rPr lang="en-GB" sz="1200" dirty="0" err="1"/>
              <a:t>gartrefol</a:t>
            </a:r>
            <a:r>
              <a:rPr lang="en-GB" sz="1200" dirty="0"/>
              <a:t> </a:t>
            </a:r>
            <a:r>
              <a:rPr lang="en-GB" sz="1200" dirty="0" err="1"/>
              <a:t>ond</a:t>
            </a:r>
            <a:r>
              <a:rPr lang="en-GB" sz="1200" dirty="0"/>
              <a:t> </a:t>
            </a:r>
            <a:r>
              <a:rPr lang="en-GB" sz="1200" dirty="0" err="1"/>
              <a:t>yn</a:t>
            </a:r>
            <a:r>
              <a:rPr lang="en-GB" sz="1200" dirty="0"/>
              <a:t> fud </a:t>
            </a:r>
            <a:r>
              <a:rPr lang="en-GB" sz="1200" dirty="0" err="1"/>
              <a:t>mewn</a:t>
            </a:r>
            <a:r>
              <a:rPr lang="en-GB" sz="1200" dirty="0"/>
              <a:t> </a:t>
            </a:r>
            <a:r>
              <a:rPr lang="en-GB" sz="1200" dirty="0" err="1"/>
              <a:t>sefyllfaoedd</a:t>
            </a:r>
            <a:r>
              <a:rPr lang="en-GB" sz="1200" dirty="0"/>
              <a:t> </a:t>
            </a:r>
            <a:r>
              <a:rPr lang="en-GB" sz="1200" dirty="0" err="1"/>
              <a:t>eraill</a:t>
            </a:r>
            <a:r>
              <a:rPr lang="en-GB" sz="1200" dirty="0"/>
              <a:t> </a:t>
            </a:r>
            <a:r>
              <a:rPr lang="en-GB" sz="1200" dirty="0" err="1"/>
              <a:t>fel</a:t>
            </a:r>
            <a:r>
              <a:rPr lang="en-GB" sz="1200" dirty="0"/>
              <a:t> </a:t>
            </a:r>
            <a:r>
              <a:rPr lang="en-GB" sz="1200" dirty="0" err="1"/>
              <a:t>yr</a:t>
            </a:r>
            <a:r>
              <a:rPr lang="en-GB" sz="1200" dirty="0"/>
              <a:t> </a:t>
            </a:r>
            <a:r>
              <a:rPr lang="en-GB" sz="1200" dirty="0" err="1"/>
              <a:t>ysgol</a:t>
            </a:r>
            <a:r>
              <a:rPr lang="en-GB" sz="1200" dirty="0"/>
              <a:t> </a:t>
            </a:r>
            <a:r>
              <a:rPr lang="en-GB" sz="1200" dirty="0" err="1"/>
              <a:t>neu’r</a:t>
            </a:r>
            <a:r>
              <a:rPr lang="en-GB" sz="1200" dirty="0"/>
              <a:t> parc (</a:t>
            </a:r>
            <a:r>
              <a:rPr lang="en-GB" sz="1200" dirty="0" err="1"/>
              <a:t>Shipon</a:t>
            </a:r>
            <a:r>
              <a:rPr lang="en-GB" sz="1200" dirty="0"/>
              <a:t>-Blum, 2018). </a:t>
            </a:r>
          </a:p>
          <a:p>
            <a:pPr>
              <a:lnSpc>
                <a:spcPct val="150000"/>
              </a:lnSpc>
            </a:pPr>
            <a:r>
              <a:rPr lang="en-GB" sz="1200" dirty="0" err="1"/>
              <a:t>Mae’r</a:t>
            </a:r>
            <a:r>
              <a:rPr lang="en-GB" sz="1200" dirty="0"/>
              <a:t> </a:t>
            </a:r>
            <a:r>
              <a:rPr lang="en-GB" sz="1200" dirty="0" err="1"/>
              <a:t>Ddeddf</a:t>
            </a:r>
            <a:r>
              <a:rPr lang="en-GB" sz="1200" dirty="0"/>
              <a:t> </a:t>
            </a:r>
            <a:r>
              <a:rPr lang="en-GB" sz="1200" dirty="0" err="1"/>
              <a:t>Cydraddoldeb</a:t>
            </a:r>
            <a:r>
              <a:rPr lang="en-GB" sz="1200" dirty="0"/>
              <a:t> 2010 </a:t>
            </a:r>
            <a:r>
              <a:rPr lang="en-GB" sz="1200" dirty="0" err="1"/>
              <a:t>yn</a:t>
            </a:r>
            <a:r>
              <a:rPr lang="en-GB" sz="1200" dirty="0"/>
              <a:t> </a:t>
            </a:r>
            <a:r>
              <a:rPr lang="en-GB" sz="1200" dirty="0" err="1"/>
              <a:t>berthnasol</a:t>
            </a:r>
            <a:r>
              <a:rPr lang="en-GB" sz="1200" dirty="0"/>
              <a:t> </a:t>
            </a:r>
            <a:r>
              <a:rPr lang="en-GB" sz="1200" dirty="0" err="1"/>
              <a:t>i</a:t>
            </a:r>
            <a:r>
              <a:rPr lang="en-GB" sz="1200" dirty="0"/>
              <a:t> </a:t>
            </a:r>
            <a:r>
              <a:rPr lang="en-GB" sz="1200" dirty="0" err="1"/>
              <a:t>Anghenion</a:t>
            </a:r>
            <a:r>
              <a:rPr lang="en-GB" sz="1200" dirty="0"/>
              <a:t> </a:t>
            </a:r>
            <a:r>
              <a:rPr lang="en-GB" sz="1200" dirty="0" err="1"/>
              <a:t>Dysgu</a:t>
            </a:r>
            <a:r>
              <a:rPr lang="en-GB" sz="1200" dirty="0"/>
              <a:t> </a:t>
            </a:r>
            <a:r>
              <a:rPr lang="en-GB" sz="1200" dirty="0" err="1"/>
              <a:t>Ychwanegol</a:t>
            </a:r>
            <a:r>
              <a:rPr lang="en-GB" sz="1200" dirty="0"/>
              <a:t>  </a:t>
            </a:r>
            <a:r>
              <a:rPr lang="en-GB" sz="1200" dirty="0" err="1"/>
              <a:t>gan</a:t>
            </a:r>
            <a:r>
              <a:rPr lang="en-GB" sz="1200" dirty="0"/>
              <a:t> </a:t>
            </a:r>
            <a:r>
              <a:rPr lang="en-GB" sz="1200" dirty="0" err="1"/>
              <a:t>ei</a:t>
            </a:r>
            <a:r>
              <a:rPr lang="en-GB" sz="1200" dirty="0"/>
              <a:t> </a:t>
            </a:r>
            <a:r>
              <a:rPr lang="en-GB" sz="1200" dirty="0" err="1"/>
              <a:t>fod</a:t>
            </a:r>
            <a:r>
              <a:rPr lang="en-GB" sz="1200" dirty="0"/>
              <a:t> </a:t>
            </a:r>
            <a:r>
              <a:rPr lang="en-GB" sz="1200" dirty="0" err="1"/>
              <a:t>yn</a:t>
            </a:r>
            <a:r>
              <a:rPr lang="en-GB" sz="1200" dirty="0"/>
              <a:t> </a:t>
            </a:r>
            <a:r>
              <a:rPr lang="en-GB" sz="1200" dirty="0" err="1"/>
              <a:t>gwneud</a:t>
            </a:r>
            <a:r>
              <a:rPr lang="en-GB" sz="1200" dirty="0"/>
              <a:t> </a:t>
            </a:r>
            <a:r>
              <a:rPr lang="en-GB" sz="1200" dirty="0" err="1"/>
              <a:t>hi’n</a:t>
            </a:r>
            <a:r>
              <a:rPr lang="en-GB" sz="1200" dirty="0"/>
              <a:t> </a:t>
            </a:r>
            <a:r>
              <a:rPr lang="en-GB" sz="1200" dirty="0" err="1"/>
              <a:t>ofynnol</a:t>
            </a:r>
            <a:r>
              <a:rPr lang="en-GB" sz="1200" dirty="0"/>
              <a:t> </a:t>
            </a:r>
            <a:r>
              <a:rPr lang="en-GB" sz="1200" dirty="0" err="1"/>
              <a:t>i</a:t>
            </a:r>
            <a:r>
              <a:rPr lang="en-GB" sz="1200" dirty="0"/>
              <a:t> </a:t>
            </a:r>
            <a:r>
              <a:rPr lang="en-GB" sz="1200" dirty="0" err="1"/>
              <a:t>sefydliadau</a:t>
            </a:r>
            <a:r>
              <a:rPr lang="en-GB" sz="1200" dirty="0"/>
              <a:t> </a:t>
            </a:r>
            <a:r>
              <a:rPr lang="en-GB" sz="1200" dirty="0" err="1"/>
              <a:t>addysgol</a:t>
            </a:r>
            <a:r>
              <a:rPr lang="en-GB" sz="1200" dirty="0"/>
              <a:t>, </a:t>
            </a:r>
            <a:r>
              <a:rPr lang="en-GB" sz="1200" dirty="0" err="1"/>
              <a:t>gan</a:t>
            </a:r>
            <a:r>
              <a:rPr lang="en-GB" sz="1200" dirty="0"/>
              <a:t> </a:t>
            </a:r>
            <a:r>
              <a:rPr lang="en-GB" sz="1200" dirty="0" err="1"/>
              <a:t>gynnwys</a:t>
            </a:r>
            <a:r>
              <a:rPr lang="en-GB" sz="1200" dirty="0"/>
              <a:t> </a:t>
            </a:r>
            <a:r>
              <a:rPr lang="en-GB" sz="1200" dirty="0" err="1"/>
              <a:t>ysgolion</a:t>
            </a:r>
            <a:r>
              <a:rPr lang="en-GB" sz="1200" dirty="0"/>
              <a:t>, </a:t>
            </a:r>
            <a:r>
              <a:rPr lang="en-GB" sz="1200" dirty="0" err="1"/>
              <a:t>addasu</a:t>
            </a:r>
            <a:r>
              <a:rPr lang="en-GB" sz="1200" dirty="0"/>
              <a:t> </a:t>
            </a:r>
            <a:r>
              <a:rPr lang="en-GB" sz="1200" dirty="0" err="1"/>
              <a:t>eu</a:t>
            </a:r>
            <a:r>
              <a:rPr lang="en-GB" sz="1200" dirty="0"/>
              <a:t> </a:t>
            </a:r>
            <a:r>
              <a:rPr lang="en-GB" sz="1200" dirty="0" err="1"/>
              <a:t>lleoliadau</a:t>
            </a:r>
            <a:r>
              <a:rPr lang="en-GB" sz="1200" dirty="0"/>
              <a:t> </a:t>
            </a:r>
            <a:r>
              <a:rPr lang="en-GB" sz="1200" dirty="0" err="1"/>
              <a:t>a’u</a:t>
            </a:r>
            <a:r>
              <a:rPr lang="en-GB" sz="1200" dirty="0"/>
              <a:t> dull o </a:t>
            </a:r>
            <a:r>
              <a:rPr lang="en-GB" sz="1200" dirty="0" err="1"/>
              <a:t>ddysgu</a:t>
            </a:r>
            <a:r>
              <a:rPr lang="en-GB" sz="1200" dirty="0"/>
              <a:t> </a:t>
            </a:r>
            <a:r>
              <a:rPr lang="en-GB" sz="1200" dirty="0" err="1"/>
              <a:t>ar</a:t>
            </a:r>
            <a:r>
              <a:rPr lang="en-GB" sz="1200" dirty="0"/>
              <a:t> </a:t>
            </a:r>
            <a:r>
              <a:rPr lang="en-GB" sz="1200" dirty="0" err="1"/>
              <a:t>gyfer</a:t>
            </a:r>
            <a:r>
              <a:rPr lang="en-GB" sz="1200" dirty="0"/>
              <a:t> </a:t>
            </a:r>
            <a:r>
              <a:rPr lang="en-GB" sz="1200" dirty="0" err="1"/>
              <a:t>disgyblion</a:t>
            </a:r>
            <a:r>
              <a:rPr lang="en-GB" sz="1200" dirty="0"/>
              <a:t> ag ADY (Department of Education, 2014). </a:t>
            </a:r>
          </a:p>
          <a:p>
            <a:pPr>
              <a:lnSpc>
                <a:spcPct val="150000"/>
              </a:lnSpc>
            </a:pPr>
            <a:r>
              <a:rPr lang="en-GB" sz="1200" dirty="0"/>
              <a:t>Yn </a:t>
            </a:r>
            <a:r>
              <a:rPr lang="en-GB" sz="1200" dirty="0" err="1"/>
              <a:t>ôl</a:t>
            </a:r>
            <a:r>
              <a:rPr lang="en-GB" sz="1200" dirty="0"/>
              <a:t> NHS (2021) </a:t>
            </a:r>
            <a:r>
              <a:rPr lang="en-GB" sz="1200" dirty="0" err="1"/>
              <a:t>mae</a:t>
            </a:r>
            <a:r>
              <a:rPr lang="en-GB" sz="1200" dirty="0"/>
              <a:t> </a:t>
            </a:r>
            <a:r>
              <a:rPr lang="en-GB" sz="1200" dirty="0" err="1"/>
              <a:t>achosion</a:t>
            </a:r>
            <a:r>
              <a:rPr lang="en-GB" sz="1200" dirty="0"/>
              <a:t> o </a:t>
            </a:r>
            <a:r>
              <a:rPr lang="en-GB" sz="1200" dirty="0" err="1"/>
              <a:t>Fwdistiaeth</a:t>
            </a:r>
            <a:r>
              <a:rPr lang="en-GB" sz="1200" dirty="0"/>
              <a:t> </a:t>
            </a:r>
            <a:r>
              <a:rPr lang="en-GB" sz="1200" dirty="0" err="1"/>
              <a:t>ddetholus</a:t>
            </a:r>
            <a:r>
              <a:rPr lang="en-GB" sz="1200" dirty="0"/>
              <a:t> </a:t>
            </a:r>
            <a:r>
              <a:rPr lang="en-GB" sz="1200" dirty="0" err="1"/>
              <a:t>mewn</a:t>
            </a:r>
            <a:r>
              <a:rPr lang="en-GB" sz="1200" dirty="0"/>
              <a:t> plant </a:t>
            </a:r>
            <a:r>
              <a:rPr lang="en-GB" sz="1200" dirty="0" err="1"/>
              <a:t>cynnar</a:t>
            </a:r>
            <a:r>
              <a:rPr lang="en-GB" sz="1200" dirty="0"/>
              <a:t> </a:t>
            </a:r>
            <a:r>
              <a:rPr lang="en-GB" sz="1200" dirty="0" err="1"/>
              <a:t>yn</a:t>
            </a:r>
            <a:r>
              <a:rPr lang="en-GB" sz="1200" dirty="0"/>
              <a:t> 1 </a:t>
            </a:r>
            <a:r>
              <a:rPr lang="en-GB" sz="1200" dirty="0" err="1"/>
              <a:t>mewn</a:t>
            </a:r>
            <a:r>
              <a:rPr lang="en-GB" sz="1200" dirty="0"/>
              <a:t> 140, a </a:t>
            </a:r>
            <a:r>
              <a:rPr lang="en-GB" sz="1200" dirty="0" err="1"/>
              <a:t>rhan</a:t>
            </a:r>
            <a:r>
              <a:rPr lang="en-GB" sz="1200" dirty="0"/>
              <a:t> </a:t>
            </a:r>
            <a:r>
              <a:rPr lang="en-GB" sz="1200" dirty="0" err="1"/>
              <a:t>amlaf</a:t>
            </a:r>
            <a:r>
              <a:rPr lang="en-GB" sz="1200" dirty="0"/>
              <a:t> </a:t>
            </a:r>
            <a:r>
              <a:rPr lang="en-GB" sz="1200" dirty="0" err="1"/>
              <a:t>yn</a:t>
            </a:r>
            <a:r>
              <a:rPr lang="en-GB" sz="1200" dirty="0"/>
              <a:t> </a:t>
            </a:r>
            <a:r>
              <a:rPr lang="en-GB" sz="1200" dirty="0" err="1"/>
              <a:t>effeithio</a:t>
            </a:r>
            <a:r>
              <a:rPr lang="en-GB" sz="1200" dirty="0"/>
              <a:t> </a:t>
            </a:r>
            <a:r>
              <a:rPr lang="en-GB" sz="1200" dirty="0" err="1"/>
              <a:t>ar</a:t>
            </a:r>
            <a:r>
              <a:rPr lang="en-GB" sz="1200" dirty="0"/>
              <a:t> </a:t>
            </a:r>
            <a:r>
              <a:rPr lang="en-GB" sz="1200" dirty="0" err="1"/>
              <a:t>ferched</a:t>
            </a:r>
            <a:r>
              <a:rPr lang="en-GB" sz="1200" dirty="0"/>
              <a:t>. </a:t>
            </a:r>
            <a:r>
              <a:rPr lang="en-GB" sz="1200" dirty="0" err="1"/>
              <a:t>Roedd</a:t>
            </a:r>
            <a:r>
              <a:rPr lang="en-GB" sz="1200" dirty="0"/>
              <a:t> </a:t>
            </a:r>
            <a:r>
              <a:rPr lang="en-GB" sz="1200" dirty="0" err="1"/>
              <a:t>merched</a:t>
            </a:r>
            <a:r>
              <a:rPr lang="en-GB" sz="1200" dirty="0"/>
              <a:t> </a:t>
            </a:r>
            <a:r>
              <a:rPr lang="en-GB" sz="1200" dirty="0" err="1"/>
              <a:t>yn</a:t>
            </a:r>
            <a:r>
              <a:rPr lang="en-GB" sz="1200" dirty="0"/>
              <a:t> </a:t>
            </a:r>
            <a:r>
              <a:rPr lang="en-GB" sz="1200" dirty="0" err="1"/>
              <a:t>fwy</a:t>
            </a:r>
            <a:r>
              <a:rPr lang="en-GB" sz="1200" dirty="0"/>
              <a:t> </a:t>
            </a:r>
            <a:r>
              <a:rPr lang="en-GB" sz="1200" dirty="0" err="1"/>
              <a:t>tebygol</a:t>
            </a:r>
            <a:r>
              <a:rPr lang="en-GB" sz="1200" dirty="0"/>
              <a:t> o </a:t>
            </a:r>
            <a:r>
              <a:rPr lang="en-GB" sz="1200" dirty="0" err="1"/>
              <a:t>gael</a:t>
            </a:r>
            <a:r>
              <a:rPr lang="en-GB" sz="1200" dirty="0"/>
              <a:t> mud </a:t>
            </a:r>
            <a:r>
              <a:rPr lang="en-GB" sz="1200" dirty="0" err="1"/>
              <a:t>dethol</a:t>
            </a:r>
            <a:r>
              <a:rPr lang="en-GB" sz="1200" dirty="0"/>
              <a:t> </a:t>
            </a:r>
            <a:r>
              <a:rPr lang="en-GB" sz="1200" dirty="0" err="1"/>
              <a:t>gyda’r</a:t>
            </a:r>
            <a:r>
              <a:rPr lang="en-GB" sz="1200" dirty="0"/>
              <a:t> </a:t>
            </a:r>
            <a:r>
              <a:rPr lang="en-GB" sz="1200" dirty="0" err="1"/>
              <a:t>gymhareb</a:t>
            </a:r>
            <a:r>
              <a:rPr lang="en-GB" sz="1200" dirty="0"/>
              <a:t> merch </a:t>
            </a:r>
            <a:r>
              <a:rPr lang="en-GB" sz="1200" dirty="0" err="1"/>
              <a:t>i</a:t>
            </a:r>
            <a:r>
              <a:rPr lang="en-GB" sz="1200" dirty="0"/>
              <a:t> </a:t>
            </a:r>
            <a:r>
              <a:rPr lang="en-GB" sz="1200" dirty="0" err="1"/>
              <a:t>fachgen</a:t>
            </a:r>
            <a:r>
              <a:rPr lang="en-GB" sz="1200" dirty="0"/>
              <a:t> </a:t>
            </a:r>
            <a:r>
              <a:rPr lang="en-GB" sz="1200" dirty="0" err="1"/>
              <a:t>yn</a:t>
            </a:r>
            <a:r>
              <a:rPr lang="en-GB" sz="1200" dirty="0"/>
              <a:t> 7:1 (</a:t>
            </a:r>
            <a:r>
              <a:rPr lang="en-GB" sz="1200" dirty="0" err="1"/>
              <a:t>Steffenburg</a:t>
            </a:r>
            <a:r>
              <a:rPr lang="en-GB" sz="1200" dirty="0"/>
              <a:t> et al, 2018)</a:t>
            </a:r>
          </a:p>
        </p:txBody>
      </p:sp>
    </p:spTree>
    <p:extLst>
      <p:ext uri="{BB962C8B-B14F-4D97-AF65-F5344CB8AC3E}">
        <p14:creationId xmlns:p14="http://schemas.microsoft.com/office/powerpoint/2010/main" val="220692147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77655069-368E-C7E2-E1CF-88238F8834C0}"/>
              </a:ext>
            </a:extLst>
          </p:cNvPr>
          <p:cNvSpPr txBox="1"/>
          <p:nvPr/>
        </p:nvSpPr>
        <p:spPr>
          <a:xfrm>
            <a:off x="167148" y="265471"/>
            <a:ext cx="11838039" cy="5317802"/>
          </a:xfrm>
          <a:prstGeom prst="rect">
            <a:avLst/>
          </a:prstGeom>
          <a:noFill/>
        </p:spPr>
        <p:txBody>
          <a:bodyPr wrap="square" rtlCol="0">
            <a:spAutoFit/>
          </a:bodyPr>
          <a:lstStyle/>
          <a:p>
            <a:pPr>
              <a:lnSpc>
                <a:spcPct val="150000"/>
              </a:lnSpc>
            </a:pPr>
            <a:r>
              <a:rPr lang="en-GB" sz="1200" dirty="0"/>
              <a:t>Sut </a:t>
            </a:r>
            <a:r>
              <a:rPr lang="en-GB" sz="1200" dirty="0" err="1"/>
              <a:t>mae’n</a:t>
            </a:r>
            <a:r>
              <a:rPr lang="en-GB" sz="1200" dirty="0"/>
              <a:t> </a:t>
            </a:r>
            <a:r>
              <a:rPr lang="en-GB" sz="1200" dirty="0" err="1"/>
              <a:t>cael</a:t>
            </a:r>
            <a:r>
              <a:rPr lang="en-GB" sz="1200" dirty="0"/>
              <a:t> </a:t>
            </a:r>
            <a:r>
              <a:rPr lang="en-GB" sz="1200" dirty="0" err="1"/>
              <a:t>ei</a:t>
            </a:r>
            <a:r>
              <a:rPr lang="en-GB" sz="1200" dirty="0"/>
              <a:t> nodi </a:t>
            </a:r>
            <a:r>
              <a:rPr lang="en-GB" sz="1200" dirty="0" err="1"/>
              <a:t>a’i</a:t>
            </a:r>
            <a:r>
              <a:rPr lang="en-GB" sz="1200" dirty="0"/>
              <a:t> </a:t>
            </a:r>
            <a:r>
              <a:rPr lang="en-GB" sz="1200" dirty="0" err="1"/>
              <a:t>ddiagnosio</a:t>
            </a:r>
            <a:r>
              <a:rPr lang="en-GB" sz="1200" dirty="0"/>
              <a:t>? </a:t>
            </a:r>
          </a:p>
          <a:p>
            <a:pPr>
              <a:lnSpc>
                <a:spcPct val="150000"/>
              </a:lnSpc>
            </a:pPr>
            <a:r>
              <a:rPr lang="en-GB" sz="1200" dirty="0" err="1"/>
              <a:t>Gellir</a:t>
            </a:r>
            <a:r>
              <a:rPr lang="en-GB" sz="1200" dirty="0"/>
              <a:t> </a:t>
            </a:r>
            <a:r>
              <a:rPr lang="en-GB" sz="1200" dirty="0" err="1"/>
              <a:t>gwneud</a:t>
            </a:r>
            <a:r>
              <a:rPr lang="en-GB" sz="1200" dirty="0"/>
              <a:t> diagnosis o </a:t>
            </a:r>
            <a:r>
              <a:rPr lang="en-GB" sz="1200" dirty="0" err="1"/>
              <a:t>futistiaeth</a:t>
            </a:r>
            <a:r>
              <a:rPr lang="en-GB" sz="1200" dirty="0"/>
              <a:t> </a:t>
            </a:r>
            <a:r>
              <a:rPr lang="en-GB" sz="1200" dirty="0" err="1"/>
              <a:t>ddetholus</a:t>
            </a:r>
            <a:r>
              <a:rPr lang="en-GB" sz="1200" dirty="0"/>
              <a:t> </a:t>
            </a:r>
            <a:r>
              <a:rPr lang="en-GB" sz="1200" dirty="0" err="1"/>
              <a:t>gan</a:t>
            </a:r>
            <a:r>
              <a:rPr lang="en-GB" sz="1200" dirty="0"/>
              <a:t> </a:t>
            </a:r>
            <a:r>
              <a:rPr lang="en-GB" sz="1200" dirty="0" err="1"/>
              <a:t>ddefnyddio</a:t>
            </a:r>
            <a:r>
              <a:rPr lang="en-GB" sz="1200" dirty="0"/>
              <a:t> </a:t>
            </a:r>
            <a:r>
              <a:rPr lang="en-GB" sz="1200" dirty="0" err="1"/>
              <a:t>meini</a:t>
            </a:r>
            <a:r>
              <a:rPr lang="en-GB" sz="1200" dirty="0"/>
              <a:t> </a:t>
            </a:r>
            <a:r>
              <a:rPr lang="en-GB" sz="1200" dirty="0" err="1"/>
              <a:t>prawf</a:t>
            </a:r>
            <a:r>
              <a:rPr lang="en-GB" sz="1200" dirty="0"/>
              <a:t> a </a:t>
            </a:r>
            <a:r>
              <a:rPr lang="en-GB" sz="1200" dirty="0" err="1"/>
              <a:t>geir</a:t>
            </a:r>
            <a:r>
              <a:rPr lang="en-GB" sz="1200" dirty="0"/>
              <a:t> </a:t>
            </a:r>
            <a:r>
              <a:rPr lang="en-GB" sz="1200" dirty="0" err="1"/>
              <a:t>yn</a:t>
            </a:r>
            <a:r>
              <a:rPr lang="en-GB" sz="1200" dirty="0"/>
              <a:t> y </a:t>
            </a:r>
            <a:r>
              <a:rPr lang="en-GB" sz="1200" dirty="0" err="1"/>
              <a:t>Llawlyfr</a:t>
            </a:r>
            <a:r>
              <a:rPr lang="en-GB" sz="1200" dirty="0"/>
              <a:t> </a:t>
            </a:r>
            <a:r>
              <a:rPr lang="en-GB" sz="1200" dirty="0" err="1"/>
              <a:t>Diagnostig</a:t>
            </a:r>
            <a:r>
              <a:rPr lang="en-GB" sz="1200" dirty="0"/>
              <a:t> ac </a:t>
            </a:r>
            <a:r>
              <a:rPr lang="en-GB" sz="1200" dirty="0" err="1"/>
              <a:t>Ystadegol</a:t>
            </a:r>
            <a:r>
              <a:rPr lang="en-GB" sz="1200" dirty="0"/>
              <a:t> o </a:t>
            </a:r>
            <a:r>
              <a:rPr lang="en-GB" sz="1200" dirty="0" err="1"/>
              <a:t>Anhwylderau</a:t>
            </a:r>
            <a:r>
              <a:rPr lang="en-GB" sz="1200" dirty="0"/>
              <a:t> </a:t>
            </a:r>
            <a:r>
              <a:rPr lang="en-GB" sz="1200" dirty="0" err="1"/>
              <a:t>Meddyliol</a:t>
            </a:r>
            <a:r>
              <a:rPr lang="en-GB" sz="1200" dirty="0"/>
              <a:t> (DSM-5) (American Psychiatric Association, 2013). Yn </a:t>
            </a:r>
            <a:r>
              <a:rPr lang="en-GB" sz="1200" dirty="0" err="1"/>
              <a:t>ôl</a:t>
            </a:r>
            <a:r>
              <a:rPr lang="en-GB" sz="1200" dirty="0"/>
              <a:t> NHS (2021) gallant </a:t>
            </a:r>
            <a:r>
              <a:rPr lang="en-GB" sz="1200" dirty="0" err="1"/>
              <a:t>siarad</a:t>
            </a:r>
            <a:r>
              <a:rPr lang="en-GB" sz="1200" dirty="0"/>
              <a:t> </a:t>
            </a:r>
            <a:r>
              <a:rPr lang="en-GB" sz="1200" dirty="0" err="1"/>
              <a:t>yn</a:t>
            </a:r>
            <a:r>
              <a:rPr lang="en-GB" sz="1200" dirty="0"/>
              <a:t> normal </a:t>
            </a:r>
            <a:r>
              <a:rPr lang="en-GB" sz="1200" dirty="0" err="1"/>
              <a:t>mewn</a:t>
            </a:r>
            <a:r>
              <a:rPr lang="en-GB" sz="1200" dirty="0"/>
              <a:t> </a:t>
            </a:r>
            <a:r>
              <a:rPr lang="en-GB" sz="1200" dirty="0" err="1"/>
              <a:t>sefyllfaoedd</a:t>
            </a:r>
            <a:r>
              <a:rPr lang="en-GB" sz="1200" dirty="0"/>
              <a:t> </a:t>
            </a:r>
            <a:r>
              <a:rPr lang="en-GB" sz="1200" dirty="0" err="1"/>
              <a:t>lle</a:t>
            </a:r>
            <a:r>
              <a:rPr lang="en-GB" sz="1200" dirty="0"/>
              <a:t> </a:t>
            </a:r>
            <a:r>
              <a:rPr lang="en-GB" sz="1200" dirty="0" err="1"/>
              <a:t>maent</a:t>
            </a:r>
            <a:r>
              <a:rPr lang="en-GB" sz="1200" dirty="0"/>
              <a:t> </a:t>
            </a:r>
            <a:r>
              <a:rPr lang="en-GB" sz="1200" dirty="0" err="1"/>
              <a:t>yn</a:t>
            </a:r>
            <a:r>
              <a:rPr lang="en-GB" sz="1200" dirty="0"/>
              <a:t> </a:t>
            </a:r>
            <a:r>
              <a:rPr lang="en-GB" sz="1200" dirty="0" err="1"/>
              <a:t>teimlo’n</a:t>
            </a:r>
            <a:r>
              <a:rPr lang="en-GB" sz="1200" dirty="0"/>
              <a:t> </a:t>
            </a:r>
            <a:r>
              <a:rPr lang="en-GB" sz="1200" dirty="0" err="1"/>
              <a:t>gyfforddus</a:t>
            </a:r>
            <a:r>
              <a:rPr lang="en-GB" sz="1200" dirty="0"/>
              <a:t>, er </a:t>
            </a:r>
            <a:r>
              <a:rPr lang="en-GB" sz="1200" dirty="0" err="1"/>
              <a:t>enghraifft</a:t>
            </a:r>
            <a:r>
              <a:rPr lang="en-GB" sz="1200" dirty="0"/>
              <a:t> pan </a:t>
            </a:r>
            <a:r>
              <a:rPr lang="en-GB" sz="1200" dirty="0" err="1"/>
              <a:t>fyddant</a:t>
            </a:r>
            <a:r>
              <a:rPr lang="en-GB" sz="1200" dirty="0"/>
              <a:t> </a:t>
            </a:r>
            <a:r>
              <a:rPr lang="en-GB" sz="1200" dirty="0" err="1"/>
              <a:t>ar</a:t>
            </a:r>
            <a:r>
              <a:rPr lang="en-GB" sz="1200" dirty="0"/>
              <a:t> </a:t>
            </a:r>
            <a:r>
              <a:rPr lang="en-GB" sz="1200" dirty="0" err="1"/>
              <a:t>eu</a:t>
            </a:r>
            <a:r>
              <a:rPr lang="en-GB" sz="1200" dirty="0"/>
              <a:t> pen </a:t>
            </a:r>
            <a:r>
              <a:rPr lang="en-GB" sz="1200" dirty="0" err="1"/>
              <a:t>eu</a:t>
            </a:r>
            <a:r>
              <a:rPr lang="en-GB" sz="1200" dirty="0"/>
              <a:t> </a:t>
            </a:r>
            <a:r>
              <a:rPr lang="en-GB" sz="1200" dirty="0" err="1"/>
              <a:t>hunain</a:t>
            </a:r>
            <a:r>
              <a:rPr lang="en-GB" sz="1200" dirty="0"/>
              <a:t>, </a:t>
            </a:r>
            <a:r>
              <a:rPr lang="en-GB" sz="1200" dirty="0" err="1"/>
              <a:t>gyda’u</a:t>
            </a:r>
            <a:r>
              <a:rPr lang="en-GB" sz="1200" dirty="0"/>
              <a:t> </a:t>
            </a:r>
            <a:r>
              <a:rPr lang="en-GB" sz="1200" dirty="0" err="1"/>
              <a:t>rhieni</a:t>
            </a:r>
            <a:r>
              <a:rPr lang="en-GB" sz="1200" dirty="0"/>
              <a:t> </a:t>
            </a:r>
            <a:r>
              <a:rPr lang="en-GB" sz="1200" dirty="0" err="1"/>
              <a:t>gartref</a:t>
            </a:r>
            <a:r>
              <a:rPr lang="en-GB" sz="1200" dirty="0"/>
              <a:t> neu </a:t>
            </a:r>
            <a:r>
              <a:rPr lang="en-GB" sz="1200" dirty="0" err="1"/>
              <a:t>mewn</a:t>
            </a:r>
            <a:r>
              <a:rPr lang="en-GB" sz="1200" dirty="0"/>
              <a:t> </a:t>
            </a:r>
            <a:r>
              <a:rPr lang="en-GB" sz="1200" dirty="0" err="1"/>
              <a:t>ystafell</a:t>
            </a:r>
            <a:r>
              <a:rPr lang="en-GB" sz="1200" dirty="0"/>
              <a:t> wag. </a:t>
            </a:r>
            <a:r>
              <a:rPr lang="en-GB" sz="1200" dirty="0" err="1"/>
              <a:t>Dywedir</a:t>
            </a:r>
            <a:r>
              <a:rPr lang="en-GB" sz="1200" dirty="0"/>
              <a:t> </a:t>
            </a:r>
            <a:r>
              <a:rPr lang="en-GB" sz="1200" dirty="0" err="1"/>
              <a:t>hefyd</a:t>
            </a:r>
            <a:r>
              <a:rPr lang="en-GB" sz="1200" dirty="0"/>
              <a:t> bod mud </a:t>
            </a:r>
            <a:r>
              <a:rPr lang="en-GB" sz="1200" dirty="0" err="1"/>
              <a:t>dethol</a:t>
            </a:r>
            <a:r>
              <a:rPr lang="en-GB" sz="1200" dirty="0"/>
              <a:t> </a:t>
            </a:r>
            <a:r>
              <a:rPr lang="en-GB" sz="1200" dirty="0" err="1"/>
              <a:t>yn</a:t>
            </a:r>
            <a:r>
              <a:rPr lang="en-GB" sz="1200" dirty="0"/>
              <a:t> </a:t>
            </a:r>
            <a:r>
              <a:rPr lang="en-GB" sz="1200" dirty="0" err="1"/>
              <a:t>cael</a:t>
            </a:r>
            <a:r>
              <a:rPr lang="en-GB" sz="1200" dirty="0"/>
              <a:t> </a:t>
            </a:r>
            <a:r>
              <a:rPr lang="en-GB" sz="1200" dirty="0" err="1"/>
              <a:t>ei</a:t>
            </a:r>
            <a:r>
              <a:rPr lang="en-GB" sz="1200" dirty="0"/>
              <a:t> </a:t>
            </a:r>
            <a:r>
              <a:rPr lang="en-GB" sz="1200" dirty="0" err="1"/>
              <a:t>ddiagnosis</a:t>
            </a:r>
            <a:r>
              <a:rPr lang="en-GB" sz="1200" dirty="0"/>
              <a:t> </a:t>
            </a:r>
            <a:r>
              <a:rPr lang="en-GB" sz="1200" dirty="0" err="1"/>
              <a:t>os</a:t>
            </a:r>
            <a:r>
              <a:rPr lang="en-GB" sz="1200" dirty="0"/>
              <a:t> </a:t>
            </a:r>
            <a:r>
              <a:rPr lang="en-GB" sz="1200" dirty="0" err="1"/>
              <a:t>yw</a:t>
            </a:r>
            <a:r>
              <a:rPr lang="en-GB" sz="1200" dirty="0"/>
              <a:t> </a:t>
            </a:r>
            <a:r>
              <a:rPr lang="en-GB" sz="1200" dirty="0" err="1"/>
              <a:t>eu</a:t>
            </a:r>
            <a:r>
              <a:rPr lang="en-GB" sz="1200" dirty="0"/>
              <a:t> </a:t>
            </a:r>
            <a:r>
              <a:rPr lang="en-GB" sz="1200" dirty="0" err="1"/>
              <a:t>hanallu</a:t>
            </a:r>
            <a:r>
              <a:rPr lang="en-GB" sz="1200" dirty="0"/>
              <a:t> </a:t>
            </a:r>
            <a:r>
              <a:rPr lang="en-GB" sz="1200" dirty="0" err="1"/>
              <a:t>i</a:t>
            </a:r>
            <a:r>
              <a:rPr lang="en-GB" sz="1200" dirty="0"/>
              <a:t> </a:t>
            </a:r>
            <a:r>
              <a:rPr lang="en-GB" sz="1200" dirty="0" err="1"/>
              <a:t>siarad</a:t>
            </a:r>
            <a:r>
              <a:rPr lang="en-GB" sz="1200" dirty="0"/>
              <a:t> â </a:t>
            </a:r>
            <a:r>
              <a:rPr lang="en-GB" sz="1200" dirty="0" err="1"/>
              <a:t>rhai</a:t>
            </a:r>
            <a:r>
              <a:rPr lang="en-GB" sz="1200" dirty="0"/>
              <a:t> </a:t>
            </a:r>
            <a:r>
              <a:rPr lang="en-GB" sz="1200" dirty="0" err="1"/>
              <a:t>pobl</a:t>
            </a:r>
            <a:r>
              <a:rPr lang="en-GB" sz="1200" dirty="0"/>
              <a:t> </a:t>
            </a:r>
            <a:r>
              <a:rPr lang="en-GB" sz="1200" dirty="0" err="1"/>
              <a:t>wedi</a:t>
            </a:r>
            <a:r>
              <a:rPr lang="en-GB" sz="1200" dirty="0"/>
              <a:t> para am o </a:t>
            </a:r>
            <a:r>
              <a:rPr lang="en-GB" sz="1200" dirty="0" err="1"/>
              <a:t>leiaf</a:t>
            </a:r>
            <a:r>
              <a:rPr lang="en-GB" sz="1200" dirty="0"/>
              <a:t> 1 mis (2 </a:t>
            </a:r>
            <a:r>
              <a:rPr lang="en-GB" sz="1200" dirty="0" err="1"/>
              <a:t>fis</a:t>
            </a:r>
            <a:r>
              <a:rPr lang="en-GB" sz="1200" dirty="0"/>
              <a:t> </a:t>
            </a:r>
            <a:r>
              <a:rPr lang="en-GB" sz="1200" dirty="0" err="1"/>
              <a:t>mewn</a:t>
            </a:r>
            <a:r>
              <a:rPr lang="en-GB" sz="1200" dirty="0"/>
              <a:t> </a:t>
            </a:r>
            <a:r>
              <a:rPr lang="en-GB" sz="1200" dirty="0" err="1"/>
              <a:t>lleoliad</a:t>
            </a:r>
            <a:r>
              <a:rPr lang="en-GB" sz="1200" dirty="0"/>
              <a:t> </a:t>
            </a:r>
            <a:r>
              <a:rPr lang="en-GB" sz="1200" dirty="0" err="1"/>
              <a:t>newydd</a:t>
            </a:r>
            <a:r>
              <a:rPr lang="en-GB" sz="1200" dirty="0"/>
              <a:t>). Yn </a:t>
            </a:r>
            <a:r>
              <a:rPr lang="en-GB" sz="1200" dirty="0" err="1"/>
              <a:t>ogystal</a:t>
            </a:r>
            <a:r>
              <a:rPr lang="en-GB" sz="1200" dirty="0"/>
              <a:t> </a:t>
            </a:r>
            <a:r>
              <a:rPr lang="en-GB" sz="1200" dirty="0" err="1"/>
              <a:t>dywedir</a:t>
            </a:r>
            <a:r>
              <a:rPr lang="en-GB" sz="1200" dirty="0"/>
              <a:t> </a:t>
            </a:r>
            <a:r>
              <a:rPr lang="en-GB" sz="1200" dirty="0" err="1"/>
              <a:t>Cuncic</a:t>
            </a:r>
            <a:r>
              <a:rPr lang="en-GB" sz="1200" dirty="0"/>
              <a:t> (2022) bod plant </a:t>
            </a:r>
            <a:r>
              <a:rPr lang="en-GB" sz="1200" dirty="0" err="1"/>
              <a:t>rhwng</a:t>
            </a:r>
            <a:r>
              <a:rPr lang="en-GB" sz="1200" dirty="0"/>
              <a:t> </a:t>
            </a:r>
            <a:r>
              <a:rPr lang="en-GB" sz="1200" dirty="0" err="1"/>
              <a:t>dwy</a:t>
            </a:r>
            <a:r>
              <a:rPr lang="en-GB" sz="1200" dirty="0"/>
              <a:t> a </a:t>
            </a:r>
            <a:r>
              <a:rPr lang="en-GB" sz="1200" dirty="0" err="1"/>
              <a:t>phedair</a:t>
            </a:r>
            <a:r>
              <a:rPr lang="en-GB" sz="1200" dirty="0"/>
              <a:t> </a:t>
            </a:r>
            <a:r>
              <a:rPr lang="en-GB" sz="1200" dirty="0" err="1"/>
              <a:t>oed</a:t>
            </a:r>
            <a:r>
              <a:rPr lang="en-GB" sz="1200" dirty="0"/>
              <a:t>, </a:t>
            </a:r>
            <a:r>
              <a:rPr lang="en-GB" sz="1200" dirty="0" err="1"/>
              <a:t>sydd</a:t>
            </a:r>
            <a:r>
              <a:rPr lang="en-GB" sz="1200" dirty="0"/>
              <a:t> </a:t>
            </a:r>
            <a:r>
              <a:rPr lang="en-GB" sz="1200" dirty="0" err="1"/>
              <a:t>yn</a:t>
            </a:r>
            <a:r>
              <a:rPr lang="en-GB" sz="1200" dirty="0"/>
              <a:t> </a:t>
            </a:r>
            <a:r>
              <a:rPr lang="en-GB" sz="1200" dirty="0" err="1"/>
              <a:t>swil</a:t>
            </a:r>
            <a:r>
              <a:rPr lang="en-GB" sz="1200" dirty="0"/>
              <a:t>, </a:t>
            </a:r>
            <a:r>
              <a:rPr lang="en-GB" sz="1200" dirty="0" err="1"/>
              <a:t>ofn</a:t>
            </a:r>
            <a:r>
              <a:rPr lang="en-GB" sz="1200" dirty="0"/>
              <a:t> </a:t>
            </a:r>
            <a:r>
              <a:rPr lang="en-GB" sz="1200" dirty="0" err="1"/>
              <a:t>pobl</a:t>
            </a:r>
            <a:r>
              <a:rPr lang="en-GB" sz="1200" dirty="0"/>
              <a:t>, </a:t>
            </a:r>
            <a:r>
              <a:rPr lang="en-GB" sz="1200" dirty="0" err="1"/>
              <a:t>yn</a:t>
            </a:r>
            <a:r>
              <a:rPr lang="en-GB" sz="1200" dirty="0"/>
              <a:t> </a:t>
            </a:r>
            <a:r>
              <a:rPr lang="en-GB" sz="1200" dirty="0" err="1"/>
              <a:t>mynega’r</a:t>
            </a:r>
            <a:r>
              <a:rPr lang="en-GB" sz="1200" dirty="0"/>
              <a:t> </a:t>
            </a:r>
            <a:r>
              <a:rPr lang="en-GB" sz="1200" dirty="0" err="1"/>
              <a:t>angen</a:t>
            </a:r>
            <a:r>
              <a:rPr lang="en-GB" sz="1200" dirty="0"/>
              <a:t> </a:t>
            </a:r>
            <a:r>
              <a:rPr lang="en-GB" sz="1200" dirty="0" err="1"/>
              <a:t>i</a:t>
            </a:r>
            <a:r>
              <a:rPr lang="en-GB" sz="1200" dirty="0"/>
              <a:t> </a:t>
            </a:r>
            <a:r>
              <a:rPr lang="en-GB" sz="1200" dirty="0" err="1"/>
              <a:t>siarad</a:t>
            </a:r>
            <a:r>
              <a:rPr lang="en-GB" sz="1200" dirty="0"/>
              <a:t> </a:t>
            </a:r>
            <a:r>
              <a:rPr lang="en-GB" sz="1200" dirty="0" err="1"/>
              <a:t>ond</a:t>
            </a:r>
            <a:r>
              <a:rPr lang="en-GB" sz="1200" dirty="0"/>
              <a:t> </a:t>
            </a:r>
            <a:r>
              <a:rPr lang="en-GB" sz="1200" dirty="0" err="1"/>
              <a:t>yn</a:t>
            </a:r>
            <a:r>
              <a:rPr lang="en-GB" sz="1200" dirty="0"/>
              <a:t> dal </a:t>
            </a:r>
            <a:r>
              <a:rPr lang="en-GB" sz="1200" dirty="0" err="1"/>
              <a:t>eu</a:t>
            </a:r>
            <a:r>
              <a:rPr lang="en-GB" sz="1200" dirty="0"/>
              <a:t> </a:t>
            </a:r>
            <a:r>
              <a:rPr lang="en-GB" sz="1200" dirty="0" err="1"/>
              <a:t>hun</a:t>
            </a:r>
            <a:r>
              <a:rPr lang="en-GB" sz="1200" dirty="0"/>
              <a:t> </a:t>
            </a:r>
            <a:r>
              <a:rPr lang="en-GB" sz="1200" dirty="0" err="1"/>
              <a:t>yn</a:t>
            </a:r>
            <a:r>
              <a:rPr lang="en-GB" sz="1200" dirty="0"/>
              <a:t> </a:t>
            </a:r>
            <a:r>
              <a:rPr lang="en-GB" sz="1200" dirty="0" err="1"/>
              <a:t>ôl</a:t>
            </a:r>
            <a:r>
              <a:rPr lang="en-GB" sz="1200" dirty="0"/>
              <a:t> </a:t>
            </a:r>
            <a:r>
              <a:rPr lang="en-GB" sz="1200" dirty="0" err="1"/>
              <a:t>allan</a:t>
            </a:r>
            <a:r>
              <a:rPr lang="en-GB" sz="1200" dirty="0"/>
              <a:t> o </a:t>
            </a:r>
            <a:r>
              <a:rPr lang="en-GB" sz="1200" dirty="0" err="1"/>
              <a:t>nerfusrwydd</a:t>
            </a:r>
            <a:r>
              <a:rPr lang="en-GB" sz="1200" dirty="0"/>
              <a:t>, </a:t>
            </a:r>
            <a:r>
              <a:rPr lang="en-GB" sz="1200" dirty="0" err="1"/>
              <a:t>ofn</a:t>
            </a:r>
            <a:r>
              <a:rPr lang="en-GB" sz="1200" dirty="0"/>
              <a:t>, neu </a:t>
            </a:r>
            <a:r>
              <a:rPr lang="en-GB" sz="1200" dirty="0" err="1"/>
              <a:t>gywilydd</a:t>
            </a:r>
            <a:r>
              <a:rPr lang="en-GB" sz="1200" dirty="0"/>
              <a:t> </a:t>
            </a:r>
            <a:r>
              <a:rPr lang="en-GB" sz="1200" dirty="0" err="1"/>
              <a:t>yn</a:t>
            </a:r>
            <a:r>
              <a:rPr lang="en-GB" sz="1200" dirty="0"/>
              <a:t> symptom o </a:t>
            </a:r>
            <a:r>
              <a:rPr lang="en-GB" sz="1200" dirty="0" err="1"/>
              <a:t>hyn</a:t>
            </a:r>
            <a:r>
              <a:rPr lang="en-GB" sz="1200" dirty="0"/>
              <a:t>.</a:t>
            </a:r>
          </a:p>
          <a:p>
            <a:pPr>
              <a:lnSpc>
                <a:spcPct val="150000"/>
              </a:lnSpc>
            </a:pPr>
            <a:r>
              <a:rPr lang="en-GB" sz="1200" dirty="0"/>
              <a:t>Mae Mud </a:t>
            </a:r>
            <a:r>
              <a:rPr lang="en-GB" sz="1200" dirty="0" err="1"/>
              <a:t>Dethol</a:t>
            </a:r>
            <a:r>
              <a:rPr lang="en-GB" sz="1200" dirty="0"/>
              <a:t> </a:t>
            </a:r>
            <a:r>
              <a:rPr lang="en-GB" sz="1200" dirty="0" err="1"/>
              <a:t>yn</a:t>
            </a:r>
            <a:r>
              <a:rPr lang="en-GB" sz="1200" dirty="0"/>
              <a:t> </a:t>
            </a:r>
            <a:r>
              <a:rPr lang="en-GB" sz="1200" dirty="0" err="1"/>
              <a:t>aml</a:t>
            </a:r>
            <a:r>
              <a:rPr lang="en-GB" sz="1200" dirty="0"/>
              <a:t> </a:t>
            </a:r>
            <a:r>
              <a:rPr lang="en-GB" sz="1200" dirty="0" err="1"/>
              <a:t>yn</a:t>
            </a:r>
            <a:r>
              <a:rPr lang="en-GB" sz="1200" dirty="0"/>
              <a:t> </a:t>
            </a:r>
            <a:r>
              <a:rPr lang="en-GB" sz="1200" dirty="0" err="1"/>
              <a:t>cael</a:t>
            </a:r>
            <a:r>
              <a:rPr lang="en-GB" sz="1200" dirty="0"/>
              <a:t> </a:t>
            </a:r>
            <a:r>
              <a:rPr lang="en-GB" sz="1200" dirty="0" err="1"/>
              <a:t>ei</a:t>
            </a:r>
            <a:r>
              <a:rPr lang="en-GB" sz="1200" dirty="0"/>
              <a:t> </a:t>
            </a:r>
            <a:r>
              <a:rPr lang="en-GB" sz="1200" dirty="0" err="1"/>
              <a:t>ddiagnosis</a:t>
            </a:r>
            <a:r>
              <a:rPr lang="en-GB" sz="1200" dirty="0"/>
              <a:t> </a:t>
            </a:r>
            <a:r>
              <a:rPr lang="en-GB" sz="1200" dirty="0" err="1"/>
              <a:t>gan</a:t>
            </a:r>
            <a:r>
              <a:rPr lang="en-GB" sz="1200" dirty="0"/>
              <a:t> </a:t>
            </a:r>
            <a:r>
              <a:rPr lang="en-GB" sz="1200" dirty="0" err="1"/>
              <a:t>weithwyr</a:t>
            </a:r>
            <a:r>
              <a:rPr lang="en-GB" sz="1200" dirty="0"/>
              <a:t> iechyd </a:t>
            </a:r>
            <a:r>
              <a:rPr lang="en-GB" sz="1200" dirty="0" err="1"/>
              <a:t>meddwl</a:t>
            </a:r>
            <a:r>
              <a:rPr lang="en-GB" sz="1200" dirty="0"/>
              <a:t> </a:t>
            </a:r>
            <a:r>
              <a:rPr lang="en-GB" sz="1200" dirty="0" err="1"/>
              <a:t>proffesiynol</a:t>
            </a:r>
            <a:r>
              <a:rPr lang="en-GB" sz="1200" dirty="0"/>
              <a:t>, </a:t>
            </a:r>
            <a:r>
              <a:rPr lang="en-GB" sz="1200" dirty="0" err="1"/>
              <a:t>fel</a:t>
            </a:r>
            <a:r>
              <a:rPr lang="en-GB" sz="1200" dirty="0"/>
              <a:t> </a:t>
            </a:r>
            <a:r>
              <a:rPr lang="en-GB" sz="1200" dirty="0" err="1"/>
              <a:t>seicolegydd</a:t>
            </a:r>
            <a:r>
              <a:rPr lang="en-GB" sz="1200" dirty="0"/>
              <a:t> neu </a:t>
            </a:r>
            <a:r>
              <a:rPr lang="en-GB" sz="1200" dirty="0" err="1"/>
              <a:t>seiciatrydd</a:t>
            </a:r>
            <a:r>
              <a:rPr lang="en-GB" sz="1200" dirty="0"/>
              <a:t> (Wong, 2010). Mae </a:t>
            </a:r>
            <a:r>
              <a:rPr lang="en-GB" sz="1200" dirty="0" err="1"/>
              <a:t>holiaduron</a:t>
            </a:r>
            <a:r>
              <a:rPr lang="en-GB" sz="1200" dirty="0"/>
              <a:t>, </a:t>
            </a:r>
            <a:r>
              <a:rPr lang="en-GB" sz="1200" dirty="0" err="1"/>
              <a:t>cyfweliadau</a:t>
            </a:r>
            <a:r>
              <a:rPr lang="en-GB" sz="1200" dirty="0"/>
              <a:t> </a:t>
            </a:r>
            <a:r>
              <a:rPr lang="en-GB" sz="1200" dirty="0" err="1"/>
              <a:t>diagnostig</a:t>
            </a:r>
            <a:r>
              <a:rPr lang="en-GB" sz="1200" dirty="0"/>
              <a:t> </a:t>
            </a:r>
            <a:r>
              <a:rPr lang="en-GB" sz="1200" dirty="0" err="1"/>
              <a:t>pwrpasol</a:t>
            </a:r>
            <a:r>
              <a:rPr lang="en-GB" sz="1200" dirty="0"/>
              <a:t>, a </a:t>
            </a:r>
            <a:r>
              <a:rPr lang="en-GB" sz="1200" dirty="0" err="1"/>
              <a:t>mesurau</a:t>
            </a:r>
            <a:r>
              <a:rPr lang="en-GB" sz="1200" dirty="0"/>
              <a:t> </a:t>
            </a:r>
            <a:r>
              <a:rPr lang="en-GB" sz="1200" dirty="0" err="1"/>
              <a:t>arsylwi</a:t>
            </a:r>
            <a:r>
              <a:rPr lang="en-GB" sz="1200" dirty="0"/>
              <a:t> </a:t>
            </a:r>
            <a:r>
              <a:rPr lang="en-GB" sz="1200" dirty="0" err="1"/>
              <a:t>i’w</a:t>
            </a:r>
            <a:r>
              <a:rPr lang="en-GB" sz="1200" dirty="0"/>
              <a:t> </a:t>
            </a:r>
            <a:r>
              <a:rPr lang="en-GB" sz="1200" dirty="0" err="1"/>
              <a:t>defnyddio</a:t>
            </a:r>
            <a:r>
              <a:rPr lang="en-GB" sz="1200" dirty="0"/>
              <a:t> </a:t>
            </a:r>
            <a:r>
              <a:rPr lang="en-GB" sz="1200" dirty="0" err="1"/>
              <a:t>mewn</a:t>
            </a:r>
            <a:r>
              <a:rPr lang="en-GB" sz="1200" dirty="0"/>
              <a:t> </a:t>
            </a:r>
            <a:r>
              <a:rPr lang="en-GB" sz="1200" dirty="0" err="1"/>
              <a:t>lleoliadau</a:t>
            </a:r>
            <a:r>
              <a:rPr lang="en-GB" sz="1200" dirty="0"/>
              <a:t> </a:t>
            </a:r>
            <a:r>
              <a:rPr lang="en-GB" sz="1200" dirty="0" err="1"/>
              <a:t>clinigol</a:t>
            </a:r>
            <a:r>
              <a:rPr lang="en-GB" sz="1200" dirty="0"/>
              <a:t>, </a:t>
            </a:r>
            <a:r>
              <a:rPr lang="en-GB" sz="1200" dirty="0" err="1"/>
              <a:t>ystafell</a:t>
            </a:r>
            <a:r>
              <a:rPr lang="en-GB" sz="1200" dirty="0"/>
              <a:t> </a:t>
            </a:r>
            <a:r>
              <a:rPr lang="en-GB" sz="1200" dirty="0" err="1"/>
              <a:t>ddosbarth</a:t>
            </a:r>
            <a:r>
              <a:rPr lang="en-GB" sz="1200" dirty="0"/>
              <a:t>, neu </a:t>
            </a:r>
            <a:r>
              <a:rPr lang="en-GB" sz="1200" dirty="0" err="1"/>
              <a:t>mewn</a:t>
            </a:r>
            <a:r>
              <a:rPr lang="en-GB" sz="1200" dirty="0"/>
              <a:t> </a:t>
            </a:r>
            <a:r>
              <a:rPr lang="en-GB" sz="1200" dirty="0" err="1"/>
              <a:t>bywyd</a:t>
            </a:r>
            <a:r>
              <a:rPr lang="en-GB" sz="1200" dirty="0"/>
              <a:t> bob </a:t>
            </a:r>
            <a:r>
              <a:rPr lang="en-GB" sz="1200" dirty="0" err="1"/>
              <a:t>dydd</a:t>
            </a:r>
            <a:r>
              <a:rPr lang="en-GB" sz="1200" dirty="0"/>
              <a:t> </a:t>
            </a:r>
            <a:r>
              <a:rPr lang="en-GB" sz="1200" dirty="0" err="1"/>
              <a:t>yn</a:t>
            </a:r>
            <a:r>
              <a:rPr lang="en-GB" sz="1200" dirty="0"/>
              <a:t> </a:t>
            </a:r>
            <a:r>
              <a:rPr lang="en-GB" sz="1200" dirty="0" err="1"/>
              <a:t>rhai</a:t>
            </a:r>
            <a:r>
              <a:rPr lang="en-GB" sz="1200" dirty="0"/>
              <a:t> </a:t>
            </a:r>
            <a:r>
              <a:rPr lang="en-GB" sz="1200" dirty="0" err="1"/>
              <a:t>o’r</a:t>
            </a:r>
            <a:r>
              <a:rPr lang="en-GB" sz="1200" dirty="0"/>
              <a:t> </a:t>
            </a:r>
            <a:r>
              <a:rPr lang="en-GB" sz="1200" dirty="0" err="1"/>
              <a:t>arfau</a:t>
            </a:r>
            <a:r>
              <a:rPr lang="en-GB" sz="1200" dirty="0"/>
              <a:t> </a:t>
            </a:r>
            <a:r>
              <a:rPr lang="en-GB" sz="1200" dirty="0" err="1"/>
              <a:t>diagnostig</a:t>
            </a:r>
            <a:r>
              <a:rPr lang="en-GB" sz="1200" dirty="0"/>
              <a:t> </a:t>
            </a:r>
            <a:r>
              <a:rPr lang="en-GB" sz="1200" dirty="0" err="1"/>
              <a:t>ar</a:t>
            </a:r>
            <a:r>
              <a:rPr lang="en-GB" sz="1200" dirty="0"/>
              <a:t> </a:t>
            </a:r>
            <a:r>
              <a:rPr lang="en-GB" sz="1200" dirty="0" err="1"/>
              <a:t>gyfer</a:t>
            </a:r>
            <a:r>
              <a:rPr lang="en-GB" sz="1200" dirty="0"/>
              <a:t> </a:t>
            </a:r>
            <a:r>
              <a:rPr lang="en-GB" sz="1200" dirty="0" err="1"/>
              <a:t>asesu</a:t>
            </a:r>
            <a:r>
              <a:rPr lang="en-GB" sz="1200" dirty="0"/>
              <a:t> mud </a:t>
            </a:r>
            <a:r>
              <a:rPr lang="en-GB" sz="1200" dirty="0" err="1"/>
              <a:t>dethol</a:t>
            </a:r>
            <a:r>
              <a:rPr lang="en-GB" sz="1200" dirty="0"/>
              <a:t> (Rodrigues </a:t>
            </a:r>
            <a:r>
              <a:rPr lang="en-GB" sz="1200" dirty="0" err="1"/>
              <a:t>Pereria</a:t>
            </a:r>
            <a:r>
              <a:rPr lang="en-GB" sz="1200" dirty="0"/>
              <a:t> et al, 2021). </a:t>
            </a:r>
            <a:r>
              <a:rPr lang="en-GB" sz="1200" dirty="0" err="1"/>
              <a:t>Bydd</a:t>
            </a:r>
            <a:r>
              <a:rPr lang="en-GB" sz="1200" dirty="0"/>
              <a:t> </a:t>
            </a:r>
            <a:r>
              <a:rPr lang="en-GB" sz="1200" dirty="0" err="1"/>
              <a:t>ymddygiad</a:t>
            </a:r>
            <a:r>
              <a:rPr lang="en-GB" sz="1200" dirty="0"/>
              <a:t> y </a:t>
            </a:r>
            <a:r>
              <a:rPr lang="en-GB" sz="1200" dirty="0" err="1"/>
              <a:t>plentyn</a:t>
            </a:r>
            <a:r>
              <a:rPr lang="en-GB" sz="1200" dirty="0"/>
              <a:t> </a:t>
            </a:r>
            <a:r>
              <a:rPr lang="en-GB" sz="1200" dirty="0" err="1"/>
              <a:t>mewn</a:t>
            </a:r>
            <a:r>
              <a:rPr lang="en-GB" sz="1200" dirty="0"/>
              <a:t> </a:t>
            </a:r>
            <a:r>
              <a:rPr lang="en-GB" sz="1200" dirty="0" err="1"/>
              <a:t>sawl</a:t>
            </a:r>
            <a:r>
              <a:rPr lang="en-GB" sz="1200" dirty="0"/>
              <a:t> </a:t>
            </a:r>
            <a:r>
              <a:rPr lang="en-GB" sz="1200" dirty="0" err="1"/>
              <a:t>cyd-destun</a:t>
            </a:r>
            <a:r>
              <a:rPr lang="en-GB" sz="1200" dirty="0"/>
              <a:t>, </a:t>
            </a:r>
            <a:r>
              <a:rPr lang="en-GB" sz="1200" dirty="0" err="1"/>
              <a:t>gan</a:t>
            </a:r>
            <a:r>
              <a:rPr lang="en-GB" sz="1200" dirty="0"/>
              <a:t> </a:t>
            </a:r>
            <a:r>
              <a:rPr lang="en-GB" sz="1200" dirty="0" err="1"/>
              <a:t>gynnwys</a:t>
            </a:r>
            <a:r>
              <a:rPr lang="en-GB" sz="1200" dirty="0"/>
              <a:t> y </a:t>
            </a:r>
            <a:r>
              <a:rPr lang="en-GB" sz="1200" dirty="0" err="1"/>
              <a:t>cartref</a:t>
            </a:r>
            <a:r>
              <a:rPr lang="en-GB" sz="1200" dirty="0"/>
              <a:t>, </a:t>
            </a:r>
            <a:r>
              <a:rPr lang="en-GB" sz="1200" dirty="0" err="1"/>
              <a:t>yr</a:t>
            </a:r>
            <a:r>
              <a:rPr lang="en-GB" sz="1200" dirty="0"/>
              <a:t> </a:t>
            </a:r>
            <a:r>
              <a:rPr lang="en-GB" sz="1200" dirty="0" err="1"/>
              <a:t>ysgol</a:t>
            </a:r>
            <a:r>
              <a:rPr lang="en-GB" sz="1200" dirty="0"/>
              <a:t>, a </a:t>
            </a:r>
            <a:r>
              <a:rPr lang="en-GB" sz="1200" dirty="0" err="1"/>
              <a:t>chysylltiadau</a:t>
            </a:r>
            <a:r>
              <a:rPr lang="en-GB" sz="1200" dirty="0"/>
              <a:t> </a:t>
            </a:r>
            <a:r>
              <a:rPr lang="en-GB" sz="1200" dirty="0" err="1"/>
              <a:t>cymdeithasol</a:t>
            </a:r>
            <a:r>
              <a:rPr lang="en-GB" sz="1200" dirty="0"/>
              <a:t>, </a:t>
            </a:r>
            <a:r>
              <a:rPr lang="en-GB" sz="1200" dirty="0" err="1"/>
              <a:t>yn</a:t>
            </a:r>
            <a:r>
              <a:rPr lang="en-GB" sz="1200" dirty="0"/>
              <a:t> </a:t>
            </a:r>
            <a:r>
              <a:rPr lang="en-GB" sz="1200" dirty="0" err="1"/>
              <a:t>cael</a:t>
            </a:r>
            <a:r>
              <a:rPr lang="en-GB" sz="1200" dirty="0"/>
              <a:t> </a:t>
            </a:r>
            <a:r>
              <a:rPr lang="en-GB" sz="1200" dirty="0" err="1"/>
              <a:t>ei</a:t>
            </a:r>
            <a:r>
              <a:rPr lang="en-GB" sz="1200" dirty="0"/>
              <a:t> </a:t>
            </a:r>
            <a:r>
              <a:rPr lang="en-GB" sz="1200" dirty="0" err="1"/>
              <a:t>arsylwi’n</a:t>
            </a:r>
            <a:r>
              <a:rPr lang="en-GB" sz="1200" dirty="0"/>
              <a:t> </a:t>
            </a:r>
            <a:r>
              <a:rPr lang="en-GB" sz="1200" dirty="0" err="1"/>
              <a:t>agos</a:t>
            </a:r>
            <a:r>
              <a:rPr lang="en-GB" sz="1200" dirty="0"/>
              <a:t> </a:t>
            </a:r>
            <a:r>
              <a:rPr lang="en-GB" sz="1200" dirty="0" err="1"/>
              <a:t>gan</a:t>
            </a:r>
            <a:r>
              <a:rPr lang="en-GB" sz="1200" dirty="0"/>
              <a:t> y </a:t>
            </a:r>
            <a:r>
              <a:rPr lang="en-GB" sz="1200" dirty="0" err="1"/>
              <a:t>clinigwr</a:t>
            </a:r>
            <a:r>
              <a:rPr lang="en-GB" sz="1200" dirty="0"/>
              <a:t> er </a:t>
            </a:r>
            <a:r>
              <a:rPr lang="en-GB" sz="1200" dirty="0" err="1"/>
              <a:t>mwyn</a:t>
            </a:r>
            <a:r>
              <a:rPr lang="en-GB" sz="1200" dirty="0"/>
              <a:t> </a:t>
            </a:r>
            <a:r>
              <a:rPr lang="en-GB" sz="1200" dirty="0" err="1"/>
              <a:t>gwerthuso</a:t>
            </a:r>
            <a:r>
              <a:rPr lang="en-GB" sz="1200" dirty="0"/>
              <a:t> </a:t>
            </a:r>
            <a:r>
              <a:rPr lang="en-GB" sz="1200" dirty="0" err="1"/>
              <a:t>arddulliau</a:t>
            </a:r>
            <a:r>
              <a:rPr lang="en-GB" sz="1200" dirty="0"/>
              <a:t> </a:t>
            </a:r>
            <a:r>
              <a:rPr lang="en-GB" sz="1200" dirty="0" err="1"/>
              <a:t>cyfathrebu’r</a:t>
            </a:r>
            <a:r>
              <a:rPr lang="en-GB" sz="1200" dirty="0"/>
              <a:t> </a:t>
            </a:r>
            <a:r>
              <a:rPr lang="en-GB" sz="1200" dirty="0" err="1"/>
              <a:t>plentyn</a:t>
            </a:r>
            <a:r>
              <a:rPr lang="en-GB" sz="1200" dirty="0"/>
              <a:t> (</a:t>
            </a:r>
            <a:r>
              <a:rPr lang="en-GB" sz="1200" dirty="0" err="1"/>
              <a:t>Muris</a:t>
            </a:r>
            <a:r>
              <a:rPr lang="en-GB" sz="1200" dirty="0"/>
              <a:t> et al, 2021). </a:t>
            </a:r>
            <a:r>
              <a:rPr lang="en-GB" sz="1200" dirty="0" err="1"/>
              <a:t>Ar</a:t>
            </a:r>
            <a:r>
              <a:rPr lang="en-GB" sz="1200" dirty="0"/>
              <a:t> y </a:t>
            </a:r>
            <a:r>
              <a:rPr lang="en-GB" sz="1200" dirty="0" err="1"/>
              <a:t>llaw</a:t>
            </a:r>
            <a:r>
              <a:rPr lang="en-GB" sz="1200" dirty="0"/>
              <a:t> </a:t>
            </a:r>
            <a:r>
              <a:rPr lang="en-GB" sz="1200" dirty="0" err="1"/>
              <a:t>arall</a:t>
            </a:r>
            <a:r>
              <a:rPr lang="en-GB" sz="1200" dirty="0"/>
              <a:t>, gall </a:t>
            </a:r>
            <a:r>
              <a:rPr lang="en-GB" sz="1200" dirty="0" err="1"/>
              <a:t>nerfusrwydd</a:t>
            </a:r>
            <a:r>
              <a:rPr lang="en-GB" sz="1200" dirty="0"/>
              <a:t> y plant </a:t>
            </a:r>
            <a:r>
              <a:rPr lang="en-GB" sz="1200" dirty="0" err="1"/>
              <a:t>gynyddu</a:t>
            </a:r>
            <a:r>
              <a:rPr lang="en-GB" sz="1200" dirty="0"/>
              <a:t> </a:t>
            </a:r>
            <a:r>
              <a:rPr lang="en-GB" sz="1200" dirty="0" err="1"/>
              <a:t>os</a:t>
            </a:r>
            <a:r>
              <a:rPr lang="en-GB" sz="1200" dirty="0"/>
              <a:t> </a:t>
            </a:r>
            <a:r>
              <a:rPr lang="en-GB" sz="1200" dirty="0" err="1"/>
              <a:t>ydynt</a:t>
            </a:r>
            <a:r>
              <a:rPr lang="en-GB" sz="1200" dirty="0"/>
              <a:t> </a:t>
            </a:r>
            <a:r>
              <a:rPr lang="en-GB" sz="1200" dirty="0" err="1"/>
              <a:t>yn</a:t>
            </a:r>
            <a:r>
              <a:rPr lang="en-GB" sz="1200" dirty="0"/>
              <a:t> </a:t>
            </a:r>
            <a:r>
              <a:rPr lang="en-GB" sz="1200" dirty="0" err="1"/>
              <a:t>ymwybodol</a:t>
            </a:r>
            <a:r>
              <a:rPr lang="en-GB" sz="1200" dirty="0"/>
              <a:t> </a:t>
            </a:r>
            <a:r>
              <a:rPr lang="en-GB" sz="1200" dirty="0" err="1"/>
              <a:t>eu</a:t>
            </a:r>
            <a:r>
              <a:rPr lang="en-GB" sz="1200" dirty="0"/>
              <a:t> bod </a:t>
            </a:r>
            <a:r>
              <a:rPr lang="en-GB" sz="1200" dirty="0" err="1"/>
              <a:t>yn</a:t>
            </a:r>
            <a:r>
              <a:rPr lang="en-GB" sz="1200" dirty="0"/>
              <a:t> </a:t>
            </a:r>
            <a:r>
              <a:rPr lang="en-GB" sz="1200" dirty="0" err="1"/>
              <a:t>cael</a:t>
            </a:r>
            <a:r>
              <a:rPr lang="en-GB" sz="1200" dirty="0"/>
              <a:t> </a:t>
            </a:r>
            <a:r>
              <a:rPr lang="en-GB" sz="1200" dirty="0" err="1"/>
              <a:t>eu</a:t>
            </a:r>
            <a:r>
              <a:rPr lang="en-GB" sz="1200" dirty="0"/>
              <a:t> </a:t>
            </a:r>
            <a:r>
              <a:rPr lang="en-GB" sz="1200" dirty="0" err="1"/>
              <a:t>harsylwi</a:t>
            </a:r>
            <a:r>
              <a:rPr lang="en-GB" sz="1200" dirty="0"/>
              <a:t>. Mae </a:t>
            </a:r>
            <a:r>
              <a:rPr lang="en-GB" sz="1200" dirty="0" err="1"/>
              <a:t>hyn</a:t>
            </a:r>
            <a:r>
              <a:rPr lang="en-GB" sz="1200" dirty="0"/>
              <a:t> </a:t>
            </a:r>
            <a:r>
              <a:rPr lang="en-GB" sz="1200" dirty="0" err="1"/>
              <a:t>yn</a:t>
            </a:r>
            <a:r>
              <a:rPr lang="en-GB" sz="1200" dirty="0"/>
              <a:t> </a:t>
            </a:r>
            <a:r>
              <a:rPr lang="en-GB" sz="1200" dirty="0" err="1"/>
              <a:t>effeithio’r</a:t>
            </a:r>
            <a:r>
              <a:rPr lang="en-GB" sz="1200" dirty="0"/>
              <a:t> </a:t>
            </a:r>
            <a:r>
              <a:rPr lang="en-GB" sz="1200" dirty="0" err="1"/>
              <a:t>ffordd</a:t>
            </a:r>
            <a:r>
              <a:rPr lang="en-GB" sz="1200" dirty="0"/>
              <a:t> </a:t>
            </a:r>
            <a:r>
              <a:rPr lang="en-GB" sz="1200" dirty="0" err="1"/>
              <a:t>maent</a:t>
            </a:r>
            <a:r>
              <a:rPr lang="en-GB" sz="1200" dirty="0"/>
              <a:t> </a:t>
            </a:r>
            <a:r>
              <a:rPr lang="en-GB" sz="1200" dirty="0" err="1"/>
              <a:t>yn</a:t>
            </a:r>
            <a:r>
              <a:rPr lang="en-GB" sz="1200" dirty="0"/>
              <a:t> </a:t>
            </a:r>
            <a:r>
              <a:rPr lang="en-GB" sz="1200" dirty="0" err="1"/>
              <a:t>ymateb</a:t>
            </a:r>
            <a:r>
              <a:rPr lang="en-GB" sz="1200" dirty="0"/>
              <a:t> – </a:t>
            </a:r>
            <a:r>
              <a:rPr lang="en-GB" sz="1200" dirty="0" err="1"/>
              <a:t>gelwir</a:t>
            </a:r>
            <a:r>
              <a:rPr lang="en-GB" sz="1200" dirty="0"/>
              <a:t> </a:t>
            </a:r>
            <a:r>
              <a:rPr lang="en-GB" sz="1200" dirty="0" err="1"/>
              <a:t>hyn</a:t>
            </a:r>
            <a:r>
              <a:rPr lang="en-GB" sz="1200" dirty="0"/>
              <a:t> </a:t>
            </a:r>
            <a:r>
              <a:rPr lang="en-GB" sz="1200" dirty="0" err="1"/>
              <a:t>yr</a:t>
            </a:r>
            <a:r>
              <a:rPr lang="en-GB" sz="1200" dirty="0"/>
              <a:t> ‘Hawthorne Effect’ (Kearney et al, 2021). </a:t>
            </a:r>
            <a:r>
              <a:rPr lang="en-GB" sz="1200" dirty="0" err="1"/>
              <a:t>Drwy</a:t>
            </a:r>
            <a:r>
              <a:rPr lang="en-GB" sz="1200" dirty="0"/>
              <a:t> </a:t>
            </a:r>
            <a:r>
              <a:rPr lang="en-GB" sz="1200" dirty="0" err="1"/>
              <a:t>gael</a:t>
            </a:r>
            <a:r>
              <a:rPr lang="en-GB" sz="1200" dirty="0"/>
              <a:t> </a:t>
            </a:r>
            <a:r>
              <a:rPr lang="en-GB" sz="1200" dirty="0" err="1"/>
              <a:t>arsylwad</a:t>
            </a:r>
            <a:r>
              <a:rPr lang="en-GB" sz="1200" dirty="0"/>
              <a:t> </a:t>
            </a:r>
            <a:r>
              <a:rPr lang="en-GB" sz="1200" dirty="0" err="1"/>
              <a:t>mutistiaeth</a:t>
            </a:r>
            <a:r>
              <a:rPr lang="en-GB" sz="1200" dirty="0"/>
              <a:t> </a:t>
            </a:r>
            <a:r>
              <a:rPr lang="en-GB" sz="1200" dirty="0" err="1"/>
              <a:t>ddetholus</a:t>
            </a:r>
            <a:r>
              <a:rPr lang="en-GB" sz="1200" dirty="0"/>
              <a:t>, gall </a:t>
            </a:r>
            <a:r>
              <a:rPr lang="en-GB" sz="1200" dirty="0" err="1"/>
              <a:t>plentyn</a:t>
            </a:r>
            <a:r>
              <a:rPr lang="en-GB" sz="1200" dirty="0"/>
              <a:t> </a:t>
            </a:r>
            <a:r>
              <a:rPr lang="en-GB" sz="1200" dirty="0" err="1"/>
              <a:t>siarad</a:t>
            </a:r>
            <a:r>
              <a:rPr lang="en-GB" sz="1200" dirty="0"/>
              <a:t> </a:t>
            </a:r>
            <a:r>
              <a:rPr lang="en-GB" sz="1200" dirty="0" err="1"/>
              <a:t>yn</a:t>
            </a:r>
            <a:r>
              <a:rPr lang="en-GB" sz="1200" dirty="0"/>
              <a:t> </a:t>
            </a:r>
            <a:r>
              <a:rPr lang="en-GB" sz="1200" dirty="0" err="1"/>
              <a:t>llai</a:t>
            </a:r>
            <a:r>
              <a:rPr lang="en-GB" sz="1200" dirty="0"/>
              <a:t> </a:t>
            </a:r>
            <a:r>
              <a:rPr lang="en-GB" sz="1200" dirty="0" err="1"/>
              <a:t>fyth</a:t>
            </a:r>
            <a:r>
              <a:rPr lang="en-GB" sz="1200" dirty="0"/>
              <a:t> </a:t>
            </a:r>
            <a:r>
              <a:rPr lang="en-GB" sz="1200" dirty="0" err="1"/>
              <a:t>oherwydd</a:t>
            </a:r>
            <a:r>
              <a:rPr lang="en-GB" sz="1200" dirty="0"/>
              <a:t> </a:t>
            </a:r>
            <a:r>
              <a:rPr lang="en-GB" sz="1200" dirty="0" err="1"/>
              <a:t>ei</a:t>
            </a:r>
            <a:r>
              <a:rPr lang="en-GB" sz="1200" dirty="0"/>
              <a:t> </a:t>
            </a:r>
            <a:r>
              <a:rPr lang="en-GB" sz="1200" dirty="0" err="1"/>
              <a:t>fod</a:t>
            </a:r>
            <a:r>
              <a:rPr lang="en-GB" sz="1200" dirty="0"/>
              <a:t> </a:t>
            </a:r>
            <a:r>
              <a:rPr lang="en-GB" sz="1200" dirty="0" err="1"/>
              <a:t>yn</a:t>
            </a:r>
            <a:r>
              <a:rPr lang="en-GB" sz="1200" dirty="0"/>
              <a:t> </a:t>
            </a:r>
            <a:r>
              <a:rPr lang="en-GB" sz="1200" dirty="0" err="1"/>
              <a:t>teimlo’n</a:t>
            </a:r>
            <a:r>
              <a:rPr lang="en-GB" sz="1200" dirty="0"/>
              <a:t> </a:t>
            </a:r>
            <a:r>
              <a:rPr lang="en-GB" sz="1200" dirty="0" err="1"/>
              <a:t>anghyfforddus</a:t>
            </a:r>
            <a:r>
              <a:rPr lang="en-GB" sz="1200" dirty="0"/>
              <a:t> ac o dan </a:t>
            </a:r>
            <a:r>
              <a:rPr lang="en-GB" sz="1200" dirty="0" err="1"/>
              <a:t>bwysau</a:t>
            </a:r>
            <a:r>
              <a:rPr lang="en-GB" sz="1200" dirty="0"/>
              <a:t> (</a:t>
            </a:r>
            <a:r>
              <a:rPr lang="en-GB" sz="1200" dirty="0" err="1"/>
              <a:t>Mckerr</a:t>
            </a:r>
            <a:r>
              <a:rPr lang="en-GB" sz="1200" dirty="0"/>
              <a:t> et al, 2020). </a:t>
            </a:r>
            <a:r>
              <a:rPr lang="en-GB" sz="1200" dirty="0" err="1"/>
              <a:t>Fodd</a:t>
            </a:r>
            <a:r>
              <a:rPr lang="en-GB" sz="1200" dirty="0"/>
              <a:t> </a:t>
            </a:r>
            <a:r>
              <a:rPr lang="en-GB" sz="1200" dirty="0" err="1"/>
              <a:t>bynnag</a:t>
            </a:r>
            <a:r>
              <a:rPr lang="en-GB" sz="1200" dirty="0"/>
              <a:t>, </a:t>
            </a:r>
            <a:r>
              <a:rPr lang="en-GB" sz="1200" dirty="0" err="1"/>
              <a:t>dywedir</a:t>
            </a:r>
            <a:r>
              <a:rPr lang="en-GB" sz="1200" dirty="0"/>
              <a:t> </a:t>
            </a:r>
            <a:r>
              <a:rPr lang="en-GB" sz="1200" dirty="0" err="1"/>
              <a:t>Steffenburg</a:t>
            </a:r>
            <a:r>
              <a:rPr lang="en-GB" sz="1200" dirty="0"/>
              <a:t> et al (2018) bod </a:t>
            </a:r>
            <a:r>
              <a:rPr lang="en-GB" sz="1200" dirty="0" err="1"/>
              <a:t>mudistiaeth</a:t>
            </a:r>
            <a:r>
              <a:rPr lang="en-GB" sz="1200" dirty="0"/>
              <a:t> </a:t>
            </a:r>
            <a:r>
              <a:rPr lang="en-GB" sz="1200" dirty="0" err="1"/>
              <a:t>ddetholus</a:t>
            </a:r>
            <a:r>
              <a:rPr lang="en-GB" sz="1200" dirty="0"/>
              <a:t> </a:t>
            </a:r>
            <a:r>
              <a:rPr lang="en-GB" sz="1200" dirty="0" err="1"/>
              <a:t>yn</a:t>
            </a:r>
            <a:r>
              <a:rPr lang="en-GB" sz="1200" dirty="0"/>
              <a:t> </a:t>
            </a:r>
            <a:r>
              <a:rPr lang="en-GB" sz="1200" dirty="0" err="1"/>
              <a:t>aml</a:t>
            </a:r>
            <a:r>
              <a:rPr lang="en-GB" sz="1200" dirty="0"/>
              <a:t> </a:t>
            </a:r>
            <a:r>
              <a:rPr lang="en-GB" sz="1200" dirty="0" err="1"/>
              <a:t>yn</a:t>
            </a:r>
            <a:r>
              <a:rPr lang="en-GB" sz="1200" dirty="0"/>
              <a:t> </a:t>
            </a:r>
            <a:r>
              <a:rPr lang="en-GB" sz="1200" dirty="0" err="1"/>
              <a:t>cyd-ddigwydd</a:t>
            </a:r>
            <a:r>
              <a:rPr lang="en-GB" sz="1200" dirty="0"/>
              <a:t> â </a:t>
            </a:r>
            <a:r>
              <a:rPr lang="en-GB" sz="1200" dirty="0" err="1"/>
              <a:t>salwch</a:t>
            </a:r>
            <a:r>
              <a:rPr lang="en-GB" sz="1200" dirty="0"/>
              <a:t> </a:t>
            </a:r>
            <a:r>
              <a:rPr lang="en-GB" sz="1200" dirty="0" err="1"/>
              <a:t>arall</a:t>
            </a:r>
            <a:r>
              <a:rPr lang="en-GB" sz="1200" dirty="0"/>
              <a:t> </a:t>
            </a:r>
            <a:r>
              <a:rPr lang="en-GB" sz="1200" dirty="0" err="1"/>
              <a:t>fel</a:t>
            </a:r>
            <a:r>
              <a:rPr lang="en-GB" sz="1200" dirty="0"/>
              <a:t> </a:t>
            </a:r>
            <a:r>
              <a:rPr lang="en-GB" sz="1200" dirty="0" err="1"/>
              <a:t>anhwylder</a:t>
            </a:r>
            <a:r>
              <a:rPr lang="en-GB" sz="1200" dirty="0"/>
              <a:t> </a:t>
            </a:r>
            <a:r>
              <a:rPr lang="en-GB" sz="1200" dirty="0" err="1"/>
              <a:t>sbectrwm</a:t>
            </a:r>
            <a:r>
              <a:rPr lang="en-GB" sz="1200" dirty="0"/>
              <a:t> </a:t>
            </a:r>
            <a:r>
              <a:rPr lang="en-GB" sz="1200" dirty="0" err="1"/>
              <a:t>awtistiaeth</a:t>
            </a:r>
            <a:r>
              <a:rPr lang="en-GB" sz="1200" dirty="0"/>
              <a:t> neu </a:t>
            </a:r>
            <a:r>
              <a:rPr lang="en-GB" sz="1200" dirty="0" err="1"/>
              <a:t>anhwylder</a:t>
            </a:r>
            <a:r>
              <a:rPr lang="en-GB" sz="1200" dirty="0"/>
              <a:t> </a:t>
            </a:r>
            <a:r>
              <a:rPr lang="en-GB" sz="1200" dirty="0" err="1"/>
              <a:t>pryder</a:t>
            </a:r>
            <a:r>
              <a:rPr lang="en-GB" sz="1200" dirty="0"/>
              <a:t> </a:t>
            </a:r>
            <a:r>
              <a:rPr lang="en-GB" sz="1200" dirty="0" err="1"/>
              <a:t>cymdeithasol</a:t>
            </a:r>
            <a:r>
              <a:rPr lang="en-GB" sz="1200" dirty="0"/>
              <a:t>. </a:t>
            </a:r>
            <a:r>
              <a:rPr lang="en-GB" sz="1200" dirty="0" err="1"/>
              <a:t>Ar</a:t>
            </a:r>
            <a:r>
              <a:rPr lang="en-GB" sz="1200" dirty="0"/>
              <a:t> y </a:t>
            </a:r>
            <a:r>
              <a:rPr lang="en-GB" sz="1200" dirty="0" err="1"/>
              <a:t>llaw</a:t>
            </a:r>
            <a:r>
              <a:rPr lang="en-GB" sz="1200" dirty="0"/>
              <a:t> </a:t>
            </a:r>
            <a:r>
              <a:rPr lang="en-GB" sz="1200" dirty="0" err="1"/>
              <a:t>arall</a:t>
            </a:r>
            <a:r>
              <a:rPr lang="en-GB" sz="1200" dirty="0"/>
              <a:t>, er bod </a:t>
            </a:r>
            <a:r>
              <a:rPr lang="en-GB" sz="1200" dirty="0" err="1"/>
              <a:t>offerynnau</a:t>
            </a:r>
            <a:r>
              <a:rPr lang="en-GB" sz="1200" dirty="0"/>
              <a:t> </a:t>
            </a:r>
            <a:r>
              <a:rPr lang="en-GB" sz="1200" dirty="0" err="1"/>
              <a:t>gwerthuso</a:t>
            </a:r>
            <a:r>
              <a:rPr lang="en-GB" sz="1200" dirty="0"/>
              <a:t> </a:t>
            </a:r>
            <a:r>
              <a:rPr lang="en-GB" sz="1200" dirty="0" err="1"/>
              <a:t>fel</a:t>
            </a:r>
            <a:r>
              <a:rPr lang="en-GB" sz="1200" dirty="0"/>
              <a:t> </a:t>
            </a:r>
            <a:r>
              <a:rPr lang="en-GB" sz="1200" dirty="0" err="1"/>
              <a:t>holiaduron</a:t>
            </a:r>
            <a:r>
              <a:rPr lang="en-GB" sz="1200" dirty="0"/>
              <a:t> </a:t>
            </a:r>
            <a:r>
              <a:rPr lang="en-GB" sz="1200" dirty="0" err="1"/>
              <a:t>yn</a:t>
            </a:r>
            <a:r>
              <a:rPr lang="en-GB" sz="1200" dirty="0"/>
              <a:t> </a:t>
            </a:r>
            <a:r>
              <a:rPr lang="en-GB" sz="1200" dirty="0" err="1"/>
              <a:t>bodoli</a:t>
            </a:r>
            <a:r>
              <a:rPr lang="en-GB" sz="1200" dirty="0"/>
              <a:t>, </a:t>
            </a:r>
            <a:r>
              <a:rPr lang="en-GB" sz="1200" dirty="0" err="1"/>
              <a:t>dywedir</a:t>
            </a:r>
            <a:r>
              <a:rPr lang="en-GB" sz="1200" dirty="0"/>
              <a:t> </a:t>
            </a:r>
            <a:r>
              <a:rPr lang="en-GB" sz="1200" dirty="0" err="1"/>
              <a:t>Olivaers</a:t>
            </a:r>
            <a:r>
              <a:rPr lang="en-GB" sz="1200" dirty="0"/>
              <a:t> et al (2019) bod </a:t>
            </a:r>
            <a:r>
              <a:rPr lang="en-GB" sz="1200" dirty="0" err="1"/>
              <a:t>angen</a:t>
            </a:r>
            <a:r>
              <a:rPr lang="en-GB" sz="1200" dirty="0"/>
              <a:t> </a:t>
            </a:r>
            <a:r>
              <a:rPr lang="en-GB" sz="1200" dirty="0" err="1"/>
              <a:t>mwy</a:t>
            </a:r>
            <a:r>
              <a:rPr lang="en-GB" sz="1200" dirty="0"/>
              <a:t> o </a:t>
            </a:r>
            <a:r>
              <a:rPr lang="en-GB" sz="1200" dirty="0" err="1"/>
              <a:t>ymchwil</a:t>
            </a:r>
            <a:r>
              <a:rPr lang="en-GB" sz="1200" dirty="0"/>
              <a:t> </a:t>
            </a:r>
            <a:r>
              <a:rPr lang="en-GB" sz="1200" dirty="0" err="1"/>
              <a:t>i</a:t>
            </a:r>
            <a:r>
              <a:rPr lang="en-GB" sz="1200" dirty="0"/>
              <a:t> </a:t>
            </a:r>
            <a:r>
              <a:rPr lang="en-GB" sz="1200" dirty="0" err="1"/>
              <a:t>gadarnhau</a:t>
            </a:r>
            <a:r>
              <a:rPr lang="en-GB" sz="1200" dirty="0"/>
              <a:t> </a:t>
            </a:r>
            <a:r>
              <a:rPr lang="en-GB" sz="1200" dirty="0" err="1"/>
              <a:t>eu</a:t>
            </a:r>
            <a:r>
              <a:rPr lang="en-GB" sz="1200" dirty="0"/>
              <a:t> </a:t>
            </a:r>
            <a:r>
              <a:rPr lang="en-GB" sz="1200" dirty="0" err="1"/>
              <a:t>rhinweddau</a:t>
            </a:r>
            <a:r>
              <a:rPr lang="en-GB" sz="1200" dirty="0"/>
              <a:t> </a:t>
            </a:r>
            <a:r>
              <a:rPr lang="en-GB" sz="1200" dirty="0" err="1"/>
              <a:t>seicometrig</a:t>
            </a:r>
            <a:r>
              <a:rPr lang="en-GB" sz="1200" dirty="0"/>
              <a:t> </a:t>
            </a:r>
            <a:r>
              <a:rPr lang="en-GB" sz="1200" dirty="0" err="1"/>
              <a:t>a’u</a:t>
            </a:r>
            <a:r>
              <a:rPr lang="en-GB" sz="1200" dirty="0"/>
              <a:t> </a:t>
            </a:r>
            <a:r>
              <a:rPr lang="en-GB" sz="1200" dirty="0" err="1"/>
              <a:t>penodolrwydd</a:t>
            </a:r>
            <a:r>
              <a:rPr lang="en-GB" sz="1200" dirty="0"/>
              <a:t> </a:t>
            </a:r>
            <a:r>
              <a:rPr lang="en-GB" sz="1200" dirty="0" err="1"/>
              <a:t>ar</a:t>
            </a:r>
            <a:r>
              <a:rPr lang="en-GB" sz="1200" dirty="0"/>
              <a:t> </a:t>
            </a:r>
            <a:r>
              <a:rPr lang="en-GB" sz="1200" dirty="0" err="1"/>
              <a:t>gyfer</a:t>
            </a:r>
            <a:r>
              <a:rPr lang="en-GB" sz="1200" dirty="0"/>
              <a:t> </a:t>
            </a:r>
            <a:r>
              <a:rPr lang="en-GB" sz="1200" dirty="0" err="1"/>
              <a:t>mutistiaeth</a:t>
            </a:r>
            <a:r>
              <a:rPr lang="en-GB" sz="1200" dirty="0"/>
              <a:t> </a:t>
            </a:r>
            <a:r>
              <a:rPr lang="en-GB" sz="1200" dirty="0" err="1"/>
              <a:t>ddetholus</a:t>
            </a:r>
            <a:r>
              <a:rPr lang="en-GB" sz="1200" dirty="0"/>
              <a:t>. Yn </a:t>
            </a:r>
            <a:r>
              <a:rPr lang="en-GB" sz="1200" dirty="0" err="1"/>
              <a:t>ôl</a:t>
            </a:r>
            <a:r>
              <a:rPr lang="en-GB" sz="1200" dirty="0"/>
              <a:t> American Psychiatric Association (2013) </a:t>
            </a:r>
            <a:r>
              <a:rPr lang="en-GB" sz="1200" dirty="0" err="1"/>
              <a:t>os</a:t>
            </a:r>
            <a:r>
              <a:rPr lang="en-GB" sz="1200" dirty="0"/>
              <a:t> </a:t>
            </a:r>
            <a:r>
              <a:rPr lang="en-GB" sz="1200" dirty="0" err="1"/>
              <a:t>na</a:t>
            </a:r>
            <a:r>
              <a:rPr lang="en-GB" sz="1200" dirty="0"/>
              <a:t> </a:t>
            </a:r>
            <a:r>
              <a:rPr lang="en-GB" sz="1200" dirty="0" err="1"/>
              <a:t>cheir</a:t>
            </a:r>
            <a:r>
              <a:rPr lang="en-GB" sz="1200" dirty="0"/>
              <a:t> </a:t>
            </a:r>
            <a:r>
              <a:rPr lang="en-GB" sz="1200" dirty="0" err="1"/>
              <a:t>triniaeth</a:t>
            </a:r>
            <a:r>
              <a:rPr lang="en-GB" sz="1200" dirty="0"/>
              <a:t>, gall </a:t>
            </a:r>
            <a:r>
              <a:rPr lang="en-GB" sz="1200" dirty="0" err="1"/>
              <a:t>mudistiaeth</a:t>
            </a:r>
            <a:r>
              <a:rPr lang="en-GB" sz="1200" dirty="0"/>
              <a:t> </a:t>
            </a:r>
            <a:r>
              <a:rPr lang="en-GB" sz="1200" dirty="0" err="1"/>
              <a:t>ddetholus</a:t>
            </a:r>
            <a:r>
              <a:rPr lang="en-GB" sz="1200" dirty="0"/>
              <a:t> </a:t>
            </a:r>
            <a:r>
              <a:rPr lang="en-GB" sz="1200" dirty="0" err="1"/>
              <a:t>barhau</a:t>
            </a:r>
            <a:r>
              <a:rPr lang="en-GB" sz="1200" dirty="0"/>
              <a:t> </a:t>
            </a:r>
            <a:r>
              <a:rPr lang="en-GB" sz="1200" dirty="0" err="1"/>
              <a:t>i</a:t>
            </a:r>
            <a:r>
              <a:rPr lang="en-GB" sz="1200" dirty="0"/>
              <a:t> </a:t>
            </a:r>
            <a:r>
              <a:rPr lang="en-GB" sz="1200" dirty="0" err="1"/>
              <a:t>llencyndod</a:t>
            </a:r>
            <a:r>
              <a:rPr lang="en-GB" sz="1200" dirty="0"/>
              <a:t> ac </a:t>
            </a:r>
            <a:r>
              <a:rPr lang="en-GB" sz="1200" dirty="0" err="1"/>
              <a:t>oedolaeth</a:t>
            </a:r>
            <a:r>
              <a:rPr lang="en-GB" sz="1200" dirty="0"/>
              <a:t>. Mae </a:t>
            </a:r>
            <a:r>
              <a:rPr lang="en-GB" sz="1200" dirty="0" err="1"/>
              <a:t>anhwylder</a:t>
            </a:r>
            <a:r>
              <a:rPr lang="en-GB" sz="1200" dirty="0"/>
              <a:t> </a:t>
            </a:r>
            <a:r>
              <a:rPr lang="en-GB" sz="1200" dirty="0" err="1"/>
              <a:t>gorbryder</a:t>
            </a:r>
            <a:r>
              <a:rPr lang="en-GB" sz="1200" dirty="0"/>
              <a:t> </a:t>
            </a:r>
            <a:r>
              <a:rPr lang="en-GB" sz="1200" dirty="0" err="1"/>
              <a:t>cymdeithasol</a:t>
            </a:r>
            <a:r>
              <a:rPr lang="en-GB" sz="1200" dirty="0"/>
              <a:t> ac </a:t>
            </a:r>
            <a:r>
              <a:rPr lang="en-GB" sz="1200" dirty="0" err="1"/>
              <a:t>anhwylderau</a:t>
            </a:r>
            <a:r>
              <a:rPr lang="en-GB" sz="1200" dirty="0"/>
              <a:t> </a:t>
            </a:r>
            <a:r>
              <a:rPr lang="en-GB" sz="1200" dirty="0" err="1"/>
              <a:t>pryder</a:t>
            </a:r>
            <a:r>
              <a:rPr lang="en-GB" sz="1200" dirty="0"/>
              <a:t> </a:t>
            </a:r>
            <a:r>
              <a:rPr lang="en-GB" sz="1200" dirty="0" err="1"/>
              <a:t>eraill</a:t>
            </a:r>
            <a:r>
              <a:rPr lang="en-GB" sz="1200" dirty="0"/>
              <a:t> </a:t>
            </a:r>
            <a:r>
              <a:rPr lang="en-GB" sz="1200" dirty="0" err="1"/>
              <a:t>yn</a:t>
            </a:r>
            <a:r>
              <a:rPr lang="en-GB" sz="1200" dirty="0"/>
              <a:t> </a:t>
            </a:r>
            <a:r>
              <a:rPr lang="en-GB" sz="1200" dirty="0" err="1"/>
              <a:t>cyd-fynd</a:t>
            </a:r>
            <a:r>
              <a:rPr lang="en-GB" sz="1200" dirty="0"/>
              <a:t> ag </a:t>
            </a:r>
            <a:r>
              <a:rPr lang="en-GB" sz="1200" dirty="0" err="1"/>
              <a:t>ef</a:t>
            </a:r>
            <a:r>
              <a:rPr lang="en-GB" sz="1200" dirty="0"/>
              <a:t> </a:t>
            </a:r>
            <a:r>
              <a:rPr lang="en-GB" sz="1200" dirty="0" err="1"/>
              <a:t>yn</a:t>
            </a:r>
            <a:r>
              <a:rPr lang="en-GB" sz="1200" dirty="0"/>
              <a:t> </a:t>
            </a:r>
            <a:r>
              <a:rPr lang="en-GB" sz="1200" dirty="0" err="1"/>
              <a:t>aml</a:t>
            </a:r>
            <a:r>
              <a:rPr lang="en-GB" sz="1200" dirty="0"/>
              <a:t>. </a:t>
            </a:r>
            <a:r>
              <a:rPr lang="en-GB" sz="1200" dirty="0" err="1"/>
              <a:t>Fodd</a:t>
            </a:r>
            <a:r>
              <a:rPr lang="en-GB" sz="1200" dirty="0"/>
              <a:t> </a:t>
            </a:r>
            <a:r>
              <a:rPr lang="en-GB" sz="1200" dirty="0" err="1"/>
              <a:t>bynnag</a:t>
            </a:r>
            <a:r>
              <a:rPr lang="en-GB" sz="1200" dirty="0"/>
              <a:t>, </a:t>
            </a:r>
            <a:r>
              <a:rPr lang="en-GB" sz="1200" dirty="0" err="1"/>
              <a:t>yn</a:t>
            </a:r>
            <a:r>
              <a:rPr lang="en-GB" sz="1200" dirty="0"/>
              <a:t> </a:t>
            </a:r>
            <a:r>
              <a:rPr lang="en-GB" sz="1200" dirty="0" err="1"/>
              <a:t>ôl</a:t>
            </a:r>
            <a:r>
              <a:rPr lang="en-GB" sz="1200" dirty="0"/>
              <a:t> Driessen et al (2019) </a:t>
            </a:r>
            <a:r>
              <a:rPr lang="en-GB" sz="1200" dirty="0" err="1"/>
              <a:t>mae</a:t>
            </a:r>
            <a:r>
              <a:rPr lang="en-GB" sz="1200" dirty="0"/>
              <a:t> </a:t>
            </a:r>
            <a:r>
              <a:rPr lang="en-GB" sz="1200" dirty="0" err="1"/>
              <a:t>ymchwil</a:t>
            </a:r>
            <a:r>
              <a:rPr lang="en-GB" sz="1200" dirty="0"/>
              <a:t> </a:t>
            </a:r>
            <a:r>
              <a:rPr lang="en-GB" sz="1200" dirty="0" err="1"/>
              <a:t>wedi</a:t>
            </a:r>
            <a:r>
              <a:rPr lang="en-GB" sz="1200" dirty="0"/>
              <a:t> </a:t>
            </a:r>
            <a:r>
              <a:rPr lang="en-GB" sz="1200" dirty="0" err="1"/>
              <a:t>dangos</a:t>
            </a:r>
            <a:r>
              <a:rPr lang="en-GB" sz="1200" dirty="0"/>
              <a:t> bod </a:t>
            </a:r>
            <a:r>
              <a:rPr lang="en-GB" sz="1200" dirty="0" err="1"/>
              <a:t>gan</a:t>
            </a:r>
            <a:r>
              <a:rPr lang="en-GB" sz="1200" dirty="0"/>
              <a:t> </a:t>
            </a:r>
            <a:r>
              <a:rPr lang="en-GB" sz="1200" dirty="0" err="1"/>
              <a:t>nifer</a:t>
            </a:r>
            <a:r>
              <a:rPr lang="en-GB" sz="1200" dirty="0"/>
              <a:t> </a:t>
            </a:r>
            <a:r>
              <a:rPr lang="en-GB" sz="1200" dirty="0" err="1"/>
              <a:t>sylweddol</a:t>
            </a:r>
            <a:r>
              <a:rPr lang="en-GB" sz="1200" dirty="0"/>
              <a:t> o </a:t>
            </a:r>
            <a:r>
              <a:rPr lang="en-GB" sz="1200" dirty="0" err="1"/>
              <a:t>blant</a:t>
            </a:r>
            <a:r>
              <a:rPr lang="en-GB" sz="1200" dirty="0"/>
              <a:t> â </a:t>
            </a:r>
            <a:r>
              <a:rPr lang="en-GB" sz="1200" dirty="0" err="1"/>
              <a:t>mutistiaeth</a:t>
            </a:r>
            <a:r>
              <a:rPr lang="en-GB" sz="1200" dirty="0"/>
              <a:t> </a:t>
            </a:r>
            <a:r>
              <a:rPr lang="en-GB" sz="1200" dirty="0" err="1"/>
              <a:t>ddetholus</a:t>
            </a:r>
            <a:r>
              <a:rPr lang="en-GB" sz="1200" dirty="0"/>
              <a:t> SAD (Social Anxiety Disorder). Yn </a:t>
            </a:r>
            <a:r>
              <a:rPr lang="en-GB" sz="1200" dirty="0" err="1"/>
              <a:t>ôl</a:t>
            </a:r>
            <a:r>
              <a:rPr lang="en-GB" sz="1200" dirty="0"/>
              <a:t> Chavira (2017) </a:t>
            </a:r>
            <a:r>
              <a:rPr lang="en-GB" sz="1200" dirty="0" err="1"/>
              <a:t>roedd</a:t>
            </a:r>
            <a:r>
              <a:rPr lang="en-GB" sz="1200" dirty="0"/>
              <a:t> 78% o </a:t>
            </a:r>
            <a:r>
              <a:rPr lang="en-GB" sz="1200" dirty="0" err="1"/>
              <a:t>blant</a:t>
            </a:r>
            <a:r>
              <a:rPr lang="en-GB" sz="1200" dirty="0"/>
              <a:t> â </a:t>
            </a:r>
            <a:r>
              <a:rPr lang="en-GB" sz="1200" dirty="0" err="1"/>
              <a:t>mutistiaeth</a:t>
            </a:r>
            <a:r>
              <a:rPr lang="en-GB" sz="1200" dirty="0"/>
              <a:t> </a:t>
            </a:r>
            <a:r>
              <a:rPr lang="en-GB" sz="1200" dirty="0" err="1"/>
              <a:t>ddetholus</a:t>
            </a:r>
            <a:r>
              <a:rPr lang="en-GB" sz="1200" dirty="0"/>
              <a:t> </a:t>
            </a:r>
            <a:r>
              <a:rPr lang="en-GB" sz="1200" dirty="0" err="1"/>
              <a:t>hefyd</a:t>
            </a:r>
            <a:r>
              <a:rPr lang="en-GB" sz="1200" dirty="0"/>
              <a:t> </a:t>
            </a:r>
            <a:r>
              <a:rPr lang="en-GB" sz="1200" dirty="0" err="1"/>
              <a:t>yn</a:t>
            </a:r>
            <a:r>
              <a:rPr lang="en-GB" sz="1200" dirty="0"/>
              <a:t> </a:t>
            </a:r>
            <a:r>
              <a:rPr lang="en-GB" sz="1200" dirty="0" err="1"/>
              <a:t>bodloni’r</a:t>
            </a:r>
            <a:r>
              <a:rPr lang="en-GB" sz="1200" dirty="0"/>
              <a:t> </a:t>
            </a:r>
            <a:r>
              <a:rPr lang="en-GB" sz="1200" dirty="0" err="1"/>
              <a:t>gofynion</a:t>
            </a:r>
            <a:r>
              <a:rPr lang="en-GB" sz="1200" dirty="0"/>
              <a:t> </a:t>
            </a:r>
            <a:r>
              <a:rPr lang="en-GB" sz="1200" dirty="0" err="1"/>
              <a:t>ar</a:t>
            </a:r>
            <a:r>
              <a:rPr lang="en-GB" sz="1200" dirty="0"/>
              <a:t> </a:t>
            </a:r>
            <a:r>
              <a:rPr lang="en-GB" sz="1200" dirty="0" err="1"/>
              <a:t>gyfer</a:t>
            </a:r>
            <a:r>
              <a:rPr lang="en-GB" sz="1200" dirty="0"/>
              <a:t> SAD. Yn </a:t>
            </a:r>
            <a:r>
              <a:rPr lang="en-GB" sz="1200" dirty="0" err="1"/>
              <a:t>ogystal</a:t>
            </a:r>
            <a:r>
              <a:rPr lang="en-GB" sz="1200" dirty="0"/>
              <a:t>, </a:t>
            </a:r>
            <a:r>
              <a:rPr lang="en-GB" sz="1200" dirty="0" err="1"/>
              <a:t>dywedir</a:t>
            </a:r>
            <a:r>
              <a:rPr lang="en-GB" sz="1200" dirty="0"/>
              <a:t> </a:t>
            </a:r>
            <a:r>
              <a:rPr lang="en-GB" sz="1200" dirty="0" err="1"/>
              <a:t>Keville</a:t>
            </a:r>
            <a:r>
              <a:rPr lang="en-GB" sz="1200" dirty="0"/>
              <a:t> et al (2023) </a:t>
            </a:r>
            <a:r>
              <a:rPr lang="en-GB" sz="1200" dirty="0" err="1"/>
              <a:t>mae’n</a:t>
            </a:r>
            <a:r>
              <a:rPr lang="en-GB" sz="1200" dirty="0"/>
              <a:t> </a:t>
            </a:r>
            <a:r>
              <a:rPr lang="en-GB" sz="1200" dirty="0" err="1"/>
              <a:t>bosibl</a:t>
            </a:r>
            <a:r>
              <a:rPr lang="en-GB" sz="1200" dirty="0"/>
              <a:t> y </a:t>
            </a:r>
            <a:r>
              <a:rPr lang="en-GB" sz="1200" dirty="0" err="1"/>
              <a:t>bydd</a:t>
            </a:r>
            <a:r>
              <a:rPr lang="en-GB" sz="1200" dirty="0"/>
              <a:t> </a:t>
            </a:r>
            <a:r>
              <a:rPr lang="en-GB" sz="1200" dirty="0" err="1"/>
              <a:t>mutiaeth</a:t>
            </a:r>
            <a:r>
              <a:rPr lang="en-GB" sz="1200" dirty="0"/>
              <a:t> </a:t>
            </a:r>
            <a:r>
              <a:rPr lang="en-GB" sz="1200" dirty="0" err="1"/>
              <a:t>ddetholus</a:t>
            </a:r>
            <a:r>
              <a:rPr lang="en-GB" sz="1200" dirty="0"/>
              <a:t> </a:t>
            </a:r>
            <a:r>
              <a:rPr lang="en-GB" sz="1200" dirty="0" err="1"/>
              <a:t>yn</a:t>
            </a:r>
            <a:r>
              <a:rPr lang="en-GB" sz="1200" dirty="0"/>
              <a:t> </a:t>
            </a:r>
            <a:r>
              <a:rPr lang="en-GB" sz="1200" dirty="0" err="1"/>
              <a:t>parhau</a:t>
            </a:r>
            <a:r>
              <a:rPr lang="en-GB" sz="1200" dirty="0"/>
              <a:t> </a:t>
            </a:r>
            <a:r>
              <a:rPr lang="en-GB" sz="1200" dirty="0" err="1"/>
              <a:t>i</a:t>
            </a:r>
            <a:r>
              <a:rPr lang="en-GB" sz="1200" dirty="0"/>
              <a:t> </a:t>
            </a:r>
            <a:r>
              <a:rPr lang="en-GB" sz="1200" dirty="0" err="1"/>
              <a:t>gael</a:t>
            </a:r>
            <a:r>
              <a:rPr lang="en-GB" sz="1200" dirty="0"/>
              <a:t> </a:t>
            </a:r>
            <a:r>
              <a:rPr lang="en-GB" sz="1200" dirty="0" err="1"/>
              <a:t>ei</a:t>
            </a:r>
            <a:r>
              <a:rPr lang="en-GB" sz="1200" dirty="0"/>
              <a:t> </a:t>
            </a:r>
            <a:r>
              <a:rPr lang="en-GB" sz="1200" dirty="0" err="1"/>
              <a:t>chamddiagnosio</a:t>
            </a:r>
            <a:r>
              <a:rPr lang="en-GB" sz="1200" dirty="0"/>
              <a:t> </a:t>
            </a:r>
            <a:r>
              <a:rPr lang="en-GB" sz="1200" dirty="0" err="1"/>
              <a:t>neu’n</a:t>
            </a:r>
            <a:r>
              <a:rPr lang="en-GB" sz="1200" dirty="0"/>
              <a:t> </a:t>
            </a:r>
            <a:r>
              <a:rPr lang="en-GB" sz="1200" dirty="0" err="1"/>
              <a:t>cael</a:t>
            </a:r>
            <a:r>
              <a:rPr lang="en-GB" sz="1200" dirty="0"/>
              <a:t> </a:t>
            </a:r>
            <a:r>
              <a:rPr lang="en-GB" sz="1200" dirty="0" err="1"/>
              <a:t>ei</a:t>
            </a:r>
            <a:r>
              <a:rPr lang="en-GB" sz="1200" dirty="0"/>
              <a:t> </a:t>
            </a:r>
            <a:r>
              <a:rPr lang="en-GB" sz="1200" dirty="0" err="1"/>
              <a:t>ddarganfod</a:t>
            </a:r>
            <a:r>
              <a:rPr lang="en-GB" sz="1200" dirty="0"/>
              <a:t> </a:t>
            </a:r>
            <a:r>
              <a:rPr lang="en-GB" sz="1200" dirty="0" err="1"/>
              <a:t>yn</a:t>
            </a:r>
            <a:r>
              <a:rPr lang="en-GB" sz="1200" dirty="0"/>
              <a:t> </a:t>
            </a:r>
            <a:r>
              <a:rPr lang="en-GB" sz="1200" dirty="0" err="1"/>
              <a:t>ddiweddarach</a:t>
            </a:r>
            <a:r>
              <a:rPr lang="en-GB" sz="1200" dirty="0"/>
              <a:t> </a:t>
            </a:r>
            <a:r>
              <a:rPr lang="en-GB" sz="1200" dirty="0" err="1"/>
              <a:t>oherwydd</a:t>
            </a:r>
            <a:r>
              <a:rPr lang="en-GB" sz="1200" dirty="0"/>
              <a:t> </a:t>
            </a:r>
            <a:r>
              <a:rPr lang="en-GB" sz="1200" dirty="0" err="1"/>
              <a:t>ei</a:t>
            </a:r>
            <a:r>
              <a:rPr lang="en-GB" sz="1200" dirty="0"/>
              <a:t> </a:t>
            </a:r>
            <a:r>
              <a:rPr lang="en-GB" sz="1200" dirty="0" err="1"/>
              <a:t>gymlethdod</a:t>
            </a:r>
            <a:r>
              <a:rPr lang="en-GB" sz="1200" dirty="0"/>
              <a:t> </a:t>
            </a:r>
            <a:r>
              <a:rPr lang="en-GB" sz="1200" dirty="0" err="1"/>
              <a:t>a’i</a:t>
            </a:r>
            <a:r>
              <a:rPr lang="en-GB" sz="1200" dirty="0"/>
              <a:t> </a:t>
            </a:r>
            <a:r>
              <a:rPr lang="en-GB" sz="1200" dirty="0" err="1"/>
              <a:t>hetrogenedd</a:t>
            </a:r>
            <a:r>
              <a:rPr lang="en-GB" sz="1200" dirty="0"/>
              <a:t> o ran </a:t>
            </a:r>
            <a:r>
              <a:rPr lang="en-GB" sz="1200" dirty="0" err="1"/>
              <a:t>cyflwyniad</a:t>
            </a:r>
            <a:r>
              <a:rPr lang="en-GB" sz="1200" dirty="0"/>
              <a:t>, a </a:t>
            </a:r>
            <a:r>
              <a:rPr lang="en-GB" sz="1200" dirty="0" err="1"/>
              <a:t>allai</a:t>
            </a:r>
            <a:r>
              <a:rPr lang="en-GB" sz="1200" dirty="0"/>
              <a:t> </a:t>
            </a:r>
            <a:r>
              <a:rPr lang="en-GB" sz="1200" dirty="0" err="1"/>
              <a:t>rwystro</a:t>
            </a:r>
            <a:r>
              <a:rPr lang="en-GB" sz="1200" dirty="0"/>
              <a:t> </a:t>
            </a:r>
            <a:r>
              <a:rPr lang="en-GB" sz="1200" dirty="0" err="1"/>
              <a:t>mynegiad</a:t>
            </a:r>
            <a:r>
              <a:rPr lang="en-GB" sz="1200" dirty="0"/>
              <a:t> </a:t>
            </a:r>
            <a:r>
              <a:rPr lang="en-GB" sz="1200" dirty="0" err="1"/>
              <a:t>prydlon</a:t>
            </a:r>
            <a:r>
              <a:rPr lang="en-GB" sz="1200" dirty="0"/>
              <a:t> at </a:t>
            </a:r>
            <a:r>
              <a:rPr lang="en-GB" sz="1200" dirty="0" err="1"/>
              <a:t>ymyriadau</a:t>
            </a:r>
            <a:r>
              <a:rPr lang="en-GB" sz="1200" dirty="0"/>
              <a:t> </a:t>
            </a:r>
            <a:r>
              <a:rPr lang="en-GB" sz="1200" dirty="0" err="1"/>
              <a:t>effeithiol</a:t>
            </a:r>
            <a:r>
              <a:rPr lang="en-GB" sz="1200" dirty="0"/>
              <a:t>.</a:t>
            </a:r>
          </a:p>
        </p:txBody>
      </p:sp>
    </p:spTree>
    <p:extLst>
      <p:ext uri="{BB962C8B-B14F-4D97-AF65-F5344CB8AC3E}">
        <p14:creationId xmlns:p14="http://schemas.microsoft.com/office/powerpoint/2010/main" val="257376602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ACF759F0-A15E-BE88-ECB5-EEC1DF361977}"/>
              </a:ext>
            </a:extLst>
          </p:cNvPr>
          <p:cNvSpPr txBox="1"/>
          <p:nvPr/>
        </p:nvSpPr>
        <p:spPr>
          <a:xfrm>
            <a:off x="66367" y="0"/>
            <a:ext cx="12059265" cy="7201972"/>
          </a:xfrm>
          <a:prstGeom prst="rect">
            <a:avLst/>
          </a:prstGeom>
          <a:noFill/>
        </p:spPr>
        <p:txBody>
          <a:bodyPr wrap="square" rtlCol="0">
            <a:spAutoFit/>
          </a:bodyPr>
          <a:lstStyle/>
          <a:p>
            <a:pPr>
              <a:lnSpc>
                <a:spcPct val="150000"/>
              </a:lnSpc>
            </a:pPr>
            <a:r>
              <a:rPr lang="en-GB" sz="1200" dirty="0" err="1"/>
              <a:t>Rhwystrau</a:t>
            </a:r>
            <a:r>
              <a:rPr lang="en-GB" sz="1200" dirty="0"/>
              <a:t> </a:t>
            </a:r>
            <a:r>
              <a:rPr lang="en-GB" sz="1200" dirty="0" err="1"/>
              <a:t>a’r</a:t>
            </a:r>
            <a:r>
              <a:rPr lang="en-GB" sz="1200" dirty="0"/>
              <a:t> </a:t>
            </a:r>
            <a:r>
              <a:rPr lang="en-GB" sz="1200" dirty="0" err="1"/>
              <a:t>effaith</a:t>
            </a:r>
            <a:r>
              <a:rPr lang="en-GB" sz="1200" dirty="0"/>
              <a:t> </a:t>
            </a:r>
            <a:r>
              <a:rPr lang="en-GB" sz="1200" dirty="0" err="1"/>
              <a:t>maent</a:t>
            </a:r>
            <a:r>
              <a:rPr lang="en-GB" sz="1200" dirty="0"/>
              <a:t> </a:t>
            </a:r>
            <a:r>
              <a:rPr lang="en-GB" sz="1200" dirty="0" err="1"/>
              <a:t>yn</a:t>
            </a:r>
            <a:r>
              <a:rPr lang="en-GB" sz="1200" dirty="0"/>
              <a:t> </a:t>
            </a:r>
            <a:r>
              <a:rPr lang="en-GB" sz="1200" dirty="0" err="1"/>
              <a:t>cael</a:t>
            </a:r>
            <a:r>
              <a:rPr lang="en-GB" sz="1200" dirty="0"/>
              <a:t> </a:t>
            </a:r>
            <a:r>
              <a:rPr lang="en-GB" sz="1200" dirty="0" err="1"/>
              <a:t>ar</a:t>
            </a:r>
            <a:r>
              <a:rPr lang="en-GB" sz="1200" dirty="0"/>
              <a:t> </a:t>
            </a:r>
            <a:r>
              <a:rPr lang="en-GB" sz="1200" dirty="0" err="1"/>
              <a:t>blant</a:t>
            </a:r>
            <a:r>
              <a:rPr lang="en-GB" sz="1200" dirty="0"/>
              <a:t>? </a:t>
            </a:r>
          </a:p>
          <a:p>
            <a:pPr>
              <a:lnSpc>
                <a:spcPct val="150000"/>
              </a:lnSpc>
            </a:pPr>
            <a:r>
              <a:rPr lang="en-GB" sz="1200" dirty="0"/>
              <a:t>Gall </a:t>
            </a:r>
            <a:r>
              <a:rPr lang="en-GB" sz="1200" dirty="0" err="1"/>
              <a:t>Mwdistiaeth</a:t>
            </a:r>
            <a:r>
              <a:rPr lang="en-GB" sz="1200" dirty="0"/>
              <a:t> </a:t>
            </a:r>
            <a:r>
              <a:rPr lang="en-GB" sz="1200" dirty="0" err="1"/>
              <a:t>ddetholus</a:t>
            </a:r>
            <a:r>
              <a:rPr lang="en-GB" sz="1200" dirty="0"/>
              <a:t> </a:t>
            </a:r>
            <a:r>
              <a:rPr lang="en-GB" sz="1200" dirty="0" err="1"/>
              <a:t>rwystro</a:t>
            </a:r>
            <a:r>
              <a:rPr lang="en-GB" sz="1200" dirty="0"/>
              <a:t> </a:t>
            </a:r>
            <a:r>
              <a:rPr lang="en-GB" sz="1200" dirty="0" err="1"/>
              <a:t>datblygiad</a:t>
            </a:r>
            <a:r>
              <a:rPr lang="en-GB" sz="1200" dirty="0"/>
              <a:t> </a:t>
            </a:r>
            <a:r>
              <a:rPr lang="en-GB" sz="1200" dirty="0" err="1"/>
              <a:t>sgiliau</a:t>
            </a:r>
            <a:r>
              <a:rPr lang="en-GB" sz="1200" dirty="0"/>
              <a:t> </a:t>
            </a:r>
            <a:r>
              <a:rPr lang="en-GB" sz="1200" dirty="0" err="1"/>
              <a:t>cyfathrebu</a:t>
            </a:r>
            <a:r>
              <a:rPr lang="en-GB" sz="1200" dirty="0"/>
              <a:t> a </a:t>
            </a:r>
            <a:r>
              <a:rPr lang="en-GB" sz="1200" dirty="0" err="1"/>
              <a:t>chymdeithasol</a:t>
            </a:r>
            <a:r>
              <a:rPr lang="en-GB" sz="1200" dirty="0"/>
              <a:t>. Gall bod </a:t>
            </a:r>
            <a:r>
              <a:rPr lang="en-GB" sz="1200" dirty="0" err="1"/>
              <a:t>yn</a:t>
            </a:r>
            <a:r>
              <a:rPr lang="en-GB" sz="1200" dirty="0"/>
              <a:t> fud </a:t>
            </a:r>
            <a:r>
              <a:rPr lang="en-GB" sz="1200" dirty="0" err="1"/>
              <a:t>mewn</a:t>
            </a:r>
            <a:r>
              <a:rPr lang="en-GB" sz="1200" dirty="0"/>
              <a:t> </a:t>
            </a:r>
            <a:r>
              <a:rPr lang="en-GB" sz="1200" dirty="0" err="1"/>
              <a:t>rhai</a:t>
            </a:r>
            <a:r>
              <a:rPr lang="en-GB" sz="1200" dirty="0"/>
              <a:t> </a:t>
            </a:r>
            <a:r>
              <a:rPr lang="en-GB" sz="1200" dirty="0" err="1"/>
              <a:t>sefyllfaoedd</a:t>
            </a:r>
            <a:r>
              <a:rPr lang="en-GB" sz="1200" dirty="0"/>
              <a:t> </a:t>
            </a:r>
            <a:r>
              <a:rPr lang="en-GB" sz="1200" dirty="0" err="1"/>
              <a:t>gwneud</a:t>
            </a:r>
            <a:r>
              <a:rPr lang="en-GB" sz="1200" dirty="0"/>
              <a:t> </a:t>
            </a:r>
            <a:r>
              <a:rPr lang="en-GB" sz="1200" dirty="0" err="1"/>
              <a:t>hi’n</a:t>
            </a:r>
            <a:r>
              <a:rPr lang="en-GB" sz="1200" dirty="0"/>
              <a:t> </a:t>
            </a:r>
            <a:r>
              <a:rPr lang="en-GB" sz="1200" dirty="0" err="1"/>
              <a:t>anodd</a:t>
            </a:r>
            <a:r>
              <a:rPr lang="en-GB" sz="1200" dirty="0"/>
              <a:t> </a:t>
            </a:r>
            <a:r>
              <a:rPr lang="en-GB" sz="1200" dirty="0" err="1"/>
              <a:t>iawn</a:t>
            </a:r>
            <a:r>
              <a:rPr lang="en-GB" sz="1200" dirty="0"/>
              <a:t> </a:t>
            </a:r>
            <a:r>
              <a:rPr lang="en-GB" sz="1200" dirty="0" err="1"/>
              <a:t>i’r</a:t>
            </a:r>
            <a:r>
              <a:rPr lang="en-GB" sz="1200" dirty="0"/>
              <a:t> </a:t>
            </a:r>
            <a:r>
              <a:rPr lang="en-GB" sz="1200" dirty="0" err="1"/>
              <a:t>plentyn</a:t>
            </a:r>
            <a:r>
              <a:rPr lang="en-GB" sz="1200" dirty="0"/>
              <a:t> </a:t>
            </a:r>
            <a:r>
              <a:rPr lang="en-GB" sz="1200" dirty="0" err="1"/>
              <a:t>rhyngweithio</a:t>
            </a:r>
            <a:r>
              <a:rPr lang="en-GB" sz="1200" dirty="0"/>
              <a:t> ag </a:t>
            </a:r>
            <a:r>
              <a:rPr lang="en-GB" sz="1200" dirty="0" err="1"/>
              <a:t>eraill</a:t>
            </a:r>
            <a:r>
              <a:rPr lang="en-GB" sz="1200" dirty="0"/>
              <a:t> (Muller, 2020). Mae </a:t>
            </a:r>
            <a:r>
              <a:rPr lang="en-GB" sz="1200" dirty="0" err="1"/>
              <a:t>diffyg</a:t>
            </a:r>
            <a:r>
              <a:rPr lang="en-GB" sz="1200" dirty="0"/>
              <a:t> </a:t>
            </a:r>
            <a:r>
              <a:rPr lang="en-GB" sz="1200" dirty="0" err="1"/>
              <a:t>lleferydd</a:t>
            </a:r>
            <a:r>
              <a:rPr lang="en-GB" sz="1200" dirty="0"/>
              <a:t> </a:t>
            </a:r>
            <a:r>
              <a:rPr lang="en-GB" sz="1200" dirty="0" err="1"/>
              <a:t>mewn</a:t>
            </a:r>
            <a:r>
              <a:rPr lang="en-GB" sz="1200" dirty="0"/>
              <a:t> </a:t>
            </a:r>
            <a:r>
              <a:rPr lang="en-GB" sz="1200" dirty="0" err="1"/>
              <a:t>rhai</a:t>
            </a:r>
            <a:r>
              <a:rPr lang="en-GB" sz="1200" dirty="0"/>
              <a:t> </a:t>
            </a:r>
            <a:r>
              <a:rPr lang="en-GB" sz="1200" dirty="0" err="1"/>
              <a:t>sefyllfaoedd</a:t>
            </a:r>
            <a:r>
              <a:rPr lang="en-GB" sz="1200" dirty="0"/>
              <a:t>, </a:t>
            </a:r>
            <a:r>
              <a:rPr lang="en-GB" sz="1200" dirty="0" err="1"/>
              <a:t>yn</a:t>
            </a:r>
            <a:r>
              <a:rPr lang="en-GB" sz="1200" dirty="0"/>
              <a:t> </a:t>
            </a:r>
            <a:r>
              <a:rPr lang="en-GB" sz="1200" dirty="0" err="1"/>
              <a:t>enwedig</a:t>
            </a:r>
            <a:r>
              <a:rPr lang="en-GB" sz="1200" dirty="0"/>
              <a:t> </a:t>
            </a:r>
            <a:r>
              <a:rPr lang="en-GB" sz="1200" dirty="0" err="1"/>
              <a:t>yn</a:t>
            </a:r>
            <a:r>
              <a:rPr lang="en-GB" sz="1200" dirty="0"/>
              <a:t> </a:t>
            </a:r>
            <a:r>
              <a:rPr lang="en-GB" sz="1200" dirty="0" err="1"/>
              <a:t>yr</a:t>
            </a:r>
            <a:r>
              <a:rPr lang="en-GB" sz="1200" dirty="0"/>
              <a:t> </a:t>
            </a:r>
            <a:r>
              <a:rPr lang="en-GB" sz="1200" dirty="0" err="1"/>
              <a:t>ysgol</a:t>
            </a:r>
            <a:r>
              <a:rPr lang="en-GB" sz="1200" dirty="0"/>
              <a:t>, </a:t>
            </a:r>
            <a:r>
              <a:rPr lang="en-GB" sz="1200" dirty="0" err="1"/>
              <a:t>yn</a:t>
            </a:r>
            <a:r>
              <a:rPr lang="en-GB" sz="1200" dirty="0"/>
              <a:t> </a:t>
            </a:r>
            <a:r>
              <a:rPr lang="en-GB" sz="1200" dirty="0" err="1"/>
              <a:t>lleihau</a:t>
            </a:r>
            <a:r>
              <a:rPr lang="en-GB" sz="1200" dirty="0"/>
              <a:t> </a:t>
            </a:r>
            <a:r>
              <a:rPr lang="en-GB" sz="1200" dirty="0" err="1"/>
              <a:t>cyfranogiad</a:t>
            </a:r>
            <a:r>
              <a:rPr lang="en-GB" sz="1200" dirty="0"/>
              <a:t> ac </a:t>
            </a:r>
            <a:r>
              <a:rPr lang="en-GB" sz="1200" dirty="0" err="1"/>
              <a:t>ymgysylltiad</a:t>
            </a:r>
            <a:r>
              <a:rPr lang="en-GB" sz="1200" dirty="0"/>
              <a:t> y </a:t>
            </a:r>
            <a:r>
              <a:rPr lang="en-GB" sz="1200" dirty="0" err="1"/>
              <a:t>disgybl</a:t>
            </a:r>
            <a:r>
              <a:rPr lang="en-GB" sz="1200" dirty="0"/>
              <a:t> </a:t>
            </a:r>
            <a:r>
              <a:rPr lang="en-GB" sz="1200" dirty="0" err="1"/>
              <a:t>yn</a:t>
            </a:r>
            <a:r>
              <a:rPr lang="en-GB" sz="1200" dirty="0"/>
              <a:t> </a:t>
            </a:r>
            <a:r>
              <a:rPr lang="en-GB" sz="1200" dirty="0" err="1"/>
              <a:t>yr</a:t>
            </a:r>
            <a:r>
              <a:rPr lang="en-GB" sz="1200" dirty="0"/>
              <a:t> </a:t>
            </a:r>
            <a:r>
              <a:rPr lang="en-GB" sz="1200" dirty="0" err="1"/>
              <a:t>ystafell</a:t>
            </a:r>
            <a:r>
              <a:rPr lang="en-GB" sz="1200" dirty="0"/>
              <a:t> </a:t>
            </a:r>
            <a:r>
              <a:rPr lang="en-GB" sz="1200" dirty="0" err="1"/>
              <a:t>ddosbarth</a:t>
            </a:r>
            <a:r>
              <a:rPr lang="en-GB" sz="1200" dirty="0"/>
              <a:t> (Johnson a </a:t>
            </a:r>
            <a:r>
              <a:rPr lang="en-GB" sz="1200" dirty="0" err="1"/>
              <a:t>Wintgens</a:t>
            </a:r>
            <a:r>
              <a:rPr lang="en-GB" sz="1200" dirty="0"/>
              <a:t>, 2016). </a:t>
            </a:r>
            <a:r>
              <a:rPr lang="en-GB" sz="1200" dirty="0" err="1"/>
              <a:t>Dywedir</a:t>
            </a:r>
            <a:r>
              <a:rPr lang="en-GB" sz="1200" dirty="0"/>
              <a:t> </a:t>
            </a:r>
            <a:r>
              <a:rPr lang="en-GB" sz="1200" dirty="0" err="1"/>
              <a:t>Jassen</a:t>
            </a:r>
            <a:r>
              <a:rPr lang="en-GB" sz="1200" dirty="0"/>
              <a:t> et al (2018) bod </a:t>
            </a:r>
            <a:r>
              <a:rPr lang="en-GB" sz="1200" dirty="0" err="1"/>
              <a:t>diffyg</a:t>
            </a:r>
            <a:r>
              <a:rPr lang="en-GB" sz="1200" dirty="0"/>
              <a:t> </a:t>
            </a:r>
            <a:r>
              <a:rPr lang="en-GB" sz="1200" dirty="0" err="1"/>
              <a:t>cyfathrebu</a:t>
            </a:r>
            <a:r>
              <a:rPr lang="en-GB" sz="1200" dirty="0"/>
              <a:t> </a:t>
            </a:r>
            <a:r>
              <a:rPr lang="en-GB" sz="1200" dirty="0" err="1"/>
              <a:t>lleisiol</a:t>
            </a:r>
            <a:r>
              <a:rPr lang="en-GB" sz="1200" dirty="0"/>
              <a:t> </a:t>
            </a:r>
            <a:r>
              <a:rPr lang="en-GB" sz="1200" dirty="0" err="1"/>
              <a:t>hefyd</a:t>
            </a:r>
            <a:r>
              <a:rPr lang="en-GB" sz="1200" dirty="0"/>
              <a:t> </a:t>
            </a:r>
            <a:r>
              <a:rPr lang="en-GB" sz="1200" dirty="0" err="1"/>
              <a:t>yn</a:t>
            </a:r>
            <a:r>
              <a:rPr lang="en-GB" sz="1200" dirty="0"/>
              <a:t> </a:t>
            </a:r>
            <a:r>
              <a:rPr lang="en-GB" sz="1200" dirty="0" err="1"/>
              <a:t>amharu</a:t>
            </a:r>
            <a:r>
              <a:rPr lang="en-GB" sz="1200" dirty="0"/>
              <a:t> </a:t>
            </a:r>
            <a:r>
              <a:rPr lang="en-GB" sz="1200" dirty="0" err="1"/>
              <a:t>ar</a:t>
            </a:r>
            <a:r>
              <a:rPr lang="en-GB" sz="1200" dirty="0"/>
              <a:t> </a:t>
            </a:r>
            <a:r>
              <a:rPr lang="en-GB" sz="1200" dirty="0" err="1"/>
              <a:t>ffurfio</a:t>
            </a:r>
            <a:r>
              <a:rPr lang="en-GB" sz="1200" dirty="0"/>
              <a:t> </a:t>
            </a:r>
            <a:r>
              <a:rPr lang="en-GB" sz="1200" dirty="0" err="1"/>
              <a:t>cysylltiadau</a:t>
            </a:r>
            <a:r>
              <a:rPr lang="en-GB" sz="1200" dirty="0"/>
              <a:t> </a:t>
            </a:r>
            <a:r>
              <a:rPr lang="en-GB" sz="1200" dirty="0" err="1"/>
              <a:t>athro-myfyriwr</a:t>
            </a:r>
            <a:r>
              <a:rPr lang="en-GB" sz="1200" dirty="0"/>
              <a:t>, </a:t>
            </a:r>
            <a:r>
              <a:rPr lang="en-GB" sz="1200" dirty="0" err="1"/>
              <a:t>rhyngweithio</a:t>
            </a:r>
            <a:r>
              <a:rPr lang="en-GB" sz="1200" dirty="0"/>
              <a:t> </a:t>
            </a:r>
            <a:r>
              <a:rPr lang="en-GB" sz="1200" dirty="0" err="1"/>
              <a:t>rhwng</a:t>
            </a:r>
            <a:r>
              <a:rPr lang="en-GB" sz="1200" dirty="0"/>
              <a:t> </a:t>
            </a:r>
            <a:r>
              <a:rPr lang="en-GB" sz="1200" dirty="0" err="1"/>
              <a:t>cyfoedion</a:t>
            </a:r>
            <a:r>
              <a:rPr lang="en-GB" sz="1200" dirty="0"/>
              <a:t> a </a:t>
            </a:r>
            <a:r>
              <a:rPr lang="en-GB" sz="1200" dirty="0" err="1"/>
              <a:t>dysgu</a:t>
            </a:r>
            <a:r>
              <a:rPr lang="en-GB" sz="1200" dirty="0"/>
              <a:t> </a:t>
            </a:r>
            <a:r>
              <a:rPr lang="en-GB" sz="1200" dirty="0" err="1"/>
              <a:t>cydweithredol</a:t>
            </a:r>
            <a:r>
              <a:rPr lang="en-GB" sz="1200" dirty="0"/>
              <a:t>. Yn y pen draw, gall </a:t>
            </a:r>
            <a:r>
              <a:rPr lang="en-GB" sz="1200" dirty="0" err="1"/>
              <a:t>hyn</a:t>
            </a:r>
            <a:r>
              <a:rPr lang="en-GB" sz="1200" dirty="0"/>
              <a:t> </a:t>
            </a:r>
            <a:r>
              <a:rPr lang="en-GB" sz="1200" dirty="0" err="1"/>
              <a:t>leihau</a:t>
            </a:r>
            <a:r>
              <a:rPr lang="en-GB" sz="1200" dirty="0"/>
              <a:t> </a:t>
            </a:r>
            <a:r>
              <a:rPr lang="en-GB" sz="1200" dirty="0" err="1"/>
              <a:t>eu</a:t>
            </a:r>
            <a:r>
              <a:rPr lang="en-GB" sz="1200" dirty="0"/>
              <a:t> </a:t>
            </a:r>
            <a:r>
              <a:rPr lang="en-GB" sz="1200" dirty="0" err="1"/>
              <a:t>siawns</a:t>
            </a:r>
            <a:r>
              <a:rPr lang="en-GB" sz="1200" dirty="0"/>
              <a:t> o </a:t>
            </a:r>
            <a:r>
              <a:rPr lang="en-GB" sz="1200" dirty="0" err="1"/>
              <a:t>ddysgu</a:t>
            </a:r>
            <a:r>
              <a:rPr lang="en-GB" sz="1200" dirty="0"/>
              <a:t> a </a:t>
            </a:r>
            <a:r>
              <a:rPr lang="en-GB" sz="1200" dirty="0" err="1"/>
              <a:t>chyflawni</a:t>
            </a:r>
            <a:r>
              <a:rPr lang="en-GB" sz="1200" dirty="0"/>
              <a:t> </a:t>
            </a:r>
            <a:r>
              <a:rPr lang="en-GB" sz="1200" dirty="0" err="1"/>
              <a:t>llwyddiant</a:t>
            </a:r>
            <a:r>
              <a:rPr lang="en-GB" sz="1200" dirty="0"/>
              <a:t> </a:t>
            </a:r>
            <a:r>
              <a:rPr lang="en-GB" sz="1200" dirty="0" err="1"/>
              <a:t>academaidd</a:t>
            </a:r>
            <a:r>
              <a:rPr lang="en-GB" sz="1200" dirty="0"/>
              <a:t> (</a:t>
            </a:r>
            <a:r>
              <a:rPr lang="en-GB" sz="1200" dirty="0" err="1"/>
              <a:t>Omdal</a:t>
            </a:r>
            <a:r>
              <a:rPr lang="en-GB" sz="1200" dirty="0"/>
              <a:t>, 2008). Yn </a:t>
            </a:r>
            <a:r>
              <a:rPr lang="en-GB" sz="1200" dirty="0" err="1"/>
              <a:t>ogystal</a:t>
            </a:r>
            <a:r>
              <a:rPr lang="en-GB" sz="1200" dirty="0"/>
              <a:t>, </a:t>
            </a:r>
            <a:r>
              <a:rPr lang="en-GB" sz="1200" dirty="0" err="1"/>
              <a:t>mae’n</a:t>
            </a:r>
            <a:r>
              <a:rPr lang="en-GB" sz="1200" dirty="0"/>
              <a:t> </a:t>
            </a:r>
            <a:r>
              <a:rPr lang="en-GB" sz="1200" dirty="0" err="1"/>
              <a:t>bosibl</a:t>
            </a:r>
            <a:r>
              <a:rPr lang="en-GB" sz="1200" dirty="0"/>
              <a:t> y </a:t>
            </a:r>
            <a:r>
              <a:rPr lang="en-GB" sz="1200" dirty="0" err="1"/>
              <a:t>bydd</a:t>
            </a:r>
            <a:r>
              <a:rPr lang="en-GB" sz="1200" dirty="0"/>
              <a:t> plant </a:t>
            </a:r>
            <a:r>
              <a:rPr lang="en-GB" sz="1200" dirty="0" err="1"/>
              <a:t>sy’n</a:t>
            </a:r>
            <a:r>
              <a:rPr lang="en-GB" sz="1200" dirty="0"/>
              <a:t> </a:t>
            </a:r>
            <a:r>
              <a:rPr lang="en-GB" sz="1200" dirty="0" err="1"/>
              <a:t>cael</a:t>
            </a:r>
            <a:r>
              <a:rPr lang="en-GB" sz="1200" dirty="0"/>
              <a:t> </a:t>
            </a:r>
            <a:r>
              <a:rPr lang="en-GB" sz="1200" dirty="0" err="1"/>
              <a:t>anawsterau</a:t>
            </a:r>
            <a:r>
              <a:rPr lang="en-GB" sz="1200" dirty="0"/>
              <a:t> </a:t>
            </a:r>
            <a:r>
              <a:rPr lang="en-GB" sz="1200" dirty="0" err="1"/>
              <a:t>cyfathrebu</a:t>
            </a:r>
            <a:r>
              <a:rPr lang="en-GB" sz="1200" dirty="0"/>
              <a:t> </a:t>
            </a:r>
            <a:r>
              <a:rPr lang="en-GB" sz="1200" dirty="0" err="1"/>
              <a:t>oherwydd</a:t>
            </a:r>
            <a:r>
              <a:rPr lang="en-GB" sz="1200" dirty="0"/>
              <a:t> </a:t>
            </a:r>
            <a:r>
              <a:rPr lang="en-GB" sz="1200" dirty="0" err="1"/>
              <a:t>mutistiaeth</a:t>
            </a:r>
            <a:r>
              <a:rPr lang="en-GB" sz="1200" dirty="0"/>
              <a:t> </a:t>
            </a:r>
            <a:r>
              <a:rPr lang="en-GB" sz="1200" dirty="0" err="1"/>
              <a:t>ddetholus</a:t>
            </a:r>
            <a:r>
              <a:rPr lang="en-GB" sz="1200" dirty="0"/>
              <a:t> </a:t>
            </a:r>
            <a:r>
              <a:rPr lang="en-GB" sz="1200" dirty="0" err="1"/>
              <a:t>yn</a:t>
            </a:r>
            <a:r>
              <a:rPr lang="en-GB" sz="1200" dirty="0"/>
              <a:t> </a:t>
            </a:r>
            <a:r>
              <a:rPr lang="en-GB" sz="1200" dirty="0" err="1"/>
              <a:t>ei</a:t>
            </a:r>
            <a:r>
              <a:rPr lang="en-GB" sz="1200" dirty="0"/>
              <a:t> </a:t>
            </a:r>
            <a:r>
              <a:rPr lang="en-GB" sz="1200" dirty="0" err="1"/>
              <a:t>chael</a:t>
            </a:r>
            <a:r>
              <a:rPr lang="en-GB" sz="1200" dirty="0"/>
              <a:t> </a:t>
            </a:r>
            <a:r>
              <a:rPr lang="en-GB" sz="1200" dirty="0" err="1"/>
              <a:t>hi’n</a:t>
            </a:r>
            <a:r>
              <a:rPr lang="en-GB" sz="1200" dirty="0"/>
              <a:t> </a:t>
            </a:r>
            <a:r>
              <a:rPr lang="en-GB" sz="1200" dirty="0" err="1"/>
              <a:t>anodd</a:t>
            </a:r>
            <a:r>
              <a:rPr lang="en-GB" sz="1200" dirty="0"/>
              <a:t> </a:t>
            </a:r>
            <a:r>
              <a:rPr lang="en-GB" sz="1200" dirty="0" err="1"/>
              <a:t>cyfleu</a:t>
            </a:r>
            <a:r>
              <a:rPr lang="en-GB" sz="1200" dirty="0"/>
              <a:t> </a:t>
            </a:r>
            <a:r>
              <a:rPr lang="en-GB" sz="1200" dirty="0" err="1"/>
              <a:t>eu</a:t>
            </a:r>
            <a:r>
              <a:rPr lang="en-GB" sz="1200" dirty="0"/>
              <a:t> </a:t>
            </a:r>
            <a:r>
              <a:rPr lang="en-GB" sz="1200" dirty="0" err="1"/>
              <a:t>hanghenion</a:t>
            </a:r>
            <a:r>
              <a:rPr lang="en-GB" sz="1200" dirty="0"/>
              <a:t> </a:t>
            </a:r>
            <a:r>
              <a:rPr lang="en-GB" sz="1200" dirty="0" err="1"/>
              <a:t>sylfaenol</a:t>
            </a:r>
            <a:r>
              <a:rPr lang="en-GB" sz="1200" dirty="0"/>
              <a:t>, </a:t>
            </a:r>
            <a:r>
              <a:rPr lang="en-GB" sz="1200" dirty="0" err="1"/>
              <a:t>eu</a:t>
            </a:r>
            <a:r>
              <a:rPr lang="en-GB" sz="1200" dirty="0"/>
              <a:t> </a:t>
            </a:r>
            <a:r>
              <a:rPr lang="en-GB" sz="1200" dirty="0" err="1"/>
              <a:t>dymuniadau</a:t>
            </a:r>
            <a:r>
              <a:rPr lang="en-GB" sz="1200" dirty="0"/>
              <a:t> </a:t>
            </a:r>
            <a:r>
              <a:rPr lang="en-GB" sz="1200" dirty="0" err="1"/>
              <a:t>a’u</a:t>
            </a:r>
            <a:r>
              <a:rPr lang="en-GB" sz="1200" dirty="0"/>
              <a:t> </a:t>
            </a:r>
            <a:r>
              <a:rPr lang="en-GB" sz="1200" dirty="0" err="1"/>
              <a:t>teimladau</a:t>
            </a:r>
            <a:r>
              <a:rPr lang="en-GB" sz="1200" dirty="0"/>
              <a:t> </a:t>
            </a:r>
            <a:r>
              <a:rPr lang="en-GB" sz="1200" dirty="0" err="1"/>
              <a:t>yn</a:t>
            </a:r>
            <a:r>
              <a:rPr lang="en-GB" sz="1200" dirty="0"/>
              <a:t> </a:t>
            </a:r>
            <a:r>
              <a:rPr lang="en-GB" sz="1200" dirty="0" err="1"/>
              <a:t>lleisiol</a:t>
            </a:r>
            <a:r>
              <a:rPr lang="en-GB" sz="1200" dirty="0"/>
              <a:t> (Fung et al, 2021). Yn </a:t>
            </a:r>
            <a:r>
              <a:rPr lang="en-GB" sz="1200" dirty="0" err="1"/>
              <a:t>ôl</a:t>
            </a:r>
            <a:r>
              <a:rPr lang="en-GB" sz="1200" dirty="0"/>
              <a:t> Kodama (2023), </a:t>
            </a:r>
            <a:r>
              <a:rPr lang="en-GB" sz="1200" dirty="0" err="1"/>
              <a:t>gallai</a:t>
            </a:r>
            <a:r>
              <a:rPr lang="en-GB" sz="1200" dirty="0"/>
              <a:t> </a:t>
            </a:r>
            <a:r>
              <a:rPr lang="en-GB" sz="1200" dirty="0" err="1"/>
              <a:t>camsyniadau</a:t>
            </a:r>
            <a:r>
              <a:rPr lang="en-GB" sz="1200" dirty="0"/>
              <a:t> a </a:t>
            </a:r>
            <a:r>
              <a:rPr lang="en-GB" sz="1200" dirty="0" err="1"/>
              <a:t>chamddealltwriaeth</a:t>
            </a:r>
            <a:r>
              <a:rPr lang="en-GB" sz="1200" dirty="0"/>
              <a:t> </a:t>
            </a:r>
            <a:r>
              <a:rPr lang="en-GB" sz="1200" dirty="0" err="1"/>
              <a:t>ynghylch</a:t>
            </a:r>
            <a:r>
              <a:rPr lang="en-GB" sz="1200" dirty="0"/>
              <a:t> </a:t>
            </a:r>
            <a:r>
              <a:rPr lang="en-GB" sz="1200" dirty="0" err="1"/>
              <a:t>mutistiaeth</a:t>
            </a:r>
            <a:r>
              <a:rPr lang="en-GB" sz="1200" dirty="0"/>
              <a:t> </a:t>
            </a:r>
            <a:r>
              <a:rPr lang="en-GB" sz="1200" dirty="0" err="1"/>
              <a:t>ddetholus</a:t>
            </a:r>
            <a:r>
              <a:rPr lang="en-GB" sz="1200" dirty="0"/>
              <a:t> </a:t>
            </a:r>
            <a:r>
              <a:rPr lang="en-GB" sz="1200" dirty="0" err="1"/>
              <a:t>arwain</a:t>
            </a:r>
            <a:r>
              <a:rPr lang="en-GB" sz="1200" dirty="0"/>
              <a:t> at </a:t>
            </a:r>
            <a:r>
              <a:rPr lang="en-GB" sz="1200" dirty="0" err="1"/>
              <a:t>gamddehongli</a:t>
            </a:r>
            <a:r>
              <a:rPr lang="en-GB" sz="1200" dirty="0"/>
              <a:t> a </a:t>
            </a:r>
            <a:r>
              <a:rPr lang="en-GB" sz="1200" dirty="0" err="1"/>
              <a:t>stigmateiddio</a:t>
            </a:r>
            <a:r>
              <a:rPr lang="en-GB" sz="1200" dirty="0"/>
              <a:t> </a:t>
            </a:r>
            <a:r>
              <a:rPr lang="en-GB" sz="1200" dirty="0" err="1"/>
              <a:t>ymddygiad</a:t>
            </a:r>
            <a:r>
              <a:rPr lang="en-GB" sz="1200" dirty="0"/>
              <a:t> y </a:t>
            </a:r>
            <a:r>
              <a:rPr lang="en-GB" sz="1200" dirty="0" err="1"/>
              <a:t>plentyn</a:t>
            </a:r>
            <a:r>
              <a:rPr lang="en-GB" sz="1200" dirty="0"/>
              <a:t>. </a:t>
            </a:r>
            <a:r>
              <a:rPr lang="en-GB" sz="1200" dirty="0" err="1"/>
              <a:t>Ychwanegwyd</a:t>
            </a:r>
            <a:r>
              <a:rPr lang="en-GB" sz="1200" dirty="0"/>
              <a:t>, gall </a:t>
            </a:r>
            <a:r>
              <a:rPr lang="en-GB" sz="1200" dirty="0" err="1"/>
              <a:t>anawsterau</a:t>
            </a:r>
            <a:r>
              <a:rPr lang="en-GB" sz="1200" dirty="0"/>
              <a:t> </a:t>
            </a:r>
            <a:r>
              <a:rPr lang="en-GB" sz="1200" dirty="0" err="1"/>
              <a:t>cymdeithasol</a:t>
            </a:r>
            <a:r>
              <a:rPr lang="en-GB" sz="1200" dirty="0"/>
              <a:t> ac </a:t>
            </a:r>
            <a:r>
              <a:rPr lang="en-GB" sz="1200" dirty="0" err="1"/>
              <a:t>emosiynol</a:t>
            </a:r>
            <a:r>
              <a:rPr lang="en-GB" sz="1200" dirty="0"/>
              <a:t> </a:t>
            </a:r>
            <a:r>
              <a:rPr lang="en-GB" sz="1200" dirty="0" err="1"/>
              <a:t>pellach</a:t>
            </a:r>
            <a:r>
              <a:rPr lang="en-GB" sz="1200" dirty="0"/>
              <a:t> </a:t>
            </a:r>
            <a:r>
              <a:rPr lang="en-GB" sz="1200" dirty="0" err="1"/>
              <a:t>ddeillio</a:t>
            </a:r>
            <a:r>
              <a:rPr lang="en-GB" sz="1200" dirty="0"/>
              <a:t> o </a:t>
            </a:r>
            <a:r>
              <a:rPr lang="en-GB" sz="1200" dirty="0" err="1"/>
              <a:t>athrawon</a:t>
            </a:r>
            <a:r>
              <a:rPr lang="en-GB" sz="1200" dirty="0"/>
              <a:t>, </a:t>
            </a:r>
            <a:r>
              <a:rPr lang="en-GB" sz="1200" dirty="0" err="1"/>
              <a:t>myfyrwyr</a:t>
            </a:r>
            <a:r>
              <a:rPr lang="en-GB" sz="1200" dirty="0"/>
              <a:t>, a </a:t>
            </a:r>
            <a:r>
              <a:rPr lang="en-GB" sz="1200" dirty="0" err="1"/>
              <a:t>hyd</a:t>
            </a:r>
            <a:r>
              <a:rPr lang="en-GB" sz="1200" dirty="0"/>
              <a:t> </a:t>
            </a:r>
            <a:r>
              <a:rPr lang="en-GB" sz="1200" dirty="0" err="1"/>
              <a:t>yn</a:t>
            </a:r>
            <a:r>
              <a:rPr lang="en-GB" sz="1200" dirty="0"/>
              <a:t> </a:t>
            </a:r>
            <a:r>
              <a:rPr lang="en-GB" sz="1200" dirty="0" err="1"/>
              <a:t>oed</a:t>
            </a:r>
            <a:r>
              <a:rPr lang="en-GB" sz="1200" dirty="0"/>
              <a:t> </a:t>
            </a:r>
            <a:r>
              <a:rPr lang="en-GB" sz="1200" dirty="0" err="1"/>
              <a:t>aelodau</a:t>
            </a:r>
            <a:r>
              <a:rPr lang="en-GB" sz="1200" dirty="0"/>
              <a:t> </a:t>
            </a:r>
            <a:r>
              <a:rPr lang="en-GB" sz="1200" dirty="0" err="1"/>
              <a:t>o’r</a:t>
            </a:r>
            <a:r>
              <a:rPr lang="en-GB" sz="1200" dirty="0"/>
              <a:t> </a:t>
            </a:r>
            <a:r>
              <a:rPr lang="en-GB" sz="1200" dirty="0" err="1"/>
              <a:t>teulu</a:t>
            </a:r>
            <a:r>
              <a:rPr lang="en-GB" sz="1200" dirty="0"/>
              <a:t> </a:t>
            </a:r>
            <a:r>
              <a:rPr lang="en-GB" sz="1200" dirty="0" err="1"/>
              <a:t>yn</a:t>
            </a:r>
            <a:r>
              <a:rPr lang="en-GB" sz="1200" dirty="0"/>
              <a:t> </a:t>
            </a:r>
            <a:r>
              <a:rPr lang="en-GB" sz="1200" dirty="0" err="1"/>
              <a:t>camddehongli’r</a:t>
            </a:r>
            <a:r>
              <a:rPr lang="en-GB" sz="1200" dirty="0"/>
              <a:t> </a:t>
            </a:r>
            <a:r>
              <a:rPr lang="en-GB" sz="1200" dirty="0" err="1"/>
              <a:t>tawelwch</a:t>
            </a:r>
            <a:r>
              <a:rPr lang="en-GB" sz="1200" dirty="0"/>
              <a:t> </a:t>
            </a:r>
            <a:r>
              <a:rPr lang="en-GB" sz="1200" dirty="0" err="1"/>
              <a:t>fel</a:t>
            </a:r>
            <a:r>
              <a:rPr lang="en-GB" sz="1200" dirty="0"/>
              <a:t> </a:t>
            </a:r>
            <a:r>
              <a:rPr lang="en-GB" sz="1200" dirty="0" err="1"/>
              <a:t>gweithredoedd</a:t>
            </a:r>
            <a:r>
              <a:rPr lang="en-GB" sz="1200" dirty="0"/>
              <a:t> o </a:t>
            </a:r>
            <a:r>
              <a:rPr lang="en-GB" sz="1200" dirty="0" err="1"/>
              <a:t>gamfihafio</a:t>
            </a:r>
            <a:r>
              <a:rPr lang="en-GB" sz="1200" dirty="0"/>
              <a:t>, </a:t>
            </a:r>
            <a:r>
              <a:rPr lang="en-GB" sz="1200" dirty="0" err="1"/>
              <a:t>ofn</a:t>
            </a:r>
            <a:r>
              <a:rPr lang="en-GB" sz="1200" dirty="0"/>
              <a:t> neu </a:t>
            </a:r>
            <a:r>
              <a:rPr lang="en-GB" sz="1200" dirty="0" err="1"/>
              <a:t>ddealltwriaeth</a:t>
            </a:r>
            <a:r>
              <a:rPr lang="en-GB" sz="1200" dirty="0"/>
              <a:t> </a:t>
            </a:r>
            <a:r>
              <a:rPr lang="en-GB" sz="1200" dirty="0" err="1"/>
              <a:t>isel</a:t>
            </a:r>
            <a:r>
              <a:rPr lang="en-GB" sz="1200" dirty="0"/>
              <a:t> (Kodama, 2023). </a:t>
            </a:r>
          </a:p>
          <a:p>
            <a:pPr>
              <a:lnSpc>
                <a:spcPct val="150000"/>
              </a:lnSpc>
            </a:pPr>
            <a:r>
              <a:rPr lang="en-GB" sz="1200" dirty="0"/>
              <a:t>Yn </a:t>
            </a:r>
            <a:r>
              <a:rPr lang="en-GB" sz="1200" dirty="0" err="1"/>
              <a:t>ôl</a:t>
            </a:r>
            <a:r>
              <a:rPr lang="en-GB" sz="1200" dirty="0"/>
              <a:t> </a:t>
            </a:r>
            <a:r>
              <a:rPr lang="en-GB" sz="1200" dirty="0" err="1"/>
              <a:t>Elsahar</a:t>
            </a:r>
            <a:r>
              <a:rPr lang="en-GB" sz="1200" dirty="0"/>
              <a:t> et al (2019) </a:t>
            </a:r>
            <a:r>
              <a:rPr lang="en-GB" sz="1200" dirty="0" err="1"/>
              <a:t>gellir</a:t>
            </a:r>
            <a:r>
              <a:rPr lang="en-GB" sz="1200" dirty="0"/>
              <a:t> </a:t>
            </a:r>
            <a:r>
              <a:rPr lang="en-GB" sz="1200" dirty="0" err="1"/>
              <a:t>cydnabod</a:t>
            </a:r>
            <a:r>
              <a:rPr lang="en-GB" sz="1200" dirty="0"/>
              <a:t> ac </a:t>
            </a:r>
            <a:r>
              <a:rPr lang="en-GB" sz="1200" dirty="0" err="1"/>
              <a:t>annog</a:t>
            </a:r>
            <a:r>
              <a:rPr lang="en-GB" sz="1200" dirty="0"/>
              <a:t> </a:t>
            </a:r>
            <a:r>
              <a:rPr lang="en-GB" sz="1200" dirty="0" err="1"/>
              <a:t>dulliau</a:t>
            </a:r>
            <a:r>
              <a:rPr lang="en-GB" sz="1200" dirty="0"/>
              <a:t> </a:t>
            </a:r>
            <a:r>
              <a:rPr lang="en-GB" sz="1200" dirty="0" err="1"/>
              <a:t>cyfathrebu</a:t>
            </a:r>
            <a:r>
              <a:rPr lang="en-GB" sz="1200" dirty="0"/>
              <a:t> di-</a:t>
            </a:r>
            <a:r>
              <a:rPr lang="en-GB" sz="1200" dirty="0" err="1"/>
              <a:t>eiriau</a:t>
            </a:r>
            <a:r>
              <a:rPr lang="en-GB" sz="1200" dirty="0"/>
              <a:t> </a:t>
            </a:r>
            <a:r>
              <a:rPr lang="en-GB" sz="1200" dirty="0" err="1"/>
              <a:t>gan</a:t>
            </a:r>
            <a:r>
              <a:rPr lang="en-GB" sz="1200" dirty="0"/>
              <a:t> </a:t>
            </a:r>
            <a:r>
              <a:rPr lang="en-GB" sz="1200" dirty="0" err="1"/>
              <a:t>gynnwys</a:t>
            </a:r>
            <a:r>
              <a:rPr lang="en-GB" sz="1200" dirty="0"/>
              <a:t> </a:t>
            </a:r>
            <a:r>
              <a:rPr lang="en-GB" sz="1200" dirty="0" err="1"/>
              <a:t>ysgrifennu</a:t>
            </a:r>
            <a:r>
              <a:rPr lang="en-GB" sz="1200" dirty="0"/>
              <a:t>, </a:t>
            </a:r>
            <a:r>
              <a:rPr lang="en-GB" sz="1200" dirty="0" err="1"/>
              <a:t>lluniadau</a:t>
            </a:r>
            <a:r>
              <a:rPr lang="en-GB" sz="1200" dirty="0"/>
              <a:t>, </a:t>
            </a:r>
            <a:r>
              <a:rPr lang="en-GB" sz="1200" dirty="0" err="1"/>
              <a:t>ystumio</a:t>
            </a:r>
            <a:r>
              <a:rPr lang="en-GB" sz="1200" dirty="0"/>
              <a:t>, a </a:t>
            </a:r>
            <a:r>
              <a:rPr lang="en-GB" sz="1200" dirty="0" err="1"/>
              <a:t>defnyddio</a:t>
            </a:r>
            <a:r>
              <a:rPr lang="en-GB" sz="1200" dirty="0"/>
              <a:t> </a:t>
            </a:r>
            <a:r>
              <a:rPr lang="en-GB" sz="1200" dirty="0" err="1"/>
              <a:t>byrddau</a:t>
            </a:r>
            <a:r>
              <a:rPr lang="en-GB" sz="1200" dirty="0"/>
              <a:t> </a:t>
            </a:r>
            <a:r>
              <a:rPr lang="en-GB" sz="1200" dirty="0" err="1"/>
              <a:t>cyfathrebu</a:t>
            </a:r>
            <a:r>
              <a:rPr lang="en-GB" sz="1200" dirty="0"/>
              <a:t> neu </a:t>
            </a:r>
            <a:r>
              <a:rPr lang="en-GB" sz="1200" dirty="0" err="1"/>
              <a:t>dechnoleg</a:t>
            </a:r>
            <a:r>
              <a:rPr lang="en-GB" sz="1200" dirty="0"/>
              <a:t> </a:t>
            </a:r>
            <a:r>
              <a:rPr lang="en-GB" sz="1200" dirty="0" err="1"/>
              <a:t>gynorthwyol</a:t>
            </a:r>
            <a:r>
              <a:rPr lang="en-GB" sz="1200" dirty="0"/>
              <a:t> </a:t>
            </a:r>
            <a:r>
              <a:rPr lang="en-GB" sz="1200" dirty="0" err="1"/>
              <a:t>arall</a:t>
            </a:r>
            <a:r>
              <a:rPr lang="en-GB" sz="1200" dirty="0"/>
              <a:t>. Yn </a:t>
            </a:r>
            <a:r>
              <a:rPr lang="en-GB" sz="1200" dirty="0" err="1"/>
              <a:t>ogystal</a:t>
            </a:r>
            <a:r>
              <a:rPr lang="en-GB" sz="1200" dirty="0"/>
              <a:t>, </a:t>
            </a:r>
            <a:r>
              <a:rPr lang="en-GB" sz="1200" dirty="0" err="1"/>
              <a:t>dywedir</a:t>
            </a:r>
            <a:r>
              <a:rPr lang="en-GB" sz="1200" dirty="0"/>
              <a:t> Selective Mutism Association (2021) </a:t>
            </a:r>
            <a:r>
              <a:rPr lang="en-GB" sz="1200" dirty="0" err="1"/>
              <a:t>i</a:t>
            </a:r>
            <a:r>
              <a:rPr lang="en-GB" sz="1200" dirty="0"/>
              <a:t> </a:t>
            </a:r>
            <a:r>
              <a:rPr lang="en-GB" sz="1200" dirty="0" err="1"/>
              <a:t>annog</a:t>
            </a:r>
            <a:r>
              <a:rPr lang="en-GB" sz="1200" dirty="0"/>
              <a:t> </a:t>
            </a:r>
            <a:r>
              <a:rPr lang="en-GB" sz="1200" dirty="0" err="1"/>
              <a:t>awyrgylch</a:t>
            </a:r>
            <a:r>
              <a:rPr lang="en-GB" sz="1200" dirty="0"/>
              <a:t> </a:t>
            </a:r>
            <a:r>
              <a:rPr lang="en-GB" sz="1200" dirty="0" err="1"/>
              <a:t>dysgu</a:t>
            </a:r>
            <a:r>
              <a:rPr lang="en-GB" sz="1200" dirty="0"/>
              <a:t> </a:t>
            </a:r>
            <a:r>
              <a:rPr lang="en-GB" sz="1200" dirty="0" err="1"/>
              <a:t>gofalgar</a:t>
            </a:r>
            <a:r>
              <a:rPr lang="en-GB" sz="1200" dirty="0"/>
              <a:t> a </a:t>
            </a:r>
            <a:r>
              <a:rPr lang="en-GB" sz="1200" dirty="0" err="1"/>
              <a:t>thosturiol</a:t>
            </a:r>
            <a:r>
              <a:rPr lang="en-GB" sz="1200" dirty="0"/>
              <a:t> </a:t>
            </a:r>
            <a:r>
              <a:rPr lang="en-GB" sz="1200" dirty="0" err="1"/>
              <a:t>yn</a:t>
            </a:r>
            <a:r>
              <a:rPr lang="en-GB" sz="1200" dirty="0"/>
              <a:t> </a:t>
            </a:r>
            <a:r>
              <a:rPr lang="en-GB" sz="1200" dirty="0" err="1"/>
              <a:t>yr</a:t>
            </a:r>
            <a:r>
              <a:rPr lang="en-GB" sz="1200" dirty="0"/>
              <a:t> </a:t>
            </a:r>
            <a:r>
              <a:rPr lang="en-GB" sz="1200" dirty="0" err="1"/>
              <a:t>ystafell</a:t>
            </a:r>
            <a:r>
              <a:rPr lang="en-GB" sz="1200" dirty="0"/>
              <a:t> </a:t>
            </a:r>
            <a:r>
              <a:rPr lang="en-GB" sz="1200" dirty="0" err="1"/>
              <a:t>ddosbarth</a:t>
            </a:r>
            <a:r>
              <a:rPr lang="en-GB" sz="1200" dirty="0"/>
              <a:t> </a:t>
            </a:r>
            <a:r>
              <a:rPr lang="en-GB" sz="1200" dirty="0" err="1"/>
              <a:t>fel</a:t>
            </a:r>
            <a:r>
              <a:rPr lang="en-GB" sz="1200" dirty="0"/>
              <a:t> bod plant </a:t>
            </a:r>
            <a:r>
              <a:rPr lang="en-GB" sz="1200" dirty="0" err="1"/>
              <a:t>yn</a:t>
            </a:r>
            <a:r>
              <a:rPr lang="en-GB" sz="1200" dirty="0"/>
              <a:t> </a:t>
            </a:r>
            <a:r>
              <a:rPr lang="en-GB" sz="1200" dirty="0" err="1"/>
              <a:t>teimlo’n</a:t>
            </a:r>
            <a:r>
              <a:rPr lang="en-GB" sz="1200" dirty="0"/>
              <a:t> </a:t>
            </a:r>
            <a:r>
              <a:rPr lang="en-GB" sz="1200" dirty="0" err="1"/>
              <a:t>gyfforddus</a:t>
            </a:r>
            <a:r>
              <a:rPr lang="en-GB" sz="1200" dirty="0"/>
              <a:t> ac </a:t>
            </a:r>
            <a:r>
              <a:rPr lang="en-GB" sz="1200" dirty="0" err="1"/>
              <a:t>yn</a:t>
            </a:r>
            <a:r>
              <a:rPr lang="en-GB" sz="1200" dirty="0"/>
              <a:t> </a:t>
            </a:r>
            <a:r>
              <a:rPr lang="en-GB" sz="1200" dirty="0" err="1"/>
              <a:t>cael</a:t>
            </a:r>
            <a:r>
              <a:rPr lang="en-GB" sz="1200" dirty="0"/>
              <a:t> </a:t>
            </a:r>
            <a:r>
              <a:rPr lang="en-GB" sz="1200" dirty="0" err="1"/>
              <a:t>eu</a:t>
            </a:r>
            <a:r>
              <a:rPr lang="en-GB" sz="1200" dirty="0"/>
              <a:t> </a:t>
            </a:r>
            <a:r>
              <a:rPr lang="en-GB" sz="1200" dirty="0" err="1"/>
              <a:t>croesawu</a:t>
            </a:r>
            <a:r>
              <a:rPr lang="en-GB" sz="1200" dirty="0"/>
              <a:t>. </a:t>
            </a:r>
            <a:r>
              <a:rPr lang="en-GB" sz="1200" dirty="0" err="1"/>
              <a:t>Dylid</a:t>
            </a:r>
            <a:r>
              <a:rPr lang="en-GB" sz="1200" dirty="0"/>
              <a:t> </a:t>
            </a:r>
            <a:r>
              <a:rPr lang="en-GB" sz="1200" dirty="0" err="1"/>
              <a:t>trafod</a:t>
            </a:r>
            <a:r>
              <a:rPr lang="en-GB" sz="1200" dirty="0"/>
              <a:t> </a:t>
            </a:r>
            <a:r>
              <a:rPr lang="en-GB" sz="1200" dirty="0" err="1"/>
              <a:t>Mwdistiaeth</a:t>
            </a:r>
            <a:r>
              <a:rPr lang="en-GB" sz="1200" dirty="0"/>
              <a:t> </a:t>
            </a:r>
            <a:r>
              <a:rPr lang="en-GB" sz="1200" dirty="0" err="1"/>
              <a:t>ddetholus</a:t>
            </a:r>
            <a:r>
              <a:rPr lang="en-GB" sz="1200" dirty="0"/>
              <a:t> </a:t>
            </a:r>
            <a:r>
              <a:rPr lang="en-GB" sz="1200" dirty="0" err="1"/>
              <a:t>gyda</a:t>
            </a:r>
            <a:r>
              <a:rPr lang="en-GB" sz="1200" dirty="0"/>
              <a:t> </a:t>
            </a:r>
            <a:r>
              <a:rPr lang="en-GB" sz="1200" dirty="0" err="1"/>
              <a:t>chyfoedion</a:t>
            </a:r>
            <a:r>
              <a:rPr lang="en-GB" sz="1200" dirty="0"/>
              <a:t> ac </a:t>
            </a:r>
            <a:r>
              <a:rPr lang="en-GB" sz="1200" dirty="0" err="1"/>
              <a:t>addysgwyr</a:t>
            </a:r>
            <a:r>
              <a:rPr lang="en-GB" sz="1200" dirty="0"/>
              <a:t> er </a:t>
            </a:r>
            <a:r>
              <a:rPr lang="en-GB" sz="1200" dirty="0" err="1"/>
              <a:t>mwyn</a:t>
            </a:r>
            <a:r>
              <a:rPr lang="en-GB" sz="1200" dirty="0"/>
              <a:t> </a:t>
            </a:r>
            <a:r>
              <a:rPr lang="en-GB" sz="1200" dirty="0" err="1"/>
              <a:t>lleihau</a:t>
            </a:r>
            <a:r>
              <a:rPr lang="en-GB" sz="1200" dirty="0"/>
              <a:t> stigma a </a:t>
            </a:r>
            <a:r>
              <a:rPr lang="en-GB" sz="1200" dirty="0" err="1"/>
              <a:t>meithrin</a:t>
            </a:r>
            <a:r>
              <a:rPr lang="en-GB" sz="1200" dirty="0"/>
              <a:t> </a:t>
            </a:r>
            <a:r>
              <a:rPr lang="en-GB" sz="1200" dirty="0" err="1"/>
              <a:t>dealltwriaeth</a:t>
            </a:r>
            <a:r>
              <a:rPr lang="en-GB" sz="1200" dirty="0"/>
              <a:t> </a:t>
            </a:r>
            <a:r>
              <a:rPr lang="en-GB" sz="1200" dirty="0" err="1"/>
              <a:t>ar</a:t>
            </a:r>
            <a:r>
              <a:rPr lang="en-GB" sz="1200" dirty="0"/>
              <a:t> </a:t>
            </a:r>
            <a:r>
              <a:rPr lang="en-GB" sz="1200" dirty="0" err="1"/>
              <a:t>gyfer</a:t>
            </a:r>
            <a:r>
              <a:rPr lang="en-GB" sz="1200" dirty="0"/>
              <a:t> y </a:t>
            </a:r>
            <a:r>
              <a:rPr lang="en-GB" sz="1200" dirty="0" err="1"/>
              <a:t>rhai</a:t>
            </a:r>
            <a:r>
              <a:rPr lang="en-GB" sz="1200" dirty="0"/>
              <a:t> </a:t>
            </a:r>
            <a:r>
              <a:rPr lang="en-GB" sz="1200" dirty="0" err="1"/>
              <a:t>yr</a:t>
            </a:r>
            <a:r>
              <a:rPr lang="en-GB" sz="1200" dirty="0"/>
              <a:t> </a:t>
            </a:r>
            <a:r>
              <a:rPr lang="en-GB" sz="1200" dirty="0" err="1"/>
              <a:t>effeithir</a:t>
            </a:r>
            <a:r>
              <a:rPr lang="en-GB" sz="1200" dirty="0"/>
              <a:t> </a:t>
            </a:r>
            <a:r>
              <a:rPr lang="en-GB" sz="1200" dirty="0" err="1"/>
              <a:t>arnynt</a:t>
            </a:r>
            <a:r>
              <a:rPr lang="en-GB" sz="1200" dirty="0"/>
              <a:t>. </a:t>
            </a:r>
            <a:r>
              <a:rPr lang="en-GB" sz="1200" dirty="0" err="1"/>
              <a:t>Fodd</a:t>
            </a:r>
            <a:r>
              <a:rPr lang="en-GB" sz="1200" dirty="0"/>
              <a:t> </a:t>
            </a:r>
            <a:r>
              <a:rPr lang="en-GB" sz="1200" dirty="0" err="1"/>
              <a:t>bynnag</a:t>
            </a:r>
            <a:r>
              <a:rPr lang="en-GB" sz="1200" dirty="0"/>
              <a:t> </a:t>
            </a:r>
            <a:r>
              <a:rPr lang="en-GB" sz="1200" dirty="0" err="1"/>
              <a:t>yn</a:t>
            </a:r>
            <a:r>
              <a:rPr lang="en-GB" sz="1200" dirty="0"/>
              <a:t> </a:t>
            </a:r>
            <a:r>
              <a:rPr lang="en-GB" sz="1200" dirty="0" err="1"/>
              <a:t>ôl</a:t>
            </a:r>
            <a:r>
              <a:rPr lang="en-GB" sz="1200" dirty="0"/>
              <a:t> </a:t>
            </a:r>
            <a:r>
              <a:rPr lang="en-GB" sz="1200" dirty="0" err="1"/>
              <a:t>Uniannu</a:t>
            </a:r>
            <a:r>
              <a:rPr lang="en-GB" sz="1200" dirty="0"/>
              <a:t> (2012) gall </a:t>
            </a:r>
            <a:r>
              <a:rPr lang="en-GB" sz="1200" dirty="0" err="1"/>
              <a:t>ansicrwydd</a:t>
            </a:r>
            <a:r>
              <a:rPr lang="en-GB" sz="1200" dirty="0"/>
              <a:t> </a:t>
            </a:r>
            <a:r>
              <a:rPr lang="en-GB" sz="1200" dirty="0" err="1"/>
              <a:t>ynghylch</a:t>
            </a:r>
            <a:r>
              <a:rPr lang="en-GB" sz="1200" dirty="0"/>
              <a:t> </a:t>
            </a:r>
            <a:r>
              <a:rPr lang="en-GB" sz="1200" dirty="0" err="1"/>
              <a:t>ffyrdd</a:t>
            </a:r>
            <a:r>
              <a:rPr lang="en-GB" sz="1200" dirty="0"/>
              <a:t> </a:t>
            </a:r>
            <a:r>
              <a:rPr lang="en-GB" sz="1200" dirty="0" err="1"/>
              <a:t>llwyddiannus</a:t>
            </a:r>
            <a:r>
              <a:rPr lang="en-GB" sz="1200" dirty="0"/>
              <a:t> o </a:t>
            </a:r>
            <a:r>
              <a:rPr lang="en-GB" sz="1200" dirty="0" err="1"/>
              <a:t>ddiwallu</a:t>
            </a:r>
            <a:r>
              <a:rPr lang="en-GB" sz="1200" dirty="0"/>
              <a:t> </a:t>
            </a:r>
            <a:r>
              <a:rPr lang="en-GB" sz="1200" dirty="0" err="1"/>
              <a:t>anghenion</a:t>
            </a:r>
            <a:r>
              <a:rPr lang="en-GB" sz="1200" dirty="0"/>
              <a:t> </a:t>
            </a:r>
            <a:r>
              <a:rPr lang="en-GB" sz="1200" dirty="0" err="1"/>
              <a:t>dysgu</a:t>
            </a:r>
            <a:r>
              <a:rPr lang="en-GB" sz="1200" dirty="0"/>
              <a:t> </a:t>
            </a:r>
            <a:r>
              <a:rPr lang="en-GB" sz="1200" dirty="0" err="1"/>
              <a:t>amrywiol</a:t>
            </a:r>
            <a:r>
              <a:rPr lang="en-GB" sz="1200" dirty="0"/>
              <a:t>, </a:t>
            </a:r>
            <a:r>
              <a:rPr lang="en-GB" sz="1200" dirty="0" err="1"/>
              <a:t>pryderon</a:t>
            </a:r>
            <a:r>
              <a:rPr lang="en-GB" sz="1200" dirty="0"/>
              <a:t> am </a:t>
            </a:r>
            <a:r>
              <a:rPr lang="en-GB" sz="1200" dirty="0" err="1"/>
              <a:t>lwyth</a:t>
            </a:r>
            <a:r>
              <a:rPr lang="en-GB" sz="1200" dirty="0"/>
              <a:t> </a:t>
            </a:r>
            <a:r>
              <a:rPr lang="en-GB" sz="1200" dirty="0" err="1"/>
              <a:t>gwaith</a:t>
            </a:r>
            <a:r>
              <a:rPr lang="en-GB" sz="1200" dirty="0"/>
              <a:t>, </a:t>
            </a:r>
            <a:r>
              <a:rPr lang="en-GB" sz="1200" dirty="0" err="1"/>
              <a:t>diffyg</a:t>
            </a:r>
            <a:r>
              <a:rPr lang="en-GB" sz="1200" dirty="0"/>
              <a:t> </a:t>
            </a:r>
            <a:r>
              <a:rPr lang="en-GB" sz="1200" dirty="0" err="1"/>
              <a:t>adnoddau</a:t>
            </a:r>
            <a:r>
              <a:rPr lang="en-GB" sz="1200" dirty="0"/>
              <a:t> neu </a:t>
            </a:r>
            <a:r>
              <a:rPr lang="en-GB" sz="1200" dirty="0" err="1"/>
              <a:t>ganfyddiad</a:t>
            </a:r>
            <a:r>
              <a:rPr lang="en-GB" sz="1200" dirty="0"/>
              <a:t> o </a:t>
            </a:r>
            <a:r>
              <a:rPr lang="en-GB" sz="1200" dirty="0" err="1"/>
              <a:t>gefnogaeth</a:t>
            </a:r>
            <a:r>
              <a:rPr lang="en-GB" sz="1200" dirty="0"/>
              <a:t> </a:t>
            </a:r>
            <a:r>
              <a:rPr lang="en-GB" sz="1200" dirty="0" err="1"/>
              <a:t>annigonol</a:t>
            </a:r>
            <a:r>
              <a:rPr lang="en-GB" sz="1200" dirty="0"/>
              <a:t> </a:t>
            </a:r>
            <a:r>
              <a:rPr lang="en-GB" sz="1200" dirty="0" err="1"/>
              <a:t>oll</a:t>
            </a:r>
            <a:r>
              <a:rPr lang="en-GB" sz="1200" dirty="0"/>
              <a:t> </a:t>
            </a:r>
            <a:r>
              <a:rPr lang="en-GB" sz="1200" dirty="0" err="1"/>
              <a:t>gyfrannu</a:t>
            </a:r>
            <a:r>
              <a:rPr lang="en-GB" sz="1200" dirty="0"/>
              <a:t> at </a:t>
            </a:r>
            <a:r>
              <a:rPr lang="en-GB" sz="1200" dirty="0" err="1"/>
              <a:t>agweddau</a:t>
            </a:r>
            <a:r>
              <a:rPr lang="en-GB" sz="1200" dirty="0"/>
              <a:t> </a:t>
            </a:r>
            <a:r>
              <a:rPr lang="en-GB" sz="1200" dirty="0" err="1"/>
              <a:t>negyddol</a:t>
            </a:r>
            <a:r>
              <a:rPr lang="en-GB" sz="1200" dirty="0"/>
              <a:t> neu </a:t>
            </a:r>
            <a:r>
              <a:rPr lang="en-GB" sz="1200" dirty="0" err="1"/>
              <a:t>gamsyniadau</a:t>
            </a:r>
            <a:r>
              <a:rPr lang="en-GB" sz="1200" dirty="0"/>
              <a:t> </a:t>
            </a:r>
            <a:r>
              <a:rPr lang="en-GB" sz="1200" dirty="0" err="1"/>
              <a:t>ynghylch</a:t>
            </a:r>
            <a:r>
              <a:rPr lang="en-GB" sz="1200" dirty="0"/>
              <a:t> </a:t>
            </a:r>
            <a:r>
              <a:rPr lang="en-GB" sz="1200" dirty="0" err="1"/>
              <a:t>addysg</a:t>
            </a:r>
            <a:r>
              <a:rPr lang="en-GB" sz="1200" dirty="0"/>
              <a:t> </a:t>
            </a:r>
            <a:r>
              <a:rPr lang="en-GB" sz="1200" dirty="0" err="1"/>
              <a:t>gynhwysol</a:t>
            </a:r>
            <a:r>
              <a:rPr lang="en-GB" sz="1200" dirty="0"/>
              <a:t>. </a:t>
            </a:r>
            <a:r>
              <a:rPr lang="en-GB" sz="1200" dirty="0" err="1"/>
              <a:t>Ychwanegwyd</a:t>
            </a:r>
            <a:r>
              <a:rPr lang="en-GB" sz="1200" dirty="0"/>
              <a:t> Lee (dim </a:t>
            </a:r>
            <a:r>
              <a:rPr lang="en-GB" sz="1200" dirty="0" err="1"/>
              <a:t>dyddiad</a:t>
            </a:r>
            <a:r>
              <a:rPr lang="en-GB" sz="1200" dirty="0"/>
              <a:t>) </a:t>
            </a:r>
            <a:r>
              <a:rPr lang="en-GB" sz="1200" dirty="0" err="1"/>
              <a:t>dylid</a:t>
            </a:r>
            <a:r>
              <a:rPr lang="en-GB" sz="1200" dirty="0"/>
              <a:t> </a:t>
            </a:r>
            <a:r>
              <a:rPr lang="en-GB" sz="1200" dirty="0" err="1"/>
              <a:t>cydweithio’n</a:t>
            </a:r>
            <a:r>
              <a:rPr lang="en-GB" sz="1200" dirty="0"/>
              <a:t> </a:t>
            </a:r>
            <a:r>
              <a:rPr lang="en-GB" sz="1200" dirty="0" err="1"/>
              <a:t>agos</a:t>
            </a:r>
            <a:r>
              <a:rPr lang="en-GB" sz="1200" dirty="0"/>
              <a:t> ag </a:t>
            </a:r>
            <a:r>
              <a:rPr lang="en-GB" sz="1200" dirty="0" err="1"/>
              <a:t>arbenigwyr</a:t>
            </a:r>
            <a:r>
              <a:rPr lang="en-GB" sz="1200" dirty="0"/>
              <a:t> iechyd </a:t>
            </a:r>
            <a:r>
              <a:rPr lang="en-GB" sz="1200" dirty="0" err="1"/>
              <a:t>meddwl</a:t>
            </a:r>
            <a:r>
              <a:rPr lang="en-GB" sz="1200" dirty="0"/>
              <a:t>, </a:t>
            </a:r>
            <a:r>
              <a:rPr lang="en-GB" sz="1200" dirty="0" err="1"/>
              <a:t>fel</a:t>
            </a:r>
            <a:r>
              <a:rPr lang="en-GB" sz="1200" dirty="0"/>
              <a:t> </a:t>
            </a:r>
            <a:r>
              <a:rPr lang="en-GB" sz="1200" dirty="0" err="1"/>
              <a:t>therapyddion</a:t>
            </a:r>
            <a:r>
              <a:rPr lang="en-GB" sz="1200" dirty="0"/>
              <a:t> </a:t>
            </a:r>
            <a:r>
              <a:rPr lang="en-GB" sz="1200" dirty="0" err="1"/>
              <a:t>lleferydd</a:t>
            </a:r>
            <a:r>
              <a:rPr lang="en-GB" sz="1200" dirty="0"/>
              <a:t> neu </a:t>
            </a:r>
            <a:r>
              <a:rPr lang="en-GB" sz="1200" dirty="0" err="1"/>
              <a:t>seicolegwyr</a:t>
            </a:r>
            <a:r>
              <a:rPr lang="en-GB" sz="1200" dirty="0"/>
              <a:t>, </a:t>
            </a:r>
            <a:r>
              <a:rPr lang="en-GB" sz="1200" dirty="0" err="1"/>
              <a:t>i</a:t>
            </a:r>
            <a:r>
              <a:rPr lang="en-GB" sz="1200" dirty="0"/>
              <a:t> </a:t>
            </a:r>
            <a:r>
              <a:rPr lang="en-GB" sz="1200" dirty="0" err="1"/>
              <a:t>ddarparu</a:t>
            </a:r>
            <a:r>
              <a:rPr lang="en-GB" sz="1200" dirty="0"/>
              <a:t> </a:t>
            </a:r>
            <a:r>
              <a:rPr lang="en-GB" sz="1200" dirty="0" err="1"/>
              <a:t>ymyriadau</a:t>
            </a:r>
            <a:r>
              <a:rPr lang="en-GB" sz="1200" dirty="0"/>
              <a:t> a </a:t>
            </a:r>
            <a:r>
              <a:rPr lang="en-GB" sz="1200" dirty="0" err="1"/>
              <a:t>dulliau</a:t>
            </a:r>
            <a:r>
              <a:rPr lang="en-GB" sz="1200" dirty="0"/>
              <a:t> </a:t>
            </a:r>
            <a:r>
              <a:rPr lang="en-GB" sz="1200" dirty="0" err="1"/>
              <a:t>triniaeth</a:t>
            </a:r>
            <a:r>
              <a:rPr lang="en-GB" sz="1200" dirty="0"/>
              <a:t> </a:t>
            </a:r>
            <a:r>
              <a:rPr lang="en-GB" sz="1200" dirty="0" err="1"/>
              <a:t>sy’n</a:t>
            </a:r>
            <a:r>
              <a:rPr lang="en-GB" sz="1200" dirty="0"/>
              <a:t> </a:t>
            </a:r>
            <a:r>
              <a:rPr lang="en-GB" sz="1200" dirty="0" err="1"/>
              <a:t>seiliedig</a:t>
            </a:r>
            <a:r>
              <a:rPr lang="en-GB" sz="1200" dirty="0"/>
              <a:t> </a:t>
            </a:r>
            <a:r>
              <a:rPr lang="en-GB" sz="1200" dirty="0" err="1"/>
              <a:t>ar</a:t>
            </a:r>
            <a:r>
              <a:rPr lang="en-GB" sz="1200" dirty="0"/>
              <a:t> </a:t>
            </a:r>
            <a:r>
              <a:rPr lang="en-GB" sz="1200" dirty="0" err="1"/>
              <a:t>dystiolaeth</a:t>
            </a:r>
            <a:r>
              <a:rPr lang="en-GB" sz="1200" dirty="0"/>
              <a:t> </a:t>
            </a:r>
            <a:r>
              <a:rPr lang="en-GB" sz="1200" dirty="0" err="1"/>
              <a:t>bendant</a:t>
            </a:r>
            <a:r>
              <a:rPr lang="en-GB" sz="1200" dirty="0"/>
              <a:t> </a:t>
            </a:r>
            <a:r>
              <a:rPr lang="en-GB" sz="1200" dirty="0" err="1"/>
              <a:t>i</a:t>
            </a:r>
            <a:r>
              <a:rPr lang="en-GB" sz="1200" dirty="0"/>
              <a:t> </a:t>
            </a:r>
            <a:r>
              <a:rPr lang="en-GB" sz="1200" dirty="0" err="1"/>
              <a:t>fynd</a:t>
            </a:r>
            <a:r>
              <a:rPr lang="en-GB" sz="1200" dirty="0"/>
              <a:t> </a:t>
            </a:r>
            <a:r>
              <a:rPr lang="en-GB" sz="1200" dirty="0" err="1"/>
              <a:t>i’r</a:t>
            </a:r>
            <a:r>
              <a:rPr lang="en-GB" sz="1200" dirty="0"/>
              <a:t> </a:t>
            </a:r>
            <a:r>
              <a:rPr lang="en-GB" sz="1200" dirty="0" err="1"/>
              <a:t>afael</a:t>
            </a:r>
            <a:r>
              <a:rPr lang="en-GB" sz="1200" dirty="0"/>
              <a:t> â </a:t>
            </a:r>
            <a:r>
              <a:rPr lang="en-GB" sz="1200" dirty="0" err="1"/>
              <a:t>phryder</a:t>
            </a:r>
            <a:r>
              <a:rPr lang="en-GB" sz="1200" dirty="0"/>
              <a:t> </a:t>
            </a:r>
            <a:r>
              <a:rPr lang="en-GB" sz="1200" dirty="0" err="1"/>
              <a:t>sylfaenol</a:t>
            </a:r>
            <a:r>
              <a:rPr lang="en-GB" sz="1200" dirty="0"/>
              <a:t> ac </a:t>
            </a:r>
            <a:r>
              <a:rPr lang="en-GB" sz="1200" dirty="0" err="1"/>
              <a:t>anawsterau</a:t>
            </a:r>
            <a:r>
              <a:rPr lang="en-GB" sz="1200" dirty="0"/>
              <a:t> </a:t>
            </a:r>
            <a:r>
              <a:rPr lang="en-GB" sz="1200" dirty="0" err="1"/>
              <a:t>cyfathrebu</a:t>
            </a:r>
            <a:r>
              <a:rPr lang="en-GB" sz="1200" dirty="0"/>
              <a:t> </a:t>
            </a:r>
            <a:r>
              <a:rPr lang="en-GB" sz="1200" dirty="0" err="1"/>
              <a:t>fel</a:t>
            </a:r>
            <a:r>
              <a:rPr lang="en-GB" sz="1200" dirty="0"/>
              <a:t> </a:t>
            </a:r>
            <a:r>
              <a:rPr lang="en-GB" sz="1200" dirty="0" err="1"/>
              <a:t>therapi</a:t>
            </a:r>
            <a:r>
              <a:rPr lang="en-GB" sz="1200" dirty="0"/>
              <a:t>. </a:t>
            </a:r>
            <a:r>
              <a:rPr lang="en-GB" sz="1200" dirty="0" err="1"/>
              <a:t>Pwysleisiodd</a:t>
            </a:r>
            <a:r>
              <a:rPr lang="en-GB" sz="1200" dirty="0"/>
              <a:t> </a:t>
            </a:r>
            <a:r>
              <a:rPr lang="en-GB" sz="1200" dirty="0" err="1"/>
              <a:t>Resendes</a:t>
            </a:r>
            <a:r>
              <a:rPr lang="en-GB" sz="1200" dirty="0"/>
              <a:t> (2022) y </a:t>
            </a:r>
            <a:r>
              <a:rPr lang="en-GB" sz="1200" dirty="0" err="1"/>
              <a:t>pwysigrwydd</a:t>
            </a:r>
            <a:r>
              <a:rPr lang="en-GB" sz="1200" dirty="0"/>
              <a:t> o </a:t>
            </a:r>
            <a:r>
              <a:rPr lang="en-GB" sz="1200" dirty="0" err="1"/>
              <a:t>sefydlu</a:t>
            </a:r>
            <a:r>
              <a:rPr lang="en-GB" sz="1200" dirty="0"/>
              <a:t> </a:t>
            </a:r>
            <a:r>
              <a:rPr lang="en-GB" sz="1200" dirty="0" err="1"/>
              <a:t>disgwyliadau</a:t>
            </a:r>
            <a:r>
              <a:rPr lang="en-GB" sz="1200" dirty="0"/>
              <a:t> a </a:t>
            </a:r>
            <a:r>
              <a:rPr lang="en-GB" sz="1200" dirty="0" err="1"/>
              <a:t>nodau</a:t>
            </a:r>
            <a:r>
              <a:rPr lang="en-GB" sz="1200" dirty="0"/>
              <a:t> </a:t>
            </a:r>
            <a:r>
              <a:rPr lang="en-GB" sz="1200" dirty="0" err="1"/>
              <a:t>rhesymol</a:t>
            </a:r>
            <a:r>
              <a:rPr lang="en-GB" sz="1200" dirty="0"/>
              <a:t> </a:t>
            </a:r>
            <a:r>
              <a:rPr lang="en-GB" sz="1200" dirty="0" err="1"/>
              <a:t>i’r</a:t>
            </a:r>
            <a:r>
              <a:rPr lang="en-GB" sz="1200" dirty="0"/>
              <a:t> </a:t>
            </a:r>
            <a:r>
              <a:rPr lang="en-GB" sz="1200" dirty="0" err="1"/>
              <a:t>unigolyn</a:t>
            </a:r>
            <a:r>
              <a:rPr lang="en-GB" sz="1200" dirty="0"/>
              <a:t> </a:t>
            </a:r>
            <a:r>
              <a:rPr lang="en-GB" sz="1200" dirty="0" err="1"/>
              <a:t>gan</a:t>
            </a:r>
            <a:r>
              <a:rPr lang="en-GB" sz="1200" dirty="0"/>
              <a:t> </a:t>
            </a:r>
            <a:r>
              <a:rPr lang="en-GB" sz="1200" dirty="0" err="1"/>
              <a:t>gynnwys</a:t>
            </a:r>
            <a:r>
              <a:rPr lang="en-GB" sz="1200" dirty="0"/>
              <a:t> </a:t>
            </a:r>
            <a:r>
              <a:rPr lang="en-GB" sz="1200" dirty="0" err="1"/>
              <a:t>amcanion</a:t>
            </a:r>
            <a:r>
              <a:rPr lang="en-GB" sz="1200" dirty="0"/>
              <a:t> </a:t>
            </a:r>
            <a:r>
              <a:rPr lang="en-GB" sz="1200" dirty="0" err="1"/>
              <a:t>yn</a:t>
            </a:r>
            <a:r>
              <a:rPr lang="en-GB" sz="1200" dirty="0"/>
              <a:t> </a:t>
            </a:r>
            <a:r>
              <a:rPr lang="en-GB" sz="1200" dirty="0" err="1"/>
              <a:t>seiliedig</a:t>
            </a:r>
            <a:r>
              <a:rPr lang="en-GB" sz="1200" dirty="0"/>
              <a:t> </a:t>
            </a:r>
            <a:r>
              <a:rPr lang="en-GB" sz="1200" dirty="0" err="1"/>
              <a:t>ar</a:t>
            </a:r>
            <a:r>
              <a:rPr lang="en-GB" sz="1200" dirty="0"/>
              <a:t> </a:t>
            </a:r>
            <a:r>
              <a:rPr lang="en-GB" sz="1200" dirty="0" err="1"/>
              <a:t>ddatblygiad</a:t>
            </a:r>
            <a:r>
              <a:rPr lang="en-GB" sz="1200" dirty="0"/>
              <a:t> a </a:t>
            </a:r>
            <a:r>
              <a:rPr lang="en-GB" sz="1200" dirty="0" err="1"/>
              <a:t>galluoedd</a:t>
            </a:r>
            <a:r>
              <a:rPr lang="en-GB" sz="1200" dirty="0"/>
              <a:t> y </a:t>
            </a:r>
            <a:r>
              <a:rPr lang="en-GB" sz="1200" dirty="0" err="1"/>
              <a:t>plentyn</a:t>
            </a:r>
            <a:r>
              <a:rPr lang="en-GB" sz="1200" dirty="0"/>
              <a:t>. </a:t>
            </a:r>
          </a:p>
          <a:p>
            <a:pPr>
              <a:lnSpc>
                <a:spcPct val="150000"/>
              </a:lnSpc>
            </a:pPr>
            <a:r>
              <a:rPr lang="en-GB" sz="1200" dirty="0"/>
              <a:t>Pa </a:t>
            </a:r>
            <a:r>
              <a:rPr lang="en-GB" sz="1200" dirty="0" err="1"/>
              <a:t>gymorth</a:t>
            </a:r>
            <a:r>
              <a:rPr lang="en-GB" sz="1200" dirty="0"/>
              <a:t> </a:t>
            </a:r>
            <a:r>
              <a:rPr lang="en-GB" sz="1200" dirty="0" err="1"/>
              <a:t>sydd</a:t>
            </a:r>
            <a:r>
              <a:rPr lang="en-GB" sz="1200" dirty="0"/>
              <a:t> </a:t>
            </a:r>
            <a:r>
              <a:rPr lang="en-GB" sz="1200" dirty="0" err="1"/>
              <a:t>ar</a:t>
            </a:r>
            <a:r>
              <a:rPr lang="en-GB" sz="1200" dirty="0"/>
              <a:t> </a:t>
            </a:r>
            <a:r>
              <a:rPr lang="en-GB" sz="1200" dirty="0" err="1"/>
              <a:t>gael</a:t>
            </a:r>
            <a:r>
              <a:rPr lang="en-GB" sz="1200" dirty="0"/>
              <a:t> </a:t>
            </a:r>
            <a:r>
              <a:rPr lang="en-GB" sz="1200" dirty="0" err="1"/>
              <a:t>iddynt</a:t>
            </a:r>
            <a:r>
              <a:rPr lang="en-GB" sz="1200" dirty="0"/>
              <a:t>? </a:t>
            </a:r>
          </a:p>
          <a:p>
            <a:pPr>
              <a:lnSpc>
                <a:spcPct val="150000"/>
              </a:lnSpc>
            </a:pPr>
            <a:r>
              <a:rPr lang="en-GB" sz="1200" dirty="0" err="1"/>
              <a:t>Mae’r</a:t>
            </a:r>
            <a:r>
              <a:rPr lang="en-GB" sz="1200" dirty="0"/>
              <a:t> </a:t>
            </a:r>
            <a:r>
              <a:rPr lang="en-GB" sz="1200" dirty="0" err="1"/>
              <a:t>Ddeddf</a:t>
            </a:r>
            <a:r>
              <a:rPr lang="en-GB" sz="1200" dirty="0"/>
              <a:t> </a:t>
            </a:r>
            <a:r>
              <a:rPr lang="en-GB" sz="1200" dirty="0" err="1"/>
              <a:t>Anghenion</a:t>
            </a:r>
            <a:r>
              <a:rPr lang="en-GB" sz="1200" dirty="0"/>
              <a:t> </a:t>
            </a:r>
            <a:r>
              <a:rPr lang="en-GB" sz="1200" dirty="0" err="1"/>
              <a:t>Dysgu</a:t>
            </a:r>
            <a:r>
              <a:rPr lang="en-GB" sz="1200" dirty="0"/>
              <a:t> </a:t>
            </a:r>
            <a:r>
              <a:rPr lang="en-GB" sz="1200" dirty="0" err="1"/>
              <a:t>Ychwanegol</a:t>
            </a:r>
            <a:r>
              <a:rPr lang="en-GB" sz="1200" dirty="0"/>
              <a:t> </a:t>
            </a:r>
            <a:r>
              <a:rPr lang="en-GB" sz="1200" dirty="0" err="1"/>
              <a:t>a’r</a:t>
            </a:r>
            <a:r>
              <a:rPr lang="en-GB" sz="1200" dirty="0"/>
              <a:t> </a:t>
            </a:r>
            <a:r>
              <a:rPr lang="en-GB" sz="1200" dirty="0" err="1"/>
              <a:t>Tribiwnlys</a:t>
            </a:r>
            <a:r>
              <a:rPr lang="en-GB" sz="1200" dirty="0"/>
              <a:t> </a:t>
            </a:r>
            <a:r>
              <a:rPr lang="en-GB" sz="1200" dirty="0" err="1"/>
              <a:t>Addysg</a:t>
            </a:r>
            <a:r>
              <a:rPr lang="en-GB" sz="1200" dirty="0"/>
              <a:t> </a:t>
            </a:r>
            <a:r>
              <a:rPr lang="en-GB" sz="1200" dirty="0" err="1"/>
              <a:t>yng</a:t>
            </a:r>
            <a:r>
              <a:rPr lang="en-GB" sz="1200" dirty="0"/>
              <a:t> </a:t>
            </a:r>
            <a:r>
              <a:rPr lang="en-GB" sz="1200" dirty="0" err="1"/>
              <a:t>Nghymru</a:t>
            </a:r>
            <a:r>
              <a:rPr lang="en-GB" sz="1200" dirty="0"/>
              <a:t> (2018), </a:t>
            </a:r>
            <a:r>
              <a:rPr lang="en-GB" sz="1200" dirty="0" err="1"/>
              <a:t>yn</a:t>
            </a:r>
            <a:r>
              <a:rPr lang="en-GB" sz="1200" dirty="0"/>
              <a:t> </a:t>
            </a:r>
            <a:r>
              <a:rPr lang="en-GB" sz="1200" dirty="0" err="1"/>
              <a:t>ddarn</a:t>
            </a:r>
            <a:r>
              <a:rPr lang="en-GB" sz="1200" dirty="0"/>
              <a:t> </a:t>
            </a:r>
            <a:r>
              <a:rPr lang="en-GB" sz="1200" dirty="0" err="1"/>
              <a:t>pwysig</a:t>
            </a:r>
            <a:r>
              <a:rPr lang="en-GB" sz="1200" dirty="0"/>
              <a:t> o </a:t>
            </a:r>
            <a:r>
              <a:rPr lang="en-GB" sz="1200" dirty="0" err="1"/>
              <a:t>ddeddfwriaeth</a:t>
            </a:r>
            <a:r>
              <a:rPr lang="en-GB" sz="1200" dirty="0"/>
              <a:t> er </a:t>
            </a:r>
            <a:r>
              <a:rPr lang="en-GB" sz="1200" dirty="0" err="1"/>
              <a:t>mwyn</a:t>
            </a:r>
            <a:r>
              <a:rPr lang="en-GB" sz="1200" dirty="0"/>
              <a:t> </a:t>
            </a:r>
            <a:r>
              <a:rPr lang="en-GB" sz="1200" dirty="0" err="1"/>
              <a:t>darparu</a:t>
            </a:r>
            <a:r>
              <a:rPr lang="en-GB" sz="1200" dirty="0"/>
              <a:t> </a:t>
            </a:r>
            <a:r>
              <a:rPr lang="en-GB" sz="1200" dirty="0" err="1"/>
              <a:t>cymorth</a:t>
            </a:r>
            <a:r>
              <a:rPr lang="en-GB" sz="1200" dirty="0"/>
              <a:t> </a:t>
            </a:r>
            <a:r>
              <a:rPr lang="en-GB" sz="1200" dirty="0" err="1"/>
              <a:t>i</a:t>
            </a:r>
            <a:r>
              <a:rPr lang="en-GB" sz="1200" dirty="0"/>
              <a:t> </a:t>
            </a:r>
            <a:r>
              <a:rPr lang="en-GB" sz="1200" dirty="0" err="1"/>
              <a:t>bobl</a:t>
            </a:r>
            <a:r>
              <a:rPr lang="en-GB" sz="1200" dirty="0"/>
              <a:t> ag </a:t>
            </a:r>
            <a:r>
              <a:rPr lang="en-GB" sz="1200" dirty="0" err="1"/>
              <a:t>anghenion</a:t>
            </a:r>
            <a:r>
              <a:rPr lang="en-GB" sz="1200" dirty="0"/>
              <a:t> </a:t>
            </a:r>
            <a:r>
              <a:rPr lang="en-GB" sz="1200" dirty="0" err="1"/>
              <a:t>dysgu</a:t>
            </a:r>
            <a:r>
              <a:rPr lang="en-GB" sz="1200" dirty="0"/>
              <a:t> </a:t>
            </a:r>
            <a:r>
              <a:rPr lang="en-GB" sz="1200" dirty="0" err="1"/>
              <a:t>ychwanegol</a:t>
            </a:r>
            <a:r>
              <a:rPr lang="en-GB" sz="1200" dirty="0"/>
              <a:t> (</a:t>
            </a:r>
            <a:r>
              <a:rPr lang="en-GB" sz="1200" dirty="0" err="1"/>
              <a:t>Llywodraeth</a:t>
            </a:r>
            <a:r>
              <a:rPr lang="en-GB" sz="1200" dirty="0"/>
              <a:t> Cymru, 2022). </a:t>
            </a:r>
            <a:r>
              <a:rPr lang="en-GB" sz="1200" dirty="0" err="1"/>
              <a:t>Ar</a:t>
            </a:r>
            <a:r>
              <a:rPr lang="en-GB" sz="1200" dirty="0"/>
              <a:t> </a:t>
            </a:r>
            <a:r>
              <a:rPr lang="en-GB" sz="1200" dirty="0" err="1"/>
              <a:t>gyfer</a:t>
            </a:r>
            <a:r>
              <a:rPr lang="en-GB" sz="1200" dirty="0"/>
              <a:t> </a:t>
            </a:r>
            <a:r>
              <a:rPr lang="en-GB" sz="1200" dirty="0" err="1"/>
              <a:t>myfyrwyr</a:t>
            </a:r>
            <a:r>
              <a:rPr lang="en-GB" sz="1200" dirty="0"/>
              <a:t> ag ADY, </a:t>
            </a:r>
            <a:r>
              <a:rPr lang="en-GB" sz="1200" dirty="0" err="1"/>
              <a:t>mae’r</a:t>
            </a:r>
            <a:r>
              <a:rPr lang="en-GB" sz="1200" dirty="0"/>
              <a:t> </a:t>
            </a:r>
            <a:r>
              <a:rPr lang="en-GB" sz="1200" dirty="0" err="1"/>
              <a:t>Ddeddf</a:t>
            </a:r>
            <a:r>
              <a:rPr lang="en-GB" sz="1200" dirty="0"/>
              <a:t> </a:t>
            </a:r>
            <a:r>
              <a:rPr lang="en-GB" sz="1200" dirty="0" err="1"/>
              <a:t>yn</a:t>
            </a:r>
            <a:r>
              <a:rPr lang="en-GB" sz="1200" dirty="0"/>
              <a:t> </a:t>
            </a:r>
            <a:r>
              <a:rPr lang="en-GB" sz="1200" dirty="0" err="1"/>
              <a:t>gorchymyn</a:t>
            </a:r>
            <a:r>
              <a:rPr lang="en-GB" sz="1200" dirty="0"/>
              <a:t> </a:t>
            </a:r>
            <a:r>
              <a:rPr lang="en-GB" sz="1200" dirty="0" err="1"/>
              <a:t>creu</a:t>
            </a:r>
            <a:r>
              <a:rPr lang="en-GB" sz="1200" dirty="0"/>
              <a:t> </a:t>
            </a:r>
            <a:r>
              <a:rPr lang="en-GB" sz="1200" dirty="0" err="1"/>
              <a:t>Cynlluniau</a:t>
            </a:r>
            <a:r>
              <a:rPr lang="en-GB" sz="1200" dirty="0"/>
              <a:t> </a:t>
            </a:r>
            <a:r>
              <a:rPr lang="en-GB" sz="1200" dirty="0" err="1"/>
              <a:t>Datblygu</a:t>
            </a:r>
            <a:r>
              <a:rPr lang="en-GB" sz="1200" dirty="0"/>
              <a:t> </a:t>
            </a:r>
            <a:r>
              <a:rPr lang="en-GB" sz="1200" dirty="0" err="1"/>
              <a:t>Unigol</a:t>
            </a:r>
            <a:r>
              <a:rPr lang="en-GB" sz="1200" dirty="0"/>
              <a:t> (IDPs) </a:t>
            </a:r>
            <a:r>
              <a:rPr lang="en-GB" sz="1200" dirty="0" err="1"/>
              <a:t>sy’n</a:t>
            </a:r>
            <a:r>
              <a:rPr lang="en-GB" sz="1200" dirty="0"/>
              <a:t> </a:t>
            </a:r>
            <a:r>
              <a:rPr lang="en-GB" sz="1200" dirty="0" err="1"/>
              <a:t>manylu</a:t>
            </a:r>
            <a:r>
              <a:rPr lang="en-GB" sz="1200" dirty="0"/>
              <a:t> </a:t>
            </a:r>
            <a:r>
              <a:rPr lang="en-GB" sz="1200" dirty="0" err="1"/>
              <a:t>ar</a:t>
            </a:r>
            <a:r>
              <a:rPr lang="en-GB" sz="1200" dirty="0"/>
              <a:t> </a:t>
            </a:r>
            <a:r>
              <a:rPr lang="en-GB" sz="1200" dirty="0" err="1"/>
              <a:t>eu</a:t>
            </a:r>
            <a:r>
              <a:rPr lang="en-GB" sz="1200" dirty="0"/>
              <a:t> </a:t>
            </a:r>
            <a:r>
              <a:rPr lang="en-GB" sz="1200" dirty="0" err="1"/>
              <a:t>gofynion</a:t>
            </a:r>
            <a:r>
              <a:rPr lang="en-GB" sz="1200" dirty="0"/>
              <a:t>, </a:t>
            </a:r>
            <a:r>
              <a:rPr lang="en-GB" sz="1200" dirty="0" err="1"/>
              <a:t>canlyniadau</a:t>
            </a:r>
            <a:r>
              <a:rPr lang="en-GB" sz="1200" dirty="0"/>
              <a:t> </a:t>
            </a:r>
            <a:r>
              <a:rPr lang="en-GB" sz="1200" dirty="0" err="1"/>
              <a:t>arfaethedig</a:t>
            </a:r>
            <a:r>
              <a:rPr lang="en-GB" sz="1200" dirty="0"/>
              <a:t>, </a:t>
            </a:r>
            <a:r>
              <a:rPr lang="en-GB" sz="1200" dirty="0" err="1"/>
              <a:t>a’r</a:t>
            </a:r>
            <a:r>
              <a:rPr lang="en-GB" sz="1200" dirty="0"/>
              <a:t> </a:t>
            </a:r>
            <a:r>
              <a:rPr lang="en-GB" sz="1200" dirty="0" err="1"/>
              <a:t>cymorth</a:t>
            </a:r>
            <a:r>
              <a:rPr lang="en-GB" sz="1200" dirty="0"/>
              <a:t> y </a:t>
            </a:r>
            <a:r>
              <a:rPr lang="en-GB" sz="1200" dirty="0" err="1"/>
              <a:t>mae’n</a:t>
            </a:r>
            <a:r>
              <a:rPr lang="en-GB" sz="1200" dirty="0"/>
              <a:t> </a:t>
            </a:r>
            <a:r>
              <a:rPr lang="en-GB" sz="1200" dirty="0" err="1"/>
              <a:t>rhaid</a:t>
            </a:r>
            <a:r>
              <a:rPr lang="en-GB" sz="1200" dirty="0"/>
              <a:t> </a:t>
            </a:r>
            <a:r>
              <a:rPr lang="en-GB" sz="1200" dirty="0" err="1"/>
              <a:t>i</a:t>
            </a:r>
            <a:r>
              <a:rPr lang="en-GB" sz="1200" dirty="0"/>
              <a:t> </a:t>
            </a:r>
            <a:r>
              <a:rPr lang="en-GB" sz="1200" dirty="0" err="1"/>
              <a:t>wasanaethau</a:t>
            </a:r>
            <a:r>
              <a:rPr lang="en-GB" sz="1200" dirty="0"/>
              <a:t> </a:t>
            </a:r>
            <a:r>
              <a:rPr lang="en-GB" sz="1200" dirty="0" err="1"/>
              <a:t>cymdeithasol</a:t>
            </a:r>
            <a:r>
              <a:rPr lang="en-GB" sz="1200" dirty="0"/>
              <a:t>, iechyd ac </a:t>
            </a:r>
            <a:r>
              <a:rPr lang="en-GB" sz="1200" dirty="0" err="1"/>
              <a:t>addysgol</a:t>
            </a:r>
            <a:r>
              <a:rPr lang="en-GB" sz="1200" dirty="0"/>
              <a:t> </a:t>
            </a:r>
            <a:r>
              <a:rPr lang="en-GB" sz="1200" dirty="0" err="1"/>
              <a:t>ei</a:t>
            </a:r>
            <a:r>
              <a:rPr lang="en-GB" sz="1200" dirty="0"/>
              <a:t> </a:t>
            </a:r>
            <a:r>
              <a:rPr lang="en-GB" sz="1200" dirty="0" err="1"/>
              <a:t>ddarparu</a:t>
            </a:r>
            <a:r>
              <a:rPr lang="en-GB" sz="1200" dirty="0"/>
              <a:t> (Pembrokeshire County Council, 2021). Yn </a:t>
            </a:r>
            <a:r>
              <a:rPr lang="en-GB" sz="1200" dirty="0" err="1"/>
              <a:t>ogystal</a:t>
            </a:r>
            <a:r>
              <a:rPr lang="en-GB" sz="1200" dirty="0"/>
              <a:t>, </a:t>
            </a:r>
            <a:r>
              <a:rPr lang="en-GB" sz="1200" dirty="0" err="1"/>
              <a:t>yn</a:t>
            </a:r>
            <a:r>
              <a:rPr lang="en-GB" sz="1200" dirty="0"/>
              <a:t> </a:t>
            </a:r>
            <a:r>
              <a:rPr lang="en-GB" sz="1200" dirty="0" err="1"/>
              <a:t>ôl</a:t>
            </a:r>
            <a:r>
              <a:rPr lang="en-GB" sz="1200" dirty="0"/>
              <a:t> </a:t>
            </a:r>
            <a:r>
              <a:rPr lang="en-GB" sz="1200" dirty="0" err="1"/>
              <a:t>Erthygl</a:t>
            </a:r>
            <a:r>
              <a:rPr lang="en-GB" sz="1200" dirty="0"/>
              <a:t> 24 </a:t>
            </a:r>
            <a:r>
              <a:rPr lang="en-GB" sz="1200" dirty="0" err="1"/>
              <a:t>o’r</a:t>
            </a:r>
            <a:r>
              <a:rPr lang="en-GB" sz="1200" dirty="0"/>
              <a:t> </a:t>
            </a:r>
            <a:r>
              <a:rPr lang="en-GB" sz="1200" dirty="0" err="1"/>
              <a:t>Hawliau</a:t>
            </a:r>
            <a:r>
              <a:rPr lang="en-GB" sz="1200" dirty="0"/>
              <a:t> </a:t>
            </a:r>
            <a:r>
              <a:rPr lang="en-GB" sz="1200" dirty="0" err="1"/>
              <a:t>Confensiwn</a:t>
            </a:r>
            <a:r>
              <a:rPr lang="en-GB" sz="1200" dirty="0"/>
              <a:t> y </a:t>
            </a:r>
            <a:r>
              <a:rPr lang="en-GB" sz="1200" dirty="0" err="1"/>
              <a:t>Cenhedloedd</a:t>
            </a:r>
            <a:r>
              <a:rPr lang="en-GB" sz="1200" dirty="0"/>
              <a:t> </a:t>
            </a:r>
            <a:r>
              <a:rPr lang="en-GB" sz="1200" dirty="0" err="1"/>
              <a:t>Unedig</a:t>
            </a:r>
            <a:r>
              <a:rPr lang="en-GB" sz="1200" dirty="0"/>
              <a:t> </a:t>
            </a:r>
            <a:r>
              <a:rPr lang="en-GB" sz="1200" dirty="0" err="1"/>
              <a:t>ar</a:t>
            </a:r>
            <a:r>
              <a:rPr lang="en-GB" sz="1200" dirty="0"/>
              <a:t> </a:t>
            </a:r>
            <a:r>
              <a:rPr lang="en-GB" sz="1200" dirty="0" err="1"/>
              <a:t>gyfer</a:t>
            </a:r>
            <a:r>
              <a:rPr lang="en-GB" sz="1200" dirty="0"/>
              <a:t> y </a:t>
            </a:r>
            <a:r>
              <a:rPr lang="en-GB" sz="1200" dirty="0" err="1"/>
              <a:t>Plentyn</a:t>
            </a:r>
            <a:r>
              <a:rPr lang="en-GB" sz="1200" dirty="0"/>
              <a:t>, </a:t>
            </a:r>
            <a:r>
              <a:rPr lang="en-GB" sz="1200" dirty="0" err="1"/>
              <a:t>mae</a:t>
            </a:r>
            <a:r>
              <a:rPr lang="en-GB" sz="1200" dirty="0"/>
              <a:t> </a:t>
            </a:r>
            <a:r>
              <a:rPr lang="en-GB" sz="1200" dirty="0" err="1"/>
              <a:t>gan</a:t>
            </a:r>
            <a:r>
              <a:rPr lang="en-GB" sz="1200" dirty="0"/>
              <a:t> </a:t>
            </a:r>
            <a:r>
              <a:rPr lang="en-GB" sz="1200" dirty="0" err="1"/>
              <a:t>blant</a:t>
            </a:r>
            <a:r>
              <a:rPr lang="en-GB" sz="1200" dirty="0"/>
              <a:t> </a:t>
            </a:r>
            <a:r>
              <a:rPr lang="en-GB" sz="1200" dirty="0" err="1"/>
              <a:t>sydd</a:t>
            </a:r>
            <a:r>
              <a:rPr lang="en-GB" sz="1200" dirty="0"/>
              <a:t> â diagnosis ADY </a:t>
            </a:r>
            <a:r>
              <a:rPr lang="en-GB" sz="1200" dirty="0" err="1"/>
              <a:t>hawl</a:t>
            </a:r>
            <a:r>
              <a:rPr lang="en-GB" sz="1200" dirty="0"/>
              <a:t> </a:t>
            </a:r>
            <a:r>
              <a:rPr lang="en-GB" sz="1200" dirty="0" err="1"/>
              <a:t>i</a:t>
            </a:r>
            <a:r>
              <a:rPr lang="en-GB" sz="1200" dirty="0"/>
              <a:t> </a:t>
            </a:r>
            <a:r>
              <a:rPr lang="en-GB" sz="1200" dirty="0" err="1"/>
              <a:t>ofal</a:t>
            </a:r>
            <a:r>
              <a:rPr lang="en-GB" sz="1200" dirty="0"/>
              <a:t> </a:t>
            </a:r>
            <a:r>
              <a:rPr lang="en-GB" sz="1200" dirty="0" err="1"/>
              <a:t>personol</a:t>
            </a:r>
            <a:r>
              <a:rPr lang="en-GB" sz="1200" dirty="0"/>
              <a:t> ac </a:t>
            </a:r>
            <a:r>
              <a:rPr lang="en-GB" sz="1200" dirty="0" err="1"/>
              <a:t>addasiadau</a:t>
            </a:r>
            <a:r>
              <a:rPr lang="en-GB" sz="1200" dirty="0"/>
              <a:t> </a:t>
            </a:r>
            <a:r>
              <a:rPr lang="en-GB" sz="1200" dirty="0" err="1"/>
              <a:t>i</a:t>
            </a:r>
            <a:r>
              <a:rPr lang="en-GB" sz="1200" dirty="0"/>
              <a:t> </a:t>
            </a:r>
            <a:r>
              <a:rPr lang="en-GB" sz="1200" dirty="0" err="1"/>
              <a:t>fodloni</a:t>
            </a:r>
            <a:r>
              <a:rPr lang="en-GB" sz="1200" dirty="0"/>
              <a:t> </a:t>
            </a:r>
            <a:r>
              <a:rPr lang="en-GB" sz="1200" dirty="0" err="1"/>
              <a:t>eu</a:t>
            </a:r>
            <a:r>
              <a:rPr lang="en-GB" sz="1200" dirty="0"/>
              <a:t> </a:t>
            </a:r>
            <a:r>
              <a:rPr lang="en-GB" sz="1200" dirty="0" err="1"/>
              <a:t>gofynion</a:t>
            </a:r>
            <a:r>
              <a:rPr lang="en-GB" sz="1200" dirty="0"/>
              <a:t> </a:t>
            </a:r>
            <a:r>
              <a:rPr lang="en-GB" sz="1200" dirty="0" err="1"/>
              <a:t>unigryw</a:t>
            </a:r>
            <a:r>
              <a:rPr lang="en-GB" sz="1200" dirty="0"/>
              <a:t> (UNICEF, 2017). </a:t>
            </a:r>
            <a:r>
              <a:rPr lang="en-GB" sz="1200" dirty="0" err="1"/>
              <a:t>Gallai</a:t>
            </a:r>
            <a:r>
              <a:rPr lang="en-GB" sz="1200" dirty="0"/>
              <a:t> </a:t>
            </a:r>
            <a:r>
              <a:rPr lang="en-GB" sz="1200" dirty="0" err="1"/>
              <a:t>hyn</a:t>
            </a:r>
            <a:r>
              <a:rPr lang="en-GB" sz="1200" dirty="0"/>
              <a:t> </a:t>
            </a:r>
            <a:r>
              <a:rPr lang="en-GB" sz="1200" dirty="0" err="1"/>
              <a:t>cynnwys</a:t>
            </a:r>
            <a:r>
              <a:rPr lang="en-GB" sz="1200" dirty="0"/>
              <a:t> </a:t>
            </a:r>
            <a:r>
              <a:rPr lang="en-GB" sz="1200" dirty="0" err="1"/>
              <a:t>cymorth</a:t>
            </a:r>
            <a:r>
              <a:rPr lang="en-GB" sz="1200" dirty="0"/>
              <a:t> </a:t>
            </a:r>
            <a:r>
              <a:rPr lang="en-GB" sz="1200" dirty="0" err="1"/>
              <a:t>hyfforddi</a:t>
            </a:r>
            <a:r>
              <a:rPr lang="en-GB" sz="1200" dirty="0"/>
              <a:t> </a:t>
            </a:r>
            <a:r>
              <a:rPr lang="en-GB" sz="1200" dirty="0" err="1"/>
              <a:t>ychwanegol</a:t>
            </a:r>
            <a:r>
              <a:rPr lang="en-GB" sz="1200" dirty="0"/>
              <a:t>, </a:t>
            </a:r>
            <a:r>
              <a:rPr lang="en-GB" sz="1200" dirty="0" err="1"/>
              <a:t>technoleg</a:t>
            </a:r>
            <a:r>
              <a:rPr lang="en-GB" sz="1200" dirty="0"/>
              <a:t> </a:t>
            </a:r>
            <a:r>
              <a:rPr lang="en-GB" sz="1200" dirty="0" err="1"/>
              <a:t>gynorthwyol</a:t>
            </a:r>
            <a:r>
              <a:rPr lang="en-GB" sz="1200" dirty="0"/>
              <a:t>, neu </a:t>
            </a:r>
            <a:r>
              <a:rPr lang="en-GB" sz="1200" dirty="0" err="1"/>
              <a:t>drefniadau</a:t>
            </a:r>
            <a:r>
              <a:rPr lang="en-GB" sz="1200" dirty="0"/>
              <a:t> </a:t>
            </a:r>
            <a:r>
              <a:rPr lang="en-GB" sz="1200" dirty="0" err="1"/>
              <a:t>addysgol</a:t>
            </a:r>
            <a:r>
              <a:rPr lang="en-GB" sz="1200" dirty="0"/>
              <a:t> </a:t>
            </a:r>
            <a:r>
              <a:rPr lang="en-GB" sz="1200" dirty="0" err="1"/>
              <a:t>arbennig</a:t>
            </a:r>
            <a:r>
              <a:rPr lang="en-GB" sz="1200" dirty="0"/>
              <a:t> (UNCRC, 2023). </a:t>
            </a:r>
            <a:r>
              <a:rPr lang="en-GB" sz="1200" dirty="0" err="1"/>
              <a:t>Ar</a:t>
            </a:r>
            <a:r>
              <a:rPr lang="en-GB" sz="1200" dirty="0"/>
              <a:t> y </a:t>
            </a:r>
            <a:r>
              <a:rPr lang="en-GB" sz="1200" dirty="0" err="1"/>
              <a:t>llaw</a:t>
            </a:r>
            <a:r>
              <a:rPr lang="en-GB" sz="1200" dirty="0"/>
              <a:t> </a:t>
            </a:r>
            <a:r>
              <a:rPr lang="en-GB" sz="1200" dirty="0" err="1"/>
              <a:t>arall</a:t>
            </a:r>
            <a:r>
              <a:rPr lang="en-GB" sz="1200" dirty="0"/>
              <a:t>, </a:t>
            </a:r>
            <a:r>
              <a:rPr lang="en-GB" sz="1200" dirty="0" err="1"/>
              <a:t>oherwydd</a:t>
            </a:r>
            <a:r>
              <a:rPr lang="en-GB" sz="1200" dirty="0"/>
              <a:t> </a:t>
            </a:r>
            <a:r>
              <a:rPr lang="en-GB" sz="1200" dirty="0" err="1"/>
              <a:t>diffyg</a:t>
            </a:r>
            <a:r>
              <a:rPr lang="en-GB" sz="1200" dirty="0"/>
              <a:t> </a:t>
            </a:r>
            <a:r>
              <a:rPr lang="en-GB" sz="1200" dirty="0" err="1"/>
              <a:t>gwybodaeth</a:t>
            </a:r>
            <a:r>
              <a:rPr lang="en-GB" sz="1200" dirty="0"/>
              <a:t> neu </a:t>
            </a:r>
            <a:r>
              <a:rPr lang="en-GB" sz="1200" dirty="0" err="1"/>
              <a:t>hyfforddiant</a:t>
            </a:r>
            <a:r>
              <a:rPr lang="en-GB" sz="1200" dirty="0"/>
              <a:t>, gall </a:t>
            </a:r>
            <a:r>
              <a:rPr lang="en-GB" sz="1200" dirty="0" err="1"/>
              <a:t>nifer</a:t>
            </a:r>
            <a:r>
              <a:rPr lang="en-GB" sz="1200" dirty="0"/>
              <a:t> </a:t>
            </a:r>
            <a:r>
              <a:rPr lang="en-GB" sz="1200" dirty="0" err="1"/>
              <a:t>fawr</a:t>
            </a:r>
            <a:r>
              <a:rPr lang="en-GB" sz="1200" dirty="0"/>
              <a:t> o </a:t>
            </a:r>
            <a:r>
              <a:rPr lang="en-GB" sz="1200" dirty="0" err="1"/>
              <a:t>addysgwyr</a:t>
            </a:r>
            <a:r>
              <a:rPr lang="en-GB" sz="1200" dirty="0"/>
              <a:t> a </a:t>
            </a:r>
            <a:r>
              <a:rPr lang="en-GB" sz="1200" dirty="0" err="1"/>
              <a:t>gweithwyr</a:t>
            </a:r>
            <a:r>
              <a:rPr lang="en-GB" sz="1200" dirty="0"/>
              <a:t> </a:t>
            </a:r>
            <a:r>
              <a:rPr lang="en-GB" sz="1200" dirty="0" err="1"/>
              <a:t>proffesiynol</a:t>
            </a:r>
            <a:r>
              <a:rPr lang="en-GB" sz="1200" dirty="0"/>
              <a:t> </a:t>
            </a:r>
            <a:r>
              <a:rPr lang="en-GB" sz="1200" dirty="0" err="1"/>
              <a:t>brofi</a:t>
            </a:r>
            <a:r>
              <a:rPr lang="en-GB" sz="1200" dirty="0"/>
              <a:t> </a:t>
            </a:r>
            <a:r>
              <a:rPr lang="en-GB" sz="1200" dirty="0" err="1"/>
              <a:t>oedi</a:t>
            </a:r>
            <a:r>
              <a:rPr lang="en-GB" sz="1200" dirty="0"/>
              <a:t>, </a:t>
            </a:r>
            <a:r>
              <a:rPr lang="en-GB" sz="1200" dirty="0" err="1"/>
              <a:t>wrth</a:t>
            </a:r>
            <a:r>
              <a:rPr lang="en-GB" sz="1200" dirty="0"/>
              <a:t> </a:t>
            </a:r>
            <a:r>
              <a:rPr lang="en-GB" sz="1200" dirty="0" err="1"/>
              <a:t>wneud</a:t>
            </a:r>
            <a:r>
              <a:rPr lang="en-GB" sz="1200" dirty="0"/>
              <a:t> diagnosis, nodi a </a:t>
            </a:r>
            <a:r>
              <a:rPr lang="en-GB" sz="1200" dirty="0" err="1"/>
              <a:t>gweithredu</a:t>
            </a:r>
            <a:r>
              <a:rPr lang="en-GB" sz="1200" dirty="0"/>
              <a:t> </a:t>
            </a:r>
            <a:r>
              <a:rPr lang="en-GB" sz="1200" dirty="0" err="1"/>
              <a:t>technegau</a:t>
            </a:r>
            <a:r>
              <a:rPr lang="en-GB" sz="1200" dirty="0"/>
              <a:t> </a:t>
            </a:r>
            <a:r>
              <a:rPr lang="en-GB" sz="1200" dirty="0" err="1"/>
              <a:t>cymorth</a:t>
            </a:r>
            <a:r>
              <a:rPr lang="en-GB" sz="1200" dirty="0"/>
              <a:t> addas </a:t>
            </a:r>
            <a:r>
              <a:rPr lang="en-GB" sz="1200" dirty="0" err="1"/>
              <a:t>mewn</a:t>
            </a:r>
            <a:r>
              <a:rPr lang="en-GB" sz="1200" dirty="0"/>
              <a:t> </a:t>
            </a:r>
            <a:r>
              <a:rPr lang="en-GB" sz="1200" dirty="0" err="1"/>
              <a:t>lleoliadau</a:t>
            </a:r>
            <a:r>
              <a:rPr lang="en-GB" sz="1200" dirty="0"/>
              <a:t> </a:t>
            </a:r>
            <a:r>
              <a:rPr lang="en-GB" sz="1200" dirty="0" err="1"/>
              <a:t>addysgol</a:t>
            </a:r>
            <a:r>
              <a:rPr lang="en-GB" sz="1200" dirty="0"/>
              <a:t> (White a Bond, 2022).</a:t>
            </a:r>
          </a:p>
          <a:p>
            <a:endParaRPr lang="en-GB" sz="1200" dirty="0"/>
          </a:p>
        </p:txBody>
      </p:sp>
    </p:spTree>
    <p:extLst>
      <p:ext uri="{BB962C8B-B14F-4D97-AF65-F5344CB8AC3E}">
        <p14:creationId xmlns:p14="http://schemas.microsoft.com/office/powerpoint/2010/main" val="67191199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3EBE267B-5C1A-6AAA-A5F7-641BB64CA4BB}"/>
              </a:ext>
            </a:extLst>
          </p:cNvPr>
          <p:cNvSpPr txBox="1"/>
          <p:nvPr/>
        </p:nvSpPr>
        <p:spPr>
          <a:xfrm>
            <a:off x="226142" y="265471"/>
            <a:ext cx="11808542" cy="3378810"/>
          </a:xfrm>
          <a:prstGeom prst="rect">
            <a:avLst/>
          </a:prstGeom>
          <a:noFill/>
        </p:spPr>
        <p:txBody>
          <a:bodyPr wrap="square" rtlCol="0">
            <a:spAutoFit/>
          </a:bodyPr>
          <a:lstStyle/>
          <a:p>
            <a:pPr>
              <a:lnSpc>
                <a:spcPct val="150000"/>
              </a:lnSpc>
            </a:pPr>
            <a:r>
              <a:rPr lang="en-GB" sz="1200" dirty="0" err="1"/>
              <a:t>Gyda’u</a:t>
            </a:r>
            <a:r>
              <a:rPr lang="en-GB" sz="1200" dirty="0"/>
              <a:t> </a:t>
            </a:r>
            <a:r>
              <a:rPr lang="en-GB" sz="1200" dirty="0" err="1"/>
              <a:t>harbenigedd</a:t>
            </a:r>
            <a:r>
              <a:rPr lang="en-GB" sz="1200" dirty="0"/>
              <a:t> </a:t>
            </a:r>
            <a:r>
              <a:rPr lang="en-GB" sz="1200" dirty="0" err="1"/>
              <a:t>mewn</a:t>
            </a:r>
            <a:r>
              <a:rPr lang="en-GB" sz="1200" dirty="0"/>
              <a:t> </a:t>
            </a:r>
            <a:r>
              <a:rPr lang="en-GB" sz="1200" dirty="0" err="1"/>
              <a:t>anawsterau</a:t>
            </a:r>
            <a:r>
              <a:rPr lang="en-GB" sz="1200" dirty="0"/>
              <a:t> </a:t>
            </a:r>
            <a:r>
              <a:rPr lang="en-GB" sz="1200" dirty="0" err="1"/>
              <a:t>cyfathrebu</a:t>
            </a:r>
            <a:r>
              <a:rPr lang="en-GB" sz="1200" dirty="0"/>
              <a:t>, gall </a:t>
            </a:r>
            <a:r>
              <a:rPr lang="en-GB" sz="1200" dirty="0" err="1"/>
              <a:t>patholegwyr</a:t>
            </a:r>
            <a:r>
              <a:rPr lang="en-GB" sz="1200" dirty="0"/>
              <a:t> </a:t>
            </a:r>
            <a:r>
              <a:rPr lang="en-GB" sz="1200" dirty="0" err="1"/>
              <a:t>lleferydd-iaith</a:t>
            </a:r>
            <a:r>
              <a:rPr lang="en-GB" sz="1200" dirty="0"/>
              <a:t> </a:t>
            </a:r>
            <a:r>
              <a:rPr lang="en-GB" sz="1200" dirty="0" err="1"/>
              <a:t>gynnig</a:t>
            </a:r>
            <a:r>
              <a:rPr lang="en-GB" sz="1200" dirty="0"/>
              <a:t> offer </a:t>
            </a:r>
            <a:r>
              <a:rPr lang="en-GB" sz="1200" dirty="0" err="1"/>
              <a:t>mutistiaeth</a:t>
            </a:r>
            <a:r>
              <a:rPr lang="en-GB" sz="1200" dirty="0"/>
              <a:t> </a:t>
            </a:r>
            <a:r>
              <a:rPr lang="en-GB" sz="1200" dirty="0" err="1"/>
              <a:t>dethol</a:t>
            </a:r>
            <a:r>
              <a:rPr lang="en-GB" sz="1200" dirty="0"/>
              <a:t>, </a:t>
            </a:r>
            <a:r>
              <a:rPr lang="en-GB" sz="1200" dirty="0" err="1"/>
              <a:t>therapi</a:t>
            </a:r>
            <a:r>
              <a:rPr lang="en-GB" sz="1200" dirty="0"/>
              <a:t> a </a:t>
            </a:r>
            <a:r>
              <a:rPr lang="en-GB" sz="1200" dirty="0" err="1"/>
              <a:t>gwerthusiad</a:t>
            </a:r>
            <a:r>
              <a:rPr lang="en-GB" sz="1200" dirty="0"/>
              <a:t> </a:t>
            </a:r>
            <a:r>
              <a:rPr lang="en-GB" sz="1200" dirty="0" err="1"/>
              <a:t>i</a:t>
            </a:r>
            <a:r>
              <a:rPr lang="en-GB" sz="1200" dirty="0"/>
              <a:t> </a:t>
            </a:r>
            <a:r>
              <a:rPr lang="en-GB" sz="1200" dirty="0" err="1"/>
              <a:t>blant</a:t>
            </a:r>
            <a:r>
              <a:rPr lang="en-GB" sz="1200" dirty="0"/>
              <a:t> </a:t>
            </a:r>
            <a:r>
              <a:rPr lang="en-GB" sz="1200" dirty="0" err="1"/>
              <a:t>i’w</a:t>
            </a:r>
            <a:r>
              <a:rPr lang="en-GB" sz="1200" dirty="0"/>
              <a:t> </a:t>
            </a:r>
            <a:r>
              <a:rPr lang="en-GB" sz="1200" dirty="0" err="1"/>
              <a:t>helpu</a:t>
            </a:r>
            <a:r>
              <a:rPr lang="en-GB" sz="1200" dirty="0"/>
              <a:t> </a:t>
            </a:r>
            <a:r>
              <a:rPr lang="en-GB" sz="1200" dirty="0" err="1"/>
              <a:t>ennill</a:t>
            </a:r>
            <a:r>
              <a:rPr lang="en-GB" sz="1200" dirty="0"/>
              <a:t> </a:t>
            </a:r>
            <a:r>
              <a:rPr lang="en-GB" sz="1200" dirty="0" err="1"/>
              <a:t>sgiliau</a:t>
            </a:r>
            <a:r>
              <a:rPr lang="en-GB" sz="1200" dirty="0"/>
              <a:t> </a:t>
            </a:r>
            <a:r>
              <a:rPr lang="en-GB" sz="1200" dirty="0" err="1"/>
              <a:t>cyfathrebu</a:t>
            </a:r>
            <a:r>
              <a:rPr lang="en-GB" sz="1200" dirty="0"/>
              <a:t> </a:t>
            </a:r>
            <a:r>
              <a:rPr lang="en-GB" sz="1200" dirty="0" err="1"/>
              <a:t>llafar</a:t>
            </a:r>
            <a:r>
              <a:rPr lang="en-GB" sz="1200" dirty="0"/>
              <a:t> (Hipolito et al, 2023). Mae </a:t>
            </a:r>
            <a:r>
              <a:rPr lang="en-GB" sz="1200" dirty="0" err="1"/>
              <a:t>patholegwyr</a:t>
            </a:r>
            <a:r>
              <a:rPr lang="en-GB" sz="1200" dirty="0"/>
              <a:t> </a:t>
            </a:r>
            <a:r>
              <a:rPr lang="en-GB" sz="1200" dirty="0" err="1"/>
              <a:t>lleferydd-iaith</a:t>
            </a:r>
            <a:r>
              <a:rPr lang="en-GB" sz="1200" dirty="0"/>
              <a:t> </a:t>
            </a:r>
            <a:r>
              <a:rPr lang="en-GB" sz="1200" dirty="0" err="1"/>
              <a:t>yn</a:t>
            </a:r>
            <a:r>
              <a:rPr lang="en-GB" sz="1200" dirty="0"/>
              <a:t> </a:t>
            </a:r>
            <a:r>
              <a:rPr lang="en-GB" sz="1200" dirty="0" err="1"/>
              <a:t>creu</a:t>
            </a:r>
            <a:r>
              <a:rPr lang="en-GB" sz="1200" dirty="0"/>
              <a:t> </a:t>
            </a:r>
            <a:r>
              <a:rPr lang="en-GB" sz="1200" dirty="0" err="1"/>
              <a:t>cynlluniau</a:t>
            </a:r>
            <a:r>
              <a:rPr lang="en-GB" sz="1200" dirty="0"/>
              <a:t> </a:t>
            </a:r>
            <a:r>
              <a:rPr lang="en-GB" sz="1200" dirty="0" err="1"/>
              <a:t>triniaeth</a:t>
            </a:r>
            <a:r>
              <a:rPr lang="en-GB" sz="1200" dirty="0"/>
              <a:t> </a:t>
            </a:r>
            <a:r>
              <a:rPr lang="en-GB" sz="1200" dirty="0" err="1"/>
              <a:t>unigol</a:t>
            </a:r>
            <a:r>
              <a:rPr lang="en-GB" sz="1200" dirty="0"/>
              <a:t> </a:t>
            </a:r>
            <a:r>
              <a:rPr lang="en-GB" sz="1200" dirty="0" err="1"/>
              <a:t>yn</a:t>
            </a:r>
            <a:r>
              <a:rPr lang="en-GB" sz="1200" dirty="0"/>
              <a:t> </a:t>
            </a:r>
            <a:r>
              <a:rPr lang="en-GB" sz="1200" dirty="0" err="1"/>
              <a:t>seiliedig</a:t>
            </a:r>
            <a:r>
              <a:rPr lang="en-GB" sz="1200" dirty="0"/>
              <a:t> </a:t>
            </a:r>
            <a:r>
              <a:rPr lang="en-GB" sz="1200" dirty="0" err="1"/>
              <a:t>ar</a:t>
            </a:r>
            <a:r>
              <a:rPr lang="en-GB" sz="1200" dirty="0"/>
              <a:t> </a:t>
            </a:r>
            <a:r>
              <a:rPr lang="en-GB" sz="1200" dirty="0" err="1"/>
              <a:t>ganlyniadau</a:t>
            </a:r>
            <a:r>
              <a:rPr lang="en-GB" sz="1200" dirty="0"/>
              <a:t> </a:t>
            </a:r>
            <a:r>
              <a:rPr lang="en-GB" sz="1200" dirty="0" err="1"/>
              <a:t>asesiadau</a:t>
            </a:r>
            <a:r>
              <a:rPr lang="en-GB" sz="1200" dirty="0"/>
              <a:t>, </a:t>
            </a:r>
            <a:r>
              <a:rPr lang="en-GB" sz="1200" dirty="0" err="1"/>
              <a:t>sydd</a:t>
            </a:r>
            <a:r>
              <a:rPr lang="en-GB" sz="1200" dirty="0"/>
              <a:t> </a:t>
            </a:r>
            <a:r>
              <a:rPr lang="en-GB" sz="1200" dirty="0" err="1"/>
              <a:t>wedyn</a:t>
            </a:r>
            <a:r>
              <a:rPr lang="en-GB" sz="1200" dirty="0"/>
              <a:t> </a:t>
            </a:r>
            <a:r>
              <a:rPr lang="en-GB" sz="1200" dirty="0" err="1"/>
              <a:t>yn</a:t>
            </a:r>
            <a:r>
              <a:rPr lang="en-GB" sz="1200" dirty="0"/>
              <a:t> </a:t>
            </a:r>
            <a:r>
              <a:rPr lang="en-GB" sz="1200" dirty="0" err="1"/>
              <a:t>cael</a:t>
            </a:r>
            <a:r>
              <a:rPr lang="en-GB" sz="1200" dirty="0"/>
              <a:t> </a:t>
            </a:r>
            <a:r>
              <a:rPr lang="en-GB" sz="1200" dirty="0" err="1"/>
              <a:t>eu</a:t>
            </a:r>
            <a:r>
              <a:rPr lang="en-GB" sz="1200" dirty="0"/>
              <a:t> </a:t>
            </a:r>
            <a:r>
              <a:rPr lang="en-GB" sz="1200" dirty="0" err="1"/>
              <a:t>haddasu</a:t>
            </a:r>
            <a:r>
              <a:rPr lang="en-GB" sz="1200" dirty="0"/>
              <a:t> </a:t>
            </a:r>
            <a:r>
              <a:rPr lang="en-GB" sz="1200" dirty="0" err="1"/>
              <a:t>i</a:t>
            </a:r>
            <a:r>
              <a:rPr lang="en-GB" sz="1200" dirty="0"/>
              <a:t> </a:t>
            </a:r>
            <a:r>
              <a:rPr lang="en-GB" sz="1200" dirty="0" err="1"/>
              <a:t>ofynion</a:t>
            </a:r>
            <a:r>
              <a:rPr lang="en-GB" sz="1200" dirty="0"/>
              <a:t> ac </a:t>
            </a:r>
            <a:r>
              <a:rPr lang="en-GB" sz="1200" dirty="0" err="1"/>
              <a:t>amcanion</a:t>
            </a:r>
            <a:r>
              <a:rPr lang="en-GB" sz="1200" dirty="0"/>
              <a:t> </a:t>
            </a:r>
            <a:r>
              <a:rPr lang="en-GB" sz="1200" dirty="0" err="1"/>
              <a:t>unigryw’r</a:t>
            </a:r>
            <a:r>
              <a:rPr lang="en-GB" sz="1200" dirty="0"/>
              <a:t> </a:t>
            </a:r>
            <a:r>
              <a:rPr lang="en-GB" sz="1200" dirty="0" err="1"/>
              <a:t>plentyn</a:t>
            </a:r>
            <a:r>
              <a:rPr lang="en-GB" sz="1200" dirty="0"/>
              <a:t> (Kelly, dim </a:t>
            </a:r>
            <a:r>
              <a:rPr lang="en-GB" sz="1200" dirty="0" err="1"/>
              <a:t>dyddiad</a:t>
            </a:r>
            <a:r>
              <a:rPr lang="en-GB" sz="1200" dirty="0"/>
              <a:t>).  </a:t>
            </a:r>
            <a:r>
              <a:rPr lang="en-GB" sz="1200" dirty="0" err="1"/>
              <a:t>Ar</a:t>
            </a:r>
            <a:r>
              <a:rPr lang="en-GB" sz="1200" dirty="0"/>
              <a:t> </a:t>
            </a:r>
            <a:r>
              <a:rPr lang="en-GB" sz="1200" dirty="0" err="1"/>
              <a:t>gyfer</a:t>
            </a:r>
            <a:r>
              <a:rPr lang="en-GB" sz="1200" dirty="0"/>
              <a:t> plant â </a:t>
            </a:r>
            <a:r>
              <a:rPr lang="en-GB" sz="1200" dirty="0" err="1"/>
              <a:t>mutistiaeth</a:t>
            </a:r>
            <a:r>
              <a:rPr lang="en-GB" sz="1200" dirty="0"/>
              <a:t> </a:t>
            </a:r>
            <a:r>
              <a:rPr lang="en-GB" sz="1200" dirty="0" err="1"/>
              <a:t>ddetholus</a:t>
            </a:r>
            <a:r>
              <a:rPr lang="en-GB" sz="1200" dirty="0"/>
              <a:t>, gall </a:t>
            </a:r>
            <a:r>
              <a:rPr lang="en-GB" sz="1200" dirty="0" err="1"/>
              <a:t>seicolegwyr</a:t>
            </a:r>
            <a:r>
              <a:rPr lang="en-GB" sz="1200" dirty="0"/>
              <a:t> </a:t>
            </a:r>
            <a:r>
              <a:rPr lang="en-GB" sz="1200" dirty="0" err="1"/>
              <a:t>ysgol</a:t>
            </a:r>
            <a:r>
              <a:rPr lang="en-GB" sz="1200" dirty="0"/>
              <a:t>, </a:t>
            </a:r>
            <a:r>
              <a:rPr lang="en-GB" sz="1200" dirty="0" err="1"/>
              <a:t>cwnselwyr</a:t>
            </a:r>
            <a:r>
              <a:rPr lang="en-GB" sz="1200" dirty="0"/>
              <a:t>, neu </a:t>
            </a:r>
            <a:r>
              <a:rPr lang="en-GB" sz="1200" dirty="0" err="1"/>
              <a:t>athrawon</a:t>
            </a:r>
            <a:r>
              <a:rPr lang="en-GB" sz="1200" dirty="0"/>
              <a:t> </a:t>
            </a:r>
            <a:r>
              <a:rPr lang="en-GB" sz="1200" dirty="0" err="1"/>
              <a:t>addysg</a:t>
            </a:r>
            <a:r>
              <a:rPr lang="en-GB" sz="1200" dirty="0"/>
              <a:t> </a:t>
            </a:r>
            <a:r>
              <a:rPr lang="en-GB" sz="1200" dirty="0" err="1"/>
              <a:t>arbennig</a:t>
            </a:r>
            <a:r>
              <a:rPr lang="en-GB" sz="1200" dirty="0"/>
              <a:t> </a:t>
            </a:r>
            <a:r>
              <a:rPr lang="en-GB" sz="1200" dirty="0" err="1"/>
              <a:t>weithio</a:t>
            </a:r>
            <a:r>
              <a:rPr lang="en-GB" sz="1200" dirty="0"/>
              <a:t> </a:t>
            </a:r>
            <a:r>
              <a:rPr lang="en-GB" sz="1200" dirty="0" err="1"/>
              <a:t>gyda</a:t>
            </a:r>
            <a:r>
              <a:rPr lang="en-GB" sz="1200" dirty="0"/>
              <a:t> </a:t>
            </a:r>
            <a:r>
              <a:rPr lang="en-GB" sz="1200" dirty="0" err="1"/>
              <a:t>theuluoedd</a:t>
            </a:r>
            <a:r>
              <a:rPr lang="en-GB" sz="1200" dirty="0"/>
              <a:t> </a:t>
            </a:r>
            <a:r>
              <a:rPr lang="en-GB" sz="1200" dirty="0" err="1"/>
              <a:t>i</a:t>
            </a:r>
            <a:r>
              <a:rPr lang="en-GB" sz="1200" dirty="0"/>
              <a:t> </a:t>
            </a:r>
            <a:r>
              <a:rPr lang="en-GB" sz="1200" dirty="0" err="1"/>
              <a:t>ddatblygu</a:t>
            </a:r>
            <a:r>
              <a:rPr lang="en-GB" sz="1200" dirty="0"/>
              <a:t> </a:t>
            </a:r>
            <a:r>
              <a:rPr lang="en-GB" sz="1200" dirty="0" err="1"/>
              <a:t>Raglenni</a:t>
            </a:r>
            <a:r>
              <a:rPr lang="en-GB" sz="1200" dirty="0"/>
              <a:t> </a:t>
            </a:r>
            <a:r>
              <a:rPr lang="en-GB" sz="1200" dirty="0" err="1"/>
              <a:t>Addysg</a:t>
            </a:r>
            <a:r>
              <a:rPr lang="en-GB" sz="1200" dirty="0"/>
              <a:t> </a:t>
            </a:r>
            <a:r>
              <a:rPr lang="en-GB" sz="1200" dirty="0" err="1"/>
              <a:t>Unigol</a:t>
            </a:r>
            <a:r>
              <a:rPr lang="en-GB" sz="1200" dirty="0"/>
              <a:t> </a:t>
            </a:r>
            <a:r>
              <a:rPr lang="en-GB" sz="1200" dirty="0" err="1"/>
              <a:t>sydd</a:t>
            </a:r>
            <a:r>
              <a:rPr lang="en-GB" sz="1200" dirty="0"/>
              <a:t> </a:t>
            </a:r>
            <a:r>
              <a:rPr lang="en-GB" sz="1200" dirty="0" err="1"/>
              <a:t>wedi’u</a:t>
            </a:r>
            <a:r>
              <a:rPr lang="en-GB" sz="1200" dirty="0"/>
              <a:t> </a:t>
            </a:r>
            <a:r>
              <a:rPr lang="en-GB" sz="1200" dirty="0" err="1"/>
              <a:t>teilwra</a:t>
            </a:r>
            <a:r>
              <a:rPr lang="en-GB" sz="1200" dirty="0"/>
              <a:t> </a:t>
            </a:r>
            <a:r>
              <a:rPr lang="en-GB" sz="1200" dirty="0" err="1"/>
              <a:t>i</a:t>
            </a:r>
            <a:r>
              <a:rPr lang="en-GB" sz="1200" dirty="0"/>
              <a:t> </a:t>
            </a:r>
            <a:r>
              <a:rPr lang="en-GB" sz="1200" dirty="0" err="1"/>
              <a:t>ofynion</a:t>
            </a:r>
            <a:r>
              <a:rPr lang="en-GB" sz="1200" dirty="0"/>
              <a:t> </a:t>
            </a:r>
            <a:r>
              <a:rPr lang="en-GB" sz="1200" dirty="0" err="1"/>
              <a:t>penodol</a:t>
            </a:r>
            <a:r>
              <a:rPr lang="en-GB" sz="1200" dirty="0"/>
              <a:t> y </a:t>
            </a:r>
            <a:r>
              <a:rPr lang="en-GB" sz="1200" dirty="0" err="1"/>
              <a:t>plentyn</a:t>
            </a:r>
            <a:r>
              <a:rPr lang="en-GB" sz="1200" dirty="0"/>
              <a:t> (Conroy et al, 2021). </a:t>
            </a:r>
            <a:r>
              <a:rPr lang="en-GB" sz="1200" dirty="0" err="1"/>
              <a:t>Serch</a:t>
            </a:r>
            <a:r>
              <a:rPr lang="en-GB" sz="1200" dirty="0"/>
              <a:t> </a:t>
            </a:r>
            <a:r>
              <a:rPr lang="en-GB" sz="1200" dirty="0" err="1"/>
              <a:t>hynny</a:t>
            </a:r>
            <a:r>
              <a:rPr lang="en-GB" sz="1200" dirty="0"/>
              <a:t>, </a:t>
            </a:r>
            <a:r>
              <a:rPr lang="en-GB" sz="1200" dirty="0" err="1"/>
              <a:t>dywedir</a:t>
            </a:r>
            <a:r>
              <a:rPr lang="en-GB" sz="1200" dirty="0"/>
              <a:t> Bunnell et al (2018) gall </a:t>
            </a:r>
            <a:r>
              <a:rPr lang="en-GB" sz="1200" dirty="0" err="1"/>
              <a:t>amserlen</a:t>
            </a:r>
            <a:r>
              <a:rPr lang="en-GB" sz="1200" dirty="0"/>
              <a:t> o </a:t>
            </a:r>
            <a:r>
              <a:rPr lang="en-GB" sz="1200" dirty="0" err="1"/>
              <a:t>sesiynau</a:t>
            </a:r>
            <a:r>
              <a:rPr lang="en-GB" sz="1200" dirty="0"/>
              <a:t> </a:t>
            </a:r>
            <a:r>
              <a:rPr lang="en-GB" sz="1200" dirty="0" err="1"/>
              <a:t>therapi</a:t>
            </a:r>
            <a:r>
              <a:rPr lang="en-GB" sz="1200" dirty="0"/>
              <a:t> </a:t>
            </a:r>
            <a:r>
              <a:rPr lang="en-GB" sz="1200" dirty="0" err="1"/>
              <a:t>lleferydd</a:t>
            </a:r>
            <a:r>
              <a:rPr lang="en-GB" sz="1200" dirty="0"/>
              <a:t> </a:t>
            </a:r>
            <a:r>
              <a:rPr lang="en-GB" sz="1200" dirty="0" err="1"/>
              <a:t>a’r</a:t>
            </a:r>
            <a:r>
              <a:rPr lang="en-GB" sz="1200" dirty="0"/>
              <a:t> </a:t>
            </a:r>
            <a:r>
              <a:rPr lang="en-GB" sz="1200" dirty="0" err="1"/>
              <a:t>disgwyliad</a:t>
            </a:r>
            <a:r>
              <a:rPr lang="en-GB" sz="1200" dirty="0"/>
              <a:t> o </a:t>
            </a:r>
            <a:r>
              <a:rPr lang="en-GB" sz="1200" dirty="0" err="1"/>
              <a:t>gyfathrebu</a:t>
            </a:r>
            <a:r>
              <a:rPr lang="en-GB" sz="1200" dirty="0"/>
              <a:t> </a:t>
            </a:r>
            <a:r>
              <a:rPr lang="en-GB" sz="1200" dirty="0" err="1"/>
              <a:t>llafar</a:t>
            </a:r>
            <a:r>
              <a:rPr lang="en-GB" sz="1200" dirty="0"/>
              <a:t> </a:t>
            </a:r>
            <a:r>
              <a:rPr lang="en-GB" sz="1200" dirty="0" err="1"/>
              <a:t>achosi</a:t>
            </a:r>
            <a:r>
              <a:rPr lang="en-GB" sz="1200" dirty="0"/>
              <a:t> </a:t>
            </a:r>
            <a:r>
              <a:rPr lang="en-GB" sz="1200" dirty="0" err="1"/>
              <a:t>mwy</a:t>
            </a:r>
            <a:r>
              <a:rPr lang="en-GB" sz="1200" dirty="0"/>
              <a:t> o </a:t>
            </a:r>
            <a:r>
              <a:rPr lang="en-GB" sz="1200" dirty="0" err="1"/>
              <a:t>bryder</a:t>
            </a:r>
            <a:r>
              <a:rPr lang="en-GB" sz="1200" dirty="0"/>
              <a:t> a </a:t>
            </a:r>
            <a:r>
              <a:rPr lang="en-GB" sz="1200" dirty="0" err="1"/>
              <a:t>gwrthwynebiad</a:t>
            </a:r>
            <a:r>
              <a:rPr lang="en-GB" sz="1200" dirty="0"/>
              <a:t> </a:t>
            </a:r>
            <a:r>
              <a:rPr lang="en-GB" sz="1200" dirty="0" err="1"/>
              <a:t>mewn</a:t>
            </a:r>
            <a:r>
              <a:rPr lang="en-GB" sz="1200" dirty="0"/>
              <a:t> </a:t>
            </a:r>
            <a:r>
              <a:rPr lang="en-GB" sz="1200" dirty="0" err="1"/>
              <a:t>rhai</a:t>
            </a:r>
            <a:r>
              <a:rPr lang="en-GB" sz="1200" dirty="0"/>
              <a:t> plant a mud </a:t>
            </a:r>
            <a:r>
              <a:rPr lang="en-GB" sz="1200" dirty="0" err="1"/>
              <a:t>dethol</a:t>
            </a:r>
            <a:r>
              <a:rPr lang="en-GB" sz="1200" dirty="0"/>
              <a:t>. </a:t>
            </a:r>
            <a:r>
              <a:rPr lang="en-GB" sz="1200" dirty="0" err="1"/>
              <a:t>Mewn</a:t>
            </a:r>
            <a:r>
              <a:rPr lang="en-GB" sz="1200" dirty="0"/>
              <a:t> </a:t>
            </a:r>
            <a:r>
              <a:rPr lang="en-GB" sz="1200" dirty="0" err="1"/>
              <a:t>lleoliadau</a:t>
            </a:r>
            <a:r>
              <a:rPr lang="en-GB" sz="1200" dirty="0"/>
              <a:t> </a:t>
            </a:r>
            <a:r>
              <a:rPr lang="en-GB" sz="1200" dirty="0" err="1"/>
              <a:t>ymchwil</a:t>
            </a:r>
            <a:r>
              <a:rPr lang="en-GB" sz="1200" dirty="0"/>
              <a:t> gall </a:t>
            </a:r>
            <a:r>
              <a:rPr lang="en-GB" sz="1200" dirty="0" err="1"/>
              <a:t>pwysau</a:t>
            </a:r>
            <a:r>
              <a:rPr lang="en-GB" sz="1200" dirty="0"/>
              <a:t> </a:t>
            </a:r>
            <a:r>
              <a:rPr lang="en-GB" sz="1200" dirty="0" err="1"/>
              <a:t>i</a:t>
            </a:r>
            <a:r>
              <a:rPr lang="en-GB" sz="1200" dirty="0"/>
              <a:t> </a:t>
            </a:r>
            <a:r>
              <a:rPr lang="en-GB" sz="1200" dirty="0" err="1"/>
              <a:t>siarad</a:t>
            </a:r>
            <a:r>
              <a:rPr lang="en-GB" sz="1200" dirty="0"/>
              <a:t> </a:t>
            </a:r>
            <a:r>
              <a:rPr lang="en-GB" sz="1200" dirty="0" err="1"/>
              <a:t>meithrin</a:t>
            </a:r>
            <a:r>
              <a:rPr lang="en-GB" sz="1200" dirty="0"/>
              <a:t> </a:t>
            </a:r>
            <a:r>
              <a:rPr lang="en-GB" sz="1200" dirty="0" err="1"/>
              <a:t>ymddygiadau</a:t>
            </a:r>
            <a:r>
              <a:rPr lang="en-GB" sz="1200" dirty="0"/>
              <a:t> </a:t>
            </a:r>
            <a:r>
              <a:rPr lang="en-GB" sz="1200" dirty="0" err="1"/>
              <a:t>osgoi</a:t>
            </a:r>
            <a:r>
              <a:rPr lang="en-GB" sz="1200" dirty="0"/>
              <a:t> </a:t>
            </a:r>
            <a:r>
              <a:rPr lang="en-GB" sz="1200" dirty="0" err="1"/>
              <a:t>yn</a:t>
            </a:r>
            <a:r>
              <a:rPr lang="en-GB" sz="1200" dirty="0"/>
              <a:t> </a:t>
            </a:r>
            <a:r>
              <a:rPr lang="en-GB" sz="1200" dirty="0" err="1"/>
              <a:t>anfwriadol</a:t>
            </a:r>
            <a:r>
              <a:rPr lang="en-GB" sz="1200" dirty="0"/>
              <a:t> a </a:t>
            </a:r>
            <a:r>
              <a:rPr lang="en-GB" sz="1200" dirty="0" err="1"/>
              <a:t>chynyddu</a:t>
            </a:r>
            <a:r>
              <a:rPr lang="en-GB" sz="1200" dirty="0"/>
              <a:t> </a:t>
            </a:r>
            <a:r>
              <a:rPr lang="en-GB" sz="1200" dirty="0" err="1"/>
              <a:t>teimladau</a:t>
            </a:r>
            <a:r>
              <a:rPr lang="en-GB" sz="1200" dirty="0"/>
              <a:t> </a:t>
            </a:r>
            <a:r>
              <a:rPr lang="en-GB" sz="1200" dirty="0" err="1"/>
              <a:t>anghyfforddus</a:t>
            </a:r>
            <a:r>
              <a:rPr lang="en-GB" sz="1200" dirty="0"/>
              <a:t> neu </a:t>
            </a:r>
            <a:r>
              <a:rPr lang="en-GB" sz="1200" dirty="0" err="1"/>
              <a:t>bryderus</a:t>
            </a:r>
            <a:r>
              <a:rPr lang="en-GB" sz="1200" dirty="0"/>
              <a:t> (Hofmann, 2018).  </a:t>
            </a:r>
          </a:p>
          <a:p>
            <a:pPr>
              <a:lnSpc>
                <a:spcPct val="150000"/>
              </a:lnSpc>
            </a:pPr>
            <a:r>
              <a:rPr lang="en-GB" sz="1200" dirty="0" err="1"/>
              <a:t>Dangosir</a:t>
            </a:r>
            <a:r>
              <a:rPr lang="en-GB" sz="1200" dirty="0"/>
              <a:t> </a:t>
            </a:r>
            <a:r>
              <a:rPr lang="en-GB" sz="1200" dirty="0" err="1"/>
              <a:t>yn</a:t>
            </a:r>
            <a:r>
              <a:rPr lang="en-GB" sz="1200" dirty="0"/>
              <a:t> y </a:t>
            </a:r>
            <a:r>
              <a:rPr lang="en-GB" sz="1200" dirty="0" err="1"/>
              <a:t>graff</a:t>
            </a:r>
            <a:r>
              <a:rPr lang="en-GB" sz="1200" dirty="0"/>
              <a:t> </a:t>
            </a:r>
            <a:r>
              <a:rPr lang="en-GB" sz="1200" dirty="0" err="1"/>
              <a:t>isod</a:t>
            </a:r>
            <a:r>
              <a:rPr lang="en-GB" sz="1200" dirty="0"/>
              <a:t> </a:t>
            </a:r>
            <a:r>
              <a:rPr lang="en-GB" sz="1200" dirty="0" err="1"/>
              <a:t>crynodeb</a:t>
            </a:r>
            <a:r>
              <a:rPr lang="en-GB" sz="1200" dirty="0"/>
              <a:t> </a:t>
            </a:r>
            <a:r>
              <a:rPr lang="en-GB" sz="1200" dirty="0" err="1"/>
              <a:t>o’r</a:t>
            </a:r>
            <a:r>
              <a:rPr lang="en-GB" sz="1200" dirty="0"/>
              <a:t> </a:t>
            </a:r>
            <a:r>
              <a:rPr lang="en-GB" sz="1200" dirty="0" err="1"/>
              <a:t>strategaethau</a:t>
            </a:r>
            <a:r>
              <a:rPr lang="en-GB" sz="1200" dirty="0"/>
              <a:t> </a:t>
            </a:r>
            <a:r>
              <a:rPr lang="en-GB" sz="1200" dirty="0" err="1"/>
              <a:t>seicogymdeithasol</a:t>
            </a:r>
            <a:r>
              <a:rPr lang="en-GB" sz="1200" dirty="0"/>
              <a:t> </a:t>
            </a:r>
            <a:r>
              <a:rPr lang="en-GB" sz="1200" dirty="0" err="1"/>
              <a:t>yr</a:t>
            </a:r>
            <a:r>
              <a:rPr lang="en-GB" sz="1200" dirty="0"/>
              <a:t> </a:t>
            </a:r>
            <a:r>
              <a:rPr lang="en-GB" sz="1200" dirty="0" err="1"/>
              <a:t>edrychwyd</a:t>
            </a:r>
            <a:r>
              <a:rPr lang="en-GB" sz="1200" dirty="0"/>
              <a:t> </a:t>
            </a:r>
            <a:r>
              <a:rPr lang="en-GB" sz="1200" dirty="0" err="1"/>
              <a:t>arnynt</a:t>
            </a:r>
            <a:r>
              <a:rPr lang="en-GB" sz="1200" dirty="0"/>
              <a:t> </a:t>
            </a:r>
            <a:r>
              <a:rPr lang="en-GB" sz="1200" dirty="0" err="1"/>
              <a:t>ar</a:t>
            </a:r>
            <a:r>
              <a:rPr lang="en-GB" sz="1200" dirty="0"/>
              <a:t> </a:t>
            </a:r>
            <a:r>
              <a:rPr lang="en-GB" sz="1200" dirty="0" err="1"/>
              <a:t>gyfer</a:t>
            </a:r>
            <a:r>
              <a:rPr lang="en-GB" sz="1200" dirty="0"/>
              <a:t> trin plant a mud </a:t>
            </a:r>
            <a:r>
              <a:rPr lang="en-GB" sz="1200" dirty="0" err="1"/>
              <a:t>dethol</a:t>
            </a:r>
            <a:r>
              <a:rPr lang="en-GB" sz="1200" dirty="0"/>
              <a:t>. </a:t>
            </a:r>
            <a:r>
              <a:rPr lang="en-GB" sz="1200" dirty="0" err="1"/>
              <a:t>Mewn</a:t>
            </a:r>
            <a:r>
              <a:rPr lang="en-GB" sz="1200" dirty="0"/>
              <a:t> </a:t>
            </a:r>
            <a:r>
              <a:rPr lang="en-GB" sz="1200" dirty="0" err="1"/>
              <a:t>lleoliadau</a:t>
            </a:r>
            <a:r>
              <a:rPr lang="en-GB" sz="1200" dirty="0"/>
              <a:t> </a:t>
            </a:r>
            <a:r>
              <a:rPr lang="en-GB" sz="1200" dirty="0" err="1"/>
              <a:t>ymchwil</a:t>
            </a:r>
            <a:r>
              <a:rPr lang="en-GB" sz="1200" dirty="0"/>
              <a:t>, </a:t>
            </a:r>
            <a:r>
              <a:rPr lang="en-GB" sz="1200" dirty="0" err="1"/>
              <a:t>ymrwymiadau</a:t>
            </a:r>
            <a:r>
              <a:rPr lang="en-GB" sz="1200" dirty="0"/>
              <a:t> mud </a:t>
            </a:r>
            <a:r>
              <a:rPr lang="en-GB" sz="1200" dirty="0" err="1"/>
              <a:t>dethol</a:t>
            </a:r>
            <a:r>
              <a:rPr lang="en-GB" sz="1200" dirty="0"/>
              <a:t> </a:t>
            </a:r>
            <a:r>
              <a:rPr lang="en-GB" sz="1200" dirty="0" err="1"/>
              <a:t>yw’r</a:t>
            </a:r>
            <a:r>
              <a:rPr lang="en-GB" sz="1200" dirty="0"/>
              <a:t> </a:t>
            </a:r>
            <a:r>
              <a:rPr lang="en-GB" sz="1200" dirty="0" err="1"/>
              <a:t>rhai</a:t>
            </a:r>
            <a:r>
              <a:rPr lang="en-GB" sz="1200" dirty="0"/>
              <a:t> </a:t>
            </a:r>
            <a:r>
              <a:rPr lang="en-GB" sz="1200" dirty="0" err="1"/>
              <a:t>mwyaf</a:t>
            </a:r>
            <a:r>
              <a:rPr lang="en-GB" sz="1200" dirty="0"/>
              <a:t> </a:t>
            </a:r>
            <a:r>
              <a:rPr lang="en-GB" sz="1200" dirty="0" err="1"/>
              <a:t>cyffredin</a:t>
            </a:r>
            <a:r>
              <a:rPr lang="en-GB" sz="1200" dirty="0"/>
              <a:t> (</a:t>
            </a:r>
            <a:r>
              <a:rPr lang="en-GB" sz="1200" dirty="0" err="1"/>
              <a:t>Muris</a:t>
            </a:r>
            <a:r>
              <a:rPr lang="en-GB" sz="1200" dirty="0"/>
              <a:t> et al, 2021).</a:t>
            </a:r>
          </a:p>
          <a:p>
            <a:pPr>
              <a:lnSpc>
                <a:spcPct val="150000"/>
              </a:lnSpc>
            </a:pPr>
            <a:r>
              <a:rPr lang="en-GB" sz="1200" dirty="0"/>
              <a:t>I </a:t>
            </a:r>
            <a:r>
              <a:rPr lang="en-GB" sz="1200" dirty="0" err="1"/>
              <a:t>grynhoi</a:t>
            </a:r>
            <a:r>
              <a:rPr lang="en-GB" sz="1200" dirty="0"/>
              <a:t>, </a:t>
            </a:r>
            <a:r>
              <a:rPr lang="en-GB" sz="1200" dirty="0" err="1"/>
              <a:t>mae’r</a:t>
            </a:r>
            <a:r>
              <a:rPr lang="en-GB" sz="1200" dirty="0"/>
              <a:t> </a:t>
            </a:r>
            <a:r>
              <a:rPr lang="en-GB" sz="1200" dirty="0" err="1"/>
              <a:t>cyflwyniad</a:t>
            </a:r>
            <a:r>
              <a:rPr lang="en-GB" sz="1200" dirty="0"/>
              <a:t> </a:t>
            </a:r>
            <a:r>
              <a:rPr lang="en-GB" sz="1200" dirty="0" err="1"/>
              <a:t>yma</a:t>
            </a:r>
            <a:r>
              <a:rPr lang="en-GB" sz="1200" dirty="0"/>
              <a:t> </a:t>
            </a:r>
            <a:r>
              <a:rPr lang="en-GB" sz="1200" dirty="0" err="1"/>
              <a:t>wedi</a:t>
            </a:r>
            <a:r>
              <a:rPr lang="en-GB" sz="1200" dirty="0"/>
              <a:t> </a:t>
            </a:r>
            <a:r>
              <a:rPr lang="en-GB" sz="1200" dirty="0" err="1"/>
              <a:t>egluro</a:t>
            </a:r>
            <a:r>
              <a:rPr lang="en-GB" sz="1200" dirty="0"/>
              <a:t> </a:t>
            </a:r>
            <a:r>
              <a:rPr lang="en-GB" sz="1200" dirty="0" err="1"/>
              <a:t>cymhlethdodau</a:t>
            </a:r>
            <a:r>
              <a:rPr lang="en-GB" sz="1200" dirty="0"/>
              <a:t> </a:t>
            </a:r>
            <a:r>
              <a:rPr lang="en-GB" sz="1200" dirty="0" err="1"/>
              <a:t>mutistiaeth</a:t>
            </a:r>
            <a:r>
              <a:rPr lang="en-GB" sz="1200" dirty="0"/>
              <a:t> </a:t>
            </a:r>
            <a:r>
              <a:rPr lang="en-GB" sz="1200" dirty="0" err="1"/>
              <a:t>ddetholus</a:t>
            </a:r>
            <a:r>
              <a:rPr lang="en-GB" sz="1200" dirty="0"/>
              <a:t> </a:t>
            </a:r>
            <a:r>
              <a:rPr lang="en-GB" sz="1200" dirty="0" err="1"/>
              <a:t>mewn</a:t>
            </a:r>
            <a:r>
              <a:rPr lang="en-GB" sz="1200" dirty="0"/>
              <a:t> plant ac </a:t>
            </a:r>
            <a:r>
              <a:rPr lang="en-GB" sz="1200" dirty="0" err="1"/>
              <a:t>wedi</a:t>
            </a:r>
            <a:r>
              <a:rPr lang="en-GB" sz="1200" dirty="0"/>
              <a:t> </a:t>
            </a:r>
            <a:r>
              <a:rPr lang="en-GB" sz="1200" dirty="0" err="1"/>
              <a:t>tanlinellu</a:t>
            </a:r>
            <a:r>
              <a:rPr lang="en-GB" sz="1200" dirty="0"/>
              <a:t> </a:t>
            </a:r>
            <a:r>
              <a:rPr lang="en-GB" sz="1200" dirty="0" err="1"/>
              <a:t>arwyddocâd</a:t>
            </a:r>
            <a:r>
              <a:rPr lang="en-GB" sz="1200" dirty="0"/>
              <a:t> </a:t>
            </a:r>
            <a:r>
              <a:rPr lang="en-GB" sz="1200" dirty="0" err="1"/>
              <a:t>canfod</a:t>
            </a:r>
            <a:r>
              <a:rPr lang="en-GB" sz="1200" dirty="0"/>
              <a:t> </a:t>
            </a:r>
            <a:r>
              <a:rPr lang="en-GB" sz="1200" dirty="0" err="1"/>
              <a:t>prydlon</a:t>
            </a:r>
            <a:r>
              <a:rPr lang="en-GB" sz="1200" dirty="0"/>
              <a:t>, </a:t>
            </a:r>
            <a:r>
              <a:rPr lang="en-GB" sz="1200" dirty="0" err="1"/>
              <a:t>gwerthuso</a:t>
            </a:r>
            <a:r>
              <a:rPr lang="en-GB" sz="1200" dirty="0"/>
              <a:t> </a:t>
            </a:r>
            <a:r>
              <a:rPr lang="en-GB" sz="1200" dirty="0" err="1"/>
              <a:t>trylwyr</a:t>
            </a:r>
            <a:r>
              <a:rPr lang="en-GB" sz="1200" dirty="0"/>
              <a:t>, a </a:t>
            </a:r>
            <a:r>
              <a:rPr lang="en-GB" sz="1200" dirty="0" err="1"/>
              <a:t>dulliau</a:t>
            </a:r>
            <a:r>
              <a:rPr lang="en-GB" sz="1200" dirty="0"/>
              <a:t> </a:t>
            </a:r>
            <a:r>
              <a:rPr lang="en-GB" sz="1200" dirty="0" err="1"/>
              <a:t>cymorth</a:t>
            </a:r>
            <a:r>
              <a:rPr lang="en-GB" sz="1200" dirty="0"/>
              <a:t>. Mae </a:t>
            </a:r>
            <a:r>
              <a:rPr lang="en-GB" sz="1200" dirty="0" err="1"/>
              <a:t>mutistiaeth</a:t>
            </a:r>
            <a:r>
              <a:rPr lang="en-GB" sz="1200" dirty="0"/>
              <a:t> </a:t>
            </a:r>
            <a:r>
              <a:rPr lang="en-GB" sz="1200" dirty="0" err="1"/>
              <a:t>ddetholus</a:t>
            </a:r>
            <a:r>
              <a:rPr lang="en-GB" sz="1200" dirty="0"/>
              <a:t> </a:t>
            </a:r>
            <a:r>
              <a:rPr lang="en-GB" sz="1200" dirty="0" err="1"/>
              <a:t>yn</a:t>
            </a:r>
            <a:r>
              <a:rPr lang="en-GB" sz="1200" dirty="0"/>
              <a:t> </a:t>
            </a:r>
            <a:r>
              <a:rPr lang="en-GB" sz="1200" dirty="0" err="1"/>
              <a:t>anhwylder</a:t>
            </a:r>
            <a:r>
              <a:rPr lang="en-GB" sz="1200" dirty="0"/>
              <a:t> </a:t>
            </a:r>
            <a:r>
              <a:rPr lang="en-GB" sz="1200" dirty="0" err="1"/>
              <a:t>cymhleth</a:t>
            </a:r>
            <a:r>
              <a:rPr lang="en-GB" sz="1200" dirty="0"/>
              <a:t> </a:t>
            </a:r>
            <a:r>
              <a:rPr lang="en-GB" sz="1200" dirty="0" err="1"/>
              <a:t>sy’n</a:t>
            </a:r>
            <a:r>
              <a:rPr lang="en-GB" sz="1200" dirty="0"/>
              <a:t> </a:t>
            </a:r>
            <a:r>
              <a:rPr lang="en-GB" sz="1200" dirty="0" err="1"/>
              <a:t>effeithio</a:t>
            </a:r>
            <a:r>
              <a:rPr lang="en-GB" sz="1200" dirty="0"/>
              <a:t> </a:t>
            </a:r>
            <a:r>
              <a:rPr lang="en-GB" sz="1200" dirty="0" err="1"/>
              <a:t>ar</a:t>
            </a:r>
            <a:r>
              <a:rPr lang="en-GB" sz="1200" dirty="0"/>
              <a:t> </a:t>
            </a:r>
            <a:r>
              <a:rPr lang="en-GB" sz="1200" dirty="0" err="1"/>
              <a:t>dwf</a:t>
            </a:r>
            <a:r>
              <a:rPr lang="en-GB" sz="1200" dirty="0"/>
              <a:t> a </a:t>
            </a:r>
            <a:r>
              <a:rPr lang="en-GB" sz="1200" dirty="0" err="1"/>
              <a:t>lles</a:t>
            </a:r>
            <a:r>
              <a:rPr lang="en-GB" sz="1200" dirty="0"/>
              <a:t> </a:t>
            </a:r>
            <a:r>
              <a:rPr lang="en-GB" sz="1200" dirty="0" err="1"/>
              <a:t>plentyn</a:t>
            </a:r>
            <a:r>
              <a:rPr lang="en-GB" sz="1200" dirty="0"/>
              <a:t> </a:t>
            </a:r>
            <a:r>
              <a:rPr lang="en-GB" sz="1200" dirty="0" err="1"/>
              <a:t>mewn</a:t>
            </a:r>
            <a:r>
              <a:rPr lang="en-GB" sz="1200" dirty="0"/>
              <a:t> </a:t>
            </a:r>
            <a:r>
              <a:rPr lang="en-GB" sz="1200" dirty="0" err="1"/>
              <a:t>sawl</a:t>
            </a:r>
            <a:r>
              <a:rPr lang="en-GB" sz="1200" dirty="0"/>
              <a:t> </a:t>
            </a:r>
            <a:r>
              <a:rPr lang="en-GB" sz="1200" dirty="0" err="1"/>
              <a:t>ffordd</a:t>
            </a:r>
            <a:r>
              <a:rPr lang="en-GB" sz="1200" dirty="0"/>
              <a:t>. </a:t>
            </a:r>
            <a:r>
              <a:rPr lang="en-GB" sz="1200" dirty="0" err="1"/>
              <a:t>Trwy</a:t>
            </a:r>
            <a:r>
              <a:rPr lang="en-GB" sz="1200" dirty="0"/>
              <a:t> </a:t>
            </a:r>
            <a:r>
              <a:rPr lang="en-GB" sz="1200" dirty="0" err="1"/>
              <a:t>roi</a:t>
            </a:r>
            <a:r>
              <a:rPr lang="en-GB" sz="1200" dirty="0"/>
              <a:t> </a:t>
            </a:r>
            <a:r>
              <a:rPr lang="en-GB" sz="1200" dirty="0" err="1"/>
              <a:t>ymyriadau</a:t>
            </a:r>
            <a:r>
              <a:rPr lang="en-GB" sz="1200" dirty="0"/>
              <a:t> </a:t>
            </a:r>
            <a:r>
              <a:rPr lang="en-GB" sz="1200" dirty="0" err="1"/>
              <a:t>wedi’u</a:t>
            </a:r>
            <a:r>
              <a:rPr lang="en-GB" sz="1200" dirty="0"/>
              <a:t> </a:t>
            </a:r>
            <a:r>
              <a:rPr lang="en-GB" sz="1200" dirty="0" err="1"/>
              <a:t>teilwra</a:t>
            </a:r>
            <a:r>
              <a:rPr lang="en-GB" sz="1200" dirty="0"/>
              <a:t> </a:t>
            </a:r>
            <a:r>
              <a:rPr lang="en-GB" sz="1200" dirty="0" err="1"/>
              <a:t>ar</a:t>
            </a:r>
            <a:r>
              <a:rPr lang="en-GB" sz="1200" dirty="0"/>
              <a:t> </a:t>
            </a:r>
            <a:r>
              <a:rPr lang="en-GB" sz="1200" dirty="0" err="1"/>
              <a:t>waith</a:t>
            </a:r>
            <a:r>
              <a:rPr lang="en-GB" sz="1200" dirty="0"/>
              <a:t>, </a:t>
            </a:r>
            <a:r>
              <a:rPr lang="en-GB" sz="1200" dirty="0" err="1"/>
              <a:t>efallai</a:t>
            </a:r>
            <a:r>
              <a:rPr lang="en-GB" sz="1200" dirty="0"/>
              <a:t> y </a:t>
            </a:r>
            <a:r>
              <a:rPr lang="en-GB" sz="1200" dirty="0" err="1"/>
              <a:t>byddwn</a:t>
            </a:r>
            <a:r>
              <a:rPr lang="en-GB" sz="1200" dirty="0"/>
              <a:t> </a:t>
            </a:r>
            <a:r>
              <a:rPr lang="en-GB" sz="1200" dirty="0" err="1"/>
              <a:t>yn</a:t>
            </a:r>
            <a:r>
              <a:rPr lang="en-GB" sz="1200" dirty="0"/>
              <a:t> </a:t>
            </a:r>
            <a:r>
              <a:rPr lang="en-GB" sz="1200" dirty="0" err="1"/>
              <a:t>galluogi</a:t>
            </a:r>
            <a:r>
              <a:rPr lang="en-GB" sz="1200" dirty="0"/>
              <a:t> plant a Mud </a:t>
            </a:r>
            <a:r>
              <a:rPr lang="en-GB" sz="1200" dirty="0" err="1"/>
              <a:t>Dethol</a:t>
            </a:r>
            <a:r>
              <a:rPr lang="en-GB" sz="1200" dirty="0"/>
              <a:t> </a:t>
            </a:r>
            <a:r>
              <a:rPr lang="en-GB" sz="1200" dirty="0" err="1"/>
              <a:t>i</a:t>
            </a:r>
            <a:r>
              <a:rPr lang="en-GB" sz="1200" dirty="0"/>
              <a:t> </a:t>
            </a:r>
            <a:r>
              <a:rPr lang="en-GB" sz="1200" dirty="0" err="1"/>
              <a:t>oresgyn</a:t>
            </a:r>
            <a:r>
              <a:rPr lang="en-GB" sz="1200" dirty="0"/>
              <a:t> </a:t>
            </a:r>
            <a:r>
              <a:rPr lang="en-GB" sz="1200" dirty="0" err="1"/>
              <a:t>rhwystrau</a:t>
            </a:r>
            <a:r>
              <a:rPr lang="en-GB" sz="1200" dirty="0"/>
              <a:t>, </a:t>
            </a:r>
            <a:r>
              <a:rPr lang="en-GB" sz="1200" dirty="0" err="1"/>
              <a:t>magu</a:t>
            </a:r>
            <a:r>
              <a:rPr lang="en-GB" sz="1200" dirty="0"/>
              <a:t> </a:t>
            </a:r>
            <a:r>
              <a:rPr lang="en-GB" sz="1200" dirty="0" err="1"/>
              <a:t>hyder</a:t>
            </a:r>
            <a:r>
              <a:rPr lang="en-GB" sz="1200" dirty="0"/>
              <a:t>, a </a:t>
            </a:r>
            <a:r>
              <a:rPr lang="en-GB" sz="1200" dirty="0" err="1"/>
              <a:t>ffynnu</a:t>
            </a:r>
            <a:r>
              <a:rPr lang="en-GB" sz="1200" dirty="0"/>
              <a:t> </a:t>
            </a:r>
            <a:r>
              <a:rPr lang="en-GB" sz="1200" dirty="0" err="1"/>
              <a:t>mewn</a:t>
            </a:r>
            <a:r>
              <a:rPr lang="en-GB" sz="1200" dirty="0"/>
              <a:t> </a:t>
            </a:r>
            <a:r>
              <a:rPr lang="en-GB" sz="1200" dirty="0" err="1"/>
              <a:t>amrywiaeth</a:t>
            </a:r>
            <a:r>
              <a:rPr lang="en-GB" sz="1200" dirty="0"/>
              <a:t> o </a:t>
            </a:r>
            <a:r>
              <a:rPr lang="en-GB" sz="1200" dirty="0" err="1"/>
              <a:t>amgylcheddau</a:t>
            </a:r>
            <a:r>
              <a:rPr lang="en-GB" sz="1200" dirty="0"/>
              <a:t>. </a:t>
            </a:r>
            <a:r>
              <a:rPr lang="en-GB" sz="1200" dirty="0" err="1"/>
              <a:t>Diolch</a:t>
            </a:r>
            <a:r>
              <a:rPr lang="en-GB" sz="1200" dirty="0"/>
              <a:t> am </a:t>
            </a:r>
            <a:r>
              <a:rPr lang="en-GB" sz="1200" dirty="0" err="1"/>
              <a:t>wrando</a:t>
            </a:r>
            <a:r>
              <a:rPr lang="en-GB" sz="1200" dirty="0"/>
              <a:t>. Oes </a:t>
            </a:r>
            <a:r>
              <a:rPr lang="en-GB" sz="1200" dirty="0" err="1"/>
              <a:t>unrhyw</a:t>
            </a:r>
            <a:r>
              <a:rPr lang="en-GB" sz="1200" dirty="0"/>
              <a:t> </a:t>
            </a:r>
            <a:r>
              <a:rPr lang="en-GB" sz="1200" dirty="0" err="1"/>
              <a:t>gwestiynau</a:t>
            </a:r>
            <a:r>
              <a:rPr lang="en-GB" sz="1200" dirty="0"/>
              <a:t>?</a:t>
            </a:r>
          </a:p>
        </p:txBody>
      </p:sp>
    </p:spTree>
    <p:extLst>
      <p:ext uri="{BB962C8B-B14F-4D97-AF65-F5344CB8AC3E}">
        <p14:creationId xmlns:p14="http://schemas.microsoft.com/office/powerpoint/2010/main" val="206838793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A5C759C1-C9FA-D789-AC7E-062DB1BA365E}"/>
              </a:ext>
            </a:extLst>
          </p:cNvPr>
          <p:cNvSpPr txBox="1"/>
          <p:nvPr/>
        </p:nvSpPr>
        <p:spPr>
          <a:xfrm>
            <a:off x="196645" y="294968"/>
            <a:ext cx="11828207" cy="6939015"/>
          </a:xfrm>
          <a:prstGeom prst="rect">
            <a:avLst/>
          </a:prstGeom>
          <a:noFill/>
        </p:spPr>
        <p:txBody>
          <a:bodyPr wrap="square" rtlCol="0">
            <a:spAutoFit/>
          </a:bodyPr>
          <a:lstStyle/>
          <a:p>
            <a:pPr>
              <a:lnSpc>
                <a:spcPct val="150000"/>
              </a:lnSpc>
              <a:spcAft>
                <a:spcPts val="1200"/>
              </a:spcAft>
            </a:pPr>
            <a:r>
              <a:rPr lang="en-US" sz="1100" u="sng" kern="0" dirty="0" err="1">
                <a:effectLst/>
                <a:latin typeface="Arial" panose="020B0604020202020204" pitchFamily="34" charset="0"/>
                <a:ea typeface="Times New Roman" panose="02020603050405020304" pitchFamily="18" charset="0"/>
                <a:cs typeface="Times New Roman" panose="02020603050405020304" pitchFamily="18" charset="0"/>
              </a:rPr>
              <a:t>Rhestr</a:t>
            </a:r>
            <a:r>
              <a:rPr lang="en-US" sz="1100" u="sng" kern="0" dirty="0">
                <a:effectLst/>
                <a:latin typeface="Arial" panose="020B0604020202020204" pitchFamily="34" charset="0"/>
                <a:ea typeface="Times New Roman" panose="02020603050405020304" pitchFamily="18" charset="0"/>
                <a:cs typeface="Times New Roman" panose="02020603050405020304" pitchFamily="18" charset="0"/>
              </a:rPr>
              <a:t> </a:t>
            </a:r>
            <a:r>
              <a:rPr lang="en-US" sz="1100" u="sng" kern="0" dirty="0" err="1">
                <a:effectLst/>
                <a:latin typeface="Arial" panose="020B0604020202020204" pitchFamily="34" charset="0"/>
                <a:ea typeface="Times New Roman" panose="02020603050405020304" pitchFamily="18" charset="0"/>
                <a:cs typeface="Times New Roman" panose="02020603050405020304" pitchFamily="18" charset="0"/>
              </a:rPr>
              <a:t>Cyfeirnodi</a:t>
            </a:r>
            <a:r>
              <a:rPr lang="en-US" sz="1100" u="sng" kern="0" dirty="0">
                <a:effectLst/>
                <a:latin typeface="Arial" panose="020B0604020202020204" pitchFamily="34" charset="0"/>
                <a:ea typeface="Times New Roman" panose="02020603050405020304" pitchFamily="18" charset="0"/>
                <a:cs typeface="Times New Roman" panose="02020603050405020304" pitchFamily="18" charset="0"/>
              </a:rPr>
              <a:t> Poster a </a:t>
            </a:r>
            <a:r>
              <a:rPr lang="en-US" sz="1100" u="sng" kern="0" dirty="0" err="1">
                <a:effectLst/>
                <a:latin typeface="Arial" panose="020B0604020202020204" pitchFamily="34" charset="0"/>
                <a:ea typeface="Times New Roman" panose="02020603050405020304" pitchFamily="18" charset="0"/>
                <a:cs typeface="Times New Roman" panose="02020603050405020304" pitchFamily="18" charset="0"/>
              </a:rPr>
              <a:t>Cyflwyniad</a:t>
            </a:r>
            <a:r>
              <a:rPr lang="en-US" sz="1100" u="sng" kern="0" dirty="0">
                <a:effectLst/>
                <a:latin typeface="Arial" panose="020B0604020202020204" pitchFamily="34" charset="0"/>
                <a:ea typeface="Times New Roman" panose="02020603050405020304" pitchFamily="18" charset="0"/>
                <a:cs typeface="Times New Roman" panose="02020603050405020304" pitchFamily="18" charset="0"/>
              </a:rPr>
              <a:t> </a:t>
            </a:r>
            <a:endParaRPr lang="en-GB" sz="1100" kern="100" dirty="0">
              <a:effectLst/>
              <a:latin typeface="Aptos" panose="020B0004020202020204" pitchFamily="34" charset="0"/>
              <a:ea typeface="Times New Roman" panose="02020603050405020304" pitchFamily="18" charset="0"/>
              <a:cs typeface="Times New Roman" panose="02020603050405020304" pitchFamily="18" charset="0"/>
            </a:endParaRPr>
          </a:p>
          <a:p>
            <a:pPr>
              <a:lnSpc>
                <a:spcPct val="150000"/>
              </a:lnSpc>
              <a:spcAft>
                <a:spcPts val="1200"/>
              </a:spcAft>
            </a:pPr>
            <a:r>
              <a:rPr lang="en-US" sz="1100" kern="0" dirty="0">
                <a:effectLst/>
                <a:latin typeface="Arial" panose="020B0604020202020204" pitchFamily="34" charset="0"/>
                <a:ea typeface="Times New Roman" panose="02020603050405020304" pitchFamily="18" charset="0"/>
                <a:cs typeface="Times New Roman" panose="02020603050405020304" pitchFamily="18" charset="0"/>
              </a:rPr>
              <a:t>American Psychiatric Association (2013). </a:t>
            </a:r>
            <a:r>
              <a:rPr lang="en-US" sz="1100" i="1" kern="0" dirty="0">
                <a:effectLst/>
                <a:latin typeface="Arial" panose="020B0604020202020204" pitchFamily="34" charset="0"/>
                <a:ea typeface="Times New Roman" panose="02020603050405020304" pitchFamily="18" charset="0"/>
                <a:cs typeface="Times New Roman" panose="02020603050405020304" pitchFamily="18" charset="0"/>
              </a:rPr>
              <a:t>DSM-5</a:t>
            </a:r>
            <a:r>
              <a:rPr lang="en-US" sz="1100" kern="0" dirty="0">
                <a:effectLst/>
                <a:latin typeface="Arial" panose="020B0604020202020204" pitchFamily="34" charset="0"/>
                <a:ea typeface="Times New Roman" panose="02020603050405020304" pitchFamily="18" charset="0"/>
                <a:cs typeface="Times New Roman" panose="02020603050405020304" pitchFamily="18" charset="0"/>
              </a:rPr>
              <a:t>. [online] </a:t>
            </a:r>
            <a:r>
              <a:rPr lang="en-US" sz="1100" i="1" kern="0" dirty="0">
                <a:effectLst/>
                <a:latin typeface="Arial" panose="020B0604020202020204" pitchFamily="34" charset="0"/>
                <a:ea typeface="Times New Roman" panose="02020603050405020304" pitchFamily="18" charset="0"/>
                <a:cs typeface="Times New Roman" panose="02020603050405020304" pitchFamily="18" charset="0"/>
              </a:rPr>
              <a:t>American Psychiatric Association.</a:t>
            </a:r>
            <a:r>
              <a:rPr lang="en-US" sz="1100" kern="0" dirty="0">
                <a:effectLst/>
                <a:latin typeface="Arial" panose="020B0604020202020204" pitchFamily="34" charset="0"/>
                <a:ea typeface="Times New Roman" panose="02020603050405020304" pitchFamily="18" charset="0"/>
                <a:cs typeface="Times New Roman" panose="02020603050405020304" pitchFamily="18" charset="0"/>
              </a:rPr>
              <a:t> Available at: </a:t>
            </a:r>
            <a:r>
              <a:rPr lang="en-US" sz="1100" u="sng"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hlinkClick r:id="rId2"/>
              </a:rPr>
              <a:t>https://repository.poltekkes-kaltim.ac.id/657/1/Diagnostic%20and%20statistical%20manual%20of%20mental%20disorders%20_%20DSM-5%20(%20PDFDrive.com%20).pdf</a:t>
            </a:r>
            <a:r>
              <a:rPr lang="en-US" sz="1100" kern="0" dirty="0">
                <a:effectLst/>
                <a:latin typeface="Arial" panose="020B0604020202020204" pitchFamily="34" charset="0"/>
                <a:ea typeface="Times New Roman" panose="02020603050405020304" pitchFamily="18" charset="0"/>
                <a:cs typeface="Times New Roman" panose="02020603050405020304" pitchFamily="18" charset="0"/>
              </a:rPr>
              <a:t> [Accessed 5 May 2024].</a:t>
            </a:r>
            <a:endParaRPr lang="en-GB" sz="1100" kern="100" dirty="0">
              <a:effectLst/>
              <a:latin typeface="Aptos" panose="020B0004020202020204" pitchFamily="34" charset="0"/>
              <a:ea typeface="Times New Roman" panose="02020603050405020304" pitchFamily="18" charset="0"/>
              <a:cs typeface="Times New Roman" panose="02020603050405020304" pitchFamily="18" charset="0"/>
            </a:endParaRPr>
          </a:p>
          <a:p>
            <a:pPr>
              <a:lnSpc>
                <a:spcPct val="150000"/>
              </a:lnSpc>
              <a:spcAft>
                <a:spcPts val="1200"/>
              </a:spcAft>
            </a:pPr>
            <a:r>
              <a:rPr lang="en-US" sz="1100" kern="0" dirty="0">
                <a:effectLst/>
                <a:latin typeface="Arial" panose="020B0604020202020204" pitchFamily="34" charset="0"/>
                <a:ea typeface="Times New Roman" panose="02020603050405020304" pitchFamily="18" charset="0"/>
                <a:cs typeface="Times New Roman" panose="02020603050405020304" pitchFamily="18" charset="0"/>
              </a:rPr>
              <a:t>Bunnell, B.E., </a:t>
            </a:r>
            <a:r>
              <a:rPr lang="en-US" sz="1100" i="1" kern="0" dirty="0">
                <a:effectLst/>
                <a:latin typeface="Arial" panose="020B0604020202020204" pitchFamily="34" charset="0"/>
                <a:ea typeface="Times New Roman" panose="02020603050405020304" pitchFamily="18" charset="0"/>
                <a:cs typeface="Times New Roman" panose="02020603050405020304" pitchFamily="18" charset="0"/>
              </a:rPr>
              <a:t>et al</a:t>
            </a:r>
            <a:r>
              <a:rPr lang="en-US" sz="1100" kern="0" dirty="0">
                <a:effectLst/>
                <a:latin typeface="Arial" panose="020B0604020202020204" pitchFamily="34" charset="0"/>
                <a:ea typeface="Times New Roman" panose="02020603050405020304" pitchFamily="18" charset="0"/>
                <a:cs typeface="Times New Roman" panose="02020603050405020304" pitchFamily="18" charset="0"/>
              </a:rPr>
              <a:t> (2018). A Two-Session Hierarchy for Shaping Successive Approximations of Speech in Selective Mutism: Pilot Study of Mobile Apps and Mechanisms of Behavior Change. </a:t>
            </a:r>
            <a:r>
              <a:rPr lang="en-US" sz="1100" i="1" kern="0" dirty="0">
                <a:effectLst/>
                <a:latin typeface="Arial" panose="020B0604020202020204" pitchFamily="34" charset="0"/>
                <a:ea typeface="Times New Roman" panose="02020603050405020304" pitchFamily="18" charset="0"/>
                <a:cs typeface="Times New Roman" panose="02020603050405020304" pitchFamily="18" charset="0"/>
              </a:rPr>
              <a:t>Behavior Therapy</a:t>
            </a:r>
            <a:r>
              <a:rPr lang="en-US" sz="1100" kern="0" dirty="0">
                <a:effectLst/>
                <a:latin typeface="Arial" panose="020B0604020202020204" pitchFamily="34" charset="0"/>
                <a:ea typeface="Times New Roman" panose="02020603050405020304" pitchFamily="18" charset="0"/>
                <a:cs typeface="Times New Roman" panose="02020603050405020304" pitchFamily="18" charset="0"/>
              </a:rPr>
              <a:t>, 49(6), pp.966–980. Available at :</a:t>
            </a:r>
            <a:r>
              <a:rPr lang="en-US" sz="1100" u="sng"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hlinkClick r:id="rId3"/>
              </a:rPr>
              <a:t>https://doi.org/10.1016/j.beth.2018.02.003.</a:t>
            </a:r>
            <a:r>
              <a:rPr lang="en-US" sz="1100" kern="0" dirty="0">
                <a:effectLst/>
                <a:latin typeface="Arial" panose="020B0604020202020204" pitchFamily="34" charset="0"/>
                <a:ea typeface="Times New Roman" panose="02020603050405020304" pitchFamily="18" charset="0"/>
                <a:cs typeface="Times New Roman" panose="02020603050405020304" pitchFamily="18" charset="0"/>
              </a:rPr>
              <a:t> [Accessed 13 May 2024]</a:t>
            </a:r>
            <a:endParaRPr lang="en-GB" sz="1100" kern="100" dirty="0">
              <a:effectLst/>
              <a:latin typeface="Aptos" panose="020B0004020202020204" pitchFamily="34" charset="0"/>
              <a:ea typeface="Times New Roman" panose="02020603050405020304" pitchFamily="18" charset="0"/>
              <a:cs typeface="Times New Roman" panose="02020603050405020304" pitchFamily="18" charset="0"/>
            </a:endParaRPr>
          </a:p>
          <a:p>
            <a:pPr>
              <a:lnSpc>
                <a:spcPct val="150000"/>
              </a:lnSpc>
              <a:spcAft>
                <a:spcPts val="1200"/>
              </a:spcAft>
            </a:pPr>
            <a:r>
              <a:rPr lang="en-US" sz="1100" kern="0" dirty="0">
                <a:effectLst/>
                <a:latin typeface="Arial" panose="020B0604020202020204" pitchFamily="34" charset="0"/>
                <a:ea typeface="Times New Roman" panose="02020603050405020304" pitchFamily="18" charset="0"/>
                <a:cs typeface="Times New Roman" panose="02020603050405020304" pitchFamily="18" charset="0"/>
              </a:rPr>
              <a:t>Chavira , </a:t>
            </a:r>
            <a:r>
              <a:rPr lang="en-US" sz="1100" kern="0" dirty="0" err="1">
                <a:effectLst/>
                <a:latin typeface="Arial" panose="020B0604020202020204" pitchFamily="34" charset="0"/>
                <a:ea typeface="Times New Roman" panose="02020603050405020304" pitchFamily="18" charset="0"/>
                <a:cs typeface="Times New Roman" panose="02020603050405020304" pitchFamily="18" charset="0"/>
              </a:rPr>
              <a:t>Denise.A</a:t>
            </a:r>
            <a:r>
              <a:rPr lang="en-US" sz="1100" kern="0" dirty="0">
                <a:effectLst/>
                <a:latin typeface="Arial" panose="020B0604020202020204" pitchFamily="34" charset="0"/>
                <a:ea typeface="Times New Roman" panose="02020603050405020304" pitchFamily="18" charset="0"/>
                <a:cs typeface="Times New Roman" panose="02020603050405020304" pitchFamily="18" charset="0"/>
              </a:rPr>
              <a:t>. (2007). </a:t>
            </a:r>
            <a:r>
              <a:rPr lang="en-US" sz="1100" i="1" kern="0" dirty="0">
                <a:effectLst/>
                <a:latin typeface="Arial" panose="020B0604020202020204" pitchFamily="34" charset="0"/>
                <a:ea typeface="Times New Roman" panose="02020603050405020304" pitchFamily="18" charset="0"/>
                <a:cs typeface="Times New Roman" panose="02020603050405020304" pitchFamily="18" charset="0"/>
              </a:rPr>
              <a:t>Selective Mutism and Social Anxiety Disorder: All in the Family?</a:t>
            </a:r>
            <a:r>
              <a:rPr lang="en-US" sz="1100" kern="0" dirty="0">
                <a:effectLst/>
                <a:latin typeface="Arial" panose="020B0604020202020204" pitchFamily="34" charset="0"/>
                <a:ea typeface="Times New Roman" panose="02020603050405020304" pitchFamily="18" charset="0"/>
                <a:cs typeface="Times New Roman" panose="02020603050405020304" pitchFamily="18" charset="0"/>
              </a:rPr>
              <a:t> [online] Journal of the American Academy of Child Adolescent Psychiatry. Available at: </a:t>
            </a:r>
            <a:r>
              <a:rPr lang="en-US" sz="1100" u="sng"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hlinkClick r:id="rId4"/>
              </a:rPr>
              <a:t>https://doi.org/10.1097/chi.0b013e318149366a</a:t>
            </a:r>
            <a:r>
              <a:rPr lang="en-US" sz="1100" kern="0" dirty="0">
                <a:effectLst/>
                <a:latin typeface="Arial" panose="020B0604020202020204" pitchFamily="34" charset="0"/>
                <a:ea typeface="Times New Roman" panose="02020603050405020304" pitchFamily="18" charset="0"/>
                <a:cs typeface="Times New Roman" panose="02020603050405020304" pitchFamily="18" charset="0"/>
              </a:rPr>
              <a:t> [Accessed 5 May 2024].</a:t>
            </a:r>
            <a:endParaRPr lang="en-GB" sz="1100" kern="100" dirty="0">
              <a:effectLst/>
              <a:latin typeface="Aptos" panose="020B0004020202020204" pitchFamily="34" charset="0"/>
              <a:ea typeface="Times New Roman" panose="02020603050405020304" pitchFamily="18" charset="0"/>
              <a:cs typeface="Times New Roman" panose="02020603050405020304" pitchFamily="18" charset="0"/>
            </a:endParaRPr>
          </a:p>
          <a:p>
            <a:pPr>
              <a:lnSpc>
                <a:spcPct val="150000"/>
              </a:lnSpc>
              <a:spcAft>
                <a:spcPts val="1200"/>
              </a:spcAft>
            </a:pPr>
            <a:r>
              <a:rPr lang="en-US" sz="1100" kern="0" dirty="0">
                <a:effectLst/>
                <a:latin typeface="Arial" panose="020B0604020202020204" pitchFamily="34" charset="0"/>
                <a:ea typeface="Times New Roman" panose="02020603050405020304" pitchFamily="18" charset="0"/>
                <a:cs typeface="Times New Roman" panose="02020603050405020304" pitchFamily="18" charset="0"/>
              </a:rPr>
              <a:t>Conroy, K., </a:t>
            </a:r>
            <a:r>
              <a:rPr lang="en-US" sz="1100" i="1" kern="0" dirty="0">
                <a:effectLst/>
                <a:latin typeface="Arial" panose="020B0604020202020204" pitchFamily="34" charset="0"/>
                <a:ea typeface="Times New Roman" panose="02020603050405020304" pitchFamily="18" charset="0"/>
                <a:cs typeface="Times New Roman" panose="02020603050405020304" pitchFamily="18" charset="0"/>
              </a:rPr>
              <a:t>et al</a:t>
            </a:r>
            <a:r>
              <a:rPr lang="en-US" sz="1100" kern="0" dirty="0">
                <a:effectLst/>
                <a:latin typeface="Arial" panose="020B0604020202020204" pitchFamily="34" charset="0"/>
                <a:ea typeface="Times New Roman" panose="02020603050405020304" pitchFamily="18" charset="0"/>
                <a:cs typeface="Times New Roman" panose="02020603050405020304" pitchFamily="18" charset="0"/>
              </a:rPr>
              <a:t> (2021). Harnessing Home-School Partnerships and School Consultation to Support Youth With Anxiety. </a:t>
            </a:r>
            <a:r>
              <a:rPr lang="en-US" sz="1100" i="1" kern="0" dirty="0">
                <a:effectLst/>
                <a:latin typeface="Arial" panose="020B0604020202020204" pitchFamily="34" charset="0"/>
                <a:ea typeface="Times New Roman" panose="02020603050405020304" pitchFamily="18" charset="0"/>
                <a:cs typeface="Times New Roman" panose="02020603050405020304" pitchFamily="18" charset="0"/>
              </a:rPr>
              <a:t>Cognitive and Behavioral Practice</a:t>
            </a:r>
            <a:r>
              <a:rPr lang="en-US" sz="1100" kern="0" dirty="0">
                <a:effectLst/>
                <a:latin typeface="Arial" panose="020B0604020202020204" pitchFamily="34" charset="0"/>
                <a:ea typeface="Times New Roman" panose="02020603050405020304" pitchFamily="18" charset="0"/>
                <a:cs typeface="Times New Roman" panose="02020603050405020304" pitchFamily="18" charset="0"/>
              </a:rPr>
              <a:t>. Available at: </a:t>
            </a:r>
            <a:r>
              <a:rPr lang="en-US" sz="1100" u="sng"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hlinkClick r:id="rId5"/>
              </a:rPr>
              <a:t>https://doi.org/10.1016/j.cbpra.2021.02.007.</a:t>
            </a:r>
            <a:r>
              <a:rPr lang="en-US" sz="1100" kern="0" dirty="0">
                <a:effectLst/>
                <a:latin typeface="Arial" panose="020B0604020202020204" pitchFamily="34" charset="0"/>
                <a:ea typeface="Times New Roman" panose="02020603050405020304" pitchFamily="18" charset="0"/>
                <a:cs typeface="Times New Roman" panose="02020603050405020304" pitchFamily="18" charset="0"/>
              </a:rPr>
              <a:t> [Accessed 6 May 2024]</a:t>
            </a:r>
            <a:endParaRPr lang="en-GB" sz="1100" kern="100" dirty="0">
              <a:effectLst/>
              <a:latin typeface="Aptos" panose="020B0004020202020204" pitchFamily="34" charset="0"/>
              <a:ea typeface="Times New Roman" panose="02020603050405020304" pitchFamily="18" charset="0"/>
              <a:cs typeface="Times New Roman" panose="02020603050405020304" pitchFamily="18" charset="0"/>
            </a:endParaRPr>
          </a:p>
          <a:p>
            <a:pPr>
              <a:lnSpc>
                <a:spcPct val="150000"/>
              </a:lnSpc>
              <a:spcAft>
                <a:spcPts val="1200"/>
              </a:spcAft>
            </a:pPr>
            <a:r>
              <a:rPr lang="en-US" sz="1100" kern="0" dirty="0" err="1">
                <a:effectLst/>
                <a:latin typeface="Arial" panose="020B0604020202020204" pitchFamily="34" charset="0"/>
                <a:ea typeface="Times New Roman" panose="02020603050405020304" pitchFamily="18" charset="0"/>
                <a:cs typeface="Times New Roman" panose="02020603050405020304" pitchFamily="18" charset="0"/>
              </a:rPr>
              <a:t>Cuncic</a:t>
            </a:r>
            <a:r>
              <a:rPr lang="en-US" sz="1100" kern="0" dirty="0">
                <a:effectLst/>
                <a:latin typeface="Arial" panose="020B0604020202020204" pitchFamily="34" charset="0"/>
                <a:ea typeface="Times New Roman" panose="02020603050405020304" pitchFamily="18" charset="0"/>
                <a:cs typeface="Times New Roman" panose="02020603050405020304" pitchFamily="18" charset="0"/>
              </a:rPr>
              <a:t>, A. (2022). </a:t>
            </a:r>
            <a:r>
              <a:rPr lang="en-US" sz="1100" i="1" kern="0" dirty="0">
                <a:effectLst/>
                <a:latin typeface="Arial" panose="020B0604020202020204" pitchFamily="34" charset="0"/>
                <a:ea typeface="Times New Roman" panose="02020603050405020304" pitchFamily="18" charset="0"/>
                <a:cs typeface="Times New Roman" panose="02020603050405020304" pitchFamily="18" charset="0"/>
              </a:rPr>
              <a:t>Understanding symptoms, diagnosis and treatment of selective mutism</a:t>
            </a:r>
            <a:r>
              <a:rPr lang="en-US" sz="1100" kern="0" dirty="0">
                <a:effectLst/>
                <a:latin typeface="Arial" panose="020B0604020202020204" pitchFamily="34" charset="0"/>
                <a:ea typeface="Times New Roman" panose="02020603050405020304" pitchFamily="18" charset="0"/>
                <a:cs typeface="Times New Roman" panose="02020603050405020304" pitchFamily="18" charset="0"/>
              </a:rPr>
              <a:t>. [online] </a:t>
            </a:r>
            <a:r>
              <a:rPr lang="en-US" sz="1100" kern="0" dirty="0" err="1">
                <a:effectLst/>
                <a:latin typeface="Arial" panose="020B0604020202020204" pitchFamily="34" charset="0"/>
                <a:ea typeface="Times New Roman" panose="02020603050405020304" pitchFamily="18" charset="0"/>
                <a:cs typeface="Times New Roman" panose="02020603050405020304" pitchFamily="18" charset="0"/>
              </a:rPr>
              <a:t>Verywell</a:t>
            </a:r>
            <a:r>
              <a:rPr lang="en-US" sz="1100" kern="0" dirty="0">
                <a:effectLst/>
                <a:latin typeface="Arial" panose="020B0604020202020204" pitchFamily="34" charset="0"/>
                <a:ea typeface="Times New Roman" panose="02020603050405020304" pitchFamily="18" charset="0"/>
                <a:cs typeface="Times New Roman" panose="02020603050405020304" pitchFamily="18" charset="0"/>
              </a:rPr>
              <a:t> Mind. Available at: </a:t>
            </a:r>
            <a:r>
              <a:rPr lang="en-US" sz="1100" u="sng"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hlinkClick r:id="rId6"/>
              </a:rPr>
              <a:t>https://www.verywellmind.com/what-is-selective-mutism-3024702</a:t>
            </a:r>
            <a:r>
              <a:rPr lang="en-US" sz="1100" kern="0" dirty="0">
                <a:effectLst/>
                <a:latin typeface="Arial" panose="020B0604020202020204" pitchFamily="34" charset="0"/>
                <a:ea typeface="Times New Roman" panose="02020603050405020304" pitchFamily="18" charset="0"/>
                <a:cs typeface="Times New Roman" panose="02020603050405020304" pitchFamily="18" charset="0"/>
              </a:rPr>
              <a:t> [Accessed 3 May 2024].</a:t>
            </a:r>
            <a:endParaRPr lang="en-GB" sz="1100" kern="100" dirty="0">
              <a:effectLst/>
              <a:latin typeface="Aptos" panose="020B0004020202020204" pitchFamily="34" charset="0"/>
              <a:ea typeface="Times New Roman" panose="02020603050405020304" pitchFamily="18" charset="0"/>
              <a:cs typeface="Times New Roman" panose="02020603050405020304" pitchFamily="18" charset="0"/>
            </a:endParaRPr>
          </a:p>
          <a:p>
            <a:pPr>
              <a:lnSpc>
                <a:spcPct val="150000"/>
              </a:lnSpc>
              <a:spcAft>
                <a:spcPts val="1200"/>
              </a:spcAft>
            </a:pPr>
            <a:r>
              <a:rPr lang="en-US" sz="1100" kern="0" dirty="0">
                <a:effectLst/>
                <a:latin typeface="Arial" panose="020B0604020202020204" pitchFamily="34" charset="0"/>
                <a:ea typeface="Times New Roman" panose="02020603050405020304" pitchFamily="18" charset="0"/>
                <a:cs typeface="Times New Roman" panose="02020603050405020304" pitchFamily="18" charset="0"/>
              </a:rPr>
              <a:t>Department of Education (2014). </a:t>
            </a:r>
            <a:r>
              <a:rPr lang="en-US" sz="1100" i="1" kern="0" dirty="0">
                <a:effectLst/>
                <a:latin typeface="Arial" panose="020B0604020202020204" pitchFamily="34" charset="0"/>
                <a:ea typeface="Times New Roman" panose="02020603050405020304" pitchFamily="18" charset="0"/>
                <a:cs typeface="Times New Roman" panose="02020603050405020304" pitchFamily="18" charset="0"/>
              </a:rPr>
              <a:t>The Equality Act 2010 and Schools Departmental Advice for School leaders, School staff, Governing Bodies and Local Authorities</a:t>
            </a:r>
            <a:r>
              <a:rPr lang="en-US" sz="1100" kern="0" dirty="0">
                <a:effectLst/>
                <a:latin typeface="Arial" panose="020B0604020202020204" pitchFamily="34" charset="0"/>
                <a:ea typeface="Times New Roman" panose="02020603050405020304" pitchFamily="18" charset="0"/>
                <a:cs typeface="Times New Roman" panose="02020603050405020304" pitchFamily="18" charset="0"/>
              </a:rPr>
              <a:t>. [online] </a:t>
            </a:r>
            <a:r>
              <a:rPr lang="en-US" sz="1100" i="1" kern="0" dirty="0">
                <a:effectLst/>
                <a:latin typeface="Arial" panose="020B0604020202020204" pitchFamily="34" charset="0"/>
                <a:ea typeface="Times New Roman" panose="02020603050405020304" pitchFamily="18" charset="0"/>
                <a:cs typeface="Times New Roman" panose="02020603050405020304" pitchFamily="18" charset="0"/>
              </a:rPr>
              <a:t>GOV.UK</a:t>
            </a:r>
            <a:r>
              <a:rPr lang="en-US" sz="1100" kern="0" dirty="0">
                <a:effectLst/>
                <a:latin typeface="Arial" panose="020B0604020202020204" pitchFamily="34" charset="0"/>
                <a:ea typeface="Times New Roman" panose="02020603050405020304" pitchFamily="18" charset="0"/>
                <a:cs typeface="Times New Roman" panose="02020603050405020304" pitchFamily="18" charset="0"/>
              </a:rPr>
              <a:t>. GOV.UK. Available at: </a:t>
            </a:r>
            <a:r>
              <a:rPr lang="en-US" sz="1100" u="sng"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hlinkClick r:id="rId7"/>
              </a:rPr>
              <a:t>https://assets.publishing.service.gov.uk/media/5a7e3237ed915d74e33f0ac9/Equality_Act_Advice_Final.pdf</a:t>
            </a:r>
            <a:r>
              <a:rPr lang="en-US" sz="1100" kern="0" dirty="0">
                <a:effectLst/>
                <a:latin typeface="Arial" panose="020B0604020202020204" pitchFamily="34" charset="0"/>
                <a:ea typeface="Times New Roman" panose="02020603050405020304" pitchFamily="18" charset="0"/>
                <a:cs typeface="Times New Roman" panose="02020603050405020304" pitchFamily="18" charset="0"/>
              </a:rPr>
              <a:t> [Accessed 11 May 2024].</a:t>
            </a:r>
          </a:p>
          <a:p>
            <a:pPr>
              <a:lnSpc>
                <a:spcPct val="150000"/>
              </a:lnSpc>
              <a:spcAft>
                <a:spcPts val="1200"/>
              </a:spcAft>
            </a:pPr>
            <a:r>
              <a:rPr lang="en-US" sz="1100" kern="0" dirty="0">
                <a:effectLst/>
                <a:latin typeface="Arial" panose="020B0604020202020204" pitchFamily="34" charset="0"/>
                <a:ea typeface="Times New Roman" panose="02020603050405020304" pitchFamily="18" charset="0"/>
                <a:cs typeface="Times New Roman" panose="02020603050405020304" pitchFamily="18" charset="0"/>
              </a:rPr>
              <a:t>Driessen, J., </a:t>
            </a:r>
            <a:r>
              <a:rPr lang="en-US" sz="1100" i="1" kern="0" dirty="0">
                <a:effectLst/>
                <a:latin typeface="Arial" panose="020B0604020202020204" pitchFamily="34" charset="0"/>
                <a:ea typeface="Times New Roman" panose="02020603050405020304" pitchFamily="18" charset="0"/>
                <a:cs typeface="Times New Roman" panose="02020603050405020304" pitchFamily="18" charset="0"/>
              </a:rPr>
              <a:t>et al.</a:t>
            </a:r>
            <a:r>
              <a:rPr lang="en-US" sz="1100" kern="0" dirty="0">
                <a:effectLst/>
                <a:latin typeface="Arial" panose="020B0604020202020204" pitchFamily="34" charset="0"/>
                <a:ea typeface="Times New Roman" panose="02020603050405020304" pitchFamily="18" charset="0"/>
                <a:cs typeface="Times New Roman" panose="02020603050405020304" pitchFamily="18" charset="0"/>
              </a:rPr>
              <a:t> (2019). Anxiety in children with selective mutism: A meta-analysis. </a:t>
            </a:r>
            <a:r>
              <a:rPr lang="en-US" sz="1100" i="1" kern="0" dirty="0">
                <a:effectLst/>
                <a:latin typeface="Arial" panose="020B0604020202020204" pitchFamily="34" charset="0"/>
                <a:ea typeface="Times New Roman" panose="02020603050405020304" pitchFamily="18" charset="0"/>
                <a:cs typeface="Times New Roman" panose="02020603050405020304" pitchFamily="18" charset="0"/>
              </a:rPr>
              <a:t>Child Psychiatry &amp; Human Development</a:t>
            </a:r>
            <a:r>
              <a:rPr lang="en-US" sz="1100" kern="0" dirty="0">
                <a:effectLst/>
                <a:latin typeface="Arial" panose="020B0604020202020204" pitchFamily="34" charset="0"/>
                <a:ea typeface="Times New Roman" panose="02020603050405020304" pitchFamily="18" charset="0"/>
                <a:cs typeface="Times New Roman" panose="02020603050405020304" pitchFamily="18" charset="0"/>
              </a:rPr>
              <a:t>, 51(2). Available at :</a:t>
            </a:r>
            <a:r>
              <a:rPr lang="en-US" sz="1100" u="sng"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hlinkClick r:id="rId8"/>
              </a:rPr>
              <a:t>https://doi.org/10.1007/s10578-019-00933-1.</a:t>
            </a:r>
            <a:r>
              <a:rPr lang="en-US" sz="1100" kern="0" dirty="0">
                <a:effectLst/>
                <a:latin typeface="Arial" panose="020B0604020202020204" pitchFamily="34" charset="0"/>
                <a:ea typeface="Times New Roman" panose="02020603050405020304" pitchFamily="18" charset="0"/>
                <a:cs typeface="Times New Roman" panose="02020603050405020304" pitchFamily="18" charset="0"/>
              </a:rPr>
              <a:t> [Accessed 11 May 2024]</a:t>
            </a:r>
            <a:endParaRPr lang="en-GB" sz="1100" kern="100" dirty="0">
              <a:effectLst/>
              <a:latin typeface="Aptos" panose="020B0004020202020204" pitchFamily="34" charset="0"/>
              <a:ea typeface="Times New Roman" panose="02020603050405020304" pitchFamily="18" charset="0"/>
              <a:cs typeface="Times New Roman" panose="02020603050405020304" pitchFamily="18" charset="0"/>
            </a:endParaRPr>
          </a:p>
          <a:p>
            <a:pPr>
              <a:lnSpc>
                <a:spcPct val="150000"/>
              </a:lnSpc>
              <a:spcAft>
                <a:spcPts val="1200"/>
              </a:spcAft>
            </a:pPr>
            <a:r>
              <a:rPr lang="en-US" sz="1100" kern="0" dirty="0" err="1">
                <a:effectLst/>
                <a:latin typeface="Arial" panose="020B0604020202020204" pitchFamily="34" charset="0"/>
                <a:ea typeface="Times New Roman" panose="02020603050405020304" pitchFamily="18" charset="0"/>
                <a:cs typeface="Times New Roman" panose="02020603050405020304" pitchFamily="18" charset="0"/>
              </a:rPr>
              <a:t>Elsahar</a:t>
            </a:r>
            <a:r>
              <a:rPr lang="en-US" sz="1100" kern="0" dirty="0">
                <a:effectLst/>
                <a:latin typeface="Arial" panose="020B0604020202020204" pitchFamily="34" charset="0"/>
                <a:ea typeface="Times New Roman" panose="02020603050405020304" pitchFamily="18" charset="0"/>
                <a:cs typeface="Times New Roman" panose="02020603050405020304" pitchFamily="18" charset="0"/>
              </a:rPr>
              <a:t>, Y., </a:t>
            </a:r>
            <a:r>
              <a:rPr lang="en-US" sz="1100" i="1" kern="0" dirty="0">
                <a:effectLst/>
                <a:latin typeface="Arial" panose="020B0604020202020204" pitchFamily="34" charset="0"/>
                <a:ea typeface="Times New Roman" panose="02020603050405020304" pitchFamily="18" charset="0"/>
                <a:cs typeface="Times New Roman" panose="02020603050405020304" pitchFamily="18" charset="0"/>
              </a:rPr>
              <a:t>et al.</a:t>
            </a:r>
            <a:r>
              <a:rPr lang="en-US" sz="1100" kern="0" dirty="0">
                <a:effectLst/>
                <a:latin typeface="Arial" panose="020B0604020202020204" pitchFamily="34" charset="0"/>
                <a:ea typeface="Times New Roman" panose="02020603050405020304" pitchFamily="18" charset="0"/>
                <a:cs typeface="Times New Roman" panose="02020603050405020304" pitchFamily="18" charset="0"/>
              </a:rPr>
              <a:t> (2019). </a:t>
            </a:r>
            <a:r>
              <a:rPr lang="en-US" sz="1100" i="1" kern="0" dirty="0">
                <a:effectLst/>
                <a:latin typeface="Arial" panose="020B0604020202020204" pitchFamily="34" charset="0"/>
                <a:ea typeface="Times New Roman" panose="02020603050405020304" pitchFamily="18" charset="0"/>
                <a:cs typeface="Times New Roman" panose="02020603050405020304" pitchFamily="18" charset="0"/>
              </a:rPr>
              <a:t>Augmentative and Alternative Communication</a:t>
            </a:r>
            <a:r>
              <a:rPr lang="en-US" sz="1100" kern="0" dirty="0">
                <a:effectLst/>
                <a:latin typeface="Arial" panose="020B0604020202020204" pitchFamily="34" charset="0"/>
                <a:ea typeface="Times New Roman" panose="02020603050405020304" pitchFamily="18" charset="0"/>
                <a:cs typeface="Times New Roman" panose="02020603050405020304" pitchFamily="18" charset="0"/>
              </a:rPr>
              <a:t> (AAC) Advances: a Review of Configurations for Individuals with a Speech Disability. </a:t>
            </a:r>
            <a:r>
              <a:rPr lang="en-US" sz="1100" i="1" kern="0" dirty="0">
                <a:effectLst/>
                <a:latin typeface="Arial" panose="020B0604020202020204" pitchFamily="34" charset="0"/>
                <a:ea typeface="Times New Roman" panose="02020603050405020304" pitchFamily="18" charset="0"/>
                <a:cs typeface="Times New Roman" panose="02020603050405020304" pitchFamily="18" charset="0"/>
              </a:rPr>
              <a:t>Sensors</a:t>
            </a:r>
            <a:r>
              <a:rPr lang="en-US" sz="1100" kern="0" dirty="0">
                <a:effectLst/>
                <a:latin typeface="Arial" panose="020B0604020202020204" pitchFamily="34" charset="0"/>
                <a:ea typeface="Times New Roman" panose="02020603050405020304" pitchFamily="18" charset="0"/>
                <a:cs typeface="Times New Roman" panose="02020603050405020304" pitchFamily="18" charset="0"/>
              </a:rPr>
              <a:t>, [online] 19(8), p.1911. Available </a:t>
            </a:r>
            <a:r>
              <a:rPr lang="en-US" sz="1100" kern="0" dirty="0" err="1">
                <a:effectLst/>
                <a:latin typeface="Arial" panose="020B0604020202020204" pitchFamily="34" charset="0"/>
                <a:ea typeface="Times New Roman" panose="02020603050405020304" pitchFamily="18" charset="0"/>
                <a:cs typeface="Times New Roman" panose="02020603050405020304" pitchFamily="18" charset="0"/>
              </a:rPr>
              <a:t>at:</a:t>
            </a:r>
            <a:r>
              <a:rPr lang="en-US" sz="1100" u="sng" kern="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hlinkClick r:id="rId9"/>
              </a:rPr>
              <a:t>https</a:t>
            </a:r>
            <a:r>
              <a:rPr lang="en-US" sz="1100" u="sng"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hlinkClick r:id="rId9"/>
              </a:rPr>
              <a:t>://doi.org/10.3390/s19081911.</a:t>
            </a:r>
            <a:r>
              <a:rPr lang="en-US" sz="1100" kern="0" dirty="0">
                <a:effectLst/>
                <a:latin typeface="Arial" panose="020B0604020202020204" pitchFamily="34" charset="0"/>
                <a:ea typeface="Times New Roman" panose="02020603050405020304" pitchFamily="18" charset="0"/>
                <a:cs typeface="Times New Roman" panose="02020603050405020304" pitchFamily="18" charset="0"/>
              </a:rPr>
              <a:t> [Accessed 9 May 2024]</a:t>
            </a:r>
            <a:endParaRPr lang="en-GB" sz="1100" kern="100" dirty="0">
              <a:effectLst/>
              <a:latin typeface="Aptos" panose="020B0004020202020204" pitchFamily="34" charset="0"/>
              <a:ea typeface="Times New Roman" panose="02020603050405020304" pitchFamily="18" charset="0"/>
              <a:cs typeface="Times New Roman" panose="02020603050405020304" pitchFamily="18" charset="0"/>
            </a:endParaRPr>
          </a:p>
          <a:p>
            <a:pPr>
              <a:lnSpc>
                <a:spcPct val="150000"/>
              </a:lnSpc>
              <a:spcAft>
                <a:spcPts val="1200"/>
              </a:spcAft>
            </a:pPr>
            <a:r>
              <a:rPr lang="en-US" sz="1100" kern="0" dirty="0">
                <a:effectLst/>
                <a:latin typeface="Arial" panose="020B0604020202020204" pitchFamily="34" charset="0"/>
                <a:ea typeface="Times New Roman" panose="02020603050405020304" pitchFamily="18" charset="0"/>
                <a:cs typeface="Times New Roman" panose="02020603050405020304" pitchFamily="18" charset="0"/>
              </a:rPr>
              <a:t>Fung, D., </a:t>
            </a:r>
            <a:r>
              <a:rPr lang="en-US" sz="1100" i="1" kern="0" dirty="0">
                <a:effectLst/>
                <a:latin typeface="Arial" panose="020B0604020202020204" pitchFamily="34" charset="0"/>
                <a:ea typeface="Times New Roman" panose="02020603050405020304" pitchFamily="18" charset="0"/>
                <a:cs typeface="Times New Roman" panose="02020603050405020304" pitchFamily="18" charset="0"/>
              </a:rPr>
              <a:t>et al</a:t>
            </a:r>
            <a:r>
              <a:rPr lang="en-US" sz="1100" kern="0" dirty="0">
                <a:effectLst/>
                <a:latin typeface="Arial" panose="020B0604020202020204" pitchFamily="34" charset="0"/>
                <a:ea typeface="Times New Roman" panose="02020603050405020304" pitchFamily="18" charset="0"/>
                <a:cs typeface="Times New Roman" panose="02020603050405020304" pitchFamily="18" charset="0"/>
              </a:rPr>
              <a:t> (2021). </a:t>
            </a:r>
            <a:r>
              <a:rPr lang="en-US" sz="1100" i="1" kern="0" dirty="0">
                <a:effectLst/>
                <a:latin typeface="Arial" panose="020B0604020202020204" pitchFamily="34" charset="0"/>
                <a:ea typeface="Times New Roman" panose="02020603050405020304" pitchFamily="18" charset="0"/>
                <a:cs typeface="Times New Roman" panose="02020603050405020304" pitchFamily="18" charset="0"/>
              </a:rPr>
              <a:t>Finding Your Voice: Helping Children with Selective Mutism</a:t>
            </a:r>
            <a:r>
              <a:rPr lang="en-US" sz="1100" kern="0" dirty="0">
                <a:effectLst/>
                <a:latin typeface="Arial" panose="020B0604020202020204" pitchFamily="34" charset="0"/>
                <a:ea typeface="Times New Roman" panose="02020603050405020304" pitchFamily="18" charset="0"/>
                <a:cs typeface="Times New Roman" panose="02020603050405020304" pitchFamily="18" charset="0"/>
              </a:rPr>
              <a:t>. [online] </a:t>
            </a:r>
            <a:r>
              <a:rPr lang="en-US" sz="1100" i="1" kern="0" dirty="0">
                <a:effectLst/>
                <a:latin typeface="Arial" panose="020B0604020202020204" pitchFamily="34" charset="0"/>
                <a:ea typeface="Times New Roman" panose="02020603050405020304" pitchFamily="18" charset="0"/>
                <a:cs typeface="Times New Roman" panose="02020603050405020304" pitchFamily="18" charset="0"/>
              </a:rPr>
              <a:t>Google Books</a:t>
            </a:r>
            <a:r>
              <a:rPr lang="en-US" sz="1100" kern="0" dirty="0">
                <a:effectLst/>
                <a:latin typeface="Arial" panose="020B0604020202020204" pitchFamily="34" charset="0"/>
                <a:ea typeface="Times New Roman" panose="02020603050405020304" pitchFamily="18" charset="0"/>
                <a:cs typeface="Times New Roman" panose="02020603050405020304" pitchFamily="18" charset="0"/>
              </a:rPr>
              <a:t>. Marshall Cavendish International Asia Pte Ltd. Available at: </a:t>
            </a:r>
            <a:r>
              <a:rPr lang="en-US" sz="1100" u="sng"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hlinkClick r:id="rId10"/>
              </a:rPr>
              <a:t>https://books.google.co.uk/books?hl=en&amp;lr=&amp;id=mAY7EAAAQBAJ&amp;oi=fnd&amp;pg=PT8&amp;dq=Children+who+experience+communication+difficulties+due+to+selective+mutism+may+find+it+difficult+to+vocally+communicate+their+needs</a:t>
            </a:r>
            <a:r>
              <a:rPr lang="en-US" sz="1100" kern="0" dirty="0">
                <a:effectLst/>
                <a:latin typeface="Arial" panose="020B0604020202020204" pitchFamily="34" charset="0"/>
                <a:ea typeface="Times New Roman" panose="02020603050405020304" pitchFamily="18" charset="0"/>
                <a:cs typeface="Times New Roman" panose="02020603050405020304" pitchFamily="18" charset="0"/>
              </a:rPr>
              <a:t> [Accessed 9 May 2024].</a:t>
            </a:r>
            <a:endParaRPr lang="en-GB" sz="1100" kern="100" dirty="0">
              <a:effectLst/>
              <a:latin typeface="Aptos" panose="020B0004020202020204" pitchFamily="34" charset="0"/>
              <a:ea typeface="Times New Roman" panose="02020603050405020304" pitchFamily="18" charset="0"/>
              <a:cs typeface="Times New Roman" panose="02020603050405020304" pitchFamily="18" charset="0"/>
            </a:endParaRPr>
          </a:p>
          <a:p>
            <a:pPr>
              <a:lnSpc>
                <a:spcPct val="150000"/>
              </a:lnSpc>
              <a:spcAft>
                <a:spcPts val="1200"/>
              </a:spcAft>
            </a:pPr>
            <a:endParaRPr lang="en-GB" sz="1100" kern="100" dirty="0">
              <a:effectLst/>
              <a:latin typeface="Aptos" panose="020B0004020202020204" pitchFamily="34" charset="0"/>
              <a:ea typeface="Times New Roman" panose="02020603050405020304" pitchFamily="18" charset="0"/>
              <a:cs typeface="Times New Roman" panose="02020603050405020304" pitchFamily="18" charset="0"/>
            </a:endParaRPr>
          </a:p>
        </p:txBody>
      </p:sp>
      <p:sp>
        <p:nvSpPr>
          <p:cNvPr id="5" name="TextBox 4">
            <a:extLst>
              <a:ext uri="{FF2B5EF4-FFF2-40B4-BE49-F238E27FC236}">
                <a16:creationId xmlns:a16="http://schemas.microsoft.com/office/drawing/2014/main" id="{B6EA7E61-16F3-AF8F-16DC-A542ABC48B41}"/>
              </a:ext>
            </a:extLst>
          </p:cNvPr>
          <p:cNvSpPr txBox="1"/>
          <p:nvPr/>
        </p:nvSpPr>
        <p:spPr>
          <a:xfrm>
            <a:off x="181896" y="19664"/>
            <a:ext cx="11828207" cy="261610"/>
          </a:xfrm>
          <a:prstGeom prst="rect">
            <a:avLst/>
          </a:prstGeom>
          <a:noFill/>
        </p:spPr>
        <p:txBody>
          <a:bodyPr wrap="square" rtlCol="0">
            <a:spAutoFit/>
          </a:bodyPr>
          <a:lstStyle/>
          <a:p>
            <a:r>
              <a:rPr lang="en-GB" sz="1100" dirty="0" err="1"/>
              <a:t>Rhif</a:t>
            </a:r>
            <a:r>
              <a:rPr lang="en-GB" sz="1100" dirty="0"/>
              <a:t> </a:t>
            </a:r>
            <a:r>
              <a:rPr lang="en-GB" sz="1100" dirty="0" err="1"/>
              <a:t>Myfyriwr</a:t>
            </a:r>
            <a:r>
              <a:rPr lang="en-GB" sz="1100" dirty="0"/>
              <a:t>: 2114233      </a:t>
            </a:r>
            <a:r>
              <a:rPr lang="en-GB" sz="1100" dirty="0" err="1"/>
              <a:t>Rhif</a:t>
            </a:r>
            <a:r>
              <a:rPr lang="en-GB" sz="1100" dirty="0"/>
              <a:t> </a:t>
            </a:r>
            <a:r>
              <a:rPr lang="en-GB" sz="1100" dirty="0" err="1"/>
              <a:t>Modiwl</a:t>
            </a:r>
            <a:r>
              <a:rPr lang="en-GB" sz="1100" dirty="0"/>
              <a:t>: ECEY6006C</a:t>
            </a:r>
          </a:p>
        </p:txBody>
      </p:sp>
    </p:spTree>
    <p:extLst>
      <p:ext uri="{BB962C8B-B14F-4D97-AF65-F5344CB8AC3E}">
        <p14:creationId xmlns:p14="http://schemas.microsoft.com/office/powerpoint/2010/main" val="340207724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67742131-F6A8-0C4B-B4FA-CD5ECB536488}"/>
              </a:ext>
            </a:extLst>
          </p:cNvPr>
          <p:cNvSpPr txBox="1"/>
          <p:nvPr/>
        </p:nvSpPr>
        <p:spPr>
          <a:xfrm>
            <a:off x="167148" y="137652"/>
            <a:ext cx="11808542" cy="6939015"/>
          </a:xfrm>
          <a:prstGeom prst="rect">
            <a:avLst/>
          </a:prstGeom>
          <a:noFill/>
        </p:spPr>
        <p:txBody>
          <a:bodyPr wrap="square" rtlCol="0">
            <a:spAutoFit/>
          </a:bodyPr>
          <a:lstStyle/>
          <a:p>
            <a:pPr>
              <a:lnSpc>
                <a:spcPct val="150000"/>
              </a:lnSpc>
              <a:spcAft>
                <a:spcPts val="1200"/>
              </a:spcAft>
            </a:pPr>
            <a:r>
              <a:rPr lang="en-US" sz="1100" kern="0" dirty="0">
                <a:effectLst/>
                <a:latin typeface="Arial" panose="020B0604020202020204" pitchFamily="34" charset="0"/>
                <a:ea typeface="Times New Roman" panose="02020603050405020304" pitchFamily="18" charset="0"/>
                <a:cs typeface="Times New Roman" panose="02020603050405020304" pitchFamily="18" charset="0"/>
              </a:rPr>
              <a:t>Hipolito, G., </a:t>
            </a:r>
            <a:r>
              <a:rPr lang="en-US" sz="1100" i="1" kern="0" dirty="0">
                <a:effectLst/>
                <a:latin typeface="Arial" panose="020B0604020202020204" pitchFamily="34" charset="0"/>
                <a:ea typeface="Times New Roman" panose="02020603050405020304" pitchFamily="18" charset="0"/>
                <a:cs typeface="Times New Roman" panose="02020603050405020304" pitchFamily="18" charset="0"/>
              </a:rPr>
              <a:t>et al</a:t>
            </a:r>
            <a:r>
              <a:rPr lang="en-US" sz="1100" kern="0" dirty="0">
                <a:effectLst/>
                <a:latin typeface="Arial" panose="020B0604020202020204" pitchFamily="34" charset="0"/>
                <a:ea typeface="Times New Roman" panose="02020603050405020304" pitchFamily="18" charset="0"/>
                <a:cs typeface="Times New Roman" panose="02020603050405020304" pitchFamily="18" charset="0"/>
              </a:rPr>
              <a:t> (2023). A systematic review and meta</a:t>
            </a:r>
            <a:r>
              <a:rPr lang="en-US" sz="1100" kern="0" dirty="0">
                <a:effectLst/>
                <a:latin typeface="Cambria Math" panose="02040503050406030204" pitchFamily="18" charset="0"/>
                <a:ea typeface="Times New Roman" panose="02020603050405020304" pitchFamily="18" charset="0"/>
                <a:cs typeface="Cambria Math" panose="02040503050406030204" pitchFamily="18" charset="0"/>
              </a:rPr>
              <a:t>‐</a:t>
            </a:r>
            <a:r>
              <a:rPr lang="en-US" sz="1100" kern="0" dirty="0">
                <a:effectLst/>
                <a:latin typeface="Arial" panose="020B0604020202020204" pitchFamily="34" charset="0"/>
                <a:ea typeface="Times New Roman" panose="02020603050405020304" pitchFamily="18" charset="0"/>
                <a:cs typeface="Times New Roman" panose="02020603050405020304" pitchFamily="18" charset="0"/>
              </a:rPr>
              <a:t>analysis of nonpharmacological interventions for children and adolescents with selective mutism. </a:t>
            </a:r>
            <a:r>
              <a:rPr lang="en-US" sz="1100" i="1" kern="0" dirty="0">
                <a:effectLst/>
                <a:latin typeface="Arial" panose="020B0604020202020204" pitchFamily="34" charset="0"/>
                <a:ea typeface="Times New Roman" panose="02020603050405020304" pitchFamily="18" charset="0"/>
                <a:cs typeface="Times New Roman" panose="02020603050405020304" pitchFamily="18" charset="0"/>
              </a:rPr>
              <a:t>JCPP Advances</a:t>
            </a:r>
            <a:r>
              <a:rPr lang="en-US" sz="1100" kern="0" dirty="0">
                <a:effectLst/>
                <a:latin typeface="Arial" panose="020B0604020202020204" pitchFamily="34" charset="0"/>
                <a:ea typeface="Times New Roman" panose="02020603050405020304" pitchFamily="18" charset="0"/>
                <a:cs typeface="Times New Roman" panose="02020603050405020304" pitchFamily="18" charset="0"/>
              </a:rPr>
              <a:t>. Available at :</a:t>
            </a:r>
            <a:r>
              <a:rPr lang="en-US" sz="1100" u="sng"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hlinkClick r:id="rId2"/>
              </a:rPr>
              <a:t>https://doi.org/10.1002/jcv2.12166.</a:t>
            </a:r>
            <a:r>
              <a:rPr lang="en-US" sz="1100" kern="0" dirty="0">
                <a:effectLst/>
                <a:latin typeface="Arial" panose="020B0604020202020204" pitchFamily="34" charset="0"/>
                <a:ea typeface="Times New Roman" panose="02020603050405020304" pitchFamily="18" charset="0"/>
                <a:cs typeface="Times New Roman" panose="02020603050405020304" pitchFamily="18" charset="0"/>
              </a:rPr>
              <a:t> [Accessed 4 May 2024]</a:t>
            </a:r>
            <a:endParaRPr lang="en-GB" sz="1100" kern="100" dirty="0">
              <a:effectLst/>
              <a:latin typeface="Aptos" panose="020B0004020202020204" pitchFamily="34" charset="0"/>
              <a:ea typeface="Times New Roman" panose="02020603050405020304" pitchFamily="18" charset="0"/>
              <a:cs typeface="Times New Roman" panose="02020603050405020304" pitchFamily="18" charset="0"/>
            </a:endParaRPr>
          </a:p>
          <a:p>
            <a:pPr>
              <a:lnSpc>
                <a:spcPct val="150000"/>
              </a:lnSpc>
              <a:spcAft>
                <a:spcPts val="1200"/>
              </a:spcAft>
            </a:pPr>
            <a:r>
              <a:rPr lang="en-US" sz="1100" kern="0" dirty="0">
                <a:effectLst/>
                <a:latin typeface="Arial" panose="020B0604020202020204" pitchFamily="34" charset="0"/>
                <a:ea typeface="Times New Roman" panose="02020603050405020304" pitchFamily="18" charset="0"/>
                <a:cs typeface="Times New Roman" panose="02020603050405020304" pitchFamily="18" charset="0"/>
              </a:rPr>
              <a:t>Hofmann, S.G. </a:t>
            </a:r>
            <a:r>
              <a:rPr lang="en-US" sz="1100" i="1" kern="0" dirty="0">
                <a:effectLst/>
                <a:latin typeface="Arial" panose="020B0604020202020204" pitchFamily="34" charset="0"/>
                <a:ea typeface="Times New Roman" panose="02020603050405020304" pitchFamily="18" charset="0"/>
                <a:cs typeface="Times New Roman" panose="02020603050405020304" pitchFamily="18" charset="0"/>
              </a:rPr>
              <a:t>et al</a:t>
            </a:r>
            <a:r>
              <a:rPr lang="en-US" sz="1100" kern="0" dirty="0">
                <a:effectLst/>
                <a:latin typeface="Arial" panose="020B0604020202020204" pitchFamily="34" charset="0"/>
                <a:ea typeface="Times New Roman" panose="02020603050405020304" pitchFamily="18" charset="0"/>
                <a:cs typeface="Times New Roman" panose="02020603050405020304" pitchFamily="18" charset="0"/>
              </a:rPr>
              <a:t> (2018). Rethinking avoidance: Toward a balanced approach to avoidance in treating anxiety disorders. </a:t>
            </a:r>
            <a:r>
              <a:rPr lang="en-US" sz="1100" i="1" kern="0" dirty="0">
                <a:effectLst/>
                <a:latin typeface="Arial" panose="020B0604020202020204" pitchFamily="34" charset="0"/>
                <a:ea typeface="Times New Roman" panose="02020603050405020304" pitchFamily="18" charset="0"/>
                <a:cs typeface="Times New Roman" panose="02020603050405020304" pitchFamily="18" charset="0"/>
              </a:rPr>
              <a:t>Journal of Anxiety Disorders</a:t>
            </a:r>
            <a:r>
              <a:rPr lang="en-US" sz="1100" kern="0" dirty="0">
                <a:effectLst/>
                <a:latin typeface="Arial" panose="020B0604020202020204" pitchFamily="34" charset="0"/>
                <a:ea typeface="Times New Roman" panose="02020603050405020304" pitchFamily="18" charset="0"/>
                <a:cs typeface="Times New Roman" panose="02020603050405020304" pitchFamily="18" charset="0"/>
              </a:rPr>
              <a:t>, [online] 55(55), pp.14–21. Available at :</a:t>
            </a:r>
            <a:r>
              <a:rPr lang="en-US" sz="1100" u="sng"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hlinkClick r:id="rId3"/>
              </a:rPr>
              <a:t>https://doi.org/10.1016/j.janxdis.2018.03.004.</a:t>
            </a:r>
            <a:r>
              <a:rPr lang="en-US" sz="1100" kern="0" dirty="0">
                <a:effectLst/>
                <a:latin typeface="Arial" panose="020B0604020202020204" pitchFamily="34" charset="0"/>
                <a:ea typeface="Times New Roman" panose="02020603050405020304" pitchFamily="18" charset="0"/>
                <a:cs typeface="Times New Roman" panose="02020603050405020304" pitchFamily="18" charset="0"/>
              </a:rPr>
              <a:t> [Accessed 7 May 2024] </a:t>
            </a:r>
            <a:endParaRPr lang="en-GB" sz="1100" kern="100" dirty="0">
              <a:effectLst/>
              <a:latin typeface="Aptos" panose="020B0004020202020204" pitchFamily="34" charset="0"/>
              <a:ea typeface="Times New Roman" panose="02020603050405020304" pitchFamily="18" charset="0"/>
              <a:cs typeface="Times New Roman" panose="02020603050405020304" pitchFamily="18" charset="0"/>
            </a:endParaRPr>
          </a:p>
          <a:p>
            <a:pPr>
              <a:lnSpc>
                <a:spcPct val="150000"/>
              </a:lnSpc>
              <a:spcAft>
                <a:spcPts val="1200"/>
              </a:spcAft>
            </a:pPr>
            <a:r>
              <a:rPr lang="en-US" sz="1100" kern="0" dirty="0">
                <a:effectLst/>
                <a:latin typeface="Arial" panose="020B0604020202020204" pitchFamily="34" charset="0"/>
                <a:ea typeface="Times New Roman" panose="02020603050405020304" pitchFamily="18" charset="0"/>
                <a:cs typeface="Times New Roman" panose="02020603050405020304" pitchFamily="18" charset="0"/>
              </a:rPr>
              <a:t>Janssen, J. </a:t>
            </a:r>
            <a:r>
              <a:rPr lang="en-US" sz="1100" i="1" kern="0" dirty="0">
                <a:effectLst/>
                <a:latin typeface="Arial" panose="020B0604020202020204" pitchFamily="34" charset="0"/>
                <a:ea typeface="Times New Roman" panose="02020603050405020304" pitchFamily="18" charset="0"/>
                <a:cs typeface="Times New Roman" panose="02020603050405020304" pitchFamily="18" charset="0"/>
              </a:rPr>
              <a:t>et al</a:t>
            </a:r>
            <a:r>
              <a:rPr lang="en-US" sz="1100" kern="0" dirty="0">
                <a:effectLst/>
                <a:latin typeface="Arial" panose="020B0604020202020204" pitchFamily="34" charset="0"/>
                <a:ea typeface="Times New Roman" panose="02020603050405020304" pitchFamily="18" charset="0"/>
                <a:cs typeface="Times New Roman" panose="02020603050405020304" pitchFamily="18" charset="0"/>
              </a:rPr>
              <a:t> (2018). Collaborative learning practices: teacher and student perceived obstacles to effective student collaboration. </a:t>
            </a:r>
            <a:r>
              <a:rPr lang="en-US" sz="1100" i="1" kern="0" dirty="0">
                <a:effectLst/>
                <a:latin typeface="Arial" panose="020B0604020202020204" pitchFamily="34" charset="0"/>
                <a:ea typeface="Times New Roman" panose="02020603050405020304" pitchFamily="18" charset="0"/>
                <a:cs typeface="Times New Roman" panose="02020603050405020304" pitchFamily="18" charset="0"/>
              </a:rPr>
              <a:t>Cambridge Journal of Education</a:t>
            </a:r>
            <a:r>
              <a:rPr lang="en-US" sz="1100" kern="0" dirty="0">
                <a:effectLst/>
                <a:latin typeface="Arial" panose="020B0604020202020204" pitchFamily="34" charset="0"/>
                <a:ea typeface="Times New Roman" panose="02020603050405020304" pitchFamily="18" charset="0"/>
                <a:cs typeface="Times New Roman" panose="02020603050405020304" pitchFamily="18" charset="0"/>
              </a:rPr>
              <a:t>, [online] 48(1), pp.103–122. Available at :</a:t>
            </a:r>
            <a:r>
              <a:rPr lang="en-US" sz="1100" u="sng"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hlinkClick r:id="rId4"/>
              </a:rPr>
              <a:t>https://doi.org/10.1080/0305764X.2016.1259389.</a:t>
            </a:r>
            <a:r>
              <a:rPr lang="en-US" sz="1100" kern="0" dirty="0">
                <a:effectLst/>
                <a:latin typeface="Arial" panose="020B0604020202020204" pitchFamily="34" charset="0"/>
                <a:ea typeface="Times New Roman" panose="02020603050405020304" pitchFamily="18" charset="0"/>
                <a:cs typeface="Times New Roman" panose="02020603050405020304" pitchFamily="18" charset="0"/>
              </a:rPr>
              <a:t>[Accessed 6 May 2024]</a:t>
            </a:r>
            <a:endParaRPr lang="en-GB" sz="1100" kern="100" dirty="0">
              <a:effectLst/>
              <a:latin typeface="Aptos" panose="020B0004020202020204" pitchFamily="34" charset="0"/>
              <a:ea typeface="Times New Roman" panose="02020603050405020304" pitchFamily="18" charset="0"/>
              <a:cs typeface="Times New Roman" panose="02020603050405020304" pitchFamily="18" charset="0"/>
            </a:endParaRPr>
          </a:p>
          <a:p>
            <a:pPr>
              <a:lnSpc>
                <a:spcPct val="150000"/>
              </a:lnSpc>
              <a:spcAft>
                <a:spcPts val="1200"/>
              </a:spcAft>
            </a:pPr>
            <a:r>
              <a:rPr lang="en-US" sz="1100" kern="0" dirty="0">
                <a:effectLst/>
                <a:latin typeface="Arial" panose="020B0604020202020204" pitchFamily="34" charset="0"/>
                <a:ea typeface="Times New Roman" panose="02020603050405020304" pitchFamily="18" charset="0"/>
                <a:cs typeface="Times New Roman" panose="02020603050405020304" pitchFamily="18" charset="0"/>
              </a:rPr>
              <a:t>Johnson , M. and </a:t>
            </a:r>
            <a:r>
              <a:rPr lang="en-US" sz="1100" kern="0" dirty="0" err="1">
                <a:effectLst/>
                <a:latin typeface="Arial" panose="020B0604020202020204" pitchFamily="34" charset="0"/>
                <a:ea typeface="Times New Roman" panose="02020603050405020304" pitchFamily="18" charset="0"/>
                <a:cs typeface="Times New Roman" panose="02020603050405020304" pitchFamily="18" charset="0"/>
              </a:rPr>
              <a:t>Wintgens</a:t>
            </a:r>
            <a:r>
              <a:rPr lang="en-US" sz="1100" kern="0" dirty="0">
                <a:effectLst/>
                <a:latin typeface="Arial" panose="020B0604020202020204" pitchFamily="34" charset="0"/>
                <a:ea typeface="Times New Roman" panose="02020603050405020304" pitchFamily="18" charset="0"/>
                <a:cs typeface="Times New Roman" panose="02020603050405020304" pitchFamily="18" charset="0"/>
              </a:rPr>
              <a:t>, A. (2016). </a:t>
            </a:r>
            <a:r>
              <a:rPr lang="en-US" sz="1100" i="1" kern="0" dirty="0">
                <a:effectLst/>
                <a:latin typeface="Arial" panose="020B0604020202020204" pitchFamily="34" charset="0"/>
                <a:ea typeface="Times New Roman" panose="02020603050405020304" pitchFamily="18" charset="0"/>
                <a:cs typeface="Times New Roman" panose="02020603050405020304" pitchFamily="18" charset="0"/>
              </a:rPr>
              <a:t>The Selective Mutism Resource Manual</a:t>
            </a:r>
            <a:r>
              <a:rPr lang="en-US" sz="1100" kern="0" dirty="0">
                <a:effectLst/>
                <a:latin typeface="Arial" panose="020B0604020202020204" pitchFamily="34" charset="0"/>
                <a:ea typeface="Times New Roman" panose="02020603050405020304" pitchFamily="18" charset="0"/>
                <a:cs typeface="Times New Roman" panose="02020603050405020304" pitchFamily="18" charset="0"/>
              </a:rPr>
              <a:t>. 2nd Edition ed. London: Routledge, pp.55–65.</a:t>
            </a:r>
            <a:endParaRPr lang="en-GB" sz="1100" kern="100" dirty="0">
              <a:effectLst/>
              <a:latin typeface="Aptos" panose="020B0004020202020204" pitchFamily="34" charset="0"/>
              <a:ea typeface="Times New Roman" panose="02020603050405020304" pitchFamily="18" charset="0"/>
              <a:cs typeface="Times New Roman" panose="02020603050405020304" pitchFamily="18" charset="0"/>
            </a:endParaRPr>
          </a:p>
          <a:p>
            <a:pPr>
              <a:lnSpc>
                <a:spcPct val="150000"/>
              </a:lnSpc>
              <a:spcAft>
                <a:spcPts val="1200"/>
              </a:spcAft>
            </a:pPr>
            <a:r>
              <a:rPr lang="en-US" sz="1100" kern="0" dirty="0">
                <a:effectLst/>
                <a:latin typeface="Arial" panose="020B0604020202020204" pitchFamily="34" charset="0"/>
                <a:ea typeface="Times New Roman" panose="02020603050405020304" pitchFamily="18" charset="0"/>
                <a:cs typeface="Times New Roman" panose="02020603050405020304" pitchFamily="18" charset="0"/>
              </a:rPr>
              <a:t>Kearney, C.A. </a:t>
            </a:r>
            <a:r>
              <a:rPr lang="en-US" sz="1100" i="1" kern="0" dirty="0">
                <a:effectLst/>
                <a:latin typeface="Arial" panose="020B0604020202020204" pitchFamily="34" charset="0"/>
                <a:ea typeface="Times New Roman" panose="02020603050405020304" pitchFamily="18" charset="0"/>
                <a:cs typeface="Times New Roman" panose="02020603050405020304" pitchFamily="18" charset="0"/>
              </a:rPr>
              <a:t>et al</a:t>
            </a:r>
            <a:r>
              <a:rPr lang="en-US" sz="1100" kern="0" dirty="0">
                <a:effectLst/>
                <a:latin typeface="Arial" panose="020B0604020202020204" pitchFamily="34" charset="0"/>
                <a:ea typeface="Times New Roman" panose="02020603050405020304" pitchFamily="18" charset="0"/>
                <a:cs typeface="Times New Roman" panose="02020603050405020304" pitchFamily="18" charset="0"/>
              </a:rPr>
              <a:t> (2021). The Heterogeneity of Selective Mutism: A Primer for a More Refined Approach. </a:t>
            </a:r>
            <a:r>
              <a:rPr lang="en-US" sz="1100" i="1" kern="0" dirty="0">
                <a:effectLst/>
                <a:latin typeface="Arial" panose="020B0604020202020204" pitchFamily="34" charset="0"/>
                <a:ea typeface="Times New Roman" panose="02020603050405020304" pitchFamily="18" charset="0"/>
                <a:cs typeface="Times New Roman" panose="02020603050405020304" pitchFamily="18" charset="0"/>
              </a:rPr>
              <a:t>Frontiers in Psychology</a:t>
            </a:r>
            <a:r>
              <a:rPr lang="en-US" sz="1100" kern="0" dirty="0">
                <a:effectLst/>
                <a:latin typeface="Arial" panose="020B0604020202020204" pitchFamily="34" charset="0"/>
                <a:ea typeface="Times New Roman" panose="02020603050405020304" pitchFamily="18" charset="0"/>
                <a:cs typeface="Times New Roman" panose="02020603050405020304" pitchFamily="18" charset="0"/>
              </a:rPr>
              <a:t>, 12. Available at :</a:t>
            </a:r>
            <a:r>
              <a:rPr lang="en-US" sz="1100" u="sng"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hlinkClick r:id="rId5"/>
              </a:rPr>
              <a:t>https://doi.org/10.3389/fpsyg.2021.700745.</a:t>
            </a:r>
            <a:r>
              <a:rPr lang="en-US" sz="1100" kern="0" dirty="0">
                <a:effectLst/>
                <a:latin typeface="Arial" panose="020B0604020202020204" pitchFamily="34" charset="0"/>
                <a:ea typeface="Times New Roman" panose="02020603050405020304" pitchFamily="18" charset="0"/>
                <a:cs typeface="Times New Roman" panose="02020603050405020304" pitchFamily="18" charset="0"/>
              </a:rPr>
              <a:t> [Accessed 5 May 2024]</a:t>
            </a:r>
            <a:endParaRPr lang="en-GB" sz="1100" kern="100" dirty="0">
              <a:effectLst/>
              <a:latin typeface="Aptos" panose="020B0004020202020204" pitchFamily="34" charset="0"/>
              <a:ea typeface="Times New Roman" panose="02020603050405020304" pitchFamily="18" charset="0"/>
              <a:cs typeface="Times New Roman" panose="02020603050405020304" pitchFamily="18" charset="0"/>
            </a:endParaRPr>
          </a:p>
          <a:p>
            <a:pPr>
              <a:lnSpc>
                <a:spcPct val="150000"/>
              </a:lnSpc>
              <a:spcAft>
                <a:spcPts val="1200"/>
              </a:spcAft>
            </a:pPr>
            <a:r>
              <a:rPr lang="en-US" sz="1100" kern="0" dirty="0">
                <a:effectLst/>
                <a:latin typeface="Arial" panose="020B0604020202020204" pitchFamily="34" charset="0"/>
                <a:ea typeface="Times New Roman" panose="02020603050405020304" pitchFamily="18" charset="0"/>
                <a:cs typeface="Times New Roman" panose="02020603050405020304" pitchFamily="18" charset="0"/>
              </a:rPr>
              <a:t>Kelly, K. (n.d.). </a:t>
            </a:r>
            <a:r>
              <a:rPr lang="en-US" sz="1100" i="1" kern="0" dirty="0">
                <a:effectLst/>
                <a:latin typeface="Arial" panose="020B0604020202020204" pitchFamily="34" charset="0"/>
                <a:ea typeface="Times New Roman" panose="02020603050405020304" pitchFamily="18" charset="0"/>
                <a:cs typeface="Times New Roman" panose="02020603050405020304" pitchFamily="18" charset="0"/>
              </a:rPr>
              <a:t>How Speech-Language Pathologists Work With Kids</a:t>
            </a:r>
            <a:r>
              <a:rPr lang="en-US" sz="1100" kern="0" dirty="0">
                <a:effectLst/>
                <a:latin typeface="Arial" panose="020B0604020202020204" pitchFamily="34" charset="0"/>
                <a:ea typeface="Times New Roman" panose="02020603050405020304" pitchFamily="18" charset="0"/>
                <a:cs typeface="Times New Roman" panose="02020603050405020304" pitchFamily="18" charset="0"/>
              </a:rPr>
              <a:t>. [online] www.understood.org. Available at: </a:t>
            </a:r>
            <a:r>
              <a:rPr lang="en-US" sz="1100" u="sng"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hlinkClick r:id="rId6"/>
              </a:rPr>
              <a:t>https://www.understood.org/en/articles/speech-language-pathologists-what-you-need-to-know</a:t>
            </a:r>
            <a:r>
              <a:rPr lang="en-US" sz="1100" kern="0" dirty="0">
                <a:effectLst/>
                <a:latin typeface="Arial" panose="020B0604020202020204" pitchFamily="34" charset="0"/>
                <a:ea typeface="Times New Roman" panose="02020603050405020304" pitchFamily="18" charset="0"/>
                <a:cs typeface="Times New Roman" panose="02020603050405020304" pitchFamily="18" charset="0"/>
              </a:rPr>
              <a:t> [Accessed 11 May 2024].</a:t>
            </a:r>
            <a:endParaRPr lang="en-GB" sz="1100" kern="100" dirty="0">
              <a:effectLst/>
              <a:latin typeface="Aptos" panose="020B0004020202020204" pitchFamily="34" charset="0"/>
              <a:ea typeface="Times New Roman" panose="02020603050405020304" pitchFamily="18" charset="0"/>
              <a:cs typeface="Times New Roman" panose="02020603050405020304" pitchFamily="18" charset="0"/>
            </a:endParaRPr>
          </a:p>
          <a:p>
            <a:pPr>
              <a:lnSpc>
                <a:spcPct val="150000"/>
              </a:lnSpc>
              <a:spcAft>
                <a:spcPts val="1200"/>
              </a:spcAft>
            </a:pPr>
            <a:r>
              <a:rPr lang="en-US" sz="1100" kern="0" dirty="0" err="1">
                <a:effectLst/>
                <a:latin typeface="Arial" panose="020B0604020202020204" pitchFamily="34" charset="0"/>
                <a:ea typeface="Times New Roman" panose="02020603050405020304" pitchFamily="18" charset="0"/>
                <a:cs typeface="Times New Roman" panose="02020603050405020304" pitchFamily="18" charset="0"/>
              </a:rPr>
              <a:t>Keville</a:t>
            </a:r>
            <a:r>
              <a:rPr lang="en-US" sz="1100" kern="0" dirty="0">
                <a:effectLst/>
                <a:latin typeface="Arial" panose="020B0604020202020204" pitchFamily="34" charset="0"/>
                <a:ea typeface="Times New Roman" panose="02020603050405020304" pitchFamily="18" charset="0"/>
                <a:cs typeface="Times New Roman" panose="02020603050405020304" pitchFamily="18" charset="0"/>
              </a:rPr>
              <a:t>, S., </a:t>
            </a:r>
            <a:r>
              <a:rPr lang="en-US" sz="1100" i="1" kern="0" dirty="0">
                <a:effectLst/>
                <a:latin typeface="Arial" panose="020B0604020202020204" pitchFamily="34" charset="0"/>
                <a:ea typeface="Times New Roman" panose="02020603050405020304" pitchFamily="18" charset="0"/>
                <a:cs typeface="Times New Roman" panose="02020603050405020304" pitchFamily="18" charset="0"/>
              </a:rPr>
              <a:t>et al</a:t>
            </a:r>
            <a:r>
              <a:rPr lang="en-US" sz="1100" kern="0" dirty="0">
                <a:effectLst/>
                <a:latin typeface="Arial" panose="020B0604020202020204" pitchFamily="34" charset="0"/>
                <a:ea typeface="Times New Roman" panose="02020603050405020304" pitchFamily="18" charset="0"/>
                <a:cs typeface="Times New Roman" panose="02020603050405020304" pitchFamily="18" charset="0"/>
              </a:rPr>
              <a:t> (2023). Parent perspectives of children with selective mutism and co-occurring autism. </a:t>
            </a:r>
            <a:r>
              <a:rPr lang="en-US" sz="1100" i="1" kern="0" dirty="0">
                <a:effectLst/>
                <a:latin typeface="Arial" panose="020B0604020202020204" pitchFamily="34" charset="0"/>
                <a:ea typeface="Times New Roman" panose="02020603050405020304" pitchFamily="18" charset="0"/>
                <a:cs typeface="Times New Roman" panose="02020603050405020304" pitchFamily="18" charset="0"/>
              </a:rPr>
              <a:t>International Journal of Developmental Disabilities</a:t>
            </a:r>
            <a:r>
              <a:rPr lang="en-US" sz="1100" kern="0" dirty="0">
                <a:effectLst/>
                <a:latin typeface="Arial" panose="020B0604020202020204" pitchFamily="34" charset="0"/>
                <a:ea typeface="Times New Roman" panose="02020603050405020304" pitchFamily="18" charset="0"/>
                <a:cs typeface="Times New Roman" panose="02020603050405020304" pitchFamily="18" charset="0"/>
              </a:rPr>
              <a:t>, pp.1–11. Available at :</a:t>
            </a:r>
            <a:r>
              <a:rPr lang="en-US" sz="1100" u="sng"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hlinkClick r:id="rId7"/>
              </a:rPr>
              <a:t>https://doi.org/10.1080/20473869.2023.2173835.</a:t>
            </a:r>
            <a:endParaRPr lang="en-US" sz="1100" u="sng"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endParaRPr>
          </a:p>
          <a:p>
            <a:pPr>
              <a:lnSpc>
                <a:spcPct val="150000"/>
              </a:lnSpc>
              <a:spcAft>
                <a:spcPts val="1200"/>
              </a:spcAft>
            </a:pPr>
            <a:r>
              <a:rPr lang="en-US" sz="1100" kern="0" dirty="0">
                <a:effectLst/>
                <a:latin typeface="Arial" panose="020B0604020202020204" pitchFamily="34" charset="0"/>
                <a:ea typeface="Times New Roman" panose="02020603050405020304" pitchFamily="18" charset="0"/>
                <a:cs typeface="Times New Roman" panose="02020603050405020304" pitchFamily="18" charset="0"/>
              </a:rPr>
              <a:t>Kodama, G. (2023). </a:t>
            </a:r>
            <a:r>
              <a:rPr lang="en-US" sz="1100" i="1" kern="0" dirty="0">
                <a:effectLst/>
                <a:latin typeface="Arial" panose="020B0604020202020204" pitchFamily="34" charset="0"/>
                <a:ea typeface="Times New Roman" panose="02020603050405020304" pitchFamily="18" charset="0"/>
                <a:cs typeface="Times New Roman" panose="02020603050405020304" pitchFamily="18" charset="0"/>
              </a:rPr>
              <a:t>Navigating the Needs of Children with Selective Mutism: A Qualitative Look at the Parent Experience through a Bioecological Lens - ProQuest</a:t>
            </a:r>
            <a:r>
              <a:rPr lang="en-US" sz="1100" kern="0" dirty="0">
                <a:effectLst/>
                <a:latin typeface="Arial" panose="020B0604020202020204" pitchFamily="34" charset="0"/>
                <a:ea typeface="Times New Roman" panose="02020603050405020304" pitchFamily="18" charset="0"/>
                <a:cs typeface="Times New Roman" panose="02020603050405020304" pitchFamily="18" charset="0"/>
              </a:rPr>
              <a:t>. [online] www.proquest.com. Available at: </a:t>
            </a:r>
            <a:r>
              <a:rPr lang="en-US" sz="1100" u="sng"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hlinkClick r:id="rId8"/>
              </a:rPr>
              <a:t>https://www.proquest.com/openview/207beb6714dc75272d33810735d58ec1/1?pq-origsite=gscholar&amp;cbl=18750&amp;diss=y</a:t>
            </a:r>
            <a:r>
              <a:rPr lang="en-US" sz="1100" kern="0" dirty="0">
                <a:effectLst/>
                <a:latin typeface="Arial" panose="020B0604020202020204" pitchFamily="34" charset="0"/>
                <a:ea typeface="Times New Roman" panose="02020603050405020304" pitchFamily="18" charset="0"/>
                <a:cs typeface="Times New Roman" panose="02020603050405020304" pitchFamily="18" charset="0"/>
              </a:rPr>
              <a:t> [Accessed 9 May 2024].</a:t>
            </a:r>
            <a:endParaRPr lang="en-GB" sz="1100" kern="100" dirty="0">
              <a:effectLst/>
              <a:latin typeface="Aptos" panose="020B0004020202020204" pitchFamily="34" charset="0"/>
              <a:ea typeface="Times New Roman" panose="02020603050405020304" pitchFamily="18" charset="0"/>
              <a:cs typeface="Times New Roman" panose="02020603050405020304" pitchFamily="18" charset="0"/>
            </a:endParaRPr>
          </a:p>
          <a:p>
            <a:pPr>
              <a:lnSpc>
                <a:spcPct val="150000"/>
              </a:lnSpc>
              <a:spcAft>
                <a:spcPts val="1200"/>
              </a:spcAft>
            </a:pPr>
            <a:r>
              <a:rPr lang="en-US" sz="1100" kern="0" dirty="0">
                <a:effectLst/>
                <a:latin typeface="Arial" panose="020B0604020202020204" pitchFamily="34" charset="0"/>
                <a:ea typeface="Times New Roman" panose="02020603050405020304" pitchFamily="18" charset="0"/>
                <a:cs typeface="Times New Roman" panose="02020603050405020304" pitchFamily="18" charset="0"/>
              </a:rPr>
              <a:t>Lee, D. (n.d.). </a:t>
            </a:r>
            <a:r>
              <a:rPr lang="en-US" sz="1100" i="1" kern="0" dirty="0">
                <a:effectLst/>
                <a:latin typeface="Arial" panose="020B0604020202020204" pitchFamily="34" charset="0"/>
                <a:ea typeface="Times New Roman" panose="02020603050405020304" pitchFamily="18" charset="0"/>
                <a:cs typeface="Times New Roman" panose="02020603050405020304" pitchFamily="18" charset="0"/>
              </a:rPr>
              <a:t>Reluctant Speaking and Selective Mutism Resource Pack For those working within an early years or school setting This resource pack will assist with the identification of difficulties and support the implementation of strategies 4 </a:t>
            </a:r>
            <a:r>
              <a:rPr lang="en-US" sz="1100" i="1" kern="0" dirty="0" err="1">
                <a:effectLst/>
                <a:latin typeface="Arial" panose="020B0604020202020204" pitchFamily="34" charset="0"/>
                <a:ea typeface="Times New Roman" panose="02020603050405020304" pitchFamily="18" charset="0"/>
                <a:cs typeface="Times New Roman" panose="02020603050405020304" pitchFamily="18" charset="0"/>
              </a:rPr>
              <a:t>th</a:t>
            </a:r>
            <a:r>
              <a:rPr lang="en-US" sz="1100" i="1" kern="0" dirty="0">
                <a:effectLst/>
                <a:latin typeface="Arial" panose="020B0604020202020204" pitchFamily="34" charset="0"/>
                <a:ea typeface="Times New Roman" panose="02020603050405020304" pitchFamily="18" charset="0"/>
                <a:cs typeface="Times New Roman" panose="02020603050405020304" pitchFamily="18" charset="0"/>
              </a:rPr>
              <a:t> Edition</a:t>
            </a:r>
            <a:r>
              <a:rPr lang="en-US" sz="1100" kern="0" dirty="0">
                <a:effectLst/>
                <a:latin typeface="Arial" panose="020B0604020202020204" pitchFamily="34" charset="0"/>
                <a:ea typeface="Times New Roman" panose="02020603050405020304" pitchFamily="18" charset="0"/>
                <a:cs typeface="Times New Roman" panose="02020603050405020304" pitchFamily="18" charset="0"/>
              </a:rPr>
              <a:t>. [online] Available at: </a:t>
            </a:r>
            <a:r>
              <a:rPr lang="en-US" sz="1100" u="sng"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hlinkClick r:id="rId9"/>
              </a:rPr>
              <a:t>https://www.leicestershire.gov.uk/sites/default/files/field/pdf/2018/8/21/Selective-Mutism-Resource-Pack-Aug-2018.pdf</a:t>
            </a:r>
            <a:r>
              <a:rPr lang="en-US" sz="1100" kern="0" dirty="0">
                <a:effectLst/>
                <a:latin typeface="Arial" panose="020B0604020202020204" pitchFamily="34" charset="0"/>
                <a:ea typeface="Times New Roman" panose="02020603050405020304" pitchFamily="18" charset="0"/>
                <a:cs typeface="Times New Roman" panose="02020603050405020304" pitchFamily="18" charset="0"/>
              </a:rPr>
              <a:t> [Accessed 9 May 2024].</a:t>
            </a:r>
            <a:endParaRPr lang="en-GB" sz="1100" kern="100" dirty="0">
              <a:effectLst/>
              <a:latin typeface="Aptos" panose="020B0004020202020204" pitchFamily="34" charset="0"/>
              <a:ea typeface="Times New Roman" panose="02020603050405020304" pitchFamily="18" charset="0"/>
              <a:cs typeface="Times New Roman" panose="02020603050405020304" pitchFamily="18" charset="0"/>
            </a:endParaRPr>
          </a:p>
          <a:p>
            <a:pPr>
              <a:lnSpc>
                <a:spcPct val="150000"/>
              </a:lnSpc>
              <a:spcAft>
                <a:spcPts val="1200"/>
              </a:spcAft>
            </a:pPr>
            <a:r>
              <a:rPr lang="en-US" sz="1100" kern="0" dirty="0" err="1">
                <a:effectLst/>
                <a:latin typeface="Arial" panose="020B0604020202020204" pitchFamily="34" charset="0"/>
                <a:ea typeface="Times New Roman" panose="02020603050405020304" pitchFamily="18" charset="0"/>
                <a:cs typeface="Times New Roman" panose="02020603050405020304" pitchFamily="18" charset="0"/>
              </a:rPr>
              <a:t>Llywodraeth</a:t>
            </a:r>
            <a:r>
              <a:rPr lang="en-US" sz="1100" kern="0" dirty="0">
                <a:effectLst/>
                <a:latin typeface="Arial" panose="020B0604020202020204" pitchFamily="34" charset="0"/>
                <a:ea typeface="Times New Roman" panose="02020603050405020304" pitchFamily="18" charset="0"/>
                <a:cs typeface="Times New Roman" panose="02020603050405020304" pitchFamily="18" charset="0"/>
              </a:rPr>
              <a:t> Cymru (2022). </a:t>
            </a:r>
            <a:r>
              <a:rPr lang="en-US" sz="1100" i="1" kern="0" dirty="0">
                <a:effectLst/>
                <a:latin typeface="Arial" panose="020B0604020202020204" pitchFamily="34" charset="0"/>
                <a:ea typeface="Times New Roman" panose="02020603050405020304" pitchFamily="18" charset="0"/>
                <a:cs typeface="Times New Roman" panose="02020603050405020304" pitchFamily="18" charset="0"/>
              </a:rPr>
              <a:t>Implementing the Additional Learning Needs and Education Tribunal (Wales) Act 2018: practitioner guide [HTML]</a:t>
            </a:r>
            <a:r>
              <a:rPr lang="en-US" sz="1100" kern="0" dirty="0">
                <a:effectLst/>
                <a:latin typeface="Arial" panose="020B0604020202020204" pitchFamily="34" charset="0"/>
                <a:ea typeface="Times New Roman" panose="02020603050405020304" pitchFamily="18" charset="0"/>
                <a:cs typeface="Times New Roman" panose="02020603050405020304" pitchFamily="18" charset="0"/>
              </a:rPr>
              <a:t>. [online] GOV.WALES. Available at: </a:t>
            </a:r>
            <a:r>
              <a:rPr lang="en-US" sz="1100" u="sng"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hlinkClick r:id="rId10"/>
              </a:rPr>
              <a:t>https://www.gov.wales/implementing-additional-learning-needs-and-education-tribunal-wales-act-2018-practitioner-guide-0</a:t>
            </a:r>
            <a:r>
              <a:rPr lang="en-US" sz="1100" kern="0" dirty="0">
                <a:effectLst/>
                <a:latin typeface="Arial" panose="020B0604020202020204" pitchFamily="34" charset="0"/>
                <a:ea typeface="Times New Roman" panose="02020603050405020304" pitchFamily="18" charset="0"/>
                <a:cs typeface="Times New Roman" panose="02020603050405020304" pitchFamily="18" charset="0"/>
              </a:rPr>
              <a:t> [Accessed 11 May 2024].</a:t>
            </a:r>
            <a:endParaRPr lang="en-GB" sz="1100" kern="100" dirty="0">
              <a:effectLst/>
              <a:latin typeface="Aptos" panose="020B0004020202020204" pitchFamily="34" charset="0"/>
              <a:ea typeface="Times New Roman" panose="02020603050405020304" pitchFamily="18" charset="0"/>
              <a:cs typeface="Times New Roman" panose="02020603050405020304" pitchFamily="18" charset="0"/>
            </a:endParaRPr>
          </a:p>
          <a:p>
            <a:pPr>
              <a:lnSpc>
                <a:spcPct val="150000"/>
              </a:lnSpc>
              <a:spcAft>
                <a:spcPts val="1200"/>
              </a:spcAft>
            </a:pPr>
            <a:endParaRPr lang="en-GB" sz="1100" kern="100" dirty="0">
              <a:effectLst/>
              <a:latin typeface="Aptos" panose="020B0004020202020204" pitchFamily="34" charset="0"/>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72642076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1BB65928-8BB5-B8F0-8BF1-8E1AD65051E4}"/>
              </a:ext>
            </a:extLst>
          </p:cNvPr>
          <p:cNvSpPr txBox="1"/>
          <p:nvPr/>
        </p:nvSpPr>
        <p:spPr>
          <a:xfrm>
            <a:off x="226142" y="186813"/>
            <a:ext cx="11808542" cy="6571030"/>
          </a:xfrm>
          <a:prstGeom prst="rect">
            <a:avLst/>
          </a:prstGeom>
          <a:noFill/>
        </p:spPr>
        <p:txBody>
          <a:bodyPr wrap="square" rtlCol="0">
            <a:spAutoFit/>
          </a:bodyPr>
          <a:lstStyle/>
          <a:p>
            <a:pPr>
              <a:lnSpc>
                <a:spcPct val="150000"/>
              </a:lnSpc>
              <a:spcAft>
                <a:spcPts val="1200"/>
              </a:spcAft>
            </a:pPr>
            <a:r>
              <a:rPr lang="en-US" sz="1100" kern="0" dirty="0" err="1">
                <a:effectLst/>
                <a:latin typeface="Arial" panose="020B0604020202020204" pitchFamily="34" charset="0"/>
                <a:ea typeface="Times New Roman" panose="02020603050405020304" pitchFamily="18" charset="0"/>
                <a:cs typeface="Times New Roman" panose="02020603050405020304" pitchFamily="18" charset="0"/>
              </a:rPr>
              <a:t>McKerr</a:t>
            </a:r>
            <a:r>
              <a:rPr lang="en-US" sz="1100" kern="0" dirty="0">
                <a:effectLst/>
                <a:latin typeface="Arial" panose="020B0604020202020204" pitchFamily="34" charset="0"/>
                <a:ea typeface="Times New Roman" panose="02020603050405020304" pitchFamily="18" charset="0"/>
                <a:cs typeface="Times New Roman" panose="02020603050405020304" pitchFamily="18" charset="0"/>
              </a:rPr>
              <a:t>, L., </a:t>
            </a:r>
            <a:r>
              <a:rPr lang="en-US" sz="1100" i="1" kern="0" dirty="0">
                <a:effectLst/>
                <a:latin typeface="Arial" panose="020B0604020202020204" pitchFamily="34" charset="0"/>
                <a:ea typeface="Times New Roman" panose="02020603050405020304" pitchFamily="18" charset="0"/>
                <a:cs typeface="Times New Roman" panose="02020603050405020304" pitchFamily="18" charset="0"/>
              </a:rPr>
              <a:t>et al</a:t>
            </a:r>
            <a:r>
              <a:rPr lang="en-US" sz="1100" kern="0" dirty="0">
                <a:effectLst/>
                <a:latin typeface="Arial" panose="020B0604020202020204" pitchFamily="34" charset="0"/>
                <a:ea typeface="Times New Roman" panose="02020603050405020304" pitchFamily="18" charset="0"/>
                <a:cs typeface="Times New Roman" panose="02020603050405020304" pitchFamily="18" charset="0"/>
              </a:rPr>
              <a:t> (2020). Meeting vision needs of children with special educational needs: Case studies of the impact on </a:t>
            </a:r>
            <a:r>
              <a:rPr lang="en-US" sz="1100" kern="0" dirty="0" err="1">
                <a:effectLst/>
                <a:latin typeface="Arial" panose="020B0604020202020204" pitchFamily="34" charset="0"/>
                <a:ea typeface="Times New Roman" panose="02020603050405020304" pitchFamily="18" charset="0"/>
                <a:cs typeface="Times New Roman" panose="02020603050405020304" pitchFamily="18" charset="0"/>
              </a:rPr>
              <a:t>behaviour</a:t>
            </a:r>
            <a:r>
              <a:rPr lang="en-US" sz="1100" kern="0" dirty="0">
                <a:effectLst/>
                <a:latin typeface="Arial" panose="020B0604020202020204" pitchFamily="34" charset="0"/>
                <a:ea typeface="Times New Roman" panose="02020603050405020304" pitchFamily="18" charset="0"/>
                <a:cs typeface="Times New Roman" panose="02020603050405020304" pitchFamily="18" charset="0"/>
              </a:rPr>
              <a:t> and academic achievement. </a:t>
            </a:r>
            <a:r>
              <a:rPr lang="en-US" sz="1100" i="1" kern="0" dirty="0">
                <a:effectLst/>
                <a:latin typeface="Arial" panose="020B0604020202020204" pitchFamily="34" charset="0"/>
                <a:ea typeface="Times New Roman" panose="02020603050405020304" pitchFamily="18" charset="0"/>
                <a:cs typeface="Times New Roman" panose="02020603050405020304" pitchFamily="18" charset="0"/>
              </a:rPr>
              <a:t>British Journal of Learning Disabilities</a:t>
            </a:r>
            <a:r>
              <a:rPr lang="en-US" sz="1100" kern="0" dirty="0">
                <a:effectLst/>
                <a:latin typeface="Arial" panose="020B0604020202020204" pitchFamily="34" charset="0"/>
                <a:ea typeface="Times New Roman" panose="02020603050405020304" pitchFamily="18" charset="0"/>
                <a:cs typeface="Times New Roman" panose="02020603050405020304" pitchFamily="18" charset="0"/>
              </a:rPr>
              <a:t>, 48(1), pp.45–58. Available at :</a:t>
            </a:r>
            <a:r>
              <a:rPr lang="en-US" sz="1100" u="sng"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hlinkClick r:id="rId2"/>
              </a:rPr>
              <a:t>https://doi.org/10.1111/bld.12313.</a:t>
            </a:r>
            <a:r>
              <a:rPr lang="en-US" sz="1100" kern="0" dirty="0">
                <a:effectLst/>
                <a:latin typeface="Arial" panose="020B0604020202020204" pitchFamily="34" charset="0"/>
                <a:ea typeface="Times New Roman" panose="02020603050405020304" pitchFamily="18" charset="0"/>
                <a:cs typeface="Times New Roman" panose="02020603050405020304" pitchFamily="18" charset="0"/>
              </a:rPr>
              <a:t> [Accessed 8 May 2020].</a:t>
            </a:r>
            <a:endParaRPr lang="en-GB" sz="1100" kern="100" dirty="0">
              <a:effectLst/>
              <a:latin typeface="Aptos" panose="020B0004020202020204" pitchFamily="34" charset="0"/>
              <a:ea typeface="Times New Roman" panose="02020603050405020304" pitchFamily="18" charset="0"/>
              <a:cs typeface="Times New Roman" panose="02020603050405020304" pitchFamily="18" charset="0"/>
            </a:endParaRPr>
          </a:p>
          <a:p>
            <a:pPr>
              <a:lnSpc>
                <a:spcPct val="150000"/>
              </a:lnSpc>
              <a:spcAft>
                <a:spcPts val="1200"/>
              </a:spcAft>
            </a:pPr>
            <a:r>
              <a:rPr lang="en-US" sz="1100" kern="0" dirty="0">
                <a:effectLst/>
                <a:latin typeface="Arial" panose="020B0604020202020204" pitchFamily="34" charset="0"/>
                <a:ea typeface="Times New Roman" panose="02020603050405020304" pitchFamily="18" charset="0"/>
                <a:cs typeface="Times New Roman" panose="02020603050405020304" pitchFamily="18" charset="0"/>
              </a:rPr>
              <a:t>Muller, R. (2020). </a:t>
            </a:r>
            <a:r>
              <a:rPr lang="en-US" sz="1100" i="1" kern="0" dirty="0">
                <a:effectLst/>
                <a:latin typeface="Arial" panose="020B0604020202020204" pitchFamily="34" charset="0"/>
                <a:ea typeface="Times New Roman" panose="02020603050405020304" pitchFamily="18" charset="0"/>
                <a:cs typeface="Times New Roman" panose="02020603050405020304" pitchFamily="18" charset="0"/>
              </a:rPr>
              <a:t>Barriers for Children with Selective Mutism | Psychology Today United Kingdom</a:t>
            </a:r>
            <a:r>
              <a:rPr lang="en-US" sz="1100" kern="0" dirty="0">
                <a:effectLst/>
                <a:latin typeface="Arial" panose="020B0604020202020204" pitchFamily="34" charset="0"/>
                <a:ea typeface="Times New Roman" panose="02020603050405020304" pitchFamily="18" charset="0"/>
                <a:cs typeface="Times New Roman" panose="02020603050405020304" pitchFamily="18" charset="0"/>
              </a:rPr>
              <a:t>. [online] www.psychologytoday.com. Available at: </a:t>
            </a:r>
            <a:r>
              <a:rPr lang="en-US" sz="1100" u="sng"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hlinkClick r:id="rId3"/>
              </a:rPr>
              <a:t>https://www.psychologytoday.com/gb/blog/talking-about-trauma/202006/barriers-children-selective-mutism-0#:~:text=Stigma%20and%20lack%20of%20awareness%20create%20barriers%20for%20children%20with%20selective%20mutism.&amp;text=Your%20child%20is%20unable%20to</a:t>
            </a:r>
            <a:r>
              <a:rPr lang="en-US" sz="1100" kern="0" dirty="0">
                <a:effectLst/>
                <a:latin typeface="Arial" panose="020B0604020202020204" pitchFamily="34" charset="0"/>
                <a:ea typeface="Times New Roman" panose="02020603050405020304" pitchFamily="18" charset="0"/>
                <a:cs typeface="Times New Roman" panose="02020603050405020304" pitchFamily="18" charset="0"/>
              </a:rPr>
              <a:t> [Accessed 9 May 2024].</a:t>
            </a:r>
            <a:endParaRPr lang="en-GB" sz="1100" kern="100" dirty="0">
              <a:effectLst/>
              <a:latin typeface="Aptos" panose="020B0004020202020204" pitchFamily="34" charset="0"/>
              <a:ea typeface="Times New Roman" panose="02020603050405020304" pitchFamily="18" charset="0"/>
              <a:cs typeface="Times New Roman" panose="02020603050405020304" pitchFamily="18" charset="0"/>
            </a:endParaRPr>
          </a:p>
          <a:p>
            <a:pPr>
              <a:lnSpc>
                <a:spcPct val="150000"/>
              </a:lnSpc>
              <a:spcAft>
                <a:spcPts val="1200"/>
              </a:spcAft>
            </a:pPr>
            <a:r>
              <a:rPr lang="en-US" sz="1100" kern="0" dirty="0" err="1">
                <a:effectLst/>
                <a:latin typeface="Arial" panose="020B0604020202020204" pitchFamily="34" charset="0"/>
                <a:ea typeface="Times New Roman" panose="02020603050405020304" pitchFamily="18" charset="0"/>
                <a:cs typeface="Times New Roman" panose="02020603050405020304" pitchFamily="18" charset="0"/>
              </a:rPr>
              <a:t>Muris</a:t>
            </a:r>
            <a:r>
              <a:rPr lang="en-US" sz="1100" kern="0" dirty="0">
                <a:effectLst/>
                <a:latin typeface="Arial" panose="020B0604020202020204" pitchFamily="34" charset="0"/>
                <a:ea typeface="Times New Roman" panose="02020603050405020304" pitchFamily="18" charset="0"/>
                <a:cs typeface="Times New Roman" panose="02020603050405020304" pitchFamily="18" charset="0"/>
              </a:rPr>
              <a:t>, P. </a:t>
            </a:r>
            <a:r>
              <a:rPr lang="en-US" sz="1100" i="1" kern="0" dirty="0">
                <a:effectLst/>
                <a:latin typeface="Arial" panose="020B0604020202020204" pitchFamily="34" charset="0"/>
                <a:ea typeface="Times New Roman" panose="02020603050405020304" pitchFamily="18" charset="0"/>
                <a:cs typeface="Times New Roman" panose="02020603050405020304" pitchFamily="18" charset="0"/>
              </a:rPr>
              <a:t>et al</a:t>
            </a:r>
            <a:r>
              <a:rPr lang="en-US" sz="1100" kern="0" dirty="0">
                <a:effectLst/>
                <a:latin typeface="Arial" panose="020B0604020202020204" pitchFamily="34" charset="0"/>
                <a:ea typeface="Times New Roman" panose="02020603050405020304" pitchFamily="18" charset="0"/>
                <a:cs typeface="Times New Roman" panose="02020603050405020304" pitchFamily="18" charset="0"/>
              </a:rPr>
              <a:t> (2021). Current Challenges in the Diagnosis and Management of Selective Mutism in Children. </a:t>
            </a:r>
            <a:r>
              <a:rPr lang="en-US" sz="1100" i="1" kern="0" dirty="0">
                <a:effectLst/>
                <a:latin typeface="Arial" panose="020B0604020202020204" pitchFamily="34" charset="0"/>
                <a:ea typeface="Times New Roman" panose="02020603050405020304" pitchFamily="18" charset="0"/>
                <a:cs typeface="Times New Roman" panose="02020603050405020304" pitchFamily="18" charset="0"/>
              </a:rPr>
              <a:t>Psychology Research and Behavior Management</a:t>
            </a:r>
            <a:r>
              <a:rPr lang="en-US" sz="1100" kern="0" dirty="0">
                <a:effectLst/>
                <a:latin typeface="Arial" panose="020B0604020202020204" pitchFamily="34" charset="0"/>
                <a:ea typeface="Times New Roman" panose="02020603050405020304" pitchFamily="18" charset="0"/>
                <a:cs typeface="Times New Roman" panose="02020603050405020304" pitchFamily="18" charset="0"/>
              </a:rPr>
              <a:t>, [online] Volume 14(14), pp.159–167. Available at :</a:t>
            </a:r>
            <a:r>
              <a:rPr lang="en-US" sz="1100" u="sng"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hlinkClick r:id="rId4"/>
              </a:rPr>
              <a:t>https://doi.org/10.2147/prbm.s274538.</a:t>
            </a:r>
            <a:r>
              <a:rPr lang="en-US" sz="1100" kern="0" dirty="0">
                <a:effectLst/>
                <a:latin typeface="Arial" panose="020B0604020202020204" pitchFamily="34" charset="0"/>
                <a:ea typeface="Times New Roman" panose="02020603050405020304" pitchFamily="18" charset="0"/>
                <a:cs typeface="Times New Roman" panose="02020603050405020304" pitchFamily="18" charset="0"/>
              </a:rPr>
              <a:t> [Accessed 7 May 2024]. </a:t>
            </a:r>
            <a:endParaRPr lang="en-GB" sz="1100" kern="100" dirty="0">
              <a:effectLst/>
              <a:latin typeface="Aptos" panose="020B0004020202020204" pitchFamily="34" charset="0"/>
              <a:ea typeface="Times New Roman" panose="02020603050405020304" pitchFamily="18" charset="0"/>
              <a:cs typeface="Times New Roman" panose="02020603050405020304" pitchFamily="18" charset="0"/>
            </a:endParaRPr>
          </a:p>
          <a:p>
            <a:pPr>
              <a:lnSpc>
                <a:spcPct val="150000"/>
              </a:lnSpc>
              <a:spcAft>
                <a:spcPts val="1200"/>
              </a:spcAft>
            </a:pPr>
            <a:r>
              <a:rPr lang="en-US" sz="1100" kern="0" dirty="0">
                <a:effectLst/>
                <a:latin typeface="Arial" panose="020B0604020202020204" pitchFamily="34" charset="0"/>
                <a:ea typeface="Times New Roman" panose="02020603050405020304" pitchFamily="18" charset="0"/>
                <a:cs typeface="Times New Roman" panose="02020603050405020304" pitchFamily="18" charset="0"/>
              </a:rPr>
              <a:t>National Institute of Mental Health (2022). </a:t>
            </a:r>
            <a:r>
              <a:rPr lang="en-US" sz="1100" i="1" kern="0" dirty="0">
                <a:effectLst/>
                <a:latin typeface="Arial" panose="020B0604020202020204" pitchFamily="34" charset="0"/>
                <a:ea typeface="Times New Roman" panose="02020603050405020304" pitchFamily="18" charset="0"/>
                <a:cs typeface="Times New Roman" panose="02020603050405020304" pitchFamily="18" charset="0"/>
              </a:rPr>
              <a:t>Social anxiety disorder: More than just shyness</a:t>
            </a:r>
            <a:r>
              <a:rPr lang="en-US" sz="1100" kern="0" dirty="0">
                <a:effectLst/>
                <a:latin typeface="Arial" panose="020B0604020202020204" pitchFamily="34" charset="0"/>
                <a:ea typeface="Times New Roman" panose="02020603050405020304" pitchFamily="18" charset="0"/>
                <a:cs typeface="Times New Roman" panose="02020603050405020304" pitchFamily="18" charset="0"/>
              </a:rPr>
              <a:t>. [online] National Institute of Mental Health. Available at: </a:t>
            </a:r>
            <a:r>
              <a:rPr lang="en-US" sz="1100" u="sng"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hlinkClick r:id="rId5"/>
              </a:rPr>
              <a:t>https://www.nimh.nih.gov/health/publications/social-anxiety-disorder-more-than-just-shyness</a:t>
            </a:r>
            <a:r>
              <a:rPr lang="en-US" sz="1100" kern="0" dirty="0">
                <a:effectLst/>
                <a:latin typeface="Arial" panose="020B0604020202020204" pitchFamily="34" charset="0"/>
                <a:ea typeface="Times New Roman" panose="02020603050405020304" pitchFamily="18" charset="0"/>
                <a:cs typeface="Times New Roman" panose="02020603050405020304" pitchFamily="18" charset="0"/>
              </a:rPr>
              <a:t> [Accessed 13 May 2024].</a:t>
            </a:r>
            <a:endParaRPr lang="en-GB" sz="1100" kern="100" dirty="0">
              <a:effectLst/>
              <a:latin typeface="Aptos" panose="020B0004020202020204" pitchFamily="34" charset="0"/>
              <a:ea typeface="Times New Roman" panose="02020603050405020304" pitchFamily="18" charset="0"/>
              <a:cs typeface="Times New Roman" panose="02020603050405020304" pitchFamily="18" charset="0"/>
            </a:endParaRPr>
          </a:p>
          <a:p>
            <a:pPr>
              <a:lnSpc>
                <a:spcPct val="150000"/>
              </a:lnSpc>
              <a:spcAft>
                <a:spcPts val="1200"/>
              </a:spcAft>
            </a:pPr>
            <a:r>
              <a:rPr lang="en-US" sz="1100" kern="0" dirty="0">
                <a:effectLst/>
                <a:latin typeface="Arial" panose="020B0604020202020204" pitchFamily="34" charset="0"/>
                <a:ea typeface="Times New Roman" panose="02020603050405020304" pitchFamily="18" charset="0"/>
                <a:cs typeface="Times New Roman" panose="02020603050405020304" pitchFamily="18" charset="0"/>
              </a:rPr>
              <a:t>NHS (2021). </a:t>
            </a:r>
            <a:r>
              <a:rPr lang="en-US" sz="1100" i="1" kern="0" dirty="0">
                <a:effectLst/>
                <a:latin typeface="Arial" panose="020B0604020202020204" pitchFamily="34" charset="0"/>
                <a:ea typeface="Times New Roman" panose="02020603050405020304" pitchFamily="18" charset="0"/>
                <a:cs typeface="Times New Roman" panose="02020603050405020304" pitchFamily="18" charset="0"/>
              </a:rPr>
              <a:t>Selective mutism</a:t>
            </a:r>
            <a:r>
              <a:rPr lang="en-US" sz="1100" kern="0" dirty="0">
                <a:effectLst/>
                <a:latin typeface="Arial" panose="020B0604020202020204" pitchFamily="34" charset="0"/>
                <a:ea typeface="Times New Roman" panose="02020603050405020304" pitchFamily="18" charset="0"/>
                <a:cs typeface="Times New Roman" panose="02020603050405020304" pitchFamily="18" charset="0"/>
              </a:rPr>
              <a:t>. [online] nhs.uk. Available at: </a:t>
            </a:r>
            <a:r>
              <a:rPr lang="en-US" sz="1100" u="sng"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hlinkClick r:id="rId6"/>
              </a:rPr>
              <a:t>https://www.nhs.uk/mental-health/conditions/selective-mutism/#:~:text=Selective%20mutism%20is%20an%20anxiety [</a:t>
            </a:r>
            <a:r>
              <a:rPr lang="en-US" sz="1100" kern="0" dirty="0">
                <a:effectLst/>
                <a:latin typeface="Arial" panose="020B0604020202020204" pitchFamily="34" charset="0"/>
                <a:ea typeface="Times New Roman" panose="02020603050405020304" pitchFamily="18" charset="0"/>
                <a:cs typeface="Times New Roman" panose="02020603050405020304" pitchFamily="18" charset="0"/>
              </a:rPr>
              <a:t>Accessed 2 May 2024].</a:t>
            </a:r>
          </a:p>
          <a:p>
            <a:pPr>
              <a:lnSpc>
                <a:spcPct val="150000"/>
              </a:lnSpc>
              <a:spcAft>
                <a:spcPts val="1200"/>
              </a:spcAft>
            </a:pPr>
            <a:r>
              <a:rPr lang="en-US" sz="1100" kern="0" dirty="0">
                <a:effectLst/>
                <a:latin typeface="Arial" panose="020B0604020202020204" pitchFamily="34" charset="0"/>
                <a:ea typeface="Times New Roman" panose="02020603050405020304" pitchFamily="18" charset="0"/>
                <a:cs typeface="Times New Roman" panose="02020603050405020304" pitchFamily="18" charset="0"/>
              </a:rPr>
              <a:t>Olivares, P.J., </a:t>
            </a:r>
            <a:r>
              <a:rPr lang="en-US" sz="1100" i="1" kern="0" dirty="0">
                <a:effectLst/>
                <a:latin typeface="Arial" panose="020B0604020202020204" pitchFamily="34" charset="0"/>
                <a:ea typeface="Times New Roman" panose="02020603050405020304" pitchFamily="18" charset="0"/>
                <a:cs typeface="Times New Roman" panose="02020603050405020304" pitchFamily="18" charset="0"/>
              </a:rPr>
              <a:t>et al</a:t>
            </a:r>
            <a:r>
              <a:rPr lang="en-US" sz="1100" kern="0" dirty="0">
                <a:effectLst/>
                <a:latin typeface="Arial" panose="020B0604020202020204" pitchFamily="34" charset="0"/>
                <a:ea typeface="Times New Roman" panose="02020603050405020304" pitchFamily="18" charset="0"/>
                <a:cs typeface="Times New Roman" panose="02020603050405020304" pitchFamily="18" charset="0"/>
              </a:rPr>
              <a:t> (2021). Psychometric </a:t>
            </a:r>
            <a:r>
              <a:rPr lang="en-US" sz="1100" kern="0" dirty="0" err="1">
                <a:effectLst/>
                <a:latin typeface="Arial" panose="020B0604020202020204" pitchFamily="34" charset="0"/>
                <a:ea typeface="Times New Roman" panose="02020603050405020304" pitchFamily="18" charset="0"/>
                <a:cs typeface="Times New Roman" panose="02020603050405020304" pitchFamily="18" charset="0"/>
              </a:rPr>
              <a:t>propierties</a:t>
            </a:r>
            <a:r>
              <a:rPr lang="en-US" sz="1100" kern="0" dirty="0">
                <a:effectLst/>
                <a:latin typeface="Arial" panose="020B0604020202020204" pitchFamily="34" charset="0"/>
                <a:ea typeface="Times New Roman" panose="02020603050405020304" pitchFamily="18" charset="0"/>
                <a:cs typeface="Times New Roman" panose="02020603050405020304" pitchFamily="18" charset="0"/>
              </a:rPr>
              <a:t> of the Selective Mutism Questionnaire in Spanish children. </a:t>
            </a:r>
            <a:r>
              <a:rPr lang="en-US" sz="1100" i="1" kern="0" dirty="0">
                <a:effectLst/>
                <a:latin typeface="Arial" panose="020B0604020202020204" pitchFamily="34" charset="0"/>
                <a:ea typeface="Times New Roman" panose="02020603050405020304" pitchFamily="18" charset="0"/>
                <a:cs typeface="Times New Roman" panose="02020603050405020304" pitchFamily="18" charset="0"/>
              </a:rPr>
              <a:t>International Journal of Clinical and Health Psychology</a:t>
            </a:r>
            <a:r>
              <a:rPr lang="en-US" sz="1100" kern="0" dirty="0">
                <a:effectLst/>
                <a:latin typeface="Arial" panose="020B0604020202020204" pitchFamily="34" charset="0"/>
                <a:ea typeface="Times New Roman" panose="02020603050405020304" pitchFamily="18" charset="0"/>
                <a:cs typeface="Times New Roman" panose="02020603050405020304" pitchFamily="18" charset="0"/>
              </a:rPr>
              <a:t>, [online] 21(3), p.100249. Available at: </a:t>
            </a:r>
            <a:r>
              <a:rPr lang="en-US" sz="1100" u="sng"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hlinkClick r:id="rId7"/>
              </a:rPr>
              <a:t>https://doi.org/10.1016/j.ijchp.2021.100249.</a:t>
            </a:r>
            <a:r>
              <a:rPr lang="en-US" sz="1100" kern="0" dirty="0">
                <a:effectLst/>
                <a:latin typeface="Arial" panose="020B0604020202020204" pitchFamily="34" charset="0"/>
                <a:ea typeface="Times New Roman" panose="02020603050405020304" pitchFamily="18" charset="0"/>
                <a:cs typeface="Times New Roman" panose="02020603050405020304" pitchFamily="18" charset="0"/>
              </a:rPr>
              <a:t> [Accessed 8 May 2024] </a:t>
            </a:r>
            <a:endParaRPr lang="en-GB" sz="1100" kern="100" dirty="0">
              <a:effectLst/>
              <a:latin typeface="Aptos" panose="020B0004020202020204" pitchFamily="34" charset="0"/>
              <a:ea typeface="Times New Roman" panose="02020603050405020304" pitchFamily="18" charset="0"/>
              <a:cs typeface="Times New Roman" panose="02020603050405020304" pitchFamily="18" charset="0"/>
            </a:endParaRPr>
          </a:p>
          <a:p>
            <a:pPr>
              <a:lnSpc>
                <a:spcPct val="150000"/>
              </a:lnSpc>
              <a:spcAft>
                <a:spcPts val="1200"/>
              </a:spcAft>
            </a:pPr>
            <a:r>
              <a:rPr lang="en-US" sz="1100" kern="0" dirty="0" err="1">
                <a:effectLst/>
                <a:latin typeface="Arial" panose="020B0604020202020204" pitchFamily="34" charset="0"/>
                <a:ea typeface="Times New Roman" panose="02020603050405020304" pitchFamily="18" charset="0"/>
                <a:cs typeface="Times New Roman" panose="02020603050405020304" pitchFamily="18" charset="0"/>
              </a:rPr>
              <a:t>Omdal</a:t>
            </a:r>
            <a:r>
              <a:rPr lang="en-US" sz="1100" kern="0" dirty="0">
                <a:effectLst/>
                <a:latin typeface="Arial" panose="020B0604020202020204" pitchFamily="34" charset="0"/>
                <a:ea typeface="Times New Roman" panose="02020603050405020304" pitchFamily="18" charset="0"/>
                <a:cs typeface="Times New Roman" panose="02020603050405020304" pitchFamily="18" charset="0"/>
              </a:rPr>
              <a:t>, H. (2008). Including children with selective mutism in mainstream schools and kindergartens: problems and possibilities. </a:t>
            </a:r>
            <a:r>
              <a:rPr lang="en-US" sz="1100" i="1" kern="0" dirty="0">
                <a:effectLst/>
                <a:latin typeface="Arial" panose="020B0604020202020204" pitchFamily="34" charset="0"/>
                <a:ea typeface="Times New Roman" panose="02020603050405020304" pitchFamily="18" charset="0"/>
                <a:cs typeface="Times New Roman" panose="02020603050405020304" pitchFamily="18" charset="0"/>
              </a:rPr>
              <a:t>International Journal of Inclusive Education</a:t>
            </a:r>
            <a:r>
              <a:rPr lang="en-US" sz="1100" kern="0" dirty="0">
                <a:effectLst/>
                <a:latin typeface="Arial" panose="020B0604020202020204" pitchFamily="34" charset="0"/>
                <a:ea typeface="Times New Roman" panose="02020603050405020304" pitchFamily="18" charset="0"/>
                <a:cs typeface="Times New Roman" panose="02020603050405020304" pitchFamily="18" charset="0"/>
              </a:rPr>
              <a:t>, 12(3), pp.301–315. Available at :</a:t>
            </a:r>
            <a:r>
              <a:rPr lang="en-US" sz="1100" u="sng"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hlinkClick r:id="rId8"/>
              </a:rPr>
              <a:t>https://doi.org/10.1080/13603110601103246.</a:t>
            </a:r>
            <a:r>
              <a:rPr lang="en-US" sz="1100" kern="0" dirty="0">
                <a:effectLst/>
                <a:latin typeface="Arial" panose="020B0604020202020204" pitchFamily="34" charset="0"/>
                <a:ea typeface="Times New Roman" panose="02020603050405020304" pitchFamily="18" charset="0"/>
                <a:cs typeface="Times New Roman" panose="02020603050405020304" pitchFamily="18" charset="0"/>
              </a:rPr>
              <a:t> [Accessed 5 May 2024] </a:t>
            </a:r>
            <a:endParaRPr lang="en-GB" sz="1100" kern="100" dirty="0">
              <a:effectLst/>
              <a:latin typeface="Aptos" panose="020B0004020202020204" pitchFamily="34" charset="0"/>
              <a:ea typeface="Times New Roman" panose="02020603050405020304" pitchFamily="18" charset="0"/>
              <a:cs typeface="Times New Roman" panose="02020603050405020304" pitchFamily="18" charset="0"/>
            </a:endParaRPr>
          </a:p>
          <a:p>
            <a:r>
              <a:rPr lang="en-US" sz="1100" kern="0" dirty="0" err="1">
                <a:effectLst/>
                <a:latin typeface="Arial" panose="020B0604020202020204" pitchFamily="34" charset="0"/>
                <a:ea typeface="Times New Roman" panose="02020603050405020304" pitchFamily="18" charset="0"/>
              </a:rPr>
              <a:t>Pamba</a:t>
            </a:r>
            <a:r>
              <a:rPr lang="en-US" sz="1100" kern="0" dirty="0">
                <a:effectLst/>
                <a:latin typeface="Arial" panose="020B0604020202020204" pitchFamily="34" charset="0"/>
                <a:ea typeface="Times New Roman" panose="02020603050405020304" pitchFamily="18" charset="0"/>
              </a:rPr>
              <a:t> , P. (2018). </a:t>
            </a:r>
            <a:r>
              <a:rPr lang="en-US" sz="1100" i="1" kern="0" dirty="0">
                <a:effectLst/>
                <a:latin typeface="Arial" panose="020B0604020202020204" pitchFamily="34" charset="0"/>
                <a:ea typeface="Times New Roman" panose="02020603050405020304" pitchFamily="18" charset="0"/>
              </a:rPr>
              <a:t>Parental perspectives of provision in mainstream primary schools for children with Selective Mutism.</a:t>
            </a:r>
            <a:r>
              <a:rPr lang="en-US" sz="1100" kern="0" dirty="0">
                <a:effectLst/>
                <a:latin typeface="Arial" panose="020B0604020202020204" pitchFamily="34" charset="0"/>
                <a:ea typeface="Times New Roman" panose="02020603050405020304" pitchFamily="18" charset="0"/>
              </a:rPr>
              <a:t> [online] Research Gate. Available at: </a:t>
            </a:r>
            <a:r>
              <a:rPr lang="en-US" sz="1100" u="sng"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hlinkClick r:id="rId9"/>
              </a:rPr>
              <a:t>https://www.researchgate.net/publication/326560105_Parental_perspectives_of_provision_in_mainstream_primary_schools_for_children_with_Selective_Mutism</a:t>
            </a:r>
            <a:r>
              <a:rPr lang="en-US" sz="1100" kern="0" dirty="0">
                <a:effectLst/>
                <a:latin typeface="Arial" panose="020B0604020202020204" pitchFamily="34" charset="0"/>
                <a:ea typeface="Times New Roman" panose="02020603050405020304" pitchFamily="18" charset="0"/>
              </a:rPr>
              <a:t> [Accessed 11 May 2024]</a:t>
            </a:r>
          </a:p>
          <a:p>
            <a:endParaRPr lang="en-US" sz="1100" kern="0" dirty="0">
              <a:latin typeface="Arial" panose="020B0604020202020204" pitchFamily="34" charset="0"/>
              <a:ea typeface="Times New Roman" panose="02020603050405020304" pitchFamily="18" charset="0"/>
              <a:cs typeface="Times New Roman" panose="02020603050405020304" pitchFamily="18" charset="0"/>
            </a:endParaRPr>
          </a:p>
          <a:p>
            <a:pPr>
              <a:lnSpc>
                <a:spcPct val="150000"/>
              </a:lnSpc>
              <a:spcAft>
                <a:spcPts val="1200"/>
              </a:spcAft>
            </a:pPr>
            <a:r>
              <a:rPr lang="en-US" sz="1100" kern="0" dirty="0">
                <a:effectLst/>
                <a:latin typeface="Arial" panose="020B0604020202020204" pitchFamily="34" charset="0"/>
                <a:ea typeface="Times New Roman" panose="02020603050405020304" pitchFamily="18" charset="0"/>
                <a:cs typeface="Times New Roman" panose="02020603050405020304" pitchFamily="18" charset="0"/>
              </a:rPr>
              <a:t>Pembrokeshire County Council (2021). </a:t>
            </a:r>
            <a:r>
              <a:rPr lang="en-US" sz="1100" i="1" kern="0" dirty="0">
                <a:effectLst/>
                <a:latin typeface="Arial" panose="020B0604020202020204" pitchFamily="34" charset="0"/>
                <a:ea typeface="Times New Roman" panose="02020603050405020304" pitchFamily="18" charset="0"/>
                <a:cs typeface="Times New Roman" panose="02020603050405020304" pitchFamily="18" charset="0"/>
              </a:rPr>
              <a:t>Understanding the new ALN Transformation Act</a:t>
            </a:r>
            <a:r>
              <a:rPr lang="en-US" sz="1100" kern="0" dirty="0">
                <a:effectLst/>
                <a:latin typeface="Arial" panose="020B0604020202020204" pitchFamily="34" charset="0"/>
                <a:ea typeface="Times New Roman" panose="02020603050405020304" pitchFamily="18" charset="0"/>
                <a:cs typeface="Times New Roman" panose="02020603050405020304" pitchFamily="18" charset="0"/>
              </a:rPr>
              <a:t>. [online] www.pembrokeshire.gov.uk. Available at: </a:t>
            </a:r>
            <a:r>
              <a:rPr lang="en-US" sz="1100" u="sng"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hlinkClick r:id="rId10"/>
              </a:rPr>
              <a:t>https://www.pembrokeshire.gov.uk/parent-partnership-service/understanding-the-new-aln-transformation-act</a:t>
            </a:r>
            <a:r>
              <a:rPr lang="en-US" sz="1100" kern="0" dirty="0">
                <a:effectLst/>
                <a:latin typeface="Arial" panose="020B0604020202020204" pitchFamily="34" charset="0"/>
                <a:ea typeface="Times New Roman" panose="02020603050405020304" pitchFamily="18" charset="0"/>
                <a:cs typeface="Times New Roman" panose="02020603050405020304" pitchFamily="18" charset="0"/>
              </a:rPr>
              <a:t> [Accessed 11 May 2024].</a:t>
            </a:r>
            <a:endParaRPr lang="en-GB" sz="1100" kern="100" dirty="0">
              <a:effectLst/>
              <a:latin typeface="Aptos" panose="020B0004020202020204" pitchFamily="34" charset="0"/>
              <a:ea typeface="Times New Roman" panose="02020603050405020304" pitchFamily="18" charset="0"/>
              <a:cs typeface="Times New Roman" panose="02020603050405020304" pitchFamily="18" charset="0"/>
            </a:endParaRPr>
          </a:p>
          <a:p>
            <a:endParaRPr lang="en-GB" sz="1100" kern="100" dirty="0">
              <a:effectLst/>
              <a:latin typeface="Aptos" panose="020B0004020202020204" pitchFamily="34" charset="0"/>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0474724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3701D5E2-02A0-7B6E-65D4-61921873B93E}"/>
              </a:ext>
            </a:extLst>
          </p:cNvPr>
          <p:cNvSpPr txBox="1"/>
          <p:nvPr/>
        </p:nvSpPr>
        <p:spPr>
          <a:xfrm>
            <a:off x="206477" y="294968"/>
            <a:ext cx="11916697" cy="6939015"/>
          </a:xfrm>
          <a:prstGeom prst="rect">
            <a:avLst/>
          </a:prstGeom>
          <a:noFill/>
        </p:spPr>
        <p:txBody>
          <a:bodyPr wrap="square" rtlCol="0">
            <a:spAutoFit/>
          </a:bodyPr>
          <a:lstStyle/>
          <a:p>
            <a:pPr>
              <a:lnSpc>
                <a:spcPct val="150000"/>
              </a:lnSpc>
              <a:spcAft>
                <a:spcPts val="1200"/>
              </a:spcAft>
            </a:pPr>
            <a:r>
              <a:rPr lang="en-US" sz="1100" kern="0" dirty="0" err="1">
                <a:effectLst/>
                <a:latin typeface="Arial" panose="020B0604020202020204" pitchFamily="34" charset="0"/>
                <a:ea typeface="Times New Roman" panose="02020603050405020304" pitchFamily="18" charset="0"/>
                <a:cs typeface="Times New Roman" panose="02020603050405020304" pitchFamily="18" charset="0"/>
              </a:rPr>
              <a:t>Resendes</a:t>
            </a:r>
            <a:r>
              <a:rPr lang="en-US" sz="1100" kern="0" dirty="0">
                <a:effectLst/>
                <a:latin typeface="Arial" panose="020B0604020202020204" pitchFamily="34" charset="0"/>
                <a:ea typeface="Times New Roman" panose="02020603050405020304" pitchFamily="18" charset="0"/>
                <a:cs typeface="Times New Roman" panose="02020603050405020304" pitchFamily="18" charset="0"/>
              </a:rPr>
              <a:t>, A. (2022). </a:t>
            </a:r>
            <a:r>
              <a:rPr lang="en-US" sz="1100" i="1" kern="0" dirty="0">
                <a:effectLst/>
                <a:latin typeface="Arial" panose="020B0604020202020204" pitchFamily="34" charset="0"/>
                <a:ea typeface="Times New Roman" panose="02020603050405020304" pitchFamily="18" charset="0"/>
                <a:cs typeface="Times New Roman" panose="02020603050405020304" pitchFamily="18" charset="0"/>
              </a:rPr>
              <a:t>Supporting Children with Selective Mutism in Early Childhood Supporting Children with Selective Mutism in Early Childhood Education Classrooms Education Classrooms</a:t>
            </a:r>
            <a:r>
              <a:rPr lang="en-US" sz="1100" kern="0" dirty="0">
                <a:effectLst/>
                <a:latin typeface="Arial" panose="020B0604020202020204" pitchFamily="34" charset="0"/>
                <a:ea typeface="Times New Roman" panose="02020603050405020304" pitchFamily="18" charset="0"/>
                <a:cs typeface="Times New Roman" panose="02020603050405020304" pitchFamily="18" charset="0"/>
              </a:rPr>
              <a:t>. [online] Available at: </a:t>
            </a:r>
            <a:r>
              <a:rPr lang="en-US" sz="1100" u="sng"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hlinkClick r:id="rId2"/>
              </a:rPr>
              <a:t>https://vc.bridgew.edu/cgi/viewcontent.cgi?article=1564&amp;context=honors_proj</a:t>
            </a:r>
            <a:r>
              <a:rPr lang="en-US" sz="1100" kern="0" dirty="0">
                <a:effectLst/>
                <a:latin typeface="Arial" panose="020B0604020202020204" pitchFamily="34" charset="0"/>
                <a:ea typeface="Times New Roman" panose="02020603050405020304" pitchFamily="18" charset="0"/>
                <a:cs typeface="Times New Roman" panose="02020603050405020304" pitchFamily="18" charset="0"/>
              </a:rPr>
              <a:t> [Accessed 11 May 2024].</a:t>
            </a:r>
            <a:endParaRPr lang="en-GB" sz="1100" kern="100" dirty="0">
              <a:effectLst/>
              <a:latin typeface="Aptos" panose="020B0004020202020204" pitchFamily="34" charset="0"/>
              <a:ea typeface="Times New Roman" panose="02020603050405020304" pitchFamily="18" charset="0"/>
              <a:cs typeface="Times New Roman" panose="02020603050405020304" pitchFamily="18" charset="0"/>
            </a:endParaRPr>
          </a:p>
          <a:p>
            <a:pPr>
              <a:lnSpc>
                <a:spcPct val="150000"/>
              </a:lnSpc>
              <a:spcAft>
                <a:spcPts val="1200"/>
              </a:spcAft>
            </a:pPr>
            <a:r>
              <a:rPr lang="en-US" sz="1100" kern="0" dirty="0">
                <a:effectLst/>
                <a:latin typeface="Arial" panose="020B0604020202020204" pitchFamily="34" charset="0"/>
                <a:ea typeface="Times New Roman" panose="02020603050405020304" pitchFamily="18" charset="0"/>
                <a:cs typeface="Times New Roman" panose="02020603050405020304" pitchFamily="18" charset="0"/>
              </a:rPr>
              <a:t>Rodrigues Pereira, C., </a:t>
            </a:r>
            <a:r>
              <a:rPr lang="en-US" sz="1100" i="1" kern="0" dirty="0">
                <a:effectLst/>
                <a:latin typeface="Arial" panose="020B0604020202020204" pitchFamily="34" charset="0"/>
                <a:ea typeface="Times New Roman" panose="02020603050405020304" pitchFamily="18" charset="0"/>
                <a:cs typeface="Times New Roman" panose="02020603050405020304" pitchFamily="18" charset="0"/>
              </a:rPr>
              <a:t>et al</a:t>
            </a:r>
            <a:r>
              <a:rPr lang="en-US" sz="1100" kern="0" dirty="0">
                <a:effectLst/>
                <a:latin typeface="Arial" panose="020B0604020202020204" pitchFamily="34" charset="0"/>
                <a:ea typeface="Times New Roman" panose="02020603050405020304" pitchFamily="18" charset="0"/>
                <a:cs typeface="Times New Roman" panose="02020603050405020304" pitchFamily="18" charset="0"/>
              </a:rPr>
              <a:t> (2021). Diagnosing selective mutism: a critical review of measures for clinical practice and research. </a:t>
            </a:r>
            <a:r>
              <a:rPr lang="en-US" sz="1100" i="1" kern="0" dirty="0">
                <a:effectLst/>
                <a:latin typeface="Arial" panose="020B0604020202020204" pitchFamily="34" charset="0"/>
                <a:ea typeface="Times New Roman" panose="02020603050405020304" pitchFamily="18" charset="0"/>
                <a:cs typeface="Times New Roman" panose="02020603050405020304" pitchFamily="18" charset="0"/>
              </a:rPr>
              <a:t>European Child &amp; Adolescent Psychiatry</a:t>
            </a:r>
            <a:r>
              <a:rPr lang="en-US" sz="1100" kern="0" dirty="0">
                <a:effectLst/>
                <a:latin typeface="Arial" panose="020B0604020202020204" pitchFamily="34" charset="0"/>
                <a:ea typeface="Times New Roman" panose="02020603050405020304" pitchFamily="18" charset="0"/>
                <a:cs typeface="Times New Roman" panose="02020603050405020304" pitchFamily="18" charset="0"/>
              </a:rPr>
              <a:t>. Available at :</a:t>
            </a:r>
            <a:r>
              <a:rPr lang="en-US" sz="1100" u="sng"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hlinkClick r:id="rId3"/>
              </a:rPr>
              <a:t>https://doi.org/10.1007/s00787-021-01907-2.</a:t>
            </a:r>
            <a:r>
              <a:rPr lang="en-US" sz="1100" kern="0" dirty="0">
                <a:effectLst/>
                <a:latin typeface="Arial" panose="020B0604020202020204" pitchFamily="34" charset="0"/>
                <a:ea typeface="Times New Roman" panose="02020603050405020304" pitchFamily="18" charset="0"/>
                <a:cs typeface="Times New Roman" panose="02020603050405020304" pitchFamily="18" charset="0"/>
              </a:rPr>
              <a:t> [Accessed 12 May 2024] </a:t>
            </a:r>
            <a:endParaRPr lang="en-GB" sz="1100" kern="100" dirty="0">
              <a:effectLst/>
              <a:latin typeface="Aptos" panose="020B0004020202020204" pitchFamily="34" charset="0"/>
              <a:ea typeface="Times New Roman" panose="02020603050405020304" pitchFamily="18" charset="0"/>
              <a:cs typeface="Times New Roman" panose="02020603050405020304" pitchFamily="18" charset="0"/>
            </a:endParaRPr>
          </a:p>
          <a:p>
            <a:pPr>
              <a:lnSpc>
                <a:spcPct val="150000"/>
              </a:lnSpc>
              <a:spcAft>
                <a:spcPts val="1200"/>
              </a:spcAft>
            </a:pPr>
            <a:r>
              <a:rPr lang="en-US" sz="1100" kern="0" dirty="0">
                <a:effectLst/>
                <a:latin typeface="Arial" panose="020B0604020202020204" pitchFamily="34" charset="0"/>
                <a:ea typeface="Times New Roman" panose="02020603050405020304" pitchFamily="18" charset="0"/>
                <a:cs typeface="Times New Roman" panose="02020603050405020304" pitchFamily="18" charset="0"/>
              </a:rPr>
              <a:t>Selective Mutism Association (2021). </a:t>
            </a:r>
            <a:r>
              <a:rPr lang="en-US" sz="1100" i="1" kern="0" dirty="0">
                <a:effectLst/>
                <a:latin typeface="Arial" panose="020B0604020202020204" pitchFamily="34" charset="0"/>
                <a:ea typeface="Times New Roman" panose="02020603050405020304" pitchFamily="18" charset="0"/>
                <a:cs typeface="Times New Roman" panose="02020603050405020304" pitchFamily="18" charset="0"/>
              </a:rPr>
              <a:t>How to Help a Child With Selective Mutism in the Classroom | SMA</a:t>
            </a:r>
            <a:r>
              <a:rPr lang="en-US" sz="1100" kern="0" dirty="0">
                <a:effectLst/>
                <a:latin typeface="Arial" panose="020B0604020202020204" pitchFamily="34" charset="0"/>
                <a:ea typeface="Times New Roman" panose="02020603050405020304" pitchFamily="18" charset="0"/>
                <a:cs typeface="Times New Roman" panose="02020603050405020304" pitchFamily="18" charset="0"/>
              </a:rPr>
              <a:t>. [online] Selective Mutism Association. Available at: </a:t>
            </a:r>
            <a:r>
              <a:rPr lang="en-US" sz="1100" u="sng"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hlinkClick r:id="rId4"/>
              </a:rPr>
              <a:t>https://www.selectivemutism.org/selective-mutism-in-the-classroom/</a:t>
            </a:r>
            <a:r>
              <a:rPr lang="en-US" sz="1100" kern="0" dirty="0">
                <a:effectLst/>
                <a:latin typeface="Arial" panose="020B0604020202020204" pitchFamily="34" charset="0"/>
                <a:ea typeface="Times New Roman" panose="02020603050405020304" pitchFamily="18" charset="0"/>
                <a:cs typeface="Times New Roman" panose="02020603050405020304" pitchFamily="18" charset="0"/>
              </a:rPr>
              <a:t> [Accessed 9 May 2024].</a:t>
            </a:r>
            <a:endParaRPr lang="en-GB" sz="1100" kern="100" dirty="0">
              <a:effectLst/>
              <a:latin typeface="Aptos" panose="020B0004020202020204" pitchFamily="34" charset="0"/>
              <a:ea typeface="Times New Roman" panose="02020603050405020304" pitchFamily="18" charset="0"/>
              <a:cs typeface="Times New Roman" panose="02020603050405020304" pitchFamily="18" charset="0"/>
            </a:endParaRPr>
          </a:p>
          <a:p>
            <a:pPr>
              <a:lnSpc>
                <a:spcPct val="150000"/>
              </a:lnSpc>
              <a:spcAft>
                <a:spcPts val="1200"/>
              </a:spcAft>
            </a:pPr>
            <a:r>
              <a:rPr lang="en-US" sz="1100" kern="0" dirty="0" err="1">
                <a:effectLst/>
                <a:latin typeface="Arial" panose="020B0604020202020204" pitchFamily="34" charset="0"/>
                <a:ea typeface="Times New Roman" panose="02020603050405020304" pitchFamily="18" charset="0"/>
                <a:cs typeface="Times New Roman" panose="02020603050405020304" pitchFamily="18" charset="0"/>
              </a:rPr>
              <a:t>Shipon</a:t>
            </a:r>
            <a:r>
              <a:rPr lang="en-US" sz="1100" kern="0" dirty="0">
                <a:effectLst/>
                <a:latin typeface="Arial" panose="020B0604020202020204" pitchFamily="34" charset="0"/>
                <a:ea typeface="Times New Roman" panose="02020603050405020304" pitchFamily="18" charset="0"/>
                <a:cs typeface="Times New Roman" panose="02020603050405020304" pitchFamily="18" charset="0"/>
              </a:rPr>
              <a:t>-Blum, E. (2018). </a:t>
            </a:r>
            <a:r>
              <a:rPr lang="en-US" sz="1100" i="1" kern="0" dirty="0">
                <a:effectLst/>
                <a:latin typeface="Arial" panose="020B0604020202020204" pitchFamily="34" charset="0"/>
                <a:ea typeface="Times New Roman" panose="02020603050405020304" pitchFamily="18" charset="0"/>
                <a:cs typeface="Times New Roman" panose="02020603050405020304" pitchFamily="18" charset="0"/>
              </a:rPr>
              <a:t>June 2019 </a:t>
            </a:r>
            <a:r>
              <a:rPr lang="en-US" sz="1100" i="1" kern="0" dirty="0" err="1">
                <a:effectLst/>
                <a:latin typeface="Arial" panose="020B0604020202020204" pitchFamily="34" charset="0"/>
                <a:ea typeface="Times New Roman" panose="02020603050405020304" pitchFamily="18" charset="0"/>
                <a:cs typeface="Times New Roman" panose="02020603050405020304" pitchFamily="18" charset="0"/>
              </a:rPr>
              <a:t>CommuniCamp</a:t>
            </a:r>
            <a:r>
              <a:rPr lang="en-US" sz="1100" i="1" kern="0" baseline="30000" dirty="0" err="1">
                <a:effectLst/>
                <a:latin typeface="Arial" panose="020B0604020202020204" pitchFamily="34" charset="0"/>
                <a:ea typeface="Times New Roman" panose="02020603050405020304" pitchFamily="18" charset="0"/>
                <a:cs typeface="Times New Roman" panose="02020603050405020304" pitchFamily="18" charset="0"/>
              </a:rPr>
              <a:t>TM</a:t>
            </a:r>
            <a:r>
              <a:rPr lang="en-US" sz="1100" i="1" kern="0" dirty="0">
                <a:effectLst/>
                <a:latin typeface="Arial" panose="020B0604020202020204" pitchFamily="34" charset="0"/>
                <a:ea typeface="Times New Roman" panose="02020603050405020304" pitchFamily="18" charset="0"/>
                <a:cs typeface="Times New Roman" panose="02020603050405020304" pitchFamily="18" charset="0"/>
              </a:rPr>
              <a:t> Intensive Group Treatment &amp; Parent Training Program</a:t>
            </a:r>
            <a:r>
              <a:rPr lang="en-US" sz="1100" kern="0" dirty="0">
                <a:effectLst/>
                <a:latin typeface="Arial" panose="020B0604020202020204" pitchFamily="34" charset="0"/>
                <a:ea typeface="Times New Roman" panose="02020603050405020304" pitchFamily="18" charset="0"/>
                <a:cs typeface="Times New Roman" panose="02020603050405020304" pitchFamily="18" charset="0"/>
              </a:rPr>
              <a:t>. [online] Selective Mutism Anxiety Research &amp; Treatment Center | </a:t>
            </a:r>
            <a:r>
              <a:rPr lang="en-US" sz="1100" kern="0" dirty="0" err="1">
                <a:effectLst/>
                <a:latin typeface="Arial" panose="020B0604020202020204" pitchFamily="34" charset="0"/>
                <a:ea typeface="Times New Roman" panose="02020603050405020304" pitchFamily="18" charset="0"/>
                <a:cs typeface="Times New Roman" panose="02020603050405020304" pitchFamily="18" charset="0"/>
              </a:rPr>
              <a:t>SMart</a:t>
            </a:r>
            <a:r>
              <a:rPr lang="en-US" sz="1100" kern="0" dirty="0">
                <a:effectLst/>
                <a:latin typeface="Arial" panose="020B0604020202020204" pitchFamily="34" charset="0"/>
                <a:ea typeface="Times New Roman" panose="02020603050405020304" pitchFamily="18" charset="0"/>
                <a:cs typeface="Times New Roman" panose="02020603050405020304" pitchFamily="18" charset="0"/>
              </a:rPr>
              <a:t> Center. Available at: </a:t>
            </a:r>
            <a:r>
              <a:rPr lang="en-US" sz="1100" u="sng"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hlinkClick r:id="rId5"/>
              </a:rPr>
              <a:t>https://selectivemutismcenter.org/whatisselectivemutism/</a:t>
            </a:r>
            <a:r>
              <a:rPr lang="en-US" sz="1100" kern="0" dirty="0">
                <a:effectLst/>
                <a:latin typeface="Arial" panose="020B0604020202020204" pitchFamily="34" charset="0"/>
                <a:ea typeface="Times New Roman" panose="02020603050405020304" pitchFamily="18" charset="0"/>
                <a:cs typeface="Times New Roman" panose="02020603050405020304" pitchFamily="18" charset="0"/>
              </a:rPr>
              <a:t> [Accessed 2 May 2024].</a:t>
            </a:r>
            <a:endParaRPr lang="en-GB" sz="1100" kern="100" dirty="0">
              <a:effectLst/>
              <a:latin typeface="Aptos" panose="020B0004020202020204" pitchFamily="34" charset="0"/>
              <a:ea typeface="Times New Roman" panose="02020603050405020304" pitchFamily="18" charset="0"/>
              <a:cs typeface="Times New Roman" panose="02020603050405020304" pitchFamily="18" charset="0"/>
            </a:endParaRPr>
          </a:p>
          <a:p>
            <a:pPr>
              <a:lnSpc>
                <a:spcPct val="150000"/>
              </a:lnSpc>
              <a:spcAft>
                <a:spcPts val="1200"/>
              </a:spcAft>
            </a:pPr>
            <a:r>
              <a:rPr lang="en-US" sz="1100" kern="0" dirty="0" err="1">
                <a:effectLst/>
                <a:latin typeface="Arial" panose="020B0604020202020204" pitchFamily="34" charset="0"/>
                <a:ea typeface="Times New Roman" panose="02020603050405020304" pitchFamily="18" charset="0"/>
                <a:cs typeface="Times New Roman" panose="02020603050405020304" pitchFamily="18" charset="0"/>
              </a:rPr>
              <a:t>Steffenburg</a:t>
            </a:r>
            <a:r>
              <a:rPr lang="en-US" sz="1100" kern="0" dirty="0">
                <a:effectLst/>
                <a:latin typeface="Arial" panose="020B0604020202020204" pitchFamily="34" charset="0"/>
                <a:ea typeface="Times New Roman" panose="02020603050405020304" pitchFamily="18" charset="0"/>
                <a:cs typeface="Times New Roman" panose="02020603050405020304" pitchFamily="18" charset="0"/>
              </a:rPr>
              <a:t>, H., </a:t>
            </a:r>
            <a:r>
              <a:rPr lang="en-US" sz="1100" i="1" kern="0" dirty="0">
                <a:effectLst/>
                <a:latin typeface="Arial" panose="020B0604020202020204" pitchFamily="34" charset="0"/>
                <a:ea typeface="Times New Roman" panose="02020603050405020304" pitchFamily="18" charset="0"/>
                <a:cs typeface="Times New Roman" panose="02020603050405020304" pitchFamily="18" charset="0"/>
              </a:rPr>
              <a:t>et al</a:t>
            </a:r>
            <a:r>
              <a:rPr lang="en-US" sz="1100" kern="0" dirty="0">
                <a:effectLst/>
                <a:latin typeface="Arial" panose="020B0604020202020204" pitchFamily="34" charset="0"/>
                <a:ea typeface="Times New Roman" panose="02020603050405020304" pitchFamily="18" charset="0"/>
                <a:cs typeface="Times New Roman" panose="02020603050405020304" pitchFamily="18" charset="0"/>
              </a:rPr>
              <a:t> (2018). Children with autism spectrum disorders and selective mutism. </a:t>
            </a:r>
            <a:r>
              <a:rPr lang="en-US" sz="1100" i="1" kern="0" dirty="0">
                <a:effectLst/>
                <a:latin typeface="Arial" panose="020B0604020202020204" pitchFamily="34" charset="0"/>
                <a:ea typeface="Times New Roman" panose="02020603050405020304" pitchFamily="18" charset="0"/>
                <a:cs typeface="Times New Roman" panose="02020603050405020304" pitchFamily="18" charset="0"/>
              </a:rPr>
              <a:t>Neuropsychiatric Disease and Treatment</a:t>
            </a:r>
            <a:r>
              <a:rPr lang="en-US" sz="1100" kern="0" dirty="0">
                <a:effectLst/>
                <a:latin typeface="Arial" panose="020B0604020202020204" pitchFamily="34" charset="0"/>
                <a:ea typeface="Times New Roman" panose="02020603050405020304" pitchFamily="18" charset="0"/>
                <a:cs typeface="Times New Roman" panose="02020603050405020304" pitchFamily="18" charset="0"/>
              </a:rPr>
              <a:t>, Volume 14(14), pp.1163–1169. Available at :</a:t>
            </a:r>
            <a:r>
              <a:rPr lang="en-US" sz="1100" u="sng"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hlinkClick r:id="rId6"/>
              </a:rPr>
              <a:t>https://doi.org/10.2147/ndt.s154966.</a:t>
            </a:r>
            <a:r>
              <a:rPr lang="en-US" sz="1100" kern="0" dirty="0">
                <a:effectLst/>
                <a:latin typeface="Arial" panose="020B0604020202020204" pitchFamily="34" charset="0"/>
                <a:ea typeface="Times New Roman" panose="02020603050405020304" pitchFamily="18" charset="0"/>
                <a:cs typeface="Times New Roman" panose="02020603050405020304" pitchFamily="18" charset="0"/>
              </a:rPr>
              <a:t> [Accessed 3 May 2024] </a:t>
            </a:r>
            <a:endParaRPr lang="en-GB" sz="1100" kern="100" dirty="0">
              <a:effectLst/>
              <a:latin typeface="Aptos" panose="020B0004020202020204" pitchFamily="34" charset="0"/>
              <a:ea typeface="Times New Roman" panose="02020603050405020304" pitchFamily="18" charset="0"/>
              <a:cs typeface="Times New Roman" panose="02020603050405020304" pitchFamily="18" charset="0"/>
            </a:endParaRPr>
          </a:p>
          <a:p>
            <a:pPr>
              <a:lnSpc>
                <a:spcPct val="150000"/>
              </a:lnSpc>
              <a:spcAft>
                <a:spcPts val="1200"/>
              </a:spcAft>
            </a:pPr>
            <a:r>
              <a:rPr lang="en-US" sz="1100" kern="0" dirty="0">
                <a:effectLst/>
                <a:latin typeface="Arial" panose="020B0604020202020204" pitchFamily="34" charset="0"/>
                <a:ea typeface="Times New Roman" panose="02020603050405020304" pitchFamily="18" charset="0"/>
                <a:cs typeface="Times New Roman" panose="02020603050405020304" pitchFamily="18" charset="0"/>
              </a:rPr>
              <a:t>UNCRC (2023). </a:t>
            </a:r>
            <a:r>
              <a:rPr lang="en-US" sz="1100" i="1" kern="0" dirty="0">
                <a:effectLst/>
                <a:latin typeface="Arial" panose="020B0604020202020204" pitchFamily="34" charset="0"/>
                <a:ea typeface="Times New Roman" panose="02020603050405020304" pitchFamily="18" charset="0"/>
                <a:cs typeface="Times New Roman" panose="02020603050405020304" pitchFamily="18" charset="0"/>
              </a:rPr>
              <a:t>Article 24 - I have the right to good quality health care, to clean water and good food</a:t>
            </a:r>
            <a:r>
              <a:rPr lang="en-US" sz="1100" kern="0" dirty="0">
                <a:effectLst/>
                <a:latin typeface="Arial" panose="020B0604020202020204" pitchFamily="34" charset="0"/>
                <a:ea typeface="Times New Roman" panose="02020603050405020304" pitchFamily="18" charset="0"/>
                <a:cs typeface="Times New Roman" panose="02020603050405020304" pitchFamily="18" charset="0"/>
              </a:rPr>
              <a:t>. [online] The Children and Young People’s Commissioner Scotland. Available at: </a:t>
            </a:r>
            <a:r>
              <a:rPr lang="en-US" sz="1100" u="sng"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hlinkClick r:id="rId7"/>
              </a:rPr>
              <a:t>https://www.cypcs.org.uk/rights/uncrc/articles/article-24/</a:t>
            </a:r>
            <a:r>
              <a:rPr lang="en-US" sz="1100" kern="0" dirty="0">
                <a:effectLst/>
                <a:latin typeface="Arial" panose="020B0604020202020204" pitchFamily="34" charset="0"/>
                <a:ea typeface="Times New Roman" panose="02020603050405020304" pitchFamily="18" charset="0"/>
                <a:cs typeface="Times New Roman" panose="02020603050405020304" pitchFamily="18" charset="0"/>
              </a:rPr>
              <a:t> [Accessed 11 May 2024].</a:t>
            </a:r>
          </a:p>
          <a:p>
            <a:pPr>
              <a:lnSpc>
                <a:spcPct val="150000"/>
              </a:lnSpc>
              <a:spcAft>
                <a:spcPts val="1200"/>
              </a:spcAft>
            </a:pPr>
            <a:r>
              <a:rPr lang="en-US" sz="1100" kern="0" dirty="0" err="1">
                <a:effectLst/>
                <a:latin typeface="Arial" panose="020B0604020202020204" pitchFamily="34" charset="0"/>
                <a:ea typeface="Times New Roman" panose="02020603050405020304" pitchFamily="18" charset="0"/>
                <a:cs typeface="Times New Roman" panose="02020603050405020304" pitchFamily="18" charset="0"/>
              </a:rPr>
              <a:t>Unianu</a:t>
            </a:r>
            <a:r>
              <a:rPr lang="en-US" sz="1100" kern="0" dirty="0">
                <a:effectLst/>
                <a:latin typeface="Arial" panose="020B0604020202020204" pitchFamily="34" charset="0"/>
                <a:ea typeface="Times New Roman" panose="02020603050405020304" pitchFamily="18" charset="0"/>
                <a:cs typeface="Times New Roman" panose="02020603050405020304" pitchFamily="18" charset="0"/>
              </a:rPr>
              <a:t>, M. (2012). Teachers’ attitudes towards inclusive education. </a:t>
            </a:r>
            <a:r>
              <a:rPr lang="en-US" sz="1100" i="1" kern="0" dirty="0">
                <a:effectLst/>
                <a:latin typeface="Arial" panose="020B0604020202020204" pitchFamily="34" charset="0"/>
                <a:ea typeface="Times New Roman" panose="02020603050405020304" pitchFamily="18" charset="0"/>
                <a:cs typeface="Times New Roman" panose="02020603050405020304" pitchFamily="18" charset="0"/>
              </a:rPr>
              <a:t>Procedia - Social and Behavioral Sciences</a:t>
            </a:r>
            <a:r>
              <a:rPr lang="en-US" sz="1100" kern="0" dirty="0">
                <a:effectLst/>
                <a:latin typeface="Arial" panose="020B0604020202020204" pitchFamily="34" charset="0"/>
                <a:ea typeface="Times New Roman" panose="02020603050405020304" pitchFamily="18" charset="0"/>
                <a:cs typeface="Times New Roman" panose="02020603050405020304" pitchFamily="18" charset="0"/>
              </a:rPr>
              <a:t>, [online] 33, pp.900–904. Available at :</a:t>
            </a:r>
            <a:r>
              <a:rPr lang="en-US" sz="1100" u="sng"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hlinkClick r:id="rId8"/>
              </a:rPr>
              <a:t>https://doi.org/10.1016/j.sbspro.2012.01.252.</a:t>
            </a:r>
            <a:r>
              <a:rPr lang="en-US" sz="1100" kern="0" dirty="0">
                <a:effectLst/>
                <a:latin typeface="Arial" panose="020B0604020202020204" pitchFamily="34" charset="0"/>
                <a:ea typeface="Times New Roman" panose="02020603050405020304" pitchFamily="18" charset="0"/>
                <a:cs typeface="Times New Roman" panose="02020603050405020304" pitchFamily="18" charset="0"/>
              </a:rPr>
              <a:t> [Accessed 12 May 2024] </a:t>
            </a:r>
            <a:endParaRPr lang="en-GB" sz="1100" kern="100" dirty="0">
              <a:effectLst/>
              <a:latin typeface="Aptos" panose="020B0004020202020204" pitchFamily="34" charset="0"/>
              <a:ea typeface="Times New Roman" panose="02020603050405020304" pitchFamily="18" charset="0"/>
              <a:cs typeface="Times New Roman" panose="02020603050405020304" pitchFamily="18" charset="0"/>
            </a:endParaRPr>
          </a:p>
          <a:p>
            <a:pPr>
              <a:lnSpc>
                <a:spcPct val="150000"/>
              </a:lnSpc>
              <a:spcAft>
                <a:spcPts val="1200"/>
              </a:spcAft>
            </a:pPr>
            <a:r>
              <a:rPr lang="en-US" sz="1100" kern="0" dirty="0">
                <a:effectLst/>
                <a:latin typeface="Arial" panose="020B0604020202020204" pitchFamily="34" charset="0"/>
                <a:ea typeface="Times New Roman" panose="02020603050405020304" pitchFamily="18" charset="0"/>
                <a:cs typeface="Times New Roman" panose="02020603050405020304" pitchFamily="18" charset="0"/>
              </a:rPr>
              <a:t>UNICEF (2017). </a:t>
            </a:r>
            <a:r>
              <a:rPr lang="en-US" sz="1100" i="1" kern="0" dirty="0">
                <a:effectLst/>
                <a:latin typeface="Arial" panose="020B0604020202020204" pitchFamily="34" charset="0"/>
                <a:ea typeface="Times New Roman" panose="02020603050405020304" pitchFamily="18" charset="0"/>
                <a:cs typeface="Times New Roman" panose="02020603050405020304" pitchFamily="18" charset="0"/>
              </a:rPr>
              <a:t>Understanding Article 24 of the Convention on the Rights of Persons with Disabilities INCLUSIVE EDUCATION</a:t>
            </a:r>
            <a:r>
              <a:rPr lang="en-US" sz="1100" kern="0" dirty="0">
                <a:effectLst/>
                <a:latin typeface="Arial" panose="020B0604020202020204" pitchFamily="34" charset="0"/>
                <a:ea typeface="Times New Roman" panose="02020603050405020304" pitchFamily="18" charset="0"/>
                <a:cs typeface="Times New Roman" panose="02020603050405020304" pitchFamily="18" charset="0"/>
              </a:rPr>
              <a:t>. [online] </a:t>
            </a:r>
            <a:r>
              <a:rPr lang="en-US" sz="1100" i="1" kern="0" dirty="0">
                <a:effectLst/>
                <a:latin typeface="Arial" panose="020B0604020202020204" pitchFamily="34" charset="0"/>
                <a:ea typeface="Times New Roman" panose="02020603050405020304" pitchFamily="18" charset="0"/>
                <a:cs typeface="Times New Roman" panose="02020603050405020304" pitchFamily="18" charset="0"/>
              </a:rPr>
              <a:t>UNICEF</a:t>
            </a:r>
            <a:r>
              <a:rPr lang="en-US" sz="1100" kern="0" dirty="0">
                <a:effectLst/>
                <a:latin typeface="Arial" panose="020B0604020202020204" pitchFamily="34" charset="0"/>
                <a:ea typeface="Times New Roman" panose="02020603050405020304" pitchFamily="18" charset="0"/>
                <a:cs typeface="Times New Roman" panose="02020603050405020304" pitchFamily="18" charset="0"/>
              </a:rPr>
              <a:t>, UNICEF, pp.6–10. Available at: </a:t>
            </a:r>
            <a:r>
              <a:rPr lang="en-US" sz="1100" u="sng"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hlinkClick r:id="rId9"/>
              </a:rPr>
              <a:t>https://www.unicef.org/eca/sites/unicef.org.eca/files/IE_summary_accessible_220917_0.pdf</a:t>
            </a:r>
            <a:r>
              <a:rPr lang="en-US" sz="1100" kern="0" dirty="0">
                <a:effectLst/>
                <a:latin typeface="Arial" panose="020B0604020202020204" pitchFamily="34" charset="0"/>
                <a:ea typeface="Times New Roman" panose="02020603050405020304" pitchFamily="18" charset="0"/>
                <a:cs typeface="Times New Roman" panose="02020603050405020304" pitchFamily="18" charset="0"/>
              </a:rPr>
              <a:t> [Accessed 11 May 2024].</a:t>
            </a:r>
            <a:endParaRPr lang="en-GB" sz="1100" kern="100" dirty="0">
              <a:effectLst/>
              <a:latin typeface="Aptos" panose="020B0004020202020204" pitchFamily="34" charset="0"/>
              <a:ea typeface="Times New Roman" panose="02020603050405020304" pitchFamily="18" charset="0"/>
              <a:cs typeface="Times New Roman" panose="02020603050405020304" pitchFamily="18" charset="0"/>
            </a:endParaRPr>
          </a:p>
          <a:p>
            <a:pPr>
              <a:lnSpc>
                <a:spcPct val="150000"/>
              </a:lnSpc>
              <a:spcAft>
                <a:spcPts val="1200"/>
              </a:spcAft>
            </a:pPr>
            <a:r>
              <a:rPr lang="en-US" sz="1100" kern="0" dirty="0">
                <a:effectLst/>
                <a:latin typeface="Arial" panose="020B0604020202020204" pitchFamily="34" charset="0"/>
                <a:ea typeface="Times New Roman" panose="02020603050405020304" pitchFamily="18" charset="0"/>
                <a:cs typeface="Times New Roman" panose="02020603050405020304" pitchFamily="18" charset="0"/>
              </a:rPr>
              <a:t>White, J. and Bond, C. (2022). The role that schools hold in supporting young people with selective mutism: a systematic literature review. </a:t>
            </a:r>
            <a:r>
              <a:rPr lang="en-US" sz="1100" i="1" kern="0" dirty="0">
                <a:effectLst/>
                <a:latin typeface="Arial" panose="020B0604020202020204" pitchFamily="34" charset="0"/>
                <a:ea typeface="Times New Roman" panose="02020603050405020304" pitchFamily="18" charset="0"/>
                <a:cs typeface="Times New Roman" panose="02020603050405020304" pitchFamily="18" charset="0"/>
              </a:rPr>
              <a:t>Journal of Research in Special Educational Needs</a:t>
            </a:r>
            <a:r>
              <a:rPr lang="en-US" sz="1100" kern="0" dirty="0">
                <a:effectLst/>
                <a:latin typeface="Arial" panose="020B0604020202020204" pitchFamily="34" charset="0"/>
                <a:ea typeface="Times New Roman" panose="02020603050405020304" pitchFamily="18" charset="0"/>
                <a:cs typeface="Times New Roman" panose="02020603050405020304" pitchFamily="18" charset="0"/>
              </a:rPr>
              <a:t>, 22(3). Available at :</a:t>
            </a:r>
            <a:r>
              <a:rPr lang="en-US" sz="1100" u="sng"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hlinkClick r:id="rId10"/>
              </a:rPr>
              <a:t>https://doi.org/10.1111/1471-3802.12561.</a:t>
            </a:r>
            <a:r>
              <a:rPr lang="en-US" sz="1100" kern="0" dirty="0">
                <a:effectLst/>
                <a:latin typeface="Arial" panose="020B0604020202020204" pitchFamily="34" charset="0"/>
                <a:ea typeface="Times New Roman" panose="02020603050405020304" pitchFamily="18" charset="0"/>
                <a:cs typeface="Times New Roman" panose="02020603050405020304" pitchFamily="18" charset="0"/>
              </a:rPr>
              <a:t> [Accessed 5 May 2024]. </a:t>
            </a:r>
            <a:endParaRPr lang="en-GB" sz="1100" kern="100" dirty="0">
              <a:effectLst/>
              <a:latin typeface="Aptos" panose="020B0004020202020204" pitchFamily="34" charset="0"/>
              <a:ea typeface="Times New Roman" panose="02020603050405020304" pitchFamily="18" charset="0"/>
              <a:cs typeface="Times New Roman" panose="02020603050405020304" pitchFamily="18" charset="0"/>
            </a:endParaRPr>
          </a:p>
          <a:p>
            <a:pPr>
              <a:lnSpc>
                <a:spcPct val="150000"/>
              </a:lnSpc>
              <a:spcAft>
                <a:spcPts val="1200"/>
              </a:spcAft>
            </a:pPr>
            <a:r>
              <a:rPr lang="en-US" sz="1100" kern="0" dirty="0">
                <a:effectLst/>
                <a:latin typeface="Arial" panose="020B0604020202020204" pitchFamily="34" charset="0"/>
                <a:ea typeface="Times New Roman" panose="02020603050405020304" pitchFamily="18" charset="0"/>
                <a:cs typeface="Times New Roman" panose="02020603050405020304" pitchFamily="18" charset="0"/>
              </a:rPr>
              <a:t>Wong, P. (2010). Selective mutism: A review of etiology, comorbidities, and treatment. </a:t>
            </a:r>
            <a:r>
              <a:rPr lang="en-US" sz="1100" i="1" kern="0" dirty="0">
                <a:effectLst/>
                <a:latin typeface="Arial" panose="020B0604020202020204" pitchFamily="34" charset="0"/>
                <a:ea typeface="Times New Roman" panose="02020603050405020304" pitchFamily="18" charset="0"/>
                <a:cs typeface="Times New Roman" panose="02020603050405020304" pitchFamily="18" charset="0"/>
              </a:rPr>
              <a:t>Psychiatry (</a:t>
            </a:r>
            <a:r>
              <a:rPr lang="en-US" sz="1100" i="1" kern="0" dirty="0" err="1">
                <a:effectLst/>
                <a:latin typeface="Arial" panose="020B0604020202020204" pitchFamily="34" charset="0"/>
                <a:ea typeface="Times New Roman" panose="02020603050405020304" pitchFamily="18" charset="0"/>
                <a:cs typeface="Times New Roman" panose="02020603050405020304" pitchFamily="18" charset="0"/>
              </a:rPr>
              <a:t>Edgmont</a:t>
            </a:r>
            <a:r>
              <a:rPr lang="en-US" sz="1100" i="1" kern="0" dirty="0">
                <a:effectLst/>
                <a:latin typeface="Arial" panose="020B0604020202020204" pitchFamily="34" charset="0"/>
                <a:ea typeface="Times New Roman" panose="02020603050405020304" pitchFamily="18" charset="0"/>
                <a:cs typeface="Times New Roman" panose="02020603050405020304" pitchFamily="18" charset="0"/>
              </a:rPr>
              <a:t> (Pa. : Township))</a:t>
            </a:r>
            <a:r>
              <a:rPr lang="en-US" sz="1100" kern="0" dirty="0">
                <a:effectLst/>
                <a:latin typeface="Arial" panose="020B0604020202020204" pitchFamily="34" charset="0"/>
                <a:ea typeface="Times New Roman" panose="02020603050405020304" pitchFamily="18" charset="0"/>
                <a:cs typeface="Times New Roman" panose="02020603050405020304" pitchFamily="18" charset="0"/>
              </a:rPr>
              <a:t>, [online] 7(3), pp.23–31. Available at: </a:t>
            </a:r>
            <a:r>
              <a:rPr lang="en-US" sz="1100" u="sng"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hlinkClick r:id="rId11"/>
              </a:rPr>
              <a:t>https://www.ncbi.nlm.nih.gov/pmc/articles/PMC2861522/</a:t>
            </a:r>
            <a:r>
              <a:rPr lang="en-US" sz="1100" kern="0" dirty="0">
                <a:effectLst/>
                <a:latin typeface="Arial" panose="020B0604020202020204" pitchFamily="34" charset="0"/>
                <a:ea typeface="Times New Roman" panose="02020603050405020304" pitchFamily="18" charset="0"/>
                <a:cs typeface="Times New Roman" panose="02020603050405020304" pitchFamily="18" charset="0"/>
              </a:rPr>
              <a:t> [Accessed 2 May 2024].</a:t>
            </a:r>
            <a:endParaRPr lang="en-GB" sz="1100" kern="100" dirty="0">
              <a:effectLst/>
              <a:latin typeface="Aptos" panose="020B0004020202020204" pitchFamily="34" charset="0"/>
              <a:ea typeface="Times New Roman" panose="02020603050405020304" pitchFamily="18" charset="0"/>
              <a:cs typeface="Times New Roman" panose="02020603050405020304" pitchFamily="18" charset="0"/>
            </a:endParaRPr>
          </a:p>
          <a:p>
            <a:pPr>
              <a:lnSpc>
                <a:spcPct val="150000"/>
              </a:lnSpc>
              <a:spcAft>
                <a:spcPts val="1200"/>
              </a:spcAft>
            </a:pPr>
            <a:endParaRPr lang="en-GB" sz="1100" kern="100" dirty="0">
              <a:effectLst/>
              <a:latin typeface="Aptos" panose="020B0004020202020204" pitchFamily="34" charset="0"/>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858057859"/>
      </p:ext>
    </p:extLst>
  </p:cSld>
  <p:clrMapOvr>
    <a:masterClrMapping/>
  </p:clrMapOvr>
</p:sld>
</file>

<file path=ppt/theme/theme1.xml><?xml version="1.0" encoding="utf-8"?>
<a:theme xmlns:a="http://schemas.openxmlformats.org/drawingml/2006/main" name="CosineVTI">
  <a:themeElements>
    <a:clrScheme name="Custom 133">
      <a:dk1>
        <a:sysClr val="windowText" lastClr="000000"/>
      </a:dk1>
      <a:lt1>
        <a:sysClr val="window" lastClr="FFFFFF"/>
      </a:lt1>
      <a:dk2>
        <a:srgbClr val="2A2735"/>
      </a:dk2>
      <a:lt2>
        <a:srgbClr val="EEEEEE"/>
      </a:lt2>
      <a:accent1>
        <a:srgbClr val="1EBE9B"/>
      </a:accent1>
      <a:accent2>
        <a:srgbClr val="8F99BB"/>
      </a:accent2>
      <a:accent3>
        <a:srgbClr val="FD8686"/>
      </a:accent3>
      <a:accent4>
        <a:srgbClr val="A3A3C1"/>
      </a:accent4>
      <a:accent5>
        <a:srgbClr val="7162FE"/>
      </a:accent5>
      <a:accent6>
        <a:srgbClr val="E76445"/>
      </a:accent6>
      <a:hlink>
        <a:srgbClr val="EF08F7"/>
      </a:hlink>
      <a:folHlink>
        <a:srgbClr val="8477FE"/>
      </a:folHlink>
    </a:clrScheme>
    <a:fontScheme name="Custom 50">
      <a:majorFont>
        <a:latin typeface="Grandview"/>
        <a:ea typeface=""/>
        <a:cs typeface=""/>
      </a:majorFont>
      <a:minorFont>
        <a:latin typeface="Grandview"/>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osineVTI" id="{4F4449D5-5E9D-4D83-9E2A-939F9CF20276}" vid="{03166EA1-370F-4321-A61E-8851365B4312}"/>
    </a:ext>
  </a:extLst>
</a:theme>
</file>

<file path=docProps/app.xml><?xml version="1.0" encoding="utf-8"?>
<Properties xmlns="http://schemas.openxmlformats.org/officeDocument/2006/extended-properties" xmlns:vt="http://schemas.openxmlformats.org/officeDocument/2006/docPropsVTypes">
  <Template>Ion</Template>
  <TotalTime>1128</TotalTime>
  <Words>4821</Words>
  <Application>Microsoft Office PowerPoint</Application>
  <PresentationFormat>Widescreen</PresentationFormat>
  <Paragraphs>83</Paragraphs>
  <Slides>9</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9</vt:i4>
      </vt:variant>
    </vt:vector>
  </HeadingPairs>
  <TitlesOfParts>
    <vt:vector size="15" baseType="lpstr">
      <vt:lpstr>Aptos</vt:lpstr>
      <vt:lpstr>Arial</vt:lpstr>
      <vt:lpstr>Cambria Math</vt:lpstr>
      <vt:lpstr>Grandview</vt:lpstr>
      <vt:lpstr>Wingdings</vt:lpstr>
      <vt:lpstr>CosineVTI</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Anwen Rees (2114233)</dc:creator>
  <cp:lastModifiedBy>Anwen Rees (2114233)</cp:lastModifiedBy>
  <cp:revision>28</cp:revision>
  <dcterms:created xsi:type="dcterms:W3CDTF">2024-05-02T19:35:34Z</dcterms:created>
  <dcterms:modified xsi:type="dcterms:W3CDTF">2024-05-16T17:04:23Z</dcterms:modified>
</cp:coreProperties>
</file>