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33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EE6CF-079D-A7B1-6CFF-5D98168247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0C9752-48DE-2E9B-4A7D-F72D589E5F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ECFDC-E0E9-BB14-B95C-288298CF1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5EC0F-B82D-C50C-1B0C-B41FDBD0B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C51A4-2DE6-1157-F65C-D49B2EC90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317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1728A-AFCE-4060-B5AF-CB3E3294D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9B974-92EF-F278-72A4-4A67762194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BAF2F-684B-C743-758F-70D3678E2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40A50-BBB7-995D-CD2E-F957C63A9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2687C-43CD-A134-215B-3E7DFA710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604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6F657-EBED-E468-F96B-FB3A7B984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489B8-2118-C3D8-648E-12EA709542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EA388-41C6-9AD0-B843-D6F60CE85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9ADA9-B0D5-00BE-70A8-B919FEC36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00B427-C3BD-9097-6577-81050A47D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346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8EEA5-FF53-9C6E-368E-D87F298B8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D27D5-77EA-8CBB-E1DD-FD4F6C19DB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889E81-5D86-7FD6-F4AD-68BD6F1BC5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4E3541-9AC0-33BF-465F-F4AF6C517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E8EDEC-573B-7F25-82E8-87EC64358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BE61D1-2FD6-DEBE-28AD-DB0EAF45A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45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BF6B8-D3A4-995C-D9C0-9ED8ADC51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E6394-C2D9-1E4E-1DE3-BC1E960B36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C341DC-FA19-89EB-8A56-DB02252A50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1923AA-F37F-2D6B-D215-8A8A1A0654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A9D0B8-617E-5069-7945-E12CCDB789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464A94-7600-093F-08DF-006537BB4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232011-A948-A9A9-CF30-A667A7DF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36B9C6-76A5-8140-38CC-A4889B7B5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493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8F63-A9B6-AD4B-3D82-6D3CEFB7B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4FEA36-FC9A-CDEF-A446-8935BFE31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05FB5E-3BF1-0A69-CCDF-5730AC593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48D5C6-0850-9E96-EC21-DB1A2078C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617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61D4E8-8A44-DD4F-0FB6-545700416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6C56C5-6432-4696-B04E-1AEB4A843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7809B9-9B27-DCF4-4EB5-1103B6F6F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936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81B57-DD8F-E680-049A-F7A828EE5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E38AD-A6CD-9737-208A-817FD71B1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CD829B-C91C-5EBD-46A2-055773A8E2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3409E1-A1AA-EFC6-E20E-C1B9F37C8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0A64E3-D4D5-D384-F2E8-D5BABD3CE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C4DEE1-BEDE-4508-1CAB-142AD1AE1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54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1941F-5B3F-3939-4B9F-2369E3A92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FEB333-DAA4-AF03-8121-0C58E40A0D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B45EB1-C0D9-5331-19CB-4644EA2D9E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38909D-9904-9086-79ED-0AE6999AF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C8343B-66D0-C32C-D861-0EEE427E9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A7F40C-D575-6756-69BB-2C06CE213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670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813CD-CA0E-867E-B26C-DF835C25A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5AF5F0-B4E4-E1FA-B148-50102F2C1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2C3736-7405-9CF9-6933-63DBCB872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09DBB-4809-29B0-125E-F28AAE056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4368F-B063-761E-21B7-BB2FF6D1F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77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B89ADF-0024-0779-4082-F6A446FF09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D0EF16-4FCF-991C-6AC5-996964086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069562-FD68-475C-68B6-1B8416AAD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E4C71-0EEE-0ECD-1F83-D95575532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22FA6-80C5-AD4A-B53F-B92A47B2A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81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E9C061-CB67-EA60-1B26-BD38004FB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21768-10FC-BF73-ED61-BD3009029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8A6CC-E171-4248-994C-394E960616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79C15B-2D7A-4CBF-9DC8-34E3DFDE8C36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96F78-57EA-19BB-32EE-667A86C997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E1626-2CA1-5C49-62B0-8C835454B8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E088E7-C2E3-453B-8D19-47B779CD9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693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134EB-C0D5-D93A-77C3-0E76D62500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500" y="-1106487"/>
            <a:ext cx="9144000" cy="2387600"/>
          </a:xfrm>
        </p:spPr>
        <p:txBody>
          <a:bodyPr/>
          <a:lstStyle/>
          <a:p>
            <a:r>
              <a:rPr lang="en-GB" dirty="0"/>
              <a:t>How to insert Chart in Word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57007F-42A8-87BB-9BB3-D73A124CD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95451"/>
            <a:ext cx="10420350" cy="5257800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/>
              <a:t>Step-1</a:t>
            </a:r>
          </a:p>
          <a:p>
            <a:pPr algn="l"/>
            <a:r>
              <a:rPr lang="en-GB" dirty="0">
                <a:highlight>
                  <a:srgbClr val="FFFF00"/>
                </a:highlight>
              </a:rPr>
              <a:t>Open the Word</a:t>
            </a:r>
          </a:p>
          <a:p>
            <a:pPr algn="l"/>
            <a:endParaRPr lang="en-GB" dirty="0">
              <a:highlight>
                <a:srgbClr val="FFFF00"/>
              </a:highlight>
            </a:endParaRPr>
          </a:p>
          <a:p>
            <a:pPr algn="l"/>
            <a:r>
              <a:rPr lang="en-GB" sz="3200" b="1" dirty="0"/>
              <a:t>Step-2</a:t>
            </a:r>
          </a:p>
          <a:p>
            <a:pPr algn="l"/>
            <a:r>
              <a:rPr lang="en-GB" dirty="0">
                <a:highlight>
                  <a:srgbClr val="008000"/>
                </a:highlight>
              </a:rPr>
              <a:t>Go to ‘Insert Tab’</a:t>
            </a:r>
          </a:p>
          <a:p>
            <a:pPr algn="l"/>
            <a:r>
              <a:rPr lang="en-GB" sz="3200" b="1" dirty="0"/>
              <a:t>Step-3</a:t>
            </a:r>
          </a:p>
          <a:p>
            <a:pPr algn="l"/>
            <a:r>
              <a:rPr lang="en-GB" dirty="0">
                <a:highlight>
                  <a:srgbClr val="808080"/>
                </a:highlight>
              </a:rPr>
              <a:t>Click on ‘Chart Icon’</a:t>
            </a:r>
          </a:p>
          <a:p>
            <a:pPr algn="l"/>
            <a:r>
              <a:rPr lang="en-GB" sz="3200" b="1" dirty="0"/>
              <a:t>Step-4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Select the right chart as you need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17C808-D614-A30E-B9E1-618A23644E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222" y="1504950"/>
            <a:ext cx="4013977" cy="1663972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13DE808-4195-6ACE-53B6-CBDD4F9997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025" y="3221107"/>
            <a:ext cx="6372225" cy="122665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DDD5B5-5F6F-4CB9-7FF9-060495E4D5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6670" y="4354154"/>
            <a:ext cx="3309347" cy="202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8920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32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insert Chart in Word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Amer Kareem</dc:creator>
  <cp:lastModifiedBy>Amer Kareem</cp:lastModifiedBy>
  <cp:revision>1</cp:revision>
  <dcterms:created xsi:type="dcterms:W3CDTF">2025-04-12T11:17:55Z</dcterms:created>
  <dcterms:modified xsi:type="dcterms:W3CDTF">2025-04-12T11:25:33Z</dcterms:modified>
</cp:coreProperties>
</file>