
<file path=[Content_Types].xml><?xml version="1.0" encoding="utf-8"?>
<Types xmlns="http://schemas.openxmlformats.org/package/2006/content-types">
  <Default Extension="fntdata" ContentType="application/x-fontdata"/>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5" r:id="rId1"/>
  </p:sldMasterIdLst>
  <p:notesMasterIdLst>
    <p:notesMasterId r:id="rId19"/>
  </p:notesMasterIdLst>
  <p:sldIdLst>
    <p:sldId id="256" r:id="rId2"/>
    <p:sldId id="258" r:id="rId3"/>
    <p:sldId id="260" r:id="rId4"/>
    <p:sldId id="259" r:id="rId5"/>
    <p:sldId id="297" r:id="rId6"/>
    <p:sldId id="298" r:id="rId7"/>
    <p:sldId id="299" r:id="rId8"/>
    <p:sldId id="300" r:id="rId9"/>
    <p:sldId id="301" r:id="rId10"/>
    <p:sldId id="302" r:id="rId11"/>
    <p:sldId id="303" r:id="rId12"/>
    <p:sldId id="304" r:id="rId13"/>
    <p:sldId id="305" r:id="rId14"/>
    <p:sldId id="306" r:id="rId15"/>
    <p:sldId id="307" r:id="rId16"/>
    <p:sldId id="309" r:id="rId17"/>
    <p:sldId id="310" r:id="rId18"/>
  </p:sldIdLst>
  <p:sldSz cx="9144000" cy="5143500" type="screen16x9"/>
  <p:notesSz cx="6858000" cy="9144000"/>
  <p:embeddedFontLst>
    <p:embeddedFont>
      <p:font typeface="Bebas Neue" panose="020B0606020202050201" pitchFamily="34" charset="0"/>
      <p:regular r:id="rId20"/>
    </p:embeddedFont>
    <p:embeddedFont>
      <p:font typeface="Nunito" pitchFamily="2" charset="0"/>
      <p:regular r:id="rId21"/>
      <p:bold r:id="rId22"/>
      <p:italic r:id="rId23"/>
      <p:boldItalic r:id="rId24"/>
    </p:embeddedFont>
    <p:embeddedFont>
      <p:font typeface="Signika" panose="020B0604020202020204" charset="0"/>
      <p:regular r:id="rId25"/>
      <p:bold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521415D9-36F7-43E2-AB2F-B90AF26B5E84}">
      <p14:sectionLst xmlns:p14="http://schemas.microsoft.com/office/powerpoint/2010/main">
        <p14:section name="Title Page" id="{E7A7BC2D-1820-407D-B742-C4FE430F42BB}">
          <p14:sldIdLst>
            <p14:sldId id="256"/>
          </p14:sldIdLst>
        </p14:section>
        <p14:section name="Table of Content" id="{C0DB1B5B-0905-4DF0-9B0B-B1EE4330011E}">
          <p14:sldIdLst>
            <p14:sldId id="258"/>
          </p14:sldIdLst>
        </p14:section>
        <p14:section name="360° Feedback Concept Definition" id="{39FA985C-841E-4968-B90E-69540B0240D8}">
          <p14:sldIdLst>
            <p14:sldId id="260"/>
            <p14:sldId id="259"/>
          </p14:sldIdLst>
        </p14:section>
        <p14:section name="Concept Stages" id="{2BA8DE47-5E7F-4EDF-8202-BA0A4E67A300}">
          <p14:sldIdLst>
            <p14:sldId id="297"/>
            <p14:sldId id="298"/>
            <p14:sldId id="299"/>
            <p14:sldId id="300"/>
            <p14:sldId id="301"/>
            <p14:sldId id="302"/>
          </p14:sldIdLst>
        </p14:section>
        <p14:section name="Benefits and Importance" id="{26DC2846-34F7-4581-B5A8-01CBDCC54ED3}">
          <p14:sldIdLst>
            <p14:sldId id="303"/>
            <p14:sldId id="304"/>
            <p14:sldId id="305"/>
          </p14:sldIdLst>
        </p14:section>
        <p14:section name="Key Issues During Implementation" id="{E3B1C162-DA13-474A-BAEC-23667698ACB0}">
          <p14:sldIdLst>
            <p14:sldId id="306"/>
            <p14:sldId id="307"/>
          </p14:sldIdLst>
        </p14:section>
        <p14:section name="Reference List" id="{40C4D778-6C17-4D49-B047-81F8157698B0}">
          <p14:sldIdLst>
            <p14:sldId id="309"/>
            <p14:sldId id="310"/>
          </p14:sldIdLst>
        </p14:section>
      </p14:sectionLst>
    </p:ext>
    <p:ext uri="{EFAFB233-063F-42B5-8137-9DF3F51BA10A}">
      <p15:sldGuideLst xmlns:p15="http://schemas.microsoft.com/office/powerpoint/2012/main">
        <p15:guide id="1" orient="horz" pos="1620">
          <p15:clr>
            <a:srgbClr val="9AA0A6"/>
          </p15:clr>
        </p15:guide>
        <p15:guide id="2" pos="2880">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9C6EEFC-BB5F-4A55-A505-CCF461B9F77E}">
  <a:tblStyle styleId="{89C6EEFC-BB5F-4A55-A505-CCF461B9F77E}"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28" d="100"/>
          <a:sy n="128" d="100"/>
        </p:scale>
        <p:origin x="115" y="195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6"/>
        <p:cNvGrpSpPr/>
        <p:nvPr/>
      </p:nvGrpSpPr>
      <p:grpSpPr>
        <a:xfrm>
          <a:off x="0" y="0"/>
          <a:ext cx="0" cy="0"/>
          <a:chOff x="0" y="0"/>
          <a:chExt cx="0" cy="0"/>
        </a:xfrm>
      </p:grpSpPr>
      <p:sp>
        <p:nvSpPr>
          <p:cNvPr id="357" name="Google Shape;357;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8" name="Google Shape;358;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1"/>
        <p:cNvGrpSpPr/>
        <p:nvPr/>
      </p:nvGrpSpPr>
      <p:grpSpPr>
        <a:xfrm>
          <a:off x="0" y="0"/>
          <a:ext cx="0" cy="0"/>
          <a:chOff x="0" y="0"/>
          <a:chExt cx="0" cy="0"/>
        </a:xfrm>
      </p:grpSpPr>
      <p:sp>
        <p:nvSpPr>
          <p:cNvPr id="432" name="Google Shape;432;g13e65845f0e_1_3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3" name="Google Shape;433;g13e65845f0e_1_3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1"/>
        <p:cNvGrpSpPr/>
        <p:nvPr/>
      </p:nvGrpSpPr>
      <p:grpSpPr>
        <a:xfrm>
          <a:off x="0" y="0"/>
          <a:ext cx="0" cy="0"/>
          <a:chOff x="0" y="0"/>
          <a:chExt cx="0" cy="0"/>
        </a:xfrm>
      </p:grpSpPr>
      <p:sp>
        <p:nvSpPr>
          <p:cNvPr id="532" name="Google Shape;532;g99f2f57a71_0_2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3" name="Google Shape;533;g99f2f57a71_0_2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4"/>
        <p:cNvGrpSpPr/>
        <p:nvPr/>
      </p:nvGrpSpPr>
      <p:grpSpPr>
        <a:xfrm>
          <a:off x="0" y="0"/>
          <a:ext cx="0" cy="0"/>
          <a:chOff x="0" y="0"/>
          <a:chExt cx="0" cy="0"/>
        </a:xfrm>
      </p:grpSpPr>
      <p:sp>
        <p:nvSpPr>
          <p:cNvPr id="475" name="Google Shape;475;g99f2f57a71_0_1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6" name="Google Shape;476;g99f2f57a71_0_1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1"/>
        <p:cNvGrpSpPr/>
        <p:nvPr/>
      </p:nvGrpSpPr>
      <p:grpSpPr>
        <a:xfrm>
          <a:off x="0" y="0"/>
          <a:ext cx="0" cy="0"/>
          <a:chOff x="0" y="0"/>
          <a:chExt cx="0" cy="0"/>
        </a:xfrm>
      </p:grpSpPr>
      <p:sp>
        <p:nvSpPr>
          <p:cNvPr id="532" name="Google Shape;532;g99f2f57a71_0_2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3" name="Google Shape;533;g99f2f57a71_0_2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0997977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4"/>
        <p:cNvGrpSpPr/>
        <p:nvPr/>
      </p:nvGrpSpPr>
      <p:grpSpPr>
        <a:xfrm>
          <a:off x="0" y="0"/>
          <a:ext cx="0" cy="0"/>
          <a:chOff x="0" y="0"/>
          <a:chExt cx="0" cy="0"/>
        </a:xfrm>
      </p:grpSpPr>
      <p:sp>
        <p:nvSpPr>
          <p:cNvPr id="475" name="Google Shape;475;g99f2f57a71_0_1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6" name="Google Shape;476;g99f2f57a71_0_1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227088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4"/>
        <p:cNvGrpSpPr/>
        <p:nvPr/>
      </p:nvGrpSpPr>
      <p:grpSpPr>
        <a:xfrm>
          <a:off x="0" y="0"/>
          <a:ext cx="0" cy="0"/>
          <a:chOff x="0" y="0"/>
          <a:chExt cx="0" cy="0"/>
        </a:xfrm>
      </p:grpSpPr>
      <p:sp>
        <p:nvSpPr>
          <p:cNvPr id="475" name="Google Shape;475;g99f2f57a71_0_1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6" name="Google Shape;476;g99f2f57a71_0_1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0624423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4"/>
        <p:cNvGrpSpPr/>
        <p:nvPr/>
      </p:nvGrpSpPr>
      <p:grpSpPr>
        <a:xfrm>
          <a:off x="0" y="0"/>
          <a:ext cx="0" cy="0"/>
          <a:chOff x="0" y="0"/>
          <a:chExt cx="0" cy="0"/>
        </a:xfrm>
      </p:grpSpPr>
      <p:sp>
        <p:nvSpPr>
          <p:cNvPr id="475" name="Google Shape;475;g99f2f57a71_0_1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6" name="Google Shape;476;g99f2f57a71_0_1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505819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4"/>
        <p:cNvGrpSpPr/>
        <p:nvPr/>
      </p:nvGrpSpPr>
      <p:grpSpPr>
        <a:xfrm>
          <a:off x="0" y="0"/>
          <a:ext cx="0" cy="0"/>
          <a:chOff x="0" y="0"/>
          <a:chExt cx="0" cy="0"/>
        </a:xfrm>
      </p:grpSpPr>
      <p:sp>
        <p:nvSpPr>
          <p:cNvPr id="475" name="Google Shape;475;g99f2f57a71_0_1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6" name="Google Shape;476;g99f2f57a71_0_1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787718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4"/>
        <p:cNvGrpSpPr/>
        <p:nvPr/>
      </p:nvGrpSpPr>
      <p:grpSpPr>
        <a:xfrm>
          <a:off x="0" y="0"/>
          <a:ext cx="0" cy="0"/>
          <a:chOff x="0" y="0"/>
          <a:chExt cx="0" cy="0"/>
        </a:xfrm>
      </p:grpSpPr>
      <p:sp>
        <p:nvSpPr>
          <p:cNvPr id="475" name="Google Shape;475;g99f2f57a71_0_1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6" name="Google Shape;476;g99f2f57a71_0_1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769373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1"/>
        <p:cNvGrpSpPr/>
        <p:nvPr/>
      </p:nvGrpSpPr>
      <p:grpSpPr>
        <a:xfrm>
          <a:off x="0" y="0"/>
          <a:ext cx="0" cy="0"/>
          <a:chOff x="0" y="0"/>
          <a:chExt cx="0" cy="0"/>
        </a:xfrm>
      </p:grpSpPr>
      <p:sp>
        <p:nvSpPr>
          <p:cNvPr id="532" name="Google Shape;532;g99f2f57a71_0_2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3" name="Google Shape;533;g99f2f57a71_0_2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018653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4"/>
        <p:cNvGrpSpPr/>
        <p:nvPr/>
      </p:nvGrpSpPr>
      <p:grpSpPr>
        <a:xfrm>
          <a:off x="0" y="0"/>
          <a:ext cx="0" cy="0"/>
          <a:chOff x="0" y="0"/>
          <a:chExt cx="0" cy="0"/>
        </a:xfrm>
      </p:grpSpPr>
      <p:sp>
        <p:nvSpPr>
          <p:cNvPr id="475" name="Google Shape;475;g99f2f57a71_0_1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6" name="Google Shape;476;g99f2f57a71_0_1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83334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4"/>
        <p:cNvGrpSpPr/>
        <p:nvPr/>
      </p:nvGrpSpPr>
      <p:grpSpPr>
        <a:xfrm>
          <a:off x="0" y="0"/>
          <a:ext cx="0" cy="0"/>
          <a:chOff x="0" y="0"/>
          <a:chExt cx="0" cy="0"/>
        </a:xfrm>
      </p:grpSpPr>
      <p:sp>
        <p:nvSpPr>
          <p:cNvPr id="475" name="Google Shape;475;g99f2f57a71_0_1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6" name="Google Shape;476;g99f2f57a71_0_1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176720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1"/>
        <p:cNvGrpSpPr/>
        <p:nvPr/>
      </p:nvGrpSpPr>
      <p:grpSpPr>
        <a:xfrm>
          <a:off x="0" y="0"/>
          <a:ext cx="0" cy="0"/>
          <a:chOff x="0" y="0"/>
          <a:chExt cx="0" cy="0"/>
        </a:xfrm>
      </p:grpSpPr>
      <p:sp>
        <p:nvSpPr>
          <p:cNvPr id="532" name="Google Shape;532;g99f2f57a71_0_2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3" name="Google Shape;533;g99f2f57a71_0_2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536504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4"/>
        <p:cNvGrpSpPr/>
        <p:nvPr/>
      </p:nvGrpSpPr>
      <p:grpSpPr>
        <a:xfrm>
          <a:off x="0" y="0"/>
          <a:ext cx="0" cy="0"/>
          <a:chOff x="0" y="0"/>
          <a:chExt cx="0" cy="0"/>
        </a:xfrm>
      </p:grpSpPr>
      <p:sp>
        <p:nvSpPr>
          <p:cNvPr id="475" name="Google Shape;475;g99f2f57a71_0_1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6" name="Google Shape;476;g99f2f57a71_0_1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260581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6"/>
        <p:cNvGrpSpPr/>
        <p:nvPr/>
      </p:nvGrpSpPr>
      <p:grpSpPr>
        <a:xfrm>
          <a:off x="0" y="0"/>
          <a:ext cx="0" cy="0"/>
          <a:chOff x="0" y="0"/>
          <a:chExt cx="0" cy="0"/>
        </a:xfrm>
      </p:grpSpPr>
      <p:sp>
        <p:nvSpPr>
          <p:cNvPr id="357" name="Google Shape;357;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8" name="Google Shape;358;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92943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6"/>
        <p:cNvGrpSpPr/>
        <p:nvPr/>
      </p:nvGrpSpPr>
      <p:grpSpPr>
        <a:xfrm>
          <a:off x="0" y="0"/>
          <a:ext cx="0" cy="0"/>
          <a:chOff x="0" y="0"/>
          <a:chExt cx="0" cy="0"/>
        </a:xfrm>
      </p:grpSpPr>
      <p:sp>
        <p:nvSpPr>
          <p:cNvPr id="357" name="Google Shape;357;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8" name="Google Shape;358;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229366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4636800" y="915775"/>
            <a:ext cx="3794100" cy="2836200"/>
          </a:xfrm>
          <a:prstGeom prst="rect">
            <a:avLst/>
          </a:prstGeom>
        </p:spPr>
        <p:txBody>
          <a:bodyPr spcFirstLastPara="1" wrap="square" lIns="91425" tIns="91425" rIns="91425" bIns="91425" anchor="b" anchorCtr="0">
            <a:noAutofit/>
          </a:bodyPr>
          <a:lstStyle>
            <a:lvl1pPr lvl="0">
              <a:lnSpc>
                <a:spcPct val="80000"/>
              </a:lnSpc>
              <a:spcBef>
                <a:spcPts val="0"/>
              </a:spcBef>
              <a:spcAft>
                <a:spcPts val="0"/>
              </a:spcAft>
              <a:buClr>
                <a:srgbClr val="191919"/>
              </a:buClr>
              <a:buSzPts val="5200"/>
              <a:buNone/>
              <a:defRPr sz="55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4636800" y="3751925"/>
            <a:ext cx="3794100" cy="475800"/>
          </a:xfrm>
          <a:prstGeom prst="rect">
            <a:avLst/>
          </a:prstGeom>
          <a:solidFill>
            <a:srgbClr val="E2E1EC">
              <a:alpha val="51190"/>
            </a:srgbClr>
          </a:solidFill>
        </p:spPr>
        <p:txBody>
          <a:bodyPr spcFirstLastPara="1" wrap="square" lIns="91425" tIns="91425" rIns="91425" bIns="91425" anchor="ctr" anchorCtr="0">
            <a:noAutofit/>
          </a:bodyPr>
          <a:lstStyle>
            <a:lvl1pPr lvl="0">
              <a:lnSpc>
                <a:spcPct val="100000"/>
              </a:lnSpc>
              <a:spcBef>
                <a:spcPts val="0"/>
              </a:spcBef>
              <a:spcAft>
                <a:spcPts val="0"/>
              </a:spcAft>
              <a:buSzPts val="1400"/>
              <a:buNone/>
              <a:defRPr sz="1600">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
          <p:cNvGrpSpPr/>
          <p:nvPr/>
        </p:nvGrpSpPr>
        <p:grpSpPr>
          <a:xfrm>
            <a:off x="815740" y="205900"/>
            <a:ext cx="7928938" cy="4777850"/>
            <a:chOff x="815740" y="205900"/>
            <a:chExt cx="7928938" cy="4777850"/>
          </a:xfrm>
        </p:grpSpPr>
        <p:sp>
          <p:nvSpPr>
            <p:cNvPr id="12" name="Google Shape;12;p2"/>
            <p:cNvSpPr/>
            <p:nvPr/>
          </p:nvSpPr>
          <p:spPr>
            <a:xfrm>
              <a:off x="4240710" y="2059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815740" y="43813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8542178" y="109423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2870635" y="471015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6807435" y="46041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sp>
        <p:nvSpPr>
          <p:cNvPr id="18" name="Google Shape;18;p3"/>
          <p:cNvSpPr txBox="1">
            <a:spLocks noGrp="1"/>
          </p:cNvSpPr>
          <p:nvPr>
            <p:ph type="title"/>
          </p:nvPr>
        </p:nvSpPr>
        <p:spPr>
          <a:xfrm>
            <a:off x="920050" y="2140050"/>
            <a:ext cx="4026600" cy="1466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5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9" name="Google Shape;19;p3"/>
          <p:cNvSpPr txBox="1">
            <a:spLocks noGrp="1"/>
          </p:cNvSpPr>
          <p:nvPr>
            <p:ph type="title" idx="2" hasCustomPrompt="1"/>
          </p:nvPr>
        </p:nvSpPr>
        <p:spPr>
          <a:xfrm>
            <a:off x="2281000" y="1013450"/>
            <a:ext cx="1305000" cy="10095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6000"/>
              <a:buNone/>
              <a:defRPr sz="6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0" name="Google Shape;20;p3"/>
          <p:cNvSpPr txBox="1">
            <a:spLocks noGrp="1"/>
          </p:cNvSpPr>
          <p:nvPr>
            <p:ph type="subTitle" idx="1"/>
          </p:nvPr>
        </p:nvSpPr>
        <p:spPr>
          <a:xfrm>
            <a:off x="713100" y="3682750"/>
            <a:ext cx="4440600" cy="447300"/>
          </a:xfrm>
          <a:prstGeom prst="rect">
            <a:avLst/>
          </a:prstGeom>
          <a:solidFill>
            <a:schemeClr val="dk2"/>
          </a:solidFill>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solidFill>
                  <a:schemeClr val="dk1"/>
                </a:solidFill>
              </a:defRPr>
            </a:lvl1pPr>
            <a:lvl2pPr lvl="1" algn="ctr" rtl="0">
              <a:lnSpc>
                <a:spcPct val="100000"/>
              </a:lnSpc>
              <a:spcBef>
                <a:spcPts val="0"/>
              </a:spcBef>
              <a:spcAft>
                <a:spcPts val="0"/>
              </a:spcAft>
              <a:buSzPts val="1600"/>
              <a:buNone/>
              <a:defRPr sz="1600"/>
            </a:lvl2pPr>
            <a:lvl3pPr lvl="2" algn="ctr" rtl="0">
              <a:lnSpc>
                <a:spcPct val="100000"/>
              </a:lnSpc>
              <a:spcBef>
                <a:spcPts val="1600"/>
              </a:spcBef>
              <a:spcAft>
                <a:spcPts val="0"/>
              </a:spcAft>
              <a:buSzPts val="1600"/>
              <a:buNone/>
              <a:defRPr sz="1600"/>
            </a:lvl3pPr>
            <a:lvl4pPr lvl="3" algn="ctr" rtl="0">
              <a:lnSpc>
                <a:spcPct val="100000"/>
              </a:lnSpc>
              <a:spcBef>
                <a:spcPts val="1600"/>
              </a:spcBef>
              <a:spcAft>
                <a:spcPts val="0"/>
              </a:spcAft>
              <a:buSzPts val="1600"/>
              <a:buNone/>
              <a:defRPr sz="1600"/>
            </a:lvl4pPr>
            <a:lvl5pPr lvl="4" algn="ctr" rtl="0">
              <a:lnSpc>
                <a:spcPct val="100000"/>
              </a:lnSpc>
              <a:spcBef>
                <a:spcPts val="1600"/>
              </a:spcBef>
              <a:spcAft>
                <a:spcPts val="0"/>
              </a:spcAft>
              <a:buSzPts val="1600"/>
              <a:buNone/>
              <a:defRPr sz="1600"/>
            </a:lvl5pPr>
            <a:lvl6pPr lvl="5" algn="ctr" rtl="0">
              <a:lnSpc>
                <a:spcPct val="100000"/>
              </a:lnSpc>
              <a:spcBef>
                <a:spcPts val="1600"/>
              </a:spcBef>
              <a:spcAft>
                <a:spcPts val="0"/>
              </a:spcAft>
              <a:buSzPts val="1600"/>
              <a:buNone/>
              <a:defRPr sz="1600"/>
            </a:lvl6pPr>
            <a:lvl7pPr lvl="6" algn="ctr" rtl="0">
              <a:lnSpc>
                <a:spcPct val="100000"/>
              </a:lnSpc>
              <a:spcBef>
                <a:spcPts val="1600"/>
              </a:spcBef>
              <a:spcAft>
                <a:spcPts val="0"/>
              </a:spcAft>
              <a:buSzPts val="1600"/>
              <a:buNone/>
              <a:defRPr sz="1600"/>
            </a:lvl7pPr>
            <a:lvl8pPr lvl="7" algn="ctr" rtl="0">
              <a:lnSpc>
                <a:spcPct val="100000"/>
              </a:lnSpc>
              <a:spcBef>
                <a:spcPts val="1600"/>
              </a:spcBef>
              <a:spcAft>
                <a:spcPts val="0"/>
              </a:spcAft>
              <a:buSzPts val="1600"/>
              <a:buNone/>
              <a:defRPr sz="1600"/>
            </a:lvl8pPr>
            <a:lvl9pPr lvl="8" algn="ctr" rtl="0">
              <a:lnSpc>
                <a:spcPct val="100000"/>
              </a:lnSpc>
              <a:spcBef>
                <a:spcPts val="1600"/>
              </a:spcBef>
              <a:spcAft>
                <a:spcPts val="1600"/>
              </a:spcAft>
              <a:buSzPts val="1600"/>
              <a:buNone/>
              <a:defRPr sz="1600"/>
            </a:lvl9pPr>
          </a:lstStyle>
          <a:p>
            <a:endParaRPr/>
          </a:p>
        </p:txBody>
      </p:sp>
      <p:grpSp>
        <p:nvGrpSpPr>
          <p:cNvPr id="21" name="Google Shape;21;p3"/>
          <p:cNvGrpSpPr/>
          <p:nvPr/>
        </p:nvGrpSpPr>
        <p:grpSpPr>
          <a:xfrm>
            <a:off x="293690" y="308575"/>
            <a:ext cx="8562238" cy="4526625"/>
            <a:chOff x="293690" y="308575"/>
            <a:chExt cx="8562238" cy="4526625"/>
          </a:xfrm>
        </p:grpSpPr>
        <p:sp>
          <p:nvSpPr>
            <p:cNvPr id="22" name="Google Shape;22;p3"/>
            <p:cNvSpPr/>
            <p:nvPr/>
          </p:nvSpPr>
          <p:spPr>
            <a:xfrm>
              <a:off x="7159060" y="30857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a:off x="293690" y="282588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a:off x="8653428" y="282588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a:off x="4240710" y="45616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3"/>
            <p:cNvSpPr/>
            <p:nvPr/>
          </p:nvSpPr>
          <p:spPr>
            <a:xfrm>
              <a:off x="1610160" y="4026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8"/>
        <p:cNvGrpSpPr/>
        <p:nvPr/>
      </p:nvGrpSpPr>
      <p:grpSpPr>
        <a:xfrm>
          <a:off x="0" y="0"/>
          <a:ext cx="0" cy="0"/>
          <a:chOff x="0" y="0"/>
          <a:chExt cx="0" cy="0"/>
        </a:xfrm>
      </p:grpSpPr>
      <p:sp>
        <p:nvSpPr>
          <p:cNvPr id="69" name="Google Shape;69;p7"/>
          <p:cNvSpPr txBox="1">
            <a:spLocks noGrp="1"/>
          </p:cNvSpPr>
          <p:nvPr>
            <p:ph type="body" idx="1"/>
          </p:nvPr>
        </p:nvSpPr>
        <p:spPr>
          <a:xfrm>
            <a:off x="4689925" y="1731488"/>
            <a:ext cx="3741000" cy="22851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SzPts val="1400"/>
              <a:buChar char="●"/>
              <a:defRPr>
                <a:solidFill>
                  <a:srgbClr val="434343"/>
                </a:solidFill>
              </a:defRPr>
            </a:lvl1pPr>
            <a:lvl2pPr marL="914400" lvl="1" indent="-317500" rtl="0">
              <a:lnSpc>
                <a:spcPct val="115000"/>
              </a:lnSpc>
              <a:spcBef>
                <a:spcPts val="0"/>
              </a:spcBef>
              <a:spcAft>
                <a:spcPts val="0"/>
              </a:spcAft>
              <a:buSzPts val="1400"/>
              <a:buChar char="○"/>
              <a:defRPr>
                <a:solidFill>
                  <a:srgbClr val="434343"/>
                </a:solidFill>
              </a:defRPr>
            </a:lvl2pPr>
            <a:lvl3pPr marL="1371600" lvl="2" indent="-317500" rtl="0">
              <a:lnSpc>
                <a:spcPct val="115000"/>
              </a:lnSpc>
              <a:spcBef>
                <a:spcPts val="1600"/>
              </a:spcBef>
              <a:spcAft>
                <a:spcPts val="0"/>
              </a:spcAft>
              <a:buSzPts val="1400"/>
              <a:buChar char="■"/>
              <a:defRPr>
                <a:solidFill>
                  <a:srgbClr val="434343"/>
                </a:solidFill>
              </a:defRPr>
            </a:lvl3pPr>
            <a:lvl4pPr marL="1828800" lvl="3" indent="-317500" rtl="0">
              <a:lnSpc>
                <a:spcPct val="115000"/>
              </a:lnSpc>
              <a:spcBef>
                <a:spcPts val="1600"/>
              </a:spcBef>
              <a:spcAft>
                <a:spcPts val="0"/>
              </a:spcAft>
              <a:buSzPts val="1400"/>
              <a:buChar char="●"/>
              <a:defRPr>
                <a:solidFill>
                  <a:srgbClr val="434343"/>
                </a:solidFill>
              </a:defRPr>
            </a:lvl4pPr>
            <a:lvl5pPr marL="2286000" lvl="4" indent="-317500" rtl="0">
              <a:lnSpc>
                <a:spcPct val="115000"/>
              </a:lnSpc>
              <a:spcBef>
                <a:spcPts val="1600"/>
              </a:spcBef>
              <a:spcAft>
                <a:spcPts val="0"/>
              </a:spcAft>
              <a:buSzPts val="1400"/>
              <a:buChar char="○"/>
              <a:defRPr>
                <a:solidFill>
                  <a:srgbClr val="434343"/>
                </a:solidFill>
              </a:defRPr>
            </a:lvl5pPr>
            <a:lvl6pPr marL="2743200" lvl="5" indent="-317500" rtl="0">
              <a:lnSpc>
                <a:spcPct val="115000"/>
              </a:lnSpc>
              <a:spcBef>
                <a:spcPts val="1600"/>
              </a:spcBef>
              <a:spcAft>
                <a:spcPts val="0"/>
              </a:spcAft>
              <a:buSzPts val="1400"/>
              <a:buChar char="■"/>
              <a:defRPr>
                <a:solidFill>
                  <a:srgbClr val="434343"/>
                </a:solidFill>
              </a:defRPr>
            </a:lvl6pPr>
            <a:lvl7pPr marL="3200400" lvl="6" indent="-317500" rtl="0">
              <a:lnSpc>
                <a:spcPct val="115000"/>
              </a:lnSpc>
              <a:spcBef>
                <a:spcPts val="1600"/>
              </a:spcBef>
              <a:spcAft>
                <a:spcPts val="0"/>
              </a:spcAft>
              <a:buSzPts val="1400"/>
              <a:buChar char="●"/>
              <a:defRPr>
                <a:solidFill>
                  <a:srgbClr val="434343"/>
                </a:solidFill>
              </a:defRPr>
            </a:lvl7pPr>
            <a:lvl8pPr marL="3657600" lvl="7" indent="-317500" rtl="0">
              <a:lnSpc>
                <a:spcPct val="115000"/>
              </a:lnSpc>
              <a:spcBef>
                <a:spcPts val="1600"/>
              </a:spcBef>
              <a:spcAft>
                <a:spcPts val="0"/>
              </a:spcAft>
              <a:buSzPts val="1400"/>
              <a:buChar char="○"/>
              <a:defRPr>
                <a:solidFill>
                  <a:srgbClr val="434343"/>
                </a:solidFill>
              </a:defRPr>
            </a:lvl8pPr>
            <a:lvl9pPr marL="4114800" lvl="8" indent="-317500" rtl="0">
              <a:lnSpc>
                <a:spcPct val="115000"/>
              </a:lnSpc>
              <a:spcBef>
                <a:spcPts val="1600"/>
              </a:spcBef>
              <a:spcAft>
                <a:spcPts val="1600"/>
              </a:spcAft>
              <a:buSzPts val="1400"/>
              <a:buChar char="■"/>
              <a:defRPr>
                <a:solidFill>
                  <a:srgbClr val="434343"/>
                </a:solidFill>
              </a:defRPr>
            </a:lvl9pPr>
          </a:lstStyle>
          <a:p>
            <a:endParaRPr/>
          </a:p>
        </p:txBody>
      </p:sp>
      <p:sp>
        <p:nvSpPr>
          <p:cNvPr id="70" name="Google Shape;70;p7"/>
          <p:cNvSpPr txBox="1">
            <a:spLocks noGrp="1"/>
          </p:cNvSpPr>
          <p:nvPr>
            <p:ph type="title"/>
          </p:nvPr>
        </p:nvSpPr>
        <p:spPr>
          <a:xfrm>
            <a:off x="4689925" y="1126913"/>
            <a:ext cx="3741000" cy="6045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71" name="Google Shape;71;p7"/>
          <p:cNvGrpSpPr/>
          <p:nvPr/>
        </p:nvGrpSpPr>
        <p:grpSpPr>
          <a:xfrm>
            <a:off x="370740" y="367050"/>
            <a:ext cx="8534126" cy="4433625"/>
            <a:chOff x="370740" y="367050"/>
            <a:chExt cx="8534126" cy="4433625"/>
          </a:xfrm>
        </p:grpSpPr>
        <p:grpSp>
          <p:nvGrpSpPr>
            <p:cNvPr id="72" name="Google Shape;72;p7"/>
            <p:cNvGrpSpPr/>
            <p:nvPr/>
          </p:nvGrpSpPr>
          <p:grpSpPr>
            <a:xfrm>
              <a:off x="370740" y="367050"/>
              <a:ext cx="7786563" cy="4433625"/>
              <a:chOff x="370740" y="367050"/>
              <a:chExt cx="7786563" cy="4433625"/>
            </a:xfrm>
          </p:grpSpPr>
          <p:sp>
            <p:nvSpPr>
              <p:cNvPr id="73" name="Google Shape;73;p7"/>
              <p:cNvSpPr/>
              <p:nvPr/>
            </p:nvSpPr>
            <p:spPr>
              <a:xfrm>
                <a:off x="6805085" y="452707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7"/>
              <p:cNvSpPr/>
              <p:nvPr/>
            </p:nvSpPr>
            <p:spPr>
              <a:xfrm>
                <a:off x="370740" y="64063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7"/>
              <p:cNvSpPr/>
              <p:nvPr/>
            </p:nvSpPr>
            <p:spPr>
              <a:xfrm>
                <a:off x="7954803" y="43813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7"/>
              <p:cNvSpPr/>
              <p:nvPr/>
            </p:nvSpPr>
            <p:spPr>
              <a:xfrm>
                <a:off x="775935" y="44673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7"/>
              <p:cNvSpPr/>
              <p:nvPr/>
            </p:nvSpPr>
            <p:spPr>
              <a:xfrm>
                <a:off x="4822935" y="36705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 name="Google Shape;78;p7"/>
            <p:cNvGrpSpPr/>
            <p:nvPr/>
          </p:nvGrpSpPr>
          <p:grpSpPr>
            <a:xfrm>
              <a:off x="1945469" y="806982"/>
              <a:ext cx="6959397" cy="3594625"/>
              <a:chOff x="1945469" y="806982"/>
              <a:chExt cx="6959397" cy="3594625"/>
            </a:xfrm>
          </p:grpSpPr>
          <p:sp>
            <p:nvSpPr>
              <p:cNvPr id="79" name="Google Shape;79;p7"/>
              <p:cNvSpPr/>
              <p:nvPr/>
            </p:nvSpPr>
            <p:spPr>
              <a:xfrm>
                <a:off x="3478994" y="419930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7"/>
              <p:cNvSpPr/>
              <p:nvPr/>
            </p:nvSpPr>
            <p:spPr>
              <a:xfrm>
                <a:off x="1945469" y="80698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7"/>
              <p:cNvSpPr/>
              <p:nvPr/>
            </p:nvSpPr>
            <p:spPr>
              <a:xfrm>
                <a:off x="8701169" y="365980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82"/>
        <p:cNvGrpSpPr/>
        <p:nvPr/>
      </p:nvGrpSpPr>
      <p:grpSpPr>
        <a:xfrm>
          <a:off x="0" y="0"/>
          <a:ext cx="0" cy="0"/>
          <a:chOff x="0" y="0"/>
          <a:chExt cx="0" cy="0"/>
        </a:xfrm>
      </p:grpSpPr>
      <p:sp>
        <p:nvSpPr>
          <p:cNvPr id="83" name="Google Shape;83;p8"/>
          <p:cNvSpPr txBox="1">
            <a:spLocks noGrp="1"/>
          </p:cNvSpPr>
          <p:nvPr>
            <p:ph type="title"/>
          </p:nvPr>
        </p:nvSpPr>
        <p:spPr>
          <a:xfrm>
            <a:off x="2317950" y="1450550"/>
            <a:ext cx="4508100" cy="22425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72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grpSp>
        <p:nvGrpSpPr>
          <p:cNvPr id="84" name="Google Shape;84;p8"/>
          <p:cNvGrpSpPr/>
          <p:nvPr/>
        </p:nvGrpSpPr>
        <p:grpSpPr>
          <a:xfrm>
            <a:off x="161619" y="154525"/>
            <a:ext cx="8654316" cy="4968500"/>
            <a:chOff x="161619" y="154525"/>
            <a:chExt cx="8654316" cy="4968500"/>
          </a:xfrm>
        </p:grpSpPr>
        <p:sp>
          <p:nvSpPr>
            <p:cNvPr id="85" name="Google Shape;85;p8"/>
            <p:cNvSpPr/>
            <p:nvPr/>
          </p:nvSpPr>
          <p:spPr>
            <a:xfrm>
              <a:off x="3970069" y="48494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8"/>
            <p:cNvSpPr/>
            <p:nvPr/>
          </p:nvSpPr>
          <p:spPr>
            <a:xfrm>
              <a:off x="161619" y="28373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a:off x="7341994" y="2978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8" name="Google Shape;88;p8"/>
            <p:cNvGrpSpPr/>
            <p:nvPr/>
          </p:nvGrpSpPr>
          <p:grpSpPr>
            <a:xfrm>
              <a:off x="290590" y="154525"/>
              <a:ext cx="8525345" cy="4968500"/>
              <a:chOff x="290590" y="154525"/>
              <a:chExt cx="8525345" cy="4968500"/>
            </a:xfrm>
          </p:grpSpPr>
          <p:sp>
            <p:nvSpPr>
              <p:cNvPr id="89" name="Google Shape;89;p8"/>
              <p:cNvSpPr/>
              <p:nvPr/>
            </p:nvSpPr>
            <p:spPr>
              <a:xfrm>
                <a:off x="4572010" y="1545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8"/>
              <p:cNvSpPr/>
              <p:nvPr/>
            </p:nvSpPr>
            <p:spPr>
              <a:xfrm>
                <a:off x="290590" y="104003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8"/>
              <p:cNvSpPr/>
              <p:nvPr/>
            </p:nvSpPr>
            <p:spPr>
              <a:xfrm>
                <a:off x="1567228" y="481366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8"/>
              <p:cNvSpPr/>
              <p:nvPr/>
            </p:nvSpPr>
            <p:spPr>
              <a:xfrm>
                <a:off x="6517185" y="48494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8"/>
              <p:cNvSpPr/>
              <p:nvPr/>
            </p:nvSpPr>
            <p:spPr>
              <a:xfrm>
                <a:off x="8542335" y="11992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94"/>
        <p:cNvGrpSpPr/>
        <p:nvPr/>
      </p:nvGrpSpPr>
      <p:grpSpPr>
        <a:xfrm>
          <a:off x="0" y="0"/>
          <a:ext cx="0" cy="0"/>
          <a:chOff x="0" y="0"/>
          <a:chExt cx="0" cy="0"/>
        </a:xfrm>
      </p:grpSpPr>
      <p:sp>
        <p:nvSpPr>
          <p:cNvPr id="95" name="Google Shape;95;p9"/>
          <p:cNvSpPr txBox="1">
            <a:spLocks noGrp="1"/>
          </p:cNvSpPr>
          <p:nvPr>
            <p:ph type="title"/>
          </p:nvPr>
        </p:nvSpPr>
        <p:spPr>
          <a:xfrm>
            <a:off x="2241450" y="1520250"/>
            <a:ext cx="4661100" cy="841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600"/>
              <a:buNone/>
              <a:defRPr sz="45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96" name="Google Shape;96;p9"/>
          <p:cNvSpPr txBox="1">
            <a:spLocks noGrp="1"/>
          </p:cNvSpPr>
          <p:nvPr>
            <p:ph type="subTitle" idx="1"/>
          </p:nvPr>
        </p:nvSpPr>
        <p:spPr>
          <a:xfrm>
            <a:off x="2241550" y="2362050"/>
            <a:ext cx="4661100" cy="1261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solidFill>
                  <a:schemeClr val="dk1"/>
                </a:solidFill>
              </a:defRPr>
            </a:lvl1pPr>
            <a:lvl2pPr lvl="1" algn="ctr" rtl="0">
              <a:lnSpc>
                <a:spcPct val="100000"/>
              </a:lnSpc>
              <a:spcBef>
                <a:spcPts val="0"/>
              </a:spcBef>
              <a:spcAft>
                <a:spcPts val="0"/>
              </a:spcAft>
              <a:buSzPts val="1600"/>
              <a:buNone/>
              <a:defRPr sz="1600"/>
            </a:lvl2pPr>
            <a:lvl3pPr lvl="2" algn="ctr" rtl="0">
              <a:lnSpc>
                <a:spcPct val="100000"/>
              </a:lnSpc>
              <a:spcBef>
                <a:spcPts val="1600"/>
              </a:spcBef>
              <a:spcAft>
                <a:spcPts val="0"/>
              </a:spcAft>
              <a:buSzPts val="1600"/>
              <a:buNone/>
              <a:defRPr sz="1600"/>
            </a:lvl3pPr>
            <a:lvl4pPr lvl="3" algn="ctr" rtl="0">
              <a:lnSpc>
                <a:spcPct val="100000"/>
              </a:lnSpc>
              <a:spcBef>
                <a:spcPts val="1600"/>
              </a:spcBef>
              <a:spcAft>
                <a:spcPts val="0"/>
              </a:spcAft>
              <a:buSzPts val="1600"/>
              <a:buNone/>
              <a:defRPr sz="1600"/>
            </a:lvl4pPr>
            <a:lvl5pPr lvl="4" algn="ctr" rtl="0">
              <a:lnSpc>
                <a:spcPct val="100000"/>
              </a:lnSpc>
              <a:spcBef>
                <a:spcPts val="1600"/>
              </a:spcBef>
              <a:spcAft>
                <a:spcPts val="0"/>
              </a:spcAft>
              <a:buSzPts val="1600"/>
              <a:buNone/>
              <a:defRPr sz="1600"/>
            </a:lvl5pPr>
            <a:lvl6pPr lvl="5" algn="ctr" rtl="0">
              <a:lnSpc>
                <a:spcPct val="100000"/>
              </a:lnSpc>
              <a:spcBef>
                <a:spcPts val="1600"/>
              </a:spcBef>
              <a:spcAft>
                <a:spcPts val="0"/>
              </a:spcAft>
              <a:buSzPts val="1600"/>
              <a:buNone/>
              <a:defRPr sz="1600"/>
            </a:lvl6pPr>
            <a:lvl7pPr lvl="6" algn="ctr" rtl="0">
              <a:lnSpc>
                <a:spcPct val="100000"/>
              </a:lnSpc>
              <a:spcBef>
                <a:spcPts val="1600"/>
              </a:spcBef>
              <a:spcAft>
                <a:spcPts val="0"/>
              </a:spcAft>
              <a:buSzPts val="1600"/>
              <a:buNone/>
              <a:defRPr sz="1600"/>
            </a:lvl7pPr>
            <a:lvl8pPr lvl="7" algn="ctr" rtl="0">
              <a:lnSpc>
                <a:spcPct val="100000"/>
              </a:lnSpc>
              <a:spcBef>
                <a:spcPts val="1600"/>
              </a:spcBef>
              <a:spcAft>
                <a:spcPts val="0"/>
              </a:spcAft>
              <a:buSzPts val="1600"/>
              <a:buNone/>
              <a:defRPr sz="1600"/>
            </a:lvl8pPr>
            <a:lvl9pPr lvl="8" algn="ctr" rtl="0">
              <a:lnSpc>
                <a:spcPct val="100000"/>
              </a:lnSpc>
              <a:spcBef>
                <a:spcPts val="1600"/>
              </a:spcBef>
              <a:spcAft>
                <a:spcPts val="1600"/>
              </a:spcAft>
              <a:buSzPts val="1600"/>
              <a:buNone/>
              <a:defRPr sz="1600"/>
            </a:lvl9pPr>
          </a:lstStyle>
          <a:p>
            <a:endParaRPr/>
          </a:p>
        </p:txBody>
      </p:sp>
      <p:grpSp>
        <p:nvGrpSpPr>
          <p:cNvPr id="97" name="Google Shape;97;p9"/>
          <p:cNvGrpSpPr/>
          <p:nvPr/>
        </p:nvGrpSpPr>
        <p:grpSpPr>
          <a:xfrm>
            <a:off x="293690" y="308575"/>
            <a:ext cx="8562238" cy="4358032"/>
            <a:chOff x="293690" y="308575"/>
            <a:chExt cx="8562238" cy="4358032"/>
          </a:xfrm>
        </p:grpSpPr>
        <p:grpSp>
          <p:nvGrpSpPr>
            <p:cNvPr id="98" name="Google Shape;98;p9"/>
            <p:cNvGrpSpPr/>
            <p:nvPr/>
          </p:nvGrpSpPr>
          <p:grpSpPr>
            <a:xfrm>
              <a:off x="293690" y="308575"/>
              <a:ext cx="8562238" cy="4298025"/>
              <a:chOff x="293690" y="308575"/>
              <a:chExt cx="8562238" cy="4298025"/>
            </a:xfrm>
          </p:grpSpPr>
          <p:sp>
            <p:nvSpPr>
              <p:cNvPr id="99" name="Google Shape;99;p9"/>
              <p:cNvSpPr/>
              <p:nvPr/>
            </p:nvSpPr>
            <p:spPr>
              <a:xfrm>
                <a:off x="7159060" y="30857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9"/>
              <p:cNvSpPr/>
              <p:nvPr/>
            </p:nvSpPr>
            <p:spPr>
              <a:xfrm>
                <a:off x="293690" y="282588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9"/>
              <p:cNvSpPr/>
              <p:nvPr/>
            </p:nvSpPr>
            <p:spPr>
              <a:xfrm>
                <a:off x="8653428" y="282588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9"/>
              <p:cNvSpPr/>
              <p:nvPr/>
            </p:nvSpPr>
            <p:spPr>
              <a:xfrm>
                <a:off x="4240710" y="43330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9"/>
              <p:cNvSpPr/>
              <p:nvPr/>
            </p:nvSpPr>
            <p:spPr>
              <a:xfrm>
                <a:off x="1533135" y="6416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4" name="Google Shape;104;p9"/>
            <p:cNvGrpSpPr/>
            <p:nvPr/>
          </p:nvGrpSpPr>
          <p:grpSpPr>
            <a:xfrm>
              <a:off x="914744" y="1407282"/>
              <a:ext cx="5000372" cy="3259325"/>
              <a:chOff x="914744" y="1407282"/>
              <a:chExt cx="5000372" cy="3259325"/>
            </a:xfrm>
          </p:grpSpPr>
          <p:sp>
            <p:nvSpPr>
              <p:cNvPr id="105" name="Google Shape;105;p9"/>
              <p:cNvSpPr/>
              <p:nvPr/>
            </p:nvSpPr>
            <p:spPr>
              <a:xfrm>
                <a:off x="1542069" y="446430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9"/>
              <p:cNvSpPr/>
              <p:nvPr/>
            </p:nvSpPr>
            <p:spPr>
              <a:xfrm>
                <a:off x="914744" y="140728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9"/>
              <p:cNvSpPr/>
              <p:nvPr/>
            </p:nvSpPr>
            <p:spPr>
              <a:xfrm>
                <a:off x="5711419" y="140728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08"/>
        <p:cNvGrpSpPr/>
        <p:nvPr/>
      </p:nvGrpSpPr>
      <p:grpSpPr>
        <a:xfrm>
          <a:off x="0" y="0"/>
          <a:ext cx="0" cy="0"/>
          <a:chOff x="0" y="0"/>
          <a:chExt cx="0" cy="0"/>
        </a:xfrm>
      </p:grpSpPr>
      <p:sp>
        <p:nvSpPr>
          <p:cNvPr id="109" name="Google Shape;109;p10"/>
          <p:cNvSpPr txBox="1">
            <a:spLocks noGrp="1"/>
          </p:cNvSpPr>
          <p:nvPr>
            <p:ph type="title"/>
          </p:nvPr>
        </p:nvSpPr>
        <p:spPr>
          <a:xfrm>
            <a:off x="720000" y="386205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grpSp>
        <p:nvGrpSpPr>
          <p:cNvPr id="110" name="Google Shape;110;p10"/>
          <p:cNvGrpSpPr/>
          <p:nvPr/>
        </p:nvGrpSpPr>
        <p:grpSpPr>
          <a:xfrm>
            <a:off x="161619" y="154525"/>
            <a:ext cx="8654316" cy="4968500"/>
            <a:chOff x="161619" y="154525"/>
            <a:chExt cx="8654316" cy="4968500"/>
          </a:xfrm>
        </p:grpSpPr>
        <p:sp>
          <p:nvSpPr>
            <p:cNvPr id="111" name="Google Shape;111;p10"/>
            <p:cNvSpPr/>
            <p:nvPr/>
          </p:nvSpPr>
          <p:spPr>
            <a:xfrm>
              <a:off x="3970069" y="48494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0"/>
            <p:cNvSpPr/>
            <p:nvPr/>
          </p:nvSpPr>
          <p:spPr>
            <a:xfrm>
              <a:off x="161619" y="28373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0"/>
            <p:cNvSpPr/>
            <p:nvPr/>
          </p:nvSpPr>
          <p:spPr>
            <a:xfrm>
              <a:off x="7341994" y="2978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4" name="Google Shape;114;p10"/>
            <p:cNvGrpSpPr/>
            <p:nvPr/>
          </p:nvGrpSpPr>
          <p:grpSpPr>
            <a:xfrm>
              <a:off x="290590" y="154525"/>
              <a:ext cx="8525345" cy="4968500"/>
              <a:chOff x="290590" y="154525"/>
              <a:chExt cx="8525345" cy="4968500"/>
            </a:xfrm>
          </p:grpSpPr>
          <p:sp>
            <p:nvSpPr>
              <p:cNvPr id="115" name="Google Shape;115;p10"/>
              <p:cNvSpPr/>
              <p:nvPr/>
            </p:nvSpPr>
            <p:spPr>
              <a:xfrm>
                <a:off x="4572010" y="1545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0"/>
              <p:cNvSpPr/>
              <p:nvPr/>
            </p:nvSpPr>
            <p:spPr>
              <a:xfrm>
                <a:off x="290590" y="104003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0"/>
              <p:cNvSpPr/>
              <p:nvPr/>
            </p:nvSpPr>
            <p:spPr>
              <a:xfrm>
                <a:off x="1567228" y="481366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0"/>
              <p:cNvSpPr/>
              <p:nvPr/>
            </p:nvSpPr>
            <p:spPr>
              <a:xfrm>
                <a:off x="6517185" y="48494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0"/>
              <p:cNvSpPr/>
              <p:nvPr/>
            </p:nvSpPr>
            <p:spPr>
              <a:xfrm>
                <a:off x="8542335" y="11992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accent6"/>
        </a:solidFill>
        <a:effectLst/>
      </p:bgPr>
    </p:bg>
    <p:spTree>
      <p:nvGrpSpPr>
        <p:cNvPr id="1" name="Shape 131"/>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able of contents">
  <p:cSld name="BLANK_1_1_1_1_1_1_1">
    <p:spTree>
      <p:nvGrpSpPr>
        <p:cNvPr id="1" name="Shape 132"/>
        <p:cNvGrpSpPr/>
        <p:nvPr/>
      </p:nvGrpSpPr>
      <p:grpSpPr>
        <a:xfrm>
          <a:off x="0" y="0"/>
          <a:ext cx="0" cy="0"/>
          <a:chOff x="0" y="0"/>
          <a:chExt cx="0" cy="0"/>
        </a:xfrm>
      </p:grpSpPr>
      <p:sp>
        <p:nvSpPr>
          <p:cNvPr id="133" name="Google Shape;133;p13"/>
          <p:cNvSpPr txBox="1">
            <a:spLocks noGrp="1"/>
          </p:cNvSpPr>
          <p:nvPr>
            <p:ph type="title"/>
          </p:nvPr>
        </p:nvSpPr>
        <p:spPr>
          <a:xfrm>
            <a:off x="720000" y="539400"/>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34" name="Google Shape;134;p13"/>
          <p:cNvSpPr txBox="1">
            <a:spLocks noGrp="1"/>
          </p:cNvSpPr>
          <p:nvPr>
            <p:ph type="subTitle" idx="1"/>
          </p:nvPr>
        </p:nvSpPr>
        <p:spPr>
          <a:xfrm>
            <a:off x="1779093" y="2130452"/>
            <a:ext cx="25380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1600"/>
              </a:spcBef>
              <a:spcAft>
                <a:spcPts val="0"/>
              </a:spcAft>
              <a:buClr>
                <a:schemeClr val="dk1"/>
              </a:buClr>
              <a:buSzPts val="1400"/>
              <a:buNone/>
              <a:defRPr>
                <a:solidFill>
                  <a:schemeClr val="dk1"/>
                </a:solidFill>
              </a:defRPr>
            </a:lvl3pPr>
            <a:lvl4pPr lvl="3" algn="ctr" rtl="0">
              <a:lnSpc>
                <a:spcPct val="100000"/>
              </a:lnSpc>
              <a:spcBef>
                <a:spcPts val="1600"/>
              </a:spcBef>
              <a:spcAft>
                <a:spcPts val="0"/>
              </a:spcAft>
              <a:buClr>
                <a:schemeClr val="dk1"/>
              </a:buClr>
              <a:buSzPts val="1400"/>
              <a:buNone/>
              <a:defRPr>
                <a:solidFill>
                  <a:schemeClr val="dk1"/>
                </a:solidFill>
              </a:defRPr>
            </a:lvl4pPr>
            <a:lvl5pPr lvl="4" algn="ctr" rtl="0">
              <a:lnSpc>
                <a:spcPct val="100000"/>
              </a:lnSpc>
              <a:spcBef>
                <a:spcPts val="1600"/>
              </a:spcBef>
              <a:spcAft>
                <a:spcPts val="0"/>
              </a:spcAft>
              <a:buClr>
                <a:schemeClr val="dk1"/>
              </a:buClr>
              <a:buSzPts val="1400"/>
              <a:buNone/>
              <a:defRPr>
                <a:solidFill>
                  <a:schemeClr val="dk1"/>
                </a:solidFill>
              </a:defRPr>
            </a:lvl5pPr>
            <a:lvl6pPr lvl="5" algn="ctr" rtl="0">
              <a:lnSpc>
                <a:spcPct val="100000"/>
              </a:lnSpc>
              <a:spcBef>
                <a:spcPts val="1600"/>
              </a:spcBef>
              <a:spcAft>
                <a:spcPts val="0"/>
              </a:spcAft>
              <a:buClr>
                <a:schemeClr val="dk1"/>
              </a:buClr>
              <a:buSzPts val="1400"/>
              <a:buNone/>
              <a:defRPr>
                <a:solidFill>
                  <a:schemeClr val="dk1"/>
                </a:solidFill>
              </a:defRPr>
            </a:lvl6pPr>
            <a:lvl7pPr lvl="6" algn="ctr" rtl="0">
              <a:lnSpc>
                <a:spcPct val="100000"/>
              </a:lnSpc>
              <a:spcBef>
                <a:spcPts val="1600"/>
              </a:spcBef>
              <a:spcAft>
                <a:spcPts val="0"/>
              </a:spcAft>
              <a:buClr>
                <a:schemeClr val="dk1"/>
              </a:buClr>
              <a:buSzPts val="1400"/>
              <a:buNone/>
              <a:defRPr>
                <a:solidFill>
                  <a:schemeClr val="dk1"/>
                </a:solidFill>
              </a:defRPr>
            </a:lvl7pPr>
            <a:lvl8pPr lvl="7" algn="ctr" rtl="0">
              <a:lnSpc>
                <a:spcPct val="100000"/>
              </a:lnSpc>
              <a:spcBef>
                <a:spcPts val="1600"/>
              </a:spcBef>
              <a:spcAft>
                <a:spcPts val="0"/>
              </a:spcAft>
              <a:buClr>
                <a:schemeClr val="dk1"/>
              </a:buClr>
              <a:buSzPts val="1400"/>
              <a:buNone/>
              <a:defRPr>
                <a:solidFill>
                  <a:schemeClr val="dk1"/>
                </a:solidFill>
              </a:defRPr>
            </a:lvl8pPr>
            <a:lvl9pPr lvl="8" algn="ctr" rtl="0">
              <a:lnSpc>
                <a:spcPct val="100000"/>
              </a:lnSpc>
              <a:spcBef>
                <a:spcPts val="1600"/>
              </a:spcBef>
              <a:spcAft>
                <a:spcPts val="1600"/>
              </a:spcAft>
              <a:buClr>
                <a:schemeClr val="dk1"/>
              </a:buClr>
              <a:buSzPts val="1400"/>
              <a:buNone/>
              <a:defRPr>
                <a:solidFill>
                  <a:schemeClr val="dk1"/>
                </a:solidFill>
              </a:defRPr>
            </a:lvl9pPr>
          </a:lstStyle>
          <a:p>
            <a:endParaRPr/>
          </a:p>
        </p:txBody>
      </p:sp>
      <p:sp>
        <p:nvSpPr>
          <p:cNvPr id="135" name="Google Shape;135;p13"/>
          <p:cNvSpPr txBox="1">
            <a:spLocks noGrp="1"/>
          </p:cNvSpPr>
          <p:nvPr>
            <p:ph type="subTitle" idx="2"/>
          </p:nvPr>
        </p:nvSpPr>
        <p:spPr>
          <a:xfrm>
            <a:off x="5683769" y="2130452"/>
            <a:ext cx="25380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1600"/>
              </a:spcBef>
              <a:spcAft>
                <a:spcPts val="0"/>
              </a:spcAft>
              <a:buClr>
                <a:schemeClr val="dk1"/>
              </a:buClr>
              <a:buSzPts val="1400"/>
              <a:buNone/>
              <a:defRPr>
                <a:solidFill>
                  <a:schemeClr val="dk1"/>
                </a:solidFill>
              </a:defRPr>
            </a:lvl3pPr>
            <a:lvl4pPr lvl="3" algn="ctr" rtl="0">
              <a:lnSpc>
                <a:spcPct val="100000"/>
              </a:lnSpc>
              <a:spcBef>
                <a:spcPts val="1600"/>
              </a:spcBef>
              <a:spcAft>
                <a:spcPts val="0"/>
              </a:spcAft>
              <a:buClr>
                <a:schemeClr val="dk1"/>
              </a:buClr>
              <a:buSzPts val="1400"/>
              <a:buNone/>
              <a:defRPr>
                <a:solidFill>
                  <a:schemeClr val="dk1"/>
                </a:solidFill>
              </a:defRPr>
            </a:lvl4pPr>
            <a:lvl5pPr lvl="4" algn="ctr" rtl="0">
              <a:lnSpc>
                <a:spcPct val="100000"/>
              </a:lnSpc>
              <a:spcBef>
                <a:spcPts val="1600"/>
              </a:spcBef>
              <a:spcAft>
                <a:spcPts val="0"/>
              </a:spcAft>
              <a:buClr>
                <a:schemeClr val="dk1"/>
              </a:buClr>
              <a:buSzPts val="1400"/>
              <a:buNone/>
              <a:defRPr>
                <a:solidFill>
                  <a:schemeClr val="dk1"/>
                </a:solidFill>
              </a:defRPr>
            </a:lvl5pPr>
            <a:lvl6pPr lvl="5" algn="ctr" rtl="0">
              <a:lnSpc>
                <a:spcPct val="100000"/>
              </a:lnSpc>
              <a:spcBef>
                <a:spcPts val="1600"/>
              </a:spcBef>
              <a:spcAft>
                <a:spcPts val="0"/>
              </a:spcAft>
              <a:buClr>
                <a:schemeClr val="dk1"/>
              </a:buClr>
              <a:buSzPts val="1400"/>
              <a:buNone/>
              <a:defRPr>
                <a:solidFill>
                  <a:schemeClr val="dk1"/>
                </a:solidFill>
              </a:defRPr>
            </a:lvl6pPr>
            <a:lvl7pPr lvl="6" algn="ctr" rtl="0">
              <a:lnSpc>
                <a:spcPct val="100000"/>
              </a:lnSpc>
              <a:spcBef>
                <a:spcPts val="1600"/>
              </a:spcBef>
              <a:spcAft>
                <a:spcPts val="0"/>
              </a:spcAft>
              <a:buClr>
                <a:schemeClr val="dk1"/>
              </a:buClr>
              <a:buSzPts val="1400"/>
              <a:buNone/>
              <a:defRPr>
                <a:solidFill>
                  <a:schemeClr val="dk1"/>
                </a:solidFill>
              </a:defRPr>
            </a:lvl7pPr>
            <a:lvl8pPr lvl="7" algn="ctr" rtl="0">
              <a:lnSpc>
                <a:spcPct val="100000"/>
              </a:lnSpc>
              <a:spcBef>
                <a:spcPts val="1600"/>
              </a:spcBef>
              <a:spcAft>
                <a:spcPts val="0"/>
              </a:spcAft>
              <a:buClr>
                <a:schemeClr val="dk1"/>
              </a:buClr>
              <a:buSzPts val="1400"/>
              <a:buNone/>
              <a:defRPr>
                <a:solidFill>
                  <a:schemeClr val="dk1"/>
                </a:solidFill>
              </a:defRPr>
            </a:lvl8pPr>
            <a:lvl9pPr lvl="8" algn="ctr" rtl="0">
              <a:lnSpc>
                <a:spcPct val="100000"/>
              </a:lnSpc>
              <a:spcBef>
                <a:spcPts val="1600"/>
              </a:spcBef>
              <a:spcAft>
                <a:spcPts val="1600"/>
              </a:spcAft>
              <a:buClr>
                <a:schemeClr val="dk1"/>
              </a:buClr>
              <a:buSzPts val="1400"/>
              <a:buNone/>
              <a:defRPr>
                <a:solidFill>
                  <a:schemeClr val="dk1"/>
                </a:solidFill>
              </a:defRPr>
            </a:lvl9pPr>
          </a:lstStyle>
          <a:p>
            <a:endParaRPr/>
          </a:p>
        </p:txBody>
      </p:sp>
      <p:sp>
        <p:nvSpPr>
          <p:cNvPr id="136" name="Google Shape;136;p13"/>
          <p:cNvSpPr txBox="1">
            <a:spLocks noGrp="1"/>
          </p:cNvSpPr>
          <p:nvPr>
            <p:ph type="subTitle" idx="3"/>
          </p:nvPr>
        </p:nvSpPr>
        <p:spPr>
          <a:xfrm>
            <a:off x="1779093" y="3644975"/>
            <a:ext cx="25380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1600"/>
              </a:spcBef>
              <a:spcAft>
                <a:spcPts val="0"/>
              </a:spcAft>
              <a:buClr>
                <a:schemeClr val="dk1"/>
              </a:buClr>
              <a:buSzPts val="1400"/>
              <a:buNone/>
              <a:defRPr>
                <a:solidFill>
                  <a:schemeClr val="dk1"/>
                </a:solidFill>
              </a:defRPr>
            </a:lvl3pPr>
            <a:lvl4pPr lvl="3" algn="ctr" rtl="0">
              <a:lnSpc>
                <a:spcPct val="100000"/>
              </a:lnSpc>
              <a:spcBef>
                <a:spcPts val="1600"/>
              </a:spcBef>
              <a:spcAft>
                <a:spcPts val="0"/>
              </a:spcAft>
              <a:buClr>
                <a:schemeClr val="dk1"/>
              </a:buClr>
              <a:buSzPts val="1400"/>
              <a:buNone/>
              <a:defRPr>
                <a:solidFill>
                  <a:schemeClr val="dk1"/>
                </a:solidFill>
              </a:defRPr>
            </a:lvl4pPr>
            <a:lvl5pPr lvl="4" algn="ctr" rtl="0">
              <a:lnSpc>
                <a:spcPct val="100000"/>
              </a:lnSpc>
              <a:spcBef>
                <a:spcPts val="1600"/>
              </a:spcBef>
              <a:spcAft>
                <a:spcPts val="0"/>
              </a:spcAft>
              <a:buClr>
                <a:schemeClr val="dk1"/>
              </a:buClr>
              <a:buSzPts val="1400"/>
              <a:buNone/>
              <a:defRPr>
                <a:solidFill>
                  <a:schemeClr val="dk1"/>
                </a:solidFill>
              </a:defRPr>
            </a:lvl5pPr>
            <a:lvl6pPr lvl="5" algn="ctr" rtl="0">
              <a:lnSpc>
                <a:spcPct val="100000"/>
              </a:lnSpc>
              <a:spcBef>
                <a:spcPts val="1600"/>
              </a:spcBef>
              <a:spcAft>
                <a:spcPts val="0"/>
              </a:spcAft>
              <a:buClr>
                <a:schemeClr val="dk1"/>
              </a:buClr>
              <a:buSzPts val="1400"/>
              <a:buNone/>
              <a:defRPr>
                <a:solidFill>
                  <a:schemeClr val="dk1"/>
                </a:solidFill>
              </a:defRPr>
            </a:lvl6pPr>
            <a:lvl7pPr lvl="6" algn="ctr" rtl="0">
              <a:lnSpc>
                <a:spcPct val="100000"/>
              </a:lnSpc>
              <a:spcBef>
                <a:spcPts val="1600"/>
              </a:spcBef>
              <a:spcAft>
                <a:spcPts val="0"/>
              </a:spcAft>
              <a:buClr>
                <a:schemeClr val="dk1"/>
              </a:buClr>
              <a:buSzPts val="1400"/>
              <a:buNone/>
              <a:defRPr>
                <a:solidFill>
                  <a:schemeClr val="dk1"/>
                </a:solidFill>
              </a:defRPr>
            </a:lvl7pPr>
            <a:lvl8pPr lvl="7" algn="ctr" rtl="0">
              <a:lnSpc>
                <a:spcPct val="100000"/>
              </a:lnSpc>
              <a:spcBef>
                <a:spcPts val="1600"/>
              </a:spcBef>
              <a:spcAft>
                <a:spcPts val="0"/>
              </a:spcAft>
              <a:buClr>
                <a:schemeClr val="dk1"/>
              </a:buClr>
              <a:buSzPts val="1400"/>
              <a:buNone/>
              <a:defRPr>
                <a:solidFill>
                  <a:schemeClr val="dk1"/>
                </a:solidFill>
              </a:defRPr>
            </a:lvl8pPr>
            <a:lvl9pPr lvl="8" algn="ctr" rtl="0">
              <a:lnSpc>
                <a:spcPct val="100000"/>
              </a:lnSpc>
              <a:spcBef>
                <a:spcPts val="1600"/>
              </a:spcBef>
              <a:spcAft>
                <a:spcPts val="1600"/>
              </a:spcAft>
              <a:buClr>
                <a:schemeClr val="dk1"/>
              </a:buClr>
              <a:buSzPts val="1400"/>
              <a:buNone/>
              <a:defRPr>
                <a:solidFill>
                  <a:schemeClr val="dk1"/>
                </a:solidFill>
              </a:defRPr>
            </a:lvl9pPr>
          </a:lstStyle>
          <a:p>
            <a:endParaRPr/>
          </a:p>
        </p:txBody>
      </p:sp>
      <p:sp>
        <p:nvSpPr>
          <p:cNvPr id="137" name="Google Shape;137;p13"/>
          <p:cNvSpPr txBox="1">
            <a:spLocks noGrp="1"/>
          </p:cNvSpPr>
          <p:nvPr>
            <p:ph type="subTitle" idx="4"/>
          </p:nvPr>
        </p:nvSpPr>
        <p:spPr>
          <a:xfrm>
            <a:off x="5683769" y="3644975"/>
            <a:ext cx="25380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None/>
              <a:defRPr sz="1400">
                <a:solidFill>
                  <a:schemeClr val="dk1"/>
                </a:solidFill>
              </a:defRPr>
            </a:lvl1pPr>
            <a:lvl2pPr lvl="1" algn="ctr" rtl="0">
              <a:lnSpc>
                <a:spcPct val="100000"/>
              </a:lnSpc>
              <a:spcBef>
                <a:spcPts val="0"/>
              </a:spcBef>
              <a:spcAft>
                <a:spcPts val="0"/>
              </a:spcAft>
              <a:buClr>
                <a:schemeClr val="dk1"/>
              </a:buClr>
              <a:buSzPts val="1400"/>
              <a:buNone/>
              <a:defRPr>
                <a:solidFill>
                  <a:schemeClr val="dk1"/>
                </a:solidFill>
              </a:defRPr>
            </a:lvl2pPr>
            <a:lvl3pPr lvl="2" algn="ctr" rtl="0">
              <a:lnSpc>
                <a:spcPct val="100000"/>
              </a:lnSpc>
              <a:spcBef>
                <a:spcPts val="1600"/>
              </a:spcBef>
              <a:spcAft>
                <a:spcPts val="0"/>
              </a:spcAft>
              <a:buClr>
                <a:schemeClr val="dk1"/>
              </a:buClr>
              <a:buSzPts val="1400"/>
              <a:buNone/>
              <a:defRPr>
                <a:solidFill>
                  <a:schemeClr val="dk1"/>
                </a:solidFill>
              </a:defRPr>
            </a:lvl3pPr>
            <a:lvl4pPr lvl="3" algn="ctr" rtl="0">
              <a:lnSpc>
                <a:spcPct val="100000"/>
              </a:lnSpc>
              <a:spcBef>
                <a:spcPts val="1600"/>
              </a:spcBef>
              <a:spcAft>
                <a:spcPts val="0"/>
              </a:spcAft>
              <a:buClr>
                <a:schemeClr val="dk1"/>
              </a:buClr>
              <a:buSzPts val="1400"/>
              <a:buNone/>
              <a:defRPr>
                <a:solidFill>
                  <a:schemeClr val="dk1"/>
                </a:solidFill>
              </a:defRPr>
            </a:lvl4pPr>
            <a:lvl5pPr lvl="4" algn="ctr" rtl="0">
              <a:lnSpc>
                <a:spcPct val="100000"/>
              </a:lnSpc>
              <a:spcBef>
                <a:spcPts val="1600"/>
              </a:spcBef>
              <a:spcAft>
                <a:spcPts val="0"/>
              </a:spcAft>
              <a:buClr>
                <a:schemeClr val="dk1"/>
              </a:buClr>
              <a:buSzPts val="1400"/>
              <a:buNone/>
              <a:defRPr>
                <a:solidFill>
                  <a:schemeClr val="dk1"/>
                </a:solidFill>
              </a:defRPr>
            </a:lvl5pPr>
            <a:lvl6pPr lvl="5" algn="ctr" rtl="0">
              <a:lnSpc>
                <a:spcPct val="100000"/>
              </a:lnSpc>
              <a:spcBef>
                <a:spcPts val="1600"/>
              </a:spcBef>
              <a:spcAft>
                <a:spcPts val="0"/>
              </a:spcAft>
              <a:buClr>
                <a:schemeClr val="dk1"/>
              </a:buClr>
              <a:buSzPts val="1400"/>
              <a:buNone/>
              <a:defRPr>
                <a:solidFill>
                  <a:schemeClr val="dk1"/>
                </a:solidFill>
              </a:defRPr>
            </a:lvl6pPr>
            <a:lvl7pPr lvl="6" algn="ctr" rtl="0">
              <a:lnSpc>
                <a:spcPct val="100000"/>
              </a:lnSpc>
              <a:spcBef>
                <a:spcPts val="1600"/>
              </a:spcBef>
              <a:spcAft>
                <a:spcPts val="0"/>
              </a:spcAft>
              <a:buClr>
                <a:schemeClr val="dk1"/>
              </a:buClr>
              <a:buSzPts val="1400"/>
              <a:buNone/>
              <a:defRPr>
                <a:solidFill>
                  <a:schemeClr val="dk1"/>
                </a:solidFill>
              </a:defRPr>
            </a:lvl7pPr>
            <a:lvl8pPr lvl="7" algn="ctr" rtl="0">
              <a:lnSpc>
                <a:spcPct val="100000"/>
              </a:lnSpc>
              <a:spcBef>
                <a:spcPts val="1600"/>
              </a:spcBef>
              <a:spcAft>
                <a:spcPts val="0"/>
              </a:spcAft>
              <a:buClr>
                <a:schemeClr val="dk1"/>
              </a:buClr>
              <a:buSzPts val="1400"/>
              <a:buNone/>
              <a:defRPr>
                <a:solidFill>
                  <a:schemeClr val="dk1"/>
                </a:solidFill>
              </a:defRPr>
            </a:lvl8pPr>
            <a:lvl9pPr lvl="8" algn="ctr" rtl="0">
              <a:lnSpc>
                <a:spcPct val="100000"/>
              </a:lnSpc>
              <a:spcBef>
                <a:spcPts val="1600"/>
              </a:spcBef>
              <a:spcAft>
                <a:spcPts val="1600"/>
              </a:spcAft>
              <a:buClr>
                <a:schemeClr val="dk1"/>
              </a:buClr>
              <a:buSzPts val="1400"/>
              <a:buNone/>
              <a:defRPr>
                <a:solidFill>
                  <a:schemeClr val="dk1"/>
                </a:solidFill>
              </a:defRPr>
            </a:lvl9pPr>
          </a:lstStyle>
          <a:p>
            <a:endParaRPr/>
          </a:p>
        </p:txBody>
      </p:sp>
      <p:sp>
        <p:nvSpPr>
          <p:cNvPr id="138" name="Google Shape;138;p13"/>
          <p:cNvSpPr txBox="1">
            <a:spLocks noGrp="1"/>
          </p:cNvSpPr>
          <p:nvPr>
            <p:ph type="title" idx="5" hasCustomPrompt="1"/>
          </p:nvPr>
        </p:nvSpPr>
        <p:spPr>
          <a:xfrm>
            <a:off x="922231" y="1904750"/>
            <a:ext cx="795900" cy="7107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139" name="Google Shape;139;p13"/>
          <p:cNvSpPr txBox="1">
            <a:spLocks noGrp="1"/>
          </p:cNvSpPr>
          <p:nvPr>
            <p:ph type="title" idx="6" hasCustomPrompt="1"/>
          </p:nvPr>
        </p:nvSpPr>
        <p:spPr>
          <a:xfrm>
            <a:off x="922231" y="3419246"/>
            <a:ext cx="795900" cy="7107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140" name="Google Shape;140;p13"/>
          <p:cNvSpPr txBox="1">
            <a:spLocks noGrp="1"/>
          </p:cNvSpPr>
          <p:nvPr>
            <p:ph type="title" idx="7" hasCustomPrompt="1"/>
          </p:nvPr>
        </p:nvSpPr>
        <p:spPr>
          <a:xfrm>
            <a:off x="4832506" y="1904750"/>
            <a:ext cx="795900" cy="7107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141" name="Google Shape;141;p13"/>
          <p:cNvSpPr txBox="1">
            <a:spLocks noGrp="1"/>
          </p:cNvSpPr>
          <p:nvPr>
            <p:ph type="title" idx="8" hasCustomPrompt="1"/>
          </p:nvPr>
        </p:nvSpPr>
        <p:spPr>
          <a:xfrm>
            <a:off x="4832506" y="3419246"/>
            <a:ext cx="795900" cy="7107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142" name="Google Shape;142;p13"/>
          <p:cNvSpPr txBox="1">
            <a:spLocks noGrp="1"/>
          </p:cNvSpPr>
          <p:nvPr>
            <p:ph type="subTitle" idx="9"/>
          </p:nvPr>
        </p:nvSpPr>
        <p:spPr>
          <a:xfrm>
            <a:off x="1779093" y="1800575"/>
            <a:ext cx="2538000" cy="406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Bebas Neue"/>
              <a:buNone/>
              <a:defRPr sz="2000" b="1">
                <a:solidFill>
                  <a:schemeClr val="dk1"/>
                </a:solidFill>
                <a:latin typeface="Signika"/>
                <a:ea typeface="Signika"/>
                <a:cs typeface="Signika"/>
                <a:sym typeface="Signika"/>
              </a:defRPr>
            </a:lvl1pPr>
            <a:lvl2pPr lvl="1" rtl="0">
              <a:lnSpc>
                <a:spcPct val="100000"/>
              </a:lnSpc>
              <a:spcBef>
                <a:spcPts val="0"/>
              </a:spcBef>
              <a:spcAft>
                <a:spcPts val="0"/>
              </a:spcAft>
              <a:buSzPts val="2000"/>
              <a:buFont typeface="Bebas Neue"/>
              <a:buNone/>
              <a:defRPr sz="2000">
                <a:latin typeface="Bebas Neue"/>
                <a:ea typeface="Bebas Neue"/>
                <a:cs typeface="Bebas Neue"/>
                <a:sym typeface="Bebas Neue"/>
              </a:defRPr>
            </a:lvl2pPr>
            <a:lvl3pPr lvl="2" rtl="0">
              <a:lnSpc>
                <a:spcPct val="100000"/>
              </a:lnSpc>
              <a:spcBef>
                <a:spcPts val="0"/>
              </a:spcBef>
              <a:spcAft>
                <a:spcPts val="0"/>
              </a:spcAft>
              <a:buSzPts val="2000"/>
              <a:buFont typeface="Bebas Neue"/>
              <a:buNone/>
              <a:defRPr sz="2000">
                <a:latin typeface="Bebas Neue"/>
                <a:ea typeface="Bebas Neue"/>
                <a:cs typeface="Bebas Neue"/>
                <a:sym typeface="Bebas Neue"/>
              </a:defRPr>
            </a:lvl3pPr>
            <a:lvl4pPr lvl="3" rtl="0">
              <a:lnSpc>
                <a:spcPct val="100000"/>
              </a:lnSpc>
              <a:spcBef>
                <a:spcPts val="0"/>
              </a:spcBef>
              <a:spcAft>
                <a:spcPts val="0"/>
              </a:spcAft>
              <a:buSzPts val="2000"/>
              <a:buFont typeface="Bebas Neue"/>
              <a:buNone/>
              <a:defRPr sz="2000">
                <a:latin typeface="Bebas Neue"/>
                <a:ea typeface="Bebas Neue"/>
                <a:cs typeface="Bebas Neue"/>
                <a:sym typeface="Bebas Neue"/>
              </a:defRPr>
            </a:lvl4pPr>
            <a:lvl5pPr lvl="4" rtl="0">
              <a:lnSpc>
                <a:spcPct val="100000"/>
              </a:lnSpc>
              <a:spcBef>
                <a:spcPts val="0"/>
              </a:spcBef>
              <a:spcAft>
                <a:spcPts val="0"/>
              </a:spcAft>
              <a:buSzPts val="2000"/>
              <a:buFont typeface="Bebas Neue"/>
              <a:buNone/>
              <a:defRPr sz="2000">
                <a:latin typeface="Bebas Neue"/>
                <a:ea typeface="Bebas Neue"/>
                <a:cs typeface="Bebas Neue"/>
                <a:sym typeface="Bebas Neue"/>
              </a:defRPr>
            </a:lvl5pPr>
            <a:lvl6pPr lvl="5" rtl="0">
              <a:lnSpc>
                <a:spcPct val="100000"/>
              </a:lnSpc>
              <a:spcBef>
                <a:spcPts val="0"/>
              </a:spcBef>
              <a:spcAft>
                <a:spcPts val="0"/>
              </a:spcAft>
              <a:buSzPts val="2000"/>
              <a:buFont typeface="Bebas Neue"/>
              <a:buNone/>
              <a:defRPr sz="2000">
                <a:latin typeface="Bebas Neue"/>
                <a:ea typeface="Bebas Neue"/>
                <a:cs typeface="Bebas Neue"/>
                <a:sym typeface="Bebas Neue"/>
              </a:defRPr>
            </a:lvl6pPr>
            <a:lvl7pPr lvl="6" rtl="0">
              <a:lnSpc>
                <a:spcPct val="100000"/>
              </a:lnSpc>
              <a:spcBef>
                <a:spcPts val="0"/>
              </a:spcBef>
              <a:spcAft>
                <a:spcPts val="0"/>
              </a:spcAft>
              <a:buSzPts val="2000"/>
              <a:buFont typeface="Bebas Neue"/>
              <a:buNone/>
              <a:defRPr sz="2000">
                <a:latin typeface="Bebas Neue"/>
                <a:ea typeface="Bebas Neue"/>
                <a:cs typeface="Bebas Neue"/>
                <a:sym typeface="Bebas Neue"/>
              </a:defRPr>
            </a:lvl7pPr>
            <a:lvl8pPr lvl="7" rtl="0">
              <a:lnSpc>
                <a:spcPct val="100000"/>
              </a:lnSpc>
              <a:spcBef>
                <a:spcPts val="0"/>
              </a:spcBef>
              <a:spcAft>
                <a:spcPts val="0"/>
              </a:spcAft>
              <a:buSzPts val="2000"/>
              <a:buFont typeface="Bebas Neue"/>
              <a:buNone/>
              <a:defRPr sz="2000">
                <a:latin typeface="Bebas Neue"/>
                <a:ea typeface="Bebas Neue"/>
                <a:cs typeface="Bebas Neue"/>
                <a:sym typeface="Bebas Neue"/>
              </a:defRPr>
            </a:lvl8pPr>
            <a:lvl9pPr lvl="8" rtl="0">
              <a:lnSpc>
                <a:spcPct val="100000"/>
              </a:lnSpc>
              <a:spcBef>
                <a:spcPts val="0"/>
              </a:spcBef>
              <a:spcAft>
                <a:spcPts val="0"/>
              </a:spcAft>
              <a:buSzPts val="2000"/>
              <a:buFont typeface="Bebas Neue"/>
              <a:buNone/>
              <a:defRPr sz="2000">
                <a:latin typeface="Bebas Neue"/>
                <a:ea typeface="Bebas Neue"/>
                <a:cs typeface="Bebas Neue"/>
                <a:sym typeface="Bebas Neue"/>
              </a:defRPr>
            </a:lvl9pPr>
          </a:lstStyle>
          <a:p>
            <a:endParaRPr/>
          </a:p>
        </p:txBody>
      </p:sp>
      <p:sp>
        <p:nvSpPr>
          <p:cNvPr id="143" name="Google Shape;143;p13"/>
          <p:cNvSpPr txBox="1">
            <a:spLocks noGrp="1"/>
          </p:cNvSpPr>
          <p:nvPr>
            <p:ph type="subTitle" idx="13"/>
          </p:nvPr>
        </p:nvSpPr>
        <p:spPr>
          <a:xfrm>
            <a:off x="5683769" y="1800575"/>
            <a:ext cx="2538000" cy="406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Bebas Neue"/>
              <a:buNone/>
              <a:defRPr sz="2000" b="1">
                <a:solidFill>
                  <a:schemeClr val="dk1"/>
                </a:solidFill>
                <a:latin typeface="Signika"/>
                <a:ea typeface="Signika"/>
                <a:cs typeface="Signika"/>
                <a:sym typeface="Signika"/>
              </a:defRPr>
            </a:lvl1pPr>
            <a:lvl2pPr lvl="1" rtl="0">
              <a:lnSpc>
                <a:spcPct val="100000"/>
              </a:lnSpc>
              <a:spcBef>
                <a:spcPts val="0"/>
              </a:spcBef>
              <a:spcAft>
                <a:spcPts val="0"/>
              </a:spcAft>
              <a:buSzPts val="2000"/>
              <a:buFont typeface="Bebas Neue"/>
              <a:buNone/>
              <a:defRPr sz="2000">
                <a:latin typeface="Bebas Neue"/>
                <a:ea typeface="Bebas Neue"/>
                <a:cs typeface="Bebas Neue"/>
                <a:sym typeface="Bebas Neue"/>
              </a:defRPr>
            </a:lvl2pPr>
            <a:lvl3pPr lvl="2" rtl="0">
              <a:lnSpc>
                <a:spcPct val="100000"/>
              </a:lnSpc>
              <a:spcBef>
                <a:spcPts val="0"/>
              </a:spcBef>
              <a:spcAft>
                <a:spcPts val="0"/>
              </a:spcAft>
              <a:buSzPts val="2000"/>
              <a:buFont typeface="Bebas Neue"/>
              <a:buNone/>
              <a:defRPr sz="2000">
                <a:latin typeface="Bebas Neue"/>
                <a:ea typeface="Bebas Neue"/>
                <a:cs typeface="Bebas Neue"/>
                <a:sym typeface="Bebas Neue"/>
              </a:defRPr>
            </a:lvl3pPr>
            <a:lvl4pPr lvl="3" rtl="0">
              <a:lnSpc>
                <a:spcPct val="100000"/>
              </a:lnSpc>
              <a:spcBef>
                <a:spcPts val="0"/>
              </a:spcBef>
              <a:spcAft>
                <a:spcPts val="0"/>
              </a:spcAft>
              <a:buSzPts val="2000"/>
              <a:buFont typeface="Bebas Neue"/>
              <a:buNone/>
              <a:defRPr sz="2000">
                <a:latin typeface="Bebas Neue"/>
                <a:ea typeface="Bebas Neue"/>
                <a:cs typeface="Bebas Neue"/>
                <a:sym typeface="Bebas Neue"/>
              </a:defRPr>
            </a:lvl4pPr>
            <a:lvl5pPr lvl="4" rtl="0">
              <a:lnSpc>
                <a:spcPct val="100000"/>
              </a:lnSpc>
              <a:spcBef>
                <a:spcPts val="0"/>
              </a:spcBef>
              <a:spcAft>
                <a:spcPts val="0"/>
              </a:spcAft>
              <a:buSzPts val="2000"/>
              <a:buFont typeface="Bebas Neue"/>
              <a:buNone/>
              <a:defRPr sz="2000">
                <a:latin typeface="Bebas Neue"/>
                <a:ea typeface="Bebas Neue"/>
                <a:cs typeface="Bebas Neue"/>
                <a:sym typeface="Bebas Neue"/>
              </a:defRPr>
            </a:lvl5pPr>
            <a:lvl6pPr lvl="5" rtl="0">
              <a:lnSpc>
                <a:spcPct val="100000"/>
              </a:lnSpc>
              <a:spcBef>
                <a:spcPts val="0"/>
              </a:spcBef>
              <a:spcAft>
                <a:spcPts val="0"/>
              </a:spcAft>
              <a:buSzPts val="2000"/>
              <a:buFont typeface="Bebas Neue"/>
              <a:buNone/>
              <a:defRPr sz="2000">
                <a:latin typeface="Bebas Neue"/>
                <a:ea typeface="Bebas Neue"/>
                <a:cs typeface="Bebas Neue"/>
                <a:sym typeface="Bebas Neue"/>
              </a:defRPr>
            </a:lvl6pPr>
            <a:lvl7pPr lvl="6" rtl="0">
              <a:lnSpc>
                <a:spcPct val="100000"/>
              </a:lnSpc>
              <a:spcBef>
                <a:spcPts val="0"/>
              </a:spcBef>
              <a:spcAft>
                <a:spcPts val="0"/>
              </a:spcAft>
              <a:buSzPts val="2000"/>
              <a:buFont typeface="Bebas Neue"/>
              <a:buNone/>
              <a:defRPr sz="2000">
                <a:latin typeface="Bebas Neue"/>
                <a:ea typeface="Bebas Neue"/>
                <a:cs typeface="Bebas Neue"/>
                <a:sym typeface="Bebas Neue"/>
              </a:defRPr>
            </a:lvl7pPr>
            <a:lvl8pPr lvl="7" rtl="0">
              <a:lnSpc>
                <a:spcPct val="100000"/>
              </a:lnSpc>
              <a:spcBef>
                <a:spcPts val="0"/>
              </a:spcBef>
              <a:spcAft>
                <a:spcPts val="0"/>
              </a:spcAft>
              <a:buSzPts val="2000"/>
              <a:buFont typeface="Bebas Neue"/>
              <a:buNone/>
              <a:defRPr sz="2000">
                <a:latin typeface="Bebas Neue"/>
                <a:ea typeface="Bebas Neue"/>
                <a:cs typeface="Bebas Neue"/>
                <a:sym typeface="Bebas Neue"/>
              </a:defRPr>
            </a:lvl8pPr>
            <a:lvl9pPr lvl="8" rtl="0">
              <a:lnSpc>
                <a:spcPct val="100000"/>
              </a:lnSpc>
              <a:spcBef>
                <a:spcPts val="0"/>
              </a:spcBef>
              <a:spcAft>
                <a:spcPts val="0"/>
              </a:spcAft>
              <a:buSzPts val="2000"/>
              <a:buFont typeface="Bebas Neue"/>
              <a:buNone/>
              <a:defRPr sz="2000">
                <a:latin typeface="Bebas Neue"/>
                <a:ea typeface="Bebas Neue"/>
                <a:cs typeface="Bebas Neue"/>
                <a:sym typeface="Bebas Neue"/>
              </a:defRPr>
            </a:lvl9pPr>
          </a:lstStyle>
          <a:p>
            <a:endParaRPr/>
          </a:p>
        </p:txBody>
      </p:sp>
      <p:sp>
        <p:nvSpPr>
          <p:cNvPr id="144" name="Google Shape;144;p13"/>
          <p:cNvSpPr txBox="1">
            <a:spLocks noGrp="1"/>
          </p:cNvSpPr>
          <p:nvPr>
            <p:ph type="subTitle" idx="14"/>
          </p:nvPr>
        </p:nvSpPr>
        <p:spPr>
          <a:xfrm>
            <a:off x="1779093" y="3314975"/>
            <a:ext cx="2538000" cy="406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Bebas Neue"/>
              <a:buNone/>
              <a:defRPr sz="2000" b="1">
                <a:solidFill>
                  <a:schemeClr val="dk1"/>
                </a:solidFill>
                <a:latin typeface="Signika"/>
                <a:ea typeface="Signika"/>
                <a:cs typeface="Signika"/>
                <a:sym typeface="Signika"/>
              </a:defRPr>
            </a:lvl1pPr>
            <a:lvl2pPr lvl="1" rtl="0">
              <a:lnSpc>
                <a:spcPct val="100000"/>
              </a:lnSpc>
              <a:spcBef>
                <a:spcPts val="0"/>
              </a:spcBef>
              <a:spcAft>
                <a:spcPts val="0"/>
              </a:spcAft>
              <a:buSzPts val="2000"/>
              <a:buFont typeface="Bebas Neue"/>
              <a:buNone/>
              <a:defRPr sz="2000">
                <a:latin typeface="Bebas Neue"/>
                <a:ea typeface="Bebas Neue"/>
                <a:cs typeface="Bebas Neue"/>
                <a:sym typeface="Bebas Neue"/>
              </a:defRPr>
            </a:lvl2pPr>
            <a:lvl3pPr lvl="2" rtl="0">
              <a:lnSpc>
                <a:spcPct val="100000"/>
              </a:lnSpc>
              <a:spcBef>
                <a:spcPts val="0"/>
              </a:spcBef>
              <a:spcAft>
                <a:spcPts val="0"/>
              </a:spcAft>
              <a:buSzPts val="2000"/>
              <a:buFont typeface="Bebas Neue"/>
              <a:buNone/>
              <a:defRPr sz="2000">
                <a:latin typeface="Bebas Neue"/>
                <a:ea typeface="Bebas Neue"/>
                <a:cs typeface="Bebas Neue"/>
                <a:sym typeface="Bebas Neue"/>
              </a:defRPr>
            </a:lvl3pPr>
            <a:lvl4pPr lvl="3" rtl="0">
              <a:lnSpc>
                <a:spcPct val="100000"/>
              </a:lnSpc>
              <a:spcBef>
                <a:spcPts val="0"/>
              </a:spcBef>
              <a:spcAft>
                <a:spcPts val="0"/>
              </a:spcAft>
              <a:buSzPts val="2000"/>
              <a:buFont typeface="Bebas Neue"/>
              <a:buNone/>
              <a:defRPr sz="2000">
                <a:latin typeface="Bebas Neue"/>
                <a:ea typeface="Bebas Neue"/>
                <a:cs typeface="Bebas Neue"/>
                <a:sym typeface="Bebas Neue"/>
              </a:defRPr>
            </a:lvl4pPr>
            <a:lvl5pPr lvl="4" rtl="0">
              <a:lnSpc>
                <a:spcPct val="100000"/>
              </a:lnSpc>
              <a:spcBef>
                <a:spcPts val="0"/>
              </a:spcBef>
              <a:spcAft>
                <a:spcPts val="0"/>
              </a:spcAft>
              <a:buSzPts val="2000"/>
              <a:buFont typeface="Bebas Neue"/>
              <a:buNone/>
              <a:defRPr sz="2000">
                <a:latin typeface="Bebas Neue"/>
                <a:ea typeface="Bebas Neue"/>
                <a:cs typeface="Bebas Neue"/>
                <a:sym typeface="Bebas Neue"/>
              </a:defRPr>
            </a:lvl5pPr>
            <a:lvl6pPr lvl="5" rtl="0">
              <a:lnSpc>
                <a:spcPct val="100000"/>
              </a:lnSpc>
              <a:spcBef>
                <a:spcPts val="0"/>
              </a:spcBef>
              <a:spcAft>
                <a:spcPts val="0"/>
              </a:spcAft>
              <a:buSzPts val="2000"/>
              <a:buFont typeface="Bebas Neue"/>
              <a:buNone/>
              <a:defRPr sz="2000">
                <a:latin typeface="Bebas Neue"/>
                <a:ea typeface="Bebas Neue"/>
                <a:cs typeface="Bebas Neue"/>
                <a:sym typeface="Bebas Neue"/>
              </a:defRPr>
            </a:lvl6pPr>
            <a:lvl7pPr lvl="6" rtl="0">
              <a:lnSpc>
                <a:spcPct val="100000"/>
              </a:lnSpc>
              <a:spcBef>
                <a:spcPts val="0"/>
              </a:spcBef>
              <a:spcAft>
                <a:spcPts val="0"/>
              </a:spcAft>
              <a:buSzPts val="2000"/>
              <a:buFont typeface="Bebas Neue"/>
              <a:buNone/>
              <a:defRPr sz="2000">
                <a:latin typeface="Bebas Neue"/>
                <a:ea typeface="Bebas Neue"/>
                <a:cs typeface="Bebas Neue"/>
                <a:sym typeface="Bebas Neue"/>
              </a:defRPr>
            </a:lvl7pPr>
            <a:lvl8pPr lvl="7" rtl="0">
              <a:lnSpc>
                <a:spcPct val="100000"/>
              </a:lnSpc>
              <a:spcBef>
                <a:spcPts val="0"/>
              </a:spcBef>
              <a:spcAft>
                <a:spcPts val="0"/>
              </a:spcAft>
              <a:buSzPts val="2000"/>
              <a:buFont typeface="Bebas Neue"/>
              <a:buNone/>
              <a:defRPr sz="2000">
                <a:latin typeface="Bebas Neue"/>
                <a:ea typeface="Bebas Neue"/>
                <a:cs typeface="Bebas Neue"/>
                <a:sym typeface="Bebas Neue"/>
              </a:defRPr>
            </a:lvl8pPr>
            <a:lvl9pPr lvl="8" rtl="0">
              <a:lnSpc>
                <a:spcPct val="100000"/>
              </a:lnSpc>
              <a:spcBef>
                <a:spcPts val="0"/>
              </a:spcBef>
              <a:spcAft>
                <a:spcPts val="0"/>
              </a:spcAft>
              <a:buSzPts val="2000"/>
              <a:buFont typeface="Bebas Neue"/>
              <a:buNone/>
              <a:defRPr sz="2000">
                <a:latin typeface="Bebas Neue"/>
                <a:ea typeface="Bebas Neue"/>
                <a:cs typeface="Bebas Neue"/>
                <a:sym typeface="Bebas Neue"/>
              </a:defRPr>
            </a:lvl9pPr>
          </a:lstStyle>
          <a:p>
            <a:endParaRPr/>
          </a:p>
        </p:txBody>
      </p:sp>
      <p:sp>
        <p:nvSpPr>
          <p:cNvPr id="145" name="Google Shape;145;p13"/>
          <p:cNvSpPr txBox="1">
            <a:spLocks noGrp="1"/>
          </p:cNvSpPr>
          <p:nvPr>
            <p:ph type="subTitle" idx="15"/>
          </p:nvPr>
        </p:nvSpPr>
        <p:spPr>
          <a:xfrm>
            <a:off x="5683769" y="3314975"/>
            <a:ext cx="2538000" cy="406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000"/>
              <a:buFont typeface="Bebas Neue"/>
              <a:buNone/>
              <a:defRPr sz="2000" b="1">
                <a:solidFill>
                  <a:schemeClr val="dk1"/>
                </a:solidFill>
                <a:latin typeface="Signika"/>
                <a:ea typeface="Signika"/>
                <a:cs typeface="Signika"/>
                <a:sym typeface="Signika"/>
              </a:defRPr>
            </a:lvl1pPr>
            <a:lvl2pPr lvl="1" rtl="0">
              <a:lnSpc>
                <a:spcPct val="100000"/>
              </a:lnSpc>
              <a:spcBef>
                <a:spcPts val="0"/>
              </a:spcBef>
              <a:spcAft>
                <a:spcPts val="0"/>
              </a:spcAft>
              <a:buSzPts val="2000"/>
              <a:buFont typeface="Bebas Neue"/>
              <a:buNone/>
              <a:defRPr sz="2000">
                <a:latin typeface="Bebas Neue"/>
                <a:ea typeface="Bebas Neue"/>
                <a:cs typeface="Bebas Neue"/>
                <a:sym typeface="Bebas Neue"/>
              </a:defRPr>
            </a:lvl2pPr>
            <a:lvl3pPr lvl="2" rtl="0">
              <a:lnSpc>
                <a:spcPct val="100000"/>
              </a:lnSpc>
              <a:spcBef>
                <a:spcPts val="0"/>
              </a:spcBef>
              <a:spcAft>
                <a:spcPts val="0"/>
              </a:spcAft>
              <a:buSzPts val="2000"/>
              <a:buFont typeface="Bebas Neue"/>
              <a:buNone/>
              <a:defRPr sz="2000">
                <a:latin typeface="Bebas Neue"/>
                <a:ea typeface="Bebas Neue"/>
                <a:cs typeface="Bebas Neue"/>
                <a:sym typeface="Bebas Neue"/>
              </a:defRPr>
            </a:lvl3pPr>
            <a:lvl4pPr lvl="3" rtl="0">
              <a:lnSpc>
                <a:spcPct val="100000"/>
              </a:lnSpc>
              <a:spcBef>
                <a:spcPts val="0"/>
              </a:spcBef>
              <a:spcAft>
                <a:spcPts val="0"/>
              </a:spcAft>
              <a:buSzPts val="2000"/>
              <a:buFont typeface="Bebas Neue"/>
              <a:buNone/>
              <a:defRPr sz="2000">
                <a:latin typeface="Bebas Neue"/>
                <a:ea typeface="Bebas Neue"/>
                <a:cs typeface="Bebas Neue"/>
                <a:sym typeface="Bebas Neue"/>
              </a:defRPr>
            </a:lvl4pPr>
            <a:lvl5pPr lvl="4" rtl="0">
              <a:lnSpc>
                <a:spcPct val="100000"/>
              </a:lnSpc>
              <a:spcBef>
                <a:spcPts val="0"/>
              </a:spcBef>
              <a:spcAft>
                <a:spcPts val="0"/>
              </a:spcAft>
              <a:buSzPts val="2000"/>
              <a:buFont typeface="Bebas Neue"/>
              <a:buNone/>
              <a:defRPr sz="2000">
                <a:latin typeface="Bebas Neue"/>
                <a:ea typeface="Bebas Neue"/>
                <a:cs typeface="Bebas Neue"/>
                <a:sym typeface="Bebas Neue"/>
              </a:defRPr>
            </a:lvl5pPr>
            <a:lvl6pPr lvl="5" rtl="0">
              <a:lnSpc>
                <a:spcPct val="100000"/>
              </a:lnSpc>
              <a:spcBef>
                <a:spcPts val="0"/>
              </a:spcBef>
              <a:spcAft>
                <a:spcPts val="0"/>
              </a:spcAft>
              <a:buSzPts val="2000"/>
              <a:buFont typeface="Bebas Neue"/>
              <a:buNone/>
              <a:defRPr sz="2000">
                <a:latin typeface="Bebas Neue"/>
                <a:ea typeface="Bebas Neue"/>
                <a:cs typeface="Bebas Neue"/>
                <a:sym typeface="Bebas Neue"/>
              </a:defRPr>
            </a:lvl6pPr>
            <a:lvl7pPr lvl="6" rtl="0">
              <a:lnSpc>
                <a:spcPct val="100000"/>
              </a:lnSpc>
              <a:spcBef>
                <a:spcPts val="0"/>
              </a:spcBef>
              <a:spcAft>
                <a:spcPts val="0"/>
              </a:spcAft>
              <a:buSzPts val="2000"/>
              <a:buFont typeface="Bebas Neue"/>
              <a:buNone/>
              <a:defRPr sz="2000">
                <a:latin typeface="Bebas Neue"/>
                <a:ea typeface="Bebas Neue"/>
                <a:cs typeface="Bebas Neue"/>
                <a:sym typeface="Bebas Neue"/>
              </a:defRPr>
            </a:lvl7pPr>
            <a:lvl8pPr lvl="7" rtl="0">
              <a:lnSpc>
                <a:spcPct val="100000"/>
              </a:lnSpc>
              <a:spcBef>
                <a:spcPts val="0"/>
              </a:spcBef>
              <a:spcAft>
                <a:spcPts val="0"/>
              </a:spcAft>
              <a:buSzPts val="2000"/>
              <a:buFont typeface="Bebas Neue"/>
              <a:buNone/>
              <a:defRPr sz="2000">
                <a:latin typeface="Bebas Neue"/>
                <a:ea typeface="Bebas Neue"/>
                <a:cs typeface="Bebas Neue"/>
                <a:sym typeface="Bebas Neue"/>
              </a:defRPr>
            </a:lvl8pPr>
            <a:lvl9pPr lvl="8" rtl="0">
              <a:lnSpc>
                <a:spcPct val="100000"/>
              </a:lnSpc>
              <a:spcBef>
                <a:spcPts val="0"/>
              </a:spcBef>
              <a:spcAft>
                <a:spcPts val="0"/>
              </a:spcAft>
              <a:buSzPts val="2000"/>
              <a:buFont typeface="Bebas Neue"/>
              <a:buNone/>
              <a:defRPr sz="2000">
                <a:latin typeface="Bebas Neue"/>
                <a:ea typeface="Bebas Neue"/>
                <a:cs typeface="Bebas Neue"/>
                <a:sym typeface="Bebas Neue"/>
              </a:defRPr>
            </a:lvl9pPr>
          </a:lstStyle>
          <a:p>
            <a:endParaRPr/>
          </a:p>
        </p:txBody>
      </p:sp>
      <p:grpSp>
        <p:nvGrpSpPr>
          <p:cNvPr id="146" name="Google Shape;146;p13"/>
          <p:cNvGrpSpPr/>
          <p:nvPr/>
        </p:nvGrpSpPr>
        <p:grpSpPr>
          <a:xfrm>
            <a:off x="293690" y="308575"/>
            <a:ext cx="8562238" cy="4358032"/>
            <a:chOff x="293690" y="308575"/>
            <a:chExt cx="8562238" cy="4358032"/>
          </a:xfrm>
        </p:grpSpPr>
        <p:grpSp>
          <p:nvGrpSpPr>
            <p:cNvPr id="147" name="Google Shape;147;p13"/>
            <p:cNvGrpSpPr/>
            <p:nvPr/>
          </p:nvGrpSpPr>
          <p:grpSpPr>
            <a:xfrm>
              <a:off x="293690" y="308575"/>
              <a:ext cx="8562238" cy="4298025"/>
              <a:chOff x="293690" y="308575"/>
              <a:chExt cx="8562238" cy="4298025"/>
            </a:xfrm>
          </p:grpSpPr>
          <p:sp>
            <p:nvSpPr>
              <p:cNvPr id="148" name="Google Shape;148;p13"/>
              <p:cNvSpPr/>
              <p:nvPr/>
            </p:nvSpPr>
            <p:spPr>
              <a:xfrm>
                <a:off x="7159060" y="30857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13"/>
              <p:cNvSpPr/>
              <p:nvPr/>
            </p:nvSpPr>
            <p:spPr>
              <a:xfrm>
                <a:off x="293690" y="282588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13"/>
              <p:cNvSpPr/>
              <p:nvPr/>
            </p:nvSpPr>
            <p:spPr>
              <a:xfrm>
                <a:off x="8653428" y="282588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3"/>
              <p:cNvSpPr/>
              <p:nvPr/>
            </p:nvSpPr>
            <p:spPr>
              <a:xfrm>
                <a:off x="4240710" y="43330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13"/>
              <p:cNvSpPr/>
              <p:nvPr/>
            </p:nvSpPr>
            <p:spPr>
              <a:xfrm>
                <a:off x="1533135" y="6416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3" name="Google Shape;153;p13"/>
            <p:cNvGrpSpPr/>
            <p:nvPr/>
          </p:nvGrpSpPr>
          <p:grpSpPr>
            <a:xfrm>
              <a:off x="914744" y="1407282"/>
              <a:ext cx="5000372" cy="3259325"/>
              <a:chOff x="914744" y="1407282"/>
              <a:chExt cx="5000372" cy="3259325"/>
            </a:xfrm>
          </p:grpSpPr>
          <p:sp>
            <p:nvSpPr>
              <p:cNvPr id="154" name="Google Shape;154;p13"/>
              <p:cNvSpPr/>
              <p:nvPr/>
            </p:nvSpPr>
            <p:spPr>
              <a:xfrm>
                <a:off x="1542069" y="446430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13"/>
              <p:cNvSpPr/>
              <p:nvPr/>
            </p:nvSpPr>
            <p:spPr>
              <a:xfrm>
                <a:off x="914744" y="140728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13"/>
              <p:cNvSpPr/>
              <p:nvPr/>
            </p:nvSpPr>
            <p:spPr>
              <a:xfrm>
                <a:off x="5711419" y="140728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314"/>
        <p:cNvGrpSpPr/>
        <p:nvPr/>
      </p:nvGrpSpPr>
      <p:grpSpPr>
        <a:xfrm>
          <a:off x="0" y="0"/>
          <a:ext cx="0" cy="0"/>
          <a:chOff x="0" y="0"/>
          <a:chExt cx="0" cy="0"/>
        </a:xfrm>
      </p:grpSpPr>
      <p:grpSp>
        <p:nvGrpSpPr>
          <p:cNvPr id="315" name="Google Shape;315;p24"/>
          <p:cNvGrpSpPr/>
          <p:nvPr/>
        </p:nvGrpSpPr>
        <p:grpSpPr>
          <a:xfrm>
            <a:off x="293690" y="308575"/>
            <a:ext cx="8562238" cy="4358032"/>
            <a:chOff x="293690" y="308575"/>
            <a:chExt cx="8562238" cy="4358032"/>
          </a:xfrm>
        </p:grpSpPr>
        <p:grpSp>
          <p:nvGrpSpPr>
            <p:cNvPr id="316" name="Google Shape;316;p24"/>
            <p:cNvGrpSpPr/>
            <p:nvPr/>
          </p:nvGrpSpPr>
          <p:grpSpPr>
            <a:xfrm>
              <a:off x="293690" y="308575"/>
              <a:ext cx="8562238" cy="4298025"/>
              <a:chOff x="293690" y="308575"/>
              <a:chExt cx="8562238" cy="4298025"/>
            </a:xfrm>
          </p:grpSpPr>
          <p:sp>
            <p:nvSpPr>
              <p:cNvPr id="317" name="Google Shape;317;p24"/>
              <p:cNvSpPr/>
              <p:nvPr/>
            </p:nvSpPr>
            <p:spPr>
              <a:xfrm>
                <a:off x="7159060" y="30857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24"/>
              <p:cNvSpPr/>
              <p:nvPr/>
            </p:nvSpPr>
            <p:spPr>
              <a:xfrm>
                <a:off x="293690" y="282588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24"/>
              <p:cNvSpPr/>
              <p:nvPr/>
            </p:nvSpPr>
            <p:spPr>
              <a:xfrm>
                <a:off x="8653428" y="282588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24"/>
              <p:cNvSpPr/>
              <p:nvPr/>
            </p:nvSpPr>
            <p:spPr>
              <a:xfrm>
                <a:off x="4240710" y="43330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24"/>
              <p:cNvSpPr/>
              <p:nvPr/>
            </p:nvSpPr>
            <p:spPr>
              <a:xfrm>
                <a:off x="1533135" y="641625"/>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2" name="Google Shape;322;p24"/>
            <p:cNvGrpSpPr/>
            <p:nvPr/>
          </p:nvGrpSpPr>
          <p:grpSpPr>
            <a:xfrm>
              <a:off x="914744" y="1407282"/>
              <a:ext cx="5000372" cy="3259325"/>
              <a:chOff x="914744" y="1407282"/>
              <a:chExt cx="5000372" cy="3259325"/>
            </a:xfrm>
          </p:grpSpPr>
          <p:sp>
            <p:nvSpPr>
              <p:cNvPr id="323" name="Google Shape;323;p24"/>
              <p:cNvSpPr/>
              <p:nvPr/>
            </p:nvSpPr>
            <p:spPr>
              <a:xfrm>
                <a:off x="1542069" y="446430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24"/>
              <p:cNvSpPr/>
              <p:nvPr/>
            </p:nvSpPr>
            <p:spPr>
              <a:xfrm>
                <a:off x="914744" y="140728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24"/>
              <p:cNvSpPr/>
              <p:nvPr/>
            </p:nvSpPr>
            <p:spPr>
              <a:xfrm>
                <a:off x="5711419" y="140728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326"/>
        <p:cNvGrpSpPr/>
        <p:nvPr/>
      </p:nvGrpSpPr>
      <p:grpSpPr>
        <a:xfrm>
          <a:off x="0" y="0"/>
          <a:ext cx="0" cy="0"/>
          <a:chOff x="0" y="0"/>
          <a:chExt cx="0" cy="0"/>
        </a:xfrm>
      </p:grpSpPr>
      <p:grpSp>
        <p:nvGrpSpPr>
          <p:cNvPr id="327" name="Google Shape;327;p25"/>
          <p:cNvGrpSpPr/>
          <p:nvPr/>
        </p:nvGrpSpPr>
        <p:grpSpPr>
          <a:xfrm>
            <a:off x="233194" y="93900"/>
            <a:ext cx="8658291" cy="4844150"/>
            <a:chOff x="233194" y="93900"/>
            <a:chExt cx="8658291" cy="4844150"/>
          </a:xfrm>
        </p:grpSpPr>
        <p:grpSp>
          <p:nvGrpSpPr>
            <p:cNvPr id="328" name="Google Shape;328;p25"/>
            <p:cNvGrpSpPr/>
            <p:nvPr/>
          </p:nvGrpSpPr>
          <p:grpSpPr>
            <a:xfrm>
              <a:off x="233790" y="93900"/>
              <a:ext cx="8657695" cy="4844150"/>
              <a:chOff x="233790" y="93900"/>
              <a:chExt cx="8657695" cy="4844150"/>
            </a:xfrm>
          </p:grpSpPr>
          <p:sp>
            <p:nvSpPr>
              <p:cNvPr id="329" name="Google Shape;329;p25"/>
              <p:cNvSpPr/>
              <p:nvPr/>
            </p:nvSpPr>
            <p:spPr>
              <a:xfrm>
                <a:off x="8617885" y="39287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25"/>
              <p:cNvSpPr/>
              <p:nvPr/>
            </p:nvSpPr>
            <p:spPr>
              <a:xfrm>
                <a:off x="233790" y="302721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25"/>
              <p:cNvSpPr/>
              <p:nvPr/>
            </p:nvSpPr>
            <p:spPr>
              <a:xfrm>
                <a:off x="5555353" y="24131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25"/>
              <p:cNvSpPr/>
              <p:nvPr/>
            </p:nvSpPr>
            <p:spPr>
              <a:xfrm>
                <a:off x="2542035" y="466445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25"/>
              <p:cNvSpPr/>
              <p:nvPr/>
            </p:nvSpPr>
            <p:spPr>
              <a:xfrm>
                <a:off x="1572060" y="9390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4" name="Google Shape;334;p25"/>
            <p:cNvGrpSpPr/>
            <p:nvPr/>
          </p:nvGrpSpPr>
          <p:grpSpPr>
            <a:xfrm>
              <a:off x="233194" y="973832"/>
              <a:ext cx="8493197" cy="3892925"/>
              <a:chOff x="233194" y="973832"/>
              <a:chExt cx="8493197" cy="3892925"/>
            </a:xfrm>
          </p:grpSpPr>
          <p:sp>
            <p:nvSpPr>
              <p:cNvPr id="335" name="Google Shape;335;p25"/>
              <p:cNvSpPr/>
              <p:nvPr/>
            </p:nvSpPr>
            <p:spPr>
              <a:xfrm>
                <a:off x="5718494" y="46644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25"/>
              <p:cNvSpPr/>
              <p:nvPr/>
            </p:nvSpPr>
            <p:spPr>
              <a:xfrm>
                <a:off x="233194" y="103760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25"/>
              <p:cNvSpPr/>
              <p:nvPr/>
            </p:nvSpPr>
            <p:spPr>
              <a:xfrm>
                <a:off x="8522694" y="9738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2">
  <p:cSld name="CUSTOM_9_2">
    <p:spTree>
      <p:nvGrpSpPr>
        <p:cNvPr id="1" name="Shape 338"/>
        <p:cNvGrpSpPr/>
        <p:nvPr/>
      </p:nvGrpSpPr>
      <p:grpSpPr>
        <a:xfrm>
          <a:off x="0" y="0"/>
          <a:ext cx="0" cy="0"/>
          <a:chOff x="0" y="0"/>
          <a:chExt cx="0" cy="0"/>
        </a:xfrm>
      </p:grpSpPr>
      <p:grpSp>
        <p:nvGrpSpPr>
          <p:cNvPr id="339" name="Google Shape;339;p26"/>
          <p:cNvGrpSpPr/>
          <p:nvPr/>
        </p:nvGrpSpPr>
        <p:grpSpPr>
          <a:xfrm>
            <a:off x="306760" y="125163"/>
            <a:ext cx="8622150" cy="4917688"/>
            <a:chOff x="306760" y="125163"/>
            <a:chExt cx="8622150" cy="4917688"/>
          </a:xfrm>
        </p:grpSpPr>
        <p:grpSp>
          <p:nvGrpSpPr>
            <p:cNvPr id="340" name="Google Shape;340;p26"/>
            <p:cNvGrpSpPr/>
            <p:nvPr/>
          </p:nvGrpSpPr>
          <p:grpSpPr>
            <a:xfrm>
              <a:off x="306760" y="125163"/>
              <a:ext cx="8622150" cy="4917688"/>
              <a:chOff x="306760" y="125163"/>
              <a:chExt cx="8622150" cy="4917688"/>
            </a:xfrm>
          </p:grpSpPr>
          <p:sp>
            <p:nvSpPr>
              <p:cNvPr id="341" name="Google Shape;341;p26"/>
              <p:cNvSpPr/>
              <p:nvPr/>
            </p:nvSpPr>
            <p:spPr>
              <a:xfrm>
                <a:off x="8655310" y="2409788"/>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26"/>
              <p:cNvSpPr/>
              <p:nvPr/>
            </p:nvSpPr>
            <p:spPr>
              <a:xfrm>
                <a:off x="2339515" y="125163"/>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26"/>
              <p:cNvSpPr/>
              <p:nvPr/>
            </p:nvSpPr>
            <p:spPr>
              <a:xfrm>
                <a:off x="4827078" y="438138"/>
                <a:ext cx="202500" cy="2025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26"/>
              <p:cNvSpPr/>
              <p:nvPr/>
            </p:nvSpPr>
            <p:spPr>
              <a:xfrm>
                <a:off x="3855360" y="476925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26"/>
              <p:cNvSpPr/>
              <p:nvPr/>
            </p:nvSpPr>
            <p:spPr>
              <a:xfrm>
                <a:off x="306760" y="3023050"/>
                <a:ext cx="273600" cy="273600"/>
              </a:xfrm>
              <a:prstGeom prst="ellipse">
                <a:avLst/>
              </a:prstGeom>
              <a:noFill/>
              <a:ln w="1905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6" name="Google Shape;346;p26"/>
            <p:cNvGrpSpPr/>
            <p:nvPr/>
          </p:nvGrpSpPr>
          <p:grpSpPr>
            <a:xfrm>
              <a:off x="4422144" y="438257"/>
              <a:ext cx="3481247" cy="3936125"/>
              <a:chOff x="4422144" y="438257"/>
              <a:chExt cx="3481247" cy="3936125"/>
            </a:xfrm>
          </p:grpSpPr>
          <p:sp>
            <p:nvSpPr>
              <p:cNvPr id="347" name="Google Shape;347;p26"/>
              <p:cNvSpPr/>
              <p:nvPr/>
            </p:nvSpPr>
            <p:spPr>
              <a:xfrm>
                <a:off x="4422144" y="20906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26"/>
              <p:cNvSpPr/>
              <p:nvPr/>
            </p:nvSpPr>
            <p:spPr>
              <a:xfrm>
                <a:off x="4882919" y="417208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26"/>
              <p:cNvSpPr/>
              <p:nvPr/>
            </p:nvSpPr>
            <p:spPr>
              <a:xfrm>
                <a:off x="7699694" y="4382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100" y="539400"/>
            <a:ext cx="77178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Signika"/>
              <a:buNone/>
              <a:defRPr sz="3000" b="1">
                <a:solidFill>
                  <a:schemeClr val="dk1"/>
                </a:solidFill>
                <a:latin typeface="Signika"/>
                <a:ea typeface="Signika"/>
                <a:cs typeface="Signika"/>
                <a:sym typeface="Signika"/>
              </a:defRPr>
            </a:lvl1pPr>
            <a:lvl2pPr lvl="1" rtl="0">
              <a:spcBef>
                <a:spcPts val="0"/>
              </a:spcBef>
              <a:spcAft>
                <a:spcPts val="0"/>
              </a:spcAft>
              <a:buClr>
                <a:schemeClr val="dk1"/>
              </a:buClr>
              <a:buSzPts val="3000"/>
              <a:buFont typeface="Signika"/>
              <a:buNone/>
              <a:defRPr sz="3000" b="1">
                <a:solidFill>
                  <a:schemeClr val="dk1"/>
                </a:solidFill>
                <a:latin typeface="Signika"/>
                <a:ea typeface="Signika"/>
                <a:cs typeface="Signika"/>
                <a:sym typeface="Signika"/>
              </a:defRPr>
            </a:lvl2pPr>
            <a:lvl3pPr lvl="2" rtl="0">
              <a:spcBef>
                <a:spcPts val="0"/>
              </a:spcBef>
              <a:spcAft>
                <a:spcPts val="0"/>
              </a:spcAft>
              <a:buClr>
                <a:schemeClr val="dk1"/>
              </a:buClr>
              <a:buSzPts val="3000"/>
              <a:buFont typeface="Signika"/>
              <a:buNone/>
              <a:defRPr sz="3000" b="1">
                <a:solidFill>
                  <a:schemeClr val="dk1"/>
                </a:solidFill>
                <a:latin typeface="Signika"/>
                <a:ea typeface="Signika"/>
                <a:cs typeface="Signika"/>
                <a:sym typeface="Signika"/>
              </a:defRPr>
            </a:lvl3pPr>
            <a:lvl4pPr lvl="3" rtl="0">
              <a:spcBef>
                <a:spcPts val="0"/>
              </a:spcBef>
              <a:spcAft>
                <a:spcPts val="0"/>
              </a:spcAft>
              <a:buClr>
                <a:schemeClr val="dk1"/>
              </a:buClr>
              <a:buSzPts val="3000"/>
              <a:buFont typeface="Signika"/>
              <a:buNone/>
              <a:defRPr sz="3000" b="1">
                <a:solidFill>
                  <a:schemeClr val="dk1"/>
                </a:solidFill>
                <a:latin typeface="Signika"/>
                <a:ea typeface="Signika"/>
                <a:cs typeface="Signika"/>
                <a:sym typeface="Signika"/>
              </a:defRPr>
            </a:lvl4pPr>
            <a:lvl5pPr lvl="4" rtl="0">
              <a:spcBef>
                <a:spcPts val="0"/>
              </a:spcBef>
              <a:spcAft>
                <a:spcPts val="0"/>
              </a:spcAft>
              <a:buClr>
                <a:schemeClr val="dk1"/>
              </a:buClr>
              <a:buSzPts val="3000"/>
              <a:buFont typeface="Signika"/>
              <a:buNone/>
              <a:defRPr sz="3000" b="1">
                <a:solidFill>
                  <a:schemeClr val="dk1"/>
                </a:solidFill>
                <a:latin typeface="Signika"/>
                <a:ea typeface="Signika"/>
                <a:cs typeface="Signika"/>
                <a:sym typeface="Signika"/>
              </a:defRPr>
            </a:lvl5pPr>
            <a:lvl6pPr lvl="5" rtl="0">
              <a:spcBef>
                <a:spcPts val="0"/>
              </a:spcBef>
              <a:spcAft>
                <a:spcPts val="0"/>
              </a:spcAft>
              <a:buClr>
                <a:schemeClr val="dk1"/>
              </a:buClr>
              <a:buSzPts val="3000"/>
              <a:buFont typeface="Signika"/>
              <a:buNone/>
              <a:defRPr sz="3000" b="1">
                <a:solidFill>
                  <a:schemeClr val="dk1"/>
                </a:solidFill>
                <a:latin typeface="Signika"/>
                <a:ea typeface="Signika"/>
                <a:cs typeface="Signika"/>
                <a:sym typeface="Signika"/>
              </a:defRPr>
            </a:lvl6pPr>
            <a:lvl7pPr lvl="6" rtl="0">
              <a:spcBef>
                <a:spcPts val="0"/>
              </a:spcBef>
              <a:spcAft>
                <a:spcPts val="0"/>
              </a:spcAft>
              <a:buClr>
                <a:schemeClr val="dk1"/>
              </a:buClr>
              <a:buSzPts val="3000"/>
              <a:buFont typeface="Signika"/>
              <a:buNone/>
              <a:defRPr sz="3000" b="1">
                <a:solidFill>
                  <a:schemeClr val="dk1"/>
                </a:solidFill>
                <a:latin typeface="Signika"/>
                <a:ea typeface="Signika"/>
                <a:cs typeface="Signika"/>
                <a:sym typeface="Signika"/>
              </a:defRPr>
            </a:lvl7pPr>
            <a:lvl8pPr lvl="7" rtl="0">
              <a:spcBef>
                <a:spcPts val="0"/>
              </a:spcBef>
              <a:spcAft>
                <a:spcPts val="0"/>
              </a:spcAft>
              <a:buClr>
                <a:schemeClr val="dk1"/>
              </a:buClr>
              <a:buSzPts val="3000"/>
              <a:buFont typeface="Signika"/>
              <a:buNone/>
              <a:defRPr sz="3000" b="1">
                <a:solidFill>
                  <a:schemeClr val="dk1"/>
                </a:solidFill>
                <a:latin typeface="Signika"/>
                <a:ea typeface="Signika"/>
                <a:cs typeface="Signika"/>
                <a:sym typeface="Signika"/>
              </a:defRPr>
            </a:lvl8pPr>
            <a:lvl9pPr lvl="8" rtl="0">
              <a:spcBef>
                <a:spcPts val="0"/>
              </a:spcBef>
              <a:spcAft>
                <a:spcPts val="0"/>
              </a:spcAft>
              <a:buClr>
                <a:schemeClr val="dk1"/>
              </a:buClr>
              <a:buSzPts val="3000"/>
              <a:buFont typeface="Signika"/>
              <a:buNone/>
              <a:defRPr sz="3000" b="1">
                <a:solidFill>
                  <a:schemeClr val="dk1"/>
                </a:solidFill>
                <a:latin typeface="Signika"/>
                <a:ea typeface="Signika"/>
                <a:cs typeface="Signika"/>
                <a:sym typeface="Signika"/>
              </a:defRPr>
            </a:lvl9pPr>
          </a:lstStyle>
          <a:p>
            <a:endParaRPr/>
          </a:p>
        </p:txBody>
      </p:sp>
      <p:sp>
        <p:nvSpPr>
          <p:cNvPr id="7" name="Google Shape;7;p1"/>
          <p:cNvSpPr txBox="1">
            <a:spLocks noGrp="1"/>
          </p:cNvSpPr>
          <p:nvPr>
            <p:ph type="body" idx="1"/>
          </p:nvPr>
        </p:nvSpPr>
        <p:spPr>
          <a:xfrm>
            <a:off x="713100" y="1152475"/>
            <a:ext cx="77178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1"/>
              </a:buClr>
              <a:buSzPts val="1400"/>
              <a:buFont typeface="Nunito"/>
              <a:buChar char="●"/>
              <a:defRPr>
                <a:solidFill>
                  <a:schemeClr val="dk1"/>
                </a:solidFill>
                <a:latin typeface="Nunito"/>
                <a:ea typeface="Nunito"/>
                <a:cs typeface="Nunito"/>
                <a:sym typeface="Nunito"/>
              </a:defRPr>
            </a:lvl1pPr>
            <a:lvl2pPr marL="914400" lvl="1" indent="-317500">
              <a:lnSpc>
                <a:spcPct val="115000"/>
              </a:lnSpc>
              <a:spcBef>
                <a:spcPts val="1600"/>
              </a:spcBef>
              <a:spcAft>
                <a:spcPts val="0"/>
              </a:spcAft>
              <a:buClr>
                <a:schemeClr val="dk1"/>
              </a:buClr>
              <a:buSzPts val="1400"/>
              <a:buFont typeface="Nunito"/>
              <a:buChar char="○"/>
              <a:defRPr>
                <a:solidFill>
                  <a:schemeClr val="dk1"/>
                </a:solidFill>
                <a:latin typeface="Nunito"/>
                <a:ea typeface="Nunito"/>
                <a:cs typeface="Nunito"/>
                <a:sym typeface="Nunito"/>
              </a:defRPr>
            </a:lvl2pPr>
            <a:lvl3pPr marL="1371600" lvl="2" indent="-317500">
              <a:lnSpc>
                <a:spcPct val="115000"/>
              </a:lnSpc>
              <a:spcBef>
                <a:spcPts val="1600"/>
              </a:spcBef>
              <a:spcAft>
                <a:spcPts val="0"/>
              </a:spcAft>
              <a:buClr>
                <a:schemeClr val="dk1"/>
              </a:buClr>
              <a:buSzPts val="1400"/>
              <a:buFont typeface="Nunito"/>
              <a:buChar char="■"/>
              <a:defRPr>
                <a:solidFill>
                  <a:schemeClr val="dk1"/>
                </a:solidFill>
                <a:latin typeface="Nunito"/>
                <a:ea typeface="Nunito"/>
                <a:cs typeface="Nunito"/>
                <a:sym typeface="Nunito"/>
              </a:defRPr>
            </a:lvl3pPr>
            <a:lvl4pPr marL="1828800" lvl="3" indent="-317500">
              <a:lnSpc>
                <a:spcPct val="115000"/>
              </a:lnSpc>
              <a:spcBef>
                <a:spcPts val="1600"/>
              </a:spcBef>
              <a:spcAft>
                <a:spcPts val="0"/>
              </a:spcAft>
              <a:buClr>
                <a:schemeClr val="dk1"/>
              </a:buClr>
              <a:buSzPts val="1400"/>
              <a:buFont typeface="Nunito"/>
              <a:buChar char="●"/>
              <a:defRPr>
                <a:solidFill>
                  <a:schemeClr val="dk1"/>
                </a:solidFill>
                <a:latin typeface="Nunito"/>
                <a:ea typeface="Nunito"/>
                <a:cs typeface="Nunito"/>
                <a:sym typeface="Nunito"/>
              </a:defRPr>
            </a:lvl4pPr>
            <a:lvl5pPr marL="2286000" lvl="4" indent="-317500">
              <a:lnSpc>
                <a:spcPct val="115000"/>
              </a:lnSpc>
              <a:spcBef>
                <a:spcPts val="1600"/>
              </a:spcBef>
              <a:spcAft>
                <a:spcPts val="0"/>
              </a:spcAft>
              <a:buClr>
                <a:schemeClr val="dk1"/>
              </a:buClr>
              <a:buSzPts val="1400"/>
              <a:buFont typeface="Nunito"/>
              <a:buChar char="○"/>
              <a:defRPr>
                <a:solidFill>
                  <a:schemeClr val="dk1"/>
                </a:solidFill>
                <a:latin typeface="Nunito"/>
                <a:ea typeface="Nunito"/>
                <a:cs typeface="Nunito"/>
                <a:sym typeface="Nunito"/>
              </a:defRPr>
            </a:lvl5pPr>
            <a:lvl6pPr marL="2743200" lvl="5" indent="-317500">
              <a:lnSpc>
                <a:spcPct val="115000"/>
              </a:lnSpc>
              <a:spcBef>
                <a:spcPts val="1600"/>
              </a:spcBef>
              <a:spcAft>
                <a:spcPts val="0"/>
              </a:spcAft>
              <a:buClr>
                <a:schemeClr val="dk1"/>
              </a:buClr>
              <a:buSzPts val="1400"/>
              <a:buFont typeface="Nunito"/>
              <a:buChar char="■"/>
              <a:defRPr>
                <a:solidFill>
                  <a:schemeClr val="dk1"/>
                </a:solidFill>
                <a:latin typeface="Nunito"/>
                <a:ea typeface="Nunito"/>
                <a:cs typeface="Nunito"/>
                <a:sym typeface="Nunito"/>
              </a:defRPr>
            </a:lvl6pPr>
            <a:lvl7pPr marL="3200400" lvl="6" indent="-317500">
              <a:lnSpc>
                <a:spcPct val="115000"/>
              </a:lnSpc>
              <a:spcBef>
                <a:spcPts val="1600"/>
              </a:spcBef>
              <a:spcAft>
                <a:spcPts val="0"/>
              </a:spcAft>
              <a:buClr>
                <a:schemeClr val="dk1"/>
              </a:buClr>
              <a:buSzPts val="1400"/>
              <a:buFont typeface="Nunito"/>
              <a:buChar char="●"/>
              <a:defRPr>
                <a:solidFill>
                  <a:schemeClr val="dk1"/>
                </a:solidFill>
                <a:latin typeface="Nunito"/>
                <a:ea typeface="Nunito"/>
                <a:cs typeface="Nunito"/>
                <a:sym typeface="Nunito"/>
              </a:defRPr>
            </a:lvl7pPr>
            <a:lvl8pPr marL="3657600" lvl="7" indent="-317500">
              <a:lnSpc>
                <a:spcPct val="115000"/>
              </a:lnSpc>
              <a:spcBef>
                <a:spcPts val="1600"/>
              </a:spcBef>
              <a:spcAft>
                <a:spcPts val="0"/>
              </a:spcAft>
              <a:buClr>
                <a:schemeClr val="dk1"/>
              </a:buClr>
              <a:buSzPts val="1400"/>
              <a:buFont typeface="Nunito"/>
              <a:buChar char="○"/>
              <a:defRPr>
                <a:solidFill>
                  <a:schemeClr val="dk1"/>
                </a:solidFill>
                <a:latin typeface="Nunito"/>
                <a:ea typeface="Nunito"/>
                <a:cs typeface="Nunito"/>
                <a:sym typeface="Nunito"/>
              </a:defRPr>
            </a:lvl8pPr>
            <a:lvl9pPr marL="4114800" lvl="8" indent="-317500">
              <a:lnSpc>
                <a:spcPct val="115000"/>
              </a:lnSpc>
              <a:spcBef>
                <a:spcPts val="1600"/>
              </a:spcBef>
              <a:spcAft>
                <a:spcPts val="1600"/>
              </a:spcAft>
              <a:buClr>
                <a:schemeClr val="dk1"/>
              </a:buClr>
              <a:buSzPts val="1400"/>
              <a:buFont typeface="Nunito"/>
              <a:buChar char="■"/>
              <a:defRPr>
                <a:solidFill>
                  <a:schemeClr val="dk1"/>
                </a:solidFill>
                <a:latin typeface="Nunito"/>
                <a:ea typeface="Nunito"/>
                <a:cs typeface="Nunito"/>
                <a:sym typeface="Nunit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3" r:id="rId3"/>
    <p:sldLayoutId id="2147483654" r:id="rId4"/>
    <p:sldLayoutId id="2147483655" r:id="rId5"/>
    <p:sldLayoutId id="2147483656" r:id="rId6"/>
    <p:sldLayoutId id="2147483658" r:id="rId7"/>
    <p:sldLayoutId id="2147483659" r:id="rId8"/>
    <p:sldLayoutId id="2147483670" r:id="rId9"/>
    <p:sldLayoutId id="2147483671" r:id="rId10"/>
    <p:sldLayoutId id="2147483672" r:id="rId1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59"/>
        <p:cNvGrpSpPr/>
        <p:nvPr/>
      </p:nvGrpSpPr>
      <p:grpSpPr>
        <a:xfrm>
          <a:off x="0" y="0"/>
          <a:ext cx="0" cy="0"/>
          <a:chOff x="0" y="0"/>
          <a:chExt cx="0" cy="0"/>
        </a:xfrm>
      </p:grpSpPr>
      <p:sp>
        <p:nvSpPr>
          <p:cNvPr id="360" name="Google Shape;360;p30"/>
          <p:cNvSpPr/>
          <p:nvPr/>
        </p:nvSpPr>
        <p:spPr>
          <a:xfrm>
            <a:off x="266350" y="2789400"/>
            <a:ext cx="604483" cy="1514360"/>
          </a:xfrm>
          <a:custGeom>
            <a:avLst/>
            <a:gdLst/>
            <a:ahLst/>
            <a:cxnLst/>
            <a:rect l="l" t="t" r="r" b="b"/>
            <a:pathLst>
              <a:path w="4060" h="10171" extrusionOk="0">
                <a:moveTo>
                  <a:pt x="411" y="1"/>
                </a:moveTo>
                <a:cubicBezTo>
                  <a:pt x="411" y="1"/>
                  <a:pt x="357" y="1490"/>
                  <a:pt x="1624" y="1936"/>
                </a:cubicBezTo>
                <a:cubicBezTo>
                  <a:pt x="1722" y="2231"/>
                  <a:pt x="1954" y="2971"/>
                  <a:pt x="2159" y="3899"/>
                </a:cubicBezTo>
                <a:cubicBezTo>
                  <a:pt x="1948" y="3661"/>
                  <a:pt x="1374" y="3106"/>
                  <a:pt x="677" y="3106"/>
                </a:cubicBezTo>
                <a:cubicBezTo>
                  <a:pt x="461" y="3106"/>
                  <a:pt x="233" y="3159"/>
                  <a:pt x="0" y="3292"/>
                </a:cubicBezTo>
                <a:cubicBezTo>
                  <a:pt x="0" y="3292"/>
                  <a:pt x="629" y="4145"/>
                  <a:pt x="1590" y="4145"/>
                </a:cubicBezTo>
                <a:cubicBezTo>
                  <a:pt x="1780" y="4145"/>
                  <a:pt x="1982" y="4112"/>
                  <a:pt x="2195" y="4033"/>
                </a:cubicBezTo>
                <a:cubicBezTo>
                  <a:pt x="2364" y="4836"/>
                  <a:pt x="2525" y="5755"/>
                  <a:pt x="2570" y="6647"/>
                </a:cubicBezTo>
                <a:cubicBezTo>
                  <a:pt x="2419" y="6377"/>
                  <a:pt x="2105" y="5958"/>
                  <a:pt x="1603" y="5958"/>
                </a:cubicBezTo>
                <a:cubicBezTo>
                  <a:pt x="1541" y="5958"/>
                  <a:pt x="1477" y="5964"/>
                  <a:pt x="1410" y="5978"/>
                </a:cubicBezTo>
                <a:cubicBezTo>
                  <a:pt x="1410" y="5978"/>
                  <a:pt x="1713" y="6888"/>
                  <a:pt x="2579" y="6888"/>
                </a:cubicBezTo>
                <a:cubicBezTo>
                  <a:pt x="2579" y="7030"/>
                  <a:pt x="2579" y="7164"/>
                  <a:pt x="2579" y="7307"/>
                </a:cubicBezTo>
                <a:lnTo>
                  <a:pt x="1205" y="7307"/>
                </a:lnTo>
                <a:lnTo>
                  <a:pt x="1205" y="9823"/>
                </a:lnTo>
                <a:cubicBezTo>
                  <a:pt x="1205" y="10010"/>
                  <a:pt x="1365" y="10171"/>
                  <a:pt x="1553" y="10171"/>
                </a:cubicBezTo>
                <a:lnTo>
                  <a:pt x="3524" y="10171"/>
                </a:lnTo>
                <a:cubicBezTo>
                  <a:pt x="3720" y="10171"/>
                  <a:pt x="3881" y="10010"/>
                  <a:pt x="3881" y="9823"/>
                </a:cubicBezTo>
                <a:lnTo>
                  <a:pt x="3881" y="7307"/>
                </a:lnTo>
                <a:lnTo>
                  <a:pt x="2677" y="7307"/>
                </a:lnTo>
                <a:cubicBezTo>
                  <a:pt x="2677" y="7164"/>
                  <a:pt x="2677" y="7021"/>
                  <a:pt x="2668" y="6888"/>
                </a:cubicBezTo>
                <a:lnTo>
                  <a:pt x="2677" y="6888"/>
                </a:lnTo>
                <a:cubicBezTo>
                  <a:pt x="2677" y="6888"/>
                  <a:pt x="2677" y="6879"/>
                  <a:pt x="2668" y="6870"/>
                </a:cubicBezTo>
                <a:cubicBezTo>
                  <a:pt x="2668" y="6602"/>
                  <a:pt x="2650" y="6334"/>
                  <a:pt x="2623" y="6058"/>
                </a:cubicBezTo>
                <a:cubicBezTo>
                  <a:pt x="2855" y="5969"/>
                  <a:pt x="4059" y="5433"/>
                  <a:pt x="3952" y="4149"/>
                </a:cubicBezTo>
                <a:lnTo>
                  <a:pt x="3952" y="4149"/>
                </a:lnTo>
                <a:cubicBezTo>
                  <a:pt x="3952" y="4149"/>
                  <a:pt x="2712" y="4586"/>
                  <a:pt x="2561" y="5576"/>
                </a:cubicBezTo>
                <a:cubicBezTo>
                  <a:pt x="2427" y="4532"/>
                  <a:pt x="2186" y="3533"/>
                  <a:pt x="1990" y="2820"/>
                </a:cubicBezTo>
                <a:cubicBezTo>
                  <a:pt x="2186" y="2739"/>
                  <a:pt x="2909" y="2382"/>
                  <a:pt x="2837" y="1580"/>
                </a:cubicBezTo>
                <a:lnTo>
                  <a:pt x="2837" y="1580"/>
                </a:lnTo>
                <a:cubicBezTo>
                  <a:pt x="2837" y="1580"/>
                  <a:pt x="1972" y="1883"/>
                  <a:pt x="1918" y="2579"/>
                </a:cubicBezTo>
                <a:cubicBezTo>
                  <a:pt x="1838" y="2293"/>
                  <a:pt x="1776" y="2070"/>
                  <a:pt x="1731" y="1936"/>
                </a:cubicBezTo>
                <a:cubicBezTo>
                  <a:pt x="1722" y="1687"/>
                  <a:pt x="1660" y="197"/>
                  <a:pt x="4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30"/>
          <p:cNvSpPr/>
          <p:nvPr/>
        </p:nvSpPr>
        <p:spPr>
          <a:xfrm flipH="1">
            <a:off x="3726885" y="2749500"/>
            <a:ext cx="604473" cy="1514360"/>
          </a:xfrm>
          <a:custGeom>
            <a:avLst/>
            <a:gdLst/>
            <a:ahLst/>
            <a:cxnLst/>
            <a:rect l="l" t="t" r="r" b="b"/>
            <a:pathLst>
              <a:path w="4060" h="10171" extrusionOk="0">
                <a:moveTo>
                  <a:pt x="411" y="1"/>
                </a:moveTo>
                <a:cubicBezTo>
                  <a:pt x="411" y="1"/>
                  <a:pt x="357" y="1490"/>
                  <a:pt x="1624" y="1936"/>
                </a:cubicBezTo>
                <a:cubicBezTo>
                  <a:pt x="1722" y="2231"/>
                  <a:pt x="1954" y="2971"/>
                  <a:pt x="2159" y="3899"/>
                </a:cubicBezTo>
                <a:cubicBezTo>
                  <a:pt x="1948" y="3661"/>
                  <a:pt x="1374" y="3106"/>
                  <a:pt x="677" y="3106"/>
                </a:cubicBezTo>
                <a:cubicBezTo>
                  <a:pt x="461" y="3106"/>
                  <a:pt x="233" y="3159"/>
                  <a:pt x="0" y="3292"/>
                </a:cubicBezTo>
                <a:cubicBezTo>
                  <a:pt x="0" y="3292"/>
                  <a:pt x="629" y="4145"/>
                  <a:pt x="1590" y="4145"/>
                </a:cubicBezTo>
                <a:cubicBezTo>
                  <a:pt x="1780" y="4145"/>
                  <a:pt x="1982" y="4112"/>
                  <a:pt x="2195" y="4033"/>
                </a:cubicBezTo>
                <a:cubicBezTo>
                  <a:pt x="2364" y="4836"/>
                  <a:pt x="2525" y="5755"/>
                  <a:pt x="2570" y="6647"/>
                </a:cubicBezTo>
                <a:cubicBezTo>
                  <a:pt x="2419" y="6377"/>
                  <a:pt x="2105" y="5958"/>
                  <a:pt x="1603" y="5958"/>
                </a:cubicBezTo>
                <a:cubicBezTo>
                  <a:pt x="1541" y="5958"/>
                  <a:pt x="1477" y="5964"/>
                  <a:pt x="1410" y="5978"/>
                </a:cubicBezTo>
                <a:cubicBezTo>
                  <a:pt x="1410" y="5978"/>
                  <a:pt x="1713" y="6888"/>
                  <a:pt x="2579" y="6888"/>
                </a:cubicBezTo>
                <a:cubicBezTo>
                  <a:pt x="2579" y="7030"/>
                  <a:pt x="2579" y="7164"/>
                  <a:pt x="2579" y="7307"/>
                </a:cubicBezTo>
                <a:lnTo>
                  <a:pt x="1205" y="7307"/>
                </a:lnTo>
                <a:lnTo>
                  <a:pt x="1205" y="9823"/>
                </a:lnTo>
                <a:cubicBezTo>
                  <a:pt x="1205" y="10010"/>
                  <a:pt x="1365" y="10171"/>
                  <a:pt x="1553" y="10171"/>
                </a:cubicBezTo>
                <a:lnTo>
                  <a:pt x="3524" y="10171"/>
                </a:lnTo>
                <a:cubicBezTo>
                  <a:pt x="3720" y="10171"/>
                  <a:pt x="3881" y="10010"/>
                  <a:pt x="3881" y="9823"/>
                </a:cubicBezTo>
                <a:lnTo>
                  <a:pt x="3881" y="7307"/>
                </a:lnTo>
                <a:lnTo>
                  <a:pt x="2677" y="7307"/>
                </a:lnTo>
                <a:cubicBezTo>
                  <a:pt x="2677" y="7164"/>
                  <a:pt x="2677" y="7021"/>
                  <a:pt x="2668" y="6888"/>
                </a:cubicBezTo>
                <a:lnTo>
                  <a:pt x="2677" y="6888"/>
                </a:lnTo>
                <a:cubicBezTo>
                  <a:pt x="2677" y="6888"/>
                  <a:pt x="2677" y="6879"/>
                  <a:pt x="2668" y="6870"/>
                </a:cubicBezTo>
                <a:cubicBezTo>
                  <a:pt x="2668" y="6602"/>
                  <a:pt x="2650" y="6334"/>
                  <a:pt x="2623" y="6058"/>
                </a:cubicBezTo>
                <a:cubicBezTo>
                  <a:pt x="2855" y="5969"/>
                  <a:pt x="4059" y="5433"/>
                  <a:pt x="3952" y="4149"/>
                </a:cubicBezTo>
                <a:lnTo>
                  <a:pt x="3952" y="4149"/>
                </a:lnTo>
                <a:cubicBezTo>
                  <a:pt x="3952" y="4149"/>
                  <a:pt x="2712" y="4586"/>
                  <a:pt x="2561" y="5576"/>
                </a:cubicBezTo>
                <a:cubicBezTo>
                  <a:pt x="2427" y="4532"/>
                  <a:pt x="2186" y="3533"/>
                  <a:pt x="1990" y="2820"/>
                </a:cubicBezTo>
                <a:cubicBezTo>
                  <a:pt x="2186" y="2739"/>
                  <a:pt x="2909" y="2382"/>
                  <a:pt x="2837" y="1580"/>
                </a:cubicBezTo>
                <a:lnTo>
                  <a:pt x="2837" y="1580"/>
                </a:lnTo>
                <a:cubicBezTo>
                  <a:pt x="2837" y="1580"/>
                  <a:pt x="1972" y="1883"/>
                  <a:pt x="1918" y="2579"/>
                </a:cubicBezTo>
                <a:cubicBezTo>
                  <a:pt x="1838" y="2293"/>
                  <a:pt x="1776" y="2070"/>
                  <a:pt x="1731" y="1936"/>
                </a:cubicBezTo>
                <a:cubicBezTo>
                  <a:pt x="1722" y="1687"/>
                  <a:pt x="1660" y="197"/>
                  <a:pt x="4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30"/>
          <p:cNvSpPr/>
          <p:nvPr/>
        </p:nvSpPr>
        <p:spPr>
          <a:xfrm rot="396665">
            <a:off x="901293" y="565024"/>
            <a:ext cx="3242197" cy="4246213"/>
          </a:xfrm>
          <a:custGeom>
            <a:avLst/>
            <a:gdLst/>
            <a:ahLst/>
            <a:cxnLst/>
            <a:rect l="l" t="t" r="r" b="b"/>
            <a:pathLst>
              <a:path w="11331" h="14840" extrusionOk="0">
                <a:moveTo>
                  <a:pt x="6044" y="1"/>
                </a:moveTo>
                <a:cubicBezTo>
                  <a:pt x="4913" y="1"/>
                  <a:pt x="3799" y="453"/>
                  <a:pt x="2829" y="1063"/>
                </a:cubicBezTo>
                <a:cubicBezTo>
                  <a:pt x="2392" y="1340"/>
                  <a:pt x="1964" y="1661"/>
                  <a:pt x="1678" y="2098"/>
                </a:cubicBezTo>
                <a:cubicBezTo>
                  <a:pt x="991" y="3195"/>
                  <a:pt x="1428" y="4605"/>
                  <a:pt x="1535" y="5898"/>
                </a:cubicBezTo>
                <a:cubicBezTo>
                  <a:pt x="1625" y="6960"/>
                  <a:pt x="1464" y="8040"/>
                  <a:pt x="1071" y="9030"/>
                </a:cubicBezTo>
                <a:cubicBezTo>
                  <a:pt x="706" y="9949"/>
                  <a:pt x="144" y="10814"/>
                  <a:pt x="72" y="11795"/>
                </a:cubicBezTo>
                <a:cubicBezTo>
                  <a:pt x="1" y="12759"/>
                  <a:pt x="456" y="13749"/>
                  <a:pt x="1241" y="14311"/>
                </a:cubicBezTo>
                <a:cubicBezTo>
                  <a:pt x="1727" y="14659"/>
                  <a:pt x="2330" y="14839"/>
                  <a:pt x="2930" y="14839"/>
                </a:cubicBezTo>
                <a:cubicBezTo>
                  <a:pt x="3299" y="14839"/>
                  <a:pt x="3667" y="14771"/>
                  <a:pt x="4006" y="14632"/>
                </a:cubicBezTo>
                <a:cubicBezTo>
                  <a:pt x="5362" y="14061"/>
                  <a:pt x="6058" y="12580"/>
                  <a:pt x="7066" y="11510"/>
                </a:cubicBezTo>
                <a:cubicBezTo>
                  <a:pt x="7842" y="10689"/>
                  <a:pt x="8815" y="10100"/>
                  <a:pt x="9662" y="9351"/>
                </a:cubicBezTo>
                <a:cubicBezTo>
                  <a:pt x="10510" y="8602"/>
                  <a:pt x="11250" y="7620"/>
                  <a:pt x="11286" y="6496"/>
                </a:cubicBezTo>
                <a:cubicBezTo>
                  <a:pt x="11331" y="4926"/>
                  <a:pt x="10019" y="3989"/>
                  <a:pt x="9359" y="2723"/>
                </a:cubicBezTo>
                <a:cubicBezTo>
                  <a:pt x="8663" y="1376"/>
                  <a:pt x="8333" y="251"/>
                  <a:pt x="6522" y="28"/>
                </a:cubicBezTo>
                <a:cubicBezTo>
                  <a:pt x="6363" y="10"/>
                  <a:pt x="6203" y="1"/>
                  <a:pt x="6044" y="1"/>
                </a:cubicBezTo>
                <a:close/>
              </a:path>
            </a:pathLst>
          </a:custGeom>
          <a:solidFill>
            <a:srgbClr val="E2E1EC">
              <a:alpha val="511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3" name="Google Shape;363;p30"/>
          <p:cNvGrpSpPr/>
          <p:nvPr/>
        </p:nvGrpSpPr>
        <p:grpSpPr>
          <a:xfrm>
            <a:off x="800874" y="805342"/>
            <a:ext cx="2456548" cy="3532828"/>
            <a:chOff x="3606054" y="1241599"/>
            <a:chExt cx="770899" cy="1108686"/>
          </a:xfrm>
        </p:grpSpPr>
        <p:sp>
          <p:nvSpPr>
            <p:cNvPr id="364" name="Google Shape;364;p30"/>
            <p:cNvSpPr/>
            <p:nvPr/>
          </p:nvSpPr>
          <p:spPr>
            <a:xfrm>
              <a:off x="3606054" y="1241599"/>
              <a:ext cx="770899" cy="1108686"/>
            </a:xfrm>
            <a:custGeom>
              <a:avLst/>
              <a:gdLst/>
              <a:ahLst/>
              <a:cxnLst/>
              <a:rect l="l" t="t" r="r" b="b"/>
              <a:pathLst>
                <a:path w="19627" h="28227" extrusionOk="0">
                  <a:moveTo>
                    <a:pt x="10411" y="0"/>
                  </a:moveTo>
                  <a:cubicBezTo>
                    <a:pt x="9474" y="0"/>
                    <a:pt x="8707" y="768"/>
                    <a:pt x="8707" y="1704"/>
                  </a:cubicBezTo>
                  <a:lnTo>
                    <a:pt x="8707" y="2507"/>
                  </a:lnTo>
                  <a:lnTo>
                    <a:pt x="6325" y="2507"/>
                  </a:lnTo>
                  <a:cubicBezTo>
                    <a:pt x="6093" y="2507"/>
                    <a:pt x="5897" y="2695"/>
                    <a:pt x="5897" y="2935"/>
                  </a:cubicBezTo>
                  <a:lnTo>
                    <a:pt x="5897" y="3399"/>
                  </a:lnTo>
                  <a:lnTo>
                    <a:pt x="5540" y="3408"/>
                  </a:lnTo>
                  <a:lnTo>
                    <a:pt x="0" y="3408"/>
                  </a:lnTo>
                  <a:lnTo>
                    <a:pt x="0" y="28226"/>
                  </a:lnTo>
                  <a:lnTo>
                    <a:pt x="19626" y="28226"/>
                  </a:lnTo>
                  <a:lnTo>
                    <a:pt x="19626" y="3408"/>
                  </a:lnTo>
                  <a:lnTo>
                    <a:pt x="15041" y="3408"/>
                  </a:lnTo>
                  <a:lnTo>
                    <a:pt x="14684" y="3399"/>
                  </a:lnTo>
                  <a:lnTo>
                    <a:pt x="14684" y="2935"/>
                  </a:lnTo>
                  <a:cubicBezTo>
                    <a:pt x="14684" y="2695"/>
                    <a:pt x="14488" y="2507"/>
                    <a:pt x="14247" y="2507"/>
                  </a:cubicBezTo>
                  <a:lnTo>
                    <a:pt x="12115" y="2507"/>
                  </a:lnTo>
                  <a:lnTo>
                    <a:pt x="12115" y="1704"/>
                  </a:lnTo>
                  <a:cubicBezTo>
                    <a:pt x="12115" y="768"/>
                    <a:pt x="11348" y="0"/>
                    <a:pt x="10411" y="0"/>
                  </a:cubicBez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5" name="Google Shape;365;p30"/>
            <p:cNvGrpSpPr/>
            <p:nvPr/>
          </p:nvGrpSpPr>
          <p:grpSpPr>
            <a:xfrm>
              <a:off x="3606211" y="1241601"/>
              <a:ext cx="770585" cy="1108682"/>
              <a:chOff x="4616907" y="1475163"/>
              <a:chExt cx="770585" cy="1108682"/>
            </a:xfrm>
          </p:grpSpPr>
          <p:sp>
            <p:nvSpPr>
              <p:cNvPr id="366" name="Google Shape;366;p30"/>
              <p:cNvSpPr/>
              <p:nvPr/>
            </p:nvSpPr>
            <p:spPr>
              <a:xfrm>
                <a:off x="4616907" y="1609017"/>
                <a:ext cx="770585" cy="974828"/>
              </a:xfrm>
              <a:custGeom>
                <a:avLst/>
                <a:gdLst/>
                <a:ahLst/>
                <a:cxnLst/>
                <a:rect l="l" t="t" r="r" b="b"/>
                <a:pathLst>
                  <a:path w="19619" h="24819" extrusionOk="0">
                    <a:moveTo>
                      <a:pt x="1" y="0"/>
                    </a:moveTo>
                    <a:lnTo>
                      <a:pt x="1" y="24818"/>
                    </a:lnTo>
                    <a:lnTo>
                      <a:pt x="19618" y="24818"/>
                    </a:lnTo>
                    <a:lnTo>
                      <a:pt x="1961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30"/>
              <p:cNvSpPr/>
              <p:nvPr/>
            </p:nvSpPr>
            <p:spPr>
              <a:xfrm>
                <a:off x="4660346" y="1664004"/>
                <a:ext cx="683311" cy="864458"/>
              </a:xfrm>
              <a:custGeom>
                <a:avLst/>
                <a:gdLst/>
                <a:ahLst/>
                <a:cxnLst/>
                <a:rect l="l" t="t" r="r" b="b"/>
                <a:pathLst>
                  <a:path w="17397" h="22009" extrusionOk="0">
                    <a:moveTo>
                      <a:pt x="1" y="1"/>
                    </a:moveTo>
                    <a:lnTo>
                      <a:pt x="1" y="22009"/>
                    </a:lnTo>
                    <a:lnTo>
                      <a:pt x="17397" y="22009"/>
                    </a:lnTo>
                    <a:lnTo>
                      <a:pt x="1739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30"/>
              <p:cNvSpPr/>
              <p:nvPr/>
            </p:nvSpPr>
            <p:spPr>
              <a:xfrm>
                <a:off x="4727273" y="1751591"/>
                <a:ext cx="128634" cy="128634"/>
              </a:xfrm>
              <a:custGeom>
                <a:avLst/>
                <a:gdLst/>
                <a:ahLst/>
                <a:cxnLst/>
                <a:rect l="l" t="t" r="r" b="b"/>
                <a:pathLst>
                  <a:path w="3275" h="3275" extrusionOk="0">
                    <a:moveTo>
                      <a:pt x="3070" y="197"/>
                    </a:moveTo>
                    <a:lnTo>
                      <a:pt x="3070" y="3070"/>
                    </a:lnTo>
                    <a:lnTo>
                      <a:pt x="206" y="3070"/>
                    </a:lnTo>
                    <a:lnTo>
                      <a:pt x="206" y="197"/>
                    </a:lnTo>
                    <a:close/>
                    <a:moveTo>
                      <a:pt x="1" y="1"/>
                    </a:moveTo>
                    <a:lnTo>
                      <a:pt x="1" y="3275"/>
                    </a:lnTo>
                    <a:lnTo>
                      <a:pt x="3275" y="3275"/>
                    </a:lnTo>
                    <a:lnTo>
                      <a:pt x="3275"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30"/>
              <p:cNvSpPr/>
              <p:nvPr/>
            </p:nvSpPr>
            <p:spPr>
              <a:xfrm>
                <a:off x="4888818" y="1760703"/>
                <a:ext cx="371801" cy="18264"/>
              </a:xfrm>
              <a:custGeom>
                <a:avLst/>
                <a:gdLst/>
                <a:ahLst/>
                <a:cxnLst/>
                <a:rect l="l" t="t" r="r" b="b"/>
                <a:pathLst>
                  <a:path w="9466" h="465" extrusionOk="0">
                    <a:moveTo>
                      <a:pt x="0" y="1"/>
                    </a:moveTo>
                    <a:lnTo>
                      <a:pt x="0" y="465"/>
                    </a:lnTo>
                    <a:lnTo>
                      <a:pt x="9466" y="465"/>
                    </a:lnTo>
                    <a:lnTo>
                      <a:pt x="946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30"/>
              <p:cNvSpPr/>
              <p:nvPr/>
            </p:nvSpPr>
            <p:spPr>
              <a:xfrm>
                <a:off x="4888818" y="1852885"/>
                <a:ext cx="282798" cy="18264"/>
              </a:xfrm>
              <a:custGeom>
                <a:avLst/>
                <a:gdLst/>
                <a:ahLst/>
                <a:cxnLst/>
                <a:rect l="l" t="t" r="r" b="b"/>
                <a:pathLst>
                  <a:path w="7200" h="465" extrusionOk="0">
                    <a:moveTo>
                      <a:pt x="0" y="0"/>
                    </a:moveTo>
                    <a:lnTo>
                      <a:pt x="0" y="464"/>
                    </a:lnTo>
                    <a:lnTo>
                      <a:pt x="7200" y="464"/>
                    </a:lnTo>
                    <a:lnTo>
                      <a:pt x="720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30"/>
              <p:cNvSpPr/>
              <p:nvPr/>
            </p:nvSpPr>
            <p:spPr>
              <a:xfrm>
                <a:off x="4888818" y="1806617"/>
                <a:ext cx="242146" cy="18264"/>
              </a:xfrm>
              <a:custGeom>
                <a:avLst/>
                <a:gdLst/>
                <a:ahLst/>
                <a:cxnLst/>
                <a:rect l="l" t="t" r="r" b="b"/>
                <a:pathLst>
                  <a:path w="6165" h="465" extrusionOk="0">
                    <a:moveTo>
                      <a:pt x="0" y="1"/>
                    </a:moveTo>
                    <a:lnTo>
                      <a:pt x="0" y="464"/>
                    </a:lnTo>
                    <a:lnTo>
                      <a:pt x="6165" y="464"/>
                    </a:lnTo>
                    <a:lnTo>
                      <a:pt x="616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30"/>
              <p:cNvSpPr/>
              <p:nvPr/>
            </p:nvSpPr>
            <p:spPr>
              <a:xfrm>
                <a:off x="4727273" y="1940118"/>
                <a:ext cx="128634" cy="128634"/>
              </a:xfrm>
              <a:custGeom>
                <a:avLst/>
                <a:gdLst/>
                <a:ahLst/>
                <a:cxnLst/>
                <a:rect l="l" t="t" r="r" b="b"/>
                <a:pathLst>
                  <a:path w="3275" h="3275" extrusionOk="0">
                    <a:moveTo>
                      <a:pt x="3070" y="206"/>
                    </a:moveTo>
                    <a:lnTo>
                      <a:pt x="3070" y="3078"/>
                    </a:lnTo>
                    <a:lnTo>
                      <a:pt x="206" y="3078"/>
                    </a:lnTo>
                    <a:lnTo>
                      <a:pt x="206" y="206"/>
                    </a:lnTo>
                    <a:close/>
                    <a:moveTo>
                      <a:pt x="1" y="0"/>
                    </a:moveTo>
                    <a:lnTo>
                      <a:pt x="1" y="3274"/>
                    </a:lnTo>
                    <a:lnTo>
                      <a:pt x="3275" y="3274"/>
                    </a:lnTo>
                    <a:lnTo>
                      <a:pt x="3275"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30"/>
              <p:cNvSpPr/>
              <p:nvPr/>
            </p:nvSpPr>
            <p:spPr>
              <a:xfrm>
                <a:off x="4888818" y="1949230"/>
                <a:ext cx="273332" cy="18264"/>
              </a:xfrm>
              <a:custGeom>
                <a:avLst/>
                <a:gdLst/>
                <a:ahLst/>
                <a:cxnLst/>
                <a:rect l="l" t="t" r="r" b="b"/>
                <a:pathLst>
                  <a:path w="6959" h="465" extrusionOk="0">
                    <a:moveTo>
                      <a:pt x="0" y="0"/>
                    </a:moveTo>
                    <a:lnTo>
                      <a:pt x="0" y="464"/>
                    </a:lnTo>
                    <a:lnTo>
                      <a:pt x="6959" y="464"/>
                    </a:lnTo>
                    <a:lnTo>
                      <a:pt x="695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30"/>
              <p:cNvSpPr/>
              <p:nvPr/>
            </p:nvSpPr>
            <p:spPr>
              <a:xfrm>
                <a:off x="4888818" y="2041372"/>
                <a:ext cx="338179" cy="18264"/>
              </a:xfrm>
              <a:custGeom>
                <a:avLst/>
                <a:gdLst/>
                <a:ahLst/>
                <a:cxnLst/>
                <a:rect l="l" t="t" r="r" b="b"/>
                <a:pathLst>
                  <a:path w="8610" h="465" extrusionOk="0">
                    <a:moveTo>
                      <a:pt x="0" y="1"/>
                    </a:moveTo>
                    <a:lnTo>
                      <a:pt x="0" y="465"/>
                    </a:lnTo>
                    <a:lnTo>
                      <a:pt x="8609" y="465"/>
                    </a:lnTo>
                    <a:lnTo>
                      <a:pt x="8609"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30"/>
              <p:cNvSpPr/>
              <p:nvPr/>
            </p:nvSpPr>
            <p:spPr>
              <a:xfrm>
                <a:off x="4888818" y="1995458"/>
                <a:ext cx="242146" cy="18264"/>
              </a:xfrm>
              <a:custGeom>
                <a:avLst/>
                <a:gdLst/>
                <a:ahLst/>
                <a:cxnLst/>
                <a:rect l="l" t="t" r="r" b="b"/>
                <a:pathLst>
                  <a:path w="6165" h="465" extrusionOk="0">
                    <a:moveTo>
                      <a:pt x="0" y="1"/>
                    </a:moveTo>
                    <a:lnTo>
                      <a:pt x="0" y="465"/>
                    </a:lnTo>
                    <a:lnTo>
                      <a:pt x="6165" y="465"/>
                    </a:lnTo>
                    <a:lnTo>
                      <a:pt x="616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30"/>
              <p:cNvSpPr/>
              <p:nvPr/>
            </p:nvSpPr>
            <p:spPr>
              <a:xfrm>
                <a:off x="4727273" y="2162972"/>
                <a:ext cx="128634" cy="128634"/>
              </a:xfrm>
              <a:custGeom>
                <a:avLst/>
                <a:gdLst/>
                <a:ahLst/>
                <a:cxnLst/>
                <a:rect l="l" t="t" r="r" b="b"/>
                <a:pathLst>
                  <a:path w="3275" h="3275" extrusionOk="0">
                    <a:moveTo>
                      <a:pt x="3070" y="205"/>
                    </a:moveTo>
                    <a:lnTo>
                      <a:pt x="3070" y="3069"/>
                    </a:lnTo>
                    <a:lnTo>
                      <a:pt x="206" y="3069"/>
                    </a:lnTo>
                    <a:lnTo>
                      <a:pt x="206" y="205"/>
                    </a:lnTo>
                    <a:close/>
                    <a:moveTo>
                      <a:pt x="1" y="0"/>
                    </a:moveTo>
                    <a:lnTo>
                      <a:pt x="1" y="3274"/>
                    </a:lnTo>
                    <a:lnTo>
                      <a:pt x="3275" y="3274"/>
                    </a:lnTo>
                    <a:lnTo>
                      <a:pt x="3275"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30"/>
              <p:cNvSpPr/>
              <p:nvPr/>
            </p:nvSpPr>
            <p:spPr>
              <a:xfrm>
                <a:off x="4888818" y="2172084"/>
                <a:ext cx="202908" cy="18264"/>
              </a:xfrm>
              <a:custGeom>
                <a:avLst/>
                <a:gdLst/>
                <a:ahLst/>
                <a:cxnLst/>
                <a:rect l="l" t="t" r="r" b="b"/>
                <a:pathLst>
                  <a:path w="5166" h="465" extrusionOk="0">
                    <a:moveTo>
                      <a:pt x="0" y="0"/>
                    </a:moveTo>
                    <a:lnTo>
                      <a:pt x="0" y="464"/>
                    </a:lnTo>
                    <a:lnTo>
                      <a:pt x="5166" y="464"/>
                    </a:lnTo>
                    <a:lnTo>
                      <a:pt x="516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30"/>
              <p:cNvSpPr/>
              <p:nvPr/>
            </p:nvSpPr>
            <p:spPr>
              <a:xfrm>
                <a:off x="4888818" y="2264227"/>
                <a:ext cx="341675" cy="18264"/>
              </a:xfrm>
              <a:custGeom>
                <a:avLst/>
                <a:gdLst/>
                <a:ahLst/>
                <a:cxnLst/>
                <a:rect l="l" t="t" r="r" b="b"/>
                <a:pathLst>
                  <a:path w="8699" h="465" extrusionOk="0">
                    <a:moveTo>
                      <a:pt x="0" y="0"/>
                    </a:moveTo>
                    <a:lnTo>
                      <a:pt x="0" y="464"/>
                    </a:lnTo>
                    <a:lnTo>
                      <a:pt x="8698" y="464"/>
                    </a:lnTo>
                    <a:lnTo>
                      <a:pt x="869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30"/>
              <p:cNvSpPr/>
              <p:nvPr/>
            </p:nvSpPr>
            <p:spPr>
              <a:xfrm>
                <a:off x="4888818" y="2218313"/>
                <a:ext cx="242146" cy="18264"/>
              </a:xfrm>
              <a:custGeom>
                <a:avLst/>
                <a:gdLst/>
                <a:ahLst/>
                <a:cxnLst/>
                <a:rect l="l" t="t" r="r" b="b"/>
                <a:pathLst>
                  <a:path w="6165" h="465" extrusionOk="0">
                    <a:moveTo>
                      <a:pt x="0" y="1"/>
                    </a:moveTo>
                    <a:lnTo>
                      <a:pt x="0" y="465"/>
                    </a:lnTo>
                    <a:lnTo>
                      <a:pt x="6165" y="465"/>
                    </a:lnTo>
                    <a:lnTo>
                      <a:pt x="616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30"/>
              <p:cNvSpPr/>
              <p:nvPr/>
            </p:nvSpPr>
            <p:spPr>
              <a:xfrm>
                <a:off x="4727273" y="2368624"/>
                <a:ext cx="128634" cy="128634"/>
              </a:xfrm>
              <a:custGeom>
                <a:avLst/>
                <a:gdLst/>
                <a:ahLst/>
                <a:cxnLst/>
                <a:rect l="l" t="t" r="r" b="b"/>
                <a:pathLst>
                  <a:path w="3275" h="3275" extrusionOk="0">
                    <a:moveTo>
                      <a:pt x="3070" y="206"/>
                    </a:moveTo>
                    <a:lnTo>
                      <a:pt x="3070" y="3070"/>
                    </a:lnTo>
                    <a:lnTo>
                      <a:pt x="206" y="3070"/>
                    </a:lnTo>
                    <a:lnTo>
                      <a:pt x="206" y="206"/>
                    </a:lnTo>
                    <a:close/>
                    <a:moveTo>
                      <a:pt x="1" y="1"/>
                    </a:moveTo>
                    <a:lnTo>
                      <a:pt x="1" y="3275"/>
                    </a:lnTo>
                    <a:lnTo>
                      <a:pt x="3275" y="3275"/>
                    </a:lnTo>
                    <a:lnTo>
                      <a:pt x="3275"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30"/>
              <p:cNvSpPr/>
              <p:nvPr/>
            </p:nvSpPr>
            <p:spPr>
              <a:xfrm>
                <a:off x="4888818" y="2377736"/>
                <a:ext cx="235508" cy="18264"/>
              </a:xfrm>
              <a:custGeom>
                <a:avLst/>
                <a:gdLst/>
                <a:ahLst/>
                <a:cxnLst/>
                <a:rect l="l" t="t" r="r" b="b"/>
                <a:pathLst>
                  <a:path w="5996" h="465" extrusionOk="0">
                    <a:moveTo>
                      <a:pt x="0" y="1"/>
                    </a:moveTo>
                    <a:lnTo>
                      <a:pt x="0" y="465"/>
                    </a:lnTo>
                    <a:lnTo>
                      <a:pt x="5995" y="465"/>
                    </a:lnTo>
                    <a:lnTo>
                      <a:pt x="599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30"/>
              <p:cNvSpPr/>
              <p:nvPr/>
            </p:nvSpPr>
            <p:spPr>
              <a:xfrm>
                <a:off x="4888818" y="2469918"/>
                <a:ext cx="282798" cy="18225"/>
              </a:xfrm>
              <a:custGeom>
                <a:avLst/>
                <a:gdLst/>
                <a:ahLst/>
                <a:cxnLst/>
                <a:rect l="l" t="t" r="r" b="b"/>
                <a:pathLst>
                  <a:path w="7200" h="464" extrusionOk="0">
                    <a:moveTo>
                      <a:pt x="0" y="0"/>
                    </a:moveTo>
                    <a:lnTo>
                      <a:pt x="0" y="464"/>
                    </a:lnTo>
                    <a:lnTo>
                      <a:pt x="7200" y="464"/>
                    </a:lnTo>
                    <a:lnTo>
                      <a:pt x="720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30"/>
              <p:cNvSpPr/>
              <p:nvPr/>
            </p:nvSpPr>
            <p:spPr>
              <a:xfrm>
                <a:off x="4888818" y="2424003"/>
                <a:ext cx="313631" cy="18264"/>
              </a:xfrm>
              <a:custGeom>
                <a:avLst/>
                <a:gdLst/>
                <a:ahLst/>
                <a:cxnLst/>
                <a:rect l="l" t="t" r="r" b="b"/>
                <a:pathLst>
                  <a:path w="7985" h="465" extrusionOk="0">
                    <a:moveTo>
                      <a:pt x="0" y="0"/>
                    </a:moveTo>
                    <a:lnTo>
                      <a:pt x="0" y="464"/>
                    </a:lnTo>
                    <a:lnTo>
                      <a:pt x="7985" y="464"/>
                    </a:lnTo>
                    <a:lnTo>
                      <a:pt x="798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30"/>
              <p:cNvSpPr/>
              <p:nvPr/>
            </p:nvSpPr>
            <p:spPr>
              <a:xfrm>
                <a:off x="4834145" y="1608310"/>
                <a:ext cx="24588" cy="55735"/>
              </a:xfrm>
              <a:custGeom>
                <a:avLst/>
                <a:gdLst/>
                <a:ahLst/>
                <a:cxnLst/>
                <a:rect l="l" t="t" r="r" b="b"/>
                <a:pathLst>
                  <a:path w="626" h="1419" extrusionOk="0">
                    <a:moveTo>
                      <a:pt x="625" y="0"/>
                    </a:moveTo>
                    <a:lnTo>
                      <a:pt x="1" y="18"/>
                    </a:lnTo>
                    <a:lnTo>
                      <a:pt x="358" y="1419"/>
                    </a:lnTo>
                    <a:lnTo>
                      <a:pt x="625" y="0"/>
                    </a:lnTo>
                    <a:close/>
                  </a:path>
                </a:pathLst>
              </a:custGeom>
              <a:solidFill>
                <a:srgbClr val="C4C9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30"/>
              <p:cNvSpPr/>
              <p:nvPr/>
            </p:nvSpPr>
            <p:spPr>
              <a:xfrm>
                <a:off x="4848166" y="1688906"/>
                <a:ext cx="345171" cy="13708"/>
              </a:xfrm>
              <a:custGeom>
                <a:avLst/>
                <a:gdLst/>
                <a:ahLst/>
                <a:cxnLst/>
                <a:rect l="l" t="t" r="r" b="b"/>
                <a:pathLst>
                  <a:path w="8788" h="349" extrusionOk="0">
                    <a:moveTo>
                      <a:pt x="1" y="0"/>
                    </a:moveTo>
                    <a:lnTo>
                      <a:pt x="1" y="348"/>
                    </a:lnTo>
                    <a:lnTo>
                      <a:pt x="8788" y="348"/>
                    </a:lnTo>
                    <a:lnTo>
                      <a:pt x="8788" y="0"/>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30"/>
              <p:cNvSpPr/>
              <p:nvPr/>
            </p:nvSpPr>
            <p:spPr>
              <a:xfrm>
                <a:off x="4848166" y="1475163"/>
                <a:ext cx="345171" cy="213787"/>
              </a:xfrm>
              <a:custGeom>
                <a:avLst/>
                <a:gdLst/>
                <a:ahLst/>
                <a:cxnLst/>
                <a:rect l="l" t="t" r="r" b="b"/>
                <a:pathLst>
                  <a:path w="8788" h="5443" extrusionOk="0">
                    <a:moveTo>
                      <a:pt x="4515" y="919"/>
                    </a:moveTo>
                    <a:cubicBezTo>
                      <a:pt x="4747" y="919"/>
                      <a:pt x="4943" y="1107"/>
                      <a:pt x="4943" y="1338"/>
                    </a:cubicBezTo>
                    <a:cubicBezTo>
                      <a:pt x="4943" y="1570"/>
                      <a:pt x="4747" y="1767"/>
                      <a:pt x="4515" y="1767"/>
                    </a:cubicBezTo>
                    <a:cubicBezTo>
                      <a:pt x="4283" y="1767"/>
                      <a:pt x="4095" y="1570"/>
                      <a:pt x="4095" y="1338"/>
                    </a:cubicBezTo>
                    <a:cubicBezTo>
                      <a:pt x="4095" y="1107"/>
                      <a:pt x="4283" y="919"/>
                      <a:pt x="4515" y="919"/>
                    </a:cubicBezTo>
                    <a:close/>
                    <a:moveTo>
                      <a:pt x="4515" y="0"/>
                    </a:moveTo>
                    <a:cubicBezTo>
                      <a:pt x="3578" y="0"/>
                      <a:pt x="2811" y="768"/>
                      <a:pt x="2811" y="1704"/>
                    </a:cubicBezTo>
                    <a:lnTo>
                      <a:pt x="2811" y="2498"/>
                    </a:lnTo>
                    <a:lnTo>
                      <a:pt x="438" y="2498"/>
                    </a:lnTo>
                    <a:cubicBezTo>
                      <a:pt x="197" y="2498"/>
                      <a:pt x="1" y="2694"/>
                      <a:pt x="1" y="2935"/>
                    </a:cubicBezTo>
                    <a:lnTo>
                      <a:pt x="1" y="5442"/>
                    </a:lnTo>
                    <a:lnTo>
                      <a:pt x="8788" y="5442"/>
                    </a:lnTo>
                    <a:lnTo>
                      <a:pt x="8788" y="2935"/>
                    </a:lnTo>
                    <a:cubicBezTo>
                      <a:pt x="8788" y="2694"/>
                      <a:pt x="8592" y="2498"/>
                      <a:pt x="8351" y="2498"/>
                    </a:cubicBezTo>
                    <a:lnTo>
                      <a:pt x="6219" y="2498"/>
                    </a:lnTo>
                    <a:lnTo>
                      <a:pt x="6219" y="1704"/>
                    </a:lnTo>
                    <a:cubicBezTo>
                      <a:pt x="6219" y="768"/>
                      <a:pt x="5451" y="0"/>
                      <a:pt x="451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30"/>
              <p:cNvSpPr/>
              <p:nvPr/>
            </p:nvSpPr>
            <p:spPr>
              <a:xfrm>
                <a:off x="4722364" y="1732345"/>
                <a:ext cx="145130" cy="126866"/>
              </a:xfrm>
              <a:custGeom>
                <a:avLst/>
                <a:gdLst/>
                <a:ahLst/>
                <a:cxnLst/>
                <a:rect l="l" t="t" r="r" b="b"/>
                <a:pathLst>
                  <a:path w="3695" h="3230" extrusionOk="0">
                    <a:moveTo>
                      <a:pt x="3105" y="0"/>
                    </a:moveTo>
                    <a:lnTo>
                      <a:pt x="1339" y="2391"/>
                    </a:lnTo>
                    <a:lnTo>
                      <a:pt x="465" y="1615"/>
                    </a:lnTo>
                    <a:lnTo>
                      <a:pt x="1" y="2052"/>
                    </a:lnTo>
                    <a:lnTo>
                      <a:pt x="1428" y="3230"/>
                    </a:lnTo>
                    <a:lnTo>
                      <a:pt x="3694" y="375"/>
                    </a:lnTo>
                    <a:lnTo>
                      <a:pt x="310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30"/>
              <p:cNvSpPr/>
              <p:nvPr/>
            </p:nvSpPr>
            <p:spPr>
              <a:xfrm>
                <a:off x="4722364" y="1921186"/>
                <a:ext cx="145130" cy="126906"/>
              </a:xfrm>
              <a:custGeom>
                <a:avLst/>
                <a:gdLst/>
                <a:ahLst/>
                <a:cxnLst/>
                <a:rect l="l" t="t" r="r" b="b"/>
                <a:pathLst>
                  <a:path w="3695" h="3231" extrusionOk="0">
                    <a:moveTo>
                      <a:pt x="3105" y="1"/>
                    </a:moveTo>
                    <a:lnTo>
                      <a:pt x="1339" y="2392"/>
                    </a:lnTo>
                    <a:lnTo>
                      <a:pt x="465" y="1615"/>
                    </a:lnTo>
                    <a:lnTo>
                      <a:pt x="1" y="2053"/>
                    </a:lnTo>
                    <a:lnTo>
                      <a:pt x="1428" y="3230"/>
                    </a:lnTo>
                    <a:lnTo>
                      <a:pt x="3694" y="375"/>
                    </a:lnTo>
                    <a:lnTo>
                      <a:pt x="310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30"/>
              <p:cNvSpPr/>
              <p:nvPr/>
            </p:nvSpPr>
            <p:spPr>
              <a:xfrm>
                <a:off x="4722364" y="2134929"/>
                <a:ext cx="145130" cy="126866"/>
              </a:xfrm>
              <a:custGeom>
                <a:avLst/>
                <a:gdLst/>
                <a:ahLst/>
                <a:cxnLst/>
                <a:rect l="l" t="t" r="r" b="b"/>
                <a:pathLst>
                  <a:path w="3695" h="3230" extrusionOk="0">
                    <a:moveTo>
                      <a:pt x="3105" y="1"/>
                    </a:moveTo>
                    <a:lnTo>
                      <a:pt x="1339" y="2391"/>
                    </a:lnTo>
                    <a:lnTo>
                      <a:pt x="465" y="1615"/>
                    </a:lnTo>
                    <a:lnTo>
                      <a:pt x="1" y="2052"/>
                    </a:lnTo>
                    <a:lnTo>
                      <a:pt x="1428" y="3230"/>
                    </a:lnTo>
                    <a:lnTo>
                      <a:pt x="3694" y="375"/>
                    </a:lnTo>
                    <a:lnTo>
                      <a:pt x="310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90" name="Google Shape;390;p30"/>
          <p:cNvGrpSpPr/>
          <p:nvPr/>
        </p:nvGrpSpPr>
        <p:grpSpPr>
          <a:xfrm>
            <a:off x="2629682" y="1704477"/>
            <a:ext cx="1465017" cy="2660854"/>
            <a:chOff x="1063597" y="541030"/>
            <a:chExt cx="459743" cy="835040"/>
          </a:xfrm>
        </p:grpSpPr>
        <p:sp>
          <p:nvSpPr>
            <p:cNvPr id="391" name="Google Shape;391;p30"/>
            <p:cNvSpPr/>
            <p:nvPr/>
          </p:nvSpPr>
          <p:spPr>
            <a:xfrm>
              <a:off x="1063597" y="541030"/>
              <a:ext cx="459743" cy="835040"/>
            </a:xfrm>
            <a:custGeom>
              <a:avLst/>
              <a:gdLst/>
              <a:ahLst/>
              <a:cxnLst/>
              <a:rect l="l" t="t" r="r" b="b"/>
              <a:pathLst>
                <a:path w="11705" h="21260" extrusionOk="0">
                  <a:moveTo>
                    <a:pt x="1356" y="0"/>
                  </a:moveTo>
                  <a:lnTo>
                    <a:pt x="616" y="170"/>
                  </a:lnTo>
                  <a:lnTo>
                    <a:pt x="0" y="313"/>
                  </a:lnTo>
                  <a:lnTo>
                    <a:pt x="401" y="794"/>
                  </a:lnTo>
                  <a:lnTo>
                    <a:pt x="883" y="1383"/>
                  </a:lnTo>
                  <a:lnTo>
                    <a:pt x="901" y="1401"/>
                  </a:lnTo>
                  <a:lnTo>
                    <a:pt x="3506" y="2293"/>
                  </a:lnTo>
                  <a:lnTo>
                    <a:pt x="3024" y="3747"/>
                  </a:lnTo>
                  <a:cubicBezTo>
                    <a:pt x="3024" y="3747"/>
                    <a:pt x="2980" y="3908"/>
                    <a:pt x="2989" y="4077"/>
                  </a:cubicBezTo>
                  <a:cubicBezTo>
                    <a:pt x="2980" y="4202"/>
                    <a:pt x="3006" y="4300"/>
                    <a:pt x="3096" y="4372"/>
                  </a:cubicBezTo>
                  <a:cubicBezTo>
                    <a:pt x="3158" y="4443"/>
                    <a:pt x="3256" y="4497"/>
                    <a:pt x="3408" y="4505"/>
                  </a:cubicBezTo>
                  <a:cubicBezTo>
                    <a:pt x="3524" y="4532"/>
                    <a:pt x="3667" y="4559"/>
                    <a:pt x="3845" y="4577"/>
                  </a:cubicBezTo>
                  <a:cubicBezTo>
                    <a:pt x="4211" y="4613"/>
                    <a:pt x="4693" y="4675"/>
                    <a:pt x="5103" y="4728"/>
                  </a:cubicBezTo>
                  <a:cubicBezTo>
                    <a:pt x="4969" y="5005"/>
                    <a:pt x="4835" y="5308"/>
                    <a:pt x="4764" y="5567"/>
                  </a:cubicBezTo>
                  <a:cubicBezTo>
                    <a:pt x="4612" y="6192"/>
                    <a:pt x="5486" y="6495"/>
                    <a:pt x="5486" y="6495"/>
                  </a:cubicBezTo>
                  <a:lnTo>
                    <a:pt x="5486" y="7976"/>
                  </a:lnTo>
                  <a:cubicBezTo>
                    <a:pt x="4916" y="8422"/>
                    <a:pt x="4969" y="10045"/>
                    <a:pt x="4969" y="10045"/>
                  </a:cubicBezTo>
                  <a:lnTo>
                    <a:pt x="5272" y="13096"/>
                  </a:lnTo>
                  <a:lnTo>
                    <a:pt x="5620" y="13096"/>
                  </a:lnTo>
                  <a:lnTo>
                    <a:pt x="5790" y="19180"/>
                  </a:lnTo>
                  <a:cubicBezTo>
                    <a:pt x="5790" y="19234"/>
                    <a:pt x="5790" y="19314"/>
                    <a:pt x="5799" y="19412"/>
                  </a:cubicBezTo>
                  <a:lnTo>
                    <a:pt x="5799" y="19421"/>
                  </a:lnTo>
                  <a:cubicBezTo>
                    <a:pt x="5808" y="19466"/>
                    <a:pt x="5808" y="19502"/>
                    <a:pt x="5817" y="19546"/>
                  </a:cubicBezTo>
                  <a:cubicBezTo>
                    <a:pt x="5852" y="19850"/>
                    <a:pt x="5710" y="19903"/>
                    <a:pt x="5710" y="19903"/>
                  </a:cubicBezTo>
                  <a:cubicBezTo>
                    <a:pt x="5710" y="19903"/>
                    <a:pt x="5326" y="20028"/>
                    <a:pt x="4978" y="20153"/>
                  </a:cubicBezTo>
                  <a:cubicBezTo>
                    <a:pt x="4764" y="20224"/>
                    <a:pt x="4577" y="20305"/>
                    <a:pt x="4496" y="20349"/>
                  </a:cubicBezTo>
                  <a:cubicBezTo>
                    <a:pt x="4282" y="20474"/>
                    <a:pt x="4496" y="20554"/>
                    <a:pt x="4496" y="20554"/>
                  </a:cubicBezTo>
                  <a:cubicBezTo>
                    <a:pt x="4496" y="20554"/>
                    <a:pt x="5341" y="20543"/>
                    <a:pt x="5867" y="20543"/>
                  </a:cubicBezTo>
                  <a:cubicBezTo>
                    <a:pt x="5998" y="20543"/>
                    <a:pt x="6109" y="20544"/>
                    <a:pt x="6182" y="20545"/>
                  </a:cubicBezTo>
                  <a:cubicBezTo>
                    <a:pt x="6191" y="20546"/>
                    <a:pt x="6200" y="20546"/>
                    <a:pt x="6208" y="20546"/>
                  </a:cubicBezTo>
                  <a:cubicBezTo>
                    <a:pt x="6557" y="20546"/>
                    <a:pt x="6548" y="20189"/>
                    <a:pt x="6548" y="20189"/>
                  </a:cubicBezTo>
                  <a:lnTo>
                    <a:pt x="6548" y="20099"/>
                  </a:lnTo>
                  <a:lnTo>
                    <a:pt x="6548" y="19243"/>
                  </a:lnTo>
                  <a:lnTo>
                    <a:pt x="6548" y="13096"/>
                  </a:lnTo>
                  <a:lnTo>
                    <a:pt x="7547" y="13096"/>
                  </a:lnTo>
                  <a:lnTo>
                    <a:pt x="9394" y="19457"/>
                  </a:lnTo>
                  <a:lnTo>
                    <a:pt x="9430" y="19582"/>
                  </a:lnTo>
                  <a:lnTo>
                    <a:pt x="9439" y="19582"/>
                  </a:lnTo>
                  <a:cubicBezTo>
                    <a:pt x="9456" y="19662"/>
                    <a:pt x="9492" y="19778"/>
                    <a:pt x="9519" y="19885"/>
                  </a:cubicBezTo>
                  <a:cubicBezTo>
                    <a:pt x="9554" y="20046"/>
                    <a:pt x="9474" y="20197"/>
                    <a:pt x="9439" y="20260"/>
                  </a:cubicBezTo>
                  <a:cubicBezTo>
                    <a:pt x="9421" y="20278"/>
                    <a:pt x="9403" y="20296"/>
                    <a:pt x="9385" y="20313"/>
                  </a:cubicBezTo>
                  <a:cubicBezTo>
                    <a:pt x="9296" y="20376"/>
                    <a:pt x="9019" y="20563"/>
                    <a:pt x="8778" y="20742"/>
                  </a:cubicBezTo>
                  <a:cubicBezTo>
                    <a:pt x="8600" y="20867"/>
                    <a:pt x="8430" y="20991"/>
                    <a:pt x="8368" y="21063"/>
                  </a:cubicBezTo>
                  <a:cubicBezTo>
                    <a:pt x="8198" y="21250"/>
                    <a:pt x="8430" y="21259"/>
                    <a:pt x="8430" y="21259"/>
                  </a:cubicBezTo>
                  <a:cubicBezTo>
                    <a:pt x="8430" y="21259"/>
                    <a:pt x="9688" y="20867"/>
                    <a:pt x="10045" y="20777"/>
                  </a:cubicBezTo>
                  <a:cubicBezTo>
                    <a:pt x="10411" y="20688"/>
                    <a:pt x="10286" y="20331"/>
                    <a:pt x="10286" y="20331"/>
                  </a:cubicBezTo>
                  <a:lnTo>
                    <a:pt x="10259" y="20242"/>
                  </a:lnTo>
                  <a:lnTo>
                    <a:pt x="10027" y="19439"/>
                  </a:lnTo>
                  <a:lnTo>
                    <a:pt x="8618" y="13096"/>
                  </a:lnTo>
                  <a:lnTo>
                    <a:pt x="9019" y="13096"/>
                  </a:lnTo>
                  <a:cubicBezTo>
                    <a:pt x="9019" y="13096"/>
                    <a:pt x="8546" y="11999"/>
                    <a:pt x="8520" y="10304"/>
                  </a:cubicBezTo>
                  <a:cubicBezTo>
                    <a:pt x="8511" y="9564"/>
                    <a:pt x="8359" y="9028"/>
                    <a:pt x="8207" y="8663"/>
                  </a:cubicBezTo>
                  <a:cubicBezTo>
                    <a:pt x="8252" y="8645"/>
                    <a:pt x="8306" y="8645"/>
                    <a:pt x="8368" y="8645"/>
                  </a:cubicBezTo>
                  <a:cubicBezTo>
                    <a:pt x="8373" y="8645"/>
                    <a:pt x="8378" y="8646"/>
                    <a:pt x="8384" y="8646"/>
                  </a:cubicBezTo>
                  <a:cubicBezTo>
                    <a:pt x="8449" y="8646"/>
                    <a:pt x="8506" y="8596"/>
                    <a:pt x="8564" y="8538"/>
                  </a:cubicBezTo>
                  <a:lnTo>
                    <a:pt x="8591" y="8556"/>
                  </a:lnTo>
                  <a:cubicBezTo>
                    <a:pt x="8591" y="8556"/>
                    <a:pt x="9795" y="7164"/>
                    <a:pt x="10348" y="6629"/>
                  </a:cubicBezTo>
                  <a:cubicBezTo>
                    <a:pt x="10910" y="6084"/>
                    <a:pt x="10554" y="5781"/>
                    <a:pt x="10554" y="5781"/>
                  </a:cubicBezTo>
                  <a:cubicBezTo>
                    <a:pt x="10554" y="5781"/>
                    <a:pt x="9010" y="4381"/>
                    <a:pt x="8537" y="4042"/>
                  </a:cubicBezTo>
                  <a:cubicBezTo>
                    <a:pt x="8537" y="4042"/>
                    <a:pt x="8529" y="4033"/>
                    <a:pt x="8520" y="4006"/>
                  </a:cubicBezTo>
                  <a:lnTo>
                    <a:pt x="8520" y="4006"/>
                  </a:lnTo>
                  <a:lnTo>
                    <a:pt x="10313" y="4613"/>
                  </a:lnTo>
                  <a:lnTo>
                    <a:pt x="10848" y="4800"/>
                  </a:lnTo>
                  <a:lnTo>
                    <a:pt x="11223" y="4925"/>
                  </a:lnTo>
                  <a:lnTo>
                    <a:pt x="11704" y="3524"/>
                  </a:lnTo>
                  <a:lnTo>
                    <a:pt x="11330" y="3399"/>
                  </a:lnTo>
                  <a:lnTo>
                    <a:pt x="10795" y="3212"/>
                  </a:lnTo>
                  <a:lnTo>
                    <a:pt x="8832" y="2543"/>
                  </a:lnTo>
                  <a:cubicBezTo>
                    <a:pt x="8885" y="2159"/>
                    <a:pt x="8903" y="1767"/>
                    <a:pt x="8903" y="1374"/>
                  </a:cubicBezTo>
                  <a:cubicBezTo>
                    <a:pt x="8903" y="1133"/>
                    <a:pt x="8885" y="875"/>
                    <a:pt x="8743" y="678"/>
                  </a:cubicBezTo>
                  <a:cubicBezTo>
                    <a:pt x="8582" y="455"/>
                    <a:pt x="8297" y="366"/>
                    <a:pt x="8029" y="295"/>
                  </a:cubicBezTo>
                  <a:cubicBezTo>
                    <a:pt x="8011" y="295"/>
                    <a:pt x="7993" y="286"/>
                    <a:pt x="7975" y="286"/>
                  </a:cubicBezTo>
                  <a:cubicBezTo>
                    <a:pt x="7704" y="224"/>
                    <a:pt x="7424" y="167"/>
                    <a:pt x="7144" y="167"/>
                  </a:cubicBezTo>
                  <a:cubicBezTo>
                    <a:pt x="7019" y="167"/>
                    <a:pt x="6895" y="178"/>
                    <a:pt x="6771" y="206"/>
                  </a:cubicBezTo>
                  <a:cubicBezTo>
                    <a:pt x="6512" y="268"/>
                    <a:pt x="6031" y="500"/>
                    <a:pt x="5995" y="812"/>
                  </a:cubicBezTo>
                  <a:cubicBezTo>
                    <a:pt x="5968" y="991"/>
                    <a:pt x="6156" y="1115"/>
                    <a:pt x="6352" y="1196"/>
                  </a:cubicBezTo>
                  <a:cubicBezTo>
                    <a:pt x="6343" y="1223"/>
                    <a:pt x="6334" y="1249"/>
                    <a:pt x="6316" y="1267"/>
                  </a:cubicBezTo>
                  <a:cubicBezTo>
                    <a:pt x="6307" y="1294"/>
                    <a:pt x="6298" y="1321"/>
                    <a:pt x="6289" y="1338"/>
                  </a:cubicBezTo>
                  <a:cubicBezTo>
                    <a:pt x="6272" y="1347"/>
                    <a:pt x="6254" y="1356"/>
                    <a:pt x="6245" y="1365"/>
                  </a:cubicBezTo>
                  <a:cubicBezTo>
                    <a:pt x="6227" y="1383"/>
                    <a:pt x="6218" y="1410"/>
                    <a:pt x="6236" y="1428"/>
                  </a:cubicBezTo>
                  <a:cubicBezTo>
                    <a:pt x="6245" y="1428"/>
                    <a:pt x="6245" y="1428"/>
                    <a:pt x="6245" y="1437"/>
                  </a:cubicBezTo>
                  <a:cubicBezTo>
                    <a:pt x="6218" y="1499"/>
                    <a:pt x="6200" y="1562"/>
                    <a:pt x="6173" y="1633"/>
                  </a:cubicBezTo>
                  <a:lnTo>
                    <a:pt x="4505" y="1071"/>
                  </a:lnTo>
                  <a:cubicBezTo>
                    <a:pt x="4523" y="1017"/>
                    <a:pt x="4532" y="955"/>
                    <a:pt x="4532" y="901"/>
                  </a:cubicBezTo>
                  <a:cubicBezTo>
                    <a:pt x="4532" y="884"/>
                    <a:pt x="4532" y="857"/>
                    <a:pt x="4523" y="839"/>
                  </a:cubicBezTo>
                  <a:cubicBezTo>
                    <a:pt x="4514" y="821"/>
                    <a:pt x="4487" y="812"/>
                    <a:pt x="4469" y="803"/>
                  </a:cubicBezTo>
                  <a:cubicBezTo>
                    <a:pt x="4380" y="759"/>
                    <a:pt x="4291" y="768"/>
                    <a:pt x="4202" y="759"/>
                  </a:cubicBezTo>
                  <a:cubicBezTo>
                    <a:pt x="4122" y="759"/>
                    <a:pt x="4050" y="732"/>
                    <a:pt x="3979" y="732"/>
                  </a:cubicBezTo>
                  <a:cubicBezTo>
                    <a:pt x="3899" y="732"/>
                    <a:pt x="3827" y="759"/>
                    <a:pt x="3783" y="821"/>
                  </a:cubicBezTo>
                  <a:lnTo>
                    <a:pt x="1383" y="0"/>
                  </a:ln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2" name="Google Shape;392;p30"/>
            <p:cNvGrpSpPr/>
            <p:nvPr/>
          </p:nvGrpSpPr>
          <p:grpSpPr>
            <a:xfrm>
              <a:off x="1063760" y="541037"/>
              <a:ext cx="459418" cy="835019"/>
              <a:chOff x="1538412" y="541037"/>
              <a:chExt cx="459418" cy="835019"/>
            </a:xfrm>
          </p:grpSpPr>
          <p:sp>
            <p:nvSpPr>
              <p:cNvPr id="393" name="Google Shape;393;p30"/>
              <p:cNvSpPr/>
              <p:nvPr/>
            </p:nvSpPr>
            <p:spPr>
              <a:xfrm>
                <a:off x="1829255" y="1037884"/>
                <a:ext cx="103025" cy="272311"/>
              </a:xfrm>
              <a:custGeom>
                <a:avLst/>
                <a:gdLst/>
                <a:ahLst/>
                <a:cxnLst/>
                <a:rect l="l" t="t" r="r" b="b"/>
                <a:pathLst>
                  <a:path w="2623" h="6933" extrusionOk="0">
                    <a:moveTo>
                      <a:pt x="0" y="0"/>
                    </a:moveTo>
                    <a:lnTo>
                      <a:pt x="2025" y="6932"/>
                    </a:lnTo>
                    <a:lnTo>
                      <a:pt x="2623" y="6834"/>
                    </a:lnTo>
                    <a:lnTo>
                      <a:pt x="1133" y="116"/>
                    </a:lnTo>
                    <a:lnTo>
                      <a:pt x="0" y="0"/>
                    </a:lnTo>
                    <a:close/>
                  </a:path>
                </a:pathLst>
              </a:custGeom>
              <a:solidFill>
                <a:srgbClr val="FBBD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30"/>
              <p:cNvSpPr/>
              <p:nvPr/>
            </p:nvSpPr>
            <p:spPr>
              <a:xfrm>
                <a:off x="1758439" y="1029833"/>
                <a:ext cx="36842" cy="274393"/>
              </a:xfrm>
              <a:custGeom>
                <a:avLst/>
                <a:gdLst/>
                <a:ahLst/>
                <a:cxnLst/>
                <a:rect l="l" t="t" r="r" b="b"/>
                <a:pathLst>
                  <a:path w="938" h="6986" extrusionOk="0">
                    <a:moveTo>
                      <a:pt x="1" y="0"/>
                    </a:moveTo>
                    <a:lnTo>
                      <a:pt x="197" y="6985"/>
                    </a:lnTo>
                    <a:lnTo>
                      <a:pt x="938" y="6985"/>
                    </a:lnTo>
                    <a:lnTo>
                      <a:pt x="938" y="161"/>
                    </a:lnTo>
                    <a:lnTo>
                      <a:pt x="1" y="0"/>
                    </a:lnTo>
                    <a:close/>
                  </a:path>
                </a:pathLst>
              </a:custGeom>
              <a:solidFill>
                <a:srgbClr val="FBBD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30"/>
              <p:cNvSpPr/>
              <p:nvPr/>
            </p:nvSpPr>
            <p:spPr>
              <a:xfrm>
                <a:off x="1731142" y="854267"/>
                <a:ext cx="161195" cy="201533"/>
              </a:xfrm>
              <a:custGeom>
                <a:avLst/>
                <a:gdLst/>
                <a:ahLst/>
                <a:cxnLst/>
                <a:rect l="l" t="t" r="r" b="b"/>
                <a:pathLst>
                  <a:path w="4104" h="5131" extrusionOk="0">
                    <a:moveTo>
                      <a:pt x="571" y="1"/>
                    </a:moveTo>
                    <a:cubicBezTo>
                      <a:pt x="0" y="447"/>
                      <a:pt x="54" y="2079"/>
                      <a:pt x="54" y="2079"/>
                    </a:cubicBezTo>
                    <a:lnTo>
                      <a:pt x="357" y="5130"/>
                    </a:lnTo>
                    <a:lnTo>
                      <a:pt x="4104" y="5130"/>
                    </a:lnTo>
                    <a:cubicBezTo>
                      <a:pt x="4104" y="5130"/>
                      <a:pt x="3631" y="4033"/>
                      <a:pt x="3604" y="2329"/>
                    </a:cubicBezTo>
                    <a:cubicBezTo>
                      <a:pt x="3577" y="634"/>
                      <a:pt x="2846" y="1"/>
                      <a:pt x="284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30"/>
              <p:cNvSpPr/>
              <p:nvPr/>
            </p:nvSpPr>
            <p:spPr>
              <a:xfrm>
                <a:off x="1647719" y="587973"/>
                <a:ext cx="59623" cy="130401"/>
              </a:xfrm>
              <a:custGeom>
                <a:avLst/>
                <a:gdLst/>
                <a:ahLst/>
                <a:cxnLst/>
                <a:rect l="l" t="t" r="r" b="b"/>
                <a:pathLst>
                  <a:path w="1518" h="3320" extrusionOk="0">
                    <a:moveTo>
                      <a:pt x="1080" y="1"/>
                    </a:moveTo>
                    <a:lnTo>
                      <a:pt x="242" y="2561"/>
                    </a:lnTo>
                    <a:cubicBezTo>
                      <a:pt x="242" y="2561"/>
                      <a:pt x="1" y="3293"/>
                      <a:pt x="661" y="3319"/>
                    </a:cubicBezTo>
                    <a:cubicBezTo>
                      <a:pt x="669" y="3320"/>
                      <a:pt x="676" y="3320"/>
                      <a:pt x="684" y="3320"/>
                    </a:cubicBezTo>
                    <a:cubicBezTo>
                      <a:pt x="1310" y="3320"/>
                      <a:pt x="1232" y="2222"/>
                      <a:pt x="1232" y="2222"/>
                    </a:cubicBezTo>
                    <a:lnTo>
                      <a:pt x="1517" y="153"/>
                    </a:lnTo>
                    <a:lnTo>
                      <a:pt x="108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30"/>
              <p:cNvSpPr/>
              <p:nvPr/>
            </p:nvSpPr>
            <p:spPr>
              <a:xfrm>
                <a:off x="1538412" y="541037"/>
                <a:ext cx="444700" cy="188532"/>
              </a:xfrm>
              <a:custGeom>
                <a:avLst/>
                <a:gdLst/>
                <a:ahLst/>
                <a:cxnLst/>
                <a:rect l="l" t="t" r="r" b="b"/>
                <a:pathLst>
                  <a:path w="11322" h="4800" extrusionOk="0">
                    <a:moveTo>
                      <a:pt x="1383" y="0"/>
                    </a:moveTo>
                    <a:lnTo>
                      <a:pt x="1357" y="9"/>
                    </a:lnTo>
                    <a:lnTo>
                      <a:pt x="1" y="313"/>
                    </a:lnTo>
                    <a:lnTo>
                      <a:pt x="884" y="1383"/>
                    </a:lnTo>
                    <a:lnTo>
                      <a:pt x="902" y="1401"/>
                    </a:lnTo>
                    <a:lnTo>
                      <a:pt x="10840" y="4800"/>
                    </a:lnTo>
                    <a:lnTo>
                      <a:pt x="11321" y="3399"/>
                    </a:lnTo>
                    <a:lnTo>
                      <a:pt x="138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30"/>
              <p:cNvSpPr/>
              <p:nvPr/>
            </p:nvSpPr>
            <p:spPr>
              <a:xfrm>
                <a:off x="1538412" y="541391"/>
                <a:ext cx="53300" cy="54007"/>
              </a:xfrm>
              <a:custGeom>
                <a:avLst/>
                <a:gdLst/>
                <a:ahLst/>
                <a:cxnLst/>
                <a:rect l="l" t="t" r="r" b="b"/>
                <a:pathLst>
                  <a:path w="1357" h="1375" extrusionOk="0">
                    <a:moveTo>
                      <a:pt x="1357" y="0"/>
                    </a:moveTo>
                    <a:lnTo>
                      <a:pt x="616" y="170"/>
                    </a:lnTo>
                    <a:lnTo>
                      <a:pt x="1" y="304"/>
                    </a:lnTo>
                    <a:lnTo>
                      <a:pt x="402" y="785"/>
                    </a:lnTo>
                    <a:lnTo>
                      <a:pt x="884" y="1374"/>
                    </a:lnTo>
                    <a:lnTo>
                      <a:pt x="135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30"/>
              <p:cNvSpPr/>
              <p:nvPr/>
            </p:nvSpPr>
            <p:spPr>
              <a:xfrm>
                <a:off x="1943471" y="667507"/>
                <a:ext cx="39631" cy="62058"/>
              </a:xfrm>
              <a:custGeom>
                <a:avLst/>
                <a:gdLst/>
                <a:ahLst/>
                <a:cxnLst/>
                <a:rect l="l" t="t" r="r" b="b"/>
                <a:pathLst>
                  <a:path w="1009" h="1580" extrusionOk="0">
                    <a:moveTo>
                      <a:pt x="473" y="1"/>
                    </a:moveTo>
                    <a:lnTo>
                      <a:pt x="0" y="1402"/>
                    </a:lnTo>
                    <a:lnTo>
                      <a:pt x="527" y="1580"/>
                    </a:lnTo>
                    <a:lnTo>
                      <a:pt x="1008" y="179"/>
                    </a:lnTo>
                    <a:lnTo>
                      <a:pt x="47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30"/>
              <p:cNvSpPr/>
              <p:nvPr/>
            </p:nvSpPr>
            <p:spPr>
              <a:xfrm>
                <a:off x="1964130" y="674538"/>
                <a:ext cx="33700" cy="60291"/>
              </a:xfrm>
              <a:custGeom>
                <a:avLst/>
                <a:gdLst/>
                <a:ahLst/>
                <a:cxnLst/>
                <a:rect l="l" t="t" r="r" b="b"/>
                <a:pathLst>
                  <a:path w="858" h="1535" extrusionOk="0">
                    <a:moveTo>
                      <a:pt x="482" y="0"/>
                    </a:moveTo>
                    <a:lnTo>
                      <a:pt x="1" y="1401"/>
                    </a:lnTo>
                    <a:lnTo>
                      <a:pt x="375" y="1535"/>
                    </a:lnTo>
                    <a:lnTo>
                      <a:pt x="857" y="134"/>
                    </a:lnTo>
                    <a:lnTo>
                      <a:pt x="4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30"/>
              <p:cNvSpPr/>
              <p:nvPr/>
            </p:nvSpPr>
            <p:spPr>
              <a:xfrm>
                <a:off x="1538412" y="548028"/>
                <a:ext cx="24234" cy="24234"/>
              </a:xfrm>
              <a:custGeom>
                <a:avLst/>
                <a:gdLst/>
                <a:ahLst/>
                <a:cxnLst/>
                <a:rect l="l" t="t" r="r" b="b"/>
                <a:pathLst>
                  <a:path w="617" h="617" extrusionOk="0">
                    <a:moveTo>
                      <a:pt x="616" y="1"/>
                    </a:moveTo>
                    <a:lnTo>
                      <a:pt x="1" y="135"/>
                    </a:lnTo>
                    <a:lnTo>
                      <a:pt x="402" y="616"/>
                    </a:lnTo>
                    <a:lnTo>
                      <a:pt x="61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30"/>
              <p:cNvSpPr/>
              <p:nvPr/>
            </p:nvSpPr>
            <p:spPr>
              <a:xfrm>
                <a:off x="1538412" y="553291"/>
                <a:ext cx="449963" cy="181541"/>
              </a:xfrm>
              <a:custGeom>
                <a:avLst/>
                <a:gdLst/>
                <a:ahLst/>
                <a:cxnLst/>
                <a:rect l="l" t="t" r="r" b="b"/>
                <a:pathLst>
                  <a:path w="11456" h="4622" extrusionOk="0">
                    <a:moveTo>
                      <a:pt x="1" y="1"/>
                    </a:moveTo>
                    <a:lnTo>
                      <a:pt x="402" y="482"/>
                    </a:lnTo>
                    <a:lnTo>
                      <a:pt x="884" y="1071"/>
                    </a:lnTo>
                    <a:lnTo>
                      <a:pt x="902" y="1089"/>
                    </a:lnTo>
                    <a:lnTo>
                      <a:pt x="10313" y="4310"/>
                    </a:lnTo>
                    <a:lnTo>
                      <a:pt x="10840" y="4488"/>
                    </a:lnTo>
                    <a:lnTo>
                      <a:pt x="11214" y="4622"/>
                    </a:lnTo>
                    <a:lnTo>
                      <a:pt x="11455" y="3917"/>
                    </a:lnTo>
                    <a:lnTo>
                      <a:pt x="1" y="1"/>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30"/>
              <p:cNvSpPr/>
              <p:nvPr/>
            </p:nvSpPr>
            <p:spPr>
              <a:xfrm>
                <a:off x="1801211" y="648615"/>
                <a:ext cx="35428" cy="56795"/>
              </a:xfrm>
              <a:custGeom>
                <a:avLst/>
                <a:gdLst/>
                <a:ahLst/>
                <a:cxnLst/>
                <a:rect l="l" t="t" r="r" b="b"/>
                <a:pathLst>
                  <a:path w="902" h="1446" extrusionOk="0">
                    <a:moveTo>
                      <a:pt x="0" y="0"/>
                    </a:moveTo>
                    <a:lnTo>
                      <a:pt x="0" y="1445"/>
                    </a:lnTo>
                    <a:lnTo>
                      <a:pt x="901" y="1445"/>
                    </a:lnTo>
                    <a:lnTo>
                      <a:pt x="901" y="0"/>
                    </a:lnTo>
                    <a:close/>
                  </a:path>
                </a:pathLst>
              </a:custGeom>
              <a:solidFill>
                <a:srgbClr val="FCC3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0"/>
              <p:cNvSpPr/>
              <p:nvPr/>
            </p:nvSpPr>
            <p:spPr>
              <a:xfrm>
                <a:off x="1719202" y="688913"/>
                <a:ext cx="167558" cy="165398"/>
              </a:xfrm>
              <a:custGeom>
                <a:avLst/>
                <a:gdLst/>
                <a:ahLst/>
                <a:cxnLst/>
                <a:rect l="l" t="t" r="r" b="b"/>
                <a:pathLst>
                  <a:path w="4266" h="4211" extrusionOk="0">
                    <a:moveTo>
                      <a:pt x="1500" y="0"/>
                    </a:moveTo>
                    <a:cubicBezTo>
                      <a:pt x="1152" y="0"/>
                      <a:pt x="920" y="223"/>
                      <a:pt x="920" y="223"/>
                    </a:cubicBezTo>
                    <a:cubicBezTo>
                      <a:pt x="920" y="223"/>
                      <a:pt x="322" y="1151"/>
                      <a:pt x="161" y="1811"/>
                    </a:cubicBezTo>
                    <a:cubicBezTo>
                      <a:pt x="1" y="2436"/>
                      <a:pt x="875" y="2739"/>
                      <a:pt x="875" y="2739"/>
                    </a:cubicBezTo>
                    <a:lnTo>
                      <a:pt x="875" y="4211"/>
                    </a:lnTo>
                    <a:lnTo>
                      <a:pt x="3150" y="4211"/>
                    </a:lnTo>
                    <a:cubicBezTo>
                      <a:pt x="3150" y="4211"/>
                      <a:pt x="3667" y="2534"/>
                      <a:pt x="3953" y="1427"/>
                    </a:cubicBezTo>
                    <a:cubicBezTo>
                      <a:pt x="3962" y="1383"/>
                      <a:pt x="3980" y="1329"/>
                      <a:pt x="3989" y="1285"/>
                    </a:cubicBezTo>
                    <a:cubicBezTo>
                      <a:pt x="4265" y="187"/>
                      <a:pt x="3641" y="170"/>
                      <a:pt x="3641" y="170"/>
                    </a:cubicBezTo>
                    <a:lnTo>
                      <a:pt x="3516" y="161"/>
                    </a:lnTo>
                    <a:lnTo>
                      <a:pt x="2927" y="125"/>
                    </a:lnTo>
                    <a:cubicBezTo>
                      <a:pt x="2927" y="125"/>
                      <a:pt x="1937" y="27"/>
                      <a:pt x="15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30"/>
              <p:cNvSpPr/>
              <p:nvPr/>
            </p:nvSpPr>
            <p:spPr>
              <a:xfrm>
                <a:off x="1653335" y="682864"/>
                <a:ext cx="140535" cy="49529"/>
              </a:xfrm>
              <a:custGeom>
                <a:avLst/>
                <a:gdLst/>
                <a:ahLst/>
                <a:cxnLst/>
                <a:rect l="l" t="t" r="r" b="b"/>
                <a:pathLst>
                  <a:path w="3578" h="1261" extrusionOk="0">
                    <a:moveTo>
                      <a:pt x="482" y="1"/>
                    </a:moveTo>
                    <a:cubicBezTo>
                      <a:pt x="388" y="1"/>
                      <a:pt x="139" y="30"/>
                      <a:pt x="81" y="333"/>
                    </a:cubicBezTo>
                    <a:cubicBezTo>
                      <a:pt x="1" y="707"/>
                      <a:pt x="108" y="895"/>
                      <a:pt x="911" y="966"/>
                    </a:cubicBezTo>
                    <a:cubicBezTo>
                      <a:pt x="1722" y="1046"/>
                      <a:pt x="3061" y="1260"/>
                      <a:pt x="3061" y="1260"/>
                    </a:cubicBezTo>
                    <a:cubicBezTo>
                      <a:pt x="3061" y="1260"/>
                      <a:pt x="3578" y="1225"/>
                      <a:pt x="3578" y="627"/>
                    </a:cubicBezTo>
                    <a:cubicBezTo>
                      <a:pt x="3578" y="154"/>
                      <a:pt x="3212" y="154"/>
                      <a:pt x="3212" y="154"/>
                    </a:cubicBezTo>
                    <a:lnTo>
                      <a:pt x="518" y="2"/>
                    </a:lnTo>
                    <a:cubicBezTo>
                      <a:pt x="518" y="2"/>
                      <a:pt x="505" y="1"/>
                      <a:pt x="4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30"/>
              <p:cNvSpPr/>
              <p:nvPr/>
            </p:nvSpPr>
            <p:spPr>
              <a:xfrm>
                <a:off x="1771322" y="554548"/>
                <a:ext cx="103850" cy="114258"/>
              </a:xfrm>
              <a:custGeom>
                <a:avLst/>
                <a:gdLst/>
                <a:ahLst/>
                <a:cxnLst/>
                <a:rect l="l" t="t" r="r" b="b"/>
                <a:pathLst>
                  <a:path w="2644" h="2909" extrusionOk="0">
                    <a:moveTo>
                      <a:pt x="1656" y="0"/>
                    </a:moveTo>
                    <a:cubicBezTo>
                      <a:pt x="1523" y="0"/>
                      <a:pt x="1374" y="20"/>
                      <a:pt x="1207" y="67"/>
                    </a:cubicBezTo>
                    <a:cubicBezTo>
                      <a:pt x="1207" y="67"/>
                      <a:pt x="984" y="156"/>
                      <a:pt x="743" y="415"/>
                    </a:cubicBezTo>
                    <a:cubicBezTo>
                      <a:pt x="619" y="540"/>
                      <a:pt x="494" y="709"/>
                      <a:pt x="387" y="932"/>
                    </a:cubicBezTo>
                    <a:cubicBezTo>
                      <a:pt x="297" y="1119"/>
                      <a:pt x="217" y="1343"/>
                      <a:pt x="164" y="1601"/>
                    </a:cubicBezTo>
                    <a:cubicBezTo>
                      <a:pt x="0" y="2507"/>
                      <a:pt x="92" y="2909"/>
                      <a:pt x="688" y="2909"/>
                    </a:cubicBezTo>
                    <a:cubicBezTo>
                      <a:pt x="873" y="2909"/>
                      <a:pt x="1106" y="2870"/>
                      <a:pt x="1395" y="2797"/>
                    </a:cubicBezTo>
                    <a:cubicBezTo>
                      <a:pt x="2617" y="2484"/>
                      <a:pt x="2644" y="691"/>
                      <a:pt x="2644" y="691"/>
                    </a:cubicBezTo>
                    <a:cubicBezTo>
                      <a:pt x="2644" y="691"/>
                      <a:pt x="2435" y="0"/>
                      <a:pt x="1656" y="0"/>
                    </a:cubicBezTo>
                    <a:close/>
                  </a:path>
                </a:pathLst>
              </a:custGeom>
              <a:solidFill>
                <a:srgbClr val="FCC3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30"/>
              <p:cNvSpPr/>
              <p:nvPr/>
            </p:nvSpPr>
            <p:spPr>
              <a:xfrm>
                <a:off x="1786483" y="570298"/>
                <a:ext cx="50511" cy="24666"/>
              </a:xfrm>
              <a:custGeom>
                <a:avLst/>
                <a:gdLst/>
                <a:ahLst/>
                <a:cxnLst/>
                <a:rect l="l" t="t" r="r" b="b"/>
                <a:pathLst>
                  <a:path w="1286" h="628" extrusionOk="0">
                    <a:moveTo>
                      <a:pt x="537" y="0"/>
                    </a:moveTo>
                    <a:cubicBezTo>
                      <a:pt x="475" y="0"/>
                      <a:pt x="415" y="4"/>
                      <a:pt x="357" y="14"/>
                    </a:cubicBezTo>
                    <a:cubicBezTo>
                      <a:pt x="233" y="139"/>
                      <a:pt x="108" y="308"/>
                      <a:pt x="1" y="531"/>
                    </a:cubicBezTo>
                    <a:cubicBezTo>
                      <a:pt x="134" y="566"/>
                      <a:pt x="393" y="628"/>
                      <a:pt x="638" y="628"/>
                    </a:cubicBezTo>
                    <a:cubicBezTo>
                      <a:pt x="837" y="628"/>
                      <a:pt x="1026" y="587"/>
                      <a:pt x="1134" y="460"/>
                    </a:cubicBezTo>
                    <a:cubicBezTo>
                      <a:pt x="1134" y="460"/>
                      <a:pt x="1276" y="344"/>
                      <a:pt x="1285" y="130"/>
                    </a:cubicBezTo>
                    <a:cubicBezTo>
                      <a:pt x="1285" y="130"/>
                      <a:pt x="891" y="0"/>
                      <a:pt x="5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30"/>
              <p:cNvSpPr/>
              <p:nvPr/>
            </p:nvSpPr>
            <p:spPr>
              <a:xfrm>
                <a:off x="1772107" y="547832"/>
                <a:ext cx="116026" cy="123449"/>
              </a:xfrm>
              <a:custGeom>
                <a:avLst/>
                <a:gdLst/>
                <a:ahLst/>
                <a:cxnLst/>
                <a:rect l="l" t="t" r="r" b="b"/>
                <a:pathLst>
                  <a:path w="2954" h="3143" extrusionOk="0">
                    <a:moveTo>
                      <a:pt x="1204" y="1"/>
                    </a:moveTo>
                    <a:cubicBezTo>
                      <a:pt x="1075" y="1"/>
                      <a:pt x="947" y="13"/>
                      <a:pt x="822" y="42"/>
                    </a:cubicBezTo>
                    <a:cubicBezTo>
                      <a:pt x="563" y="95"/>
                      <a:pt x="72" y="336"/>
                      <a:pt x="37" y="639"/>
                    </a:cubicBezTo>
                    <a:cubicBezTo>
                      <a:pt x="1" y="951"/>
                      <a:pt x="563" y="1103"/>
                      <a:pt x="804" y="1139"/>
                    </a:cubicBezTo>
                    <a:cubicBezTo>
                      <a:pt x="852" y="1145"/>
                      <a:pt x="901" y="1149"/>
                      <a:pt x="951" y="1149"/>
                    </a:cubicBezTo>
                    <a:cubicBezTo>
                      <a:pt x="1167" y="1149"/>
                      <a:pt x="1385" y="1081"/>
                      <a:pt x="1509" y="907"/>
                    </a:cubicBezTo>
                    <a:lnTo>
                      <a:pt x="1509" y="907"/>
                    </a:lnTo>
                    <a:cubicBezTo>
                      <a:pt x="1384" y="1478"/>
                      <a:pt x="1339" y="2031"/>
                      <a:pt x="1366" y="2611"/>
                    </a:cubicBezTo>
                    <a:cubicBezTo>
                      <a:pt x="1375" y="2673"/>
                      <a:pt x="1339" y="3012"/>
                      <a:pt x="1384" y="3057"/>
                    </a:cubicBezTo>
                    <a:cubicBezTo>
                      <a:pt x="1419" y="3093"/>
                      <a:pt x="1517" y="3075"/>
                      <a:pt x="1562" y="3101"/>
                    </a:cubicBezTo>
                    <a:cubicBezTo>
                      <a:pt x="1626" y="3132"/>
                      <a:pt x="1689" y="3143"/>
                      <a:pt x="1753" y="3143"/>
                    </a:cubicBezTo>
                    <a:cubicBezTo>
                      <a:pt x="1860" y="3143"/>
                      <a:pt x="1968" y="3111"/>
                      <a:pt x="2079" y="3084"/>
                    </a:cubicBezTo>
                    <a:cubicBezTo>
                      <a:pt x="2160" y="3061"/>
                      <a:pt x="2245" y="3043"/>
                      <a:pt x="2334" y="3043"/>
                    </a:cubicBezTo>
                    <a:cubicBezTo>
                      <a:pt x="2423" y="3043"/>
                      <a:pt x="2517" y="3061"/>
                      <a:pt x="2615" y="3110"/>
                    </a:cubicBezTo>
                    <a:cubicBezTo>
                      <a:pt x="2625" y="3121"/>
                      <a:pt x="2642" y="3125"/>
                      <a:pt x="2657" y="3125"/>
                    </a:cubicBezTo>
                    <a:cubicBezTo>
                      <a:pt x="2668" y="3125"/>
                      <a:pt x="2679" y="3123"/>
                      <a:pt x="2686" y="3119"/>
                    </a:cubicBezTo>
                    <a:cubicBezTo>
                      <a:pt x="2740" y="3101"/>
                      <a:pt x="2766" y="3039"/>
                      <a:pt x="2775" y="2985"/>
                    </a:cubicBezTo>
                    <a:cubicBezTo>
                      <a:pt x="2891" y="2397"/>
                      <a:pt x="2954" y="1799"/>
                      <a:pt x="2945" y="1201"/>
                    </a:cubicBezTo>
                    <a:cubicBezTo>
                      <a:pt x="2945" y="969"/>
                      <a:pt x="2927" y="711"/>
                      <a:pt x="2793" y="514"/>
                    </a:cubicBezTo>
                    <a:cubicBezTo>
                      <a:pt x="2633" y="291"/>
                      <a:pt x="2347" y="193"/>
                      <a:pt x="2071" y="131"/>
                    </a:cubicBezTo>
                    <a:cubicBezTo>
                      <a:pt x="2053" y="122"/>
                      <a:pt x="2044" y="122"/>
                      <a:pt x="2026" y="122"/>
                    </a:cubicBezTo>
                    <a:cubicBezTo>
                      <a:pt x="1753" y="55"/>
                      <a:pt x="1476" y="1"/>
                      <a:pt x="12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30"/>
              <p:cNvSpPr/>
              <p:nvPr/>
            </p:nvSpPr>
            <p:spPr>
              <a:xfrm>
                <a:off x="1818375" y="607886"/>
                <a:ext cx="19325" cy="17714"/>
              </a:xfrm>
              <a:custGeom>
                <a:avLst/>
                <a:gdLst/>
                <a:ahLst/>
                <a:cxnLst/>
                <a:rect l="l" t="t" r="r" b="b"/>
                <a:pathLst>
                  <a:path w="492" h="451" extrusionOk="0">
                    <a:moveTo>
                      <a:pt x="245" y="0"/>
                    </a:moveTo>
                    <a:cubicBezTo>
                      <a:pt x="133" y="0"/>
                      <a:pt x="35" y="84"/>
                      <a:pt x="18" y="199"/>
                    </a:cubicBezTo>
                    <a:cubicBezTo>
                      <a:pt x="0" y="315"/>
                      <a:pt x="90" y="431"/>
                      <a:pt x="215" y="448"/>
                    </a:cubicBezTo>
                    <a:cubicBezTo>
                      <a:pt x="226" y="450"/>
                      <a:pt x="238" y="451"/>
                      <a:pt x="249" y="451"/>
                    </a:cubicBezTo>
                    <a:cubicBezTo>
                      <a:pt x="360" y="451"/>
                      <a:pt x="457" y="374"/>
                      <a:pt x="473" y="261"/>
                    </a:cubicBezTo>
                    <a:cubicBezTo>
                      <a:pt x="491" y="136"/>
                      <a:pt x="402" y="20"/>
                      <a:pt x="277" y="2"/>
                    </a:cubicBezTo>
                    <a:cubicBezTo>
                      <a:pt x="266" y="1"/>
                      <a:pt x="256" y="0"/>
                      <a:pt x="245" y="0"/>
                    </a:cubicBezTo>
                    <a:close/>
                  </a:path>
                </a:pathLst>
              </a:custGeom>
              <a:solidFill>
                <a:srgbClr val="FCC3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30"/>
              <p:cNvSpPr/>
              <p:nvPr/>
            </p:nvSpPr>
            <p:spPr>
              <a:xfrm>
                <a:off x="1778077" y="688913"/>
                <a:ext cx="79223" cy="31933"/>
              </a:xfrm>
              <a:custGeom>
                <a:avLst/>
                <a:gdLst/>
                <a:ahLst/>
                <a:cxnLst/>
                <a:rect l="l" t="t" r="r" b="b"/>
                <a:pathLst>
                  <a:path w="2017" h="813" extrusionOk="0">
                    <a:moveTo>
                      <a:pt x="1" y="0"/>
                    </a:moveTo>
                    <a:cubicBezTo>
                      <a:pt x="99" y="161"/>
                      <a:pt x="313" y="357"/>
                      <a:pt x="366" y="464"/>
                    </a:cubicBezTo>
                    <a:cubicBezTo>
                      <a:pt x="402" y="544"/>
                      <a:pt x="438" y="633"/>
                      <a:pt x="500" y="696"/>
                    </a:cubicBezTo>
                    <a:cubicBezTo>
                      <a:pt x="580" y="776"/>
                      <a:pt x="696" y="803"/>
                      <a:pt x="812" y="812"/>
                    </a:cubicBezTo>
                    <a:cubicBezTo>
                      <a:pt x="824" y="812"/>
                      <a:pt x="835" y="813"/>
                      <a:pt x="847" y="813"/>
                    </a:cubicBezTo>
                    <a:cubicBezTo>
                      <a:pt x="1084" y="813"/>
                      <a:pt x="1312" y="725"/>
                      <a:pt x="1508" y="598"/>
                    </a:cubicBezTo>
                    <a:cubicBezTo>
                      <a:pt x="1696" y="473"/>
                      <a:pt x="1856" y="321"/>
                      <a:pt x="2017" y="161"/>
                    </a:cubicBezTo>
                    <a:lnTo>
                      <a:pt x="1428" y="125"/>
                    </a:lnTo>
                    <a:cubicBezTo>
                      <a:pt x="1428" y="125"/>
                      <a:pt x="438" y="27"/>
                      <a:pt x="63" y="0"/>
                    </a:cubicBezTo>
                    <a:close/>
                  </a:path>
                </a:pathLst>
              </a:custGeom>
              <a:solidFill>
                <a:srgbClr val="FCC3A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30"/>
              <p:cNvSpPr/>
              <p:nvPr/>
            </p:nvSpPr>
            <p:spPr>
              <a:xfrm>
                <a:off x="1684521" y="570063"/>
                <a:ext cx="31579" cy="19050"/>
              </a:xfrm>
              <a:custGeom>
                <a:avLst/>
                <a:gdLst/>
                <a:ahLst/>
                <a:cxnLst/>
                <a:rect l="l" t="t" r="r" b="b"/>
                <a:pathLst>
                  <a:path w="804" h="485" extrusionOk="0">
                    <a:moveTo>
                      <a:pt x="284" y="0"/>
                    </a:moveTo>
                    <a:cubicBezTo>
                      <a:pt x="273" y="0"/>
                      <a:pt x="262" y="1"/>
                      <a:pt x="250" y="2"/>
                    </a:cubicBezTo>
                    <a:cubicBezTo>
                      <a:pt x="179" y="2"/>
                      <a:pt x="99" y="29"/>
                      <a:pt x="54" y="82"/>
                    </a:cubicBezTo>
                    <a:cubicBezTo>
                      <a:pt x="10" y="145"/>
                      <a:pt x="1" y="234"/>
                      <a:pt x="54" y="287"/>
                    </a:cubicBezTo>
                    <a:cubicBezTo>
                      <a:pt x="72" y="305"/>
                      <a:pt x="99" y="323"/>
                      <a:pt x="126" y="332"/>
                    </a:cubicBezTo>
                    <a:cubicBezTo>
                      <a:pt x="179" y="368"/>
                      <a:pt x="241" y="394"/>
                      <a:pt x="295" y="421"/>
                    </a:cubicBezTo>
                    <a:cubicBezTo>
                      <a:pt x="331" y="439"/>
                      <a:pt x="366" y="457"/>
                      <a:pt x="402" y="475"/>
                    </a:cubicBezTo>
                    <a:cubicBezTo>
                      <a:pt x="428" y="482"/>
                      <a:pt x="456" y="485"/>
                      <a:pt x="485" y="485"/>
                    </a:cubicBezTo>
                    <a:cubicBezTo>
                      <a:pt x="523" y="485"/>
                      <a:pt x="562" y="480"/>
                      <a:pt x="598" y="475"/>
                    </a:cubicBezTo>
                    <a:cubicBezTo>
                      <a:pt x="652" y="457"/>
                      <a:pt x="705" y="439"/>
                      <a:pt x="741" y="403"/>
                    </a:cubicBezTo>
                    <a:cubicBezTo>
                      <a:pt x="795" y="341"/>
                      <a:pt x="804" y="252"/>
                      <a:pt x="804" y="162"/>
                    </a:cubicBezTo>
                    <a:cubicBezTo>
                      <a:pt x="804" y="145"/>
                      <a:pt x="804" y="127"/>
                      <a:pt x="795" y="109"/>
                    </a:cubicBezTo>
                    <a:cubicBezTo>
                      <a:pt x="786" y="82"/>
                      <a:pt x="768" y="73"/>
                      <a:pt x="741" y="64"/>
                    </a:cubicBezTo>
                    <a:cubicBezTo>
                      <a:pt x="652" y="29"/>
                      <a:pt x="572" y="38"/>
                      <a:pt x="473" y="29"/>
                    </a:cubicBezTo>
                    <a:cubicBezTo>
                      <a:pt x="412" y="21"/>
                      <a:pt x="351" y="0"/>
                      <a:pt x="284" y="0"/>
                    </a:cubicBezTo>
                    <a:close/>
                  </a:path>
                </a:pathLst>
              </a:custGeom>
              <a:solidFill>
                <a:srgbClr val="FBBD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30"/>
              <p:cNvSpPr/>
              <p:nvPr/>
            </p:nvSpPr>
            <p:spPr>
              <a:xfrm>
                <a:off x="1824109" y="852539"/>
                <a:ext cx="58759" cy="37549"/>
              </a:xfrm>
              <a:custGeom>
                <a:avLst/>
                <a:gdLst/>
                <a:ahLst/>
                <a:cxnLst/>
                <a:rect l="l" t="t" r="r" b="b"/>
                <a:pathLst>
                  <a:path w="1496" h="956" extrusionOk="0">
                    <a:moveTo>
                      <a:pt x="1086" y="0"/>
                    </a:moveTo>
                    <a:lnTo>
                      <a:pt x="863" y="286"/>
                    </a:lnTo>
                    <a:cubicBezTo>
                      <a:pt x="863" y="286"/>
                      <a:pt x="643" y="226"/>
                      <a:pt x="432" y="226"/>
                    </a:cubicBezTo>
                    <a:cubicBezTo>
                      <a:pt x="253" y="226"/>
                      <a:pt x="79" y="269"/>
                      <a:pt x="51" y="428"/>
                    </a:cubicBezTo>
                    <a:cubicBezTo>
                      <a:pt x="0" y="709"/>
                      <a:pt x="148" y="955"/>
                      <a:pt x="366" y="955"/>
                    </a:cubicBezTo>
                    <a:cubicBezTo>
                      <a:pt x="418" y="955"/>
                      <a:pt x="474" y="941"/>
                      <a:pt x="532" y="910"/>
                    </a:cubicBezTo>
                    <a:cubicBezTo>
                      <a:pt x="808" y="764"/>
                      <a:pt x="877" y="722"/>
                      <a:pt x="1041" y="722"/>
                    </a:cubicBezTo>
                    <a:cubicBezTo>
                      <a:pt x="1058" y="722"/>
                      <a:pt x="1076" y="722"/>
                      <a:pt x="1094" y="723"/>
                    </a:cubicBezTo>
                    <a:cubicBezTo>
                      <a:pt x="1096" y="723"/>
                      <a:pt x="1098" y="723"/>
                      <a:pt x="1100" y="723"/>
                    </a:cubicBezTo>
                    <a:cubicBezTo>
                      <a:pt x="1295" y="723"/>
                      <a:pt x="1496" y="295"/>
                      <a:pt x="1496" y="295"/>
                    </a:cubicBezTo>
                    <a:lnTo>
                      <a:pt x="1086" y="0"/>
                    </a:lnTo>
                    <a:close/>
                  </a:path>
                </a:pathLst>
              </a:custGeom>
              <a:solidFill>
                <a:srgbClr val="FBBD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30"/>
              <p:cNvSpPr/>
              <p:nvPr/>
            </p:nvSpPr>
            <p:spPr>
              <a:xfrm>
                <a:off x="1827487" y="695904"/>
                <a:ext cx="139160" cy="181541"/>
              </a:xfrm>
              <a:custGeom>
                <a:avLst/>
                <a:gdLst/>
                <a:ahLst/>
                <a:cxnLst/>
                <a:rect l="l" t="t" r="r" b="b"/>
                <a:pathLst>
                  <a:path w="3543" h="4622" extrusionOk="0">
                    <a:moveTo>
                      <a:pt x="877" y="0"/>
                    </a:moveTo>
                    <a:cubicBezTo>
                      <a:pt x="601" y="0"/>
                      <a:pt x="455" y="313"/>
                      <a:pt x="455" y="313"/>
                    </a:cubicBezTo>
                    <a:cubicBezTo>
                      <a:pt x="0" y="857"/>
                      <a:pt x="545" y="1223"/>
                      <a:pt x="545" y="1223"/>
                    </a:cubicBezTo>
                    <a:lnTo>
                      <a:pt x="2133" y="2311"/>
                    </a:lnTo>
                    <a:lnTo>
                      <a:pt x="803" y="4184"/>
                    </a:lnTo>
                    <a:lnTo>
                      <a:pt x="1223" y="4622"/>
                    </a:lnTo>
                    <a:cubicBezTo>
                      <a:pt x="1223" y="4622"/>
                      <a:pt x="2427" y="3230"/>
                      <a:pt x="2989" y="2686"/>
                    </a:cubicBezTo>
                    <a:cubicBezTo>
                      <a:pt x="3542" y="2150"/>
                      <a:pt x="3194" y="1847"/>
                      <a:pt x="3194" y="1847"/>
                    </a:cubicBezTo>
                    <a:cubicBezTo>
                      <a:pt x="3194" y="1847"/>
                      <a:pt x="1642" y="438"/>
                      <a:pt x="1169" y="108"/>
                    </a:cubicBezTo>
                    <a:cubicBezTo>
                      <a:pt x="1060" y="30"/>
                      <a:pt x="962" y="0"/>
                      <a:pt x="87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30"/>
              <p:cNvSpPr/>
              <p:nvPr/>
            </p:nvSpPr>
            <p:spPr>
              <a:xfrm>
                <a:off x="1706241" y="1292945"/>
                <a:ext cx="89710" cy="55460"/>
              </a:xfrm>
              <a:custGeom>
                <a:avLst/>
                <a:gdLst/>
                <a:ahLst/>
                <a:cxnLst/>
                <a:rect l="l" t="t" r="r" b="b"/>
                <a:pathLst>
                  <a:path w="2284" h="1412" extrusionOk="0">
                    <a:moveTo>
                      <a:pt x="1517" y="1"/>
                    </a:moveTo>
                    <a:cubicBezTo>
                      <a:pt x="1517" y="1"/>
                      <a:pt x="1508" y="188"/>
                      <a:pt x="1535" y="402"/>
                    </a:cubicBezTo>
                    <a:cubicBezTo>
                      <a:pt x="1580" y="706"/>
                      <a:pt x="1437" y="768"/>
                      <a:pt x="1437" y="768"/>
                    </a:cubicBezTo>
                    <a:cubicBezTo>
                      <a:pt x="1437" y="768"/>
                      <a:pt x="1044" y="884"/>
                      <a:pt x="697" y="1009"/>
                    </a:cubicBezTo>
                    <a:cubicBezTo>
                      <a:pt x="491" y="1089"/>
                      <a:pt x="295" y="1161"/>
                      <a:pt x="215" y="1214"/>
                    </a:cubicBezTo>
                    <a:cubicBezTo>
                      <a:pt x="1" y="1339"/>
                      <a:pt x="215" y="1410"/>
                      <a:pt x="215" y="1410"/>
                    </a:cubicBezTo>
                    <a:cubicBezTo>
                      <a:pt x="215" y="1410"/>
                      <a:pt x="802" y="1402"/>
                      <a:pt x="1304" y="1402"/>
                    </a:cubicBezTo>
                    <a:cubicBezTo>
                      <a:pt x="1555" y="1402"/>
                      <a:pt x="1785" y="1404"/>
                      <a:pt x="1910" y="1410"/>
                    </a:cubicBezTo>
                    <a:cubicBezTo>
                      <a:pt x="1919" y="1411"/>
                      <a:pt x="1927" y="1411"/>
                      <a:pt x="1935" y="1411"/>
                    </a:cubicBezTo>
                    <a:cubicBezTo>
                      <a:pt x="2284" y="1411"/>
                      <a:pt x="2267" y="1054"/>
                      <a:pt x="2267" y="1054"/>
                    </a:cubicBezTo>
                    <a:lnTo>
                      <a:pt x="2267" y="108"/>
                    </a:lnTo>
                    <a:lnTo>
                      <a:pt x="1517" y="1"/>
                    </a:lnTo>
                    <a:close/>
                  </a:path>
                </a:pathLst>
              </a:custGeom>
              <a:solidFill>
                <a:srgbClr val="FBBD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30"/>
              <p:cNvSpPr/>
              <p:nvPr/>
            </p:nvSpPr>
            <p:spPr>
              <a:xfrm>
                <a:off x="1706241" y="1330454"/>
                <a:ext cx="89710" cy="17950"/>
              </a:xfrm>
              <a:custGeom>
                <a:avLst/>
                <a:gdLst/>
                <a:ahLst/>
                <a:cxnLst/>
                <a:rect l="l" t="t" r="r" b="b"/>
                <a:pathLst>
                  <a:path w="2284" h="457" extrusionOk="0">
                    <a:moveTo>
                      <a:pt x="2267" y="0"/>
                    </a:moveTo>
                    <a:cubicBezTo>
                      <a:pt x="2240" y="0"/>
                      <a:pt x="2204" y="0"/>
                      <a:pt x="2177" y="9"/>
                    </a:cubicBezTo>
                    <a:cubicBezTo>
                      <a:pt x="2070" y="18"/>
                      <a:pt x="1981" y="63"/>
                      <a:pt x="1883" y="107"/>
                    </a:cubicBezTo>
                    <a:cubicBezTo>
                      <a:pt x="1627" y="201"/>
                      <a:pt x="1353" y="251"/>
                      <a:pt x="1080" y="251"/>
                    </a:cubicBezTo>
                    <a:cubicBezTo>
                      <a:pt x="963" y="251"/>
                      <a:pt x="847" y="242"/>
                      <a:pt x="732" y="223"/>
                    </a:cubicBezTo>
                    <a:cubicBezTo>
                      <a:pt x="697" y="215"/>
                      <a:pt x="652" y="206"/>
                      <a:pt x="643" y="170"/>
                    </a:cubicBezTo>
                    <a:cubicBezTo>
                      <a:pt x="634" y="143"/>
                      <a:pt x="652" y="116"/>
                      <a:pt x="670" y="99"/>
                    </a:cubicBezTo>
                    <a:cubicBezTo>
                      <a:pt x="679" y="81"/>
                      <a:pt x="688" y="72"/>
                      <a:pt x="697" y="54"/>
                    </a:cubicBezTo>
                    <a:lnTo>
                      <a:pt x="697" y="54"/>
                    </a:lnTo>
                    <a:cubicBezTo>
                      <a:pt x="491" y="134"/>
                      <a:pt x="295" y="206"/>
                      <a:pt x="215" y="259"/>
                    </a:cubicBezTo>
                    <a:cubicBezTo>
                      <a:pt x="1" y="384"/>
                      <a:pt x="215" y="455"/>
                      <a:pt x="215" y="455"/>
                    </a:cubicBezTo>
                    <a:cubicBezTo>
                      <a:pt x="215" y="455"/>
                      <a:pt x="802" y="447"/>
                      <a:pt x="1304" y="447"/>
                    </a:cubicBezTo>
                    <a:cubicBezTo>
                      <a:pt x="1555" y="447"/>
                      <a:pt x="1785" y="449"/>
                      <a:pt x="1910" y="455"/>
                    </a:cubicBezTo>
                    <a:cubicBezTo>
                      <a:pt x="1919" y="456"/>
                      <a:pt x="1927" y="456"/>
                      <a:pt x="1935" y="456"/>
                    </a:cubicBezTo>
                    <a:cubicBezTo>
                      <a:pt x="2284" y="456"/>
                      <a:pt x="2267" y="99"/>
                      <a:pt x="2267" y="99"/>
                    </a:cubicBezTo>
                    <a:lnTo>
                      <a:pt x="226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30"/>
              <p:cNvSpPr/>
              <p:nvPr/>
            </p:nvSpPr>
            <p:spPr>
              <a:xfrm>
                <a:off x="1860401" y="1304178"/>
                <a:ext cx="86607" cy="71878"/>
              </a:xfrm>
              <a:custGeom>
                <a:avLst/>
                <a:gdLst/>
                <a:ahLst/>
                <a:cxnLst/>
                <a:rect l="l" t="t" r="r" b="b"/>
                <a:pathLst>
                  <a:path w="2205" h="1830" extrusionOk="0">
                    <a:moveTo>
                      <a:pt x="1821" y="0"/>
                    </a:moveTo>
                    <a:lnTo>
                      <a:pt x="1196" y="27"/>
                    </a:lnTo>
                    <a:cubicBezTo>
                      <a:pt x="1196" y="27"/>
                      <a:pt x="1259" y="250"/>
                      <a:pt x="1312" y="464"/>
                    </a:cubicBezTo>
                    <a:cubicBezTo>
                      <a:pt x="1348" y="616"/>
                      <a:pt x="1277" y="768"/>
                      <a:pt x="1232" y="839"/>
                    </a:cubicBezTo>
                    <a:cubicBezTo>
                      <a:pt x="1223" y="857"/>
                      <a:pt x="1205" y="875"/>
                      <a:pt x="1179" y="884"/>
                    </a:cubicBezTo>
                    <a:cubicBezTo>
                      <a:pt x="1089" y="946"/>
                      <a:pt x="822" y="1133"/>
                      <a:pt x="572" y="1312"/>
                    </a:cubicBezTo>
                    <a:cubicBezTo>
                      <a:pt x="394" y="1446"/>
                      <a:pt x="233" y="1570"/>
                      <a:pt x="170" y="1642"/>
                    </a:cubicBezTo>
                    <a:cubicBezTo>
                      <a:pt x="1" y="1820"/>
                      <a:pt x="224" y="1829"/>
                      <a:pt x="224" y="1829"/>
                    </a:cubicBezTo>
                    <a:cubicBezTo>
                      <a:pt x="224" y="1829"/>
                      <a:pt x="1482" y="1446"/>
                      <a:pt x="1848" y="1356"/>
                    </a:cubicBezTo>
                    <a:cubicBezTo>
                      <a:pt x="2204" y="1258"/>
                      <a:pt x="2089" y="901"/>
                      <a:pt x="2089" y="901"/>
                    </a:cubicBezTo>
                    <a:lnTo>
                      <a:pt x="1821" y="0"/>
                    </a:lnTo>
                    <a:close/>
                  </a:path>
                </a:pathLst>
              </a:custGeom>
              <a:solidFill>
                <a:srgbClr val="FBBD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30"/>
              <p:cNvSpPr/>
              <p:nvPr/>
            </p:nvSpPr>
            <p:spPr>
              <a:xfrm>
                <a:off x="1860401" y="1336071"/>
                <a:ext cx="86607" cy="39984"/>
              </a:xfrm>
              <a:custGeom>
                <a:avLst/>
                <a:gdLst/>
                <a:ahLst/>
                <a:cxnLst/>
                <a:rect l="l" t="t" r="r" b="b"/>
                <a:pathLst>
                  <a:path w="2205" h="1018" extrusionOk="0">
                    <a:moveTo>
                      <a:pt x="2062" y="0"/>
                    </a:moveTo>
                    <a:cubicBezTo>
                      <a:pt x="2035" y="9"/>
                      <a:pt x="1999" y="18"/>
                      <a:pt x="1973" y="36"/>
                    </a:cubicBezTo>
                    <a:cubicBezTo>
                      <a:pt x="1883" y="80"/>
                      <a:pt x="1803" y="152"/>
                      <a:pt x="1714" y="214"/>
                    </a:cubicBezTo>
                    <a:cubicBezTo>
                      <a:pt x="1411" y="455"/>
                      <a:pt x="1036" y="607"/>
                      <a:pt x="643" y="651"/>
                    </a:cubicBezTo>
                    <a:cubicBezTo>
                      <a:pt x="608" y="651"/>
                      <a:pt x="572" y="651"/>
                      <a:pt x="554" y="625"/>
                    </a:cubicBezTo>
                    <a:cubicBezTo>
                      <a:pt x="536" y="598"/>
                      <a:pt x="545" y="571"/>
                      <a:pt x="554" y="544"/>
                    </a:cubicBezTo>
                    <a:cubicBezTo>
                      <a:pt x="554" y="535"/>
                      <a:pt x="563" y="518"/>
                      <a:pt x="572" y="500"/>
                    </a:cubicBezTo>
                    <a:lnTo>
                      <a:pt x="572" y="500"/>
                    </a:lnTo>
                    <a:cubicBezTo>
                      <a:pt x="394" y="634"/>
                      <a:pt x="233" y="758"/>
                      <a:pt x="170" y="830"/>
                    </a:cubicBezTo>
                    <a:cubicBezTo>
                      <a:pt x="1" y="1008"/>
                      <a:pt x="224" y="1017"/>
                      <a:pt x="224" y="1017"/>
                    </a:cubicBezTo>
                    <a:cubicBezTo>
                      <a:pt x="224" y="1017"/>
                      <a:pt x="1482" y="634"/>
                      <a:pt x="1848" y="544"/>
                    </a:cubicBezTo>
                    <a:cubicBezTo>
                      <a:pt x="2204" y="446"/>
                      <a:pt x="2089" y="89"/>
                      <a:pt x="2089" y="89"/>
                    </a:cubicBezTo>
                    <a:lnTo>
                      <a:pt x="2062"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418" name="Google Shape;418;p30"/>
          <p:cNvSpPr txBox="1">
            <a:spLocks noGrp="1"/>
          </p:cNvSpPr>
          <p:nvPr>
            <p:ph type="ctrTitle"/>
          </p:nvPr>
        </p:nvSpPr>
        <p:spPr>
          <a:xfrm>
            <a:off x="4572000" y="-1493"/>
            <a:ext cx="4572000" cy="2571749"/>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dirty="0">
                <a:solidFill>
                  <a:schemeClr val="tx1"/>
                </a:solidFill>
                <a:latin typeface="+mj-lt"/>
              </a:rPr>
              <a:t>360</a:t>
            </a:r>
            <a:r>
              <a:rPr lang="en-GB">
                <a:solidFill>
                  <a:schemeClr val="tx1"/>
                </a:solidFill>
                <a:latin typeface="+mj-lt"/>
              </a:rPr>
              <a:t>° </a:t>
            </a:r>
            <a:r>
              <a:rPr lang="en-GB">
                <a:solidFill>
                  <a:schemeClr val="accent1"/>
                </a:solidFill>
                <a:latin typeface="+mj-lt"/>
              </a:rPr>
              <a:t>Feedback</a:t>
            </a:r>
            <a:endParaRPr dirty="0">
              <a:solidFill>
                <a:schemeClr val="accent5"/>
              </a:solidFill>
              <a:latin typeface="+mj-lt"/>
            </a:endParaRPr>
          </a:p>
        </p:txBody>
      </p:sp>
      <p:sp>
        <p:nvSpPr>
          <p:cNvPr id="419" name="Google Shape;419;p30"/>
          <p:cNvSpPr txBox="1">
            <a:spLocks noGrp="1"/>
          </p:cNvSpPr>
          <p:nvPr>
            <p:ph type="subTitle" idx="1"/>
          </p:nvPr>
        </p:nvSpPr>
        <p:spPr>
          <a:xfrm>
            <a:off x="4572000" y="2571750"/>
            <a:ext cx="4572000" cy="2571749"/>
          </a:xfrm>
          <a:prstGeom prst="rect">
            <a:avLst/>
          </a:prstGeom>
          <a:solidFill>
            <a:schemeClr val="dk2"/>
          </a:solidFill>
        </p:spPr>
        <p:txBody>
          <a:bodyPr spcFirstLastPara="1" wrap="square" lIns="91425" tIns="91425" rIns="91425" bIns="91425" anchor="ctr" anchorCtr="0">
            <a:noAutofit/>
          </a:bodyPr>
          <a:lstStyle/>
          <a:p>
            <a:pPr marL="0" lvl="0" indent="0" algn="ctr" rtl="0">
              <a:spcBef>
                <a:spcPts val="0"/>
              </a:spcBef>
              <a:spcAft>
                <a:spcPts val="0"/>
              </a:spcAft>
              <a:buNone/>
            </a:pPr>
            <a:r>
              <a:rPr lang="en-US" sz="1500" b="1" dirty="0">
                <a:solidFill>
                  <a:schemeClr val="accent5"/>
                </a:solidFill>
                <a:latin typeface="+mj-lt"/>
              </a:rPr>
              <a:t>BMSW 5102</a:t>
            </a:r>
            <a:br>
              <a:rPr lang="en-US" sz="1300" dirty="0">
                <a:latin typeface="+mj-lt"/>
              </a:rPr>
            </a:br>
            <a:r>
              <a:rPr lang="en-US" sz="1300" dirty="0">
                <a:latin typeface="+mj-lt"/>
              </a:rPr>
              <a:t>Developing Relationships and Workplace Achievement</a:t>
            </a:r>
          </a:p>
          <a:p>
            <a:pPr marL="0" lvl="0" indent="0" algn="ctr" rtl="0">
              <a:spcBef>
                <a:spcPts val="0"/>
              </a:spcBef>
              <a:spcAft>
                <a:spcPts val="0"/>
              </a:spcAft>
              <a:buNone/>
            </a:pPr>
            <a:endParaRPr lang="en-US" sz="1300" dirty="0">
              <a:latin typeface="+mj-lt"/>
            </a:endParaRPr>
          </a:p>
          <a:p>
            <a:pPr marL="0" lvl="0" indent="0" algn="ctr" rtl="0">
              <a:spcBef>
                <a:spcPts val="0"/>
              </a:spcBef>
              <a:spcAft>
                <a:spcPts val="0"/>
              </a:spcAft>
              <a:buNone/>
            </a:pPr>
            <a:r>
              <a:rPr lang="en-US" sz="1500" b="1" dirty="0">
                <a:solidFill>
                  <a:schemeClr val="accent5"/>
                </a:solidFill>
                <a:latin typeface="+mj-lt"/>
              </a:rPr>
              <a:t>Presented By</a:t>
            </a:r>
          </a:p>
          <a:p>
            <a:pPr marL="0" lvl="0" indent="0" algn="ctr" rtl="0">
              <a:spcBef>
                <a:spcPts val="0"/>
              </a:spcBef>
              <a:spcAft>
                <a:spcPts val="0"/>
              </a:spcAft>
              <a:buNone/>
            </a:pPr>
            <a:r>
              <a:rPr lang="en-US" sz="1300" dirty="0">
                <a:latin typeface="+mj-lt"/>
              </a:rPr>
              <a:t>Cristian Eugen Teaca (2127717)</a:t>
            </a:r>
          </a:p>
          <a:p>
            <a:pPr marL="0" lvl="0" indent="0" algn="ctr" rtl="0">
              <a:spcBef>
                <a:spcPts val="0"/>
              </a:spcBef>
              <a:spcAft>
                <a:spcPts val="0"/>
              </a:spcAft>
              <a:buNone/>
            </a:pPr>
            <a:endParaRPr lang="en-US" sz="1100" dirty="0">
              <a:latin typeface="+mj-lt"/>
            </a:endParaRPr>
          </a:p>
          <a:p>
            <a:pPr marL="0" lvl="0" indent="0" algn="ctr" rtl="0">
              <a:spcBef>
                <a:spcPts val="0"/>
              </a:spcBef>
              <a:spcAft>
                <a:spcPts val="0"/>
              </a:spcAft>
              <a:buNone/>
            </a:pPr>
            <a:r>
              <a:rPr lang="en-US" sz="1500" b="1" dirty="0">
                <a:solidFill>
                  <a:schemeClr val="accent5"/>
                </a:solidFill>
                <a:latin typeface="+mj-lt"/>
              </a:rPr>
              <a:t>Lecturer</a:t>
            </a:r>
          </a:p>
          <a:p>
            <a:pPr marL="0" lvl="0" indent="0" algn="ctr" rtl="0">
              <a:spcBef>
                <a:spcPts val="0"/>
              </a:spcBef>
              <a:spcAft>
                <a:spcPts val="0"/>
              </a:spcAft>
              <a:buNone/>
            </a:pPr>
            <a:r>
              <a:rPr lang="en-US" sz="1300" dirty="0">
                <a:latin typeface="+mj-lt"/>
              </a:rPr>
              <a:t>Ehsan </a:t>
            </a:r>
            <a:r>
              <a:rPr lang="en-US" sz="1300" dirty="0" err="1">
                <a:latin typeface="+mj-lt"/>
              </a:rPr>
              <a:t>Khajeh</a:t>
            </a:r>
            <a:endParaRPr lang="en-US" sz="1300" dirty="0">
              <a:latin typeface="+mj-lt"/>
            </a:endParaRPr>
          </a:p>
        </p:txBody>
      </p:sp>
      <p:sp>
        <p:nvSpPr>
          <p:cNvPr id="420" name="Google Shape;420;p30"/>
          <p:cNvSpPr/>
          <p:nvPr/>
        </p:nvSpPr>
        <p:spPr>
          <a:xfrm>
            <a:off x="3927269" y="13154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30"/>
          <p:cNvSpPr/>
          <p:nvPr/>
        </p:nvSpPr>
        <p:spPr>
          <a:xfrm>
            <a:off x="1171519" y="8118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34"/>
        <p:cNvGrpSpPr/>
        <p:nvPr/>
      </p:nvGrpSpPr>
      <p:grpSpPr>
        <a:xfrm>
          <a:off x="0" y="0"/>
          <a:ext cx="0" cy="0"/>
          <a:chOff x="0" y="0"/>
          <a:chExt cx="0" cy="0"/>
        </a:xfrm>
      </p:grpSpPr>
      <p:sp>
        <p:nvSpPr>
          <p:cNvPr id="435" name="Google Shape;435;p32"/>
          <p:cNvSpPr txBox="1">
            <a:spLocks noGrp="1"/>
          </p:cNvSpPr>
          <p:nvPr>
            <p:ph type="title"/>
          </p:nvPr>
        </p:nvSpPr>
        <p:spPr>
          <a:xfrm>
            <a:off x="720000" y="539400"/>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mj-lt"/>
              </a:rPr>
              <a:t>TABLE OF </a:t>
            </a:r>
            <a:r>
              <a:rPr lang="en" dirty="0">
                <a:solidFill>
                  <a:schemeClr val="accent1"/>
                </a:solidFill>
                <a:latin typeface="+mj-lt"/>
              </a:rPr>
              <a:t>CONTENTS</a:t>
            </a:r>
            <a:endParaRPr dirty="0">
              <a:solidFill>
                <a:schemeClr val="accent1"/>
              </a:solidFill>
              <a:latin typeface="+mj-lt"/>
            </a:endParaRPr>
          </a:p>
        </p:txBody>
      </p:sp>
      <p:sp>
        <p:nvSpPr>
          <p:cNvPr id="440" name="Google Shape;440;p32"/>
          <p:cNvSpPr txBox="1">
            <a:spLocks noGrp="1"/>
          </p:cNvSpPr>
          <p:nvPr>
            <p:ph type="title" idx="5"/>
          </p:nvPr>
        </p:nvSpPr>
        <p:spPr>
          <a:xfrm>
            <a:off x="922231" y="1844275"/>
            <a:ext cx="795900" cy="77117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mj-lt"/>
              </a:rPr>
              <a:t>01</a:t>
            </a:r>
            <a:endParaRPr dirty="0">
              <a:latin typeface="+mj-lt"/>
            </a:endParaRPr>
          </a:p>
        </p:txBody>
      </p:sp>
      <p:sp>
        <p:nvSpPr>
          <p:cNvPr id="441" name="Google Shape;441;p32"/>
          <p:cNvSpPr txBox="1">
            <a:spLocks noGrp="1"/>
          </p:cNvSpPr>
          <p:nvPr>
            <p:ph type="title" idx="6"/>
          </p:nvPr>
        </p:nvSpPr>
        <p:spPr>
          <a:xfrm>
            <a:off x="922231" y="3358771"/>
            <a:ext cx="795900" cy="77117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mj-lt"/>
              </a:rPr>
              <a:t>03</a:t>
            </a:r>
            <a:endParaRPr dirty="0">
              <a:latin typeface="+mj-lt"/>
            </a:endParaRPr>
          </a:p>
        </p:txBody>
      </p:sp>
      <p:sp>
        <p:nvSpPr>
          <p:cNvPr id="442" name="Google Shape;442;p32"/>
          <p:cNvSpPr txBox="1">
            <a:spLocks noGrp="1"/>
          </p:cNvSpPr>
          <p:nvPr>
            <p:ph type="title" idx="7"/>
          </p:nvPr>
        </p:nvSpPr>
        <p:spPr>
          <a:xfrm>
            <a:off x="4832506" y="1844275"/>
            <a:ext cx="795900" cy="77117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mj-lt"/>
              </a:rPr>
              <a:t>02</a:t>
            </a:r>
            <a:endParaRPr dirty="0">
              <a:latin typeface="+mj-lt"/>
            </a:endParaRPr>
          </a:p>
        </p:txBody>
      </p:sp>
      <p:sp>
        <p:nvSpPr>
          <p:cNvPr id="443" name="Google Shape;443;p32"/>
          <p:cNvSpPr txBox="1">
            <a:spLocks noGrp="1"/>
          </p:cNvSpPr>
          <p:nvPr>
            <p:ph type="title" idx="8"/>
          </p:nvPr>
        </p:nvSpPr>
        <p:spPr>
          <a:xfrm>
            <a:off x="4832506" y="3389008"/>
            <a:ext cx="795900" cy="740938"/>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mj-lt"/>
              </a:rPr>
              <a:t>04</a:t>
            </a:r>
            <a:endParaRPr dirty="0">
              <a:latin typeface="+mj-lt"/>
            </a:endParaRPr>
          </a:p>
        </p:txBody>
      </p:sp>
      <p:sp>
        <p:nvSpPr>
          <p:cNvPr id="444" name="Google Shape;444;p32"/>
          <p:cNvSpPr txBox="1">
            <a:spLocks noGrp="1"/>
          </p:cNvSpPr>
          <p:nvPr>
            <p:ph type="subTitle" idx="9"/>
          </p:nvPr>
        </p:nvSpPr>
        <p:spPr>
          <a:xfrm>
            <a:off x="1779092" y="1800574"/>
            <a:ext cx="2792907" cy="77117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1600" dirty="0">
                <a:latin typeface="+mn-lt"/>
              </a:rPr>
              <a:t>360° Feedback Concept </a:t>
            </a:r>
            <a:r>
              <a:rPr lang="en-GB" sz="1600" dirty="0">
                <a:solidFill>
                  <a:schemeClr val="accent1"/>
                </a:solidFill>
                <a:latin typeface="+mn-lt"/>
              </a:rPr>
              <a:t>Definition</a:t>
            </a:r>
          </a:p>
        </p:txBody>
      </p:sp>
      <p:grpSp>
        <p:nvGrpSpPr>
          <p:cNvPr id="448" name="Google Shape;448;p32"/>
          <p:cNvGrpSpPr/>
          <p:nvPr/>
        </p:nvGrpSpPr>
        <p:grpSpPr>
          <a:xfrm rot="5278364">
            <a:off x="-474823" y="1224986"/>
            <a:ext cx="1889582" cy="433508"/>
            <a:chOff x="-49806" y="1266020"/>
            <a:chExt cx="481587" cy="110491"/>
          </a:xfrm>
        </p:grpSpPr>
        <p:sp>
          <p:nvSpPr>
            <p:cNvPr id="449" name="Google Shape;449;p32"/>
            <p:cNvSpPr/>
            <p:nvPr/>
          </p:nvSpPr>
          <p:spPr>
            <a:xfrm>
              <a:off x="-48661" y="1266020"/>
              <a:ext cx="480442" cy="110409"/>
            </a:xfrm>
            <a:custGeom>
              <a:avLst/>
              <a:gdLst/>
              <a:ahLst/>
              <a:cxnLst/>
              <a:rect l="l" t="t" r="r" b="b"/>
              <a:pathLst>
                <a:path w="12232" h="2811" extrusionOk="0">
                  <a:moveTo>
                    <a:pt x="1758" y="1"/>
                  </a:moveTo>
                  <a:lnTo>
                    <a:pt x="1" y="554"/>
                  </a:lnTo>
                  <a:lnTo>
                    <a:pt x="464" y="839"/>
                  </a:lnTo>
                  <a:lnTo>
                    <a:pt x="1571" y="1517"/>
                  </a:lnTo>
                  <a:lnTo>
                    <a:pt x="10394" y="2659"/>
                  </a:lnTo>
                  <a:lnTo>
                    <a:pt x="10501" y="2668"/>
                  </a:lnTo>
                  <a:lnTo>
                    <a:pt x="10875" y="2713"/>
                  </a:lnTo>
                  <a:lnTo>
                    <a:pt x="10866" y="2784"/>
                  </a:lnTo>
                  <a:lnTo>
                    <a:pt x="11116" y="2811"/>
                  </a:lnTo>
                  <a:lnTo>
                    <a:pt x="11125" y="2748"/>
                  </a:lnTo>
                  <a:lnTo>
                    <a:pt x="11330" y="2775"/>
                  </a:lnTo>
                  <a:cubicBezTo>
                    <a:pt x="11363" y="2779"/>
                    <a:pt x="11396" y="2781"/>
                    <a:pt x="11429" y="2781"/>
                  </a:cubicBezTo>
                  <a:cubicBezTo>
                    <a:pt x="11808" y="2781"/>
                    <a:pt x="12137" y="2501"/>
                    <a:pt x="12187" y="2115"/>
                  </a:cubicBezTo>
                  <a:cubicBezTo>
                    <a:pt x="12231" y="1696"/>
                    <a:pt x="11937" y="1312"/>
                    <a:pt x="11518" y="1258"/>
                  </a:cubicBezTo>
                  <a:lnTo>
                    <a:pt x="11321" y="1232"/>
                  </a:lnTo>
                  <a:lnTo>
                    <a:pt x="11330" y="1169"/>
                  </a:lnTo>
                  <a:lnTo>
                    <a:pt x="11080" y="1142"/>
                  </a:lnTo>
                  <a:lnTo>
                    <a:pt x="11072" y="1205"/>
                  </a:lnTo>
                  <a:lnTo>
                    <a:pt x="1758" y="1"/>
                  </a:ln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50" name="Google Shape;450;p32"/>
            <p:cNvGrpSpPr/>
            <p:nvPr/>
          </p:nvGrpSpPr>
          <p:grpSpPr>
            <a:xfrm>
              <a:off x="-49806" y="1266103"/>
              <a:ext cx="481537" cy="110408"/>
              <a:chOff x="-144543" y="2083865"/>
              <a:chExt cx="481537" cy="110408"/>
            </a:xfrm>
          </p:grpSpPr>
          <p:sp>
            <p:nvSpPr>
              <p:cNvPr id="451" name="Google Shape;451;p32"/>
              <p:cNvSpPr/>
              <p:nvPr/>
            </p:nvSpPr>
            <p:spPr>
              <a:xfrm>
                <a:off x="-143793" y="2083865"/>
                <a:ext cx="69403" cy="59584"/>
              </a:xfrm>
              <a:custGeom>
                <a:avLst/>
                <a:gdLst/>
                <a:ahLst/>
                <a:cxnLst/>
                <a:rect l="l" t="t" r="r" b="b"/>
                <a:pathLst>
                  <a:path w="1767" h="1517" extrusionOk="0">
                    <a:moveTo>
                      <a:pt x="1767" y="0"/>
                    </a:moveTo>
                    <a:lnTo>
                      <a:pt x="1" y="553"/>
                    </a:lnTo>
                    <a:lnTo>
                      <a:pt x="1571" y="1517"/>
                    </a:lnTo>
                    <a:lnTo>
                      <a:pt x="176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32"/>
              <p:cNvSpPr/>
              <p:nvPr/>
            </p:nvSpPr>
            <p:spPr>
              <a:xfrm>
                <a:off x="-144543" y="2083865"/>
                <a:ext cx="69403" cy="59584"/>
              </a:xfrm>
              <a:custGeom>
                <a:avLst/>
                <a:gdLst/>
                <a:ahLst/>
                <a:cxnLst/>
                <a:rect l="l" t="t" r="r" b="b"/>
                <a:pathLst>
                  <a:path w="1767" h="1517" extrusionOk="0">
                    <a:moveTo>
                      <a:pt x="1767" y="0"/>
                    </a:moveTo>
                    <a:lnTo>
                      <a:pt x="1" y="553"/>
                    </a:lnTo>
                    <a:lnTo>
                      <a:pt x="1571" y="1517"/>
                    </a:lnTo>
                    <a:lnTo>
                      <a:pt x="1767" y="0"/>
                    </a:lnTo>
                    <a:close/>
                  </a:path>
                </a:pathLst>
              </a:custGeom>
              <a:solidFill>
                <a:srgbClr val="FFFFFF">
                  <a:alpha val="642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32"/>
              <p:cNvSpPr/>
              <p:nvPr/>
            </p:nvSpPr>
            <p:spPr>
              <a:xfrm>
                <a:off x="268612" y="2129034"/>
                <a:ext cx="68382" cy="64062"/>
              </a:xfrm>
              <a:custGeom>
                <a:avLst/>
                <a:gdLst/>
                <a:ahLst/>
                <a:cxnLst/>
                <a:rect l="l" t="t" r="r" b="b"/>
                <a:pathLst>
                  <a:path w="1741" h="1631" extrusionOk="0">
                    <a:moveTo>
                      <a:pt x="188" y="1"/>
                    </a:moveTo>
                    <a:lnTo>
                      <a:pt x="1" y="1517"/>
                    </a:lnTo>
                    <a:lnTo>
                      <a:pt x="830" y="1625"/>
                    </a:lnTo>
                    <a:cubicBezTo>
                      <a:pt x="863" y="1629"/>
                      <a:pt x="895" y="1631"/>
                      <a:pt x="926" y="1631"/>
                    </a:cubicBezTo>
                    <a:cubicBezTo>
                      <a:pt x="1307" y="1631"/>
                      <a:pt x="1637" y="1343"/>
                      <a:pt x="1687" y="964"/>
                    </a:cubicBezTo>
                    <a:cubicBezTo>
                      <a:pt x="1740" y="545"/>
                      <a:pt x="1437" y="161"/>
                      <a:pt x="1027" y="108"/>
                    </a:cubicBezTo>
                    <a:lnTo>
                      <a:pt x="18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32"/>
              <p:cNvSpPr/>
              <p:nvPr/>
            </p:nvSpPr>
            <p:spPr>
              <a:xfrm>
                <a:off x="-82129" y="2083865"/>
                <a:ext cx="354283" cy="104439"/>
              </a:xfrm>
              <a:custGeom>
                <a:avLst/>
                <a:gdLst/>
                <a:ahLst/>
                <a:cxnLst/>
                <a:rect l="l" t="t" r="r" b="b"/>
                <a:pathLst>
                  <a:path w="9020" h="2659" extrusionOk="0">
                    <a:moveTo>
                      <a:pt x="197" y="0"/>
                    </a:moveTo>
                    <a:lnTo>
                      <a:pt x="1" y="1517"/>
                    </a:lnTo>
                    <a:lnTo>
                      <a:pt x="8833" y="2659"/>
                    </a:lnTo>
                    <a:lnTo>
                      <a:pt x="9020" y="1142"/>
                    </a:lnTo>
                    <a:lnTo>
                      <a:pt x="19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32"/>
              <p:cNvSpPr/>
              <p:nvPr/>
            </p:nvSpPr>
            <p:spPr>
              <a:xfrm>
                <a:off x="-143793" y="2098908"/>
                <a:ext cx="20699" cy="17911"/>
              </a:xfrm>
              <a:custGeom>
                <a:avLst/>
                <a:gdLst/>
                <a:ahLst/>
                <a:cxnLst/>
                <a:rect l="l" t="t" r="r" b="b"/>
                <a:pathLst>
                  <a:path w="527" h="456" extrusionOk="0">
                    <a:moveTo>
                      <a:pt x="527" y="1"/>
                    </a:moveTo>
                    <a:lnTo>
                      <a:pt x="1" y="170"/>
                    </a:lnTo>
                    <a:lnTo>
                      <a:pt x="464" y="456"/>
                    </a:lnTo>
                    <a:lnTo>
                      <a:pt x="52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32"/>
              <p:cNvSpPr/>
              <p:nvPr/>
            </p:nvSpPr>
            <p:spPr>
              <a:xfrm>
                <a:off x="264763" y="2128680"/>
                <a:ext cx="36135" cy="63119"/>
              </a:xfrm>
              <a:custGeom>
                <a:avLst/>
                <a:gdLst/>
                <a:ahLst/>
                <a:cxnLst/>
                <a:rect l="l" t="t" r="r" b="b"/>
                <a:pathLst>
                  <a:path w="920" h="1607" extrusionOk="0">
                    <a:moveTo>
                      <a:pt x="188" y="1"/>
                    </a:moveTo>
                    <a:lnTo>
                      <a:pt x="1" y="1518"/>
                    </a:lnTo>
                    <a:lnTo>
                      <a:pt x="732" y="1607"/>
                    </a:lnTo>
                    <a:lnTo>
                      <a:pt x="919" y="90"/>
                    </a:lnTo>
                    <a:lnTo>
                      <a:pt x="188"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32"/>
              <p:cNvSpPr/>
              <p:nvPr/>
            </p:nvSpPr>
            <p:spPr>
              <a:xfrm>
                <a:off x="283341" y="2128366"/>
                <a:ext cx="17911" cy="65908"/>
              </a:xfrm>
              <a:custGeom>
                <a:avLst/>
                <a:gdLst/>
                <a:ahLst/>
                <a:cxnLst/>
                <a:rect l="l" t="t" r="r" b="b"/>
                <a:pathLst>
                  <a:path w="456" h="1678" extrusionOk="0">
                    <a:moveTo>
                      <a:pt x="206" y="0"/>
                    </a:moveTo>
                    <a:lnTo>
                      <a:pt x="0" y="1650"/>
                    </a:lnTo>
                    <a:lnTo>
                      <a:pt x="250" y="1677"/>
                    </a:lnTo>
                    <a:lnTo>
                      <a:pt x="455" y="36"/>
                    </a:lnTo>
                    <a:lnTo>
                      <a:pt x="20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32"/>
              <p:cNvSpPr/>
              <p:nvPr/>
            </p:nvSpPr>
            <p:spPr>
              <a:xfrm>
                <a:off x="-82129" y="2128680"/>
                <a:ext cx="367598" cy="61744"/>
              </a:xfrm>
              <a:custGeom>
                <a:avLst/>
                <a:gdLst/>
                <a:ahLst/>
                <a:cxnLst/>
                <a:rect l="l" t="t" r="r" b="b"/>
                <a:pathLst>
                  <a:path w="9359" h="1572" extrusionOk="0">
                    <a:moveTo>
                      <a:pt x="45" y="1"/>
                    </a:moveTo>
                    <a:lnTo>
                      <a:pt x="1" y="376"/>
                    </a:lnTo>
                    <a:lnTo>
                      <a:pt x="9314" y="1571"/>
                    </a:lnTo>
                    <a:lnTo>
                      <a:pt x="9359" y="1205"/>
                    </a:lnTo>
                    <a:lnTo>
                      <a:pt x="45" y="1"/>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32"/>
              <p:cNvSpPr/>
              <p:nvPr/>
            </p:nvSpPr>
            <p:spPr>
              <a:xfrm>
                <a:off x="-76512" y="2083865"/>
                <a:ext cx="367598" cy="61705"/>
              </a:xfrm>
              <a:custGeom>
                <a:avLst/>
                <a:gdLst/>
                <a:ahLst/>
                <a:cxnLst/>
                <a:rect l="l" t="t" r="r" b="b"/>
                <a:pathLst>
                  <a:path w="9359" h="1571" extrusionOk="0">
                    <a:moveTo>
                      <a:pt x="54" y="0"/>
                    </a:moveTo>
                    <a:lnTo>
                      <a:pt x="0" y="375"/>
                    </a:lnTo>
                    <a:lnTo>
                      <a:pt x="9314" y="1570"/>
                    </a:lnTo>
                    <a:lnTo>
                      <a:pt x="9359" y="1204"/>
                    </a:lnTo>
                    <a:lnTo>
                      <a:pt x="54" y="0"/>
                    </a:lnTo>
                    <a:close/>
                  </a:path>
                </a:pathLst>
              </a:custGeom>
              <a:solidFill>
                <a:srgbClr val="FFFFFF">
                  <a:alpha val="273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32"/>
              <p:cNvSpPr/>
              <p:nvPr/>
            </p:nvSpPr>
            <p:spPr>
              <a:xfrm>
                <a:off x="283341" y="2173181"/>
                <a:ext cx="12294" cy="21092"/>
              </a:xfrm>
              <a:custGeom>
                <a:avLst/>
                <a:gdLst/>
                <a:ahLst/>
                <a:cxnLst/>
                <a:rect l="l" t="t" r="r" b="b"/>
                <a:pathLst>
                  <a:path w="313" h="537" extrusionOk="0">
                    <a:moveTo>
                      <a:pt x="63" y="1"/>
                    </a:moveTo>
                    <a:lnTo>
                      <a:pt x="0" y="509"/>
                    </a:lnTo>
                    <a:lnTo>
                      <a:pt x="250" y="536"/>
                    </a:lnTo>
                    <a:lnTo>
                      <a:pt x="313" y="37"/>
                    </a:lnTo>
                    <a:lnTo>
                      <a:pt x="63" y="1"/>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61" name="Google Shape;461;p32"/>
          <p:cNvGrpSpPr/>
          <p:nvPr/>
        </p:nvGrpSpPr>
        <p:grpSpPr>
          <a:xfrm rot="3505496">
            <a:off x="7519826" y="860247"/>
            <a:ext cx="1889595" cy="433509"/>
            <a:chOff x="-49806" y="1266020"/>
            <a:chExt cx="481587" cy="110491"/>
          </a:xfrm>
        </p:grpSpPr>
        <p:sp>
          <p:nvSpPr>
            <p:cNvPr id="462" name="Google Shape;462;p32"/>
            <p:cNvSpPr/>
            <p:nvPr/>
          </p:nvSpPr>
          <p:spPr>
            <a:xfrm>
              <a:off x="-48661" y="1266020"/>
              <a:ext cx="480442" cy="110409"/>
            </a:xfrm>
            <a:custGeom>
              <a:avLst/>
              <a:gdLst/>
              <a:ahLst/>
              <a:cxnLst/>
              <a:rect l="l" t="t" r="r" b="b"/>
              <a:pathLst>
                <a:path w="12232" h="2811" extrusionOk="0">
                  <a:moveTo>
                    <a:pt x="1758" y="1"/>
                  </a:moveTo>
                  <a:lnTo>
                    <a:pt x="1" y="554"/>
                  </a:lnTo>
                  <a:lnTo>
                    <a:pt x="464" y="839"/>
                  </a:lnTo>
                  <a:lnTo>
                    <a:pt x="1571" y="1517"/>
                  </a:lnTo>
                  <a:lnTo>
                    <a:pt x="10394" y="2659"/>
                  </a:lnTo>
                  <a:lnTo>
                    <a:pt x="10501" y="2668"/>
                  </a:lnTo>
                  <a:lnTo>
                    <a:pt x="10875" y="2713"/>
                  </a:lnTo>
                  <a:lnTo>
                    <a:pt x="10866" y="2784"/>
                  </a:lnTo>
                  <a:lnTo>
                    <a:pt x="11116" y="2811"/>
                  </a:lnTo>
                  <a:lnTo>
                    <a:pt x="11125" y="2748"/>
                  </a:lnTo>
                  <a:lnTo>
                    <a:pt x="11330" y="2775"/>
                  </a:lnTo>
                  <a:cubicBezTo>
                    <a:pt x="11363" y="2779"/>
                    <a:pt x="11396" y="2781"/>
                    <a:pt x="11429" y="2781"/>
                  </a:cubicBezTo>
                  <a:cubicBezTo>
                    <a:pt x="11808" y="2781"/>
                    <a:pt x="12137" y="2501"/>
                    <a:pt x="12187" y="2115"/>
                  </a:cubicBezTo>
                  <a:cubicBezTo>
                    <a:pt x="12231" y="1696"/>
                    <a:pt x="11937" y="1312"/>
                    <a:pt x="11518" y="1258"/>
                  </a:cubicBezTo>
                  <a:lnTo>
                    <a:pt x="11321" y="1232"/>
                  </a:lnTo>
                  <a:lnTo>
                    <a:pt x="11330" y="1169"/>
                  </a:lnTo>
                  <a:lnTo>
                    <a:pt x="11080" y="1142"/>
                  </a:lnTo>
                  <a:lnTo>
                    <a:pt x="11072" y="1205"/>
                  </a:lnTo>
                  <a:lnTo>
                    <a:pt x="1758" y="1"/>
                  </a:ln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3" name="Google Shape;463;p32"/>
            <p:cNvGrpSpPr/>
            <p:nvPr/>
          </p:nvGrpSpPr>
          <p:grpSpPr>
            <a:xfrm>
              <a:off x="-49806" y="1266103"/>
              <a:ext cx="481537" cy="110408"/>
              <a:chOff x="-144543" y="2083865"/>
              <a:chExt cx="481537" cy="110408"/>
            </a:xfrm>
          </p:grpSpPr>
          <p:sp>
            <p:nvSpPr>
              <p:cNvPr id="464" name="Google Shape;464;p32"/>
              <p:cNvSpPr/>
              <p:nvPr/>
            </p:nvSpPr>
            <p:spPr>
              <a:xfrm>
                <a:off x="-143793" y="2083865"/>
                <a:ext cx="69403" cy="59584"/>
              </a:xfrm>
              <a:custGeom>
                <a:avLst/>
                <a:gdLst/>
                <a:ahLst/>
                <a:cxnLst/>
                <a:rect l="l" t="t" r="r" b="b"/>
                <a:pathLst>
                  <a:path w="1767" h="1517" extrusionOk="0">
                    <a:moveTo>
                      <a:pt x="1767" y="0"/>
                    </a:moveTo>
                    <a:lnTo>
                      <a:pt x="1" y="553"/>
                    </a:lnTo>
                    <a:lnTo>
                      <a:pt x="1571" y="1517"/>
                    </a:lnTo>
                    <a:lnTo>
                      <a:pt x="176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32"/>
              <p:cNvSpPr/>
              <p:nvPr/>
            </p:nvSpPr>
            <p:spPr>
              <a:xfrm>
                <a:off x="-144543" y="2083865"/>
                <a:ext cx="69403" cy="59584"/>
              </a:xfrm>
              <a:custGeom>
                <a:avLst/>
                <a:gdLst/>
                <a:ahLst/>
                <a:cxnLst/>
                <a:rect l="l" t="t" r="r" b="b"/>
                <a:pathLst>
                  <a:path w="1767" h="1517" extrusionOk="0">
                    <a:moveTo>
                      <a:pt x="1767" y="0"/>
                    </a:moveTo>
                    <a:lnTo>
                      <a:pt x="1" y="553"/>
                    </a:lnTo>
                    <a:lnTo>
                      <a:pt x="1571" y="1517"/>
                    </a:lnTo>
                    <a:lnTo>
                      <a:pt x="1767" y="0"/>
                    </a:lnTo>
                    <a:close/>
                  </a:path>
                </a:pathLst>
              </a:custGeom>
              <a:solidFill>
                <a:srgbClr val="FFFFFF">
                  <a:alpha val="642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32"/>
              <p:cNvSpPr/>
              <p:nvPr/>
            </p:nvSpPr>
            <p:spPr>
              <a:xfrm>
                <a:off x="268612" y="2129034"/>
                <a:ext cx="68382" cy="64062"/>
              </a:xfrm>
              <a:custGeom>
                <a:avLst/>
                <a:gdLst/>
                <a:ahLst/>
                <a:cxnLst/>
                <a:rect l="l" t="t" r="r" b="b"/>
                <a:pathLst>
                  <a:path w="1741" h="1631" extrusionOk="0">
                    <a:moveTo>
                      <a:pt x="188" y="1"/>
                    </a:moveTo>
                    <a:lnTo>
                      <a:pt x="1" y="1517"/>
                    </a:lnTo>
                    <a:lnTo>
                      <a:pt x="830" y="1625"/>
                    </a:lnTo>
                    <a:cubicBezTo>
                      <a:pt x="863" y="1629"/>
                      <a:pt x="895" y="1631"/>
                      <a:pt x="926" y="1631"/>
                    </a:cubicBezTo>
                    <a:cubicBezTo>
                      <a:pt x="1307" y="1631"/>
                      <a:pt x="1637" y="1343"/>
                      <a:pt x="1687" y="964"/>
                    </a:cubicBezTo>
                    <a:cubicBezTo>
                      <a:pt x="1740" y="545"/>
                      <a:pt x="1437" y="161"/>
                      <a:pt x="1027" y="108"/>
                    </a:cubicBezTo>
                    <a:lnTo>
                      <a:pt x="18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32"/>
              <p:cNvSpPr/>
              <p:nvPr/>
            </p:nvSpPr>
            <p:spPr>
              <a:xfrm>
                <a:off x="-82129" y="2083865"/>
                <a:ext cx="354283" cy="104439"/>
              </a:xfrm>
              <a:custGeom>
                <a:avLst/>
                <a:gdLst/>
                <a:ahLst/>
                <a:cxnLst/>
                <a:rect l="l" t="t" r="r" b="b"/>
                <a:pathLst>
                  <a:path w="9020" h="2659" extrusionOk="0">
                    <a:moveTo>
                      <a:pt x="197" y="0"/>
                    </a:moveTo>
                    <a:lnTo>
                      <a:pt x="1" y="1517"/>
                    </a:lnTo>
                    <a:lnTo>
                      <a:pt x="8833" y="2659"/>
                    </a:lnTo>
                    <a:lnTo>
                      <a:pt x="9020" y="1142"/>
                    </a:lnTo>
                    <a:lnTo>
                      <a:pt x="19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32"/>
              <p:cNvSpPr/>
              <p:nvPr/>
            </p:nvSpPr>
            <p:spPr>
              <a:xfrm>
                <a:off x="-143793" y="2098908"/>
                <a:ext cx="20699" cy="17911"/>
              </a:xfrm>
              <a:custGeom>
                <a:avLst/>
                <a:gdLst/>
                <a:ahLst/>
                <a:cxnLst/>
                <a:rect l="l" t="t" r="r" b="b"/>
                <a:pathLst>
                  <a:path w="527" h="456" extrusionOk="0">
                    <a:moveTo>
                      <a:pt x="527" y="1"/>
                    </a:moveTo>
                    <a:lnTo>
                      <a:pt x="1" y="170"/>
                    </a:lnTo>
                    <a:lnTo>
                      <a:pt x="464" y="456"/>
                    </a:lnTo>
                    <a:lnTo>
                      <a:pt x="52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32"/>
              <p:cNvSpPr/>
              <p:nvPr/>
            </p:nvSpPr>
            <p:spPr>
              <a:xfrm>
                <a:off x="264763" y="2128680"/>
                <a:ext cx="36135" cy="63119"/>
              </a:xfrm>
              <a:custGeom>
                <a:avLst/>
                <a:gdLst/>
                <a:ahLst/>
                <a:cxnLst/>
                <a:rect l="l" t="t" r="r" b="b"/>
                <a:pathLst>
                  <a:path w="920" h="1607" extrusionOk="0">
                    <a:moveTo>
                      <a:pt x="188" y="1"/>
                    </a:moveTo>
                    <a:lnTo>
                      <a:pt x="1" y="1518"/>
                    </a:lnTo>
                    <a:lnTo>
                      <a:pt x="732" y="1607"/>
                    </a:lnTo>
                    <a:lnTo>
                      <a:pt x="919" y="90"/>
                    </a:lnTo>
                    <a:lnTo>
                      <a:pt x="188"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32"/>
              <p:cNvSpPr/>
              <p:nvPr/>
            </p:nvSpPr>
            <p:spPr>
              <a:xfrm>
                <a:off x="283341" y="2128366"/>
                <a:ext cx="17911" cy="65908"/>
              </a:xfrm>
              <a:custGeom>
                <a:avLst/>
                <a:gdLst/>
                <a:ahLst/>
                <a:cxnLst/>
                <a:rect l="l" t="t" r="r" b="b"/>
                <a:pathLst>
                  <a:path w="456" h="1678" extrusionOk="0">
                    <a:moveTo>
                      <a:pt x="206" y="0"/>
                    </a:moveTo>
                    <a:lnTo>
                      <a:pt x="0" y="1650"/>
                    </a:lnTo>
                    <a:lnTo>
                      <a:pt x="250" y="1677"/>
                    </a:lnTo>
                    <a:lnTo>
                      <a:pt x="455" y="36"/>
                    </a:lnTo>
                    <a:lnTo>
                      <a:pt x="20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32"/>
              <p:cNvSpPr/>
              <p:nvPr/>
            </p:nvSpPr>
            <p:spPr>
              <a:xfrm>
                <a:off x="-82129" y="2128680"/>
                <a:ext cx="367598" cy="61744"/>
              </a:xfrm>
              <a:custGeom>
                <a:avLst/>
                <a:gdLst/>
                <a:ahLst/>
                <a:cxnLst/>
                <a:rect l="l" t="t" r="r" b="b"/>
                <a:pathLst>
                  <a:path w="9359" h="1572" extrusionOk="0">
                    <a:moveTo>
                      <a:pt x="45" y="1"/>
                    </a:moveTo>
                    <a:lnTo>
                      <a:pt x="1" y="376"/>
                    </a:lnTo>
                    <a:lnTo>
                      <a:pt x="9314" y="1571"/>
                    </a:lnTo>
                    <a:lnTo>
                      <a:pt x="9359" y="1205"/>
                    </a:lnTo>
                    <a:lnTo>
                      <a:pt x="45" y="1"/>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32"/>
              <p:cNvSpPr/>
              <p:nvPr/>
            </p:nvSpPr>
            <p:spPr>
              <a:xfrm>
                <a:off x="-76512" y="2083865"/>
                <a:ext cx="367598" cy="61705"/>
              </a:xfrm>
              <a:custGeom>
                <a:avLst/>
                <a:gdLst/>
                <a:ahLst/>
                <a:cxnLst/>
                <a:rect l="l" t="t" r="r" b="b"/>
                <a:pathLst>
                  <a:path w="9359" h="1571" extrusionOk="0">
                    <a:moveTo>
                      <a:pt x="54" y="0"/>
                    </a:moveTo>
                    <a:lnTo>
                      <a:pt x="0" y="375"/>
                    </a:lnTo>
                    <a:lnTo>
                      <a:pt x="9314" y="1570"/>
                    </a:lnTo>
                    <a:lnTo>
                      <a:pt x="9359" y="1204"/>
                    </a:lnTo>
                    <a:lnTo>
                      <a:pt x="54" y="0"/>
                    </a:lnTo>
                    <a:close/>
                  </a:path>
                </a:pathLst>
              </a:custGeom>
              <a:solidFill>
                <a:srgbClr val="FFFFFF">
                  <a:alpha val="273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32"/>
              <p:cNvSpPr/>
              <p:nvPr/>
            </p:nvSpPr>
            <p:spPr>
              <a:xfrm>
                <a:off x="283341" y="2173181"/>
                <a:ext cx="12294" cy="21092"/>
              </a:xfrm>
              <a:custGeom>
                <a:avLst/>
                <a:gdLst/>
                <a:ahLst/>
                <a:cxnLst/>
                <a:rect l="l" t="t" r="r" b="b"/>
                <a:pathLst>
                  <a:path w="313" h="537" extrusionOk="0">
                    <a:moveTo>
                      <a:pt x="63" y="1"/>
                    </a:moveTo>
                    <a:lnTo>
                      <a:pt x="0" y="509"/>
                    </a:lnTo>
                    <a:lnTo>
                      <a:pt x="250" y="536"/>
                    </a:lnTo>
                    <a:lnTo>
                      <a:pt x="313" y="37"/>
                    </a:lnTo>
                    <a:lnTo>
                      <a:pt x="63" y="1"/>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8" name="Google Shape;444;p32">
            <a:extLst>
              <a:ext uri="{FF2B5EF4-FFF2-40B4-BE49-F238E27FC236}">
                <a16:creationId xmlns:a16="http://schemas.microsoft.com/office/drawing/2014/main" id="{7C84E526-A51E-36C7-D165-21A3C440384E}"/>
              </a:ext>
            </a:extLst>
          </p:cNvPr>
          <p:cNvSpPr txBox="1">
            <a:spLocks/>
          </p:cNvSpPr>
          <p:nvPr/>
        </p:nvSpPr>
        <p:spPr>
          <a:xfrm>
            <a:off x="1779092" y="3389008"/>
            <a:ext cx="2792907" cy="771175"/>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2000"/>
              <a:buFont typeface="Bebas Neue"/>
              <a:buNone/>
              <a:defRPr sz="2000" b="1" i="0" u="none" strike="noStrike" cap="none">
                <a:solidFill>
                  <a:schemeClr val="dk1"/>
                </a:solidFill>
                <a:latin typeface="Signika"/>
                <a:ea typeface="Signika"/>
                <a:cs typeface="Signika"/>
                <a:sym typeface="Signika"/>
              </a:defRPr>
            </a:lvl1pPr>
            <a:lvl2pPr marL="914400" marR="0" lvl="1"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2pPr>
            <a:lvl3pPr marL="1371600" marR="0" lvl="2"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3pPr>
            <a:lvl4pPr marL="1828800" marR="0" lvl="3"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4pPr>
            <a:lvl5pPr marL="2286000" marR="0" lvl="4"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5pPr>
            <a:lvl6pPr marL="2743200" marR="0" lvl="5"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6pPr>
            <a:lvl7pPr marL="3200400" marR="0" lvl="6"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7pPr>
            <a:lvl8pPr marL="3657600" marR="0" lvl="7"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8pPr>
            <a:lvl9pPr marL="4114800" marR="0" lvl="8"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9pPr>
          </a:lstStyle>
          <a:p>
            <a:pPr marL="0" indent="0" algn="ctr"/>
            <a:r>
              <a:rPr lang="en-US" sz="1600" dirty="0">
                <a:latin typeface="+mn-lt"/>
              </a:rPr>
              <a:t>Benefits and </a:t>
            </a:r>
            <a:r>
              <a:rPr lang="en-US" sz="1600" dirty="0">
                <a:solidFill>
                  <a:schemeClr val="accent1"/>
                </a:solidFill>
                <a:latin typeface="+mn-lt"/>
              </a:rPr>
              <a:t>Importance</a:t>
            </a:r>
          </a:p>
        </p:txBody>
      </p:sp>
      <p:sp>
        <p:nvSpPr>
          <p:cNvPr id="19" name="Google Shape;444;p32">
            <a:extLst>
              <a:ext uri="{FF2B5EF4-FFF2-40B4-BE49-F238E27FC236}">
                <a16:creationId xmlns:a16="http://schemas.microsoft.com/office/drawing/2014/main" id="{8EED6750-FFA1-460F-57B5-9AD6178CDF2D}"/>
              </a:ext>
            </a:extLst>
          </p:cNvPr>
          <p:cNvSpPr txBox="1">
            <a:spLocks/>
          </p:cNvSpPr>
          <p:nvPr/>
        </p:nvSpPr>
        <p:spPr>
          <a:xfrm>
            <a:off x="5673030" y="3389008"/>
            <a:ext cx="2792907" cy="771175"/>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2000"/>
              <a:buFont typeface="Bebas Neue"/>
              <a:buNone/>
              <a:defRPr sz="2000" b="1" i="0" u="none" strike="noStrike" cap="none">
                <a:solidFill>
                  <a:schemeClr val="dk1"/>
                </a:solidFill>
                <a:latin typeface="Signika"/>
                <a:ea typeface="Signika"/>
                <a:cs typeface="Signika"/>
                <a:sym typeface="Signika"/>
              </a:defRPr>
            </a:lvl1pPr>
            <a:lvl2pPr marL="914400" marR="0" lvl="1"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2pPr>
            <a:lvl3pPr marL="1371600" marR="0" lvl="2"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3pPr>
            <a:lvl4pPr marL="1828800" marR="0" lvl="3"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4pPr>
            <a:lvl5pPr marL="2286000" marR="0" lvl="4"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5pPr>
            <a:lvl6pPr marL="2743200" marR="0" lvl="5"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6pPr>
            <a:lvl7pPr marL="3200400" marR="0" lvl="6"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7pPr>
            <a:lvl8pPr marL="3657600" marR="0" lvl="7"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8pPr>
            <a:lvl9pPr marL="4114800" marR="0" lvl="8"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9pPr>
          </a:lstStyle>
          <a:p>
            <a:pPr marL="0" indent="0" algn="ctr"/>
            <a:r>
              <a:rPr lang="en-US" sz="1600" dirty="0">
                <a:latin typeface="+mj-lt"/>
              </a:rPr>
              <a:t>Issues During </a:t>
            </a:r>
            <a:r>
              <a:rPr lang="en-US" sz="1600" dirty="0">
                <a:solidFill>
                  <a:schemeClr val="accent1"/>
                </a:solidFill>
                <a:latin typeface="+mj-lt"/>
              </a:rPr>
              <a:t>Implementation</a:t>
            </a:r>
          </a:p>
        </p:txBody>
      </p:sp>
      <p:sp>
        <p:nvSpPr>
          <p:cNvPr id="20" name="Google Shape;444;p32">
            <a:extLst>
              <a:ext uri="{FF2B5EF4-FFF2-40B4-BE49-F238E27FC236}">
                <a16:creationId xmlns:a16="http://schemas.microsoft.com/office/drawing/2014/main" id="{9E7C0275-8597-B10F-2BFF-A752C7C44AA3}"/>
              </a:ext>
            </a:extLst>
          </p:cNvPr>
          <p:cNvSpPr txBox="1">
            <a:spLocks/>
          </p:cNvSpPr>
          <p:nvPr/>
        </p:nvSpPr>
        <p:spPr>
          <a:xfrm>
            <a:off x="5690166" y="1847713"/>
            <a:ext cx="2792907" cy="771175"/>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2000"/>
              <a:buFont typeface="Bebas Neue"/>
              <a:buNone/>
              <a:defRPr sz="2000" b="1" i="0" u="none" strike="noStrike" cap="none">
                <a:solidFill>
                  <a:schemeClr val="dk1"/>
                </a:solidFill>
                <a:latin typeface="Signika"/>
                <a:ea typeface="Signika"/>
                <a:cs typeface="Signika"/>
                <a:sym typeface="Signika"/>
              </a:defRPr>
            </a:lvl1pPr>
            <a:lvl2pPr marL="914400" marR="0" lvl="1"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2pPr>
            <a:lvl3pPr marL="1371600" marR="0" lvl="2"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3pPr>
            <a:lvl4pPr marL="1828800" marR="0" lvl="3"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4pPr>
            <a:lvl5pPr marL="2286000" marR="0" lvl="4"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5pPr>
            <a:lvl6pPr marL="2743200" marR="0" lvl="5"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6pPr>
            <a:lvl7pPr marL="3200400" marR="0" lvl="6"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7pPr>
            <a:lvl8pPr marL="3657600" marR="0" lvl="7"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8pPr>
            <a:lvl9pPr marL="4114800" marR="0" lvl="8" indent="-317500" algn="l" rtl="0">
              <a:lnSpc>
                <a:spcPct val="100000"/>
              </a:lnSpc>
              <a:spcBef>
                <a:spcPts val="0"/>
              </a:spcBef>
              <a:spcAft>
                <a:spcPts val="0"/>
              </a:spcAft>
              <a:buClr>
                <a:schemeClr val="dk1"/>
              </a:buClr>
              <a:buSzPts val="2000"/>
              <a:buFont typeface="Bebas Neue"/>
              <a:buNone/>
              <a:defRPr sz="2000" b="0" i="0" u="none" strike="noStrike" cap="none">
                <a:solidFill>
                  <a:schemeClr val="dk1"/>
                </a:solidFill>
                <a:latin typeface="Bebas Neue"/>
                <a:ea typeface="Bebas Neue"/>
                <a:cs typeface="Bebas Neue"/>
                <a:sym typeface="Bebas Neue"/>
              </a:defRPr>
            </a:lvl9pPr>
          </a:lstStyle>
          <a:p>
            <a:pPr marL="0" indent="0" algn="ctr"/>
            <a:r>
              <a:rPr lang="en-GB" sz="1600" dirty="0">
                <a:latin typeface="+mn-lt"/>
              </a:rPr>
              <a:t>Concept </a:t>
            </a:r>
            <a:r>
              <a:rPr lang="en-GB" sz="1600" dirty="0">
                <a:solidFill>
                  <a:schemeClr val="accent1"/>
                </a:solidFill>
                <a:latin typeface="+mn-lt"/>
              </a:rPr>
              <a:t>Stages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34"/>
        <p:cNvGrpSpPr/>
        <p:nvPr/>
      </p:nvGrpSpPr>
      <p:grpSpPr>
        <a:xfrm>
          <a:off x="0" y="0"/>
          <a:ext cx="0" cy="0"/>
          <a:chOff x="0" y="0"/>
          <a:chExt cx="0" cy="0"/>
        </a:xfrm>
      </p:grpSpPr>
      <p:sp>
        <p:nvSpPr>
          <p:cNvPr id="535" name="Google Shape;535;p34"/>
          <p:cNvSpPr/>
          <p:nvPr/>
        </p:nvSpPr>
        <p:spPr>
          <a:xfrm>
            <a:off x="5560841" y="687991"/>
            <a:ext cx="2934984" cy="3843857"/>
          </a:xfrm>
          <a:custGeom>
            <a:avLst/>
            <a:gdLst/>
            <a:ahLst/>
            <a:cxnLst/>
            <a:rect l="l" t="t" r="r" b="b"/>
            <a:pathLst>
              <a:path w="11331" h="14840" extrusionOk="0">
                <a:moveTo>
                  <a:pt x="6044" y="1"/>
                </a:moveTo>
                <a:cubicBezTo>
                  <a:pt x="4913" y="1"/>
                  <a:pt x="3799" y="453"/>
                  <a:pt x="2829" y="1063"/>
                </a:cubicBezTo>
                <a:cubicBezTo>
                  <a:pt x="2392" y="1340"/>
                  <a:pt x="1964" y="1661"/>
                  <a:pt x="1678" y="2098"/>
                </a:cubicBezTo>
                <a:cubicBezTo>
                  <a:pt x="991" y="3195"/>
                  <a:pt x="1428" y="4605"/>
                  <a:pt x="1535" y="5898"/>
                </a:cubicBezTo>
                <a:cubicBezTo>
                  <a:pt x="1625" y="6960"/>
                  <a:pt x="1464" y="8040"/>
                  <a:pt x="1071" y="9030"/>
                </a:cubicBezTo>
                <a:cubicBezTo>
                  <a:pt x="706" y="9949"/>
                  <a:pt x="144" y="10814"/>
                  <a:pt x="72" y="11795"/>
                </a:cubicBezTo>
                <a:cubicBezTo>
                  <a:pt x="1" y="12759"/>
                  <a:pt x="456" y="13749"/>
                  <a:pt x="1241" y="14311"/>
                </a:cubicBezTo>
                <a:cubicBezTo>
                  <a:pt x="1727" y="14659"/>
                  <a:pt x="2330" y="14839"/>
                  <a:pt x="2930" y="14839"/>
                </a:cubicBezTo>
                <a:cubicBezTo>
                  <a:pt x="3299" y="14839"/>
                  <a:pt x="3667" y="14771"/>
                  <a:pt x="4006" y="14632"/>
                </a:cubicBezTo>
                <a:cubicBezTo>
                  <a:pt x="5362" y="14061"/>
                  <a:pt x="6058" y="12580"/>
                  <a:pt x="7066" y="11510"/>
                </a:cubicBezTo>
                <a:cubicBezTo>
                  <a:pt x="7842" y="10689"/>
                  <a:pt x="8815" y="10100"/>
                  <a:pt x="9662" y="9351"/>
                </a:cubicBezTo>
                <a:cubicBezTo>
                  <a:pt x="10510" y="8602"/>
                  <a:pt x="11250" y="7620"/>
                  <a:pt x="11286" y="6496"/>
                </a:cubicBezTo>
                <a:cubicBezTo>
                  <a:pt x="11331" y="4926"/>
                  <a:pt x="10019" y="3989"/>
                  <a:pt x="9359" y="2723"/>
                </a:cubicBezTo>
                <a:cubicBezTo>
                  <a:pt x="8663" y="1376"/>
                  <a:pt x="8333" y="251"/>
                  <a:pt x="6522" y="28"/>
                </a:cubicBezTo>
                <a:cubicBezTo>
                  <a:pt x="6363" y="10"/>
                  <a:pt x="6203" y="1"/>
                  <a:pt x="6044" y="1"/>
                </a:cubicBezTo>
                <a:close/>
              </a:path>
            </a:pathLst>
          </a:custGeom>
          <a:solidFill>
            <a:srgbClr val="E2E1EC">
              <a:alpha val="511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34"/>
          <p:cNvSpPr txBox="1">
            <a:spLocks noGrp="1"/>
          </p:cNvSpPr>
          <p:nvPr>
            <p:ph type="title"/>
          </p:nvPr>
        </p:nvSpPr>
        <p:spPr>
          <a:xfrm>
            <a:off x="920050" y="2140050"/>
            <a:ext cx="4026600" cy="1466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3000" dirty="0">
                <a:latin typeface="+mj-lt"/>
              </a:rPr>
              <a:t>360° Feedback </a:t>
            </a:r>
            <a:r>
              <a:rPr lang="en-GB" sz="3000" dirty="0">
                <a:solidFill>
                  <a:schemeClr val="accent1"/>
                </a:solidFill>
                <a:latin typeface="+mj-lt"/>
              </a:rPr>
              <a:t>Concept Definition</a:t>
            </a:r>
            <a:endParaRPr sz="3000" dirty="0">
              <a:solidFill>
                <a:schemeClr val="accent1"/>
              </a:solidFill>
              <a:latin typeface="+mj-lt"/>
            </a:endParaRPr>
          </a:p>
        </p:txBody>
      </p:sp>
      <p:sp>
        <p:nvSpPr>
          <p:cNvPr id="537" name="Google Shape;537;p34"/>
          <p:cNvSpPr txBox="1">
            <a:spLocks noGrp="1"/>
          </p:cNvSpPr>
          <p:nvPr>
            <p:ph type="title" idx="2"/>
          </p:nvPr>
        </p:nvSpPr>
        <p:spPr>
          <a:xfrm>
            <a:off x="2281000" y="1013450"/>
            <a:ext cx="1305000" cy="100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mj-lt"/>
              </a:rPr>
              <a:t>01</a:t>
            </a:r>
            <a:endParaRPr dirty="0">
              <a:latin typeface="+mj-lt"/>
            </a:endParaRPr>
          </a:p>
        </p:txBody>
      </p:sp>
      <p:sp>
        <p:nvSpPr>
          <p:cNvPr id="538" name="Google Shape;538;p34"/>
          <p:cNvSpPr txBox="1">
            <a:spLocks noGrp="1"/>
          </p:cNvSpPr>
          <p:nvPr>
            <p:ph type="subTitle" idx="1"/>
          </p:nvPr>
        </p:nvSpPr>
        <p:spPr>
          <a:xfrm>
            <a:off x="713100" y="3682750"/>
            <a:ext cx="4440600" cy="668358"/>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mj-lt"/>
              </a:rPr>
              <a:t>Presented by</a:t>
            </a:r>
            <a:br>
              <a:rPr lang="en" dirty="0">
                <a:latin typeface="+mj-lt"/>
              </a:rPr>
            </a:br>
            <a:r>
              <a:rPr lang="en" dirty="0">
                <a:latin typeface="+mj-lt"/>
              </a:rPr>
              <a:t>Cristian Eugen Teaca</a:t>
            </a:r>
            <a:endParaRPr dirty="0">
              <a:latin typeface="+mj-lt"/>
            </a:endParaRPr>
          </a:p>
        </p:txBody>
      </p:sp>
      <p:grpSp>
        <p:nvGrpSpPr>
          <p:cNvPr id="539" name="Google Shape;539;p34"/>
          <p:cNvGrpSpPr/>
          <p:nvPr/>
        </p:nvGrpSpPr>
        <p:grpSpPr>
          <a:xfrm>
            <a:off x="5987295" y="2526520"/>
            <a:ext cx="693303" cy="1838431"/>
            <a:chOff x="7363972" y="-223337"/>
            <a:chExt cx="473051" cy="1254388"/>
          </a:xfrm>
        </p:grpSpPr>
        <p:sp>
          <p:nvSpPr>
            <p:cNvPr id="540" name="Google Shape;540;p34"/>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1" name="Google Shape;541;p34"/>
            <p:cNvGrpSpPr/>
            <p:nvPr/>
          </p:nvGrpSpPr>
          <p:grpSpPr>
            <a:xfrm>
              <a:off x="7480824" y="52920"/>
              <a:ext cx="203693" cy="790830"/>
              <a:chOff x="4595979" y="4179496"/>
              <a:chExt cx="57502" cy="223253"/>
            </a:xfrm>
          </p:grpSpPr>
          <p:sp>
            <p:nvSpPr>
              <p:cNvPr id="542" name="Google Shape;542;p34"/>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34"/>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34"/>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34"/>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6" name="Google Shape;546;p34"/>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7" name="Google Shape;547;p34"/>
          <p:cNvGrpSpPr/>
          <p:nvPr/>
        </p:nvGrpSpPr>
        <p:grpSpPr>
          <a:xfrm>
            <a:off x="7514170" y="2526520"/>
            <a:ext cx="693303" cy="1838431"/>
            <a:chOff x="7363972" y="-223337"/>
            <a:chExt cx="473051" cy="1254388"/>
          </a:xfrm>
        </p:grpSpPr>
        <p:sp>
          <p:nvSpPr>
            <p:cNvPr id="548" name="Google Shape;548;p34"/>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9" name="Google Shape;549;p34"/>
            <p:cNvGrpSpPr/>
            <p:nvPr/>
          </p:nvGrpSpPr>
          <p:grpSpPr>
            <a:xfrm>
              <a:off x="7480824" y="52920"/>
              <a:ext cx="203693" cy="790830"/>
              <a:chOff x="4595979" y="4179496"/>
              <a:chExt cx="57502" cy="223253"/>
            </a:xfrm>
          </p:grpSpPr>
          <p:sp>
            <p:nvSpPr>
              <p:cNvPr id="550" name="Google Shape;550;p34"/>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34"/>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34"/>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34"/>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4" name="Google Shape;554;p34"/>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5" name="Google Shape;555;p34"/>
          <p:cNvGrpSpPr/>
          <p:nvPr/>
        </p:nvGrpSpPr>
        <p:grpSpPr>
          <a:xfrm>
            <a:off x="5888236" y="1015400"/>
            <a:ext cx="2318929" cy="3349480"/>
            <a:chOff x="7890333" y="3420911"/>
            <a:chExt cx="479382" cy="692423"/>
          </a:xfrm>
        </p:grpSpPr>
        <p:sp>
          <p:nvSpPr>
            <p:cNvPr id="556" name="Google Shape;556;p34"/>
            <p:cNvSpPr/>
            <p:nvPr/>
          </p:nvSpPr>
          <p:spPr>
            <a:xfrm>
              <a:off x="7890333" y="3420911"/>
              <a:ext cx="479382" cy="692423"/>
            </a:xfrm>
            <a:custGeom>
              <a:avLst/>
              <a:gdLst/>
              <a:ahLst/>
              <a:cxnLst/>
              <a:rect l="l" t="t" r="r" b="b"/>
              <a:pathLst>
                <a:path w="12205" h="17629" extrusionOk="0">
                  <a:moveTo>
                    <a:pt x="6637" y="1"/>
                  </a:moveTo>
                  <a:cubicBezTo>
                    <a:pt x="6557" y="1"/>
                    <a:pt x="6307" y="54"/>
                    <a:pt x="6138" y="152"/>
                  </a:cubicBezTo>
                  <a:cubicBezTo>
                    <a:pt x="6102" y="126"/>
                    <a:pt x="6057" y="108"/>
                    <a:pt x="6031" y="90"/>
                  </a:cubicBezTo>
                  <a:cubicBezTo>
                    <a:pt x="5918" y="37"/>
                    <a:pt x="5795" y="8"/>
                    <a:pt x="5670" y="8"/>
                  </a:cubicBezTo>
                  <a:cubicBezTo>
                    <a:pt x="5627" y="8"/>
                    <a:pt x="5583" y="12"/>
                    <a:pt x="5540" y="19"/>
                  </a:cubicBezTo>
                  <a:cubicBezTo>
                    <a:pt x="5379" y="45"/>
                    <a:pt x="5219" y="135"/>
                    <a:pt x="5139" y="277"/>
                  </a:cubicBezTo>
                  <a:cubicBezTo>
                    <a:pt x="5067" y="420"/>
                    <a:pt x="5094" y="625"/>
                    <a:pt x="5237" y="715"/>
                  </a:cubicBezTo>
                  <a:cubicBezTo>
                    <a:pt x="5290" y="741"/>
                    <a:pt x="5353" y="759"/>
                    <a:pt x="5415" y="768"/>
                  </a:cubicBezTo>
                  <a:cubicBezTo>
                    <a:pt x="5469" y="777"/>
                    <a:pt x="5522" y="777"/>
                    <a:pt x="5585" y="777"/>
                  </a:cubicBezTo>
                  <a:lnTo>
                    <a:pt x="5558" y="1071"/>
                  </a:lnTo>
                  <a:cubicBezTo>
                    <a:pt x="5558" y="1071"/>
                    <a:pt x="5549" y="1071"/>
                    <a:pt x="5549" y="1080"/>
                  </a:cubicBezTo>
                  <a:cubicBezTo>
                    <a:pt x="5540" y="1089"/>
                    <a:pt x="5540" y="1107"/>
                    <a:pt x="5549" y="1116"/>
                  </a:cubicBezTo>
                  <a:cubicBezTo>
                    <a:pt x="5549" y="1116"/>
                    <a:pt x="5549" y="1116"/>
                    <a:pt x="5558" y="1125"/>
                  </a:cubicBezTo>
                  <a:lnTo>
                    <a:pt x="5504" y="1821"/>
                  </a:lnTo>
                  <a:cubicBezTo>
                    <a:pt x="5478" y="2124"/>
                    <a:pt x="5710" y="2392"/>
                    <a:pt x="6013" y="2418"/>
                  </a:cubicBezTo>
                  <a:lnTo>
                    <a:pt x="6022" y="2418"/>
                  </a:lnTo>
                  <a:lnTo>
                    <a:pt x="6013" y="2561"/>
                  </a:lnTo>
                  <a:lnTo>
                    <a:pt x="5986" y="2936"/>
                  </a:lnTo>
                  <a:lnTo>
                    <a:pt x="5959" y="2936"/>
                  </a:lnTo>
                  <a:cubicBezTo>
                    <a:pt x="5959" y="2936"/>
                    <a:pt x="5925" y="2934"/>
                    <a:pt x="5867" y="2934"/>
                  </a:cubicBezTo>
                  <a:cubicBezTo>
                    <a:pt x="5779" y="2934"/>
                    <a:pt x="5638" y="2938"/>
                    <a:pt x="5478" y="2954"/>
                  </a:cubicBezTo>
                  <a:cubicBezTo>
                    <a:pt x="5299" y="2972"/>
                    <a:pt x="5103" y="3007"/>
                    <a:pt x="4933" y="3088"/>
                  </a:cubicBezTo>
                  <a:cubicBezTo>
                    <a:pt x="4755" y="3132"/>
                    <a:pt x="4496" y="3275"/>
                    <a:pt x="4345" y="3667"/>
                  </a:cubicBezTo>
                  <a:cubicBezTo>
                    <a:pt x="4139" y="4220"/>
                    <a:pt x="3435" y="5487"/>
                    <a:pt x="3194" y="5907"/>
                  </a:cubicBezTo>
                  <a:cubicBezTo>
                    <a:pt x="3042" y="5755"/>
                    <a:pt x="2890" y="5657"/>
                    <a:pt x="2890" y="5657"/>
                  </a:cubicBezTo>
                  <a:lnTo>
                    <a:pt x="1222" y="4220"/>
                  </a:lnTo>
                  <a:lnTo>
                    <a:pt x="1187" y="4256"/>
                  </a:lnTo>
                  <a:cubicBezTo>
                    <a:pt x="1124" y="4185"/>
                    <a:pt x="1080" y="4096"/>
                    <a:pt x="1071" y="4006"/>
                  </a:cubicBezTo>
                  <a:cubicBezTo>
                    <a:pt x="1053" y="3926"/>
                    <a:pt x="1062" y="3837"/>
                    <a:pt x="1026" y="3765"/>
                  </a:cubicBezTo>
                  <a:cubicBezTo>
                    <a:pt x="999" y="3721"/>
                    <a:pt x="964" y="3685"/>
                    <a:pt x="928" y="3650"/>
                  </a:cubicBezTo>
                  <a:cubicBezTo>
                    <a:pt x="794" y="3525"/>
                    <a:pt x="660" y="3418"/>
                    <a:pt x="509" y="3319"/>
                  </a:cubicBezTo>
                  <a:cubicBezTo>
                    <a:pt x="490" y="3307"/>
                    <a:pt x="466" y="3294"/>
                    <a:pt x="445" y="3294"/>
                  </a:cubicBezTo>
                  <a:cubicBezTo>
                    <a:pt x="436" y="3294"/>
                    <a:pt x="427" y="3296"/>
                    <a:pt x="419" y="3302"/>
                  </a:cubicBezTo>
                  <a:cubicBezTo>
                    <a:pt x="393" y="3319"/>
                    <a:pt x="384" y="3346"/>
                    <a:pt x="393" y="3373"/>
                  </a:cubicBezTo>
                  <a:cubicBezTo>
                    <a:pt x="410" y="3400"/>
                    <a:pt x="428" y="3426"/>
                    <a:pt x="446" y="3444"/>
                  </a:cubicBezTo>
                  <a:cubicBezTo>
                    <a:pt x="482" y="3471"/>
                    <a:pt x="509" y="3498"/>
                    <a:pt x="544" y="3534"/>
                  </a:cubicBezTo>
                  <a:cubicBezTo>
                    <a:pt x="571" y="3551"/>
                    <a:pt x="598" y="3587"/>
                    <a:pt x="589" y="3623"/>
                  </a:cubicBezTo>
                  <a:cubicBezTo>
                    <a:pt x="580" y="3650"/>
                    <a:pt x="553" y="3658"/>
                    <a:pt x="535" y="3667"/>
                  </a:cubicBezTo>
                  <a:cubicBezTo>
                    <a:pt x="473" y="3703"/>
                    <a:pt x="419" y="3757"/>
                    <a:pt x="366" y="3810"/>
                  </a:cubicBezTo>
                  <a:cubicBezTo>
                    <a:pt x="348" y="3837"/>
                    <a:pt x="321" y="3864"/>
                    <a:pt x="321" y="3899"/>
                  </a:cubicBezTo>
                  <a:cubicBezTo>
                    <a:pt x="321" y="3917"/>
                    <a:pt x="330" y="3944"/>
                    <a:pt x="339" y="3962"/>
                  </a:cubicBezTo>
                  <a:cubicBezTo>
                    <a:pt x="375" y="4033"/>
                    <a:pt x="428" y="4087"/>
                    <a:pt x="491" y="4140"/>
                  </a:cubicBezTo>
                  <a:cubicBezTo>
                    <a:pt x="633" y="4256"/>
                    <a:pt x="848" y="4292"/>
                    <a:pt x="955" y="4452"/>
                  </a:cubicBezTo>
                  <a:cubicBezTo>
                    <a:pt x="964" y="4461"/>
                    <a:pt x="972" y="4470"/>
                    <a:pt x="981" y="4479"/>
                  </a:cubicBezTo>
                  <a:lnTo>
                    <a:pt x="964" y="4488"/>
                  </a:lnTo>
                  <a:lnTo>
                    <a:pt x="2659" y="6397"/>
                  </a:lnTo>
                  <a:cubicBezTo>
                    <a:pt x="2659" y="6397"/>
                    <a:pt x="2881" y="6721"/>
                    <a:pt x="3140" y="6721"/>
                  </a:cubicBezTo>
                  <a:cubicBezTo>
                    <a:pt x="3224" y="6721"/>
                    <a:pt x="3313" y="6686"/>
                    <a:pt x="3399" y="6593"/>
                  </a:cubicBezTo>
                  <a:cubicBezTo>
                    <a:pt x="3417" y="6585"/>
                    <a:pt x="3426" y="6567"/>
                    <a:pt x="3435" y="6549"/>
                  </a:cubicBezTo>
                  <a:cubicBezTo>
                    <a:pt x="3533" y="6442"/>
                    <a:pt x="3649" y="6263"/>
                    <a:pt x="3836" y="6040"/>
                  </a:cubicBezTo>
                  <a:cubicBezTo>
                    <a:pt x="3970" y="5862"/>
                    <a:pt x="4220" y="5532"/>
                    <a:pt x="4470" y="5148"/>
                  </a:cubicBezTo>
                  <a:lnTo>
                    <a:pt x="4470" y="5148"/>
                  </a:lnTo>
                  <a:cubicBezTo>
                    <a:pt x="4425" y="6094"/>
                    <a:pt x="4389" y="7209"/>
                    <a:pt x="4362" y="7967"/>
                  </a:cubicBezTo>
                  <a:lnTo>
                    <a:pt x="1356" y="6799"/>
                  </a:lnTo>
                  <a:lnTo>
                    <a:pt x="1338" y="6799"/>
                  </a:lnTo>
                  <a:lnTo>
                    <a:pt x="607" y="6763"/>
                  </a:lnTo>
                  <a:lnTo>
                    <a:pt x="0" y="6736"/>
                  </a:lnTo>
                  <a:lnTo>
                    <a:pt x="464" y="7129"/>
                  </a:lnTo>
                  <a:lnTo>
                    <a:pt x="1026" y="7593"/>
                  </a:lnTo>
                  <a:lnTo>
                    <a:pt x="1044" y="7610"/>
                  </a:lnTo>
                  <a:lnTo>
                    <a:pt x="4550" y="8984"/>
                  </a:lnTo>
                  <a:lnTo>
                    <a:pt x="4354" y="16540"/>
                  </a:lnTo>
                  <a:lnTo>
                    <a:pt x="4452" y="16540"/>
                  </a:lnTo>
                  <a:lnTo>
                    <a:pt x="4452" y="16692"/>
                  </a:lnTo>
                  <a:lnTo>
                    <a:pt x="4416" y="16692"/>
                  </a:lnTo>
                  <a:cubicBezTo>
                    <a:pt x="4416" y="16692"/>
                    <a:pt x="3792" y="17183"/>
                    <a:pt x="3542" y="17218"/>
                  </a:cubicBezTo>
                  <a:cubicBezTo>
                    <a:pt x="3310" y="17245"/>
                    <a:pt x="2971" y="17388"/>
                    <a:pt x="2882" y="17557"/>
                  </a:cubicBezTo>
                  <a:cubicBezTo>
                    <a:pt x="2873" y="17584"/>
                    <a:pt x="2864" y="17602"/>
                    <a:pt x="2864" y="17629"/>
                  </a:cubicBezTo>
                  <a:lnTo>
                    <a:pt x="4380" y="17629"/>
                  </a:lnTo>
                  <a:lnTo>
                    <a:pt x="4425" y="17557"/>
                  </a:lnTo>
                  <a:lnTo>
                    <a:pt x="4505" y="17450"/>
                  </a:lnTo>
                  <a:lnTo>
                    <a:pt x="4585" y="17450"/>
                  </a:lnTo>
                  <a:lnTo>
                    <a:pt x="4585" y="17557"/>
                  </a:lnTo>
                  <a:lnTo>
                    <a:pt x="4585" y="17629"/>
                  </a:lnTo>
                  <a:lnTo>
                    <a:pt x="4951" y="17629"/>
                  </a:lnTo>
                  <a:lnTo>
                    <a:pt x="4951" y="17557"/>
                  </a:lnTo>
                  <a:lnTo>
                    <a:pt x="4951" y="16692"/>
                  </a:lnTo>
                  <a:lnTo>
                    <a:pt x="4916" y="16692"/>
                  </a:lnTo>
                  <a:lnTo>
                    <a:pt x="4916" y="16540"/>
                  </a:lnTo>
                  <a:lnTo>
                    <a:pt x="5040" y="16540"/>
                  </a:lnTo>
                  <a:lnTo>
                    <a:pt x="5924" y="9894"/>
                  </a:lnTo>
                  <a:lnTo>
                    <a:pt x="7244" y="16540"/>
                  </a:lnTo>
                  <a:lnTo>
                    <a:pt x="7315" y="16540"/>
                  </a:lnTo>
                  <a:lnTo>
                    <a:pt x="7315" y="16692"/>
                  </a:lnTo>
                  <a:lnTo>
                    <a:pt x="7280" y="16692"/>
                  </a:lnTo>
                  <a:lnTo>
                    <a:pt x="7280" y="17557"/>
                  </a:lnTo>
                  <a:lnTo>
                    <a:pt x="7280" y="17629"/>
                  </a:lnTo>
                  <a:lnTo>
                    <a:pt x="7645" y="17629"/>
                  </a:lnTo>
                  <a:lnTo>
                    <a:pt x="7645" y="17557"/>
                  </a:lnTo>
                  <a:lnTo>
                    <a:pt x="7645" y="17450"/>
                  </a:lnTo>
                  <a:lnTo>
                    <a:pt x="7726" y="17450"/>
                  </a:lnTo>
                  <a:lnTo>
                    <a:pt x="7806" y="17557"/>
                  </a:lnTo>
                  <a:lnTo>
                    <a:pt x="7851" y="17629"/>
                  </a:lnTo>
                  <a:lnTo>
                    <a:pt x="9367" y="17629"/>
                  </a:lnTo>
                  <a:cubicBezTo>
                    <a:pt x="9367" y="17602"/>
                    <a:pt x="9358" y="17584"/>
                    <a:pt x="9349" y="17557"/>
                  </a:cubicBezTo>
                  <a:cubicBezTo>
                    <a:pt x="9260" y="17388"/>
                    <a:pt x="8921" y="17245"/>
                    <a:pt x="8698" y="17218"/>
                  </a:cubicBezTo>
                  <a:cubicBezTo>
                    <a:pt x="8439" y="17183"/>
                    <a:pt x="7815" y="16692"/>
                    <a:pt x="7815" y="16692"/>
                  </a:cubicBezTo>
                  <a:lnTo>
                    <a:pt x="7788" y="16692"/>
                  </a:lnTo>
                  <a:lnTo>
                    <a:pt x="7788" y="16540"/>
                  </a:lnTo>
                  <a:lnTo>
                    <a:pt x="7851" y="16540"/>
                  </a:lnTo>
                  <a:lnTo>
                    <a:pt x="7378" y="10082"/>
                  </a:lnTo>
                  <a:lnTo>
                    <a:pt x="11490" y="11687"/>
                  </a:lnTo>
                  <a:lnTo>
                    <a:pt x="11883" y="11839"/>
                  </a:lnTo>
                  <a:lnTo>
                    <a:pt x="12043" y="11429"/>
                  </a:lnTo>
                  <a:lnTo>
                    <a:pt x="12204" y="11027"/>
                  </a:lnTo>
                  <a:lnTo>
                    <a:pt x="11812" y="10876"/>
                  </a:lnTo>
                  <a:lnTo>
                    <a:pt x="11249" y="10653"/>
                  </a:lnTo>
                  <a:lnTo>
                    <a:pt x="8761" y="9680"/>
                  </a:lnTo>
                  <a:cubicBezTo>
                    <a:pt x="8734" y="9600"/>
                    <a:pt x="8689" y="9520"/>
                    <a:pt x="8618" y="9457"/>
                  </a:cubicBezTo>
                  <a:cubicBezTo>
                    <a:pt x="8582" y="9412"/>
                    <a:pt x="8555" y="9350"/>
                    <a:pt x="8555" y="9279"/>
                  </a:cubicBezTo>
                  <a:lnTo>
                    <a:pt x="8555" y="9279"/>
                  </a:lnTo>
                  <a:lnTo>
                    <a:pt x="8627" y="9288"/>
                  </a:lnTo>
                  <a:lnTo>
                    <a:pt x="8645" y="9216"/>
                  </a:lnTo>
                  <a:lnTo>
                    <a:pt x="9171" y="6932"/>
                  </a:lnTo>
                  <a:cubicBezTo>
                    <a:pt x="9171" y="6932"/>
                    <a:pt x="9233" y="6781"/>
                    <a:pt x="9224" y="6611"/>
                  </a:cubicBezTo>
                  <a:cubicBezTo>
                    <a:pt x="9233" y="6469"/>
                    <a:pt x="9126" y="6237"/>
                    <a:pt x="9028" y="5853"/>
                  </a:cubicBezTo>
                  <a:cubicBezTo>
                    <a:pt x="8894" y="5353"/>
                    <a:pt x="8386" y="3846"/>
                    <a:pt x="7824" y="3275"/>
                  </a:cubicBezTo>
                  <a:cubicBezTo>
                    <a:pt x="7761" y="3159"/>
                    <a:pt x="7628" y="3034"/>
                    <a:pt x="7333" y="3025"/>
                  </a:cubicBezTo>
                  <a:cubicBezTo>
                    <a:pt x="7297" y="3025"/>
                    <a:pt x="7262" y="3016"/>
                    <a:pt x="7235" y="3016"/>
                  </a:cubicBezTo>
                  <a:cubicBezTo>
                    <a:pt x="7128" y="3016"/>
                    <a:pt x="7021" y="3007"/>
                    <a:pt x="6914" y="2998"/>
                  </a:cubicBezTo>
                  <a:lnTo>
                    <a:pt x="6816" y="2998"/>
                  </a:lnTo>
                  <a:lnTo>
                    <a:pt x="6869" y="2374"/>
                  </a:lnTo>
                  <a:cubicBezTo>
                    <a:pt x="6950" y="2311"/>
                    <a:pt x="7021" y="2240"/>
                    <a:pt x="7066" y="2151"/>
                  </a:cubicBezTo>
                  <a:lnTo>
                    <a:pt x="7173" y="2151"/>
                  </a:lnTo>
                  <a:cubicBezTo>
                    <a:pt x="7178" y="2151"/>
                    <a:pt x="7184" y="2151"/>
                    <a:pt x="7189" y="2151"/>
                  </a:cubicBezTo>
                  <a:cubicBezTo>
                    <a:pt x="7315" y="2151"/>
                    <a:pt x="7414" y="2056"/>
                    <a:pt x="7422" y="1928"/>
                  </a:cubicBezTo>
                  <a:lnTo>
                    <a:pt x="7485" y="777"/>
                  </a:lnTo>
                  <a:cubicBezTo>
                    <a:pt x="7485" y="732"/>
                    <a:pt x="7476" y="697"/>
                    <a:pt x="7458" y="661"/>
                  </a:cubicBezTo>
                  <a:cubicBezTo>
                    <a:pt x="7431" y="491"/>
                    <a:pt x="7387" y="331"/>
                    <a:pt x="7271" y="215"/>
                  </a:cubicBezTo>
                  <a:cubicBezTo>
                    <a:pt x="7110" y="37"/>
                    <a:pt x="6869" y="10"/>
                    <a:pt x="6637" y="1"/>
                  </a:cubicBez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57" name="Google Shape;557;p34"/>
            <p:cNvGrpSpPr/>
            <p:nvPr/>
          </p:nvGrpSpPr>
          <p:grpSpPr>
            <a:xfrm>
              <a:off x="7890341" y="3420911"/>
              <a:ext cx="479370" cy="692405"/>
              <a:chOff x="8409253" y="3420911"/>
              <a:chExt cx="479370" cy="692405"/>
            </a:xfrm>
          </p:grpSpPr>
          <p:sp>
            <p:nvSpPr>
              <p:cNvPr id="558" name="Google Shape;558;p34"/>
              <p:cNvSpPr/>
              <p:nvPr/>
            </p:nvSpPr>
            <p:spPr>
              <a:xfrm>
                <a:off x="8643655" y="3476290"/>
                <a:ext cx="37864" cy="72231"/>
              </a:xfrm>
              <a:custGeom>
                <a:avLst/>
                <a:gdLst/>
                <a:ahLst/>
                <a:cxnLst/>
                <a:rect l="l" t="t" r="r" b="b"/>
                <a:pathLst>
                  <a:path w="964" h="1839" extrusionOk="0">
                    <a:moveTo>
                      <a:pt x="134" y="0"/>
                    </a:moveTo>
                    <a:lnTo>
                      <a:pt x="0" y="1767"/>
                    </a:lnTo>
                    <a:lnTo>
                      <a:pt x="830" y="1838"/>
                    </a:lnTo>
                    <a:lnTo>
                      <a:pt x="964" y="72"/>
                    </a:lnTo>
                    <a:lnTo>
                      <a:pt x="13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34"/>
              <p:cNvSpPr/>
              <p:nvPr/>
            </p:nvSpPr>
            <p:spPr>
              <a:xfrm>
                <a:off x="8645737" y="3440824"/>
                <a:ext cx="57149" cy="63590"/>
              </a:xfrm>
              <a:custGeom>
                <a:avLst/>
                <a:gdLst/>
                <a:ahLst/>
                <a:cxnLst/>
                <a:rect l="l" t="t" r="r" b="b"/>
                <a:pathLst>
                  <a:path w="1455" h="1619" extrusionOk="0">
                    <a:moveTo>
                      <a:pt x="730" y="1"/>
                    </a:moveTo>
                    <a:cubicBezTo>
                      <a:pt x="367" y="1"/>
                      <a:pt x="62" y="295"/>
                      <a:pt x="37" y="662"/>
                    </a:cubicBezTo>
                    <a:lnTo>
                      <a:pt x="28" y="886"/>
                    </a:lnTo>
                    <a:cubicBezTo>
                      <a:pt x="1" y="1269"/>
                      <a:pt x="304" y="1599"/>
                      <a:pt x="688" y="1617"/>
                    </a:cubicBezTo>
                    <a:cubicBezTo>
                      <a:pt x="704" y="1618"/>
                      <a:pt x="719" y="1619"/>
                      <a:pt x="735" y="1619"/>
                    </a:cubicBezTo>
                    <a:cubicBezTo>
                      <a:pt x="1098" y="1619"/>
                      <a:pt x="1403" y="1325"/>
                      <a:pt x="1428" y="957"/>
                    </a:cubicBezTo>
                    <a:lnTo>
                      <a:pt x="1437" y="734"/>
                    </a:lnTo>
                    <a:cubicBezTo>
                      <a:pt x="1455" y="350"/>
                      <a:pt x="1161" y="20"/>
                      <a:pt x="777" y="2"/>
                    </a:cubicBezTo>
                    <a:cubicBezTo>
                      <a:pt x="761" y="1"/>
                      <a:pt x="745" y="1"/>
                      <a:pt x="7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34"/>
              <p:cNvSpPr/>
              <p:nvPr/>
            </p:nvSpPr>
            <p:spPr>
              <a:xfrm>
                <a:off x="8624371" y="3431005"/>
                <a:ext cx="68736" cy="86411"/>
              </a:xfrm>
              <a:custGeom>
                <a:avLst/>
                <a:gdLst/>
                <a:ahLst/>
                <a:cxnLst/>
                <a:rect l="l" t="t" r="r" b="b"/>
                <a:pathLst>
                  <a:path w="1750" h="2200" extrusionOk="0">
                    <a:moveTo>
                      <a:pt x="656" y="0"/>
                    </a:moveTo>
                    <a:cubicBezTo>
                      <a:pt x="366" y="0"/>
                      <a:pt x="124" y="224"/>
                      <a:pt x="99" y="520"/>
                    </a:cubicBezTo>
                    <a:lnTo>
                      <a:pt x="18" y="1564"/>
                    </a:lnTo>
                    <a:cubicBezTo>
                      <a:pt x="1" y="1867"/>
                      <a:pt x="233" y="2135"/>
                      <a:pt x="536" y="2161"/>
                    </a:cubicBezTo>
                    <a:lnTo>
                      <a:pt x="1044" y="2197"/>
                    </a:lnTo>
                    <a:cubicBezTo>
                      <a:pt x="1061" y="2199"/>
                      <a:pt x="1077" y="2199"/>
                      <a:pt x="1093" y="2199"/>
                    </a:cubicBezTo>
                    <a:cubicBezTo>
                      <a:pt x="1384" y="2199"/>
                      <a:pt x="1626" y="1976"/>
                      <a:pt x="1651" y="1689"/>
                    </a:cubicBezTo>
                    <a:lnTo>
                      <a:pt x="1678" y="1314"/>
                    </a:lnTo>
                    <a:lnTo>
                      <a:pt x="1731" y="645"/>
                    </a:lnTo>
                    <a:cubicBezTo>
                      <a:pt x="1749" y="333"/>
                      <a:pt x="1517" y="65"/>
                      <a:pt x="1214" y="38"/>
                    </a:cubicBezTo>
                    <a:lnTo>
                      <a:pt x="705" y="3"/>
                    </a:lnTo>
                    <a:cubicBezTo>
                      <a:pt x="689" y="1"/>
                      <a:pt x="673" y="0"/>
                      <a:pt x="656"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34"/>
              <p:cNvSpPr/>
              <p:nvPr/>
            </p:nvSpPr>
            <p:spPr>
              <a:xfrm>
                <a:off x="8729160" y="3773888"/>
                <a:ext cx="23841" cy="45208"/>
              </a:xfrm>
              <a:custGeom>
                <a:avLst/>
                <a:gdLst/>
                <a:ahLst/>
                <a:cxnLst/>
                <a:rect l="l" t="t" r="r" b="b"/>
                <a:pathLst>
                  <a:path w="607" h="1151" extrusionOk="0">
                    <a:moveTo>
                      <a:pt x="362" y="1"/>
                    </a:moveTo>
                    <a:cubicBezTo>
                      <a:pt x="223" y="1"/>
                      <a:pt x="61" y="600"/>
                      <a:pt x="36" y="693"/>
                    </a:cubicBezTo>
                    <a:cubicBezTo>
                      <a:pt x="18" y="756"/>
                      <a:pt x="0" y="827"/>
                      <a:pt x="45" y="872"/>
                    </a:cubicBezTo>
                    <a:cubicBezTo>
                      <a:pt x="57" y="878"/>
                      <a:pt x="70" y="884"/>
                      <a:pt x="82" y="884"/>
                    </a:cubicBezTo>
                    <a:cubicBezTo>
                      <a:pt x="88" y="884"/>
                      <a:pt x="93" y="883"/>
                      <a:pt x="98" y="880"/>
                    </a:cubicBezTo>
                    <a:cubicBezTo>
                      <a:pt x="107" y="872"/>
                      <a:pt x="116" y="863"/>
                      <a:pt x="125" y="845"/>
                    </a:cubicBezTo>
                    <a:cubicBezTo>
                      <a:pt x="134" y="809"/>
                      <a:pt x="134" y="764"/>
                      <a:pt x="143" y="720"/>
                    </a:cubicBezTo>
                    <a:cubicBezTo>
                      <a:pt x="152" y="684"/>
                      <a:pt x="178" y="640"/>
                      <a:pt x="214" y="631"/>
                    </a:cubicBezTo>
                    <a:cubicBezTo>
                      <a:pt x="259" y="702"/>
                      <a:pt x="277" y="782"/>
                      <a:pt x="277" y="863"/>
                    </a:cubicBezTo>
                    <a:cubicBezTo>
                      <a:pt x="277" y="916"/>
                      <a:pt x="259" y="970"/>
                      <a:pt x="268" y="1023"/>
                    </a:cubicBezTo>
                    <a:cubicBezTo>
                      <a:pt x="277" y="1086"/>
                      <a:pt x="303" y="1139"/>
                      <a:pt x="357" y="1148"/>
                    </a:cubicBezTo>
                    <a:cubicBezTo>
                      <a:pt x="365" y="1150"/>
                      <a:pt x="372" y="1150"/>
                      <a:pt x="380" y="1150"/>
                    </a:cubicBezTo>
                    <a:cubicBezTo>
                      <a:pt x="417" y="1150"/>
                      <a:pt x="452" y="1133"/>
                      <a:pt x="482" y="1103"/>
                    </a:cubicBezTo>
                    <a:cubicBezTo>
                      <a:pt x="509" y="1068"/>
                      <a:pt x="526" y="1014"/>
                      <a:pt x="535" y="979"/>
                    </a:cubicBezTo>
                    <a:cubicBezTo>
                      <a:pt x="571" y="863"/>
                      <a:pt x="607" y="738"/>
                      <a:pt x="562" y="631"/>
                    </a:cubicBezTo>
                    <a:cubicBezTo>
                      <a:pt x="509" y="497"/>
                      <a:pt x="410" y="434"/>
                      <a:pt x="410" y="274"/>
                    </a:cubicBezTo>
                    <a:cubicBezTo>
                      <a:pt x="410" y="211"/>
                      <a:pt x="464" y="51"/>
                      <a:pt x="384" y="6"/>
                    </a:cubicBezTo>
                    <a:cubicBezTo>
                      <a:pt x="376" y="3"/>
                      <a:pt x="369" y="1"/>
                      <a:pt x="362" y="1"/>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34"/>
              <p:cNvSpPr/>
              <p:nvPr/>
            </p:nvSpPr>
            <p:spPr>
              <a:xfrm>
                <a:off x="8421861" y="3550287"/>
                <a:ext cx="42066" cy="51296"/>
              </a:xfrm>
              <a:custGeom>
                <a:avLst/>
                <a:gdLst/>
                <a:ahLst/>
                <a:cxnLst/>
                <a:rect l="l" t="t" r="r" b="b"/>
                <a:pathLst>
                  <a:path w="1071" h="1306" extrusionOk="0">
                    <a:moveTo>
                      <a:pt x="124" y="0"/>
                    </a:moveTo>
                    <a:cubicBezTo>
                      <a:pt x="115" y="0"/>
                      <a:pt x="106" y="2"/>
                      <a:pt x="98" y="8"/>
                    </a:cubicBezTo>
                    <a:cubicBezTo>
                      <a:pt x="72" y="17"/>
                      <a:pt x="63" y="52"/>
                      <a:pt x="72" y="79"/>
                    </a:cubicBezTo>
                    <a:cubicBezTo>
                      <a:pt x="81" y="106"/>
                      <a:pt x="107" y="132"/>
                      <a:pt x="125" y="150"/>
                    </a:cubicBezTo>
                    <a:cubicBezTo>
                      <a:pt x="161" y="177"/>
                      <a:pt x="188" y="204"/>
                      <a:pt x="214" y="240"/>
                    </a:cubicBezTo>
                    <a:cubicBezTo>
                      <a:pt x="241" y="257"/>
                      <a:pt x="277" y="293"/>
                      <a:pt x="259" y="329"/>
                    </a:cubicBezTo>
                    <a:cubicBezTo>
                      <a:pt x="250" y="356"/>
                      <a:pt x="232" y="364"/>
                      <a:pt x="214" y="373"/>
                    </a:cubicBezTo>
                    <a:cubicBezTo>
                      <a:pt x="152" y="409"/>
                      <a:pt x="89" y="463"/>
                      <a:pt x="45" y="516"/>
                    </a:cubicBezTo>
                    <a:cubicBezTo>
                      <a:pt x="18" y="534"/>
                      <a:pt x="0" y="570"/>
                      <a:pt x="0" y="605"/>
                    </a:cubicBezTo>
                    <a:cubicBezTo>
                      <a:pt x="0" y="623"/>
                      <a:pt x="9" y="650"/>
                      <a:pt x="18" y="668"/>
                    </a:cubicBezTo>
                    <a:cubicBezTo>
                      <a:pt x="54" y="739"/>
                      <a:pt x="107" y="793"/>
                      <a:pt x="161" y="846"/>
                    </a:cubicBezTo>
                    <a:cubicBezTo>
                      <a:pt x="313" y="962"/>
                      <a:pt x="518" y="998"/>
                      <a:pt x="634" y="1158"/>
                    </a:cubicBezTo>
                    <a:cubicBezTo>
                      <a:pt x="669" y="1212"/>
                      <a:pt x="723" y="1265"/>
                      <a:pt x="759" y="1301"/>
                    </a:cubicBezTo>
                    <a:cubicBezTo>
                      <a:pt x="761" y="1304"/>
                      <a:pt x="765" y="1305"/>
                      <a:pt x="769" y="1305"/>
                    </a:cubicBezTo>
                    <a:cubicBezTo>
                      <a:pt x="790" y="1305"/>
                      <a:pt x="824" y="1272"/>
                      <a:pt x="839" y="1257"/>
                    </a:cubicBezTo>
                    <a:cubicBezTo>
                      <a:pt x="883" y="1239"/>
                      <a:pt x="1071" y="1167"/>
                      <a:pt x="1026" y="1132"/>
                    </a:cubicBezTo>
                    <a:cubicBezTo>
                      <a:pt x="937" y="1034"/>
                      <a:pt x="928" y="1025"/>
                      <a:pt x="875" y="971"/>
                    </a:cubicBezTo>
                    <a:cubicBezTo>
                      <a:pt x="812" y="900"/>
                      <a:pt x="759" y="810"/>
                      <a:pt x="741" y="712"/>
                    </a:cubicBezTo>
                    <a:cubicBezTo>
                      <a:pt x="732" y="632"/>
                      <a:pt x="741" y="543"/>
                      <a:pt x="696" y="471"/>
                    </a:cubicBezTo>
                    <a:cubicBezTo>
                      <a:pt x="678" y="427"/>
                      <a:pt x="643" y="391"/>
                      <a:pt x="607" y="356"/>
                    </a:cubicBezTo>
                    <a:cubicBezTo>
                      <a:pt x="473" y="231"/>
                      <a:pt x="339" y="124"/>
                      <a:pt x="188" y="25"/>
                    </a:cubicBezTo>
                    <a:cubicBezTo>
                      <a:pt x="169" y="13"/>
                      <a:pt x="145" y="0"/>
                      <a:pt x="124"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34"/>
              <p:cNvSpPr/>
              <p:nvPr/>
            </p:nvSpPr>
            <p:spPr>
              <a:xfrm>
                <a:off x="8696561" y="4056875"/>
                <a:ext cx="18264" cy="28751"/>
              </a:xfrm>
              <a:custGeom>
                <a:avLst/>
                <a:gdLst/>
                <a:ahLst/>
                <a:cxnLst/>
                <a:rect l="l" t="t" r="r" b="b"/>
                <a:pathLst>
                  <a:path w="465" h="732" extrusionOk="0">
                    <a:moveTo>
                      <a:pt x="0" y="0"/>
                    </a:moveTo>
                    <a:lnTo>
                      <a:pt x="0" y="732"/>
                    </a:lnTo>
                    <a:lnTo>
                      <a:pt x="464" y="732"/>
                    </a:lnTo>
                    <a:lnTo>
                      <a:pt x="46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34"/>
              <p:cNvSpPr/>
              <p:nvPr/>
            </p:nvSpPr>
            <p:spPr>
              <a:xfrm>
                <a:off x="8695147" y="4076513"/>
                <a:ext cx="82051" cy="36803"/>
              </a:xfrm>
              <a:custGeom>
                <a:avLst/>
                <a:gdLst/>
                <a:ahLst/>
                <a:cxnLst/>
                <a:rect l="l" t="t" r="r" b="b"/>
                <a:pathLst>
                  <a:path w="2089" h="937" extrusionOk="0">
                    <a:moveTo>
                      <a:pt x="1" y="0"/>
                    </a:moveTo>
                    <a:lnTo>
                      <a:pt x="1" y="937"/>
                    </a:lnTo>
                    <a:lnTo>
                      <a:pt x="366" y="937"/>
                    </a:lnTo>
                    <a:lnTo>
                      <a:pt x="366" y="758"/>
                    </a:lnTo>
                    <a:lnTo>
                      <a:pt x="447" y="758"/>
                    </a:lnTo>
                    <a:lnTo>
                      <a:pt x="527" y="865"/>
                    </a:lnTo>
                    <a:lnTo>
                      <a:pt x="572" y="937"/>
                    </a:lnTo>
                    <a:lnTo>
                      <a:pt x="2088" y="937"/>
                    </a:lnTo>
                    <a:cubicBezTo>
                      <a:pt x="2088" y="910"/>
                      <a:pt x="2079" y="892"/>
                      <a:pt x="2070" y="865"/>
                    </a:cubicBezTo>
                    <a:cubicBezTo>
                      <a:pt x="1981" y="696"/>
                      <a:pt x="1642" y="553"/>
                      <a:pt x="1410" y="526"/>
                    </a:cubicBezTo>
                    <a:cubicBezTo>
                      <a:pt x="1160" y="491"/>
                      <a:pt x="536" y="0"/>
                      <a:pt x="5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34"/>
              <p:cNvSpPr/>
              <p:nvPr/>
            </p:nvSpPr>
            <p:spPr>
              <a:xfrm>
                <a:off x="8715846" y="4110487"/>
                <a:ext cx="61351" cy="2828"/>
              </a:xfrm>
              <a:custGeom>
                <a:avLst/>
                <a:gdLst/>
                <a:ahLst/>
                <a:cxnLst/>
                <a:rect l="l" t="t" r="r" b="b"/>
                <a:pathLst>
                  <a:path w="1562" h="72" extrusionOk="0">
                    <a:moveTo>
                      <a:pt x="0" y="0"/>
                    </a:moveTo>
                    <a:lnTo>
                      <a:pt x="45" y="72"/>
                    </a:lnTo>
                    <a:lnTo>
                      <a:pt x="1561" y="72"/>
                    </a:lnTo>
                    <a:cubicBezTo>
                      <a:pt x="1561" y="45"/>
                      <a:pt x="1552" y="27"/>
                      <a:pt x="1543" y="0"/>
                    </a:cubicBez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34"/>
              <p:cNvSpPr/>
              <p:nvPr/>
            </p:nvSpPr>
            <p:spPr>
              <a:xfrm>
                <a:off x="8695147" y="4110487"/>
                <a:ext cx="14415" cy="2828"/>
              </a:xfrm>
              <a:custGeom>
                <a:avLst/>
                <a:gdLst/>
                <a:ahLst/>
                <a:cxnLst/>
                <a:rect l="l" t="t" r="r" b="b"/>
                <a:pathLst>
                  <a:path w="367" h="72" extrusionOk="0">
                    <a:moveTo>
                      <a:pt x="1" y="0"/>
                    </a:moveTo>
                    <a:lnTo>
                      <a:pt x="1" y="72"/>
                    </a:lnTo>
                    <a:lnTo>
                      <a:pt x="366" y="72"/>
                    </a:lnTo>
                    <a:lnTo>
                      <a:pt x="366"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34"/>
              <p:cNvSpPr/>
              <p:nvPr/>
            </p:nvSpPr>
            <p:spPr>
              <a:xfrm>
                <a:off x="8583720" y="4056875"/>
                <a:ext cx="18618" cy="28751"/>
              </a:xfrm>
              <a:custGeom>
                <a:avLst/>
                <a:gdLst/>
                <a:ahLst/>
                <a:cxnLst/>
                <a:rect l="l" t="t" r="r" b="b"/>
                <a:pathLst>
                  <a:path w="474" h="732" extrusionOk="0">
                    <a:moveTo>
                      <a:pt x="1" y="0"/>
                    </a:moveTo>
                    <a:lnTo>
                      <a:pt x="1" y="732"/>
                    </a:lnTo>
                    <a:lnTo>
                      <a:pt x="474" y="732"/>
                    </a:lnTo>
                    <a:lnTo>
                      <a:pt x="47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34"/>
              <p:cNvSpPr/>
              <p:nvPr/>
            </p:nvSpPr>
            <p:spPr>
              <a:xfrm>
                <a:off x="8579517" y="3536148"/>
                <a:ext cx="139867" cy="237668"/>
              </a:xfrm>
              <a:custGeom>
                <a:avLst/>
                <a:gdLst/>
                <a:ahLst/>
                <a:cxnLst/>
                <a:rect l="l" t="t" r="r" b="b"/>
                <a:pathLst>
                  <a:path w="3561" h="6051" extrusionOk="0">
                    <a:moveTo>
                      <a:pt x="1532" y="0"/>
                    </a:moveTo>
                    <a:cubicBezTo>
                      <a:pt x="1445" y="0"/>
                      <a:pt x="1303" y="4"/>
                      <a:pt x="1143" y="20"/>
                    </a:cubicBezTo>
                    <a:cubicBezTo>
                      <a:pt x="768" y="64"/>
                      <a:pt x="304" y="180"/>
                      <a:pt x="242" y="546"/>
                    </a:cubicBezTo>
                    <a:cubicBezTo>
                      <a:pt x="135" y="1170"/>
                      <a:pt x="1" y="5899"/>
                      <a:pt x="1" y="5899"/>
                    </a:cubicBezTo>
                    <a:lnTo>
                      <a:pt x="3105" y="6050"/>
                    </a:lnTo>
                    <a:lnTo>
                      <a:pt x="3212" y="6050"/>
                    </a:lnTo>
                    <a:lnTo>
                      <a:pt x="3462" y="1724"/>
                    </a:lnTo>
                    <a:lnTo>
                      <a:pt x="3533" y="546"/>
                    </a:lnTo>
                    <a:cubicBezTo>
                      <a:pt x="3533" y="546"/>
                      <a:pt x="3560" y="118"/>
                      <a:pt x="2989" y="91"/>
                    </a:cubicBezTo>
                    <a:cubicBezTo>
                      <a:pt x="2963" y="91"/>
                      <a:pt x="2927" y="82"/>
                      <a:pt x="2891" y="82"/>
                    </a:cubicBezTo>
                    <a:cubicBezTo>
                      <a:pt x="2338" y="55"/>
                      <a:pt x="1624" y="2"/>
                      <a:pt x="1624" y="2"/>
                    </a:cubicBezTo>
                    <a:cubicBezTo>
                      <a:pt x="1624" y="2"/>
                      <a:pt x="1590" y="0"/>
                      <a:pt x="15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34"/>
              <p:cNvSpPr/>
              <p:nvPr/>
            </p:nvSpPr>
            <p:spPr>
              <a:xfrm>
                <a:off x="8580224" y="3730998"/>
                <a:ext cx="137393" cy="339593"/>
              </a:xfrm>
              <a:custGeom>
                <a:avLst/>
                <a:gdLst/>
                <a:ahLst/>
                <a:cxnLst/>
                <a:rect l="l" t="t" r="r" b="b"/>
                <a:pathLst>
                  <a:path w="3498" h="8646" extrusionOk="0">
                    <a:moveTo>
                      <a:pt x="224" y="1"/>
                    </a:moveTo>
                    <a:lnTo>
                      <a:pt x="1" y="8645"/>
                    </a:lnTo>
                    <a:lnTo>
                      <a:pt x="679" y="8645"/>
                    </a:lnTo>
                    <a:lnTo>
                      <a:pt x="1571" y="1999"/>
                    </a:lnTo>
                    <a:lnTo>
                      <a:pt x="2882" y="8645"/>
                    </a:lnTo>
                    <a:lnTo>
                      <a:pt x="3498" y="8645"/>
                    </a:lnTo>
                    <a:lnTo>
                      <a:pt x="2864" y="135"/>
                    </a:lnTo>
                    <a:lnTo>
                      <a:pt x="2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34"/>
              <p:cNvSpPr/>
              <p:nvPr/>
            </p:nvSpPr>
            <p:spPr>
              <a:xfrm>
                <a:off x="8521702" y="4076513"/>
                <a:ext cx="82051" cy="36803"/>
              </a:xfrm>
              <a:custGeom>
                <a:avLst/>
                <a:gdLst/>
                <a:ahLst/>
                <a:cxnLst/>
                <a:rect l="l" t="t" r="r" b="b"/>
                <a:pathLst>
                  <a:path w="2089" h="937" extrusionOk="0">
                    <a:moveTo>
                      <a:pt x="1553" y="0"/>
                    </a:moveTo>
                    <a:cubicBezTo>
                      <a:pt x="1553" y="0"/>
                      <a:pt x="929" y="491"/>
                      <a:pt x="670" y="526"/>
                    </a:cubicBezTo>
                    <a:cubicBezTo>
                      <a:pt x="447" y="553"/>
                      <a:pt x="108" y="696"/>
                      <a:pt x="19" y="865"/>
                    </a:cubicBezTo>
                    <a:cubicBezTo>
                      <a:pt x="10" y="892"/>
                      <a:pt x="1" y="910"/>
                      <a:pt x="1" y="937"/>
                    </a:cubicBezTo>
                    <a:lnTo>
                      <a:pt x="1517" y="937"/>
                    </a:lnTo>
                    <a:lnTo>
                      <a:pt x="1562" y="865"/>
                    </a:lnTo>
                    <a:lnTo>
                      <a:pt x="1642" y="758"/>
                    </a:lnTo>
                    <a:lnTo>
                      <a:pt x="1723" y="758"/>
                    </a:lnTo>
                    <a:lnTo>
                      <a:pt x="1723" y="937"/>
                    </a:lnTo>
                    <a:lnTo>
                      <a:pt x="2088" y="937"/>
                    </a:lnTo>
                    <a:lnTo>
                      <a:pt x="208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34"/>
              <p:cNvSpPr/>
              <p:nvPr/>
            </p:nvSpPr>
            <p:spPr>
              <a:xfrm>
                <a:off x="8521702" y="4110487"/>
                <a:ext cx="61351" cy="2828"/>
              </a:xfrm>
              <a:custGeom>
                <a:avLst/>
                <a:gdLst/>
                <a:ahLst/>
                <a:cxnLst/>
                <a:rect l="l" t="t" r="r" b="b"/>
                <a:pathLst>
                  <a:path w="1562" h="72" extrusionOk="0">
                    <a:moveTo>
                      <a:pt x="19" y="0"/>
                    </a:moveTo>
                    <a:cubicBezTo>
                      <a:pt x="10" y="27"/>
                      <a:pt x="1" y="45"/>
                      <a:pt x="1" y="72"/>
                    </a:cubicBezTo>
                    <a:lnTo>
                      <a:pt x="1517" y="72"/>
                    </a:lnTo>
                    <a:lnTo>
                      <a:pt x="1562"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34"/>
              <p:cNvSpPr/>
              <p:nvPr/>
            </p:nvSpPr>
            <p:spPr>
              <a:xfrm>
                <a:off x="8589336" y="4110487"/>
                <a:ext cx="14415" cy="2828"/>
              </a:xfrm>
              <a:custGeom>
                <a:avLst/>
                <a:gdLst/>
                <a:ahLst/>
                <a:cxnLst/>
                <a:rect l="l" t="t" r="r" b="b"/>
                <a:pathLst>
                  <a:path w="367" h="72" extrusionOk="0">
                    <a:moveTo>
                      <a:pt x="1" y="0"/>
                    </a:moveTo>
                    <a:lnTo>
                      <a:pt x="1" y="72"/>
                    </a:lnTo>
                    <a:lnTo>
                      <a:pt x="366" y="72"/>
                    </a:lnTo>
                    <a:lnTo>
                      <a:pt x="366"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34"/>
              <p:cNvSpPr/>
              <p:nvPr/>
            </p:nvSpPr>
            <p:spPr>
              <a:xfrm>
                <a:off x="8587922" y="3768154"/>
                <a:ext cx="107974" cy="10212"/>
              </a:xfrm>
              <a:custGeom>
                <a:avLst/>
                <a:gdLst/>
                <a:ahLst/>
                <a:cxnLst/>
                <a:rect l="l" t="t" r="r" b="b"/>
                <a:pathLst>
                  <a:path w="2749" h="260" extrusionOk="0">
                    <a:moveTo>
                      <a:pt x="1" y="1"/>
                    </a:moveTo>
                    <a:lnTo>
                      <a:pt x="1" y="143"/>
                    </a:lnTo>
                    <a:lnTo>
                      <a:pt x="2749" y="259"/>
                    </a:lnTo>
                    <a:lnTo>
                      <a:pt x="2749" y="259"/>
                    </a:lnTo>
                    <a:lnTo>
                      <a:pt x="2740" y="125"/>
                    </a:lnTo>
                    <a:lnTo>
                      <a:pt x="1" y="1"/>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34"/>
              <p:cNvSpPr/>
              <p:nvPr/>
            </p:nvSpPr>
            <p:spPr>
              <a:xfrm>
                <a:off x="8519974" y="3541332"/>
                <a:ext cx="101297" cy="142224"/>
              </a:xfrm>
              <a:custGeom>
                <a:avLst/>
                <a:gdLst/>
                <a:ahLst/>
                <a:cxnLst/>
                <a:rect l="l" t="t" r="r" b="b"/>
                <a:pathLst>
                  <a:path w="2579" h="3621" extrusionOk="0">
                    <a:moveTo>
                      <a:pt x="2210" y="1"/>
                    </a:moveTo>
                    <a:cubicBezTo>
                      <a:pt x="2199" y="1"/>
                      <a:pt x="2188" y="2"/>
                      <a:pt x="2177" y="4"/>
                    </a:cubicBezTo>
                    <a:cubicBezTo>
                      <a:pt x="1998" y="39"/>
                      <a:pt x="1695" y="155"/>
                      <a:pt x="1526" y="601"/>
                    </a:cubicBezTo>
                    <a:cubicBezTo>
                      <a:pt x="1276" y="1262"/>
                      <a:pt x="303" y="2974"/>
                      <a:pt x="303" y="2974"/>
                    </a:cubicBezTo>
                    <a:cubicBezTo>
                      <a:pt x="303" y="2974"/>
                      <a:pt x="0" y="3438"/>
                      <a:pt x="268" y="3581"/>
                    </a:cubicBezTo>
                    <a:cubicBezTo>
                      <a:pt x="318" y="3608"/>
                      <a:pt x="362" y="3621"/>
                      <a:pt x="402" y="3621"/>
                    </a:cubicBezTo>
                    <a:cubicBezTo>
                      <a:pt x="574" y="3621"/>
                      <a:pt x="684" y="3380"/>
                      <a:pt x="1017" y="2974"/>
                    </a:cubicBezTo>
                    <a:cubicBezTo>
                      <a:pt x="1392" y="2502"/>
                      <a:pt x="2578" y="833"/>
                      <a:pt x="2391" y="137"/>
                    </a:cubicBezTo>
                    <a:cubicBezTo>
                      <a:pt x="2367" y="59"/>
                      <a:pt x="2295" y="1"/>
                      <a:pt x="22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34"/>
              <p:cNvSpPr/>
              <p:nvPr/>
            </p:nvSpPr>
            <p:spPr>
              <a:xfrm>
                <a:off x="8447077" y="3586657"/>
                <a:ext cx="109349" cy="98233"/>
              </a:xfrm>
              <a:custGeom>
                <a:avLst/>
                <a:gdLst/>
                <a:ahLst/>
                <a:cxnLst/>
                <a:rect l="l" t="t" r="r" b="b"/>
                <a:pathLst>
                  <a:path w="2784" h="2501" extrusionOk="0">
                    <a:moveTo>
                      <a:pt x="250" y="0"/>
                    </a:moveTo>
                    <a:lnTo>
                      <a:pt x="1" y="268"/>
                    </a:lnTo>
                    <a:lnTo>
                      <a:pt x="1687" y="2177"/>
                    </a:lnTo>
                    <a:cubicBezTo>
                      <a:pt x="1687" y="2177"/>
                      <a:pt x="1914" y="2501"/>
                      <a:pt x="2175" y="2501"/>
                    </a:cubicBezTo>
                    <a:cubicBezTo>
                      <a:pt x="2261" y="2501"/>
                      <a:pt x="2350" y="2466"/>
                      <a:pt x="2436" y="2373"/>
                    </a:cubicBezTo>
                    <a:cubicBezTo>
                      <a:pt x="2784" y="1999"/>
                      <a:pt x="1919" y="1437"/>
                      <a:pt x="1919" y="1437"/>
                    </a:cubicBezTo>
                    <a:lnTo>
                      <a:pt x="25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34"/>
              <p:cNvSpPr/>
              <p:nvPr/>
            </p:nvSpPr>
            <p:spPr>
              <a:xfrm>
                <a:off x="8689884" y="3541450"/>
                <a:ext cx="86607" cy="148076"/>
              </a:xfrm>
              <a:custGeom>
                <a:avLst/>
                <a:gdLst/>
                <a:ahLst/>
                <a:cxnLst/>
                <a:rect l="l" t="t" r="r" b="b"/>
                <a:pathLst>
                  <a:path w="2205" h="3770" extrusionOk="0">
                    <a:moveTo>
                      <a:pt x="334" y="1"/>
                    </a:moveTo>
                    <a:cubicBezTo>
                      <a:pt x="263" y="1"/>
                      <a:pt x="196" y="36"/>
                      <a:pt x="161" y="99"/>
                    </a:cubicBezTo>
                    <a:cubicBezTo>
                      <a:pt x="81" y="259"/>
                      <a:pt x="1" y="581"/>
                      <a:pt x="269" y="982"/>
                    </a:cubicBezTo>
                    <a:cubicBezTo>
                      <a:pt x="652" y="1571"/>
                      <a:pt x="1464" y="3364"/>
                      <a:pt x="1464" y="3364"/>
                    </a:cubicBezTo>
                    <a:cubicBezTo>
                      <a:pt x="1464" y="3364"/>
                      <a:pt x="1618" y="3770"/>
                      <a:pt x="1845" y="3770"/>
                    </a:cubicBezTo>
                    <a:cubicBezTo>
                      <a:pt x="1874" y="3770"/>
                      <a:pt x="1905" y="3763"/>
                      <a:pt x="1937" y="3747"/>
                    </a:cubicBezTo>
                    <a:cubicBezTo>
                      <a:pt x="2204" y="3614"/>
                      <a:pt x="2044" y="3408"/>
                      <a:pt x="1883" y="2784"/>
                    </a:cubicBezTo>
                    <a:cubicBezTo>
                      <a:pt x="1723" y="2204"/>
                      <a:pt x="1071" y="259"/>
                      <a:pt x="393" y="10"/>
                    </a:cubicBezTo>
                    <a:cubicBezTo>
                      <a:pt x="374" y="4"/>
                      <a:pt x="353" y="1"/>
                      <a:pt x="3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34"/>
              <p:cNvSpPr/>
              <p:nvPr/>
            </p:nvSpPr>
            <p:spPr>
              <a:xfrm>
                <a:off x="8734384" y="3665642"/>
                <a:ext cx="43834" cy="120071"/>
              </a:xfrm>
              <a:custGeom>
                <a:avLst/>
                <a:gdLst/>
                <a:ahLst/>
                <a:cxnLst/>
                <a:rect l="l" t="t" r="r" b="b"/>
                <a:pathLst>
                  <a:path w="1116" h="3057" extrusionOk="0">
                    <a:moveTo>
                      <a:pt x="589" y="1"/>
                    </a:moveTo>
                    <a:cubicBezTo>
                      <a:pt x="164" y="1"/>
                      <a:pt x="197" y="916"/>
                      <a:pt x="197" y="916"/>
                    </a:cubicBezTo>
                    <a:lnTo>
                      <a:pt x="1" y="3003"/>
                    </a:lnTo>
                    <a:lnTo>
                      <a:pt x="349" y="3057"/>
                    </a:lnTo>
                    <a:lnTo>
                      <a:pt x="893" y="701"/>
                    </a:lnTo>
                    <a:cubicBezTo>
                      <a:pt x="893" y="701"/>
                      <a:pt x="1116" y="86"/>
                      <a:pt x="643" y="6"/>
                    </a:cubicBezTo>
                    <a:cubicBezTo>
                      <a:pt x="624" y="2"/>
                      <a:pt x="606" y="1"/>
                      <a:pt x="5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34"/>
              <p:cNvSpPr/>
              <p:nvPr/>
            </p:nvSpPr>
            <p:spPr>
              <a:xfrm>
                <a:off x="8624371" y="3536148"/>
                <a:ext cx="68736" cy="107306"/>
              </a:xfrm>
              <a:custGeom>
                <a:avLst/>
                <a:gdLst/>
                <a:ahLst/>
                <a:cxnLst/>
                <a:rect l="l" t="t" r="r" b="b"/>
                <a:pathLst>
                  <a:path w="1750" h="2732" extrusionOk="0">
                    <a:moveTo>
                      <a:pt x="390" y="0"/>
                    </a:moveTo>
                    <a:cubicBezTo>
                      <a:pt x="303" y="0"/>
                      <a:pt x="161" y="4"/>
                      <a:pt x="1" y="20"/>
                    </a:cubicBezTo>
                    <a:lnTo>
                      <a:pt x="375" y="2241"/>
                    </a:lnTo>
                    <a:lnTo>
                      <a:pt x="465" y="2732"/>
                    </a:lnTo>
                    <a:lnTo>
                      <a:pt x="705" y="2223"/>
                    </a:lnTo>
                    <a:lnTo>
                      <a:pt x="1749" y="82"/>
                    </a:lnTo>
                    <a:cubicBezTo>
                      <a:pt x="1553" y="73"/>
                      <a:pt x="1330" y="64"/>
                      <a:pt x="1125" y="46"/>
                    </a:cubicBezTo>
                    <a:cubicBezTo>
                      <a:pt x="982" y="38"/>
                      <a:pt x="848" y="29"/>
                      <a:pt x="741" y="20"/>
                    </a:cubicBezTo>
                    <a:cubicBezTo>
                      <a:pt x="589" y="11"/>
                      <a:pt x="482" y="2"/>
                      <a:pt x="482" y="2"/>
                    </a:cubicBezTo>
                    <a:cubicBezTo>
                      <a:pt x="482" y="2"/>
                      <a:pt x="448" y="0"/>
                      <a:pt x="39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34"/>
              <p:cNvSpPr/>
              <p:nvPr/>
            </p:nvSpPr>
            <p:spPr>
              <a:xfrm>
                <a:off x="8639099" y="3536894"/>
                <a:ext cx="29458" cy="106560"/>
              </a:xfrm>
              <a:custGeom>
                <a:avLst/>
                <a:gdLst/>
                <a:ahLst/>
                <a:cxnLst/>
                <a:rect l="l" t="t" r="r" b="b"/>
                <a:pathLst>
                  <a:path w="750" h="2713" extrusionOk="0">
                    <a:moveTo>
                      <a:pt x="366" y="1"/>
                    </a:moveTo>
                    <a:lnTo>
                      <a:pt x="446" y="197"/>
                    </a:lnTo>
                    <a:lnTo>
                      <a:pt x="0" y="2222"/>
                    </a:lnTo>
                    <a:lnTo>
                      <a:pt x="90" y="2713"/>
                    </a:lnTo>
                    <a:lnTo>
                      <a:pt x="330" y="2204"/>
                    </a:lnTo>
                    <a:lnTo>
                      <a:pt x="589" y="197"/>
                    </a:lnTo>
                    <a:lnTo>
                      <a:pt x="750" y="27"/>
                    </a:lnTo>
                    <a:cubicBezTo>
                      <a:pt x="607" y="19"/>
                      <a:pt x="473" y="10"/>
                      <a:pt x="3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34"/>
              <p:cNvSpPr/>
              <p:nvPr/>
            </p:nvSpPr>
            <p:spPr>
              <a:xfrm>
                <a:off x="8628220" y="3431005"/>
                <a:ext cx="64886" cy="51611"/>
              </a:xfrm>
              <a:custGeom>
                <a:avLst/>
                <a:gdLst/>
                <a:ahLst/>
                <a:cxnLst/>
                <a:rect l="l" t="t" r="r" b="b"/>
                <a:pathLst>
                  <a:path w="1652" h="1314" extrusionOk="0">
                    <a:moveTo>
                      <a:pt x="558" y="0"/>
                    </a:moveTo>
                    <a:cubicBezTo>
                      <a:pt x="268" y="0"/>
                      <a:pt x="26" y="224"/>
                      <a:pt x="1" y="520"/>
                    </a:cubicBezTo>
                    <a:cubicBezTo>
                      <a:pt x="280" y="570"/>
                      <a:pt x="564" y="602"/>
                      <a:pt x="853" y="602"/>
                    </a:cubicBezTo>
                    <a:cubicBezTo>
                      <a:pt x="978" y="602"/>
                      <a:pt x="1105" y="596"/>
                      <a:pt x="1232" y="582"/>
                    </a:cubicBezTo>
                    <a:lnTo>
                      <a:pt x="1232" y="582"/>
                    </a:lnTo>
                    <a:cubicBezTo>
                      <a:pt x="1223" y="868"/>
                      <a:pt x="1330" y="1109"/>
                      <a:pt x="1580" y="1314"/>
                    </a:cubicBezTo>
                    <a:lnTo>
                      <a:pt x="1633" y="645"/>
                    </a:lnTo>
                    <a:cubicBezTo>
                      <a:pt x="1651" y="333"/>
                      <a:pt x="1419" y="65"/>
                      <a:pt x="1116" y="38"/>
                    </a:cubicBezTo>
                    <a:lnTo>
                      <a:pt x="607" y="3"/>
                    </a:lnTo>
                    <a:cubicBezTo>
                      <a:pt x="591" y="1"/>
                      <a:pt x="575" y="0"/>
                      <a:pt x="5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34"/>
              <p:cNvSpPr/>
              <p:nvPr/>
            </p:nvSpPr>
            <p:spPr>
              <a:xfrm>
                <a:off x="8608267" y="3421225"/>
                <a:ext cx="51532" cy="30283"/>
              </a:xfrm>
              <a:custGeom>
                <a:avLst/>
                <a:gdLst/>
                <a:ahLst/>
                <a:cxnLst/>
                <a:rect l="l" t="t" r="r" b="b"/>
                <a:pathLst>
                  <a:path w="1312" h="771" extrusionOk="0">
                    <a:moveTo>
                      <a:pt x="599" y="0"/>
                    </a:moveTo>
                    <a:cubicBezTo>
                      <a:pt x="556" y="0"/>
                      <a:pt x="514" y="4"/>
                      <a:pt x="473" y="11"/>
                    </a:cubicBezTo>
                    <a:cubicBezTo>
                      <a:pt x="313" y="37"/>
                      <a:pt x="152" y="127"/>
                      <a:pt x="72" y="269"/>
                    </a:cubicBezTo>
                    <a:cubicBezTo>
                      <a:pt x="0" y="412"/>
                      <a:pt x="27" y="617"/>
                      <a:pt x="170" y="707"/>
                    </a:cubicBezTo>
                    <a:cubicBezTo>
                      <a:pt x="223" y="733"/>
                      <a:pt x="286" y="751"/>
                      <a:pt x="348" y="760"/>
                    </a:cubicBezTo>
                    <a:cubicBezTo>
                      <a:pt x="396" y="767"/>
                      <a:pt x="444" y="771"/>
                      <a:pt x="493" y="771"/>
                    </a:cubicBezTo>
                    <a:cubicBezTo>
                      <a:pt x="626" y="771"/>
                      <a:pt x="759" y="746"/>
                      <a:pt x="883" y="707"/>
                    </a:cubicBezTo>
                    <a:cubicBezTo>
                      <a:pt x="999" y="671"/>
                      <a:pt x="1312" y="564"/>
                      <a:pt x="1312" y="430"/>
                    </a:cubicBezTo>
                    <a:cubicBezTo>
                      <a:pt x="1312" y="287"/>
                      <a:pt x="1071" y="136"/>
                      <a:pt x="964" y="82"/>
                    </a:cubicBezTo>
                    <a:cubicBezTo>
                      <a:pt x="851" y="29"/>
                      <a:pt x="723" y="0"/>
                      <a:pt x="5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4"/>
              <p:cNvSpPr/>
              <p:nvPr/>
            </p:nvSpPr>
            <p:spPr>
              <a:xfrm>
                <a:off x="8636625" y="3420911"/>
                <a:ext cx="66615" cy="66065"/>
              </a:xfrm>
              <a:custGeom>
                <a:avLst/>
                <a:gdLst/>
                <a:ahLst/>
                <a:cxnLst/>
                <a:rect l="l" t="t" r="r" b="b"/>
                <a:pathLst>
                  <a:path w="1696" h="1682" extrusionOk="0">
                    <a:moveTo>
                      <a:pt x="848" y="1"/>
                    </a:moveTo>
                    <a:cubicBezTo>
                      <a:pt x="706" y="1"/>
                      <a:pt x="1" y="170"/>
                      <a:pt x="224" y="465"/>
                    </a:cubicBezTo>
                    <a:cubicBezTo>
                      <a:pt x="313" y="581"/>
                      <a:pt x="563" y="599"/>
                      <a:pt x="688" y="643"/>
                    </a:cubicBezTo>
                    <a:cubicBezTo>
                      <a:pt x="822" y="688"/>
                      <a:pt x="964" y="750"/>
                      <a:pt x="1054" y="884"/>
                    </a:cubicBezTo>
                    <a:cubicBezTo>
                      <a:pt x="1161" y="1027"/>
                      <a:pt x="1187" y="1223"/>
                      <a:pt x="1205" y="1410"/>
                    </a:cubicBezTo>
                    <a:cubicBezTo>
                      <a:pt x="1205" y="1517"/>
                      <a:pt x="1223" y="1642"/>
                      <a:pt x="1312" y="1678"/>
                    </a:cubicBezTo>
                    <a:cubicBezTo>
                      <a:pt x="1323" y="1681"/>
                      <a:pt x="1332" y="1682"/>
                      <a:pt x="1342" y="1682"/>
                    </a:cubicBezTo>
                    <a:cubicBezTo>
                      <a:pt x="1364" y="1682"/>
                      <a:pt x="1383" y="1675"/>
                      <a:pt x="1401" y="1669"/>
                    </a:cubicBezTo>
                    <a:cubicBezTo>
                      <a:pt x="1509" y="1633"/>
                      <a:pt x="1580" y="1535"/>
                      <a:pt x="1625" y="1428"/>
                    </a:cubicBezTo>
                    <a:cubicBezTo>
                      <a:pt x="1660" y="1312"/>
                      <a:pt x="1669" y="1196"/>
                      <a:pt x="1678" y="1071"/>
                    </a:cubicBezTo>
                    <a:cubicBezTo>
                      <a:pt x="1696" y="768"/>
                      <a:pt x="1678" y="420"/>
                      <a:pt x="1482" y="215"/>
                    </a:cubicBezTo>
                    <a:cubicBezTo>
                      <a:pt x="1321" y="37"/>
                      <a:pt x="1071" y="10"/>
                      <a:pt x="8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34"/>
              <p:cNvSpPr/>
              <p:nvPr/>
            </p:nvSpPr>
            <p:spPr>
              <a:xfrm>
                <a:off x="8675548" y="3467178"/>
                <a:ext cx="16850" cy="16850"/>
              </a:xfrm>
              <a:custGeom>
                <a:avLst/>
                <a:gdLst/>
                <a:ahLst/>
                <a:cxnLst/>
                <a:rect l="l" t="t" r="r" b="b"/>
                <a:pathLst>
                  <a:path w="429" h="429" extrusionOk="0">
                    <a:moveTo>
                      <a:pt x="223" y="0"/>
                    </a:moveTo>
                    <a:cubicBezTo>
                      <a:pt x="107" y="0"/>
                      <a:pt x="9" y="90"/>
                      <a:pt x="9" y="206"/>
                    </a:cubicBezTo>
                    <a:cubicBezTo>
                      <a:pt x="0" y="322"/>
                      <a:pt x="89" y="420"/>
                      <a:pt x="205" y="429"/>
                    </a:cubicBezTo>
                    <a:cubicBezTo>
                      <a:pt x="321" y="429"/>
                      <a:pt x="419" y="339"/>
                      <a:pt x="428" y="223"/>
                    </a:cubicBezTo>
                    <a:cubicBezTo>
                      <a:pt x="428" y="107"/>
                      <a:pt x="339" y="9"/>
                      <a:pt x="223"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34"/>
              <p:cNvSpPr/>
              <p:nvPr/>
            </p:nvSpPr>
            <p:spPr>
              <a:xfrm>
                <a:off x="8638746" y="3568786"/>
                <a:ext cx="53300" cy="202201"/>
              </a:xfrm>
              <a:custGeom>
                <a:avLst/>
                <a:gdLst/>
                <a:ahLst/>
                <a:cxnLst/>
                <a:rect l="l" t="t" r="r" b="b"/>
                <a:pathLst>
                  <a:path w="1357" h="5148" extrusionOk="0">
                    <a:moveTo>
                      <a:pt x="1330" y="0"/>
                    </a:moveTo>
                    <a:cubicBezTo>
                      <a:pt x="1330" y="0"/>
                      <a:pt x="1321" y="0"/>
                      <a:pt x="1321" y="9"/>
                    </a:cubicBezTo>
                    <a:lnTo>
                      <a:pt x="1339" y="589"/>
                    </a:lnTo>
                    <a:lnTo>
                      <a:pt x="81" y="1972"/>
                    </a:lnTo>
                    <a:lnTo>
                      <a:pt x="72" y="1972"/>
                    </a:lnTo>
                    <a:cubicBezTo>
                      <a:pt x="54" y="3043"/>
                      <a:pt x="18" y="5077"/>
                      <a:pt x="0" y="5130"/>
                    </a:cubicBezTo>
                    <a:cubicBezTo>
                      <a:pt x="0" y="5139"/>
                      <a:pt x="0" y="5148"/>
                      <a:pt x="9" y="5148"/>
                    </a:cubicBezTo>
                    <a:cubicBezTo>
                      <a:pt x="18" y="5148"/>
                      <a:pt x="18" y="5148"/>
                      <a:pt x="18" y="5139"/>
                    </a:cubicBezTo>
                    <a:cubicBezTo>
                      <a:pt x="36" y="5085"/>
                      <a:pt x="90" y="2150"/>
                      <a:pt x="99" y="1981"/>
                    </a:cubicBezTo>
                    <a:lnTo>
                      <a:pt x="1356" y="598"/>
                    </a:lnTo>
                    <a:cubicBezTo>
                      <a:pt x="1356" y="598"/>
                      <a:pt x="1356" y="589"/>
                      <a:pt x="1356" y="589"/>
                    </a:cubicBezTo>
                    <a:lnTo>
                      <a:pt x="1339" y="9"/>
                    </a:lnTo>
                    <a:cubicBezTo>
                      <a:pt x="1339" y="0"/>
                      <a:pt x="1339" y="0"/>
                      <a:pt x="1330" y="0"/>
                    </a:cubicBezTo>
                    <a:close/>
                  </a:path>
                </a:pathLst>
              </a:custGeom>
              <a:solidFill>
                <a:srgbClr val="6B70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34"/>
              <p:cNvSpPr/>
              <p:nvPr/>
            </p:nvSpPr>
            <p:spPr>
              <a:xfrm>
                <a:off x="8611056" y="3571222"/>
                <a:ext cx="31226" cy="75374"/>
              </a:xfrm>
              <a:custGeom>
                <a:avLst/>
                <a:gdLst/>
                <a:ahLst/>
                <a:cxnLst/>
                <a:rect l="l" t="t" r="r" b="b"/>
                <a:pathLst>
                  <a:path w="795" h="1919" extrusionOk="0">
                    <a:moveTo>
                      <a:pt x="27" y="1"/>
                    </a:moveTo>
                    <a:cubicBezTo>
                      <a:pt x="27" y="1"/>
                      <a:pt x="18" y="1"/>
                      <a:pt x="18" y="10"/>
                    </a:cubicBezTo>
                    <a:lnTo>
                      <a:pt x="1" y="616"/>
                    </a:lnTo>
                    <a:cubicBezTo>
                      <a:pt x="1" y="625"/>
                      <a:pt x="10" y="625"/>
                      <a:pt x="10" y="625"/>
                    </a:cubicBezTo>
                    <a:lnTo>
                      <a:pt x="777" y="1910"/>
                    </a:lnTo>
                    <a:cubicBezTo>
                      <a:pt x="777" y="1910"/>
                      <a:pt x="777" y="1919"/>
                      <a:pt x="786" y="1919"/>
                    </a:cubicBezTo>
                    <a:cubicBezTo>
                      <a:pt x="795" y="1910"/>
                      <a:pt x="795" y="1901"/>
                      <a:pt x="795" y="1901"/>
                    </a:cubicBezTo>
                    <a:lnTo>
                      <a:pt x="27" y="616"/>
                    </a:lnTo>
                    <a:lnTo>
                      <a:pt x="36" y="10"/>
                    </a:lnTo>
                    <a:cubicBezTo>
                      <a:pt x="36" y="1"/>
                      <a:pt x="36" y="1"/>
                      <a:pt x="27" y="1"/>
                    </a:cubicBezTo>
                    <a:close/>
                  </a:path>
                </a:pathLst>
              </a:custGeom>
              <a:solidFill>
                <a:srgbClr val="6B70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34"/>
              <p:cNvSpPr/>
              <p:nvPr/>
            </p:nvSpPr>
            <p:spPr>
              <a:xfrm>
                <a:off x="8734384" y="3780408"/>
                <a:ext cx="14415" cy="5302"/>
              </a:xfrm>
              <a:custGeom>
                <a:avLst/>
                <a:gdLst/>
                <a:ahLst/>
                <a:cxnLst/>
                <a:rect l="l" t="t" r="r" b="b"/>
                <a:pathLst>
                  <a:path w="367" h="135" extrusionOk="0">
                    <a:moveTo>
                      <a:pt x="10" y="1"/>
                    </a:moveTo>
                    <a:lnTo>
                      <a:pt x="1" y="81"/>
                    </a:lnTo>
                    <a:lnTo>
                      <a:pt x="349" y="135"/>
                    </a:lnTo>
                    <a:lnTo>
                      <a:pt x="367" y="63"/>
                    </a:lnTo>
                    <a:lnTo>
                      <a:pt x="1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4"/>
              <p:cNvSpPr/>
              <p:nvPr/>
            </p:nvSpPr>
            <p:spPr>
              <a:xfrm>
                <a:off x="8447077" y="3586657"/>
                <a:ext cx="14061" cy="13708"/>
              </a:xfrm>
              <a:custGeom>
                <a:avLst/>
                <a:gdLst/>
                <a:ahLst/>
                <a:cxnLst/>
                <a:rect l="l" t="t" r="r" b="b"/>
                <a:pathLst>
                  <a:path w="358" h="349" extrusionOk="0">
                    <a:moveTo>
                      <a:pt x="250" y="0"/>
                    </a:moveTo>
                    <a:lnTo>
                      <a:pt x="1" y="268"/>
                    </a:lnTo>
                    <a:lnTo>
                      <a:pt x="72" y="348"/>
                    </a:lnTo>
                    <a:lnTo>
                      <a:pt x="357" y="90"/>
                    </a:lnTo>
                    <a:lnTo>
                      <a:pt x="25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34"/>
              <p:cNvSpPr/>
              <p:nvPr/>
            </p:nvSpPr>
            <p:spPr>
              <a:xfrm>
                <a:off x="8409253" y="3685477"/>
                <a:ext cx="463946" cy="194502"/>
              </a:xfrm>
              <a:custGeom>
                <a:avLst/>
                <a:gdLst/>
                <a:ahLst/>
                <a:cxnLst/>
                <a:rect l="l" t="t" r="r" b="b"/>
                <a:pathLst>
                  <a:path w="11812" h="4952" extrusionOk="0">
                    <a:moveTo>
                      <a:pt x="0" y="0"/>
                    </a:moveTo>
                    <a:lnTo>
                      <a:pt x="1017" y="857"/>
                    </a:lnTo>
                    <a:lnTo>
                      <a:pt x="1044" y="874"/>
                    </a:lnTo>
                    <a:lnTo>
                      <a:pt x="11490" y="4951"/>
                    </a:lnTo>
                    <a:lnTo>
                      <a:pt x="11812" y="4140"/>
                    </a:lnTo>
                    <a:lnTo>
                      <a:pt x="1356" y="63"/>
                    </a:lnTo>
                    <a:lnTo>
                      <a:pt x="1329" y="63"/>
                    </a:lnTo>
                    <a:lnTo>
                      <a:pt x="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34"/>
              <p:cNvSpPr/>
              <p:nvPr/>
            </p:nvSpPr>
            <p:spPr>
              <a:xfrm>
                <a:off x="8409253" y="3685477"/>
                <a:ext cx="52239" cy="33661"/>
              </a:xfrm>
              <a:custGeom>
                <a:avLst/>
                <a:gdLst/>
                <a:ahLst/>
                <a:cxnLst/>
                <a:rect l="l" t="t" r="r" b="b"/>
                <a:pathLst>
                  <a:path w="1330" h="857" extrusionOk="0">
                    <a:moveTo>
                      <a:pt x="0" y="0"/>
                    </a:moveTo>
                    <a:lnTo>
                      <a:pt x="464" y="393"/>
                    </a:lnTo>
                    <a:lnTo>
                      <a:pt x="1017" y="857"/>
                    </a:lnTo>
                    <a:lnTo>
                      <a:pt x="1329" y="63"/>
                    </a:lnTo>
                    <a:lnTo>
                      <a:pt x="607" y="27"/>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34"/>
              <p:cNvSpPr/>
              <p:nvPr/>
            </p:nvSpPr>
            <p:spPr>
              <a:xfrm>
                <a:off x="8838467" y="3839283"/>
                <a:ext cx="34721" cy="40691"/>
              </a:xfrm>
              <a:custGeom>
                <a:avLst/>
                <a:gdLst/>
                <a:ahLst/>
                <a:cxnLst/>
                <a:rect l="l" t="t" r="r" b="b"/>
                <a:pathLst>
                  <a:path w="884" h="1036" extrusionOk="0">
                    <a:moveTo>
                      <a:pt x="322" y="1"/>
                    </a:moveTo>
                    <a:lnTo>
                      <a:pt x="0" y="812"/>
                    </a:lnTo>
                    <a:lnTo>
                      <a:pt x="562" y="1035"/>
                    </a:lnTo>
                    <a:lnTo>
                      <a:pt x="884" y="224"/>
                    </a:lnTo>
                    <a:lnTo>
                      <a:pt x="32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34"/>
              <p:cNvSpPr/>
              <p:nvPr/>
            </p:nvSpPr>
            <p:spPr>
              <a:xfrm>
                <a:off x="8860540" y="3848042"/>
                <a:ext cx="28083" cy="37864"/>
              </a:xfrm>
              <a:custGeom>
                <a:avLst/>
                <a:gdLst/>
                <a:ahLst/>
                <a:cxnLst/>
                <a:rect l="l" t="t" r="r" b="b"/>
                <a:pathLst>
                  <a:path w="715" h="964" extrusionOk="0">
                    <a:moveTo>
                      <a:pt x="322" y="1"/>
                    </a:moveTo>
                    <a:lnTo>
                      <a:pt x="0" y="812"/>
                    </a:lnTo>
                    <a:lnTo>
                      <a:pt x="393" y="964"/>
                    </a:lnTo>
                    <a:lnTo>
                      <a:pt x="714" y="152"/>
                    </a:lnTo>
                    <a:lnTo>
                      <a:pt x="32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4"/>
              <p:cNvSpPr/>
              <p:nvPr/>
            </p:nvSpPr>
            <p:spPr>
              <a:xfrm>
                <a:off x="8409253" y="3685477"/>
                <a:ext cx="23488" cy="15436"/>
              </a:xfrm>
              <a:custGeom>
                <a:avLst/>
                <a:gdLst/>
                <a:ahLst/>
                <a:cxnLst/>
                <a:rect l="l" t="t" r="r" b="b"/>
                <a:pathLst>
                  <a:path w="598" h="393" extrusionOk="0">
                    <a:moveTo>
                      <a:pt x="0" y="0"/>
                    </a:moveTo>
                    <a:lnTo>
                      <a:pt x="464" y="393"/>
                    </a:lnTo>
                    <a:lnTo>
                      <a:pt x="598" y="27"/>
                    </a:lnTo>
                    <a:lnTo>
                      <a:pt x="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34"/>
              <p:cNvSpPr/>
              <p:nvPr/>
            </p:nvSpPr>
            <p:spPr>
              <a:xfrm>
                <a:off x="8409253" y="3685477"/>
                <a:ext cx="473058" cy="200433"/>
              </a:xfrm>
              <a:custGeom>
                <a:avLst/>
                <a:gdLst/>
                <a:ahLst/>
                <a:cxnLst/>
                <a:rect l="l" t="t" r="r" b="b"/>
                <a:pathLst>
                  <a:path w="12044" h="5103" extrusionOk="0">
                    <a:moveTo>
                      <a:pt x="0" y="0"/>
                    </a:moveTo>
                    <a:lnTo>
                      <a:pt x="464" y="393"/>
                    </a:lnTo>
                    <a:lnTo>
                      <a:pt x="1017" y="857"/>
                    </a:lnTo>
                    <a:lnTo>
                      <a:pt x="1044" y="874"/>
                    </a:lnTo>
                    <a:lnTo>
                      <a:pt x="10928" y="4728"/>
                    </a:lnTo>
                    <a:lnTo>
                      <a:pt x="11490" y="4951"/>
                    </a:lnTo>
                    <a:lnTo>
                      <a:pt x="11883" y="5103"/>
                    </a:lnTo>
                    <a:lnTo>
                      <a:pt x="12044" y="4693"/>
                    </a:lnTo>
                    <a:lnTo>
                      <a:pt x="0" y="0"/>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34"/>
              <p:cNvSpPr/>
              <p:nvPr/>
            </p:nvSpPr>
            <p:spPr>
              <a:xfrm>
                <a:off x="8737566" y="3789991"/>
                <a:ext cx="16850" cy="21485"/>
              </a:xfrm>
              <a:custGeom>
                <a:avLst/>
                <a:gdLst/>
                <a:ahLst/>
                <a:cxnLst/>
                <a:rect l="l" t="t" r="r" b="b"/>
                <a:pathLst>
                  <a:path w="429" h="547" extrusionOk="0">
                    <a:moveTo>
                      <a:pt x="124" y="1"/>
                    </a:moveTo>
                    <a:cubicBezTo>
                      <a:pt x="113" y="1"/>
                      <a:pt x="101" y="3"/>
                      <a:pt x="89" y="7"/>
                    </a:cubicBezTo>
                    <a:cubicBezTo>
                      <a:pt x="27" y="15"/>
                      <a:pt x="0" y="78"/>
                      <a:pt x="18" y="131"/>
                    </a:cubicBezTo>
                    <a:cubicBezTo>
                      <a:pt x="45" y="194"/>
                      <a:pt x="45" y="265"/>
                      <a:pt x="54" y="337"/>
                    </a:cubicBezTo>
                    <a:cubicBezTo>
                      <a:pt x="54" y="372"/>
                      <a:pt x="54" y="408"/>
                      <a:pt x="72" y="444"/>
                    </a:cubicBezTo>
                    <a:cubicBezTo>
                      <a:pt x="98" y="497"/>
                      <a:pt x="170" y="524"/>
                      <a:pt x="232" y="542"/>
                    </a:cubicBezTo>
                    <a:cubicBezTo>
                      <a:pt x="249" y="545"/>
                      <a:pt x="267" y="546"/>
                      <a:pt x="285" y="546"/>
                    </a:cubicBezTo>
                    <a:cubicBezTo>
                      <a:pt x="326" y="546"/>
                      <a:pt x="368" y="537"/>
                      <a:pt x="393" y="506"/>
                    </a:cubicBezTo>
                    <a:cubicBezTo>
                      <a:pt x="402" y="488"/>
                      <a:pt x="411" y="462"/>
                      <a:pt x="411" y="444"/>
                    </a:cubicBezTo>
                    <a:cubicBezTo>
                      <a:pt x="428" y="292"/>
                      <a:pt x="357" y="140"/>
                      <a:pt x="241" y="51"/>
                    </a:cubicBezTo>
                    <a:cubicBezTo>
                      <a:pt x="206" y="23"/>
                      <a:pt x="166" y="1"/>
                      <a:pt x="124" y="1"/>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95" name="Google Shape;595;p34"/>
          <p:cNvGrpSpPr/>
          <p:nvPr/>
        </p:nvGrpSpPr>
        <p:grpSpPr>
          <a:xfrm>
            <a:off x="5712542" y="854943"/>
            <a:ext cx="640817" cy="538245"/>
            <a:chOff x="2869533" y="318283"/>
            <a:chExt cx="102176" cy="85817"/>
          </a:xfrm>
        </p:grpSpPr>
        <p:sp>
          <p:nvSpPr>
            <p:cNvPr id="596" name="Google Shape;596;p34"/>
            <p:cNvSpPr/>
            <p:nvPr/>
          </p:nvSpPr>
          <p:spPr>
            <a:xfrm>
              <a:off x="2869533" y="318283"/>
              <a:ext cx="101302" cy="85817"/>
            </a:xfrm>
            <a:custGeom>
              <a:avLst/>
              <a:gdLst/>
              <a:ahLst/>
              <a:cxnLst/>
              <a:rect l="l" t="t" r="r" b="b"/>
              <a:pathLst>
                <a:path w="2445" h="2071" extrusionOk="0">
                  <a:moveTo>
                    <a:pt x="0" y="1"/>
                  </a:moveTo>
                  <a:lnTo>
                    <a:pt x="0" y="2070"/>
                  </a:lnTo>
                  <a:lnTo>
                    <a:pt x="2079" y="2070"/>
                  </a:lnTo>
                  <a:lnTo>
                    <a:pt x="2079" y="732"/>
                  </a:lnTo>
                  <a:lnTo>
                    <a:pt x="2445" y="384"/>
                  </a:lnTo>
                  <a:lnTo>
                    <a:pt x="2248" y="188"/>
                  </a:lnTo>
                  <a:lnTo>
                    <a:pt x="2079" y="357"/>
                  </a:lnTo>
                  <a:lnTo>
                    <a:pt x="2079" y="1"/>
                  </a:ln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97" name="Google Shape;597;p34"/>
            <p:cNvGrpSpPr/>
            <p:nvPr/>
          </p:nvGrpSpPr>
          <p:grpSpPr>
            <a:xfrm>
              <a:off x="2869754" y="318941"/>
              <a:ext cx="101955" cy="84600"/>
              <a:chOff x="2854604" y="2360241"/>
              <a:chExt cx="101955" cy="84600"/>
            </a:xfrm>
          </p:grpSpPr>
          <p:sp>
            <p:nvSpPr>
              <p:cNvPr id="598" name="Google Shape;598;p34"/>
              <p:cNvSpPr/>
              <p:nvPr/>
            </p:nvSpPr>
            <p:spPr>
              <a:xfrm>
                <a:off x="2854604" y="2360241"/>
                <a:ext cx="84600" cy="84600"/>
              </a:xfrm>
              <a:prstGeom prst="rect">
                <a:avLst/>
              </a:prstGeom>
              <a:solidFill>
                <a:schemeClr val="accent6"/>
              </a:solidFill>
              <a:ln w="19050"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4"/>
              <p:cNvSpPr/>
              <p:nvPr/>
            </p:nvSpPr>
            <p:spPr>
              <a:xfrm>
                <a:off x="2867701" y="2366864"/>
                <a:ext cx="88858" cy="64434"/>
              </a:xfrm>
              <a:custGeom>
                <a:avLst/>
                <a:gdLst/>
                <a:ahLst/>
                <a:cxnLst/>
                <a:rect l="l" t="t" r="r" b="b"/>
                <a:pathLst>
                  <a:path w="2044" h="1482" extrusionOk="0">
                    <a:moveTo>
                      <a:pt x="1856" y="1"/>
                    </a:moveTo>
                    <a:lnTo>
                      <a:pt x="688" y="1116"/>
                    </a:lnTo>
                    <a:lnTo>
                      <a:pt x="170" y="714"/>
                    </a:lnTo>
                    <a:lnTo>
                      <a:pt x="1" y="929"/>
                    </a:lnTo>
                    <a:lnTo>
                      <a:pt x="714" y="1482"/>
                    </a:lnTo>
                    <a:lnTo>
                      <a:pt x="2044" y="197"/>
                    </a:lnTo>
                    <a:lnTo>
                      <a:pt x="1856" y="1"/>
                    </a:lnTo>
                    <a:close/>
                  </a:path>
                </a:pathLst>
              </a:custGeom>
              <a:solidFill>
                <a:srgbClr val="FF74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00" name="Google Shape;600;p34"/>
          <p:cNvGrpSpPr/>
          <p:nvPr/>
        </p:nvGrpSpPr>
        <p:grpSpPr>
          <a:xfrm>
            <a:off x="5632344" y="1539932"/>
            <a:ext cx="2397697" cy="685325"/>
            <a:chOff x="5632344" y="1539932"/>
            <a:chExt cx="2397697" cy="685325"/>
          </a:xfrm>
        </p:grpSpPr>
        <p:sp>
          <p:nvSpPr>
            <p:cNvPr id="601" name="Google Shape;601;p34"/>
            <p:cNvSpPr/>
            <p:nvPr/>
          </p:nvSpPr>
          <p:spPr>
            <a:xfrm>
              <a:off x="5632344" y="20229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34"/>
            <p:cNvSpPr/>
            <p:nvPr/>
          </p:nvSpPr>
          <p:spPr>
            <a:xfrm>
              <a:off x="7826344" y="15399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3" name="Google Shape;603;p34"/>
          <p:cNvSpPr/>
          <p:nvPr/>
        </p:nvSpPr>
        <p:spPr>
          <a:xfrm>
            <a:off x="1640969" y="12425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77"/>
        <p:cNvGrpSpPr/>
        <p:nvPr/>
      </p:nvGrpSpPr>
      <p:grpSpPr>
        <a:xfrm>
          <a:off x="0" y="0"/>
          <a:ext cx="0" cy="0"/>
          <a:chOff x="0" y="0"/>
          <a:chExt cx="0" cy="0"/>
        </a:xfrm>
      </p:grpSpPr>
      <p:sp>
        <p:nvSpPr>
          <p:cNvPr id="478" name="Google Shape;478;p33"/>
          <p:cNvSpPr/>
          <p:nvPr/>
        </p:nvSpPr>
        <p:spPr>
          <a:xfrm rot="-6920714">
            <a:off x="-57309" y="1172670"/>
            <a:ext cx="5007286" cy="3291272"/>
          </a:xfrm>
          <a:custGeom>
            <a:avLst/>
            <a:gdLst/>
            <a:ahLst/>
            <a:cxnLst/>
            <a:rect l="l" t="t" r="r" b="b"/>
            <a:pathLst>
              <a:path w="14998" h="9858" extrusionOk="0">
                <a:moveTo>
                  <a:pt x="5710" y="1"/>
                </a:moveTo>
                <a:cubicBezTo>
                  <a:pt x="5354" y="1"/>
                  <a:pt x="4988" y="19"/>
                  <a:pt x="4649" y="117"/>
                </a:cubicBezTo>
                <a:cubicBezTo>
                  <a:pt x="3873" y="349"/>
                  <a:pt x="3248" y="1027"/>
                  <a:pt x="3079" y="1821"/>
                </a:cubicBezTo>
                <a:cubicBezTo>
                  <a:pt x="2981" y="2294"/>
                  <a:pt x="3034" y="2784"/>
                  <a:pt x="2954" y="3266"/>
                </a:cubicBezTo>
                <a:cubicBezTo>
                  <a:pt x="2882" y="3757"/>
                  <a:pt x="2668" y="4229"/>
                  <a:pt x="2356" y="4613"/>
                </a:cubicBezTo>
                <a:cubicBezTo>
                  <a:pt x="1919" y="5139"/>
                  <a:pt x="1312" y="5487"/>
                  <a:pt x="840" y="5960"/>
                </a:cubicBezTo>
                <a:cubicBezTo>
                  <a:pt x="358" y="6442"/>
                  <a:pt x="1" y="7164"/>
                  <a:pt x="260" y="7789"/>
                </a:cubicBezTo>
                <a:cubicBezTo>
                  <a:pt x="358" y="8021"/>
                  <a:pt x="536" y="8217"/>
                  <a:pt x="706" y="8404"/>
                </a:cubicBezTo>
                <a:cubicBezTo>
                  <a:pt x="955" y="8681"/>
                  <a:pt x="1214" y="8949"/>
                  <a:pt x="1535" y="9118"/>
                </a:cubicBezTo>
                <a:cubicBezTo>
                  <a:pt x="1937" y="9332"/>
                  <a:pt x="2401" y="9377"/>
                  <a:pt x="2847" y="9395"/>
                </a:cubicBezTo>
                <a:cubicBezTo>
                  <a:pt x="3108" y="9409"/>
                  <a:pt x="3370" y="9416"/>
                  <a:pt x="3631" y="9416"/>
                </a:cubicBezTo>
                <a:cubicBezTo>
                  <a:pt x="4172" y="9416"/>
                  <a:pt x="4711" y="9386"/>
                  <a:pt x="5247" y="9332"/>
                </a:cubicBezTo>
                <a:cubicBezTo>
                  <a:pt x="5605" y="9301"/>
                  <a:pt x="5967" y="9253"/>
                  <a:pt x="6325" y="9253"/>
                </a:cubicBezTo>
                <a:cubicBezTo>
                  <a:pt x="6484" y="9253"/>
                  <a:pt x="6642" y="9263"/>
                  <a:pt x="6799" y="9288"/>
                </a:cubicBezTo>
                <a:cubicBezTo>
                  <a:pt x="7325" y="9368"/>
                  <a:pt x="7816" y="9609"/>
                  <a:pt x="8333" y="9743"/>
                </a:cubicBezTo>
                <a:cubicBezTo>
                  <a:pt x="8662" y="9823"/>
                  <a:pt x="8995" y="9857"/>
                  <a:pt x="9329" y="9857"/>
                </a:cubicBezTo>
                <a:cubicBezTo>
                  <a:pt x="10336" y="9857"/>
                  <a:pt x="11356" y="9542"/>
                  <a:pt x="12321" y="9207"/>
                </a:cubicBezTo>
                <a:cubicBezTo>
                  <a:pt x="12901" y="9011"/>
                  <a:pt x="13481" y="8797"/>
                  <a:pt x="13936" y="8404"/>
                </a:cubicBezTo>
                <a:cubicBezTo>
                  <a:pt x="14837" y="7602"/>
                  <a:pt x="14997" y="6192"/>
                  <a:pt x="14587" y="5059"/>
                </a:cubicBezTo>
                <a:cubicBezTo>
                  <a:pt x="14176" y="3935"/>
                  <a:pt x="13293" y="3034"/>
                  <a:pt x="12357" y="2285"/>
                </a:cubicBezTo>
                <a:cubicBezTo>
                  <a:pt x="11661" y="1723"/>
                  <a:pt x="10894" y="1214"/>
                  <a:pt x="10010" y="1054"/>
                </a:cubicBezTo>
                <a:cubicBezTo>
                  <a:pt x="9502" y="964"/>
                  <a:pt x="8976" y="1000"/>
                  <a:pt x="8485" y="831"/>
                </a:cubicBezTo>
                <a:cubicBezTo>
                  <a:pt x="7959" y="648"/>
                  <a:pt x="7471" y="234"/>
                  <a:pt x="6948" y="143"/>
                </a:cubicBezTo>
                <a:lnTo>
                  <a:pt x="6948" y="143"/>
                </a:lnTo>
                <a:lnTo>
                  <a:pt x="7370" y="135"/>
                </a:lnTo>
                <a:cubicBezTo>
                  <a:pt x="6817" y="45"/>
                  <a:pt x="6264" y="1"/>
                  <a:pt x="5710" y="1"/>
                </a:cubicBezTo>
                <a:close/>
              </a:path>
            </a:pathLst>
          </a:custGeom>
          <a:solidFill>
            <a:srgbClr val="E2E1EC">
              <a:alpha val="511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9" name="Google Shape;479;p33"/>
          <p:cNvGrpSpPr/>
          <p:nvPr/>
        </p:nvGrpSpPr>
        <p:grpSpPr>
          <a:xfrm>
            <a:off x="3717819" y="2003342"/>
            <a:ext cx="756833" cy="2006770"/>
            <a:chOff x="7363972" y="-223337"/>
            <a:chExt cx="473051" cy="1254388"/>
          </a:xfrm>
        </p:grpSpPr>
        <p:sp>
          <p:nvSpPr>
            <p:cNvPr id="480" name="Google Shape;480;p33"/>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1" name="Google Shape;481;p33"/>
            <p:cNvGrpSpPr/>
            <p:nvPr/>
          </p:nvGrpSpPr>
          <p:grpSpPr>
            <a:xfrm>
              <a:off x="7480824" y="52920"/>
              <a:ext cx="203693" cy="790830"/>
              <a:chOff x="4595979" y="4179496"/>
              <a:chExt cx="57502" cy="223253"/>
            </a:xfrm>
          </p:grpSpPr>
          <p:sp>
            <p:nvSpPr>
              <p:cNvPr id="482" name="Google Shape;482;p33"/>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33"/>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33"/>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33"/>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6" name="Google Shape;486;p33"/>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7" name="Google Shape;487;p33"/>
          <p:cNvSpPr/>
          <p:nvPr/>
        </p:nvSpPr>
        <p:spPr>
          <a:xfrm>
            <a:off x="498444" y="2316955"/>
            <a:ext cx="702055" cy="1758795"/>
          </a:xfrm>
          <a:custGeom>
            <a:avLst/>
            <a:gdLst/>
            <a:ahLst/>
            <a:cxnLst/>
            <a:rect l="l" t="t" r="r" b="b"/>
            <a:pathLst>
              <a:path w="4060" h="10171" extrusionOk="0">
                <a:moveTo>
                  <a:pt x="411" y="1"/>
                </a:moveTo>
                <a:cubicBezTo>
                  <a:pt x="411" y="1"/>
                  <a:pt x="357" y="1490"/>
                  <a:pt x="1624" y="1936"/>
                </a:cubicBezTo>
                <a:cubicBezTo>
                  <a:pt x="1722" y="2231"/>
                  <a:pt x="1954" y="2971"/>
                  <a:pt x="2159" y="3899"/>
                </a:cubicBezTo>
                <a:cubicBezTo>
                  <a:pt x="1948" y="3661"/>
                  <a:pt x="1374" y="3106"/>
                  <a:pt x="677" y="3106"/>
                </a:cubicBezTo>
                <a:cubicBezTo>
                  <a:pt x="461" y="3106"/>
                  <a:pt x="233" y="3159"/>
                  <a:pt x="0" y="3292"/>
                </a:cubicBezTo>
                <a:cubicBezTo>
                  <a:pt x="0" y="3292"/>
                  <a:pt x="629" y="4145"/>
                  <a:pt x="1590" y="4145"/>
                </a:cubicBezTo>
                <a:cubicBezTo>
                  <a:pt x="1780" y="4145"/>
                  <a:pt x="1982" y="4112"/>
                  <a:pt x="2195" y="4033"/>
                </a:cubicBezTo>
                <a:cubicBezTo>
                  <a:pt x="2364" y="4836"/>
                  <a:pt x="2525" y="5755"/>
                  <a:pt x="2570" y="6647"/>
                </a:cubicBezTo>
                <a:cubicBezTo>
                  <a:pt x="2419" y="6377"/>
                  <a:pt x="2105" y="5958"/>
                  <a:pt x="1603" y="5958"/>
                </a:cubicBezTo>
                <a:cubicBezTo>
                  <a:pt x="1541" y="5958"/>
                  <a:pt x="1477" y="5964"/>
                  <a:pt x="1410" y="5978"/>
                </a:cubicBezTo>
                <a:cubicBezTo>
                  <a:pt x="1410" y="5978"/>
                  <a:pt x="1713" y="6888"/>
                  <a:pt x="2579" y="6888"/>
                </a:cubicBezTo>
                <a:cubicBezTo>
                  <a:pt x="2579" y="7030"/>
                  <a:pt x="2579" y="7164"/>
                  <a:pt x="2579" y="7307"/>
                </a:cubicBezTo>
                <a:lnTo>
                  <a:pt x="1205" y="7307"/>
                </a:lnTo>
                <a:lnTo>
                  <a:pt x="1205" y="9823"/>
                </a:lnTo>
                <a:cubicBezTo>
                  <a:pt x="1205" y="10010"/>
                  <a:pt x="1365" y="10171"/>
                  <a:pt x="1553" y="10171"/>
                </a:cubicBezTo>
                <a:lnTo>
                  <a:pt x="3524" y="10171"/>
                </a:lnTo>
                <a:cubicBezTo>
                  <a:pt x="3720" y="10171"/>
                  <a:pt x="3881" y="10010"/>
                  <a:pt x="3881" y="9823"/>
                </a:cubicBezTo>
                <a:lnTo>
                  <a:pt x="3881" y="7307"/>
                </a:lnTo>
                <a:lnTo>
                  <a:pt x="2677" y="7307"/>
                </a:lnTo>
                <a:cubicBezTo>
                  <a:pt x="2677" y="7164"/>
                  <a:pt x="2677" y="7021"/>
                  <a:pt x="2668" y="6888"/>
                </a:cubicBezTo>
                <a:lnTo>
                  <a:pt x="2677" y="6888"/>
                </a:lnTo>
                <a:cubicBezTo>
                  <a:pt x="2677" y="6888"/>
                  <a:pt x="2677" y="6879"/>
                  <a:pt x="2668" y="6870"/>
                </a:cubicBezTo>
                <a:cubicBezTo>
                  <a:pt x="2668" y="6602"/>
                  <a:pt x="2650" y="6334"/>
                  <a:pt x="2623" y="6058"/>
                </a:cubicBezTo>
                <a:cubicBezTo>
                  <a:pt x="2855" y="5969"/>
                  <a:pt x="4059" y="5433"/>
                  <a:pt x="3952" y="4149"/>
                </a:cubicBezTo>
                <a:lnTo>
                  <a:pt x="3952" y="4149"/>
                </a:lnTo>
                <a:cubicBezTo>
                  <a:pt x="3952" y="4149"/>
                  <a:pt x="2712" y="4586"/>
                  <a:pt x="2561" y="5576"/>
                </a:cubicBezTo>
                <a:cubicBezTo>
                  <a:pt x="2427" y="4532"/>
                  <a:pt x="2186" y="3533"/>
                  <a:pt x="1990" y="2820"/>
                </a:cubicBezTo>
                <a:cubicBezTo>
                  <a:pt x="2186" y="2739"/>
                  <a:pt x="2909" y="2382"/>
                  <a:pt x="2837" y="1580"/>
                </a:cubicBezTo>
                <a:lnTo>
                  <a:pt x="2837" y="1580"/>
                </a:lnTo>
                <a:cubicBezTo>
                  <a:pt x="2837" y="1580"/>
                  <a:pt x="1972" y="1883"/>
                  <a:pt x="1918" y="2579"/>
                </a:cubicBezTo>
                <a:cubicBezTo>
                  <a:pt x="1838" y="2293"/>
                  <a:pt x="1776" y="2070"/>
                  <a:pt x="1731" y="1936"/>
                </a:cubicBezTo>
                <a:cubicBezTo>
                  <a:pt x="1722" y="1687"/>
                  <a:pt x="1660" y="197"/>
                  <a:pt x="4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33"/>
          <p:cNvSpPr txBox="1">
            <a:spLocks noGrp="1"/>
          </p:cNvSpPr>
          <p:nvPr>
            <p:ph type="title"/>
          </p:nvPr>
        </p:nvSpPr>
        <p:spPr>
          <a:xfrm>
            <a:off x="4689925" y="1126913"/>
            <a:ext cx="3741000" cy="604500"/>
          </a:xfrm>
          <a:prstGeom prst="rect">
            <a:avLst/>
          </a:prstGeom>
        </p:spPr>
        <p:txBody>
          <a:bodyPr spcFirstLastPara="1" wrap="square" lIns="91425" tIns="91425" rIns="91425" bIns="91425" anchor="ctr" anchorCtr="1">
            <a:noAutofit/>
          </a:bodyPr>
          <a:lstStyle/>
          <a:p>
            <a:pPr marL="0" lvl="0" indent="0" algn="ctr" rtl="0">
              <a:spcBef>
                <a:spcPts val="0"/>
              </a:spcBef>
              <a:spcAft>
                <a:spcPts val="0"/>
              </a:spcAft>
              <a:buNone/>
            </a:pPr>
            <a:r>
              <a:rPr lang="en-GB" sz="2000" dirty="0"/>
              <a:t>What is the 360° </a:t>
            </a:r>
            <a:r>
              <a:rPr lang="en-GB" sz="2000" dirty="0">
                <a:solidFill>
                  <a:schemeClr val="tx1"/>
                </a:solidFill>
              </a:rPr>
              <a:t>Feedback</a:t>
            </a:r>
            <a:r>
              <a:rPr lang="en-GB" sz="2000" dirty="0">
                <a:solidFill>
                  <a:schemeClr val="accent1"/>
                </a:solidFill>
              </a:rPr>
              <a:t> Concept?</a:t>
            </a:r>
            <a:endParaRPr sz="2000" dirty="0">
              <a:solidFill>
                <a:schemeClr val="accent1"/>
              </a:solidFill>
            </a:endParaRPr>
          </a:p>
        </p:txBody>
      </p:sp>
      <p:sp>
        <p:nvSpPr>
          <p:cNvPr id="489" name="Google Shape;489;p33"/>
          <p:cNvSpPr txBox="1">
            <a:spLocks noGrp="1"/>
          </p:cNvSpPr>
          <p:nvPr>
            <p:ph type="body" idx="1"/>
          </p:nvPr>
        </p:nvSpPr>
        <p:spPr>
          <a:xfrm>
            <a:off x="4689925" y="1731488"/>
            <a:ext cx="3741000" cy="2285100"/>
          </a:xfrm>
          <a:prstGeom prst="rect">
            <a:avLst/>
          </a:prstGeom>
        </p:spPr>
        <p:txBody>
          <a:bodyPr spcFirstLastPara="1" wrap="square" lIns="91425" tIns="91425" rIns="91425" bIns="91425" anchor="ctr" anchorCtr="1">
            <a:noAutofit/>
          </a:bodyPr>
          <a:lstStyle/>
          <a:p>
            <a:pPr marL="0" lvl="0" indent="0" algn="l" rtl="0">
              <a:spcBef>
                <a:spcPts val="0"/>
              </a:spcBef>
              <a:spcAft>
                <a:spcPts val="0"/>
              </a:spcAft>
              <a:buNone/>
            </a:pPr>
            <a:r>
              <a:rPr lang="en-US" sz="1100" dirty="0">
                <a:solidFill>
                  <a:schemeClr val="dk1"/>
                </a:solidFill>
                <a:latin typeface="+mj-lt"/>
              </a:rPr>
              <a:t>As emphasized in a study by London and Smither (2002), the 360-degree feedback approach is valuable for fostering communication, enhancing motivation, and driving continuous improvement, ultimately benefiting both individuals and organizations.</a:t>
            </a:r>
          </a:p>
        </p:txBody>
      </p:sp>
      <p:grpSp>
        <p:nvGrpSpPr>
          <p:cNvPr id="490" name="Google Shape;490;p33"/>
          <p:cNvGrpSpPr/>
          <p:nvPr/>
        </p:nvGrpSpPr>
        <p:grpSpPr>
          <a:xfrm>
            <a:off x="1885723" y="1216053"/>
            <a:ext cx="2108424" cy="604503"/>
            <a:chOff x="2285432" y="589163"/>
            <a:chExt cx="431100" cy="123600"/>
          </a:xfrm>
        </p:grpSpPr>
        <p:sp>
          <p:nvSpPr>
            <p:cNvPr id="491" name="Google Shape;491;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8" name="Google Shape;498;p33"/>
          <p:cNvGrpSpPr/>
          <p:nvPr/>
        </p:nvGrpSpPr>
        <p:grpSpPr>
          <a:xfrm>
            <a:off x="1885723" y="1942328"/>
            <a:ext cx="2108424" cy="604503"/>
            <a:chOff x="2285432" y="589163"/>
            <a:chExt cx="431100" cy="123600"/>
          </a:xfrm>
        </p:grpSpPr>
        <p:sp>
          <p:nvSpPr>
            <p:cNvPr id="499" name="Google Shape;499;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6" name="Google Shape;506;p33"/>
          <p:cNvGrpSpPr/>
          <p:nvPr/>
        </p:nvGrpSpPr>
        <p:grpSpPr>
          <a:xfrm>
            <a:off x="1885723" y="2668603"/>
            <a:ext cx="2108424" cy="604503"/>
            <a:chOff x="2285432" y="589163"/>
            <a:chExt cx="431100" cy="123600"/>
          </a:xfrm>
        </p:grpSpPr>
        <p:sp>
          <p:nvSpPr>
            <p:cNvPr id="507" name="Google Shape;507;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4" name="Google Shape;514;p33"/>
          <p:cNvGrpSpPr/>
          <p:nvPr/>
        </p:nvGrpSpPr>
        <p:grpSpPr>
          <a:xfrm>
            <a:off x="1885723" y="3394878"/>
            <a:ext cx="2108424" cy="604503"/>
            <a:chOff x="2285432" y="589163"/>
            <a:chExt cx="431100" cy="123600"/>
          </a:xfrm>
        </p:grpSpPr>
        <p:sp>
          <p:nvSpPr>
            <p:cNvPr id="515" name="Google Shape;515;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2" name="Google Shape;522;p33"/>
          <p:cNvGrpSpPr/>
          <p:nvPr/>
        </p:nvGrpSpPr>
        <p:grpSpPr>
          <a:xfrm rot="4597160">
            <a:off x="-37218" y="1928341"/>
            <a:ext cx="2906058" cy="1286821"/>
            <a:chOff x="1646200" y="285225"/>
            <a:chExt cx="469505" cy="207907"/>
          </a:xfrm>
        </p:grpSpPr>
        <p:sp>
          <p:nvSpPr>
            <p:cNvPr id="523" name="Google Shape;523;p33"/>
            <p:cNvSpPr/>
            <p:nvPr/>
          </p:nvSpPr>
          <p:spPr>
            <a:xfrm rot="-9667212">
              <a:off x="1642681" y="360760"/>
              <a:ext cx="476538" cy="56830"/>
            </a:xfrm>
            <a:prstGeom prst="homePlate">
              <a:avLst>
                <a:gd name="adj" fmla="val 85740"/>
              </a:avLst>
            </a:pr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4" name="Google Shape;524;p33"/>
            <p:cNvGrpSpPr/>
            <p:nvPr/>
          </p:nvGrpSpPr>
          <p:grpSpPr>
            <a:xfrm>
              <a:off x="1656287" y="299337"/>
              <a:ext cx="459418" cy="193795"/>
              <a:chOff x="1656287" y="299337"/>
              <a:chExt cx="459418" cy="193795"/>
            </a:xfrm>
          </p:grpSpPr>
          <p:sp>
            <p:nvSpPr>
              <p:cNvPr id="525" name="Google Shape;525;p33"/>
              <p:cNvSpPr/>
              <p:nvPr/>
            </p:nvSpPr>
            <p:spPr>
              <a:xfrm>
                <a:off x="1656287" y="299337"/>
                <a:ext cx="444700" cy="188532"/>
              </a:xfrm>
              <a:custGeom>
                <a:avLst/>
                <a:gdLst/>
                <a:ahLst/>
                <a:cxnLst/>
                <a:rect l="l" t="t" r="r" b="b"/>
                <a:pathLst>
                  <a:path w="11322" h="4800" extrusionOk="0">
                    <a:moveTo>
                      <a:pt x="1383" y="0"/>
                    </a:moveTo>
                    <a:lnTo>
                      <a:pt x="1357" y="9"/>
                    </a:lnTo>
                    <a:lnTo>
                      <a:pt x="1" y="313"/>
                    </a:lnTo>
                    <a:lnTo>
                      <a:pt x="884" y="1383"/>
                    </a:lnTo>
                    <a:lnTo>
                      <a:pt x="902" y="1401"/>
                    </a:lnTo>
                    <a:lnTo>
                      <a:pt x="10840" y="4800"/>
                    </a:lnTo>
                    <a:lnTo>
                      <a:pt x="11321" y="3399"/>
                    </a:lnTo>
                    <a:lnTo>
                      <a:pt x="138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33"/>
              <p:cNvSpPr/>
              <p:nvPr/>
            </p:nvSpPr>
            <p:spPr>
              <a:xfrm>
                <a:off x="1656287" y="299691"/>
                <a:ext cx="53300" cy="54007"/>
              </a:xfrm>
              <a:custGeom>
                <a:avLst/>
                <a:gdLst/>
                <a:ahLst/>
                <a:cxnLst/>
                <a:rect l="l" t="t" r="r" b="b"/>
                <a:pathLst>
                  <a:path w="1357" h="1375" extrusionOk="0">
                    <a:moveTo>
                      <a:pt x="1357" y="0"/>
                    </a:moveTo>
                    <a:lnTo>
                      <a:pt x="616" y="170"/>
                    </a:lnTo>
                    <a:lnTo>
                      <a:pt x="1" y="304"/>
                    </a:lnTo>
                    <a:lnTo>
                      <a:pt x="402" y="785"/>
                    </a:lnTo>
                    <a:lnTo>
                      <a:pt x="884" y="1374"/>
                    </a:lnTo>
                    <a:lnTo>
                      <a:pt x="135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33"/>
              <p:cNvSpPr/>
              <p:nvPr/>
            </p:nvSpPr>
            <p:spPr>
              <a:xfrm>
                <a:off x="2061346" y="425807"/>
                <a:ext cx="39631" cy="62058"/>
              </a:xfrm>
              <a:custGeom>
                <a:avLst/>
                <a:gdLst/>
                <a:ahLst/>
                <a:cxnLst/>
                <a:rect l="l" t="t" r="r" b="b"/>
                <a:pathLst>
                  <a:path w="1009" h="1580" extrusionOk="0">
                    <a:moveTo>
                      <a:pt x="473" y="1"/>
                    </a:moveTo>
                    <a:lnTo>
                      <a:pt x="0" y="1402"/>
                    </a:lnTo>
                    <a:lnTo>
                      <a:pt x="527" y="1580"/>
                    </a:lnTo>
                    <a:lnTo>
                      <a:pt x="1008" y="179"/>
                    </a:lnTo>
                    <a:lnTo>
                      <a:pt x="47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33"/>
              <p:cNvSpPr/>
              <p:nvPr/>
            </p:nvSpPr>
            <p:spPr>
              <a:xfrm>
                <a:off x="2082005" y="432838"/>
                <a:ext cx="33700" cy="60291"/>
              </a:xfrm>
              <a:custGeom>
                <a:avLst/>
                <a:gdLst/>
                <a:ahLst/>
                <a:cxnLst/>
                <a:rect l="l" t="t" r="r" b="b"/>
                <a:pathLst>
                  <a:path w="858" h="1535" extrusionOk="0">
                    <a:moveTo>
                      <a:pt x="482" y="0"/>
                    </a:moveTo>
                    <a:lnTo>
                      <a:pt x="1" y="1401"/>
                    </a:lnTo>
                    <a:lnTo>
                      <a:pt x="375" y="1535"/>
                    </a:lnTo>
                    <a:lnTo>
                      <a:pt x="857" y="134"/>
                    </a:lnTo>
                    <a:lnTo>
                      <a:pt x="4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33"/>
              <p:cNvSpPr/>
              <p:nvPr/>
            </p:nvSpPr>
            <p:spPr>
              <a:xfrm>
                <a:off x="1656287" y="306328"/>
                <a:ext cx="24234" cy="24234"/>
              </a:xfrm>
              <a:custGeom>
                <a:avLst/>
                <a:gdLst/>
                <a:ahLst/>
                <a:cxnLst/>
                <a:rect l="l" t="t" r="r" b="b"/>
                <a:pathLst>
                  <a:path w="617" h="617" extrusionOk="0">
                    <a:moveTo>
                      <a:pt x="616" y="1"/>
                    </a:moveTo>
                    <a:lnTo>
                      <a:pt x="1" y="135"/>
                    </a:lnTo>
                    <a:lnTo>
                      <a:pt x="402" y="616"/>
                    </a:lnTo>
                    <a:lnTo>
                      <a:pt x="61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33"/>
              <p:cNvSpPr/>
              <p:nvPr/>
            </p:nvSpPr>
            <p:spPr>
              <a:xfrm>
                <a:off x="1656287" y="311591"/>
                <a:ext cx="449963" cy="181541"/>
              </a:xfrm>
              <a:custGeom>
                <a:avLst/>
                <a:gdLst/>
                <a:ahLst/>
                <a:cxnLst/>
                <a:rect l="l" t="t" r="r" b="b"/>
                <a:pathLst>
                  <a:path w="11456" h="4622" extrusionOk="0">
                    <a:moveTo>
                      <a:pt x="1" y="1"/>
                    </a:moveTo>
                    <a:lnTo>
                      <a:pt x="402" y="482"/>
                    </a:lnTo>
                    <a:lnTo>
                      <a:pt x="884" y="1071"/>
                    </a:lnTo>
                    <a:lnTo>
                      <a:pt x="902" y="1089"/>
                    </a:lnTo>
                    <a:lnTo>
                      <a:pt x="10313" y="4310"/>
                    </a:lnTo>
                    <a:lnTo>
                      <a:pt x="10840" y="4488"/>
                    </a:lnTo>
                    <a:lnTo>
                      <a:pt x="11214" y="4622"/>
                    </a:lnTo>
                    <a:lnTo>
                      <a:pt x="11455" y="3917"/>
                    </a:lnTo>
                    <a:lnTo>
                      <a:pt x="1" y="1"/>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34"/>
        <p:cNvGrpSpPr/>
        <p:nvPr/>
      </p:nvGrpSpPr>
      <p:grpSpPr>
        <a:xfrm>
          <a:off x="0" y="0"/>
          <a:ext cx="0" cy="0"/>
          <a:chOff x="0" y="0"/>
          <a:chExt cx="0" cy="0"/>
        </a:xfrm>
      </p:grpSpPr>
      <p:sp>
        <p:nvSpPr>
          <p:cNvPr id="535" name="Google Shape;535;p34"/>
          <p:cNvSpPr/>
          <p:nvPr/>
        </p:nvSpPr>
        <p:spPr>
          <a:xfrm>
            <a:off x="5560841" y="687991"/>
            <a:ext cx="2934984" cy="3843857"/>
          </a:xfrm>
          <a:custGeom>
            <a:avLst/>
            <a:gdLst/>
            <a:ahLst/>
            <a:cxnLst/>
            <a:rect l="l" t="t" r="r" b="b"/>
            <a:pathLst>
              <a:path w="11331" h="14840" extrusionOk="0">
                <a:moveTo>
                  <a:pt x="6044" y="1"/>
                </a:moveTo>
                <a:cubicBezTo>
                  <a:pt x="4913" y="1"/>
                  <a:pt x="3799" y="453"/>
                  <a:pt x="2829" y="1063"/>
                </a:cubicBezTo>
                <a:cubicBezTo>
                  <a:pt x="2392" y="1340"/>
                  <a:pt x="1964" y="1661"/>
                  <a:pt x="1678" y="2098"/>
                </a:cubicBezTo>
                <a:cubicBezTo>
                  <a:pt x="991" y="3195"/>
                  <a:pt x="1428" y="4605"/>
                  <a:pt x="1535" y="5898"/>
                </a:cubicBezTo>
                <a:cubicBezTo>
                  <a:pt x="1625" y="6960"/>
                  <a:pt x="1464" y="8040"/>
                  <a:pt x="1071" y="9030"/>
                </a:cubicBezTo>
                <a:cubicBezTo>
                  <a:pt x="706" y="9949"/>
                  <a:pt x="144" y="10814"/>
                  <a:pt x="72" y="11795"/>
                </a:cubicBezTo>
                <a:cubicBezTo>
                  <a:pt x="1" y="12759"/>
                  <a:pt x="456" y="13749"/>
                  <a:pt x="1241" y="14311"/>
                </a:cubicBezTo>
                <a:cubicBezTo>
                  <a:pt x="1727" y="14659"/>
                  <a:pt x="2330" y="14839"/>
                  <a:pt x="2930" y="14839"/>
                </a:cubicBezTo>
                <a:cubicBezTo>
                  <a:pt x="3299" y="14839"/>
                  <a:pt x="3667" y="14771"/>
                  <a:pt x="4006" y="14632"/>
                </a:cubicBezTo>
                <a:cubicBezTo>
                  <a:pt x="5362" y="14061"/>
                  <a:pt x="6058" y="12580"/>
                  <a:pt x="7066" y="11510"/>
                </a:cubicBezTo>
                <a:cubicBezTo>
                  <a:pt x="7842" y="10689"/>
                  <a:pt x="8815" y="10100"/>
                  <a:pt x="9662" y="9351"/>
                </a:cubicBezTo>
                <a:cubicBezTo>
                  <a:pt x="10510" y="8602"/>
                  <a:pt x="11250" y="7620"/>
                  <a:pt x="11286" y="6496"/>
                </a:cubicBezTo>
                <a:cubicBezTo>
                  <a:pt x="11331" y="4926"/>
                  <a:pt x="10019" y="3989"/>
                  <a:pt x="9359" y="2723"/>
                </a:cubicBezTo>
                <a:cubicBezTo>
                  <a:pt x="8663" y="1376"/>
                  <a:pt x="8333" y="251"/>
                  <a:pt x="6522" y="28"/>
                </a:cubicBezTo>
                <a:cubicBezTo>
                  <a:pt x="6363" y="10"/>
                  <a:pt x="6203" y="1"/>
                  <a:pt x="6044" y="1"/>
                </a:cubicBezTo>
                <a:close/>
              </a:path>
            </a:pathLst>
          </a:custGeom>
          <a:solidFill>
            <a:srgbClr val="E2E1EC">
              <a:alpha val="511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34"/>
          <p:cNvSpPr txBox="1">
            <a:spLocks noGrp="1"/>
          </p:cNvSpPr>
          <p:nvPr>
            <p:ph type="title"/>
          </p:nvPr>
        </p:nvSpPr>
        <p:spPr>
          <a:xfrm>
            <a:off x="920050" y="2140050"/>
            <a:ext cx="4026600" cy="1466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3000" dirty="0">
                <a:solidFill>
                  <a:schemeClr val="accent1"/>
                </a:solidFill>
                <a:latin typeface="+mj-lt"/>
              </a:rPr>
              <a:t>Concept Stages</a:t>
            </a:r>
            <a:endParaRPr sz="3000" dirty="0">
              <a:solidFill>
                <a:schemeClr val="accent1"/>
              </a:solidFill>
              <a:latin typeface="+mj-lt"/>
            </a:endParaRPr>
          </a:p>
        </p:txBody>
      </p:sp>
      <p:sp>
        <p:nvSpPr>
          <p:cNvPr id="537" name="Google Shape;537;p34"/>
          <p:cNvSpPr txBox="1">
            <a:spLocks noGrp="1"/>
          </p:cNvSpPr>
          <p:nvPr>
            <p:ph type="title" idx="2"/>
          </p:nvPr>
        </p:nvSpPr>
        <p:spPr>
          <a:xfrm>
            <a:off x="2281000" y="1013450"/>
            <a:ext cx="1305000" cy="100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mj-lt"/>
              </a:rPr>
              <a:t>02</a:t>
            </a:r>
            <a:endParaRPr dirty="0">
              <a:latin typeface="+mj-lt"/>
            </a:endParaRPr>
          </a:p>
        </p:txBody>
      </p:sp>
      <p:sp>
        <p:nvSpPr>
          <p:cNvPr id="538" name="Google Shape;538;p34"/>
          <p:cNvSpPr txBox="1">
            <a:spLocks noGrp="1"/>
          </p:cNvSpPr>
          <p:nvPr>
            <p:ph type="subTitle" idx="1"/>
          </p:nvPr>
        </p:nvSpPr>
        <p:spPr>
          <a:xfrm>
            <a:off x="713100" y="3682750"/>
            <a:ext cx="4440600" cy="668358"/>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mj-lt"/>
              </a:rPr>
              <a:t>Presented by</a:t>
            </a:r>
            <a:br>
              <a:rPr lang="en" dirty="0">
                <a:latin typeface="+mj-lt"/>
              </a:rPr>
            </a:br>
            <a:r>
              <a:rPr lang="en" dirty="0">
                <a:latin typeface="+mj-lt"/>
              </a:rPr>
              <a:t>Cristian Eugen Teaca</a:t>
            </a:r>
            <a:endParaRPr dirty="0">
              <a:latin typeface="+mj-lt"/>
            </a:endParaRPr>
          </a:p>
        </p:txBody>
      </p:sp>
      <p:grpSp>
        <p:nvGrpSpPr>
          <p:cNvPr id="539" name="Google Shape;539;p34"/>
          <p:cNvGrpSpPr/>
          <p:nvPr/>
        </p:nvGrpSpPr>
        <p:grpSpPr>
          <a:xfrm>
            <a:off x="5987295" y="2526520"/>
            <a:ext cx="693303" cy="1838431"/>
            <a:chOff x="7363972" y="-223337"/>
            <a:chExt cx="473051" cy="1254388"/>
          </a:xfrm>
        </p:grpSpPr>
        <p:sp>
          <p:nvSpPr>
            <p:cNvPr id="540" name="Google Shape;540;p34"/>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1" name="Google Shape;541;p34"/>
            <p:cNvGrpSpPr/>
            <p:nvPr/>
          </p:nvGrpSpPr>
          <p:grpSpPr>
            <a:xfrm>
              <a:off x="7480824" y="52920"/>
              <a:ext cx="203693" cy="790830"/>
              <a:chOff x="4595979" y="4179496"/>
              <a:chExt cx="57502" cy="223253"/>
            </a:xfrm>
          </p:grpSpPr>
          <p:sp>
            <p:nvSpPr>
              <p:cNvPr id="542" name="Google Shape;542;p34"/>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34"/>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34"/>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34"/>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6" name="Google Shape;546;p34"/>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7" name="Google Shape;547;p34"/>
          <p:cNvGrpSpPr/>
          <p:nvPr/>
        </p:nvGrpSpPr>
        <p:grpSpPr>
          <a:xfrm>
            <a:off x="7514170" y="2526520"/>
            <a:ext cx="693303" cy="1838431"/>
            <a:chOff x="7363972" y="-223337"/>
            <a:chExt cx="473051" cy="1254388"/>
          </a:xfrm>
        </p:grpSpPr>
        <p:sp>
          <p:nvSpPr>
            <p:cNvPr id="548" name="Google Shape;548;p34"/>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9" name="Google Shape;549;p34"/>
            <p:cNvGrpSpPr/>
            <p:nvPr/>
          </p:nvGrpSpPr>
          <p:grpSpPr>
            <a:xfrm>
              <a:off x="7480824" y="52920"/>
              <a:ext cx="203693" cy="790830"/>
              <a:chOff x="4595979" y="4179496"/>
              <a:chExt cx="57502" cy="223253"/>
            </a:xfrm>
          </p:grpSpPr>
          <p:sp>
            <p:nvSpPr>
              <p:cNvPr id="550" name="Google Shape;550;p34"/>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34"/>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34"/>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34"/>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4" name="Google Shape;554;p34"/>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5" name="Google Shape;555;p34"/>
          <p:cNvGrpSpPr/>
          <p:nvPr/>
        </p:nvGrpSpPr>
        <p:grpSpPr>
          <a:xfrm>
            <a:off x="5888236" y="1015400"/>
            <a:ext cx="2318929" cy="3349480"/>
            <a:chOff x="7890333" y="3420911"/>
            <a:chExt cx="479382" cy="692423"/>
          </a:xfrm>
        </p:grpSpPr>
        <p:sp>
          <p:nvSpPr>
            <p:cNvPr id="556" name="Google Shape;556;p34"/>
            <p:cNvSpPr/>
            <p:nvPr/>
          </p:nvSpPr>
          <p:spPr>
            <a:xfrm>
              <a:off x="7890333" y="3420911"/>
              <a:ext cx="479382" cy="692423"/>
            </a:xfrm>
            <a:custGeom>
              <a:avLst/>
              <a:gdLst/>
              <a:ahLst/>
              <a:cxnLst/>
              <a:rect l="l" t="t" r="r" b="b"/>
              <a:pathLst>
                <a:path w="12205" h="17629" extrusionOk="0">
                  <a:moveTo>
                    <a:pt x="6637" y="1"/>
                  </a:moveTo>
                  <a:cubicBezTo>
                    <a:pt x="6557" y="1"/>
                    <a:pt x="6307" y="54"/>
                    <a:pt x="6138" y="152"/>
                  </a:cubicBezTo>
                  <a:cubicBezTo>
                    <a:pt x="6102" y="126"/>
                    <a:pt x="6057" y="108"/>
                    <a:pt x="6031" y="90"/>
                  </a:cubicBezTo>
                  <a:cubicBezTo>
                    <a:pt x="5918" y="37"/>
                    <a:pt x="5795" y="8"/>
                    <a:pt x="5670" y="8"/>
                  </a:cubicBezTo>
                  <a:cubicBezTo>
                    <a:pt x="5627" y="8"/>
                    <a:pt x="5583" y="12"/>
                    <a:pt x="5540" y="19"/>
                  </a:cubicBezTo>
                  <a:cubicBezTo>
                    <a:pt x="5379" y="45"/>
                    <a:pt x="5219" y="135"/>
                    <a:pt x="5139" y="277"/>
                  </a:cubicBezTo>
                  <a:cubicBezTo>
                    <a:pt x="5067" y="420"/>
                    <a:pt x="5094" y="625"/>
                    <a:pt x="5237" y="715"/>
                  </a:cubicBezTo>
                  <a:cubicBezTo>
                    <a:pt x="5290" y="741"/>
                    <a:pt x="5353" y="759"/>
                    <a:pt x="5415" y="768"/>
                  </a:cubicBezTo>
                  <a:cubicBezTo>
                    <a:pt x="5469" y="777"/>
                    <a:pt x="5522" y="777"/>
                    <a:pt x="5585" y="777"/>
                  </a:cubicBezTo>
                  <a:lnTo>
                    <a:pt x="5558" y="1071"/>
                  </a:lnTo>
                  <a:cubicBezTo>
                    <a:pt x="5558" y="1071"/>
                    <a:pt x="5549" y="1071"/>
                    <a:pt x="5549" y="1080"/>
                  </a:cubicBezTo>
                  <a:cubicBezTo>
                    <a:pt x="5540" y="1089"/>
                    <a:pt x="5540" y="1107"/>
                    <a:pt x="5549" y="1116"/>
                  </a:cubicBezTo>
                  <a:cubicBezTo>
                    <a:pt x="5549" y="1116"/>
                    <a:pt x="5549" y="1116"/>
                    <a:pt x="5558" y="1125"/>
                  </a:cubicBezTo>
                  <a:lnTo>
                    <a:pt x="5504" y="1821"/>
                  </a:lnTo>
                  <a:cubicBezTo>
                    <a:pt x="5478" y="2124"/>
                    <a:pt x="5710" y="2392"/>
                    <a:pt x="6013" y="2418"/>
                  </a:cubicBezTo>
                  <a:lnTo>
                    <a:pt x="6022" y="2418"/>
                  </a:lnTo>
                  <a:lnTo>
                    <a:pt x="6013" y="2561"/>
                  </a:lnTo>
                  <a:lnTo>
                    <a:pt x="5986" y="2936"/>
                  </a:lnTo>
                  <a:lnTo>
                    <a:pt x="5959" y="2936"/>
                  </a:lnTo>
                  <a:cubicBezTo>
                    <a:pt x="5959" y="2936"/>
                    <a:pt x="5925" y="2934"/>
                    <a:pt x="5867" y="2934"/>
                  </a:cubicBezTo>
                  <a:cubicBezTo>
                    <a:pt x="5779" y="2934"/>
                    <a:pt x="5638" y="2938"/>
                    <a:pt x="5478" y="2954"/>
                  </a:cubicBezTo>
                  <a:cubicBezTo>
                    <a:pt x="5299" y="2972"/>
                    <a:pt x="5103" y="3007"/>
                    <a:pt x="4933" y="3088"/>
                  </a:cubicBezTo>
                  <a:cubicBezTo>
                    <a:pt x="4755" y="3132"/>
                    <a:pt x="4496" y="3275"/>
                    <a:pt x="4345" y="3667"/>
                  </a:cubicBezTo>
                  <a:cubicBezTo>
                    <a:pt x="4139" y="4220"/>
                    <a:pt x="3435" y="5487"/>
                    <a:pt x="3194" y="5907"/>
                  </a:cubicBezTo>
                  <a:cubicBezTo>
                    <a:pt x="3042" y="5755"/>
                    <a:pt x="2890" y="5657"/>
                    <a:pt x="2890" y="5657"/>
                  </a:cubicBezTo>
                  <a:lnTo>
                    <a:pt x="1222" y="4220"/>
                  </a:lnTo>
                  <a:lnTo>
                    <a:pt x="1187" y="4256"/>
                  </a:lnTo>
                  <a:cubicBezTo>
                    <a:pt x="1124" y="4185"/>
                    <a:pt x="1080" y="4096"/>
                    <a:pt x="1071" y="4006"/>
                  </a:cubicBezTo>
                  <a:cubicBezTo>
                    <a:pt x="1053" y="3926"/>
                    <a:pt x="1062" y="3837"/>
                    <a:pt x="1026" y="3765"/>
                  </a:cubicBezTo>
                  <a:cubicBezTo>
                    <a:pt x="999" y="3721"/>
                    <a:pt x="964" y="3685"/>
                    <a:pt x="928" y="3650"/>
                  </a:cubicBezTo>
                  <a:cubicBezTo>
                    <a:pt x="794" y="3525"/>
                    <a:pt x="660" y="3418"/>
                    <a:pt x="509" y="3319"/>
                  </a:cubicBezTo>
                  <a:cubicBezTo>
                    <a:pt x="490" y="3307"/>
                    <a:pt x="466" y="3294"/>
                    <a:pt x="445" y="3294"/>
                  </a:cubicBezTo>
                  <a:cubicBezTo>
                    <a:pt x="436" y="3294"/>
                    <a:pt x="427" y="3296"/>
                    <a:pt x="419" y="3302"/>
                  </a:cubicBezTo>
                  <a:cubicBezTo>
                    <a:pt x="393" y="3319"/>
                    <a:pt x="384" y="3346"/>
                    <a:pt x="393" y="3373"/>
                  </a:cubicBezTo>
                  <a:cubicBezTo>
                    <a:pt x="410" y="3400"/>
                    <a:pt x="428" y="3426"/>
                    <a:pt x="446" y="3444"/>
                  </a:cubicBezTo>
                  <a:cubicBezTo>
                    <a:pt x="482" y="3471"/>
                    <a:pt x="509" y="3498"/>
                    <a:pt x="544" y="3534"/>
                  </a:cubicBezTo>
                  <a:cubicBezTo>
                    <a:pt x="571" y="3551"/>
                    <a:pt x="598" y="3587"/>
                    <a:pt x="589" y="3623"/>
                  </a:cubicBezTo>
                  <a:cubicBezTo>
                    <a:pt x="580" y="3650"/>
                    <a:pt x="553" y="3658"/>
                    <a:pt x="535" y="3667"/>
                  </a:cubicBezTo>
                  <a:cubicBezTo>
                    <a:pt x="473" y="3703"/>
                    <a:pt x="419" y="3757"/>
                    <a:pt x="366" y="3810"/>
                  </a:cubicBezTo>
                  <a:cubicBezTo>
                    <a:pt x="348" y="3837"/>
                    <a:pt x="321" y="3864"/>
                    <a:pt x="321" y="3899"/>
                  </a:cubicBezTo>
                  <a:cubicBezTo>
                    <a:pt x="321" y="3917"/>
                    <a:pt x="330" y="3944"/>
                    <a:pt x="339" y="3962"/>
                  </a:cubicBezTo>
                  <a:cubicBezTo>
                    <a:pt x="375" y="4033"/>
                    <a:pt x="428" y="4087"/>
                    <a:pt x="491" y="4140"/>
                  </a:cubicBezTo>
                  <a:cubicBezTo>
                    <a:pt x="633" y="4256"/>
                    <a:pt x="848" y="4292"/>
                    <a:pt x="955" y="4452"/>
                  </a:cubicBezTo>
                  <a:cubicBezTo>
                    <a:pt x="964" y="4461"/>
                    <a:pt x="972" y="4470"/>
                    <a:pt x="981" y="4479"/>
                  </a:cubicBezTo>
                  <a:lnTo>
                    <a:pt x="964" y="4488"/>
                  </a:lnTo>
                  <a:lnTo>
                    <a:pt x="2659" y="6397"/>
                  </a:lnTo>
                  <a:cubicBezTo>
                    <a:pt x="2659" y="6397"/>
                    <a:pt x="2881" y="6721"/>
                    <a:pt x="3140" y="6721"/>
                  </a:cubicBezTo>
                  <a:cubicBezTo>
                    <a:pt x="3224" y="6721"/>
                    <a:pt x="3313" y="6686"/>
                    <a:pt x="3399" y="6593"/>
                  </a:cubicBezTo>
                  <a:cubicBezTo>
                    <a:pt x="3417" y="6585"/>
                    <a:pt x="3426" y="6567"/>
                    <a:pt x="3435" y="6549"/>
                  </a:cubicBezTo>
                  <a:cubicBezTo>
                    <a:pt x="3533" y="6442"/>
                    <a:pt x="3649" y="6263"/>
                    <a:pt x="3836" y="6040"/>
                  </a:cubicBezTo>
                  <a:cubicBezTo>
                    <a:pt x="3970" y="5862"/>
                    <a:pt x="4220" y="5532"/>
                    <a:pt x="4470" y="5148"/>
                  </a:cubicBezTo>
                  <a:lnTo>
                    <a:pt x="4470" y="5148"/>
                  </a:lnTo>
                  <a:cubicBezTo>
                    <a:pt x="4425" y="6094"/>
                    <a:pt x="4389" y="7209"/>
                    <a:pt x="4362" y="7967"/>
                  </a:cubicBezTo>
                  <a:lnTo>
                    <a:pt x="1356" y="6799"/>
                  </a:lnTo>
                  <a:lnTo>
                    <a:pt x="1338" y="6799"/>
                  </a:lnTo>
                  <a:lnTo>
                    <a:pt x="607" y="6763"/>
                  </a:lnTo>
                  <a:lnTo>
                    <a:pt x="0" y="6736"/>
                  </a:lnTo>
                  <a:lnTo>
                    <a:pt x="464" y="7129"/>
                  </a:lnTo>
                  <a:lnTo>
                    <a:pt x="1026" y="7593"/>
                  </a:lnTo>
                  <a:lnTo>
                    <a:pt x="1044" y="7610"/>
                  </a:lnTo>
                  <a:lnTo>
                    <a:pt x="4550" y="8984"/>
                  </a:lnTo>
                  <a:lnTo>
                    <a:pt x="4354" y="16540"/>
                  </a:lnTo>
                  <a:lnTo>
                    <a:pt x="4452" y="16540"/>
                  </a:lnTo>
                  <a:lnTo>
                    <a:pt x="4452" y="16692"/>
                  </a:lnTo>
                  <a:lnTo>
                    <a:pt x="4416" y="16692"/>
                  </a:lnTo>
                  <a:cubicBezTo>
                    <a:pt x="4416" y="16692"/>
                    <a:pt x="3792" y="17183"/>
                    <a:pt x="3542" y="17218"/>
                  </a:cubicBezTo>
                  <a:cubicBezTo>
                    <a:pt x="3310" y="17245"/>
                    <a:pt x="2971" y="17388"/>
                    <a:pt x="2882" y="17557"/>
                  </a:cubicBezTo>
                  <a:cubicBezTo>
                    <a:pt x="2873" y="17584"/>
                    <a:pt x="2864" y="17602"/>
                    <a:pt x="2864" y="17629"/>
                  </a:cubicBezTo>
                  <a:lnTo>
                    <a:pt x="4380" y="17629"/>
                  </a:lnTo>
                  <a:lnTo>
                    <a:pt x="4425" y="17557"/>
                  </a:lnTo>
                  <a:lnTo>
                    <a:pt x="4505" y="17450"/>
                  </a:lnTo>
                  <a:lnTo>
                    <a:pt x="4585" y="17450"/>
                  </a:lnTo>
                  <a:lnTo>
                    <a:pt x="4585" y="17557"/>
                  </a:lnTo>
                  <a:lnTo>
                    <a:pt x="4585" y="17629"/>
                  </a:lnTo>
                  <a:lnTo>
                    <a:pt x="4951" y="17629"/>
                  </a:lnTo>
                  <a:lnTo>
                    <a:pt x="4951" y="17557"/>
                  </a:lnTo>
                  <a:lnTo>
                    <a:pt x="4951" y="16692"/>
                  </a:lnTo>
                  <a:lnTo>
                    <a:pt x="4916" y="16692"/>
                  </a:lnTo>
                  <a:lnTo>
                    <a:pt x="4916" y="16540"/>
                  </a:lnTo>
                  <a:lnTo>
                    <a:pt x="5040" y="16540"/>
                  </a:lnTo>
                  <a:lnTo>
                    <a:pt x="5924" y="9894"/>
                  </a:lnTo>
                  <a:lnTo>
                    <a:pt x="7244" y="16540"/>
                  </a:lnTo>
                  <a:lnTo>
                    <a:pt x="7315" y="16540"/>
                  </a:lnTo>
                  <a:lnTo>
                    <a:pt x="7315" y="16692"/>
                  </a:lnTo>
                  <a:lnTo>
                    <a:pt x="7280" y="16692"/>
                  </a:lnTo>
                  <a:lnTo>
                    <a:pt x="7280" y="17557"/>
                  </a:lnTo>
                  <a:lnTo>
                    <a:pt x="7280" y="17629"/>
                  </a:lnTo>
                  <a:lnTo>
                    <a:pt x="7645" y="17629"/>
                  </a:lnTo>
                  <a:lnTo>
                    <a:pt x="7645" y="17557"/>
                  </a:lnTo>
                  <a:lnTo>
                    <a:pt x="7645" y="17450"/>
                  </a:lnTo>
                  <a:lnTo>
                    <a:pt x="7726" y="17450"/>
                  </a:lnTo>
                  <a:lnTo>
                    <a:pt x="7806" y="17557"/>
                  </a:lnTo>
                  <a:lnTo>
                    <a:pt x="7851" y="17629"/>
                  </a:lnTo>
                  <a:lnTo>
                    <a:pt x="9367" y="17629"/>
                  </a:lnTo>
                  <a:cubicBezTo>
                    <a:pt x="9367" y="17602"/>
                    <a:pt x="9358" y="17584"/>
                    <a:pt x="9349" y="17557"/>
                  </a:cubicBezTo>
                  <a:cubicBezTo>
                    <a:pt x="9260" y="17388"/>
                    <a:pt x="8921" y="17245"/>
                    <a:pt x="8698" y="17218"/>
                  </a:cubicBezTo>
                  <a:cubicBezTo>
                    <a:pt x="8439" y="17183"/>
                    <a:pt x="7815" y="16692"/>
                    <a:pt x="7815" y="16692"/>
                  </a:cubicBezTo>
                  <a:lnTo>
                    <a:pt x="7788" y="16692"/>
                  </a:lnTo>
                  <a:lnTo>
                    <a:pt x="7788" y="16540"/>
                  </a:lnTo>
                  <a:lnTo>
                    <a:pt x="7851" y="16540"/>
                  </a:lnTo>
                  <a:lnTo>
                    <a:pt x="7378" y="10082"/>
                  </a:lnTo>
                  <a:lnTo>
                    <a:pt x="11490" y="11687"/>
                  </a:lnTo>
                  <a:lnTo>
                    <a:pt x="11883" y="11839"/>
                  </a:lnTo>
                  <a:lnTo>
                    <a:pt x="12043" y="11429"/>
                  </a:lnTo>
                  <a:lnTo>
                    <a:pt x="12204" y="11027"/>
                  </a:lnTo>
                  <a:lnTo>
                    <a:pt x="11812" y="10876"/>
                  </a:lnTo>
                  <a:lnTo>
                    <a:pt x="11249" y="10653"/>
                  </a:lnTo>
                  <a:lnTo>
                    <a:pt x="8761" y="9680"/>
                  </a:lnTo>
                  <a:cubicBezTo>
                    <a:pt x="8734" y="9600"/>
                    <a:pt x="8689" y="9520"/>
                    <a:pt x="8618" y="9457"/>
                  </a:cubicBezTo>
                  <a:cubicBezTo>
                    <a:pt x="8582" y="9412"/>
                    <a:pt x="8555" y="9350"/>
                    <a:pt x="8555" y="9279"/>
                  </a:cubicBezTo>
                  <a:lnTo>
                    <a:pt x="8555" y="9279"/>
                  </a:lnTo>
                  <a:lnTo>
                    <a:pt x="8627" y="9288"/>
                  </a:lnTo>
                  <a:lnTo>
                    <a:pt x="8645" y="9216"/>
                  </a:lnTo>
                  <a:lnTo>
                    <a:pt x="9171" y="6932"/>
                  </a:lnTo>
                  <a:cubicBezTo>
                    <a:pt x="9171" y="6932"/>
                    <a:pt x="9233" y="6781"/>
                    <a:pt x="9224" y="6611"/>
                  </a:cubicBezTo>
                  <a:cubicBezTo>
                    <a:pt x="9233" y="6469"/>
                    <a:pt x="9126" y="6237"/>
                    <a:pt x="9028" y="5853"/>
                  </a:cubicBezTo>
                  <a:cubicBezTo>
                    <a:pt x="8894" y="5353"/>
                    <a:pt x="8386" y="3846"/>
                    <a:pt x="7824" y="3275"/>
                  </a:cubicBezTo>
                  <a:cubicBezTo>
                    <a:pt x="7761" y="3159"/>
                    <a:pt x="7628" y="3034"/>
                    <a:pt x="7333" y="3025"/>
                  </a:cubicBezTo>
                  <a:cubicBezTo>
                    <a:pt x="7297" y="3025"/>
                    <a:pt x="7262" y="3016"/>
                    <a:pt x="7235" y="3016"/>
                  </a:cubicBezTo>
                  <a:cubicBezTo>
                    <a:pt x="7128" y="3016"/>
                    <a:pt x="7021" y="3007"/>
                    <a:pt x="6914" y="2998"/>
                  </a:cubicBezTo>
                  <a:lnTo>
                    <a:pt x="6816" y="2998"/>
                  </a:lnTo>
                  <a:lnTo>
                    <a:pt x="6869" y="2374"/>
                  </a:lnTo>
                  <a:cubicBezTo>
                    <a:pt x="6950" y="2311"/>
                    <a:pt x="7021" y="2240"/>
                    <a:pt x="7066" y="2151"/>
                  </a:cubicBezTo>
                  <a:lnTo>
                    <a:pt x="7173" y="2151"/>
                  </a:lnTo>
                  <a:cubicBezTo>
                    <a:pt x="7178" y="2151"/>
                    <a:pt x="7184" y="2151"/>
                    <a:pt x="7189" y="2151"/>
                  </a:cubicBezTo>
                  <a:cubicBezTo>
                    <a:pt x="7315" y="2151"/>
                    <a:pt x="7414" y="2056"/>
                    <a:pt x="7422" y="1928"/>
                  </a:cubicBezTo>
                  <a:lnTo>
                    <a:pt x="7485" y="777"/>
                  </a:lnTo>
                  <a:cubicBezTo>
                    <a:pt x="7485" y="732"/>
                    <a:pt x="7476" y="697"/>
                    <a:pt x="7458" y="661"/>
                  </a:cubicBezTo>
                  <a:cubicBezTo>
                    <a:pt x="7431" y="491"/>
                    <a:pt x="7387" y="331"/>
                    <a:pt x="7271" y="215"/>
                  </a:cubicBezTo>
                  <a:cubicBezTo>
                    <a:pt x="7110" y="37"/>
                    <a:pt x="6869" y="10"/>
                    <a:pt x="6637" y="1"/>
                  </a:cubicBez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57" name="Google Shape;557;p34"/>
            <p:cNvGrpSpPr/>
            <p:nvPr/>
          </p:nvGrpSpPr>
          <p:grpSpPr>
            <a:xfrm>
              <a:off x="7890341" y="3420911"/>
              <a:ext cx="479370" cy="692405"/>
              <a:chOff x="8409253" y="3420911"/>
              <a:chExt cx="479370" cy="692405"/>
            </a:xfrm>
          </p:grpSpPr>
          <p:sp>
            <p:nvSpPr>
              <p:cNvPr id="558" name="Google Shape;558;p34"/>
              <p:cNvSpPr/>
              <p:nvPr/>
            </p:nvSpPr>
            <p:spPr>
              <a:xfrm>
                <a:off x="8643655" y="3476290"/>
                <a:ext cx="37864" cy="72231"/>
              </a:xfrm>
              <a:custGeom>
                <a:avLst/>
                <a:gdLst/>
                <a:ahLst/>
                <a:cxnLst/>
                <a:rect l="l" t="t" r="r" b="b"/>
                <a:pathLst>
                  <a:path w="964" h="1839" extrusionOk="0">
                    <a:moveTo>
                      <a:pt x="134" y="0"/>
                    </a:moveTo>
                    <a:lnTo>
                      <a:pt x="0" y="1767"/>
                    </a:lnTo>
                    <a:lnTo>
                      <a:pt x="830" y="1838"/>
                    </a:lnTo>
                    <a:lnTo>
                      <a:pt x="964" y="72"/>
                    </a:lnTo>
                    <a:lnTo>
                      <a:pt x="13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34"/>
              <p:cNvSpPr/>
              <p:nvPr/>
            </p:nvSpPr>
            <p:spPr>
              <a:xfrm>
                <a:off x="8645737" y="3440824"/>
                <a:ext cx="57149" cy="63590"/>
              </a:xfrm>
              <a:custGeom>
                <a:avLst/>
                <a:gdLst/>
                <a:ahLst/>
                <a:cxnLst/>
                <a:rect l="l" t="t" r="r" b="b"/>
                <a:pathLst>
                  <a:path w="1455" h="1619" extrusionOk="0">
                    <a:moveTo>
                      <a:pt x="730" y="1"/>
                    </a:moveTo>
                    <a:cubicBezTo>
                      <a:pt x="367" y="1"/>
                      <a:pt x="62" y="295"/>
                      <a:pt x="37" y="662"/>
                    </a:cubicBezTo>
                    <a:lnTo>
                      <a:pt x="28" y="886"/>
                    </a:lnTo>
                    <a:cubicBezTo>
                      <a:pt x="1" y="1269"/>
                      <a:pt x="304" y="1599"/>
                      <a:pt x="688" y="1617"/>
                    </a:cubicBezTo>
                    <a:cubicBezTo>
                      <a:pt x="704" y="1618"/>
                      <a:pt x="719" y="1619"/>
                      <a:pt x="735" y="1619"/>
                    </a:cubicBezTo>
                    <a:cubicBezTo>
                      <a:pt x="1098" y="1619"/>
                      <a:pt x="1403" y="1325"/>
                      <a:pt x="1428" y="957"/>
                    </a:cubicBezTo>
                    <a:lnTo>
                      <a:pt x="1437" y="734"/>
                    </a:lnTo>
                    <a:cubicBezTo>
                      <a:pt x="1455" y="350"/>
                      <a:pt x="1161" y="20"/>
                      <a:pt x="777" y="2"/>
                    </a:cubicBezTo>
                    <a:cubicBezTo>
                      <a:pt x="761" y="1"/>
                      <a:pt x="745" y="1"/>
                      <a:pt x="7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34"/>
              <p:cNvSpPr/>
              <p:nvPr/>
            </p:nvSpPr>
            <p:spPr>
              <a:xfrm>
                <a:off x="8624371" y="3431005"/>
                <a:ext cx="68736" cy="86411"/>
              </a:xfrm>
              <a:custGeom>
                <a:avLst/>
                <a:gdLst/>
                <a:ahLst/>
                <a:cxnLst/>
                <a:rect l="l" t="t" r="r" b="b"/>
                <a:pathLst>
                  <a:path w="1750" h="2200" extrusionOk="0">
                    <a:moveTo>
                      <a:pt x="656" y="0"/>
                    </a:moveTo>
                    <a:cubicBezTo>
                      <a:pt x="366" y="0"/>
                      <a:pt x="124" y="224"/>
                      <a:pt x="99" y="520"/>
                    </a:cubicBezTo>
                    <a:lnTo>
                      <a:pt x="18" y="1564"/>
                    </a:lnTo>
                    <a:cubicBezTo>
                      <a:pt x="1" y="1867"/>
                      <a:pt x="233" y="2135"/>
                      <a:pt x="536" y="2161"/>
                    </a:cubicBezTo>
                    <a:lnTo>
                      <a:pt x="1044" y="2197"/>
                    </a:lnTo>
                    <a:cubicBezTo>
                      <a:pt x="1061" y="2199"/>
                      <a:pt x="1077" y="2199"/>
                      <a:pt x="1093" y="2199"/>
                    </a:cubicBezTo>
                    <a:cubicBezTo>
                      <a:pt x="1384" y="2199"/>
                      <a:pt x="1626" y="1976"/>
                      <a:pt x="1651" y="1689"/>
                    </a:cubicBezTo>
                    <a:lnTo>
                      <a:pt x="1678" y="1314"/>
                    </a:lnTo>
                    <a:lnTo>
                      <a:pt x="1731" y="645"/>
                    </a:lnTo>
                    <a:cubicBezTo>
                      <a:pt x="1749" y="333"/>
                      <a:pt x="1517" y="65"/>
                      <a:pt x="1214" y="38"/>
                    </a:cubicBezTo>
                    <a:lnTo>
                      <a:pt x="705" y="3"/>
                    </a:lnTo>
                    <a:cubicBezTo>
                      <a:pt x="689" y="1"/>
                      <a:pt x="673" y="0"/>
                      <a:pt x="656"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34"/>
              <p:cNvSpPr/>
              <p:nvPr/>
            </p:nvSpPr>
            <p:spPr>
              <a:xfrm>
                <a:off x="8729160" y="3773888"/>
                <a:ext cx="23841" cy="45208"/>
              </a:xfrm>
              <a:custGeom>
                <a:avLst/>
                <a:gdLst/>
                <a:ahLst/>
                <a:cxnLst/>
                <a:rect l="l" t="t" r="r" b="b"/>
                <a:pathLst>
                  <a:path w="607" h="1151" extrusionOk="0">
                    <a:moveTo>
                      <a:pt x="362" y="1"/>
                    </a:moveTo>
                    <a:cubicBezTo>
                      <a:pt x="223" y="1"/>
                      <a:pt x="61" y="600"/>
                      <a:pt x="36" y="693"/>
                    </a:cubicBezTo>
                    <a:cubicBezTo>
                      <a:pt x="18" y="756"/>
                      <a:pt x="0" y="827"/>
                      <a:pt x="45" y="872"/>
                    </a:cubicBezTo>
                    <a:cubicBezTo>
                      <a:pt x="57" y="878"/>
                      <a:pt x="70" y="884"/>
                      <a:pt x="82" y="884"/>
                    </a:cubicBezTo>
                    <a:cubicBezTo>
                      <a:pt x="88" y="884"/>
                      <a:pt x="93" y="883"/>
                      <a:pt x="98" y="880"/>
                    </a:cubicBezTo>
                    <a:cubicBezTo>
                      <a:pt x="107" y="872"/>
                      <a:pt x="116" y="863"/>
                      <a:pt x="125" y="845"/>
                    </a:cubicBezTo>
                    <a:cubicBezTo>
                      <a:pt x="134" y="809"/>
                      <a:pt x="134" y="764"/>
                      <a:pt x="143" y="720"/>
                    </a:cubicBezTo>
                    <a:cubicBezTo>
                      <a:pt x="152" y="684"/>
                      <a:pt x="178" y="640"/>
                      <a:pt x="214" y="631"/>
                    </a:cubicBezTo>
                    <a:cubicBezTo>
                      <a:pt x="259" y="702"/>
                      <a:pt x="277" y="782"/>
                      <a:pt x="277" y="863"/>
                    </a:cubicBezTo>
                    <a:cubicBezTo>
                      <a:pt x="277" y="916"/>
                      <a:pt x="259" y="970"/>
                      <a:pt x="268" y="1023"/>
                    </a:cubicBezTo>
                    <a:cubicBezTo>
                      <a:pt x="277" y="1086"/>
                      <a:pt x="303" y="1139"/>
                      <a:pt x="357" y="1148"/>
                    </a:cubicBezTo>
                    <a:cubicBezTo>
                      <a:pt x="365" y="1150"/>
                      <a:pt x="372" y="1150"/>
                      <a:pt x="380" y="1150"/>
                    </a:cubicBezTo>
                    <a:cubicBezTo>
                      <a:pt x="417" y="1150"/>
                      <a:pt x="452" y="1133"/>
                      <a:pt x="482" y="1103"/>
                    </a:cubicBezTo>
                    <a:cubicBezTo>
                      <a:pt x="509" y="1068"/>
                      <a:pt x="526" y="1014"/>
                      <a:pt x="535" y="979"/>
                    </a:cubicBezTo>
                    <a:cubicBezTo>
                      <a:pt x="571" y="863"/>
                      <a:pt x="607" y="738"/>
                      <a:pt x="562" y="631"/>
                    </a:cubicBezTo>
                    <a:cubicBezTo>
                      <a:pt x="509" y="497"/>
                      <a:pt x="410" y="434"/>
                      <a:pt x="410" y="274"/>
                    </a:cubicBezTo>
                    <a:cubicBezTo>
                      <a:pt x="410" y="211"/>
                      <a:pt x="464" y="51"/>
                      <a:pt x="384" y="6"/>
                    </a:cubicBezTo>
                    <a:cubicBezTo>
                      <a:pt x="376" y="3"/>
                      <a:pt x="369" y="1"/>
                      <a:pt x="362" y="1"/>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34"/>
              <p:cNvSpPr/>
              <p:nvPr/>
            </p:nvSpPr>
            <p:spPr>
              <a:xfrm>
                <a:off x="8421861" y="3550287"/>
                <a:ext cx="42066" cy="51296"/>
              </a:xfrm>
              <a:custGeom>
                <a:avLst/>
                <a:gdLst/>
                <a:ahLst/>
                <a:cxnLst/>
                <a:rect l="l" t="t" r="r" b="b"/>
                <a:pathLst>
                  <a:path w="1071" h="1306" extrusionOk="0">
                    <a:moveTo>
                      <a:pt x="124" y="0"/>
                    </a:moveTo>
                    <a:cubicBezTo>
                      <a:pt x="115" y="0"/>
                      <a:pt x="106" y="2"/>
                      <a:pt x="98" y="8"/>
                    </a:cubicBezTo>
                    <a:cubicBezTo>
                      <a:pt x="72" y="17"/>
                      <a:pt x="63" y="52"/>
                      <a:pt x="72" y="79"/>
                    </a:cubicBezTo>
                    <a:cubicBezTo>
                      <a:pt x="81" y="106"/>
                      <a:pt x="107" y="132"/>
                      <a:pt x="125" y="150"/>
                    </a:cubicBezTo>
                    <a:cubicBezTo>
                      <a:pt x="161" y="177"/>
                      <a:pt x="188" y="204"/>
                      <a:pt x="214" y="240"/>
                    </a:cubicBezTo>
                    <a:cubicBezTo>
                      <a:pt x="241" y="257"/>
                      <a:pt x="277" y="293"/>
                      <a:pt x="259" y="329"/>
                    </a:cubicBezTo>
                    <a:cubicBezTo>
                      <a:pt x="250" y="356"/>
                      <a:pt x="232" y="364"/>
                      <a:pt x="214" y="373"/>
                    </a:cubicBezTo>
                    <a:cubicBezTo>
                      <a:pt x="152" y="409"/>
                      <a:pt x="89" y="463"/>
                      <a:pt x="45" y="516"/>
                    </a:cubicBezTo>
                    <a:cubicBezTo>
                      <a:pt x="18" y="534"/>
                      <a:pt x="0" y="570"/>
                      <a:pt x="0" y="605"/>
                    </a:cubicBezTo>
                    <a:cubicBezTo>
                      <a:pt x="0" y="623"/>
                      <a:pt x="9" y="650"/>
                      <a:pt x="18" y="668"/>
                    </a:cubicBezTo>
                    <a:cubicBezTo>
                      <a:pt x="54" y="739"/>
                      <a:pt x="107" y="793"/>
                      <a:pt x="161" y="846"/>
                    </a:cubicBezTo>
                    <a:cubicBezTo>
                      <a:pt x="313" y="962"/>
                      <a:pt x="518" y="998"/>
                      <a:pt x="634" y="1158"/>
                    </a:cubicBezTo>
                    <a:cubicBezTo>
                      <a:pt x="669" y="1212"/>
                      <a:pt x="723" y="1265"/>
                      <a:pt x="759" y="1301"/>
                    </a:cubicBezTo>
                    <a:cubicBezTo>
                      <a:pt x="761" y="1304"/>
                      <a:pt x="765" y="1305"/>
                      <a:pt x="769" y="1305"/>
                    </a:cubicBezTo>
                    <a:cubicBezTo>
                      <a:pt x="790" y="1305"/>
                      <a:pt x="824" y="1272"/>
                      <a:pt x="839" y="1257"/>
                    </a:cubicBezTo>
                    <a:cubicBezTo>
                      <a:pt x="883" y="1239"/>
                      <a:pt x="1071" y="1167"/>
                      <a:pt x="1026" y="1132"/>
                    </a:cubicBezTo>
                    <a:cubicBezTo>
                      <a:pt x="937" y="1034"/>
                      <a:pt x="928" y="1025"/>
                      <a:pt x="875" y="971"/>
                    </a:cubicBezTo>
                    <a:cubicBezTo>
                      <a:pt x="812" y="900"/>
                      <a:pt x="759" y="810"/>
                      <a:pt x="741" y="712"/>
                    </a:cubicBezTo>
                    <a:cubicBezTo>
                      <a:pt x="732" y="632"/>
                      <a:pt x="741" y="543"/>
                      <a:pt x="696" y="471"/>
                    </a:cubicBezTo>
                    <a:cubicBezTo>
                      <a:pt x="678" y="427"/>
                      <a:pt x="643" y="391"/>
                      <a:pt x="607" y="356"/>
                    </a:cubicBezTo>
                    <a:cubicBezTo>
                      <a:pt x="473" y="231"/>
                      <a:pt x="339" y="124"/>
                      <a:pt x="188" y="25"/>
                    </a:cubicBezTo>
                    <a:cubicBezTo>
                      <a:pt x="169" y="13"/>
                      <a:pt x="145" y="0"/>
                      <a:pt x="124"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34"/>
              <p:cNvSpPr/>
              <p:nvPr/>
            </p:nvSpPr>
            <p:spPr>
              <a:xfrm>
                <a:off x="8696561" y="4056875"/>
                <a:ext cx="18264" cy="28751"/>
              </a:xfrm>
              <a:custGeom>
                <a:avLst/>
                <a:gdLst/>
                <a:ahLst/>
                <a:cxnLst/>
                <a:rect l="l" t="t" r="r" b="b"/>
                <a:pathLst>
                  <a:path w="465" h="732" extrusionOk="0">
                    <a:moveTo>
                      <a:pt x="0" y="0"/>
                    </a:moveTo>
                    <a:lnTo>
                      <a:pt x="0" y="732"/>
                    </a:lnTo>
                    <a:lnTo>
                      <a:pt x="464" y="732"/>
                    </a:lnTo>
                    <a:lnTo>
                      <a:pt x="46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34"/>
              <p:cNvSpPr/>
              <p:nvPr/>
            </p:nvSpPr>
            <p:spPr>
              <a:xfrm>
                <a:off x="8695147" y="4076513"/>
                <a:ext cx="82051" cy="36803"/>
              </a:xfrm>
              <a:custGeom>
                <a:avLst/>
                <a:gdLst/>
                <a:ahLst/>
                <a:cxnLst/>
                <a:rect l="l" t="t" r="r" b="b"/>
                <a:pathLst>
                  <a:path w="2089" h="937" extrusionOk="0">
                    <a:moveTo>
                      <a:pt x="1" y="0"/>
                    </a:moveTo>
                    <a:lnTo>
                      <a:pt x="1" y="937"/>
                    </a:lnTo>
                    <a:lnTo>
                      <a:pt x="366" y="937"/>
                    </a:lnTo>
                    <a:lnTo>
                      <a:pt x="366" y="758"/>
                    </a:lnTo>
                    <a:lnTo>
                      <a:pt x="447" y="758"/>
                    </a:lnTo>
                    <a:lnTo>
                      <a:pt x="527" y="865"/>
                    </a:lnTo>
                    <a:lnTo>
                      <a:pt x="572" y="937"/>
                    </a:lnTo>
                    <a:lnTo>
                      <a:pt x="2088" y="937"/>
                    </a:lnTo>
                    <a:cubicBezTo>
                      <a:pt x="2088" y="910"/>
                      <a:pt x="2079" y="892"/>
                      <a:pt x="2070" y="865"/>
                    </a:cubicBezTo>
                    <a:cubicBezTo>
                      <a:pt x="1981" y="696"/>
                      <a:pt x="1642" y="553"/>
                      <a:pt x="1410" y="526"/>
                    </a:cubicBezTo>
                    <a:cubicBezTo>
                      <a:pt x="1160" y="491"/>
                      <a:pt x="536" y="0"/>
                      <a:pt x="5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34"/>
              <p:cNvSpPr/>
              <p:nvPr/>
            </p:nvSpPr>
            <p:spPr>
              <a:xfrm>
                <a:off x="8715846" y="4110487"/>
                <a:ext cx="61351" cy="2828"/>
              </a:xfrm>
              <a:custGeom>
                <a:avLst/>
                <a:gdLst/>
                <a:ahLst/>
                <a:cxnLst/>
                <a:rect l="l" t="t" r="r" b="b"/>
                <a:pathLst>
                  <a:path w="1562" h="72" extrusionOk="0">
                    <a:moveTo>
                      <a:pt x="0" y="0"/>
                    </a:moveTo>
                    <a:lnTo>
                      <a:pt x="45" y="72"/>
                    </a:lnTo>
                    <a:lnTo>
                      <a:pt x="1561" y="72"/>
                    </a:lnTo>
                    <a:cubicBezTo>
                      <a:pt x="1561" y="45"/>
                      <a:pt x="1552" y="27"/>
                      <a:pt x="1543" y="0"/>
                    </a:cubicBez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34"/>
              <p:cNvSpPr/>
              <p:nvPr/>
            </p:nvSpPr>
            <p:spPr>
              <a:xfrm>
                <a:off x="8695147" y="4110487"/>
                <a:ext cx="14415" cy="2828"/>
              </a:xfrm>
              <a:custGeom>
                <a:avLst/>
                <a:gdLst/>
                <a:ahLst/>
                <a:cxnLst/>
                <a:rect l="l" t="t" r="r" b="b"/>
                <a:pathLst>
                  <a:path w="367" h="72" extrusionOk="0">
                    <a:moveTo>
                      <a:pt x="1" y="0"/>
                    </a:moveTo>
                    <a:lnTo>
                      <a:pt x="1" y="72"/>
                    </a:lnTo>
                    <a:lnTo>
                      <a:pt x="366" y="72"/>
                    </a:lnTo>
                    <a:lnTo>
                      <a:pt x="366"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34"/>
              <p:cNvSpPr/>
              <p:nvPr/>
            </p:nvSpPr>
            <p:spPr>
              <a:xfrm>
                <a:off x="8583720" y="4056875"/>
                <a:ext cx="18618" cy="28751"/>
              </a:xfrm>
              <a:custGeom>
                <a:avLst/>
                <a:gdLst/>
                <a:ahLst/>
                <a:cxnLst/>
                <a:rect l="l" t="t" r="r" b="b"/>
                <a:pathLst>
                  <a:path w="474" h="732" extrusionOk="0">
                    <a:moveTo>
                      <a:pt x="1" y="0"/>
                    </a:moveTo>
                    <a:lnTo>
                      <a:pt x="1" y="732"/>
                    </a:lnTo>
                    <a:lnTo>
                      <a:pt x="474" y="732"/>
                    </a:lnTo>
                    <a:lnTo>
                      <a:pt x="47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34"/>
              <p:cNvSpPr/>
              <p:nvPr/>
            </p:nvSpPr>
            <p:spPr>
              <a:xfrm>
                <a:off x="8579517" y="3536148"/>
                <a:ext cx="139867" cy="237668"/>
              </a:xfrm>
              <a:custGeom>
                <a:avLst/>
                <a:gdLst/>
                <a:ahLst/>
                <a:cxnLst/>
                <a:rect l="l" t="t" r="r" b="b"/>
                <a:pathLst>
                  <a:path w="3561" h="6051" extrusionOk="0">
                    <a:moveTo>
                      <a:pt x="1532" y="0"/>
                    </a:moveTo>
                    <a:cubicBezTo>
                      <a:pt x="1445" y="0"/>
                      <a:pt x="1303" y="4"/>
                      <a:pt x="1143" y="20"/>
                    </a:cubicBezTo>
                    <a:cubicBezTo>
                      <a:pt x="768" y="64"/>
                      <a:pt x="304" y="180"/>
                      <a:pt x="242" y="546"/>
                    </a:cubicBezTo>
                    <a:cubicBezTo>
                      <a:pt x="135" y="1170"/>
                      <a:pt x="1" y="5899"/>
                      <a:pt x="1" y="5899"/>
                    </a:cubicBezTo>
                    <a:lnTo>
                      <a:pt x="3105" y="6050"/>
                    </a:lnTo>
                    <a:lnTo>
                      <a:pt x="3212" y="6050"/>
                    </a:lnTo>
                    <a:lnTo>
                      <a:pt x="3462" y="1724"/>
                    </a:lnTo>
                    <a:lnTo>
                      <a:pt x="3533" y="546"/>
                    </a:lnTo>
                    <a:cubicBezTo>
                      <a:pt x="3533" y="546"/>
                      <a:pt x="3560" y="118"/>
                      <a:pt x="2989" y="91"/>
                    </a:cubicBezTo>
                    <a:cubicBezTo>
                      <a:pt x="2963" y="91"/>
                      <a:pt x="2927" y="82"/>
                      <a:pt x="2891" y="82"/>
                    </a:cubicBezTo>
                    <a:cubicBezTo>
                      <a:pt x="2338" y="55"/>
                      <a:pt x="1624" y="2"/>
                      <a:pt x="1624" y="2"/>
                    </a:cubicBezTo>
                    <a:cubicBezTo>
                      <a:pt x="1624" y="2"/>
                      <a:pt x="1590" y="0"/>
                      <a:pt x="15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34"/>
              <p:cNvSpPr/>
              <p:nvPr/>
            </p:nvSpPr>
            <p:spPr>
              <a:xfrm>
                <a:off x="8580224" y="3730998"/>
                <a:ext cx="137393" cy="339593"/>
              </a:xfrm>
              <a:custGeom>
                <a:avLst/>
                <a:gdLst/>
                <a:ahLst/>
                <a:cxnLst/>
                <a:rect l="l" t="t" r="r" b="b"/>
                <a:pathLst>
                  <a:path w="3498" h="8646" extrusionOk="0">
                    <a:moveTo>
                      <a:pt x="224" y="1"/>
                    </a:moveTo>
                    <a:lnTo>
                      <a:pt x="1" y="8645"/>
                    </a:lnTo>
                    <a:lnTo>
                      <a:pt x="679" y="8645"/>
                    </a:lnTo>
                    <a:lnTo>
                      <a:pt x="1571" y="1999"/>
                    </a:lnTo>
                    <a:lnTo>
                      <a:pt x="2882" y="8645"/>
                    </a:lnTo>
                    <a:lnTo>
                      <a:pt x="3498" y="8645"/>
                    </a:lnTo>
                    <a:lnTo>
                      <a:pt x="2864" y="135"/>
                    </a:lnTo>
                    <a:lnTo>
                      <a:pt x="2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34"/>
              <p:cNvSpPr/>
              <p:nvPr/>
            </p:nvSpPr>
            <p:spPr>
              <a:xfrm>
                <a:off x="8521702" y="4076513"/>
                <a:ext cx="82051" cy="36803"/>
              </a:xfrm>
              <a:custGeom>
                <a:avLst/>
                <a:gdLst/>
                <a:ahLst/>
                <a:cxnLst/>
                <a:rect l="l" t="t" r="r" b="b"/>
                <a:pathLst>
                  <a:path w="2089" h="937" extrusionOk="0">
                    <a:moveTo>
                      <a:pt x="1553" y="0"/>
                    </a:moveTo>
                    <a:cubicBezTo>
                      <a:pt x="1553" y="0"/>
                      <a:pt x="929" y="491"/>
                      <a:pt x="670" y="526"/>
                    </a:cubicBezTo>
                    <a:cubicBezTo>
                      <a:pt x="447" y="553"/>
                      <a:pt x="108" y="696"/>
                      <a:pt x="19" y="865"/>
                    </a:cubicBezTo>
                    <a:cubicBezTo>
                      <a:pt x="10" y="892"/>
                      <a:pt x="1" y="910"/>
                      <a:pt x="1" y="937"/>
                    </a:cubicBezTo>
                    <a:lnTo>
                      <a:pt x="1517" y="937"/>
                    </a:lnTo>
                    <a:lnTo>
                      <a:pt x="1562" y="865"/>
                    </a:lnTo>
                    <a:lnTo>
                      <a:pt x="1642" y="758"/>
                    </a:lnTo>
                    <a:lnTo>
                      <a:pt x="1723" y="758"/>
                    </a:lnTo>
                    <a:lnTo>
                      <a:pt x="1723" y="937"/>
                    </a:lnTo>
                    <a:lnTo>
                      <a:pt x="2088" y="937"/>
                    </a:lnTo>
                    <a:lnTo>
                      <a:pt x="208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34"/>
              <p:cNvSpPr/>
              <p:nvPr/>
            </p:nvSpPr>
            <p:spPr>
              <a:xfrm>
                <a:off x="8521702" y="4110487"/>
                <a:ext cx="61351" cy="2828"/>
              </a:xfrm>
              <a:custGeom>
                <a:avLst/>
                <a:gdLst/>
                <a:ahLst/>
                <a:cxnLst/>
                <a:rect l="l" t="t" r="r" b="b"/>
                <a:pathLst>
                  <a:path w="1562" h="72" extrusionOk="0">
                    <a:moveTo>
                      <a:pt x="19" y="0"/>
                    </a:moveTo>
                    <a:cubicBezTo>
                      <a:pt x="10" y="27"/>
                      <a:pt x="1" y="45"/>
                      <a:pt x="1" y="72"/>
                    </a:cubicBezTo>
                    <a:lnTo>
                      <a:pt x="1517" y="72"/>
                    </a:lnTo>
                    <a:lnTo>
                      <a:pt x="1562"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34"/>
              <p:cNvSpPr/>
              <p:nvPr/>
            </p:nvSpPr>
            <p:spPr>
              <a:xfrm>
                <a:off x="8589336" y="4110487"/>
                <a:ext cx="14415" cy="2828"/>
              </a:xfrm>
              <a:custGeom>
                <a:avLst/>
                <a:gdLst/>
                <a:ahLst/>
                <a:cxnLst/>
                <a:rect l="l" t="t" r="r" b="b"/>
                <a:pathLst>
                  <a:path w="367" h="72" extrusionOk="0">
                    <a:moveTo>
                      <a:pt x="1" y="0"/>
                    </a:moveTo>
                    <a:lnTo>
                      <a:pt x="1" y="72"/>
                    </a:lnTo>
                    <a:lnTo>
                      <a:pt x="366" y="72"/>
                    </a:lnTo>
                    <a:lnTo>
                      <a:pt x="366"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34"/>
              <p:cNvSpPr/>
              <p:nvPr/>
            </p:nvSpPr>
            <p:spPr>
              <a:xfrm>
                <a:off x="8587922" y="3768154"/>
                <a:ext cx="107974" cy="10212"/>
              </a:xfrm>
              <a:custGeom>
                <a:avLst/>
                <a:gdLst/>
                <a:ahLst/>
                <a:cxnLst/>
                <a:rect l="l" t="t" r="r" b="b"/>
                <a:pathLst>
                  <a:path w="2749" h="260" extrusionOk="0">
                    <a:moveTo>
                      <a:pt x="1" y="1"/>
                    </a:moveTo>
                    <a:lnTo>
                      <a:pt x="1" y="143"/>
                    </a:lnTo>
                    <a:lnTo>
                      <a:pt x="2749" y="259"/>
                    </a:lnTo>
                    <a:lnTo>
                      <a:pt x="2749" y="259"/>
                    </a:lnTo>
                    <a:lnTo>
                      <a:pt x="2740" y="125"/>
                    </a:lnTo>
                    <a:lnTo>
                      <a:pt x="1" y="1"/>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34"/>
              <p:cNvSpPr/>
              <p:nvPr/>
            </p:nvSpPr>
            <p:spPr>
              <a:xfrm>
                <a:off x="8519974" y="3541332"/>
                <a:ext cx="101297" cy="142224"/>
              </a:xfrm>
              <a:custGeom>
                <a:avLst/>
                <a:gdLst/>
                <a:ahLst/>
                <a:cxnLst/>
                <a:rect l="l" t="t" r="r" b="b"/>
                <a:pathLst>
                  <a:path w="2579" h="3621" extrusionOk="0">
                    <a:moveTo>
                      <a:pt x="2210" y="1"/>
                    </a:moveTo>
                    <a:cubicBezTo>
                      <a:pt x="2199" y="1"/>
                      <a:pt x="2188" y="2"/>
                      <a:pt x="2177" y="4"/>
                    </a:cubicBezTo>
                    <a:cubicBezTo>
                      <a:pt x="1998" y="39"/>
                      <a:pt x="1695" y="155"/>
                      <a:pt x="1526" y="601"/>
                    </a:cubicBezTo>
                    <a:cubicBezTo>
                      <a:pt x="1276" y="1262"/>
                      <a:pt x="303" y="2974"/>
                      <a:pt x="303" y="2974"/>
                    </a:cubicBezTo>
                    <a:cubicBezTo>
                      <a:pt x="303" y="2974"/>
                      <a:pt x="0" y="3438"/>
                      <a:pt x="268" y="3581"/>
                    </a:cubicBezTo>
                    <a:cubicBezTo>
                      <a:pt x="318" y="3608"/>
                      <a:pt x="362" y="3621"/>
                      <a:pt x="402" y="3621"/>
                    </a:cubicBezTo>
                    <a:cubicBezTo>
                      <a:pt x="574" y="3621"/>
                      <a:pt x="684" y="3380"/>
                      <a:pt x="1017" y="2974"/>
                    </a:cubicBezTo>
                    <a:cubicBezTo>
                      <a:pt x="1392" y="2502"/>
                      <a:pt x="2578" y="833"/>
                      <a:pt x="2391" y="137"/>
                    </a:cubicBezTo>
                    <a:cubicBezTo>
                      <a:pt x="2367" y="59"/>
                      <a:pt x="2295" y="1"/>
                      <a:pt x="22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34"/>
              <p:cNvSpPr/>
              <p:nvPr/>
            </p:nvSpPr>
            <p:spPr>
              <a:xfrm>
                <a:off x="8447077" y="3586657"/>
                <a:ext cx="109349" cy="98233"/>
              </a:xfrm>
              <a:custGeom>
                <a:avLst/>
                <a:gdLst/>
                <a:ahLst/>
                <a:cxnLst/>
                <a:rect l="l" t="t" r="r" b="b"/>
                <a:pathLst>
                  <a:path w="2784" h="2501" extrusionOk="0">
                    <a:moveTo>
                      <a:pt x="250" y="0"/>
                    </a:moveTo>
                    <a:lnTo>
                      <a:pt x="1" y="268"/>
                    </a:lnTo>
                    <a:lnTo>
                      <a:pt x="1687" y="2177"/>
                    </a:lnTo>
                    <a:cubicBezTo>
                      <a:pt x="1687" y="2177"/>
                      <a:pt x="1914" y="2501"/>
                      <a:pt x="2175" y="2501"/>
                    </a:cubicBezTo>
                    <a:cubicBezTo>
                      <a:pt x="2261" y="2501"/>
                      <a:pt x="2350" y="2466"/>
                      <a:pt x="2436" y="2373"/>
                    </a:cubicBezTo>
                    <a:cubicBezTo>
                      <a:pt x="2784" y="1999"/>
                      <a:pt x="1919" y="1437"/>
                      <a:pt x="1919" y="1437"/>
                    </a:cubicBezTo>
                    <a:lnTo>
                      <a:pt x="25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34"/>
              <p:cNvSpPr/>
              <p:nvPr/>
            </p:nvSpPr>
            <p:spPr>
              <a:xfrm>
                <a:off x="8689884" y="3541450"/>
                <a:ext cx="86607" cy="148076"/>
              </a:xfrm>
              <a:custGeom>
                <a:avLst/>
                <a:gdLst/>
                <a:ahLst/>
                <a:cxnLst/>
                <a:rect l="l" t="t" r="r" b="b"/>
                <a:pathLst>
                  <a:path w="2205" h="3770" extrusionOk="0">
                    <a:moveTo>
                      <a:pt x="334" y="1"/>
                    </a:moveTo>
                    <a:cubicBezTo>
                      <a:pt x="263" y="1"/>
                      <a:pt x="196" y="36"/>
                      <a:pt x="161" y="99"/>
                    </a:cubicBezTo>
                    <a:cubicBezTo>
                      <a:pt x="81" y="259"/>
                      <a:pt x="1" y="581"/>
                      <a:pt x="269" y="982"/>
                    </a:cubicBezTo>
                    <a:cubicBezTo>
                      <a:pt x="652" y="1571"/>
                      <a:pt x="1464" y="3364"/>
                      <a:pt x="1464" y="3364"/>
                    </a:cubicBezTo>
                    <a:cubicBezTo>
                      <a:pt x="1464" y="3364"/>
                      <a:pt x="1618" y="3770"/>
                      <a:pt x="1845" y="3770"/>
                    </a:cubicBezTo>
                    <a:cubicBezTo>
                      <a:pt x="1874" y="3770"/>
                      <a:pt x="1905" y="3763"/>
                      <a:pt x="1937" y="3747"/>
                    </a:cubicBezTo>
                    <a:cubicBezTo>
                      <a:pt x="2204" y="3614"/>
                      <a:pt x="2044" y="3408"/>
                      <a:pt x="1883" y="2784"/>
                    </a:cubicBezTo>
                    <a:cubicBezTo>
                      <a:pt x="1723" y="2204"/>
                      <a:pt x="1071" y="259"/>
                      <a:pt x="393" y="10"/>
                    </a:cubicBezTo>
                    <a:cubicBezTo>
                      <a:pt x="374" y="4"/>
                      <a:pt x="353" y="1"/>
                      <a:pt x="3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34"/>
              <p:cNvSpPr/>
              <p:nvPr/>
            </p:nvSpPr>
            <p:spPr>
              <a:xfrm>
                <a:off x="8734384" y="3665642"/>
                <a:ext cx="43834" cy="120071"/>
              </a:xfrm>
              <a:custGeom>
                <a:avLst/>
                <a:gdLst/>
                <a:ahLst/>
                <a:cxnLst/>
                <a:rect l="l" t="t" r="r" b="b"/>
                <a:pathLst>
                  <a:path w="1116" h="3057" extrusionOk="0">
                    <a:moveTo>
                      <a:pt x="589" y="1"/>
                    </a:moveTo>
                    <a:cubicBezTo>
                      <a:pt x="164" y="1"/>
                      <a:pt x="197" y="916"/>
                      <a:pt x="197" y="916"/>
                    </a:cubicBezTo>
                    <a:lnTo>
                      <a:pt x="1" y="3003"/>
                    </a:lnTo>
                    <a:lnTo>
                      <a:pt x="349" y="3057"/>
                    </a:lnTo>
                    <a:lnTo>
                      <a:pt x="893" y="701"/>
                    </a:lnTo>
                    <a:cubicBezTo>
                      <a:pt x="893" y="701"/>
                      <a:pt x="1116" y="86"/>
                      <a:pt x="643" y="6"/>
                    </a:cubicBezTo>
                    <a:cubicBezTo>
                      <a:pt x="624" y="2"/>
                      <a:pt x="606" y="1"/>
                      <a:pt x="5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34"/>
              <p:cNvSpPr/>
              <p:nvPr/>
            </p:nvSpPr>
            <p:spPr>
              <a:xfrm>
                <a:off x="8624371" y="3536148"/>
                <a:ext cx="68736" cy="107306"/>
              </a:xfrm>
              <a:custGeom>
                <a:avLst/>
                <a:gdLst/>
                <a:ahLst/>
                <a:cxnLst/>
                <a:rect l="l" t="t" r="r" b="b"/>
                <a:pathLst>
                  <a:path w="1750" h="2732" extrusionOk="0">
                    <a:moveTo>
                      <a:pt x="390" y="0"/>
                    </a:moveTo>
                    <a:cubicBezTo>
                      <a:pt x="303" y="0"/>
                      <a:pt x="161" y="4"/>
                      <a:pt x="1" y="20"/>
                    </a:cubicBezTo>
                    <a:lnTo>
                      <a:pt x="375" y="2241"/>
                    </a:lnTo>
                    <a:lnTo>
                      <a:pt x="465" y="2732"/>
                    </a:lnTo>
                    <a:lnTo>
                      <a:pt x="705" y="2223"/>
                    </a:lnTo>
                    <a:lnTo>
                      <a:pt x="1749" y="82"/>
                    </a:lnTo>
                    <a:cubicBezTo>
                      <a:pt x="1553" y="73"/>
                      <a:pt x="1330" y="64"/>
                      <a:pt x="1125" y="46"/>
                    </a:cubicBezTo>
                    <a:cubicBezTo>
                      <a:pt x="982" y="38"/>
                      <a:pt x="848" y="29"/>
                      <a:pt x="741" y="20"/>
                    </a:cubicBezTo>
                    <a:cubicBezTo>
                      <a:pt x="589" y="11"/>
                      <a:pt x="482" y="2"/>
                      <a:pt x="482" y="2"/>
                    </a:cubicBezTo>
                    <a:cubicBezTo>
                      <a:pt x="482" y="2"/>
                      <a:pt x="448" y="0"/>
                      <a:pt x="39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34"/>
              <p:cNvSpPr/>
              <p:nvPr/>
            </p:nvSpPr>
            <p:spPr>
              <a:xfrm>
                <a:off x="8639099" y="3536894"/>
                <a:ext cx="29458" cy="106560"/>
              </a:xfrm>
              <a:custGeom>
                <a:avLst/>
                <a:gdLst/>
                <a:ahLst/>
                <a:cxnLst/>
                <a:rect l="l" t="t" r="r" b="b"/>
                <a:pathLst>
                  <a:path w="750" h="2713" extrusionOk="0">
                    <a:moveTo>
                      <a:pt x="366" y="1"/>
                    </a:moveTo>
                    <a:lnTo>
                      <a:pt x="446" y="197"/>
                    </a:lnTo>
                    <a:lnTo>
                      <a:pt x="0" y="2222"/>
                    </a:lnTo>
                    <a:lnTo>
                      <a:pt x="90" y="2713"/>
                    </a:lnTo>
                    <a:lnTo>
                      <a:pt x="330" y="2204"/>
                    </a:lnTo>
                    <a:lnTo>
                      <a:pt x="589" y="197"/>
                    </a:lnTo>
                    <a:lnTo>
                      <a:pt x="750" y="27"/>
                    </a:lnTo>
                    <a:cubicBezTo>
                      <a:pt x="607" y="19"/>
                      <a:pt x="473" y="10"/>
                      <a:pt x="3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34"/>
              <p:cNvSpPr/>
              <p:nvPr/>
            </p:nvSpPr>
            <p:spPr>
              <a:xfrm>
                <a:off x="8628220" y="3431005"/>
                <a:ext cx="64886" cy="51611"/>
              </a:xfrm>
              <a:custGeom>
                <a:avLst/>
                <a:gdLst/>
                <a:ahLst/>
                <a:cxnLst/>
                <a:rect l="l" t="t" r="r" b="b"/>
                <a:pathLst>
                  <a:path w="1652" h="1314" extrusionOk="0">
                    <a:moveTo>
                      <a:pt x="558" y="0"/>
                    </a:moveTo>
                    <a:cubicBezTo>
                      <a:pt x="268" y="0"/>
                      <a:pt x="26" y="224"/>
                      <a:pt x="1" y="520"/>
                    </a:cubicBezTo>
                    <a:cubicBezTo>
                      <a:pt x="280" y="570"/>
                      <a:pt x="564" y="602"/>
                      <a:pt x="853" y="602"/>
                    </a:cubicBezTo>
                    <a:cubicBezTo>
                      <a:pt x="978" y="602"/>
                      <a:pt x="1105" y="596"/>
                      <a:pt x="1232" y="582"/>
                    </a:cubicBezTo>
                    <a:lnTo>
                      <a:pt x="1232" y="582"/>
                    </a:lnTo>
                    <a:cubicBezTo>
                      <a:pt x="1223" y="868"/>
                      <a:pt x="1330" y="1109"/>
                      <a:pt x="1580" y="1314"/>
                    </a:cubicBezTo>
                    <a:lnTo>
                      <a:pt x="1633" y="645"/>
                    </a:lnTo>
                    <a:cubicBezTo>
                      <a:pt x="1651" y="333"/>
                      <a:pt x="1419" y="65"/>
                      <a:pt x="1116" y="38"/>
                    </a:cubicBezTo>
                    <a:lnTo>
                      <a:pt x="607" y="3"/>
                    </a:lnTo>
                    <a:cubicBezTo>
                      <a:pt x="591" y="1"/>
                      <a:pt x="575" y="0"/>
                      <a:pt x="5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34"/>
              <p:cNvSpPr/>
              <p:nvPr/>
            </p:nvSpPr>
            <p:spPr>
              <a:xfrm>
                <a:off x="8608267" y="3421225"/>
                <a:ext cx="51532" cy="30283"/>
              </a:xfrm>
              <a:custGeom>
                <a:avLst/>
                <a:gdLst/>
                <a:ahLst/>
                <a:cxnLst/>
                <a:rect l="l" t="t" r="r" b="b"/>
                <a:pathLst>
                  <a:path w="1312" h="771" extrusionOk="0">
                    <a:moveTo>
                      <a:pt x="599" y="0"/>
                    </a:moveTo>
                    <a:cubicBezTo>
                      <a:pt x="556" y="0"/>
                      <a:pt x="514" y="4"/>
                      <a:pt x="473" y="11"/>
                    </a:cubicBezTo>
                    <a:cubicBezTo>
                      <a:pt x="313" y="37"/>
                      <a:pt x="152" y="127"/>
                      <a:pt x="72" y="269"/>
                    </a:cubicBezTo>
                    <a:cubicBezTo>
                      <a:pt x="0" y="412"/>
                      <a:pt x="27" y="617"/>
                      <a:pt x="170" y="707"/>
                    </a:cubicBezTo>
                    <a:cubicBezTo>
                      <a:pt x="223" y="733"/>
                      <a:pt x="286" y="751"/>
                      <a:pt x="348" y="760"/>
                    </a:cubicBezTo>
                    <a:cubicBezTo>
                      <a:pt x="396" y="767"/>
                      <a:pt x="444" y="771"/>
                      <a:pt x="493" y="771"/>
                    </a:cubicBezTo>
                    <a:cubicBezTo>
                      <a:pt x="626" y="771"/>
                      <a:pt x="759" y="746"/>
                      <a:pt x="883" y="707"/>
                    </a:cubicBezTo>
                    <a:cubicBezTo>
                      <a:pt x="999" y="671"/>
                      <a:pt x="1312" y="564"/>
                      <a:pt x="1312" y="430"/>
                    </a:cubicBezTo>
                    <a:cubicBezTo>
                      <a:pt x="1312" y="287"/>
                      <a:pt x="1071" y="136"/>
                      <a:pt x="964" y="82"/>
                    </a:cubicBezTo>
                    <a:cubicBezTo>
                      <a:pt x="851" y="29"/>
                      <a:pt x="723" y="0"/>
                      <a:pt x="5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4"/>
              <p:cNvSpPr/>
              <p:nvPr/>
            </p:nvSpPr>
            <p:spPr>
              <a:xfrm>
                <a:off x="8636625" y="3420911"/>
                <a:ext cx="66615" cy="66065"/>
              </a:xfrm>
              <a:custGeom>
                <a:avLst/>
                <a:gdLst/>
                <a:ahLst/>
                <a:cxnLst/>
                <a:rect l="l" t="t" r="r" b="b"/>
                <a:pathLst>
                  <a:path w="1696" h="1682" extrusionOk="0">
                    <a:moveTo>
                      <a:pt x="848" y="1"/>
                    </a:moveTo>
                    <a:cubicBezTo>
                      <a:pt x="706" y="1"/>
                      <a:pt x="1" y="170"/>
                      <a:pt x="224" y="465"/>
                    </a:cubicBezTo>
                    <a:cubicBezTo>
                      <a:pt x="313" y="581"/>
                      <a:pt x="563" y="599"/>
                      <a:pt x="688" y="643"/>
                    </a:cubicBezTo>
                    <a:cubicBezTo>
                      <a:pt x="822" y="688"/>
                      <a:pt x="964" y="750"/>
                      <a:pt x="1054" y="884"/>
                    </a:cubicBezTo>
                    <a:cubicBezTo>
                      <a:pt x="1161" y="1027"/>
                      <a:pt x="1187" y="1223"/>
                      <a:pt x="1205" y="1410"/>
                    </a:cubicBezTo>
                    <a:cubicBezTo>
                      <a:pt x="1205" y="1517"/>
                      <a:pt x="1223" y="1642"/>
                      <a:pt x="1312" y="1678"/>
                    </a:cubicBezTo>
                    <a:cubicBezTo>
                      <a:pt x="1323" y="1681"/>
                      <a:pt x="1332" y="1682"/>
                      <a:pt x="1342" y="1682"/>
                    </a:cubicBezTo>
                    <a:cubicBezTo>
                      <a:pt x="1364" y="1682"/>
                      <a:pt x="1383" y="1675"/>
                      <a:pt x="1401" y="1669"/>
                    </a:cubicBezTo>
                    <a:cubicBezTo>
                      <a:pt x="1509" y="1633"/>
                      <a:pt x="1580" y="1535"/>
                      <a:pt x="1625" y="1428"/>
                    </a:cubicBezTo>
                    <a:cubicBezTo>
                      <a:pt x="1660" y="1312"/>
                      <a:pt x="1669" y="1196"/>
                      <a:pt x="1678" y="1071"/>
                    </a:cubicBezTo>
                    <a:cubicBezTo>
                      <a:pt x="1696" y="768"/>
                      <a:pt x="1678" y="420"/>
                      <a:pt x="1482" y="215"/>
                    </a:cubicBezTo>
                    <a:cubicBezTo>
                      <a:pt x="1321" y="37"/>
                      <a:pt x="1071" y="10"/>
                      <a:pt x="8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34"/>
              <p:cNvSpPr/>
              <p:nvPr/>
            </p:nvSpPr>
            <p:spPr>
              <a:xfrm>
                <a:off x="8675548" y="3467178"/>
                <a:ext cx="16850" cy="16850"/>
              </a:xfrm>
              <a:custGeom>
                <a:avLst/>
                <a:gdLst/>
                <a:ahLst/>
                <a:cxnLst/>
                <a:rect l="l" t="t" r="r" b="b"/>
                <a:pathLst>
                  <a:path w="429" h="429" extrusionOk="0">
                    <a:moveTo>
                      <a:pt x="223" y="0"/>
                    </a:moveTo>
                    <a:cubicBezTo>
                      <a:pt x="107" y="0"/>
                      <a:pt x="9" y="90"/>
                      <a:pt x="9" y="206"/>
                    </a:cubicBezTo>
                    <a:cubicBezTo>
                      <a:pt x="0" y="322"/>
                      <a:pt x="89" y="420"/>
                      <a:pt x="205" y="429"/>
                    </a:cubicBezTo>
                    <a:cubicBezTo>
                      <a:pt x="321" y="429"/>
                      <a:pt x="419" y="339"/>
                      <a:pt x="428" y="223"/>
                    </a:cubicBezTo>
                    <a:cubicBezTo>
                      <a:pt x="428" y="107"/>
                      <a:pt x="339" y="9"/>
                      <a:pt x="223"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34"/>
              <p:cNvSpPr/>
              <p:nvPr/>
            </p:nvSpPr>
            <p:spPr>
              <a:xfrm>
                <a:off x="8638746" y="3568786"/>
                <a:ext cx="53300" cy="202201"/>
              </a:xfrm>
              <a:custGeom>
                <a:avLst/>
                <a:gdLst/>
                <a:ahLst/>
                <a:cxnLst/>
                <a:rect l="l" t="t" r="r" b="b"/>
                <a:pathLst>
                  <a:path w="1357" h="5148" extrusionOk="0">
                    <a:moveTo>
                      <a:pt x="1330" y="0"/>
                    </a:moveTo>
                    <a:cubicBezTo>
                      <a:pt x="1330" y="0"/>
                      <a:pt x="1321" y="0"/>
                      <a:pt x="1321" y="9"/>
                    </a:cubicBezTo>
                    <a:lnTo>
                      <a:pt x="1339" y="589"/>
                    </a:lnTo>
                    <a:lnTo>
                      <a:pt x="81" y="1972"/>
                    </a:lnTo>
                    <a:lnTo>
                      <a:pt x="72" y="1972"/>
                    </a:lnTo>
                    <a:cubicBezTo>
                      <a:pt x="54" y="3043"/>
                      <a:pt x="18" y="5077"/>
                      <a:pt x="0" y="5130"/>
                    </a:cubicBezTo>
                    <a:cubicBezTo>
                      <a:pt x="0" y="5139"/>
                      <a:pt x="0" y="5148"/>
                      <a:pt x="9" y="5148"/>
                    </a:cubicBezTo>
                    <a:cubicBezTo>
                      <a:pt x="18" y="5148"/>
                      <a:pt x="18" y="5148"/>
                      <a:pt x="18" y="5139"/>
                    </a:cubicBezTo>
                    <a:cubicBezTo>
                      <a:pt x="36" y="5085"/>
                      <a:pt x="90" y="2150"/>
                      <a:pt x="99" y="1981"/>
                    </a:cubicBezTo>
                    <a:lnTo>
                      <a:pt x="1356" y="598"/>
                    </a:lnTo>
                    <a:cubicBezTo>
                      <a:pt x="1356" y="598"/>
                      <a:pt x="1356" y="589"/>
                      <a:pt x="1356" y="589"/>
                    </a:cubicBezTo>
                    <a:lnTo>
                      <a:pt x="1339" y="9"/>
                    </a:lnTo>
                    <a:cubicBezTo>
                      <a:pt x="1339" y="0"/>
                      <a:pt x="1339" y="0"/>
                      <a:pt x="1330" y="0"/>
                    </a:cubicBezTo>
                    <a:close/>
                  </a:path>
                </a:pathLst>
              </a:custGeom>
              <a:solidFill>
                <a:srgbClr val="6B70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34"/>
              <p:cNvSpPr/>
              <p:nvPr/>
            </p:nvSpPr>
            <p:spPr>
              <a:xfrm>
                <a:off x="8611056" y="3571222"/>
                <a:ext cx="31226" cy="75374"/>
              </a:xfrm>
              <a:custGeom>
                <a:avLst/>
                <a:gdLst/>
                <a:ahLst/>
                <a:cxnLst/>
                <a:rect l="l" t="t" r="r" b="b"/>
                <a:pathLst>
                  <a:path w="795" h="1919" extrusionOk="0">
                    <a:moveTo>
                      <a:pt x="27" y="1"/>
                    </a:moveTo>
                    <a:cubicBezTo>
                      <a:pt x="27" y="1"/>
                      <a:pt x="18" y="1"/>
                      <a:pt x="18" y="10"/>
                    </a:cubicBezTo>
                    <a:lnTo>
                      <a:pt x="1" y="616"/>
                    </a:lnTo>
                    <a:cubicBezTo>
                      <a:pt x="1" y="625"/>
                      <a:pt x="10" y="625"/>
                      <a:pt x="10" y="625"/>
                    </a:cubicBezTo>
                    <a:lnTo>
                      <a:pt x="777" y="1910"/>
                    </a:lnTo>
                    <a:cubicBezTo>
                      <a:pt x="777" y="1910"/>
                      <a:pt x="777" y="1919"/>
                      <a:pt x="786" y="1919"/>
                    </a:cubicBezTo>
                    <a:cubicBezTo>
                      <a:pt x="795" y="1910"/>
                      <a:pt x="795" y="1901"/>
                      <a:pt x="795" y="1901"/>
                    </a:cubicBezTo>
                    <a:lnTo>
                      <a:pt x="27" y="616"/>
                    </a:lnTo>
                    <a:lnTo>
                      <a:pt x="36" y="10"/>
                    </a:lnTo>
                    <a:cubicBezTo>
                      <a:pt x="36" y="1"/>
                      <a:pt x="36" y="1"/>
                      <a:pt x="27" y="1"/>
                    </a:cubicBezTo>
                    <a:close/>
                  </a:path>
                </a:pathLst>
              </a:custGeom>
              <a:solidFill>
                <a:srgbClr val="6B70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34"/>
              <p:cNvSpPr/>
              <p:nvPr/>
            </p:nvSpPr>
            <p:spPr>
              <a:xfrm>
                <a:off x="8734384" y="3780408"/>
                <a:ext cx="14415" cy="5302"/>
              </a:xfrm>
              <a:custGeom>
                <a:avLst/>
                <a:gdLst/>
                <a:ahLst/>
                <a:cxnLst/>
                <a:rect l="l" t="t" r="r" b="b"/>
                <a:pathLst>
                  <a:path w="367" h="135" extrusionOk="0">
                    <a:moveTo>
                      <a:pt x="10" y="1"/>
                    </a:moveTo>
                    <a:lnTo>
                      <a:pt x="1" y="81"/>
                    </a:lnTo>
                    <a:lnTo>
                      <a:pt x="349" y="135"/>
                    </a:lnTo>
                    <a:lnTo>
                      <a:pt x="367" y="63"/>
                    </a:lnTo>
                    <a:lnTo>
                      <a:pt x="1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4"/>
              <p:cNvSpPr/>
              <p:nvPr/>
            </p:nvSpPr>
            <p:spPr>
              <a:xfrm>
                <a:off x="8447077" y="3586657"/>
                <a:ext cx="14061" cy="13708"/>
              </a:xfrm>
              <a:custGeom>
                <a:avLst/>
                <a:gdLst/>
                <a:ahLst/>
                <a:cxnLst/>
                <a:rect l="l" t="t" r="r" b="b"/>
                <a:pathLst>
                  <a:path w="358" h="349" extrusionOk="0">
                    <a:moveTo>
                      <a:pt x="250" y="0"/>
                    </a:moveTo>
                    <a:lnTo>
                      <a:pt x="1" y="268"/>
                    </a:lnTo>
                    <a:lnTo>
                      <a:pt x="72" y="348"/>
                    </a:lnTo>
                    <a:lnTo>
                      <a:pt x="357" y="90"/>
                    </a:lnTo>
                    <a:lnTo>
                      <a:pt x="25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34"/>
              <p:cNvSpPr/>
              <p:nvPr/>
            </p:nvSpPr>
            <p:spPr>
              <a:xfrm>
                <a:off x="8409253" y="3685477"/>
                <a:ext cx="463946" cy="194502"/>
              </a:xfrm>
              <a:custGeom>
                <a:avLst/>
                <a:gdLst/>
                <a:ahLst/>
                <a:cxnLst/>
                <a:rect l="l" t="t" r="r" b="b"/>
                <a:pathLst>
                  <a:path w="11812" h="4952" extrusionOk="0">
                    <a:moveTo>
                      <a:pt x="0" y="0"/>
                    </a:moveTo>
                    <a:lnTo>
                      <a:pt x="1017" y="857"/>
                    </a:lnTo>
                    <a:lnTo>
                      <a:pt x="1044" y="874"/>
                    </a:lnTo>
                    <a:lnTo>
                      <a:pt x="11490" y="4951"/>
                    </a:lnTo>
                    <a:lnTo>
                      <a:pt x="11812" y="4140"/>
                    </a:lnTo>
                    <a:lnTo>
                      <a:pt x="1356" y="63"/>
                    </a:lnTo>
                    <a:lnTo>
                      <a:pt x="1329" y="63"/>
                    </a:lnTo>
                    <a:lnTo>
                      <a:pt x="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34"/>
              <p:cNvSpPr/>
              <p:nvPr/>
            </p:nvSpPr>
            <p:spPr>
              <a:xfrm>
                <a:off x="8409253" y="3685477"/>
                <a:ext cx="52239" cy="33661"/>
              </a:xfrm>
              <a:custGeom>
                <a:avLst/>
                <a:gdLst/>
                <a:ahLst/>
                <a:cxnLst/>
                <a:rect l="l" t="t" r="r" b="b"/>
                <a:pathLst>
                  <a:path w="1330" h="857" extrusionOk="0">
                    <a:moveTo>
                      <a:pt x="0" y="0"/>
                    </a:moveTo>
                    <a:lnTo>
                      <a:pt x="464" y="393"/>
                    </a:lnTo>
                    <a:lnTo>
                      <a:pt x="1017" y="857"/>
                    </a:lnTo>
                    <a:lnTo>
                      <a:pt x="1329" y="63"/>
                    </a:lnTo>
                    <a:lnTo>
                      <a:pt x="607" y="27"/>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34"/>
              <p:cNvSpPr/>
              <p:nvPr/>
            </p:nvSpPr>
            <p:spPr>
              <a:xfrm>
                <a:off x="8838467" y="3839283"/>
                <a:ext cx="34721" cy="40691"/>
              </a:xfrm>
              <a:custGeom>
                <a:avLst/>
                <a:gdLst/>
                <a:ahLst/>
                <a:cxnLst/>
                <a:rect l="l" t="t" r="r" b="b"/>
                <a:pathLst>
                  <a:path w="884" h="1036" extrusionOk="0">
                    <a:moveTo>
                      <a:pt x="322" y="1"/>
                    </a:moveTo>
                    <a:lnTo>
                      <a:pt x="0" y="812"/>
                    </a:lnTo>
                    <a:lnTo>
                      <a:pt x="562" y="1035"/>
                    </a:lnTo>
                    <a:lnTo>
                      <a:pt x="884" y="224"/>
                    </a:lnTo>
                    <a:lnTo>
                      <a:pt x="32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34"/>
              <p:cNvSpPr/>
              <p:nvPr/>
            </p:nvSpPr>
            <p:spPr>
              <a:xfrm>
                <a:off x="8860540" y="3848042"/>
                <a:ext cx="28083" cy="37864"/>
              </a:xfrm>
              <a:custGeom>
                <a:avLst/>
                <a:gdLst/>
                <a:ahLst/>
                <a:cxnLst/>
                <a:rect l="l" t="t" r="r" b="b"/>
                <a:pathLst>
                  <a:path w="715" h="964" extrusionOk="0">
                    <a:moveTo>
                      <a:pt x="322" y="1"/>
                    </a:moveTo>
                    <a:lnTo>
                      <a:pt x="0" y="812"/>
                    </a:lnTo>
                    <a:lnTo>
                      <a:pt x="393" y="964"/>
                    </a:lnTo>
                    <a:lnTo>
                      <a:pt x="714" y="152"/>
                    </a:lnTo>
                    <a:lnTo>
                      <a:pt x="32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4"/>
              <p:cNvSpPr/>
              <p:nvPr/>
            </p:nvSpPr>
            <p:spPr>
              <a:xfrm>
                <a:off x="8409253" y="3685477"/>
                <a:ext cx="23488" cy="15436"/>
              </a:xfrm>
              <a:custGeom>
                <a:avLst/>
                <a:gdLst/>
                <a:ahLst/>
                <a:cxnLst/>
                <a:rect l="l" t="t" r="r" b="b"/>
                <a:pathLst>
                  <a:path w="598" h="393" extrusionOk="0">
                    <a:moveTo>
                      <a:pt x="0" y="0"/>
                    </a:moveTo>
                    <a:lnTo>
                      <a:pt x="464" y="393"/>
                    </a:lnTo>
                    <a:lnTo>
                      <a:pt x="598" y="27"/>
                    </a:lnTo>
                    <a:lnTo>
                      <a:pt x="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34"/>
              <p:cNvSpPr/>
              <p:nvPr/>
            </p:nvSpPr>
            <p:spPr>
              <a:xfrm>
                <a:off x="8409253" y="3685477"/>
                <a:ext cx="473058" cy="200433"/>
              </a:xfrm>
              <a:custGeom>
                <a:avLst/>
                <a:gdLst/>
                <a:ahLst/>
                <a:cxnLst/>
                <a:rect l="l" t="t" r="r" b="b"/>
                <a:pathLst>
                  <a:path w="12044" h="5103" extrusionOk="0">
                    <a:moveTo>
                      <a:pt x="0" y="0"/>
                    </a:moveTo>
                    <a:lnTo>
                      <a:pt x="464" y="393"/>
                    </a:lnTo>
                    <a:lnTo>
                      <a:pt x="1017" y="857"/>
                    </a:lnTo>
                    <a:lnTo>
                      <a:pt x="1044" y="874"/>
                    </a:lnTo>
                    <a:lnTo>
                      <a:pt x="10928" y="4728"/>
                    </a:lnTo>
                    <a:lnTo>
                      <a:pt x="11490" y="4951"/>
                    </a:lnTo>
                    <a:lnTo>
                      <a:pt x="11883" y="5103"/>
                    </a:lnTo>
                    <a:lnTo>
                      <a:pt x="12044" y="4693"/>
                    </a:lnTo>
                    <a:lnTo>
                      <a:pt x="0" y="0"/>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34"/>
              <p:cNvSpPr/>
              <p:nvPr/>
            </p:nvSpPr>
            <p:spPr>
              <a:xfrm>
                <a:off x="8737566" y="3789991"/>
                <a:ext cx="16850" cy="21485"/>
              </a:xfrm>
              <a:custGeom>
                <a:avLst/>
                <a:gdLst/>
                <a:ahLst/>
                <a:cxnLst/>
                <a:rect l="l" t="t" r="r" b="b"/>
                <a:pathLst>
                  <a:path w="429" h="547" extrusionOk="0">
                    <a:moveTo>
                      <a:pt x="124" y="1"/>
                    </a:moveTo>
                    <a:cubicBezTo>
                      <a:pt x="113" y="1"/>
                      <a:pt x="101" y="3"/>
                      <a:pt x="89" y="7"/>
                    </a:cubicBezTo>
                    <a:cubicBezTo>
                      <a:pt x="27" y="15"/>
                      <a:pt x="0" y="78"/>
                      <a:pt x="18" y="131"/>
                    </a:cubicBezTo>
                    <a:cubicBezTo>
                      <a:pt x="45" y="194"/>
                      <a:pt x="45" y="265"/>
                      <a:pt x="54" y="337"/>
                    </a:cubicBezTo>
                    <a:cubicBezTo>
                      <a:pt x="54" y="372"/>
                      <a:pt x="54" y="408"/>
                      <a:pt x="72" y="444"/>
                    </a:cubicBezTo>
                    <a:cubicBezTo>
                      <a:pt x="98" y="497"/>
                      <a:pt x="170" y="524"/>
                      <a:pt x="232" y="542"/>
                    </a:cubicBezTo>
                    <a:cubicBezTo>
                      <a:pt x="249" y="545"/>
                      <a:pt x="267" y="546"/>
                      <a:pt x="285" y="546"/>
                    </a:cubicBezTo>
                    <a:cubicBezTo>
                      <a:pt x="326" y="546"/>
                      <a:pt x="368" y="537"/>
                      <a:pt x="393" y="506"/>
                    </a:cubicBezTo>
                    <a:cubicBezTo>
                      <a:pt x="402" y="488"/>
                      <a:pt x="411" y="462"/>
                      <a:pt x="411" y="444"/>
                    </a:cubicBezTo>
                    <a:cubicBezTo>
                      <a:pt x="428" y="292"/>
                      <a:pt x="357" y="140"/>
                      <a:pt x="241" y="51"/>
                    </a:cubicBezTo>
                    <a:cubicBezTo>
                      <a:pt x="206" y="23"/>
                      <a:pt x="166" y="1"/>
                      <a:pt x="124" y="1"/>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95" name="Google Shape;595;p34"/>
          <p:cNvGrpSpPr/>
          <p:nvPr/>
        </p:nvGrpSpPr>
        <p:grpSpPr>
          <a:xfrm>
            <a:off x="5712542" y="854943"/>
            <a:ext cx="640817" cy="538245"/>
            <a:chOff x="2869533" y="318283"/>
            <a:chExt cx="102176" cy="85817"/>
          </a:xfrm>
        </p:grpSpPr>
        <p:sp>
          <p:nvSpPr>
            <p:cNvPr id="596" name="Google Shape;596;p34"/>
            <p:cNvSpPr/>
            <p:nvPr/>
          </p:nvSpPr>
          <p:spPr>
            <a:xfrm>
              <a:off x="2869533" y="318283"/>
              <a:ext cx="101302" cy="85817"/>
            </a:xfrm>
            <a:custGeom>
              <a:avLst/>
              <a:gdLst/>
              <a:ahLst/>
              <a:cxnLst/>
              <a:rect l="l" t="t" r="r" b="b"/>
              <a:pathLst>
                <a:path w="2445" h="2071" extrusionOk="0">
                  <a:moveTo>
                    <a:pt x="0" y="1"/>
                  </a:moveTo>
                  <a:lnTo>
                    <a:pt x="0" y="2070"/>
                  </a:lnTo>
                  <a:lnTo>
                    <a:pt x="2079" y="2070"/>
                  </a:lnTo>
                  <a:lnTo>
                    <a:pt x="2079" y="732"/>
                  </a:lnTo>
                  <a:lnTo>
                    <a:pt x="2445" y="384"/>
                  </a:lnTo>
                  <a:lnTo>
                    <a:pt x="2248" y="188"/>
                  </a:lnTo>
                  <a:lnTo>
                    <a:pt x="2079" y="357"/>
                  </a:lnTo>
                  <a:lnTo>
                    <a:pt x="2079" y="1"/>
                  </a:ln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97" name="Google Shape;597;p34"/>
            <p:cNvGrpSpPr/>
            <p:nvPr/>
          </p:nvGrpSpPr>
          <p:grpSpPr>
            <a:xfrm>
              <a:off x="2869754" y="318941"/>
              <a:ext cx="101955" cy="84600"/>
              <a:chOff x="2854604" y="2360241"/>
              <a:chExt cx="101955" cy="84600"/>
            </a:xfrm>
          </p:grpSpPr>
          <p:sp>
            <p:nvSpPr>
              <p:cNvPr id="598" name="Google Shape;598;p34"/>
              <p:cNvSpPr/>
              <p:nvPr/>
            </p:nvSpPr>
            <p:spPr>
              <a:xfrm>
                <a:off x="2854604" y="2360241"/>
                <a:ext cx="84600" cy="84600"/>
              </a:xfrm>
              <a:prstGeom prst="rect">
                <a:avLst/>
              </a:prstGeom>
              <a:solidFill>
                <a:schemeClr val="accent6"/>
              </a:solidFill>
              <a:ln w="19050"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4"/>
              <p:cNvSpPr/>
              <p:nvPr/>
            </p:nvSpPr>
            <p:spPr>
              <a:xfrm>
                <a:off x="2867701" y="2366864"/>
                <a:ext cx="88858" cy="64434"/>
              </a:xfrm>
              <a:custGeom>
                <a:avLst/>
                <a:gdLst/>
                <a:ahLst/>
                <a:cxnLst/>
                <a:rect l="l" t="t" r="r" b="b"/>
                <a:pathLst>
                  <a:path w="2044" h="1482" extrusionOk="0">
                    <a:moveTo>
                      <a:pt x="1856" y="1"/>
                    </a:moveTo>
                    <a:lnTo>
                      <a:pt x="688" y="1116"/>
                    </a:lnTo>
                    <a:lnTo>
                      <a:pt x="170" y="714"/>
                    </a:lnTo>
                    <a:lnTo>
                      <a:pt x="1" y="929"/>
                    </a:lnTo>
                    <a:lnTo>
                      <a:pt x="714" y="1482"/>
                    </a:lnTo>
                    <a:lnTo>
                      <a:pt x="2044" y="197"/>
                    </a:lnTo>
                    <a:lnTo>
                      <a:pt x="1856" y="1"/>
                    </a:lnTo>
                    <a:close/>
                  </a:path>
                </a:pathLst>
              </a:custGeom>
              <a:solidFill>
                <a:srgbClr val="FF74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00" name="Google Shape;600;p34"/>
          <p:cNvGrpSpPr/>
          <p:nvPr/>
        </p:nvGrpSpPr>
        <p:grpSpPr>
          <a:xfrm>
            <a:off x="5632344" y="1539932"/>
            <a:ext cx="2397697" cy="685325"/>
            <a:chOff x="5632344" y="1539932"/>
            <a:chExt cx="2397697" cy="685325"/>
          </a:xfrm>
        </p:grpSpPr>
        <p:sp>
          <p:nvSpPr>
            <p:cNvPr id="601" name="Google Shape;601;p34"/>
            <p:cNvSpPr/>
            <p:nvPr/>
          </p:nvSpPr>
          <p:spPr>
            <a:xfrm>
              <a:off x="5632344" y="20229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34"/>
            <p:cNvSpPr/>
            <p:nvPr/>
          </p:nvSpPr>
          <p:spPr>
            <a:xfrm>
              <a:off x="7826344" y="15399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3" name="Google Shape;603;p34"/>
          <p:cNvSpPr/>
          <p:nvPr/>
        </p:nvSpPr>
        <p:spPr>
          <a:xfrm>
            <a:off x="1640969" y="12425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407248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77"/>
        <p:cNvGrpSpPr/>
        <p:nvPr/>
      </p:nvGrpSpPr>
      <p:grpSpPr>
        <a:xfrm>
          <a:off x="0" y="0"/>
          <a:ext cx="0" cy="0"/>
          <a:chOff x="0" y="0"/>
          <a:chExt cx="0" cy="0"/>
        </a:xfrm>
      </p:grpSpPr>
      <p:sp>
        <p:nvSpPr>
          <p:cNvPr id="478" name="Google Shape;478;p33"/>
          <p:cNvSpPr/>
          <p:nvPr/>
        </p:nvSpPr>
        <p:spPr>
          <a:xfrm rot="-6920714">
            <a:off x="-57309" y="1172670"/>
            <a:ext cx="5007286" cy="3291272"/>
          </a:xfrm>
          <a:custGeom>
            <a:avLst/>
            <a:gdLst/>
            <a:ahLst/>
            <a:cxnLst/>
            <a:rect l="l" t="t" r="r" b="b"/>
            <a:pathLst>
              <a:path w="14998" h="9858" extrusionOk="0">
                <a:moveTo>
                  <a:pt x="5710" y="1"/>
                </a:moveTo>
                <a:cubicBezTo>
                  <a:pt x="5354" y="1"/>
                  <a:pt x="4988" y="19"/>
                  <a:pt x="4649" y="117"/>
                </a:cubicBezTo>
                <a:cubicBezTo>
                  <a:pt x="3873" y="349"/>
                  <a:pt x="3248" y="1027"/>
                  <a:pt x="3079" y="1821"/>
                </a:cubicBezTo>
                <a:cubicBezTo>
                  <a:pt x="2981" y="2294"/>
                  <a:pt x="3034" y="2784"/>
                  <a:pt x="2954" y="3266"/>
                </a:cubicBezTo>
                <a:cubicBezTo>
                  <a:pt x="2882" y="3757"/>
                  <a:pt x="2668" y="4229"/>
                  <a:pt x="2356" y="4613"/>
                </a:cubicBezTo>
                <a:cubicBezTo>
                  <a:pt x="1919" y="5139"/>
                  <a:pt x="1312" y="5487"/>
                  <a:pt x="840" y="5960"/>
                </a:cubicBezTo>
                <a:cubicBezTo>
                  <a:pt x="358" y="6442"/>
                  <a:pt x="1" y="7164"/>
                  <a:pt x="260" y="7789"/>
                </a:cubicBezTo>
                <a:cubicBezTo>
                  <a:pt x="358" y="8021"/>
                  <a:pt x="536" y="8217"/>
                  <a:pt x="706" y="8404"/>
                </a:cubicBezTo>
                <a:cubicBezTo>
                  <a:pt x="955" y="8681"/>
                  <a:pt x="1214" y="8949"/>
                  <a:pt x="1535" y="9118"/>
                </a:cubicBezTo>
                <a:cubicBezTo>
                  <a:pt x="1937" y="9332"/>
                  <a:pt x="2401" y="9377"/>
                  <a:pt x="2847" y="9395"/>
                </a:cubicBezTo>
                <a:cubicBezTo>
                  <a:pt x="3108" y="9409"/>
                  <a:pt x="3370" y="9416"/>
                  <a:pt x="3631" y="9416"/>
                </a:cubicBezTo>
                <a:cubicBezTo>
                  <a:pt x="4172" y="9416"/>
                  <a:pt x="4711" y="9386"/>
                  <a:pt x="5247" y="9332"/>
                </a:cubicBezTo>
                <a:cubicBezTo>
                  <a:pt x="5605" y="9301"/>
                  <a:pt x="5967" y="9253"/>
                  <a:pt x="6325" y="9253"/>
                </a:cubicBezTo>
                <a:cubicBezTo>
                  <a:pt x="6484" y="9253"/>
                  <a:pt x="6642" y="9263"/>
                  <a:pt x="6799" y="9288"/>
                </a:cubicBezTo>
                <a:cubicBezTo>
                  <a:pt x="7325" y="9368"/>
                  <a:pt x="7816" y="9609"/>
                  <a:pt x="8333" y="9743"/>
                </a:cubicBezTo>
                <a:cubicBezTo>
                  <a:pt x="8662" y="9823"/>
                  <a:pt x="8995" y="9857"/>
                  <a:pt x="9329" y="9857"/>
                </a:cubicBezTo>
                <a:cubicBezTo>
                  <a:pt x="10336" y="9857"/>
                  <a:pt x="11356" y="9542"/>
                  <a:pt x="12321" y="9207"/>
                </a:cubicBezTo>
                <a:cubicBezTo>
                  <a:pt x="12901" y="9011"/>
                  <a:pt x="13481" y="8797"/>
                  <a:pt x="13936" y="8404"/>
                </a:cubicBezTo>
                <a:cubicBezTo>
                  <a:pt x="14837" y="7602"/>
                  <a:pt x="14997" y="6192"/>
                  <a:pt x="14587" y="5059"/>
                </a:cubicBezTo>
                <a:cubicBezTo>
                  <a:pt x="14176" y="3935"/>
                  <a:pt x="13293" y="3034"/>
                  <a:pt x="12357" y="2285"/>
                </a:cubicBezTo>
                <a:cubicBezTo>
                  <a:pt x="11661" y="1723"/>
                  <a:pt x="10894" y="1214"/>
                  <a:pt x="10010" y="1054"/>
                </a:cubicBezTo>
                <a:cubicBezTo>
                  <a:pt x="9502" y="964"/>
                  <a:pt x="8976" y="1000"/>
                  <a:pt x="8485" y="831"/>
                </a:cubicBezTo>
                <a:cubicBezTo>
                  <a:pt x="7959" y="648"/>
                  <a:pt x="7471" y="234"/>
                  <a:pt x="6948" y="143"/>
                </a:cubicBezTo>
                <a:lnTo>
                  <a:pt x="6948" y="143"/>
                </a:lnTo>
                <a:lnTo>
                  <a:pt x="7370" y="135"/>
                </a:lnTo>
                <a:cubicBezTo>
                  <a:pt x="6817" y="45"/>
                  <a:pt x="6264" y="1"/>
                  <a:pt x="5710" y="1"/>
                </a:cubicBezTo>
                <a:close/>
              </a:path>
            </a:pathLst>
          </a:custGeom>
          <a:solidFill>
            <a:srgbClr val="E2E1EC">
              <a:alpha val="511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9" name="Google Shape;479;p33"/>
          <p:cNvGrpSpPr/>
          <p:nvPr/>
        </p:nvGrpSpPr>
        <p:grpSpPr>
          <a:xfrm>
            <a:off x="3717819" y="2003342"/>
            <a:ext cx="756833" cy="2006770"/>
            <a:chOff x="7363972" y="-223337"/>
            <a:chExt cx="473051" cy="1254388"/>
          </a:xfrm>
        </p:grpSpPr>
        <p:sp>
          <p:nvSpPr>
            <p:cNvPr id="480" name="Google Shape;480;p33"/>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1" name="Google Shape;481;p33"/>
            <p:cNvGrpSpPr/>
            <p:nvPr/>
          </p:nvGrpSpPr>
          <p:grpSpPr>
            <a:xfrm>
              <a:off x="7480824" y="52920"/>
              <a:ext cx="203693" cy="790830"/>
              <a:chOff x="4595979" y="4179496"/>
              <a:chExt cx="57502" cy="223253"/>
            </a:xfrm>
          </p:grpSpPr>
          <p:sp>
            <p:nvSpPr>
              <p:cNvPr id="482" name="Google Shape;482;p33"/>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33"/>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33"/>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33"/>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6" name="Google Shape;486;p33"/>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7" name="Google Shape;487;p33"/>
          <p:cNvSpPr/>
          <p:nvPr/>
        </p:nvSpPr>
        <p:spPr>
          <a:xfrm>
            <a:off x="498444" y="2316955"/>
            <a:ext cx="702055" cy="1758795"/>
          </a:xfrm>
          <a:custGeom>
            <a:avLst/>
            <a:gdLst/>
            <a:ahLst/>
            <a:cxnLst/>
            <a:rect l="l" t="t" r="r" b="b"/>
            <a:pathLst>
              <a:path w="4060" h="10171" extrusionOk="0">
                <a:moveTo>
                  <a:pt x="411" y="1"/>
                </a:moveTo>
                <a:cubicBezTo>
                  <a:pt x="411" y="1"/>
                  <a:pt x="357" y="1490"/>
                  <a:pt x="1624" y="1936"/>
                </a:cubicBezTo>
                <a:cubicBezTo>
                  <a:pt x="1722" y="2231"/>
                  <a:pt x="1954" y="2971"/>
                  <a:pt x="2159" y="3899"/>
                </a:cubicBezTo>
                <a:cubicBezTo>
                  <a:pt x="1948" y="3661"/>
                  <a:pt x="1374" y="3106"/>
                  <a:pt x="677" y="3106"/>
                </a:cubicBezTo>
                <a:cubicBezTo>
                  <a:pt x="461" y="3106"/>
                  <a:pt x="233" y="3159"/>
                  <a:pt x="0" y="3292"/>
                </a:cubicBezTo>
                <a:cubicBezTo>
                  <a:pt x="0" y="3292"/>
                  <a:pt x="629" y="4145"/>
                  <a:pt x="1590" y="4145"/>
                </a:cubicBezTo>
                <a:cubicBezTo>
                  <a:pt x="1780" y="4145"/>
                  <a:pt x="1982" y="4112"/>
                  <a:pt x="2195" y="4033"/>
                </a:cubicBezTo>
                <a:cubicBezTo>
                  <a:pt x="2364" y="4836"/>
                  <a:pt x="2525" y="5755"/>
                  <a:pt x="2570" y="6647"/>
                </a:cubicBezTo>
                <a:cubicBezTo>
                  <a:pt x="2419" y="6377"/>
                  <a:pt x="2105" y="5958"/>
                  <a:pt x="1603" y="5958"/>
                </a:cubicBezTo>
                <a:cubicBezTo>
                  <a:pt x="1541" y="5958"/>
                  <a:pt x="1477" y="5964"/>
                  <a:pt x="1410" y="5978"/>
                </a:cubicBezTo>
                <a:cubicBezTo>
                  <a:pt x="1410" y="5978"/>
                  <a:pt x="1713" y="6888"/>
                  <a:pt x="2579" y="6888"/>
                </a:cubicBezTo>
                <a:cubicBezTo>
                  <a:pt x="2579" y="7030"/>
                  <a:pt x="2579" y="7164"/>
                  <a:pt x="2579" y="7307"/>
                </a:cubicBezTo>
                <a:lnTo>
                  <a:pt x="1205" y="7307"/>
                </a:lnTo>
                <a:lnTo>
                  <a:pt x="1205" y="9823"/>
                </a:lnTo>
                <a:cubicBezTo>
                  <a:pt x="1205" y="10010"/>
                  <a:pt x="1365" y="10171"/>
                  <a:pt x="1553" y="10171"/>
                </a:cubicBezTo>
                <a:lnTo>
                  <a:pt x="3524" y="10171"/>
                </a:lnTo>
                <a:cubicBezTo>
                  <a:pt x="3720" y="10171"/>
                  <a:pt x="3881" y="10010"/>
                  <a:pt x="3881" y="9823"/>
                </a:cubicBezTo>
                <a:lnTo>
                  <a:pt x="3881" y="7307"/>
                </a:lnTo>
                <a:lnTo>
                  <a:pt x="2677" y="7307"/>
                </a:lnTo>
                <a:cubicBezTo>
                  <a:pt x="2677" y="7164"/>
                  <a:pt x="2677" y="7021"/>
                  <a:pt x="2668" y="6888"/>
                </a:cubicBezTo>
                <a:lnTo>
                  <a:pt x="2677" y="6888"/>
                </a:lnTo>
                <a:cubicBezTo>
                  <a:pt x="2677" y="6888"/>
                  <a:pt x="2677" y="6879"/>
                  <a:pt x="2668" y="6870"/>
                </a:cubicBezTo>
                <a:cubicBezTo>
                  <a:pt x="2668" y="6602"/>
                  <a:pt x="2650" y="6334"/>
                  <a:pt x="2623" y="6058"/>
                </a:cubicBezTo>
                <a:cubicBezTo>
                  <a:pt x="2855" y="5969"/>
                  <a:pt x="4059" y="5433"/>
                  <a:pt x="3952" y="4149"/>
                </a:cubicBezTo>
                <a:lnTo>
                  <a:pt x="3952" y="4149"/>
                </a:lnTo>
                <a:cubicBezTo>
                  <a:pt x="3952" y="4149"/>
                  <a:pt x="2712" y="4586"/>
                  <a:pt x="2561" y="5576"/>
                </a:cubicBezTo>
                <a:cubicBezTo>
                  <a:pt x="2427" y="4532"/>
                  <a:pt x="2186" y="3533"/>
                  <a:pt x="1990" y="2820"/>
                </a:cubicBezTo>
                <a:cubicBezTo>
                  <a:pt x="2186" y="2739"/>
                  <a:pt x="2909" y="2382"/>
                  <a:pt x="2837" y="1580"/>
                </a:cubicBezTo>
                <a:lnTo>
                  <a:pt x="2837" y="1580"/>
                </a:lnTo>
                <a:cubicBezTo>
                  <a:pt x="2837" y="1580"/>
                  <a:pt x="1972" y="1883"/>
                  <a:pt x="1918" y="2579"/>
                </a:cubicBezTo>
                <a:cubicBezTo>
                  <a:pt x="1838" y="2293"/>
                  <a:pt x="1776" y="2070"/>
                  <a:pt x="1731" y="1936"/>
                </a:cubicBezTo>
                <a:cubicBezTo>
                  <a:pt x="1722" y="1687"/>
                  <a:pt x="1660" y="197"/>
                  <a:pt x="4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33"/>
          <p:cNvSpPr txBox="1">
            <a:spLocks noGrp="1"/>
          </p:cNvSpPr>
          <p:nvPr>
            <p:ph type="title"/>
          </p:nvPr>
        </p:nvSpPr>
        <p:spPr>
          <a:xfrm>
            <a:off x="4689925" y="1126913"/>
            <a:ext cx="3741000" cy="604500"/>
          </a:xfrm>
          <a:prstGeom prst="rect">
            <a:avLst/>
          </a:prstGeom>
        </p:spPr>
        <p:txBody>
          <a:bodyPr spcFirstLastPara="1" wrap="square" lIns="91425" tIns="91425" rIns="91425" bIns="91425" anchor="ctr" anchorCtr="1">
            <a:noAutofit/>
          </a:bodyPr>
          <a:lstStyle/>
          <a:p>
            <a:pPr marL="0" lvl="0" indent="0" algn="ctr" rtl="0">
              <a:spcBef>
                <a:spcPts val="0"/>
              </a:spcBef>
              <a:spcAft>
                <a:spcPts val="0"/>
              </a:spcAft>
              <a:buNone/>
            </a:pPr>
            <a:r>
              <a:rPr lang="en-GB" sz="2000" dirty="0">
                <a:latin typeface="+mj-lt"/>
              </a:rPr>
              <a:t>Individual Preparation and </a:t>
            </a:r>
            <a:br>
              <a:rPr lang="en-GB" sz="2000" dirty="0">
                <a:latin typeface="+mj-lt"/>
              </a:rPr>
            </a:br>
            <a:r>
              <a:rPr lang="en-GB" sz="2000" dirty="0">
                <a:solidFill>
                  <a:schemeClr val="accent1"/>
                </a:solidFill>
                <a:latin typeface="+mj-lt"/>
              </a:rPr>
              <a:t>Self-Assessment</a:t>
            </a:r>
            <a:endParaRPr sz="2000" dirty="0">
              <a:solidFill>
                <a:schemeClr val="accent1"/>
              </a:solidFill>
              <a:latin typeface="+mj-lt"/>
            </a:endParaRPr>
          </a:p>
        </p:txBody>
      </p:sp>
      <p:sp>
        <p:nvSpPr>
          <p:cNvPr id="489" name="Google Shape;489;p33"/>
          <p:cNvSpPr txBox="1">
            <a:spLocks noGrp="1"/>
          </p:cNvSpPr>
          <p:nvPr>
            <p:ph type="body" idx="1"/>
          </p:nvPr>
        </p:nvSpPr>
        <p:spPr>
          <a:xfrm>
            <a:off x="4689925" y="1731488"/>
            <a:ext cx="3741000" cy="2285100"/>
          </a:xfrm>
          <a:prstGeom prst="rect">
            <a:avLst/>
          </a:prstGeom>
        </p:spPr>
        <p:txBody>
          <a:bodyPr spcFirstLastPara="1" wrap="square" lIns="91425" tIns="91425" rIns="91425" bIns="91425" anchor="ctr" anchorCtr="1">
            <a:noAutofit/>
          </a:bodyPr>
          <a:lstStyle/>
          <a:p>
            <a:pPr marL="171450" lvl="0" indent="-171450" algn="l" rtl="0">
              <a:spcBef>
                <a:spcPts val="0"/>
              </a:spcBef>
              <a:spcAft>
                <a:spcPts val="0"/>
              </a:spcAft>
              <a:buFont typeface="Arial" panose="020B0604020202020204" pitchFamily="34" charset="0"/>
              <a:buChar char="•"/>
            </a:pPr>
            <a:r>
              <a:rPr lang="en-US" sz="1100" dirty="0">
                <a:solidFill>
                  <a:schemeClr val="dk1"/>
                </a:solidFill>
                <a:latin typeface="+mj-lt"/>
              </a:rPr>
              <a:t>It's essential to set clear expectations and goals for the feedback process.</a:t>
            </a:r>
          </a:p>
          <a:p>
            <a:pPr marL="0" lvl="0" indent="0" algn="l" rtl="0">
              <a:spcBef>
                <a:spcPts val="0"/>
              </a:spcBef>
              <a:spcAft>
                <a:spcPts val="0"/>
              </a:spcAft>
              <a:buNone/>
            </a:pPr>
            <a:endParaRPr lang="en-US" sz="1100" dirty="0">
              <a:solidFill>
                <a:schemeClr val="dk1"/>
              </a:solidFill>
              <a:latin typeface="+mj-lt"/>
            </a:endParaRPr>
          </a:p>
          <a:p>
            <a:pPr marL="171450" lvl="0" indent="-171450" algn="l" rtl="0">
              <a:spcBef>
                <a:spcPts val="0"/>
              </a:spcBef>
              <a:spcAft>
                <a:spcPts val="0"/>
              </a:spcAft>
              <a:buFont typeface="Arial" panose="020B0604020202020204" pitchFamily="34" charset="0"/>
              <a:buChar char="•"/>
            </a:pPr>
            <a:r>
              <a:rPr lang="en-US" sz="1100" dirty="0">
                <a:solidFill>
                  <a:schemeClr val="dk1"/>
                </a:solidFill>
                <a:latin typeface="+mj-lt"/>
              </a:rPr>
              <a:t>This stage helps individuals align their aspirations with the forthcoming feedback. </a:t>
            </a:r>
          </a:p>
          <a:p>
            <a:pPr marL="0" lvl="0" indent="0" algn="l" rtl="0">
              <a:spcBef>
                <a:spcPts val="0"/>
              </a:spcBef>
              <a:spcAft>
                <a:spcPts val="0"/>
              </a:spcAft>
              <a:buNone/>
            </a:pPr>
            <a:endParaRPr lang="en-US" sz="1100" dirty="0">
              <a:solidFill>
                <a:schemeClr val="dk1"/>
              </a:solidFill>
              <a:latin typeface="+mj-lt"/>
            </a:endParaRPr>
          </a:p>
          <a:p>
            <a:pPr marL="0" lvl="0" indent="0" algn="l" rtl="0">
              <a:spcBef>
                <a:spcPts val="0"/>
              </a:spcBef>
              <a:spcAft>
                <a:spcPts val="0"/>
              </a:spcAft>
              <a:buNone/>
            </a:pPr>
            <a:r>
              <a:rPr lang="en-US" sz="1100" dirty="0">
                <a:solidFill>
                  <a:schemeClr val="dk1"/>
                </a:solidFill>
                <a:latin typeface="+mj-lt"/>
              </a:rPr>
              <a:t>As highlighted by M. Kavanagh and G. </a:t>
            </a:r>
            <a:r>
              <a:rPr lang="en-US" sz="1100" dirty="0" err="1">
                <a:solidFill>
                  <a:schemeClr val="dk1"/>
                </a:solidFill>
                <a:latin typeface="+mj-lt"/>
              </a:rPr>
              <a:t>Ashkanasy</a:t>
            </a:r>
            <a:r>
              <a:rPr lang="en-US" sz="1100" dirty="0">
                <a:solidFill>
                  <a:schemeClr val="dk1"/>
                </a:solidFill>
                <a:latin typeface="+mj-lt"/>
              </a:rPr>
              <a:t> (2006), this preparatory step is vital for a productive feedback process.</a:t>
            </a:r>
          </a:p>
        </p:txBody>
      </p:sp>
      <p:grpSp>
        <p:nvGrpSpPr>
          <p:cNvPr id="490" name="Google Shape;490;p33"/>
          <p:cNvGrpSpPr/>
          <p:nvPr/>
        </p:nvGrpSpPr>
        <p:grpSpPr>
          <a:xfrm>
            <a:off x="1885723" y="1216053"/>
            <a:ext cx="2108424" cy="604503"/>
            <a:chOff x="2285432" y="589163"/>
            <a:chExt cx="431100" cy="123600"/>
          </a:xfrm>
        </p:grpSpPr>
        <p:sp>
          <p:nvSpPr>
            <p:cNvPr id="491" name="Google Shape;491;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8" name="Google Shape;498;p33"/>
          <p:cNvGrpSpPr/>
          <p:nvPr/>
        </p:nvGrpSpPr>
        <p:grpSpPr>
          <a:xfrm>
            <a:off x="1885723" y="1942328"/>
            <a:ext cx="2108424" cy="604503"/>
            <a:chOff x="2285432" y="589163"/>
            <a:chExt cx="431100" cy="123600"/>
          </a:xfrm>
        </p:grpSpPr>
        <p:sp>
          <p:nvSpPr>
            <p:cNvPr id="499" name="Google Shape;499;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6" name="Google Shape;506;p33"/>
          <p:cNvGrpSpPr/>
          <p:nvPr/>
        </p:nvGrpSpPr>
        <p:grpSpPr>
          <a:xfrm>
            <a:off x="1885723" y="2668603"/>
            <a:ext cx="2108424" cy="604503"/>
            <a:chOff x="2285432" y="589163"/>
            <a:chExt cx="431100" cy="123600"/>
          </a:xfrm>
        </p:grpSpPr>
        <p:sp>
          <p:nvSpPr>
            <p:cNvPr id="507" name="Google Shape;507;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4" name="Google Shape;514;p33"/>
          <p:cNvGrpSpPr/>
          <p:nvPr/>
        </p:nvGrpSpPr>
        <p:grpSpPr>
          <a:xfrm>
            <a:off x="1885723" y="3394878"/>
            <a:ext cx="2108424" cy="604503"/>
            <a:chOff x="2285432" y="589163"/>
            <a:chExt cx="431100" cy="123600"/>
          </a:xfrm>
        </p:grpSpPr>
        <p:sp>
          <p:nvSpPr>
            <p:cNvPr id="515" name="Google Shape;515;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2" name="Google Shape;522;p33"/>
          <p:cNvGrpSpPr/>
          <p:nvPr/>
        </p:nvGrpSpPr>
        <p:grpSpPr>
          <a:xfrm rot="4597160">
            <a:off x="-37218" y="1928341"/>
            <a:ext cx="2906058" cy="1286821"/>
            <a:chOff x="1646200" y="285225"/>
            <a:chExt cx="469505" cy="207907"/>
          </a:xfrm>
        </p:grpSpPr>
        <p:sp>
          <p:nvSpPr>
            <p:cNvPr id="523" name="Google Shape;523;p33"/>
            <p:cNvSpPr/>
            <p:nvPr/>
          </p:nvSpPr>
          <p:spPr>
            <a:xfrm rot="-9667212">
              <a:off x="1642681" y="360760"/>
              <a:ext cx="476538" cy="56830"/>
            </a:xfrm>
            <a:prstGeom prst="homePlate">
              <a:avLst>
                <a:gd name="adj" fmla="val 85740"/>
              </a:avLst>
            </a:pr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4" name="Google Shape;524;p33"/>
            <p:cNvGrpSpPr/>
            <p:nvPr/>
          </p:nvGrpSpPr>
          <p:grpSpPr>
            <a:xfrm>
              <a:off x="1656287" y="299337"/>
              <a:ext cx="459418" cy="193795"/>
              <a:chOff x="1656287" y="299337"/>
              <a:chExt cx="459418" cy="193795"/>
            </a:xfrm>
          </p:grpSpPr>
          <p:sp>
            <p:nvSpPr>
              <p:cNvPr id="525" name="Google Shape;525;p33"/>
              <p:cNvSpPr/>
              <p:nvPr/>
            </p:nvSpPr>
            <p:spPr>
              <a:xfrm>
                <a:off x="1656287" y="299337"/>
                <a:ext cx="444700" cy="188532"/>
              </a:xfrm>
              <a:custGeom>
                <a:avLst/>
                <a:gdLst/>
                <a:ahLst/>
                <a:cxnLst/>
                <a:rect l="l" t="t" r="r" b="b"/>
                <a:pathLst>
                  <a:path w="11322" h="4800" extrusionOk="0">
                    <a:moveTo>
                      <a:pt x="1383" y="0"/>
                    </a:moveTo>
                    <a:lnTo>
                      <a:pt x="1357" y="9"/>
                    </a:lnTo>
                    <a:lnTo>
                      <a:pt x="1" y="313"/>
                    </a:lnTo>
                    <a:lnTo>
                      <a:pt x="884" y="1383"/>
                    </a:lnTo>
                    <a:lnTo>
                      <a:pt x="902" y="1401"/>
                    </a:lnTo>
                    <a:lnTo>
                      <a:pt x="10840" y="4800"/>
                    </a:lnTo>
                    <a:lnTo>
                      <a:pt x="11321" y="3399"/>
                    </a:lnTo>
                    <a:lnTo>
                      <a:pt x="138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33"/>
              <p:cNvSpPr/>
              <p:nvPr/>
            </p:nvSpPr>
            <p:spPr>
              <a:xfrm>
                <a:off x="1656287" y="299691"/>
                <a:ext cx="53300" cy="54007"/>
              </a:xfrm>
              <a:custGeom>
                <a:avLst/>
                <a:gdLst/>
                <a:ahLst/>
                <a:cxnLst/>
                <a:rect l="l" t="t" r="r" b="b"/>
                <a:pathLst>
                  <a:path w="1357" h="1375" extrusionOk="0">
                    <a:moveTo>
                      <a:pt x="1357" y="0"/>
                    </a:moveTo>
                    <a:lnTo>
                      <a:pt x="616" y="170"/>
                    </a:lnTo>
                    <a:lnTo>
                      <a:pt x="1" y="304"/>
                    </a:lnTo>
                    <a:lnTo>
                      <a:pt x="402" y="785"/>
                    </a:lnTo>
                    <a:lnTo>
                      <a:pt x="884" y="1374"/>
                    </a:lnTo>
                    <a:lnTo>
                      <a:pt x="135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33"/>
              <p:cNvSpPr/>
              <p:nvPr/>
            </p:nvSpPr>
            <p:spPr>
              <a:xfrm>
                <a:off x="2061346" y="425807"/>
                <a:ext cx="39631" cy="62058"/>
              </a:xfrm>
              <a:custGeom>
                <a:avLst/>
                <a:gdLst/>
                <a:ahLst/>
                <a:cxnLst/>
                <a:rect l="l" t="t" r="r" b="b"/>
                <a:pathLst>
                  <a:path w="1009" h="1580" extrusionOk="0">
                    <a:moveTo>
                      <a:pt x="473" y="1"/>
                    </a:moveTo>
                    <a:lnTo>
                      <a:pt x="0" y="1402"/>
                    </a:lnTo>
                    <a:lnTo>
                      <a:pt x="527" y="1580"/>
                    </a:lnTo>
                    <a:lnTo>
                      <a:pt x="1008" y="179"/>
                    </a:lnTo>
                    <a:lnTo>
                      <a:pt x="47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33"/>
              <p:cNvSpPr/>
              <p:nvPr/>
            </p:nvSpPr>
            <p:spPr>
              <a:xfrm>
                <a:off x="2082005" y="432838"/>
                <a:ext cx="33700" cy="60291"/>
              </a:xfrm>
              <a:custGeom>
                <a:avLst/>
                <a:gdLst/>
                <a:ahLst/>
                <a:cxnLst/>
                <a:rect l="l" t="t" r="r" b="b"/>
                <a:pathLst>
                  <a:path w="858" h="1535" extrusionOk="0">
                    <a:moveTo>
                      <a:pt x="482" y="0"/>
                    </a:moveTo>
                    <a:lnTo>
                      <a:pt x="1" y="1401"/>
                    </a:lnTo>
                    <a:lnTo>
                      <a:pt x="375" y="1535"/>
                    </a:lnTo>
                    <a:lnTo>
                      <a:pt x="857" y="134"/>
                    </a:lnTo>
                    <a:lnTo>
                      <a:pt x="4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33"/>
              <p:cNvSpPr/>
              <p:nvPr/>
            </p:nvSpPr>
            <p:spPr>
              <a:xfrm>
                <a:off x="1656287" y="306328"/>
                <a:ext cx="24234" cy="24234"/>
              </a:xfrm>
              <a:custGeom>
                <a:avLst/>
                <a:gdLst/>
                <a:ahLst/>
                <a:cxnLst/>
                <a:rect l="l" t="t" r="r" b="b"/>
                <a:pathLst>
                  <a:path w="617" h="617" extrusionOk="0">
                    <a:moveTo>
                      <a:pt x="616" y="1"/>
                    </a:moveTo>
                    <a:lnTo>
                      <a:pt x="1" y="135"/>
                    </a:lnTo>
                    <a:lnTo>
                      <a:pt x="402" y="616"/>
                    </a:lnTo>
                    <a:lnTo>
                      <a:pt x="61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33"/>
              <p:cNvSpPr/>
              <p:nvPr/>
            </p:nvSpPr>
            <p:spPr>
              <a:xfrm>
                <a:off x="1656287" y="311591"/>
                <a:ext cx="449963" cy="181541"/>
              </a:xfrm>
              <a:custGeom>
                <a:avLst/>
                <a:gdLst/>
                <a:ahLst/>
                <a:cxnLst/>
                <a:rect l="l" t="t" r="r" b="b"/>
                <a:pathLst>
                  <a:path w="11456" h="4622" extrusionOk="0">
                    <a:moveTo>
                      <a:pt x="1" y="1"/>
                    </a:moveTo>
                    <a:lnTo>
                      <a:pt x="402" y="482"/>
                    </a:lnTo>
                    <a:lnTo>
                      <a:pt x="884" y="1071"/>
                    </a:lnTo>
                    <a:lnTo>
                      <a:pt x="902" y="1089"/>
                    </a:lnTo>
                    <a:lnTo>
                      <a:pt x="10313" y="4310"/>
                    </a:lnTo>
                    <a:lnTo>
                      <a:pt x="10840" y="4488"/>
                    </a:lnTo>
                    <a:lnTo>
                      <a:pt x="11214" y="4622"/>
                    </a:lnTo>
                    <a:lnTo>
                      <a:pt x="11455" y="3917"/>
                    </a:lnTo>
                    <a:lnTo>
                      <a:pt x="1" y="1"/>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16822607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77"/>
        <p:cNvGrpSpPr/>
        <p:nvPr/>
      </p:nvGrpSpPr>
      <p:grpSpPr>
        <a:xfrm>
          <a:off x="0" y="0"/>
          <a:ext cx="0" cy="0"/>
          <a:chOff x="0" y="0"/>
          <a:chExt cx="0" cy="0"/>
        </a:xfrm>
      </p:grpSpPr>
      <p:sp>
        <p:nvSpPr>
          <p:cNvPr id="478" name="Google Shape;478;p33"/>
          <p:cNvSpPr/>
          <p:nvPr/>
        </p:nvSpPr>
        <p:spPr>
          <a:xfrm rot="-6920714">
            <a:off x="-57309" y="1172670"/>
            <a:ext cx="5007286" cy="3291272"/>
          </a:xfrm>
          <a:custGeom>
            <a:avLst/>
            <a:gdLst/>
            <a:ahLst/>
            <a:cxnLst/>
            <a:rect l="l" t="t" r="r" b="b"/>
            <a:pathLst>
              <a:path w="14998" h="9858" extrusionOk="0">
                <a:moveTo>
                  <a:pt x="5710" y="1"/>
                </a:moveTo>
                <a:cubicBezTo>
                  <a:pt x="5354" y="1"/>
                  <a:pt x="4988" y="19"/>
                  <a:pt x="4649" y="117"/>
                </a:cubicBezTo>
                <a:cubicBezTo>
                  <a:pt x="3873" y="349"/>
                  <a:pt x="3248" y="1027"/>
                  <a:pt x="3079" y="1821"/>
                </a:cubicBezTo>
                <a:cubicBezTo>
                  <a:pt x="2981" y="2294"/>
                  <a:pt x="3034" y="2784"/>
                  <a:pt x="2954" y="3266"/>
                </a:cubicBezTo>
                <a:cubicBezTo>
                  <a:pt x="2882" y="3757"/>
                  <a:pt x="2668" y="4229"/>
                  <a:pt x="2356" y="4613"/>
                </a:cubicBezTo>
                <a:cubicBezTo>
                  <a:pt x="1919" y="5139"/>
                  <a:pt x="1312" y="5487"/>
                  <a:pt x="840" y="5960"/>
                </a:cubicBezTo>
                <a:cubicBezTo>
                  <a:pt x="358" y="6442"/>
                  <a:pt x="1" y="7164"/>
                  <a:pt x="260" y="7789"/>
                </a:cubicBezTo>
                <a:cubicBezTo>
                  <a:pt x="358" y="8021"/>
                  <a:pt x="536" y="8217"/>
                  <a:pt x="706" y="8404"/>
                </a:cubicBezTo>
                <a:cubicBezTo>
                  <a:pt x="955" y="8681"/>
                  <a:pt x="1214" y="8949"/>
                  <a:pt x="1535" y="9118"/>
                </a:cubicBezTo>
                <a:cubicBezTo>
                  <a:pt x="1937" y="9332"/>
                  <a:pt x="2401" y="9377"/>
                  <a:pt x="2847" y="9395"/>
                </a:cubicBezTo>
                <a:cubicBezTo>
                  <a:pt x="3108" y="9409"/>
                  <a:pt x="3370" y="9416"/>
                  <a:pt x="3631" y="9416"/>
                </a:cubicBezTo>
                <a:cubicBezTo>
                  <a:pt x="4172" y="9416"/>
                  <a:pt x="4711" y="9386"/>
                  <a:pt x="5247" y="9332"/>
                </a:cubicBezTo>
                <a:cubicBezTo>
                  <a:pt x="5605" y="9301"/>
                  <a:pt x="5967" y="9253"/>
                  <a:pt x="6325" y="9253"/>
                </a:cubicBezTo>
                <a:cubicBezTo>
                  <a:pt x="6484" y="9253"/>
                  <a:pt x="6642" y="9263"/>
                  <a:pt x="6799" y="9288"/>
                </a:cubicBezTo>
                <a:cubicBezTo>
                  <a:pt x="7325" y="9368"/>
                  <a:pt x="7816" y="9609"/>
                  <a:pt x="8333" y="9743"/>
                </a:cubicBezTo>
                <a:cubicBezTo>
                  <a:pt x="8662" y="9823"/>
                  <a:pt x="8995" y="9857"/>
                  <a:pt x="9329" y="9857"/>
                </a:cubicBezTo>
                <a:cubicBezTo>
                  <a:pt x="10336" y="9857"/>
                  <a:pt x="11356" y="9542"/>
                  <a:pt x="12321" y="9207"/>
                </a:cubicBezTo>
                <a:cubicBezTo>
                  <a:pt x="12901" y="9011"/>
                  <a:pt x="13481" y="8797"/>
                  <a:pt x="13936" y="8404"/>
                </a:cubicBezTo>
                <a:cubicBezTo>
                  <a:pt x="14837" y="7602"/>
                  <a:pt x="14997" y="6192"/>
                  <a:pt x="14587" y="5059"/>
                </a:cubicBezTo>
                <a:cubicBezTo>
                  <a:pt x="14176" y="3935"/>
                  <a:pt x="13293" y="3034"/>
                  <a:pt x="12357" y="2285"/>
                </a:cubicBezTo>
                <a:cubicBezTo>
                  <a:pt x="11661" y="1723"/>
                  <a:pt x="10894" y="1214"/>
                  <a:pt x="10010" y="1054"/>
                </a:cubicBezTo>
                <a:cubicBezTo>
                  <a:pt x="9502" y="964"/>
                  <a:pt x="8976" y="1000"/>
                  <a:pt x="8485" y="831"/>
                </a:cubicBezTo>
                <a:cubicBezTo>
                  <a:pt x="7959" y="648"/>
                  <a:pt x="7471" y="234"/>
                  <a:pt x="6948" y="143"/>
                </a:cubicBezTo>
                <a:lnTo>
                  <a:pt x="6948" y="143"/>
                </a:lnTo>
                <a:lnTo>
                  <a:pt x="7370" y="135"/>
                </a:lnTo>
                <a:cubicBezTo>
                  <a:pt x="6817" y="45"/>
                  <a:pt x="6264" y="1"/>
                  <a:pt x="5710" y="1"/>
                </a:cubicBezTo>
                <a:close/>
              </a:path>
            </a:pathLst>
          </a:custGeom>
          <a:solidFill>
            <a:srgbClr val="E2E1EC">
              <a:alpha val="511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9" name="Google Shape;479;p33"/>
          <p:cNvGrpSpPr/>
          <p:nvPr/>
        </p:nvGrpSpPr>
        <p:grpSpPr>
          <a:xfrm>
            <a:off x="3717819" y="2003342"/>
            <a:ext cx="756833" cy="2006770"/>
            <a:chOff x="7363972" y="-223337"/>
            <a:chExt cx="473051" cy="1254388"/>
          </a:xfrm>
        </p:grpSpPr>
        <p:sp>
          <p:nvSpPr>
            <p:cNvPr id="480" name="Google Shape;480;p33"/>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1" name="Google Shape;481;p33"/>
            <p:cNvGrpSpPr/>
            <p:nvPr/>
          </p:nvGrpSpPr>
          <p:grpSpPr>
            <a:xfrm>
              <a:off x="7480824" y="52920"/>
              <a:ext cx="203693" cy="790830"/>
              <a:chOff x="4595979" y="4179496"/>
              <a:chExt cx="57502" cy="223253"/>
            </a:xfrm>
          </p:grpSpPr>
          <p:sp>
            <p:nvSpPr>
              <p:cNvPr id="482" name="Google Shape;482;p33"/>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33"/>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33"/>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33"/>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6" name="Google Shape;486;p33"/>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7" name="Google Shape;487;p33"/>
          <p:cNvSpPr/>
          <p:nvPr/>
        </p:nvSpPr>
        <p:spPr>
          <a:xfrm>
            <a:off x="498444" y="2316955"/>
            <a:ext cx="702055" cy="1758795"/>
          </a:xfrm>
          <a:custGeom>
            <a:avLst/>
            <a:gdLst/>
            <a:ahLst/>
            <a:cxnLst/>
            <a:rect l="l" t="t" r="r" b="b"/>
            <a:pathLst>
              <a:path w="4060" h="10171" extrusionOk="0">
                <a:moveTo>
                  <a:pt x="411" y="1"/>
                </a:moveTo>
                <a:cubicBezTo>
                  <a:pt x="411" y="1"/>
                  <a:pt x="357" y="1490"/>
                  <a:pt x="1624" y="1936"/>
                </a:cubicBezTo>
                <a:cubicBezTo>
                  <a:pt x="1722" y="2231"/>
                  <a:pt x="1954" y="2971"/>
                  <a:pt x="2159" y="3899"/>
                </a:cubicBezTo>
                <a:cubicBezTo>
                  <a:pt x="1948" y="3661"/>
                  <a:pt x="1374" y="3106"/>
                  <a:pt x="677" y="3106"/>
                </a:cubicBezTo>
                <a:cubicBezTo>
                  <a:pt x="461" y="3106"/>
                  <a:pt x="233" y="3159"/>
                  <a:pt x="0" y="3292"/>
                </a:cubicBezTo>
                <a:cubicBezTo>
                  <a:pt x="0" y="3292"/>
                  <a:pt x="629" y="4145"/>
                  <a:pt x="1590" y="4145"/>
                </a:cubicBezTo>
                <a:cubicBezTo>
                  <a:pt x="1780" y="4145"/>
                  <a:pt x="1982" y="4112"/>
                  <a:pt x="2195" y="4033"/>
                </a:cubicBezTo>
                <a:cubicBezTo>
                  <a:pt x="2364" y="4836"/>
                  <a:pt x="2525" y="5755"/>
                  <a:pt x="2570" y="6647"/>
                </a:cubicBezTo>
                <a:cubicBezTo>
                  <a:pt x="2419" y="6377"/>
                  <a:pt x="2105" y="5958"/>
                  <a:pt x="1603" y="5958"/>
                </a:cubicBezTo>
                <a:cubicBezTo>
                  <a:pt x="1541" y="5958"/>
                  <a:pt x="1477" y="5964"/>
                  <a:pt x="1410" y="5978"/>
                </a:cubicBezTo>
                <a:cubicBezTo>
                  <a:pt x="1410" y="5978"/>
                  <a:pt x="1713" y="6888"/>
                  <a:pt x="2579" y="6888"/>
                </a:cubicBezTo>
                <a:cubicBezTo>
                  <a:pt x="2579" y="7030"/>
                  <a:pt x="2579" y="7164"/>
                  <a:pt x="2579" y="7307"/>
                </a:cubicBezTo>
                <a:lnTo>
                  <a:pt x="1205" y="7307"/>
                </a:lnTo>
                <a:lnTo>
                  <a:pt x="1205" y="9823"/>
                </a:lnTo>
                <a:cubicBezTo>
                  <a:pt x="1205" y="10010"/>
                  <a:pt x="1365" y="10171"/>
                  <a:pt x="1553" y="10171"/>
                </a:cubicBezTo>
                <a:lnTo>
                  <a:pt x="3524" y="10171"/>
                </a:lnTo>
                <a:cubicBezTo>
                  <a:pt x="3720" y="10171"/>
                  <a:pt x="3881" y="10010"/>
                  <a:pt x="3881" y="9823"/>
                </a:cubicBezTo>
                <a:lnTo>
                  <a:pt x="3881" y="7307"/>
                </a:lnTo>
                <a:lnTo>
                  <a:pt x="2677" y="7307"/>
                </a:lnTo>
                <a:cubicBezTo>
                  <a:pt x="2677" y="7164"/>
                  <a:pt x="2677" y="7021"/>
                  <a:pt x="2668" y="6888"/>
                </a:cubicBezTo>
                <a:lnTo>
                  <a:pt x="2677" y="6888"/>
                </a:lnTo>
                <a:cubicBezTo>
                  <a:pt x="2677" y="6888"/>
                  <a:pt x="2677" y="6879"/>
                  <a:pt x="2668" y="6870"/>
                </a:cubicBezTo>
                <a:cubicBezTo>
                  <a:pt x="2668" y="6602"/>
                  <a:pt x="2650" y="6334"/>
                  <a:pt x="2623" y="6058"/>
                </a:cubicBezTo>
                <a:cubicBezTo>
                  <a:pt x="2855" y="5969"/>
                  <a:pt x="4059" y="5433"/>
                  <a:pt x="3952" y="4149"/>
                </a:cubicBezTo>
                <a:lnTo>
                  <a:pt x="3952" y="4149"/>
                </a:lnTo>
                <a:cubicBezTo>
                  <a:pt x="3952" y="4149"/>
                  <a:pt x="2712" y="4586"/>
                  <a:pt x="2561" y="5576"/>
                </a:cubicBezTo>
                <a:cubicBezTo>
                  <a:pt x="2427" y="4532"/>
                  <a:pt x="2186" y="3533"/>
                  <a:pt x="1990" y="2820"/>
                </a:cubicBezTo>
                <a:cubicBezTo>
                  <a:pt x="2186" y="2739"/>
                  <a:pt x="2909" y="2382"/>
                  <a:pt x="2837" y="1580"/>
                </a:cubicBezTo>
                <a:lnTo>
                  <a:pt x="2837" y="1580"/>
                </a:lnTo>
                <a:cubicBezTo>
                  <a:pt x="2837" y="1580"/>
                  <a:pt x="1972" y="1883"/>
                  <a:pt x="1918" y="2579"/>
                </a:cubicBezTo>
                <a:cubicBezTo>
                  <a:pt x="1838" y="2293"/>
                  <a:pt x="1776" y="2070"/>
                  <a:pt x="1731" y="1936"/>
                </a:cubicBezTo>
                <a:cubicBezTo>
                  <a:pt x="1722" y="1687"/>
                  <a:pt x="1660" y="197"/>
                  <a:pt x="4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33"/>
          <p:cNvSpPr txBox="1">
            <a:spLocks noGrp="1"/>
          </p:cNvSpPr>
          <p:nvPr>
            <p:ph type="title"/>
          </p:nvPr>
        </p:nvSpPr>
        <p:spPr>
          <a:xfrm>
            <a:off x="4689925" y="1126913"/>
            <a:ext cx="3741000" cy="604500"/>
          </a:xfrm>
          <a:prstGeom prst="rect">
            <a:avLst/>
          </a:prstGeom>
        </p:spPr>
        <p:txBody>
          <a:bodyPr spcFirstLastPara="1" wrap="square" lIns="91425" tIns="91425" rIns="91425" bIns="91425" anchor="ctr" anchorCtr="1">
            <a:noAutofit/>
          </a:bodyPr>
          <a:lstStyle/>
          <a:p>
            <a:pPr marL="0" lvl="0" indent="0" algn="ctr" rtl="0">
              <a:spcBef>
                <a:spcPts val="0"/>
              </a:spcBef>
              <a:spcAft>
                <a:spcPts val="0"/>
              </a:spcAft>
              <a:buNone/>
            </a:pPr>
            <a:r>
              <a:rPr lang="en-GB" sz="2000" dirty="0">
                <a:latin typeface="+mj-lt"/>
              </a:rPr>
              <a:t> Data </a:t>
            </a:r>
            <a:r>
              <a:rPr lang="en-GB" sz="2000" dirty="0">
                <a:solidFill>
                  <a:schemeClr val="accent1"/>
                </a:solidFill>
                <a:latin typeface="+mj-lt"/>
              </a:rPr>
              <a:t>Collection</a:t>
            </a:r>
            <a:endParaRPr sz="2000" dirty="0">
              <a:solidFill>
                <a:schemeClr val="accent1"/>
              </a:solidFill>
              <a:latin typeface="+mj-lt"/>
            </a:endParaRPr>
          </a:p>
        </p:txBody>
      </p:sp>
      <p:sp>
        <p:nvSpPr>
          <p:cNvPr id="489" name="Google Shape;489;p33"/>
          <p:cNvSpPr txBox="1">
            <a:spLocks noGrp="1"/>
          </p:cNvSpPr>
          <p:nvPr>
            <p:ph type="body" idx="1"/>
          </p:nvPr>
        </p:nvSpPr>
        <p:spPr>
          <a:xfrm>
            <a:off x="4689925" y="1731488"/>
            <a:ext cx="3741000" cy="2285100"/>
          </a:xfrm>
          <a:prstGeom prst="rect">
            <a:avLst/>
          </a:prstGeom>
        </p:spPr>
        <p:txBody>
          <a:bodyPr spcFirstLastPara="1" wrap="square" lIns="91425" tIns="91425" rIns="91425" bIns="91425" anchor="ctr" anchorCtr="1">
            <a:noAutofit/>
          </a:bodyPr>
          <a:lstStyle/>
          <a:p>
            <a:pPr marL="171450" lvl="0" indent="-171450" algn="l" rtl="0">
              <a:spcBef>
                <a:spcPts val="0"/>
              </a:spcBef>
              <a:spcAft>
                <a:spcPts val="0"/>
              </a:spcAft>
              <a:buFont typeface="Arial" panose="020B0604020202020204" pitchFamily="34" charset="0"/>
              <a:buChar char="•"/>
            </a:pPr>
            <a:r>
              <a:rPr lang="en-US" sz="1100" dirty="0">
                <a:solidFill>
                  <a:schemeClr val="dk1"/>
                </a:solidFill>
                <a:latin typeface="+mj-lt"/>
              </a:rPr>
              <a:t>Gather feedback from diverse sources, including supervisors, peers, and subordinates.</a:t>
            </a:r>
          </a:p>
          <a:p>
            <a:pPr marL="0" lvl="0" indent="0" algn="l" rtl="0">
              <a:spcBef>
                <a:spcPts val="0"/>
              </a:spcBef>
              <a:spcAft>
                <a:spcPts val="0"/>
              </a:spcAft>
              <a:buNone/>
            </a:pPr>
            <a:endParaRPr lang="en-US" sz="1100" dirty="0">
              <a:solidFill>
                <a:schemeClr val="dk1"/>
              </a:solidFill>
              <a:latin typeface="+mj-lt"/>
            </a:endParaRPr>
          </a:p>
          <a:p>
            <a:pPr marL="171450" lvl="0" indent="-171450" algn="l" rtl="0">
              <a:spcBef>
                <a:spcPts val="0"/>
              </a:spcBef>
              <a:spcAft>
                <a:spcPts val="0"/>
              </a:spcAft>
              <a:buFont typeface="Arial" panose="020B0604020202020204" pitchFamily="34" charset="0"/>
              <a:buChar char="•"/>
            </a:pPr>
            <a:r>
              <a:rPr lang="en-US" sz="1100" dirty="0">
                <a:solidFill>
                  <a:schemeClr val="dk1"/>
                </a:solidFill>
                <a:latin typeface="+mj-lt"/>
              </a:rPr>
              <a:t>Data collection should be structured and anonymous, fostering candid responses.</a:t>
            </a:r>
          </a:p>
          <a:p>
            <a:pPr marL="0" lvl="0" indent="0" algn="l" rtl="0">
              <a:spcBef>
                <a:spcPts val="0"/>
              </a:spcBef>
              <a:spcAft>
                <a:spcPts val="0"/>
              </a:spcAft>
              <a:buNone/>
            </a:pPr>
            <a:endParaRPr lang="en-US" sz="1100" dirty="0">
              <a:solidFill>
                <a:schemeClr val="dk1"/>
              </a:solidFill>
              <a:latin typeface="+mj-lt"/>
            </a:endParaRPr>
          </a:p>
          <a:p>
            <a:pPr marL="0" lvl="0" indent="0" algn="l" rtl="0">
              <a:spcBef>
                <a:spcPts val="0"/>
              </a:spcBef>
              <a:spcAft>
                <a:spcPts val="0"/>
              </a:spcAft>
              <a:buNone/>
            </a:pPr>
            <a:r>
              <a:rPr lang="en-US" sz="1100" dirty="0">
                <a:solidFill>
                  <a:schemeClr val="dk1"/>
                </a:solidFill>
                <a:latin typeface="+mj-lt"/>
              </a:rPr>
              <a:t>Research by Smither et al. (2005) underscores the importance of collecting data from diverse sources.</a:t>
            </a:r>
          </a:p>
        </p:txBody>
      </p:sp>
      <p:grpSp>
        <p:nvGrpSpPr>
          <p:cNvPr id="490" name="Google Shape;490;p33"/>
          <p:cNvGrpSpPr/>
          <p:nvPr/>
        </p:nvGrpSpPr>
        <p:grpSpPr>
          <a:xfrm>
            <a:off x="1885723" y="1216053"/>
            <a:ext cx="2108424" cy="604503"/>
            <a:chOff x="2285432" y="589163"/>
            <a:chExt cx="431100" cy="123600"/>
          </a:xfrm>
        </p:grpSpPr>
        <p:sp>
          <p:nvSpPr>
            <p:cNvPr id="491" name="Google Shape;491;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8" name="Google Shape;498;p33"/>
          <p:cNvGrpSpPr/>
          <p:nvPr/>
        </p:nvGrpSpPr>
        <p:grpSpPr>
          <a:xfrm>
            <a:off x="1885723" y="1942328"/>
            <a:ext cx="2108424" cy="604503"/>
            <a:chOff x="2285432" y="589163"/>
            <a:chExt cx="431100" cy="123600"/>
          </a:xfrm>
        </p:grpSpPr>
        <p:sp>
          <p:nvSpPr>
            <p:cNvPr id="499" name="Google Shape;499;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6" name="Google Shape;506;p33"/>
          <p:cNvGrpSpPr/>
          <p:nvPr/>
        </p:nvGrpSpPr>
        <p:grpSpPr>
          <a:xfrm>
            <a:off x="1885723" y="2668603"/>
            <a:ext cx="2108424" cy="604503"/>
            <a:chOff x="2285432" y="589163"/>
            <a:chExt cx="431100" cy="123600"/>
          </a:xfrm>
        </p:grpSpPr>
        <p:sp>
          <p:nvSpPr>
            <p:cNvPr id="507" name="Google Shape;507;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4" name="Google Shape;514;p33"/>
          <p:cNvGrpSpPr/>
          <p:nvPr/>
        </p:nvGrpSpPr>
        <p:grpSpPr>
          <a:xfrm>
            <a:off x="1885723" y="3394878"/>
            <a:ext cx="2108424" cy="604503"/>
            <a:chOff x="2285432" y="589163"/>
            <a:chExt cx="431100" cy="123600"/>
          </a:xfrm>
        </p:grpSpPr>
        <p:sp>
          <p:nvSpPr>
            <p:cNvPr id="515" name="Google Shape;515;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2" name="Google Shape;522;p33"/>
          <p:cNvGrpSpPr/>
          <p:nvPr/>
        </p:nvGrpSpPr>
        <p:grpSpPr>
          <a:xfrm rot="4597160">
            <a:off x="-37218" y="1928341"/>
            <a:ext cx="2906058" cy="1286821"/>
            <a:chOff x="1646200" y="285225"/>
            <a:chExt cx="469505" cy="207907"/>
          </a:xfrm>
        </p:grpSpPr>
        <p:sp>
          <p:nvSpPr>
            <p:cNvPr id="523" name="Google Shape;523;p33"/>
            <p:cNvSpPr/>
            <p:nvPr/>
          </p:nvSpPr>
          <p:spPr>
            <a:xfrm rot="-9667212">
              <a:off x="1642681" y="360760"/>
              <a:ext cx="476538" cy="56830"/>
            </a:xfrm>
            <a:prstGeom prst="homePlate">
              <a:avLst>
                <a:gd name="adj" fmla="val 85740"/>
              </a:avLst>
            </a:pr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4" name="Google Shape;524;p33"/>
            <p:cNvGrpSpPr/>
            <p:nvPr/>
          </p:nvGrpSpPr>
          <p:grpSpPr>
            <a:xfrm>
              <a:off x="1656287" y="299337"/>
              <a:ext cx="459418" cy="193795"/>
              <a:chOff x="1656287" y="299337"/>
              <a:chExt cx="459418" cy="193795"/>
            </a:xfrm>
          </p:grpSpPr>
          <p:sp>
            <p:nvSpPr>
              <p:cNvPr id="525" name="Google Shape;525;p33"/>
              <p:cNvSpPr/>
              <p:nvPr/>
            </p:nvSpPr>
            <p:spPr>
              <a:xfrm>
                <a:off x="1656287" y="299337"/>
                <a:ext cx="444700" cy="188532"/>
              </a:xfrm>
              <a:custGeom>
                <a:avLst/>
                <a:gdLst/>
                <a:ahLst/>
                <a:cxnLst/>
                <a:rect l="l" t="t" r="r" b="b"/>
                <a:pathLst>
                  <a:path w="11322" h="4800" extrusionOk="0">
                    <a:moveTo>
                      <a:pt x="1383" y="0"/>
                    </a:moveTo>
                    <a:lnTo>
                      <a:pt x="1357" y="9"/>
                    </a:lnTo>
                    <a:lnTo>
                      <a:pt x="1" y="313"/>
                    </a:lnTo>
                    <a:lnTo>
                      <a:pt x="884" y="1383"/>
                    </a:lnTo>
                    <a:lnTo>
                      <a:pt x="902" y="1401"/>
                    </a:lnTo>
                    <a:lnTo>
                      <a:pt x="10840" y="4800"/>
                    </a:lnTo>
                    <a:lnTo>
                      <a:pt x="11321" y="3399"/>
                    </a:lnTo>
                    <a:lnTo>
                      <a:pt x="138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33"/>
              <p:cNvSpPr/>
              <p:nvPr/>
            </p:nvSpPr>
            <p:spPr>
              <a:xfrm>
                <a:off x="1656287" y="299691"/>
                <a:ext cx="53300" cy="54007"/>
              </a:xfrm>
              <a:custGeom>
                <a:avLst/>
                <a:gdLst/>
                <a:ahLst/>
                <a:cxnLst/>
                <a:rect l="l" t="t" r="r" b="b"/>
                <a:pathLst>
                  <a:path w="1357" h="1375" extrusionOk="0">
                    <a:moveTo>
                      <a:pt x="1357" y="0"/>
                    </a:moveTo>
                    <a:lnTo>
                      <a:pt x="616" y="170"/>
                    </a:lnTo>
                    <a:lnTo>
                      <a:pt x="1" y="304"/>
                    </a:lnTo>
                    <a:lnTo>
                      <a:pt x="402" y="785"/>
                    </a:lnTo>
                    <a:lnTo>
                      <a:pt x="884" y="1374"/>
                    </a:lnTo>
                    <a:lnTo>
                      <a:pt x="135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33"/>
              <p:cNvSpPr/>
              <p:nvPr/>
            </p:nvSpPr>
            <p:spPr>
              <a:xfrm>
                <a:off x="2061346" y="425807"/>
                <a:ext cx="39631" cy="62058"/>
              </a:xfrm>
              <a:custGeom>
                <a:avLst/>
                <a:gdLst/>
                <a:ahLst/>
                <a:cxnLst/>
                <a:rect l="l" t="t" r="r" b="b"/>
                <a:pathLst>
                  <a:path w="1009" h="1580" extrusionOk="0">
                    <a:moveTo>
                      <a:pt x="473" y="1"/>
                    </a:moveTo>
                    <a:lnTo>
                      <a:pt x="0" y="1402"/>
                    </a:lnTo>
                    <a:lnTo>
                      <a:pt x="527" y="1580"/>
                    </a:lnTo>
                    <a:lnTo>
                      <a:pt x="1008" y="179"/>
                    </a:lnTo>
                    <a:lnTo>
                      <a:pt x="47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33"/>
              <p:cNvSpPr/>
              <p:nvPr/>
            </p:nvSpPr>
            <p:spPr>
              <a:xfrm>
                <a:off x="2082005" y="432838"/>
                <a:ext cx="33700" cy="60291"/>
              </a:xfrm>
              <a:custGeom>
                <a:avLst/>
                <a:gdLst/>
                <a:ahLst/>
                <a:cxnLst/>
                <a:rect l="l" t="t" r="r" b="b"/>
                <a:pathLst>
                  <a:path w="858" h="1535" extrusionOk="0">
                    <a:moveTo>
                      <a:pt x="482" y="0"/>
                    </a:moveTo>
                    <a:lnTo>
                      <a:pt x="1" y="1401"/>
                    </a:lnTo>
                    <a:lnTo>
                      <a:pt x="375" y="1535"/>
                    </a:lnTo>
                    <a:lnTo>
                      <a:pt x="857" y="134"/>
                    </a:lnTo>
                    <a:lnTo>
                      <a:pt x="4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33"/>
              <p:cNvSpPr/>
              <p:nvPr/>
            </p:nvSpPr>
            <p:spPr>
              <a:xfrm>
                <a:off x="1656287" y="306328"/>
                <a:ext cx="24234" cy="24234"/>
              </a:xfrm>
              <a:custGeom>
                <a:avLst/>
                <a:gdLst/>
                <a:ahLst/>
                <a:cxnLst/>
                <a:rect l="l" t="t" r="r" b="b"/>
                <a:pathLst>
                  <a:path w="617" h="617" extrusionOk="0">
                    <a:moveTo>
                      <a:pt x="616" y="1"/>
                    </a:moveTo>
                    <a:lnTo>
                      <a:pt x="1" y="135"/>
                    </a:lnTo>
                    <a:lnTo>
                      <a:pt x="402" y="616"/>
                    </a:lnTo>
                    <a:lnTo>
                      <a:pt x="61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33"/>
              <p:cNvSpPr/>
              <p:nvPr/>
            </p:nvSpPr>
            <p:spPr>
              <a:xfrm>
                <a:off x="1656287" y="311591"/>
                <a:ext cx="449963" cy="181541"/>
              </a:xfrm>
              <a:custGeom>
                <a:avLst/>
                <a:gdLst/>
                <a:ahLst/>
                <a:cxnLst/>
                <a:rect l="l" t="t" r="r" b="b"/>
                <a:pathLst>
                  <a:path w="11456" h="4622" extrusionOk="0">
                    <a:moveTo>
                      <a:pt x="1" y="1"/>
                    </a:moveTo>
                    <a:lnTo>
                      <a:pt x="402" y="482"/>
                    </a:lnTo>
                    <a:lnTo>
                      <a:pt x="884" y="1071"/>
                    </a:lnTo>
                    <a:lnTo>
                      <a:pt x="902" y="1089"/>
                    </a:lnTo>
                    <a:lnTo>
                      <a:pt x="10313" y="4310"/>
                    </a:lnTo>
                    <a:lnTo>
                      <a:pt x="10840" y="4488"/>
                    </a:lnTo>
                    <a:lnTo>
                      <a:pt x="11214" y="4622"/>
                    </a:lnTo>
                    <a:lnTo>
                      <a:pt x="11455" y="3917"/>
                    </a:lnTo>
                    <a:lnTo>
                      <a:pt x="1" y="1"/>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16363031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77"/>
        <p:cNvGrpSpPr/>
        <p:nvPr/>
      </p:nvGrpSpPr>
      <p:grpSpPr>
        <a:xfrm>
          <a:off x="0" y="0"/>
          <a:ext cx="0" cy="0"/>
          <a:chOff x="0" y="0"/>
          <a:chExt cx="0" cy="0"/>
        </a:xfrm>
      </p:grpSpPr>
      <p:sp>
        <p:nvSpPr>
          <p:cNvPr id="478" name="Google Shape;478;p33"/>
          <p:cNvSpPr/>
          <p:nvPr/>
        </p:nvSpPr>
        <p:spPr>
          <a:xfrm rot="-6920714">
            <a:off x="-57309" y="1172670"/>
            <a:ext cx="5007286" cy="3291272"/>
          </a:xfrm>
          <a:custGeom>
            <a:avLst/>
            <a:gdLst/>
            <a:ahLst/>
            <a:cxnLst/>
            <a:rect l="l" t="t" r="r" b="b"/>
            <a:pathLst>
              <a:path w="14998" h="9858" extrusionOk="0">
                <a:moveTo>
                  <a:pt x="5710" y="1"/>
                </a:moveTo>
                <a:cubicBezTo>
                  <a:pt x="5354" y="1"/>
                  <a:pt x="4988" y="19"/>
                  <a:pt x="4649" y="117"/>
                </a:cubicBezTo>
                <a:cubicBezTo>
                  <a:pt x="3873" y="349"/>
                  <a:pt x="3248" y="1027"/>
                  <a:pt x="3079" y="1821"/>
                </a:cubicBezTo>
                <a:cubicBezTo>
                  <a:pt x="2981" y="2294"/>
                  <a:pt x="3034" y="2784"/>
                  <a:pt x="2954" y="3266"/>
                </a:cubicBezTo>
                <a:cubicBezTo>
                  <a:pt x="2882" y="3757"/>
                  <a:pt x="2668" y="4229"/>
                  <a:pt x="2356" y="4613"/>
                </a:cubicBezTo>
                <a:cubicBezTo>
                  <a:pt x="1919" y="5139"/>
                  <a:pt x="1312" y="5487"/>
                  <a:pt x="840" y="5960"/>
                </a:cubicBezTo>
                <a:cubicBezTo>
                  <a:pt x="358" y="6442"/>
                  <a:pt x="1" y="7164"/>
                  <a:pt x="260" y="7789"/>
                </a:cubicBezTo>
                <a:cubicBezTo>
                  <a:pt x="358" y="8021"/>
                  <a:pt x="536" y="8217"/>
                  <a:pt x="706" y="8404"/>
                </a:cubicBezTo>
                <a:cubicBezTo>
                  <a:pt x="955" y="8681"/>
                  <a:pt x="1214" y="8949"/>
                  <a:pt x="1535" y="9118"/>
                </a:cubicBezTo>
                <a:cubicBezTo>
                  <a:pt x="1937" y="9332"/>
                  <a:pt x="2401" y="9377"/>
                  <a:pt x="2847" y="9395"/>
                </a:cubicBezTo>
                <a:cubicBezTo>
                  <a:pt x="3108" y="9409"/>
                  <a:pt x="3370" y="9416"/>
                  <a:pt x="3631" y="9416"/>
                </a:cubicBezTo>
                <a:cubicBezTo>
                  <a:pt x="4172" y="9416"/>
                  <a:pt x="4711" y="9386"/>
                  <a:pt x="5247" y="9332"/>
                </a:cubicBezTo>
                <a:cubicBezTo>
                  <a:pt x="5605" y="9301"/>
                  <a:pt x="5967" y="9253"/>
                  <a:pt x="6325" y="9253"/>
                </a:cubicBezTo>
                <a:cubicBezTo>
                  <a:pt x="6484" y="9253"/>
                  <a:pt x="6642" y="9263"/>
                  <a:pt x="6799" y="9288"/>
                </a:cubicBezTo>
                <a:cubicBezTo>
                  <a:pt x="7325" y="9368"/>
                  <a:pt x="7816" y="9609"/>
                  <a:pt x="8333" y="9743"/>
                </a:cubicBezTo>
                <a:cubicBezTo>
                  <a:pt x="8662" y="9823"/>
                  <a:pt x="8995" y="9857"/>
                  <a:pt x="9329" y="9857"/>
                </a:cubicBezTo>
                <a:cubicBezTo>
                  <a:pt x="10336" y="9857"/>
                  <a:pt x="11356" y="9542"/>
                  <a:pt x="12321" y="9207"/>
                </a:cubicBezTo>
                <a:cubicBezTo>
                  <a:pt x="12901" y="9011"/>
                  <a:pt x="13481" y="8797"/>
                  <a:pt x="13936" y="8404"/>
                </a:cubicBezTo>
                <a:cubicBezTo>
                  <a:pt x="14837" y="7602"/>
                  <a:pt x="14997" y="6192"/>
                  <a:pt x="14587" y="5059"/>
                </a:cubicBezTo>
                <a:cubicBezTo>
                  <a:pt x="14176" y="3935"/>
                  <a:pt x="13293" y="3034"/>
                  <a:pt x="12357" y="2285"/>
                </a:cubicBezTo>
                <a:cubicBezTo>
                  <a:pt x="11661" y="1723"/>
                  <a:pt x="10894" y="1214"/>
                  <a:pt x="10010" y="1054"/>
                </a:cubicBezTo>
                <a:cubicBezTo>
                  <a:pt x="9502" y="964"/>
                  <a:pt x="8976" y="1000"/>
                  <a:pt x="8485" y="831"/>
                </a:cubicBezTo>
                <a:cubicBezTo>
                  <a:pt x="7959" y="648"/>
                  <a:pt x="7471" y="234"/>
                  <a:pt x="6948" y="143"/>
                </a:cubicBezTo>
                <a:lnTo>
                  <a:pt x="6948" y="143"/>
                </a:lnTo>
                <a:lnTo>
                  <a:pt x="7370" y="135"/>
                </a:lnTo>
                <a:cubicBezTo>
                  <a:pt x="6817" y="45"/>
                  <a:pt x="6264" y="1"/>
                  <a:pt x="5710" y="1"/>
                </a:cubicBezTo>
                <a:close/>
              </a:path>
            </a:pathLst>
          </a:custGeom>
          <a:solidFill>
            <a:srgbClr val="E2E1EC">
              <a:alpha val="511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9" name="Google Shape;479;p33"/>
          <p:cNvGrpSpPr/>
          <p:nvPr/>
        </p:nvGrpSpPr>
        <p:grpSpPr>
          <a:xfrm>
            <a:off x="3717819" y="2003342"/>
            <a:ext cx="756833" cy="2006770"/>
            <a:chOff x="7363972" y="-223337"/>
            <a:chExt cx="473051" cy="1254388"/>
          </a:xfrm>
        </p:grpSpPr>
        <p:sp>
          <p:nvSpPr>
            <p:cNvPr id="480" name="Google Shape;480;p33"/>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1" name="Google Shape;481;p33"/>
            <p:cNvGrpSpPr/>
            <p:nvPr/>
          </p:nvGrpSpPr>
          <p:grpSpPr>
            <a:xfrm>
              <a:off x="7480824" y="52920"/>
              <a:ext cx="203693" cy="790830"/>
              <a:chOff x="4595979" y="4179496"/>
              <a:chExt cx="57502" cy="223253"/>
            </a:xfrm>
          </p:grpSpPr>
          <p:sp>
            <p:nvSpPr>
              <p:cNvPr id="482" name="Google Shape;482;p33"/>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33"/>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33"/>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33"/>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6" name="Google Shape;486;p33"/>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7" name="Google Shape;487;p33"/>
          <p:cNvSpPr/>
          <p:nvPr/>
        </p:nvSpPr>
        <p:spPr>
          <a:xfrm>
            <a:off x="498444" y="2316955"/>
            <a:ext cx="702055" cy="1758795"/>
          </a:xfrm>
          <a:custGeom>
            <a:avLst/>
            <a:gdLst/>
            <a:ahLst/>
            <a:cxnLst/>
            <a:rect l="l" t="t" r="r" b="b"/>
            <a:pathLst>
              <a:path w="4060" h="10171" extrusionOk="0">
                <a:moveTo>
                  <a:pt x="411" y="1"/>
                </a:moveTo>
                <a:cubicBezTo>
                  <a:pt x="411" y="1"/>
                  <a:pt x="357" y="1490"/>
                  <a:pt x="1624" y="1936"/>
                </a:cubicBezTo>
                <a:cubicBezTo>
                  <a:pt x="1722" y="2231"/>
                  <a:pt x="1954" y="2971"/>
                  <a:pt x="2159" y="3899"/>
                </a:cubicBezTo>
                <a:cubicBezTo>
                  <a:pt x="1948" y="3661"/>
                  <a:pt x="1374" y="3106"/>
                  <a:pt x="677" y="3106"/>
                </a:cubicBezTo>
                <a:cubicBezTo>
                  <a:pt x="461" y="3106"/>
                  <a:pt x="233" y="3159"/>
                  <a:pt x="0" y="3292"/>
                </a:cubicBezTo>
                <a:cubicBezTo>
                  <a:pt x="0" y="3292"/>
                  <a:pt x="629" y="4145"/>
                  <a:pt x="1590" y="4145"/>
                </a:cubicBezTo>
                <a:cubicBezTo>
                  <a:pt x="1780" y="4145"/>
                  <a:pt x="1982" y="4112"/>
                  <a:pt x="2195" y="4033"/>
                </a:cubicBezTo>
                <a:cubicBezTo>
                  <a:pt x="2364" y="4836"/>
                  <a:pt x="2525" y="5755"/>
                  <a:pt x="2570" y="6647"/>
                </a:cubicBezTo>
                <a:cubicBezTo>
                  <a:pt x="2419" y="6377"/>
                  <a:pt x="2105" y="5958"/>
                  <a:pt x="1603" y="5958"/>
                </a:cubicBezTo>
                <a:cubicBezTo>
                  <a:pt x="1541" y="5958"/>
                  <a:pt x="1477" y="5964"/>
                  <a:pt x="1410" y="5978"/>
                </a:cubicBezTo>
                <a:cubicBezTo>
                  <a:pt x="1410" y="5978"/>
                  <a:pt x="1713" y="6888"/>
                  <a:pt x="2579" y="6888"/>
                </a:cubicBezTo>
                <a:cubicBezTo>
                  <a:pt x="2579" y="7030"/>
                  <a:pt x="2579" y="7164"/>
                  <a:pt x="2579" y="7307"/>
                </a:cubicBezTo>
                <a:lnTo>
                  <a:pt x="1205" y="7307"/>
                </a:lnTo>
                <a:lnTo>
                  <a:pt x="1205" y="9823"/>
                </a:lnTo>
                <a:cubicBezTo>
                  <a:pt x="1205" y="10010"/>
                  <a:pt x="1365" y="10171"/>
                  <a:pt x="1553" y="10171"/>
                </a:cubicBezTo>
                <a:lnTo>
                  <a:pt x="3524" y="10171"/>
                </a:lnTo>
                <a:cubicBezTo>
                  <a:pt x="3720" y="10171"/>
                  <a:pt x="3881" y="10010"/>
                  <a:pt x="3881" y="9823"/>
                </a:cubicBezTo>
                <a:lnTo>
                  <a:pt x="3881" y="7307"/>
                </a:lnTo>
                <a:lnTo>
                  <a:pt x="2677" y="7307"/>
                </a:lnTo>
                <a:cubicBezTo>
                  <a:pt x="2677" y="7164"/>
                  <a:pt x="2677" y="7021"/>
                  <a:pt x="2668" y="6888"/>
                </a:cubicBezTo>
                <a:lnTo>
                  <a:pt x="2677" y="6888"/>
                </a:lnTo>
                <a:cubicBezTo>
                  <a:pt x="2677" y="6888"/>
                  <a:pt x="2677" y="6879"/>
                  <a:pt x="2668" y="6870"/>
                </a:cubicBezTo>
                <a:cubicBezTo>
                  <a:pt x="2668" y="6602"/>
                  <a:pt x="2650" y="6334"/>
                  <a:pt x="2623" y="6058"/>
                </a:cubicBezTo>
                <a:cubicBezTo>
                  <a:pt x="2855" y="5969"/>
                  <a:pt x="4059" y="5433"/>
                  <a:pt x="3952" y="4149"/>
                </a:cubicBezTo>
                <a:lnTo>
                  <a:pt x="3952" y="4149"/>
                </a:lnTo>
                <a:cubicBezTo>
                  <a:pt x="3952" y="4149"/>
                  <a:pt x="2712" y="4586"/>
                  <a:pt x="2561" y="5576"/>
                </a:cubicBezTo>
                <a:cubicBezTo>
                  <a:pt x="2427" y="4532"/>
                  <a:pt x="2186" y="3533"/>
                  <a:pt x="1990" y="2820"/>
                </a:cubicBezTo>
                <a:cubicBezTo>
                  <a:pt x="2186" y="2739"/>
                  <a:pt x="2909" y="2382"/>
                  <a:pt x="2837" y="1580"/>
                </a:cubicBezTo>
                <a:lnTo>
                  <a:pt x="2837" y="1580"/>
                </a:lnTo>
                <a:cubicBezTo>
                  <a:pt x="2837" y="1580"/>
                  <a:pt x="1972" y="1883"/>
                  <a:pt x="1918" y="2579"/>
                </a:cubicBezTo>
                <a:cubicBezTo>
                  <a:pt x="1838" y="2293"/>
                  <a:pt x="1776" y="2070"/>
                  <a:pt x="1731" y="1936"/>
                </a:cubicBezTo>
                <a:cubicBezTo>
                  <a:pt x="1722" y="1687"/>
                  <a:pt x="1660" y="197"/>
                  <a:pt x="4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33"/>
          <p:cNvSpPr txBox="1">
            <a:spLocks noGrp="1"/>
          </p:cNvSpPr>
          <p:nvPr>
            <p:ph type="title"/>
          </p:nvPr>
        </p:nvSpPr>
        <p:spPr>
          <a:xfrm>
            <a:off x="4689925" y="1126913"/>
            <a:ext cx="3741000" cy="604500"/>
          </a:xfrm>
          <a:prstGeom prst="rect">
            <a:avLst/>
          </a:prstGeom>
        </p:spPr>
        <p:txBody>
          <a:bodyPr spcFirstLastPara="1" wrap="square" lIns="91425" tIns="91425" rIns="91425" bIns="91425" anchor="ctr" anchorCtr="1">
            <a:noAutofit/>
          </a:bodyPr>
          <a:lstStyle/>
          <a:p>
            <a:pPr marL="0" lvl="0" indent="0" algn="ctr" rtl="0">
              <a:spcBef>
                <a:spcPts val="0"/>
              </a:spcBef>
              <a:spcAft>
                <a:spcPts val="0"/>
              </a:spcAft>
              <a:buNone/>
            </a:pPr>
            <a:r>
              <a:rPr lang="en-GB" sz="2000" dirty="0">
                <a:latin typeface="+mj-lt"/>
              </a:rPr>
              <a:t>Feedback </a:t>
            </a:r>
            <a:r>
              <a:rPr lang="en-GB" sz="2000" dirty="0">
                <a:solidFill>
                  <a:schemeClr val="accent1"/>
                </a:solidFill>
                <a:latin typeface="+mj-lt"/>
              </a:rPr>
              <a:t>Analysis</a:t>
            </a:r>
            <a:endParaRPr sz="2000" dirty="0">
              <a:solidFill>
                <a:schemeClr val="accent1"/>
              </a:solidFill>
              <a:latin typeface="+mj-lt"/>
            </a:endParaRPr>
          </a:p>
        </p:txBody>
      </p:sp>
      <p:sp>
        <p:nvSpPr>
          <p:cNvPr id="489" name="Google Shape;489;p33"/>
          <p:cNvSpPr txBox="1">
            <a:spLocks noGrp="1"/>
          </p:cNvSpPr>
          <p:nvPr>
            <p:ph type="body" idx="1"/>
          </p:nvPr>
        </p:nvSpPr>
        <p:spPr>
          <a:xfrm>
            <a:off x="4689925" y="1731488"/>
            <a:ext cx="3741000" cy="2285100"/>
          </a:xfrm>
          <a:prstGeom prst="rect">
            <a:avLst/>
          </a:prstGeom>
        </p:spPr>
        <p:txBody>
          <a:bodyPr spcFirstLastPara="1" wrap="square" lIns="91425" tIns="91425" rIns="91425" bIns="91425" anchor="ctr" anchorCtr="1">
            <a:noAutofit/>
          </a:bodyPr>
          <a:lstStyle/>
          <a:p>
            <a:pPr marL="171450" lvl="0" indent="-171450" algn="l" rtl="0">
              <a:spcBef>
                <a:spcPts val="0"/>
              </a:spcBef>
              <a:spcAft>
                <a:spcPts val="0"/>
              </a:spcAft>
              <a:buFont typeface="Arial" panose="020B0604020202020204" pitchFamily="34" charset="0"/>
              <a:buChar char="•"/>
            </a:pPr>
            <a:r>
              <a:rPr lang="en-US" sz="1100" dirty="0">
                <a:solidFill>
                  <a:schemeClr val="dk1"/>
                </a:solidFill>
                <a:latin typeface="+mj-lt"/>
              </a:rPr>
              <a:t>Previously collected data is assessed.</a:t>
            </a:r>
          </a:p>
          <a:p>
            <a:pPr marL="0" lvl="0" indent="0" algn="l" rtl="0">
              <a:spcBef>
                <a:spcPts val="0"/>
              </a:spcBef>
              <a:spcAft>
                <a:spcPts val="0"/>
              </a:spcAft>
              <a:buNone/>
            </a:pPr>
            <a:endParaRPr lang="en-US" sz="1100" dirty="0">
              <a:solidFill>
                <a:schemeClr val="dk1"/>
              </a:solidFill>
              <a:latin typeface="+mj-lt"/>
            </a:endParaRPr>
          </a:p>
          <a:p>
            <a:pPr marL="171450" lvl="0" indent="-171450" algn="l" rtl="0">
              <a:spcBef>
                <a:spcPts val="0"/>
              </a:spcBef>
              <a:spcAft>
                <a:spcPts val="0"/>
              </a:spcAft>
              <a:buFont typeface="Arial" panose="020B0604020202020204" pitchFamily="34" charset="0"/>
              <a:buChar char="•"/>
            </a:pPr>
            <a:r>
              <a:rPr lang="en-US" sz="1100" dirty="0">
                <a:solidFill>
                  <a:schemeClr val="dk1"/>
                </a:solidFill>
                <a:latin typeface="+mj-lt"/>
              </a:rPr>
              <a:t>Helps individuals identify common themes and areas for improvement. </a:t>
            </a:r>
          </a:p>
          <a:p>
            <a:pPr marL="0" lvl="0" indent="0" algn="l" rtl="0">
              <a:spcBef>
                <a:spcPts val="0"/>
              </a:spcBef>
              <a:spcAft>
                <a:spcPts val="0"/>
              </a:spcAft>
              <a:buNone/>
            </a:pPr>
            <a:endParaRPr lang="en-US" sz="1100" dirty="0">
              <a:solidFill>
                <a:schemeClr val="dk1"/>
              </a:solidFill>
              <a:latin typeface="+mj-lt"/>
            </a:endParaRPr>
          </a:p>
          <a:p>
            <a:pPr marL="0" lvl="0" indent="0" algn="l" rtl="0">
              <a:spcBef>
                <a:spcPts val="0"/>
              </a:spcBef>
              <a:spcAft>
                <a:spcPts val="0"/>
              </a:spcAft>
              <a:buNone/>
            </a:pPr>
            <a:r>
              <a:rPr lang="en-US" sz="1100" dirty="0">
                <a:solidFill>
                  <a:schemeClr val="dk1"/>
                </a:solidFill>
                <a:latin typeface="+mj-lt"/>
              </a:rPr>
              <a:t>This stage aligns with findings from a study by P. W. Dorfman and S. M. Howell (1988).</a:t>
            </a:r>
          </a:p>
        </p:txBody>
      </p:sp>
      <p:grpSp>
        <p:nvGrpSpPr>
          <p:cNvPr id="490" name="Google Shape;490;p33"/>
          <p:cNvGrpSpPr/>
          <p:nvPr/>
        </p:nvGrpSpPr>
        <p:grpSpPr>
          <a:xfrm>
            <a:off x="1885723" y="1216053"/>
            <a:ext cx="2108424" cy="604503"/>
            <a:chOff x="2285432" y="589163"/>
            <a:chExt cx="431100" cy="123600"/>
          </a:xfrm>
        </p:grpSpPr>
        <p:sp>
          <p:nvSpPr>
            <p:cNvPr id="491" name="Google Shape;491;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8" name="Google Shape;498;p33"/>
          <p:cNvGrpSpPr/>
          <p:nvPr/>
        </p:nvGrpSpPr>
        <p:grpSpPr>
          <a:xfrm>
            <a:off x="1885723" y="1942328"/>
            <a:ext cx="2108424" cy="604503"/>
            <a:chOff x="2285432" y="589163"/>
            <a:chExt cx="431100" cy="123600"/>
          </a:xfrm>
        </p:grpSpPr>
        <p:sp>
          <p:nvSpPr>
            <p:cNvPr id="499" name="Google Shape;499;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6" name="Google Shape;506;p33"/>
          <p:cNvGrpSpPr/>
          <p:nvPr/>
        </p:nvGrpSpPr>
        <p:grpSpPr>
          <a:xfrm>
            <a:off x="1885723" y="2668603"/>
            <a:ext cx="2108424" cy="604503"/>
            <a:chOff x="2285432" y="589163"/>
            <a:chExt cx="431100" cy="123600"/>
          </a:xfrm>
        </p:grpSpPr>
        <p:sp>
          <p:nvSpPr>
            <p:cNvPr id="507" name="Google Shape;507;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4" name="Google Shape;514;p33"/>
          <p:cNvGrpSpPr/>
          <p:nvPr/>
        </p:nvGrpSpPr>
        <p:grpSpPr>
          <a:xfrm>
            <a:off x="1885723" y="3394878"/>
            <a:ext cx="2108424" cy="604503"/>
            <a:chOff x="2285432" y="589163"/>
            <a:chExt cx="431100" cy="123600"/>
          </a:xfrm>
        </p:grpSpPr>
        <p:sp>
          <p:nvSpPr>
            <p:cNvPr id="515" name="Google Shape;515;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2" name="Google Shape;522;p33"/>
          <p:cNvGrpSpPr/>
          <p:nvPr/>
        </p:nvGrpSpPr>
        <p:grpSpPr>
          <a:xfrm rot="4597160">
            <a:off x="-37218" y="1928341"/>
            <a:ext cx="2906058" cy="1286821"/>
            <a:chOff x="1646200" y="285225"/>
            <a:chExt cx="469505" cy="207907"/>
          </a:xfrm>
        </p:grpSpPr>
        <p:sp>
          <p:nvSpPr>
            <p:cNvPr id="523" name="Google Shape;523;p33"/>
            <p:cNvSpPr/>
            <p:nvPr/>
          </p:nvSpPr>
          <p:spPr>
            <a:xfrm rot="-9667212">
              <a:off x="1642681" y="360760"/>
              <a:ext cx="476538" cy="56830"/>
            </a:xfrm>
            <a:prstGeom prst="homePlate">
              <a:avLst>
                <a:gd name="adj" fmla="val 85740"/>
              </a:avLst>
            </a:pr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4" name="Google Shape;524;p33"/>
            <p:cNvGrpSpPr/>
            <p:nvPr/>
          </p:nvGrpSpPr>
          <p:grpSpPr>
            <a:xfrm>
              <a:off x="1656287" y="299337"/>
              <a:ext cx="459418" cy="193795"/>
              <a:chOff x="1656287" y="299337"/>
              <a:chExt cx="459418" cy="193795"/>
            </a:xfrm>
          </p:grpSpPr>
          <p:sp>
            <p:nvSpPr>
              <p:cNvPr id="525" name="Google Shape;525;p33"/>
              <p:cNvSpPr/>
              <p:nvPr/>
            </p:nvSpPr>
            <p:spPr>
              <a:xfrm>
                <a:off x="1656287" y="299337"/>
                <a:ext cx="444700" cy="188532"/>
              </a:xfrm>
              <a:custGeom>
                <a:avLst/>
                <a:gdLst/>
                <a:ahLst/>
                <a:cxnLst/>
                <a:rect l="l" t="t" r="r" b="b"/>
                <a:pathLst>
                  <a:path w="11322" h="4800" extrusionOk="0">
                    <a:moveTo>
                      <a:pt x="1383" y="0"/>
                    </a:moveTo>
                    <a:lnTo>
                      <a:pt x="1357" y="9"/>
                    </a:lnTo>
                    <a:lnTo>
                      <a:pt x="1" y="313"/>
                    </a:lnTo>
                    <a:lnTo>
                      <a:pt x="884" y="1383"/>
                    </a:lnTo>
                    <a:lnTo>
                      <a:pt x="902" y="1401"/>
                    </a:lnTo>
                    <a:lnTo>
                      <a:pt x="10840" y="4800"/>
                    </a:lnTo>
                    <a:lnTo>
                      <a:pt x="11321" y="3399"/>
                    </a:lnTo>
                    <a:lnTo>
                      <a:pt x="138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33"/>
              <p:cNvSpPr/>
              <p:nvPr/>
            </p:nvSpPr>
            <p:spPr>
              <a:xfrm>
                <a:off x="1656287" y="299691"/>
                <a:ext cx="53300" cy="54007"/>
              </a:xfrm>
              <a:custGeom>
                <a:avLst/>
                <a:gdLst/>
                <a:ahLst/>
                <a:cxnLst/>
                <a:rect l="l" t="t" r="r" b="b"/>
                <a:pathLst>
                  <a:path w="1357" h="1375" extrusionOk="0">
                    <a:moveTo>
                      <a:pt x="1357" y="0"/>
                    </a:moveTo>
                    <a:lnTo>
                      <a:pt x="616" y="170"/>
                    </a:lnTo>
                    <a:lnTo>
                      <a:pt x="1" y="304"/>
                    </a:lnTo>
                    <a:lnTo>
                      <a:pt x="402" y="785"/>
                    </a:lnTo>
                    <a:lnTo>
                      <a:pt x="884" y="1374"/>
                    </a:lnTo>
                    <a:lnTo>
                      <a:pt x="135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33"/>
              <p:cNvSpPr/>
              <p:nvPr/>
            </p:nvSpPr>
            <p:spPr>
              <a:xfrm>
                <a:off x="2061346" y="425807"/>
                <a:ext cx="39631" cy="62058"/>
              </a:xfrm>
              <a:custGeom>
                <a:avLst/>
                <a:gdLst/>
                <a:ahLst/>
                <a:cxnLst/>
                <a:rect l="l" t="t" r="r" b="b"/>
                <a:pathLst>
                  <a:path w="1009" h="1580" extrusionOk="0">
                    <a:moveTo>
                      <a:pt x="473" y="1"/>
                    </a:moveTo>
                    <a:lnTo>
                      <a:pt x="0" y="1402"/>
                    </a:lnTo>
                    <a:lnTo>
                      <a:pt x="527" y="1580"/>
                    </a:lnTo>
                    <a:lnTo>
                      <a:pt x="1008" y="179"/>
                    </a:lnTo>
                    <a:lnTo>
                      <a:pt x="47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33"/>
              <p:cNvSpPr/>
              <p:nvPr/>
            </p:nvSpPr>
            <p:spPr>
              <a:xfrm>
                <a:off x="2082005" y="432838"/>
                <a:ext cx="33700" cy="60291"/>
              </a:xfrm>
              <a:custGeom>
                <a:avLst/>
                <a:gdLst/>
                <a:ahLst/>
                <a:cxnLst/>
                <a:rect l="l" t="t" r="r" b="b"/>
                <a:pathLst>
                  <a:path w="858" h="1535" extrusionOk="0">
                    <a:moveTo>
                      <a:pt x="482" y="0"/>
                    </a:moveTo>
                    <a:lnTo>
                      <a:pt x="1" y="1401"/>
                    </a:lnTo>
                    <a:lnTo>
                      <a:pt x="375" y="1535"/>
                    </a:lnTo>
                    <a:lnTo>
                      <a:pt x="857" y="134"/>
                    </a:lnTo>
                    <a:lnTo>
                      <a:pt x="4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33"/>
              <p:cNvSpPr/>
              <p:nvPr/>
            </p:nvSpPr>
            <p:spPr>
              <a:xfrm>
                <a:off x="1656287" y="306328"/>
                <a:ext cx="24234" cy="24234"/>
              </a:xfrm>
              <a:custGeom>
                <a:avLst/>
                <a:gdLst/>
                <a:ahLst/>
                <a:cxnLst/>
                <a:rect l="l" t="t" r="r" b="b"/>
                <a:pathLst>
                  <a:path w="617" h="617" extrusionOk="0">
                    <a:moveTo>
                      <a:pt x="616" y="1"/>
                    </a:moveTo>
                    <a:lnTo>
                      <a:pt x="1" y="135"/>
                    </a:lnTo>
                    <a:lnTo>
                      <a:pt x="402" y="616"/>
                    </a:lnTo>
                    <a:lnTo>
                      <a:pt x="61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33"/>
              <p:cNvSpPr/>
              <p:nvPr/>
            </p:nvSpPr>
            <p:spPr>
              <a:xfrm>
                <a:off x="1656287" y="311591"/>
                <a:ext cx="449963" cy="181541"/>
              </a:xfrm>
              <a:custGeom>
                <a:avLst/>
                <a:gdLst/>
                <a:ahLst/>
                <a:cxnLst/>
                <a:rect l="l" t="t" r="r" b="b"/>
                <a:pathLst>
                  <a:path w="11456" h="4622" extrusionOk="0">
                    <a:moveTo>
                      <a:pt x="1" y="1"/>
                    </a:moveTo>
                    <a:lnTo>
                      <a:pt x="402" y="482"/>
                    </a:lnTo>
                    <a:lnTo>
                      <a:pt x="884" y="1071"/>
                    </a:lnTo>
                    <a:lnTo>
                      <a:pt x="902" y="1089"/>
                    </a:lnTo>
                    <a:lnTo>
                      <a:pt x="10313" y="4310"/>
                    </a:lnTo>
                    <a:lnTo>
                      <a:pt x="10840" y="4488"/>
                    </a:lnTo>
                    <a:lnTo>
                      <a:pt x="11214" y="4622"/>
                    </a:lnTo>
                    <a:lnTo>
                      <a:pt x="11455" y="3917"/>
                    </a:lnTo>
                    <a:lnTo>
                      <a:pt x="1" y="1"/>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37399629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77"/>
        <p:cNvGrpSpPr/>
        <p:nvPr/>
      </p:nvGrpSpPr>
      <p:grpSpPr>
        <a:xfrm>
          <a:off x="0" y="0"/>
          <a:ext cx="0" cy="0"/>
          <a:chOff x="0" y="0"/>
          <a:chExt cx="0" cy="0"/>
        </a:xfrm>
      </p:grpSpPr>
      <p:sp>
        <p:nvSpPr>
          <p:cNvPr id="478" name="Google Shape;478;p33"/>
          <p:cNvSpPr/>
          <p:nvPr/>
        </p:nvSpPr>
        <p:spPr>
          <a:xfrm rot="-6920714">
            <a:off x="-57309" y="1172670"/>
            <a:ext cx="5007286" cy="3291272"/>
          </a:xfrm>
          <a:custGeom>
            <a:avLst/>
            <a:gdLst/>
            <a:ahLst/>
            <a:cxnLst/>
            <a:rect l="l" t="t" r="r" b="b"/>
            <a:pathLst>
              <a:path w="14998" h="9858" extrusionOk="0">
                <a:moveTo>
                  <a:pt x="5710" y="1"/>
                </a:moveTo>
                <a:cubicBezTo>
                  <a:pt x="5354" y="1"/>
                  <a:pt x="4988" y="19"/>
                  <a:pt x="4649" y="117"/>
                </a:cubicBezTo>
                <a:cubicBezTo>
                  <a:pt x="3873" y="349"/>
                  <a:pt x="3248" y="1027"/>
                  <a:pt x="3079" y="1821"/>
                </a:cubicBezTo>
                <a:cubicBezTo>
                  <a:pt x="2981" y="2294"/>
                  <a:pt x="3034" y="2784"/>
                  <a:pt x="2954" y="3266"/>
                </a:cubicBezTo>
                <a:cubicBezTo>
                  <a:pt x="2882" y="3757"/>
                  <a:pt x="2668" y="4229"/>
                  <a:pt x="2356" y="4613"/>
                </a:cubicBezTo>
                <a:cubicBezTo>
                  <a:pt x="1919" y="5139"/>
                  <a:pt x="1312" y="5487"/>
                  <a:pt x="840" y="5960"/>
                </a:cubicBezTo>
                <a:cubicBezTo>
                  <a:pt x="358" y="6442"/>
                  <a:pt x="1" y="7164"/>
                  <a:pt x="260" y="7789"/>
                </a:cubicBezTo>
                <a:cubicBezTo>
                  <a:pt x="358" y="8021"/>
                  <a:pt x="536" y="8217"/>
                  <a:pt x="706" y="8404"/>
                </a:cubicBezTo>
                <a:cubicBezTo>
                  <a:pt x="955" y="8681"/>
                  <a:pt x="1214" y="8949"/>
                  <a:pt x="1535" y="9118"/>
                </a:cubicBezTo>
                <a:cubicBezTo>
                  <a:pt x="1937" y="9332"/>
                  <a:pt x="2401" y="9377"/>
                  <a:pt x="2847" y="9395"/>
                </a:cubicBezTo>
                <a:cubicBezTo>
                  <a:pt x="3108" y="9409"/>
                  <a:pt x="3370" y="9416"/>
                  <a:pt x="3631" y="9416"/>
                </a:cubicBezTo>
                <a:cubicBezTo>
                  <a:pt x="4172" y="9416"/>
                  <a:pt x="4711" y="9386"/>
                  <a:pt x="5247" y="9332"/>
                </a:cubicBezTo>
                <a:cubicBezTo>
                  <a:pt x="5605" y="9301"/>
                  <a:pt x="5967" y="9253"/>
                  <a:pt x="6325" y="9253"/>
                </a:cubicBezTo>
                <a:cubicBezTo>
                  <a:pt x="6484" y="9253"/>
                  <a:pt x="6642" y="9263"/>
                  <a:pt x="6799" y="9288"/>
                </a:cubicBezTo>
                <a:cubicBezTo>
                  <a:pt x="7325" y="9368"/>
                  <a:pt x="7816" y="9609"/>
                  <a:pt x="8333" y="9743"/>
                </a:cubicBezTo>
                <a:cubicBezTo>
                  <a:pt x="8662" y="9823"/>
                  <a:pt x="8995" y="9857"/>
                  <a:pt x="9329" y="9857"/>
                </a:cubicBezTo>
                <a:cubicBezTo>
                  <a:pt x="10336" y="9857"/>
                  <a:pt x="11356" y="9542"/>
                  <a:pt x="12321" y="9207"/>
                </a:cubicBezTo>
                <a:cubicBezTo>
                  <a:pt x="12901" y="9011"/>
                  <a:pt x="13481" y="8797"/>
                  <a:pt x="13936" y="8404"/>
                </a:cubicBezTo>
                <a:cubicBezTo>
                  <a:pt x="14837" y="7602"/>
                  <a:pt x="14997" y="6192"/>
                  <a:pt x="14587" y="5059"/>
                </a:cubicBezTo>
                <a:cubicBezTo>
                  <a:pt x="14176" y="3935"/>
                  <a:pt x="13293" y="3034"/>
                  <a:pt x="12357" y="2285"/>
                </a:cubicBezTo>
                <a:cubicBezTo>
                  <a:pt x="11661" y="1723"/>
                  <a:pt x="10894" y="1214"/>
                  <a:pt x="10010" y="1054"/>
                </a:cubicBezTo>
                <a:cubicBezTo>
                  <a:pt x="9502" y="964"/>
                  <a:pt x="8976" y="1000"/>
                  <a:pt x="8485" y="831"/>
                </a:cubicBezTo>
                <a:cubicBezTo>
                  <a:pt x="7959" y="648"/>
                  <a:pt x="7471" y="234"/>
                  <a:pt x="6948" y="143"/>
                </a:cubicBezTo>
                <a:lnTo>
                  <a:pt x="6948" y="143"/>
                </a:lnTo>
                <a:lnTo>
                  <a:pt x="7370" y="135"/>
                </a:lnTo>
                <a:cubicBezTo>
                  <a:pt x="6817" y="45"/>
                  <a:pt x="6264" y="1"/>
                  <a:pt x="5710" y="1"/>
                </a:cubicBezTo>
                <a:close/>
              </a:path>
            </a:pathLst>
          </a:custGeom>
          <a:solidFill>
            <a:srgbClr val="E2E1EC">
              <a:alpha val="511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9" name="Google Shape;479;p33"/>
          <p:cNvGrpSpPr/>
          <p:nvPr/>
        </p:nvGrpSpPr>
        <p:grpSpPr>
          <a:xfrm>
            <a:off x="3717819" y="2003342"/>
            <a:ext cx="756833" cy="2006770"/>
            <a:chOff x="7363972" y="-223337"/>
            <a:chExt cx="473051" cy="1254388"/>
          </a:xfrm>
        </p:grpSpPr>
        <p:sp>
          <p:nvSpPr>
            <p:cNvPr id="480" name="Google Shape;480;p33"/>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1" name="Google Shape;481;p33"/>
            <p:cNvGrpSpPr/>
            <p:nvPr/>
          </p:nvGrpSpPr>
          <p:grpSpPr>
            <a:xfrm>
              <a:off x="7480824" y="52920"/>
              <a:ext cx="203693" cy="790830"/>
              <a:chOff x="4595979" y="4179496"/>
              <a:chExt cx="57502" cy="223253"/>
            </a:xfrm>
          </p:grpSpPr>
          <p:sp>
            <p:nvSpPr>
              <p:cNvPr id="482" name="Google Shape;482;p33"/>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33"/>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33"/>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33"/>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6" name="Google Shape;486;p33"/>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7" name="Google Shape;487;p33"/>
          <p:cNvSpPr/>
          <p:nvPr/>
        </p:nvSpPr>
        <p:spPr>
          <a:xfrm>
            <a:off x="498444" y="2316955"/>
            <a:ext cx="702055" cy="1758795"/>
          </a:xfrm>
          <a:custGeom>
            <a:avLst/>
            <a:gdLst/>
            <a:ahLst/>
            <a:cxnLst/>
            <a:rect l="l" t="t" r="r" b="b"/>
            <a:pathLst>
              <a:path w="4060" h="10171" extrusionOk="0">
                <a:moveTo>
                  <a:pt x="411" y="1"/>
                </a:moveTo>
                <a:cubicBezTo>
                  <a:pt x="411" y="1"/>
                  <a:pt x="357" y="1490"/>
                  <a:pt x="1624" y="1936"/>
                </a:cubicBezTo>
                <a:cubicBezTo>
                  <a:pt x="1722" y="2231"/>
                  <a:pt x="1954" y="2971"/>
                  <a:pt x="2159" y="3899"/>
                </a:cubicBezTo>
                <a:cubicBezTo>
                  <a:pt x="1948" y="3661"/>
                  <a:pt x="1374" y="3106"/>
                  <a:pt x="677" y="3106"/>
                </a:cubicBezTo>
                <a:cubicBezTo>
                  <a:pt x="461" y="3106"/>
                  <a:pt x="233" y="3159"/>
                  <a:pt x="0" y="3292"/>
                </a:cubicBezTo>
                <a:cubicBezTo>
                  <a:pt x="0" y="3292"/>
                  <a:pt x="629" y="4145"/>
                  <a:pt x="1590" y="4145"/>
                </a:cubicBezTo>
                <a:cubicBezTo>
                  <a:pt x="1780" y="4145"/>
                  <a:pt x="1982" y="4112"/>
                  <a:pt x="2195" y="4033"/>
                </a:cubicBezTo>
                <a:cubicBezTo>
                  <a:pt x="2364" y="4836"/>
                  <a:pt x="2525" y="5755"/>
                  <a:pt x="2570" y="6647"/>
                </a:cubicBezTo>
                <a:cubicBezTo>
                  <a:pt x="2419" y="6377"/>
                  <a:pt x="2105" y="5958"/>
                  <a:pt x="1603" y="5958"/>
                </a:cubicBezTo>
                <a:cubicBezTo>
                  <a:pt x="1541" y="5958"/>
                  <a:pt x="1477" y="5964"/>
                  <a:pt x="1410" y="5978"/>
                </a:cubicBezTo>
                <a:cubicBezTo>
                  <a:pt x="1410" y="5978"/>
                  <a:pt x="1713" y="6888"/>
                  <a:pt x="2579" y="6888"/>
                </a:cubicBezTo>
                <a:cubicBezTo>
                  <a:pt x="2579" y="7030"/>
                  <a:pt x="2579" y="7164"/>
                  <a:pt x="2579" y="7307"/>
                </a:cubicBezTo>
                <a:lnTo>
                  <a:pt x="1205" y="7307"/>
                </a:lnTo>
                <a:lnTo>
                  <a:pt x="1205" y="9823"/>
                </a:lnTo>
                <a:cubicBezTo>
                  <a:pt x="1205" y="10010"/>
                  <a:pt x="1365" y="10171"/>
                  <a:pt x="1553" y="10171"/>
                </a:cubicBezTo>
                <a:lnTo>
                  <a:pt x="3524" y="10171"/>
                </a:lnTo>
                <a:cubicBezTo>
                  <a:pt x="3720" y="10171"/>
                  <a:pt x="3881" y="10010"/>
                  <a:pt x="3881" y="9823"/>
                </a:cubicBezTo>
                <a:lnTo>
                  <a:pt x="3881" y="7307"/>
                </a:lnTo>
                <a:lnTo>
                  <a:pt x="2677" y="7307"/>
                </a:lnTo>
                <a:cubicBezTo>
                  <a:pt x="2677" y="7164"/>
                  <a:pt x="2677" y="7021"/>
                  <a:pt x="2668" y="6888"/>
                </a:cubicBezTo>
                <a:lnTo>
                  <a:pt x="2677" y="6888"/>
                </a:lnTo>
                <a:cubicBezTo>
                  <a:pt x="2677" y="6888"/>
                  <a:pt x="2677" y="6879"/>
                  <a:pt x="2668" y="6870"/>
                </a:cubicBezTo>
                <a:cubicBezTo>
                  <a:pt x="2668" y="6602"/>
                  <a:pt x="2650" y="6334"/>
                  <a:pt x="2623" y="6058"/>
                </a:cubicBezTo>
                <a:cubicBezTo>
                  <a:pt x="2855" y="5969"/>
                  <a:pt x="4059" y="5433"/>
                  <a:pt x="3952" y="4149"/>
                </a:cubicBezTo>
                <a:lnTo>
                  <a:pt x="3952" y="4149"/>
                </a:lnTo>
                <a:cubicBezTo>
                  <a:pt x="3952" y="4149"/>
                  <a:pt x="2712" y="4586"/>
                  <a:pt x="2561" y="5576"/>
                </a:cubicBezTo>
                <a:cubicBezTo>
                  <a:pt x="2427" y="4532"/>
                  <a:pt x="2186" y="3533"/>
                  <a:pt x="1990" y="2820"/>
                </a:cubicBezTo>
                <a:cubicBezTo>
                  <a:pt x="2186" y="2739"/>
                  <a:pt x="2909" y="2382"/>
                  <a:pt x="2837" y="1580"/>
                </a:cubicBezTo>
                <a:lnTo>
                  <a:pt x="2837" y="1580"/>
                </a:lnTo>
                <a:cubicBezTo>
                  <a:pt x="2837" y="1580"/>
                  <a:pt x="1972" y="1883"/>
                  <a:pt x="1918" y="2579"/>
                </a:cubicBezTo>
                <a:cubicBezTo>
                  <a:pt x="1838" y="2293"/>
                  <a:pt x="1776" y="2070"/>
                  <a:pt x="1731" y="1936"/>
                </a:cubicBezTo>
                <a:cubicBezTo>
                  <a:pt x="1722" y="1687"/>
                  <a:pt x="1660" y="197"/>
                  <a:pt x="4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33"/>
          <p:cNvSpPr txBox="1">
            <a:spLocks noGrp="1"/>
          </p:cNvSpPr>
          <p:nvPr>
            <p:ph type="title"/>
          </p:nvPr>
        </p:nvSpPr>
        <p:spPr>
          <a:xfrm>
            <a:off x="4689925" y="1126913"/>
            <a:ext cx="3741000" cy="604500"/>
          </a:xfrm>
          <a:prstGeom prst="rect">
            <a:avLst/>
          </a:prstGeom>
        </p:spPr>
        <p:txBody>
          <a:bodyPr spcFirstLastPara="1" wrap="square" lIns="91425" tIns="91425" rIns="91425" bIns="91425" anchor="ctr" anchorCtr="1">
            <a:noAutofit/>
          </a:bodyPr>
          <a:lstStyle/>
          <a:p>
            <a:pPr marL="0" lvl="0" indent="0" algn="ctr" rtl="0">
              <a:spcBef>
                <a:spcPts val="0"/>
              </a:spcBef>
              <a:spcAft>
                <a:spcPts val="0"/>
              </a:spcAft>
              <a:buNone/>
            </a:pPr>
            <a:r>
              <a:rPr lang="en-GB" sz="2000" dirty="0">
                <a:latin typeface="+mj-lt"/>
              </a:rPr>
              <a:t>Goal </a:t>
            </a:r>
            <a:r>
              <a:rPr lang="en-GB" sz="2000" dirty="0">
                <a:solidFill>
                  <a:schemeClr val="accent1"/>
                </a:solidFill>
                <a:latin typeface="+mj-lt"/>
              </a:rPr>
              <a:t>Setting</a:t>
            </a:r>
            <a:endParaRPr sz="2000" dirty="0">
              <a:solidFill>
                <a:schemeClr val="accent1"/>
              </a:solidFill>
              <a:latin typeface="+mj-lt"/>
            </a:endParaRPr>
          </a:p>
        </p:txBody>
      </p:sp>
      <p:sp>
        <p:nvSpPr>
          <p:cNvPr id="489" name="Google Shape;489;p33"/>
          <p:cNvSpPr txBox="1">
            <a:spLocks noGrp="1"/>
          </p:cNvSpPr>
          <p:nvPr>
            <p:ph type="body" idx="1"/>
          </p:nvPr>
        </p:nvSpPr>
        <p:spPr>
          <a:xfrm>
            <a:off x="4689925" y="1731488"/>
            <a:ext cx="3741000" cy="2285100"/>
          </a:xfrm>
          <a:prstGeom prst="rect">
            <a:avLst/>
          </a:prstGeom>
        </p:spPr>
        <p:txBody>
          <a:bodyPr spcFirstLastPara="1" wrap="square" lIns="91425" tIns="91425" rIns="91425" bIns="91425" anchor="ctr" anchorCtr="1">
            <a:noAutofit/>
          </a:bodyPr>
          <a:lstStyle/>
          <a:p>
            <a:pPr marL="171450" lvl="0" indent="-171450" algn="l" rtl="0">
              <a:spcBef>
                <a:spcPts val="0"/>
              </a:spcBef>
              <a:spcAft>
                <a:spcPts val="0"/>
              </a:spcAft>
              <a:buFont typeface="Arial" panose="020B0604020202020204" pitchFamily="34" charset="0"/>
              <a:buChar char="•"/>
            </a:pPr>
            <a:r>
              <a:rPr lang="en-US" sz="1100" dirty="0">
                <a:solidFill>
                  <a:schemeClr val="dk1"/>
                </a:solidFill>
                <a:latin typeface="+mj-lt"/>
              </a:rPr>
              <a:t>Based on the feedback received and the analysis, the next step involves setting specific goals for personal and professional development.</a:t>
            </a:r>
          </a:p>
          <a:p>
            <a:pPr marL="0" lvl="0" indent="0" algn="l" rtl="0">
              <a:spcBef>
                <a:spcPts val="0"/>
              </a:spcBef>
              <a:spcAft>
                <a:spcPts val="0"/>
              </a:spcAft>
              <a:buNone/>
            </a:pPr>
            <a:endParaRPr lang="en-US" sz="1100" dirty="0">
              <a:solidFill>
                <a:schemeClr val="dk1"/>
              </a:solidFill>
              <a:latin typeface="+mj-lt"/>
            </a:endParaRPr>
          </a:p>
          <a:p>
            <a:pPr marL="0" lvl="0" indent="0" algn="l" rtl="0">
              <a:spcBef>
                <a:spcPts val="0"/>
              </a:spcBef>
              <a:spcAft>
                <a:spcPts val="0"/>
              </a:spcAft>
              <a:buNone/>
            </a:pPr>
            <a:r>
              <a:rPr lang="en-US" sz="1100" dirty="0">
                <a:solidFill>
                  <a:schemeClr val="dk1"/>
                </a:solidFill>
                <a:latin typeface="+mj-lt"/>
              </a:rPr>
              <a:t>Locke and Latham's research (1990) supports the idea that setting specific and challenging goals is crucial for motivation and performance improvement.</a:t>
            </a:r>
          </a:p>
        </p:txBody>
      </p:sp>
      <p:grpSp>
        <p:nvGrpSpPr>
          <p:cNvPr id="490" name="Google Shape;490;p33"/>
          <p:cNvGrpSpPr/>
          <p:nvPr/>
        </p:nvGrpSpPr>
        <p:grpSpPr>
          <a:xfrm>
            <a:off x="1885723" y="1216053"/>
            <a:ext cx="2108424" cy="604503"/>
            <a:chOff x="2285432" y="589163"/>
            <a:chExt cx="431100" cy="123600"/>
          </a:xfrm>
        </p:grpSpPr>
        <p:sp>
          <p:nvSpPr>
            <p:cNvPr id="491" name="Google Shape;491;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8" name="Google Shape;498;p33"/>
          <p:cNvGrpSpPr/>
          <p:nvPr/>
        </p:nvGrpSpPr>
        <p:grpSpPr>
          <a:xfrm>
            <a:off x="1885723" y="1942328"/>
            <a:ext cx="2108424" cy="604503"/>
            <a:chOff x="2285432" y="589163"/>
            <a:chExt cx="431100" cy="123600"/>
          </a:xfrm>
        </p:grpSpPr>
        <p:sp>
          <p:nvSpPr>
            <p:cNvPr id="499" name="Google Shape;499;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6" name="Google Shape;506;p33"/>
          <p:cNvGrpSpPr/>
          <p:nvPr/>
        </p:nvGrpSpPr>
        <p:grpSpPr>
          <a:xfrm>
            <a:off x="1885723" y="2668603"/>
            <a:ext cx="2108424" cy="604503"/>
            <a:chOff x="2285432" y="589163"/>
            <a:chExt cx="431100" cy="123600"/>
          </a:xfrm>
        </p:grpSpPr>
        <p:sp>
          <p:nvSpPr>
            <p:cNvPr id="507" name="Google Shape;507;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4" name="Google Shape;514;p33"/>
          <p:cNvGrpSpPr/>
          <p:nvPr/>
        </p:nvGrpSpPr>
        <p:grpSpPr>
          <a:xfrm>
            <a:off x="1885723" y="3394878"/>
            <a:ext cx="2108424" cy="604503"/>
            <a:chOff x="2285432" y="589163"/>
            <a:chExt cx="431100" cy="123600"/>
          </a:xfrm>
        </p:grpSpPr>
        <p:sp>
          <p:nvSpPr>
            <p:cNvPr id="515" name="Google Shape;515;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2" name="Google Shape;522;p33"/>
          <p:cNvGrpSpPr/>
          <p:nvPr/>
        </p:nvGrpSpPr>
        <p:grpSpPr>
          <a:xfrm rot="4597160">
            <a:off x="-37218" y="1928341"/>
            <a:ext cx="2906058" cy="1286821"/>
            <a:chOff x="1646200" y="285225"/>
            <a:chExt cx="469505" cy="207907"/>
          </a:xfrm>
        </p:grpSpPr>
        <p:sp>
          <p:nvSpPr>
            <p:cNvPr id="523" name="Google Shape;523;p33"/>
            <p:cNvSpPr/>
            <p:nvPr/>
          </p:nvSpPr>
          <p:spPr>
            <a:xfrm rot="-9667212">
              <a:off x="1642681" y="360760"/>
              <a:ext cx="476538" cy="56830"/>
            </a:xfrm>
            <a:prstGeom prst="homePlate">
              <a:avLst>
                <a:gd name="adj" fmla="val 85740"/>
              </a:avLst>
            </a:pr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4" name="Google Shape;524;p33"/>
            <p:cNvGrpSpPr/>
            <p:nvPr/>
          </p:nvGrpSpPr>
          <p:grpSpPr>
            <a:xfrm>
              <a:off x="1656287" y="299337"/>
              <a:ext cx="459418" cy="193795"/>
              <a:chOff x="1656287" y="299337"/>
              <a:chExt cx="459418" cy="193795"/>
            </a:xfrm>
          </p:grpSpPr>
          <p:sp>
            <p:nvSpPr>
              <p:cNvPr id="525" name="Google Shape;525;p33"/>
              <p:cNvSpPr/>
              <p:nvPr/>
            </p:nvSpPr>
            <p:spPr>
              <a:xfrm>
                <a:off x="1656287" y="299337"/>
                <a:ext cx="444700" cy="188532"/>
              </a:xfrm>
              <a:custGeom>
                <a:avLst/>
                <a:gdLst/>
                <a:ahLst/>
                <a:cxnLst/>
                <a:rect l="l" t="t" r="r" b="b"/>
                <a:pathLst>
                  <a:path w="11322" h="4800" extrusionOk="0">
                    <a:moveTo>
                      <a:pt x="1383" y="0"/>
                    </a:moveTo>
                    <a:lnTo>
                      <a:pt x="1357" y="9"/>
                    </a:lnTo>
                    <a:lnTo>
                      <a:pt x="1" y="313"/>
                    </a:lnTo>
                    <a:lnTo>
                      <a:pt x="884" y="1383"/>
                    </a:lnTo>
                    <a:lnTo>
                      <a:pt x="902" y="1401"/>
                    </a:lnTo>
                    <a:lnTo>
                      <a:pt x="10840" y="4800"/>
                    </a:lnTo>
                    <a:lnTo>
                      <a:pt x="11321" y="3399"/>
                    </a:lnTo>
                    <a:lnTo>
                      <a:pt x="138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33"/>
              <p:cNvSpPr/>
              <p:nvPr/>
            </p:nvSpPr>
            <p:spPr>
              <a:xfrm>
                <a:off x="1656287" y="299691"/>
                <a:ext cx="53300" cy="54007"/>
              </a:xfrm>
              <a:custGeom>
                <a:avLst/>
                <a:gdLst/>
                <a:ahLst/>
                <a:cxnLst/>
                <a:rect l="l" t="t" r="r" b="b"/>
                <a:pathLst>
                  <a:path w="1357" h="1375" extrusionOk="0">
                    <a:moveTo>
                      <a:pt x="1357" y="0"/>
                    </a:moveTo>
                    <a:lnTo>
                      <a:pt x="616" y="170"/>
                    </a:lnTo>
                    <a:lnTo>
                      <a:pt x="1" y="304"/>
                    </a:lnTo>
                    <a:lnTo>
                      <a:pt x="402" y="785"/>
                    </a:lnTo>
                    <a:lnTo>
                      <a:pt x="884" y="1374"/>
                    </a:lnTo>
                    <a:lnTo>
                      <a:pt x="135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33"/>
              <p:cNvSpPr/>
              <p:nvPr/>
            </p:nvSpPr>
            <p:spPr>
              <a:xfrm>
                <a:off x="2061346" y="425807"/>
                <a:ext cx="39631" cy="62058"/>
              </a:xfrm>
              <a:custGeom>
                <a:avLst/>
                <a:gdLst/>
                <a:ahLst/>
                <a:cxnLst/>
                <a:rect l="l" t="t" r="r" b="b"/>
                <a:pathLst>
                  <a:path w="1009" h="1580" extrusionOk="0">
                    <a:moveTo>
                      <a:pt x="473" y="1"/>
                    </a:moveTo>
                    <a:lnTo>
                      <a:pt x="0" y="1402"/>
                    </a:lnTo>
                    <a:lnTo>
                      <a:pt x="527" y="1580"/>
                    </a:lnTo>
                    <a:lnTo>
                      <a:pt x="1008" y="179"/>
                    </a:lnTo>
                    <a:lnTo>
                      <a:pt x="47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33"/>
              <p:cNvSpPr/>
              <p:nvPr/>
            </p:nvSpPr>
            <p:spPr>
              <a:xfrm>
                <a:off x="2082005" y="432838"/>
                <a:ext cx="33700" cy="60291"/>
              </a:xfrm>
              <a:custGeom>
                <a:avLst/>
                <a:gdLst/>
                <a:ahLst/>
                <a:cxnLst/>
                <a:rect l="l" t="t" r="r" b="b"/>
                <a:pathLst>
                  <a:path w="858" h="1535" extrusionOk="0">
                    <a:moveTo>
                      <a:pt x="482" y="0"/>
                    </a:moveTo>
                    <a:lnTo>
                      <a:pt x="1" y="1401"/>
                    </a:lnTo>
                    <a:lnTo>
                      <a:pt x="375" y="1535"/>
                    </a:lnTo>
                    <a:lnTo>
                      <a:pt x="857" y="134"/>
                    </a:lnTo>
                    <a:lnTo>
                      <a:pt x="4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33"/>
              <p:cNvSpPr/>
              <p:nvPr/>
            </p:nvSpPr>
            <p:spPr>
              <a:xfrm>
                <a:off x="1656287" y="306328"/>
                <a:ext cx="24234" cy="24234"/>
              </a:xfrm>
              <a:custGeom>
                <a:avLst/>
                <a:gdLst/>
                <a:ahLst/>
                <a:cxnLst/>
                <a:rect l="l" t="t" r="r" b="b"/>
                <a:pathLst>
                  <a:path w="617" h="617" extrusionOk="0">
                    <a:moveTo>
                      <a:pt x="616" y="1"/>
                    </a:moveTo>
                    <a:lnTo>
                      <a:pt x="1" y="135"/>
                    </a:lnTo>
                    <a:lnTo>
                      <a:pt x="402" y="616"/>
                    </a:lnTo>
                    <a:lnTo>
                      <a:pt x="61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33"/>
              <p:cNvSpPr/>
              <p:nvPr/>
            </p:nvSpPr>
            <p:spPr>
              <a:xfrm>
                <a:off x="1656287" y="311591"/>
                <a:ext cx="449963" cy="181541"/>
              </a:xfrm>
              <a:custGeom>
                <a:avLst/>
                <a:gdLst/>
                <a:ahLst/>
                <a:cxnLst/>
                <a:rect l="l" t="t" r="r" b="b"/>
                <a:pathLst>
                  <a:path w="11456" h="4622" extrusionOk="0">
                    <a:moveTo>
                      <a:pt x="1" y="1"/>
                    </a:moveTo>
                    <a:lnTo>
                      <a:pt x="402" y="482"/>
                    </a:lnTo>
                    <a:lnTo>
                      <a:pt x="884" y="1071"/>
                    </a:lnTo>
                    <a:lnTo>
                      <a:pt x="902" y="1089"/>
                    </a:lnTo>
                    <a:lnTo>
                      <a:pt x="10313" y="4310"/>
                    </a:lnTo>
                    <a:lnTo>
                      <a:pt x="10840" y="4488"/>
                    </a:lnTo>
                    <a:lnTo>
                      <a:pt x="11214" y="4622"/>
                    </a:lnTo>
                    <a:lnTo>
                      <a:pt x="11455" y="3917"/>
                    </a:lnTo>
                    <a:lnTo>
                      <a:pt x="1" y="1"/>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38101082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77"/>
        <p:cNvGrpSpPr/>
        <p:nvPr/>
      </p:nvGrpSpPr>
      <p:grpSpPr>
        <a:xfrm>
          <a:off x="0" y="0"/>
          <a:ext cx="0" cy="0"/>
          <a:chOff x="0" y="0"/>
          <a:chExt cx="0" cy="0"/>
        </a:xfrm>
      </p:grpSpPr>
      <p:sp>
        <p:nvSpPr>
          <p:cNvPr id="478" name="Google Shape;478;p33"/>
          <p:cNvSpPr/>
          <p:nvPr/>
        </p:nvSpPr>
        <p:spPr>
          <a:xfrm rot="-6920714">
            <a:off x="-57309" y="1172670"/>
            <a:ext cx="5007286" cy="3291272"/>
          </a:xfrm>
          <a:custGeom>
            <a:avLst/>
            <a:gdLst/>
            <a:ahLst/>
            <a:cxnLst/>
            <a:rect l="l" t="t" r="r" b="b"/>
            <a:pathLst>
              <a:path w="14998" h="9858" extrusionOk="0">
                <a:moveTo>
                  <a:pt x="5710" y="1"/>
                </a:moveTo>
                <a:cubicBezTo>
                  <a:pt x="5354" y="1"/>
                  <a:pt x="4988" y="19"/>
                  <a:pt x="4649" y="117"/>
                </a:cubicBezTo>
                <a:cubicBezTo>
                  <a:pt x="3873" y="349"/>
                  <a:pt x="3248" y="1027"/>
                  <a:pt x="3079" y="1821"/>
                </a:cubicBezTo>
                <a:cubicBezTo>
                  <a:pt x="2981" y="2294"/>
                  <a:pt x="3034" y="2784"/>
                  <a:pt x="2954" y="3266"/>
                </a:cubicBezTo>
                <a:cubicBezTo>
                  <a:pt x="2882" y="3757"/>
                  <a:pt x="2668" y="4229"/>
                  <a:pt x="2356" y="4613"/>
                </a:cubicBezTo>
                <a:cubicBezTo>
                  <a:pt x="1919" y="5139"/>
                  <a:pt x="1312" y="5487"/>
                  <a:pt x="840" y="5960"/>
                </a:cubicBezTo>
                <a:cubicBezTo>
                  <a:pt x="358" y="6442"/>
                  <a:pt x="1" y="7164"/>
                  <a:pt x="260" y="7789"/>
                </a:cubicBezTo>
                <a:cubicBezTo>
                  <a:pt x="358" y="8021"/>
                  <a:pt x="536" y="8217"/>
                  <a:pt x="706" y="8404"/>
                </a:cubicBezTo>
                <a:cubicBezTo>
                  <a:pt x="955" y="8681"/>
                  <a:pt x="1214" y="8949"/>
                  <a:pt x="1535" y="9118"/>
                </a:cubicBezTo>
                <a:cubicBezTo>
                  <a:pt x="1937" y="9332"/>
                  <a:pt x="2401" y="9377"/>
                  <a:pt x="2847" y="9395"/>
                </a:cubicBezTo>
                <a:cubicBezTo>
                  <a:pt x="3108" y="9409"/>
                  <a:pt x="3370" y="9416"/>
                  <a:pt x="3631" y="9416"/>
                </a:cubicBezTo>
                <a:cubicBezTo>
                  <a:pt x="4172" y="9416"/>
                  <a:pt x="4711" y="9386"/>
                  <a:pt x="5247" y="9332"/>
                </a:cubicBezTo>
                <a:cubicBezTo>
                  <a:pt x="5605" y="9301"/>
                  <a:pt x="5967" y="9253"/>
                  <a:pt x="6325" y="9253"/>
                </a:cubicBezTo>
                <a:cubicBezTo>
                  <a:pt x="6484" y="9253"/>
                  <a:pt x="6642" y="9263"/>
                  <a:pt x="6799" y="9288"/>
                </a:cubicBezTo>
                <a:cubicBezTo>
                  <a:pt x="7325" y="9368"/>
                  <a:pt x="7816" y="9609"/>
                  <a:pt x="8333" y="9743"/>
                </a:cubicBezTo>
                <a:cubicBezTo>
                  <a:pt x="8662" y="9823"/>
                  <a:pt x="8995" y="9857"/>
                  <a:pt x="9329" y="9857"/>
                </a:cubicBezTo>
                <a:cubicBezTo>
                  <a:pt x="10336" y="9857"/>
                  <a:pt x="11356" y="9542"/>
                  <a:pt x="12321" y="9207"/>
                </a:cubicBezTo>
                <a:cubicBezTo>
                  <a:pt x="12901" y="9011"/>
                  <a:pt x="13481" y="8797"/>
                  <a:pt x="13936" y="8404"/>
                </a:cubicBezTo>
                <a:cubicBezTo>
                  <a:pt x="14837" y="7602"/>
                  <a:pt x="14997" y="6192"/>
                  <a:pt x="14587" y="5059"/>
                </a:cubicBezTo>
                <a:cubicBezTo>
                  <a:pt x="14176" y="3935"/>
                  <a:pt x="13293" y="3034"/>
                  <a:pt x="12357" y="2285"/>
                </a:cubicBezTo>
                <a:cubicBezTo>
                  <a:pt x="11661" y="1723"/>
                  <a:pt x="10894" y="1214"/>
                  <a:pt x="10010" y="1054"/>
                </a:cubicBezTo>
                <a:cubicBezTo>
                  <a:pt x="9502" y="964"/>
                  <a:pt x="8976" y="1000"/>
                  <a:pt x="8485" y="831"/>
                </a:cubicBezTo>
                <a:cubicBezTo>
                  <a:pt x="7959" y="648"/>
                  <a:pt x="7471" y="234"/>
                  <a:pt x="6948" y="143"/>
                </a:cubicBezTo>
                <a:lnTo>
                  <a:pt x="6948" y="143"/>
                </a:lnTo>
                <a:lnTo>
                  <a:pt x="7370" y="135"/>
                </a:lnTo>
                <a:cubicBezTo>
                  <a:pt x="6817" y="45"/>
                  <a:pt x="6264" y="1"/>
                  <a:pt x="5710" y="1"/>
                </a:cubicBezTo>
                <a:close/>
              </a:path>
            </a:pathLst>
          </a:custGeom>
          <a:solidFill>
            <a:srgbClr val="E2E1EC">
              <a:alpha val="511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9" name="Google Shape;479;p33"/>
          <p:cNvGrpSpPr/>
          <p:nvPr/>
        </p:nvGrpSpPr>
        <p:grpSpPr>
          <a:xfrm>
            <a:off x="3717819" y="2003342"/>
            <a:ext cx="756833" cy="2006770"/>
            <a:chOff x="7363972" y="-223337"/>
            <a:chExt cx="473051" cy="1254388"/>
          </a:xfrm>
        </p:grpSpPr>
        <p:sp>
          <p:nvSpPr>
            <p:cNvPr id="480" name="Google Shape;480;p33"/>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1" name="Google Shape;481;p33"/>
            <p:cNvGrpSpPr/>
            <p:nvPr/>
          </p:nvGrpSpPr>
          <p:grpSpPr>
            <a:xfrm>
              <a:off x="7480824" y="52920"/>
              <a:ext cx="203693" cy="790830"/>
              <a:chOff x="4595979" y="4179496"/>
              <a:chExt cx="57502" cy="223253"/>
            </a:xfrm>
          </p:grpSpPr>
          <p:sp>
            <p:nvSpPr>
              <p:cNvPr id="482" name="Google Shape;482;p33"/>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33"/>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33"/>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33"/>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6" name="Google Shape;486;p33"/>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7" name="Google Shape;487;p33"/>
          <p:cNvSpPr/>
          <p:nvPr/>
        </p:nvSpPr>
        <p:spPr>
          <a:xfrm>
            <a:off x="498444" y="2316955"/>
            <a:ext cx="702055" cy="1758795"/>
          </a:xfrm>
          <a:custGeom>
            <a:avLst/>
            <a:gdLst/>
            <a:ahLst/>
            <a:cxnLst/>
            <a:rect l="l" t="t" r="r" b="b"/>
            <a:pathLst>
              <a:path w="4060" h="10171" extrusionOk="0">
                <a:moveTo>
                  <a:pt x="411" y="1"/>
                </a:moveTo>
                <a:cubicBezTo>
                  <a:pt x="411" y="1"/>
                  <a:pt x="357" y="1490"/>
                  <a:pt x="1624" y="1936"/>
                </a:cubicBezTo>
                <a:cubicBezTo>
                  <a:pt x="1722" y="2231"/>
                  <a:pt x="1954" y="2971"/>
                  <a:pt x="2159" y="3899"/>
                </a:cubicBezTo>
                <a:cubicBezTo>
                  <a:pt x="1948" y="3661"/>
                  <a:pt x="1374" y="3106"/>
                  <a:pt x="677" y="3106"/>
                </a:cubicBezTo>
                <a:cubicBezTo>
                  <a:pt x="461" y="3106"/>
                  <a:pt x="233" y="3159"/>
                  <a:pt x="0" y="3292"/>
                </a:cubicBezTo>
                <a:cubicBezTo>
                  <a:pt x="0" y="3292"/>
                  <a:pt x="629" y="4145"/>
                  <a:pt x="1590" y="4145"/>
                </a:cubicBezTo>
                <a:cubicBezTo>
                  <a:pt x="1780" y="4145"/>
                  <a:pt x="1982" y="4112"/>
                  <a:pt x="2195" y="4033"/>
                </a:cubicBezTo>
                <a:cubicBezTo>
                  <a:pt x="2364" y="4836"/>
                  <a:pt x="2525" y="5755"/>
                  <a:pt x="2570" y="6647"/>
                </a:cubicBezTo>
                <a:cubicBezTo>
                  <a:pt x="2419" y="6377"/>
                  <a:pt x="2105" y="5958"/>
                  <a:pt x="1603" y="5958"/>
                </a:cubicBezTo>
                <a:cubicBezTo>
                  <a:pt x="1541" y="5958"/>
                  <a:pt x="1477" y="5964"/>
                  <a:pt x="1410" y="5978"/>
                </a:cubicBezTo>
                <a:cubicBezTo>
                  <a:pt x="1410" y="5978"/>
                  <a:pt x="1713" y="6888"/>
                  <a:pt x="2579" y="6888"/>
                </a:cubicBezTo>
                <a:cubicBezTo>
                  <a:pt x="2579" y="7030"/>
                  <a:pt x="2579" y="7164"/>
                  <a:pt x="2579" y="7307"/>
                </a:cubicBezTo>
                <a:lnTo>
                  <a:pt x="1205" y="7307"/>
                </a:lnTo>
                <a:lnTo>
                  <a:pt x="1205" y="9823"/>
                </a:lnTo>
                <a:cubicBezTo>
                  <a:pt x="1205" y="10010"/>
                  <a:pt x="1365" y="10171"/>
                  <a:pt x="1553" y="10171"/>
                </a:cubicBezTo>
                <a:lnTo>
                  <a:pt x="3524" y="10171"/>
                </a:lnTo>
                <a:cubicBezTo>
                  <a:pt x="3720" y="10171"/>
                  <a:pt x="3881" y="10010"/>
                  <a:pt x="3881" y="9823"/>
                </a:cubicBezTo>
                <a:lnTo>
                  <a:pt x="3881" y="7307"/>
                </a:lnTo>
                <a:lnTo>
                  <a:pt x="2677" y="7307"/>
                </a:lnTo>
                <a:cubicBezTo>
                  <a:pt x="2677" y="7164"/>
                  <a:pt x="2677" y="7021"/>
                  <a:pt x="2668" y="6888"/>
                </a:cubicBezTo>
                <a:lnTo>
                  <a:pt x="2677" y="6888"/>
                </a:lnTo>
                <a:cubicBezTo>
                  <a:pt x="2677" y="6888"/>
                  <a:pt x="2677" y="6879"/>
                  <a:pt x="2668" y="6870"/>
                </a:cubicBezTo>
                <a:cubicBezTo>
                  <a:pt x="2668" y="6602"/>
                  <a:pt x="2650" y="6334"/>
                  <a:pt x="2623" y="6058"/>
                </a:cubicBezTo>
                <a:cubicBezTo>
                  <a:pt x="2855" y="5969"/>
                  <a:pt x="4059" y="5433"/>
                  <a:pt x="3952" y="4149"/>
                </a:cubicBezTo>
                <a:lnTo>
                  <a:pt x="3952" y="4149"/>
                </a:lnTo>
                <a:cubicBezTo>
                  <a:pt x="3952" y="4149"/>
                  <a:pt x="2712" y="4586"/>
                  <a:pt x="2561" y="5576"/>
                </a:cubicBezTo>
                <a:cubicBezTo>
                  <a:pt x="2427" y="4532"/>
                  <a:pt x="2186" y="3533"/>
                  <a:pt x="1990" y="2820"/>
                </a:cubicBezTo>
                <a:cubicBezTo>
                  <a:pt x="2186" y="2739"/>
                  <a:pt x="2909" y="2382"/>
                  <a:pt x="2837" y="1580"/>
                </a:cubicBezTo>
                <a:lnTo>
                  <a:pt x="2837" y="1580"/>
                </a:lnTo>
                <a:cubicBezTo>
                  <a:pt x="2837" y="1580"/>
                  <a:pt x="1972" y="1883"/>
                  <a:pt x="1918" y="2579"/>
                </a:cubicBezTo>
                <a:cubicBezTo>
                  <a:pt x="1838" y="2293"/>
                  <a:pt x="1776" y="2070"/>
                  <a:pt x="1731" y="1936"/>
                </a:cubicBezTo>
                <a:cubicBezTo>
                  <a:pt x="1722" y="1687"/>
                  <a:pt x="1660" y="197"/>
                  <a:pt x="4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33"/>
          <p:cNvSpPr txBox="1">
            <a:spLocks noGrp="1"/>
          </p:cNvSpPr>
          <p:nvPr>
            <p:ph type="title"/>
          </p:nvPr>
        </p:nvSpPr>
        <p:spPr>
          <a:xfrm>
            <a:off x="4689925" y="1126913"/>
            <a:ext cx="3741000" cy="604500"/>
          </a:xfrm>
          <a:prstGeom prst="rect">
            <a:avLst/>
          </a:prstGeom>
        </p:spPr>
        <p:txBody>
          <a:bodyPr spcFirstLastPara="1" wrap="square" lIns="91425" tIns="91425" rIns="91425" bIns="91425" anchor="ctr" anchorCtr="1">
            <a:noAutofit/>
          </a:bodyPr>
          <a:lstStyle/>
          <a:p>
            <a:pPr marL="0" lvl="0" indent="0" algn="ctr" rtl="0">
              <a:spcBef>
                <a:spcPts val="0"/>
              </a:spcBef>
              <a:spcAft>
                <a:spcPts val="0"/>
              </a:spcAft>
              <a:buNone/>
            </a:pPr>
            <a:r>
              <a:rPr lang="en-GB" sz="2000" dirty="0">
                <a:latin typeface="+mj-lt"/>
              </a:rPr>
              <a:t>Action and </a:t>
            </a:r>
            <a:br>
              <a:rPr lang="en-GB" sz="2000" dirty="0">
                <a:latin typeface="+mj-lt"/>
              </a:rPr>
            </a:br>
            <a:r>
              <a:rPr lang="en-GB" sz="2000" dirty="0">
                <a:solidFill>
                  <a:schemeClr val="accent1"/>
                </a:solidFill>
                <a:latin typeface="+mj-lt"/>
              </a:rPr>
              <a:t>Continuous</a:t>
            </a:r>
            <a:r>
              <a:rPr lang="en-GB" sz="2000" dirty="0">
                <a:latin typeface="+mj-lt"/>
              </a:rPr>
              <a:t> </a:t>
            </a:r>
            <a:r>
              <a:rPr lang="en-GB" sz="2000" dirty="0">
                <a:solidFill>
                  <a:schemeClr val="accent1"/>
                </a:solidFill>
                <a:latin typeface="+mj-lt"/>
              </a:rPr>
              <a:t>Improvement</a:t>
            </a:r>
            <a:endParaRPr sz="2000" dirty="0">
              <a:solidFill>
                <a:schemeClr val="accent1"/>
              </a:solidFill>
              <a:latin typeface="+mj-lt"/>
            </a:endParaRPr>
          </a:p>
        </p:txBody>
      </p:sp>
      <p:sp>
        <p:nvSpPr>
          <p:cNvPr id="489" name="Google Shape;489;p33"/>
          <p:cNvSpPr txBox="1">
            <a:spLocks noGrp="1"/>
          </p:cNvSpPr>
          <p:nvPr>
            <p:ph type="body" idx="1"/>
          </p:nvPr>
        </p:nvSpPr>
        <p:spPr>
          <a:xfrm>
            <a:off x="4689925" y="1731488"/>
            <a:ext cx="3741000" cy="2285100"/>
          </a:xfrm>
          <a:prstGeom prst="rect">
            <a:avLst/>
          </a:prstGeom>
        </p:spPr>
        <p:txBody>
          <a:bodyPr spcFirstLastPara="1" wrap="square" lIns="91425" tIns="91425" rIns="91425" bIns="91425" anchor="ctr" anchorCtr="1">
            <a:noAutofit/>
          </a:bodyPr>
          <a:lstStyle/>
          <a:p>
            <a:pPr marL="171450" lvl="0" indent="-171450" algn="l" rtl="0">
              <a:spcBef>
                <a:spcPts val="0"/>
              </a:spcBef>
              <a:spcAft>
                <a:spcPts val="0"/>
              </a:spcAft>
              <a:buFont typeface="Arial" panose="020B0604020202020204" pitchFamily="34" charset="0"/>
              <a:buChar char="•"/>
            </a:pPr>
            <a:r>
              <a:rPr lang="en-US" sz="1100" dirty="0">
                <a:solidFill>
                  <a:schemeClr val="dk1"/>
                </a:solidFill>
                <a:latin typeface="+mj-lt"/>
              </a:rPr>
              <a:t>Changes and improvements are added based on the feedback and established goals.</a:t>
            </a:r>
          </a:p>
          <a:p>
            <a:pPr marL="0" lvl="0" indent="0" algn="l" rtl="0">
              <a:spcBef>
                <a:spcPts val="0"/>
              </a:spcBef>
              <a:spcAft>
                <a:spcPts val="0"/>
              </a:spcAft>
              <a:buNone/>
            </a:pPr>
            <a:endParaRPr lang="en-US" sz="1100" dirty="0">
              <a:solidFill>
                <a:schemeClr val="dk1"/>
              </a:solidFill>
              <a:latin typeface="+mj-lt"/>
            </a:endParaRPr>
          </a:p>
          <a:p>
            <a:pPr marL="0" lvl="0" indent="0" algn="l" rtl="0">
              <a:spcBef>
                <a:spcPts val="0"/>
              </a:spcBef>
              <a:spcAft>
                <a:spcPts val="0"/>
              </a:spcAft>
              <a:buNone/>
            </a:pPr>
            <a:r>
              <a:rPr lang="en-US" sz="1100" dirty="0">
                <a:solidFill>
                  <a:schemeClr val="dk1"/>
                </a:solidFill>
                <a:latin typeface="+mj-lt"/>
              </a:rPr>
              <a:t>Research by Tannenbaum et al. (1994) highlights the value of action planning for ongoing development.</a:t>
            </a:r>
          </a:p>
        </p:txBody>
      </p:sp>
      <p:grpSp>
        <p:nvGrpSpPr>
          <p:cNvPr id="490" name="Google Shape;490;p33"/>
          <p:cNvGrpSpPr/>
          <p:nvPr/>
        </p:nvGrpSpPr>
        <p:grpSpPr>
          <a:xfrm>
            <a:off x="1885723" y="1216053"/>
            <a:ext cx="2108424" cy="604503"/>
            <a:chOff x="2285432" y="589163"/>
            <a:chExt cx="431100" cy="123600"/>
          </a:xfrm>
        </p:grpSpPr>
        <p:sp>
          <p:nvSpPr>
            <p:cNvPr id="491" name="Google Shape;491;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8" name="Google Shape;498;p33"/>
          <p:cNvGrpSpPr/>
          <p:nvPr/>
        </p:nvGrpSpPr>
        <p:grpSpPr>
          <a:xfrm>
            <a:off x="1885723" y="1942328"/>
            <a:ext cx="2108424" cy="604503"/>
            <a:chOff x="2285432" y="589163"/>
            <a:chExt cx="431100" cy="123600"/>
          </a:xfrm>
        </p:grpSpPr>
        <p:sp>
          <p:nvSpPr>
            <p:cNvPr id="499" name="Google Shape;499;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6" name="Google Shape;506;p33"/>
          <p:cNvGrpSpPr/>
          <p:nvPr/>
        </p:nvGrpSpPr>
        <p:grpSpPr>
          <a:xfrm>
            <a:off x="1885723" y="2668603"/>
            <a:ext cx="2108424" cy="604503"/>
            <a:chOff x="2285432" y="589163"/>
            <a:chExt cx="431100" cy="123600"/>
          </a:xfrm>
        </p:grpSpPr>
        <p:sp>
          <p:nvSpPr>
            <p:cNvPr id="507" name="Google Shape;507;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4" name="Google Shape;514;p33"/>
          <p:cNvGrpSpPr/>
          <p:nvPr/>
        </p:nvGrpSpPr>
        <p:grpSpPr>
          <a:xfrm>
            <a:off x="1885723" y="3394878"/>
            <a:ext cx="2108424" cy="604503"/>
            <a:chOff x="2285432" y="589163"/>
            <a:chExt cx="431100" cy="123600"/>
          </a:xfrm>
        </p:grpSpPr>
        <p:sp>
          <p:nvSpPr>
            <p:cNvPr id="515" name="Google Shape;515;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2" name="Google Shape;522;p33"/>
          <p:cNvGrpSpPr/>
          <p:nvPr/>
        </p:nvGrpSpPr>
        <p:grpSpPr>
          <a:xfrm rot="4597160">
            <a:off x="-37218" y="1928341"/>
            <a:ext cx="2906058" cy="1286821"/>
            <a:chOff x="1646200" y="285225"/>
            <a:chExt cx="469505" cy="207907"/>
          </a:xfrm>
        </p:grpSpPr>
        <p:sp>
          <p:nvSpPr>
            <p:cNvPr id="523" name="Google Shape;523;p33"/>
            <p:cNvSpPr/>
            <p:nvPr/>
          </p:nvSpPr>
          <p:spPr>
            <a:xfrm rot="-9667212">
              <a:off x="1642681" y="360760"/>
              <a:ext cx="476538" cy="56830"/>
            </a:xfrm>
            <a:prstGeom prst="homePlate">
              <a:avLst>
                <a:gd name="adj" fmla="val 85740"/>
              </a:avLst>
            </a:pr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4" name="Google Shape;524;p33"/>
            <p:cNvGrpSpPr/>
            <p:nvPr/>
          </p:nvGrpSpPr>
          <p:grpSpPr>
            <a:xfrm>
              <a:off x="1656287" y="299337"/>
              <a:ext cx="459418" cy="193795"/>
              <a:chOff x="1656287" y="299337"/>
              <a:chExt cx="459418" cy="193795"/>
            </a:xfrm>
          </p:grpSpPr>
          <p:sp>
            <p:nvSpPr>
              <p:cNvPr id="525" name="Google Shape;525;p33"/>
              <p:cNvSpPr/>
              <p:nvPr/>
            </p:nvSpPr>
            <p:spPr>
              <a:xfrm>
                <a:off x="1656287" y="299337"/>
                <a:ext cx="444700" cy="188532"/>
              </a:xfrm>
              <a:custGeom>
                <a:avLst/>
                <a:gdLst/>
                <a:ahLst/>
                <a:cxnLst/>
                <a:rect l="l" t="t" r="r" b="b"/>
                <a:pathLst>
                  <a:path w="11322" h="4800" extrusionOk="0">
                    <a:moveTo>
                      <a:pt x="1383" y="0"/>
                    </a:moveTo>
                    <a:lnTo>
                      <a:pt x="1357" y="9"/>
                    </a:lnTo>
                    <a:lnTo>
                      <a:pt x="1" y="313"/>
                    </a:lnTo>
                    <a:lnTo>
                      <a:pt x="884" y="1383"/>
                    </a:lnTo>
                    <a:lnTo>
                      <a:pt x="902" y="1401"/>
                    </a:lnTo>
                    <a:lnTo>
                      <a:pt x="10840" y="4800"/>
                    </a:lnTo>
                    <a:lnTo>
                      <a:pt x="11321" y="3399"/>
                    </a:lnTo>
                    <a:lnTo>
                      <a:pt x="138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33"/>
              <p:cNvSpPr/>
              <p:nvPr/>
            </p:nvSpPr>
            <p:spPr>
              <a:xfrm>
                <a:off x="1656287" y="299691"/>
                <a:ext cx="53300" cy="54007"/>
              </a:xfrm>
              <a:custGeom>
                <a:avLst/>
                <a:gdLst/>
                <a:ahLst/>
                <a:cxnLst/>
                <a:rect l="l" t="t" r="r" b="b"/>
                <a:pathLst>
                  <a:path w="1357" h="1375" extrusionOk="0">
                    <a:moveTo>
                      <a:pt x="1357" y="0"/>
                    </a:moveTo>
                    <a:lnTo>
                      <a:pt x="616" y="170"/>
                    </a:lnTo>
                    <a:lnTo>
                      <a:pt x="1" y="304"/>
                    </a:lnTo>
                    <a:lnTo>
                      <a:pt x="402" y="785"/>
                    </a:lnTo>
                    <a:lnTo>
                      <a:pt x="884" y="1374"/>
                    </a:lnTo>
                    <a:lnTo>
                      <a:pt x="135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33"/>
              <p:cNvSpPr/>
              <p:nvPr/>
            </p:nvSpPr>
            <p:spPr>
              <a:xfrm>
                <a:off x="2061346" y="425807"/>
                <a:ext cx="39631" cy="62058"/>
              </a:xfrm>
              <a:custGeom>
                <a:avLst/>
                <a:gdLst/>
                <a:ahLst/>
                <a:cxnLst/>
                <a:rect l="l" t="t" r="r" b="b"/>
                <a:pathLst>
                  <a:path w="1009" h="1580" extrusionOk="0">
                    <a:moveTo>
                      <a:pt x="473" y="1"/>
                    </a:moveTo>
                    <a:lnTo>
                      <a:pt x="0" y="1402"/>
                    </a:lnTo>
                    <a:lnTo>
                      <a:pt x="527" y="1580"/>
                    </a:lnTo>
                    <a:lnTo>
                      <a:pt x="1008" y="179"/>
                    </a:lnTo>
                    <a:lnTo>
                      <a:pt x="47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33"/>
              <p:cNvSpPr/>
              <p:nvPr/>
            </p:nvSpPr>
            <p:spPr>
              <a:xfrm>
                <a:off x="2082005" y="432838"/>
                <a:ext cx="33700" cy="60291"/>
              </a:xfrm>
              <a:custGeom>
                <a:avLst/>
                <a:gdLst/>
                <a:ahLst/>
                <a:cxnLst/>
                <a:rect l="l" t="t" r="r" b="b"/>
                <a:pathLst>
                  <a:path w="858" h="1535" extrusionOk="0">
                    <a:moveTo>
                      <a:pt x="482" y="0"/>
                    </a:moveTo>
                    <a:lnTo>
                      <a:pt x="1" y="1401"/>
                    </a:lnTo>
                    <a:lnTo>
                      <a:pt x="375" y="1535"/>
                    </a:lnTo>
                    <a:lnTo>
                      <a:pt x="857" y="134"/>
                    </a:lnTo>
                    <a:lnTo>
                      <a:pt x="4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33"/>
              <p:cNvSpPr/>
              <p:nvPr/>
            </p:nvSpPr>
            <p:spPr>
              <a:xfrm>
                <a:off x="1656287" y="306328"/>
                <a:ext cx="24234" cy="24234"/>
              </a:xfrm>
              <a:custGeom>
                <a:avLst/>
                <a:gdLst/>
                <a:ahLst/>
                <a:cxnLst/>
                <a:rect l="l" t="t" r="r" b="b"/>
                <a:pathLst>
                  <a:path w="617" h="617" extrusionOk="0">
                    <a:moveTo>
                      <a:pt x="616" y="1"/>
                    </a:moveTo>
                    <a:lnTo>
                      <a:pt x="1" y="135"/>
                    </a:lnTo>
                    <a:lnTo>
                      <a:pt x="402" y="616"/>
                    </a:lnTo>
                    <a:lnTo>
                      <a:pt x="61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33"/>
              <p:cNvSpPr/>
              <p:nvPr/>
            </p:nvSpPr>
            <p:spPr>
              <a:xfrm>
                <a:off x="1656287" y="311591"/>
                <a:ext cx="449963" cy="181541"/>
              </a:xfrm>
              <a:custGeom>
                <a:avLst/>
                <a:gdLst/>
                <a:ahLst/>
                <a:cxnLst/>
                <a:rect l="l" t="t" r="r" b="b"/>
                <a:pathLst>
                  <a:path w="11456" h="4622" extrusionOk="0">
                    <a:moveTo>
                      <a:pt x="1" y="1"/>
                    </a:moveTo>
                    <a:lnTo>
                      <a:pt x="402" y="482"/>
                    </a:lnTo>
                    <a:lnTo>
                      <a:pt x="884" y="1071"/>
                    </a:lnTo>
                    <a:lnTo>
                      <a:pt x="902" y="1089"/>
                    </a:lnTo>
                    <a:lnTo>
                      <a:pt x="10313" y="4310"/>
                    </a:lnTo>
                    <a:lnTo>
                      <a:pt x="10840" y="4488"/>
                    </a:lnTo>
                    <a:lnTo>
                      <a:pt x="11214" y="4622"/>
                    </a:lnTo>
                    <a:lnTo>
                      <a:pt x="11455" y="3917"/>
                    </a:lnTo>
                    <a:lnTo>
                      <a:pt x="1" y="1"/>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479200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34"/>
        <p:cNvGrpSpPr/>
        <p:nvPr/>
      </p:nvGrpSpPr>
      <p:grpSpPr>
        <a:xfrm>
          <a:off x="0" y="0"/>
          <a:ext cx="0" cy="0"/>
          <a:chOff x="0" y="0"/>
          <a:chExt cx="0" cy="0"/>
        </a:xfrm>
      </p:grpSpPr>
      <p:sp>
        <p:nvSpPr>
          <p:cNvPr id="535" name="Google Shape;535;p34"/>
          <p:cNvSpPr/>
          <p:nvPr/>
        </p:nvSpPr>
        <p:spPr>
          <a:xfrm>
            <a:off x="5560841" y="687991"/>
            <a:ext cx="2934984" cy="3843857"/>
          </a:xfrm>
          <a:custGeom>
            <a:avLst/>
            <a:gdLst/>
            <a:ahLst/>
            <a:cxnLst/>
            <a:rect l="l" t="t" r="r" b="b"/>
            <a:pathLst>
              <a:path w="11331" h="14840" extrusionOk="0">
                <a:moveTo>
                  <a:pt x="6044" y="1"/>
                </a:moveTo>
                <a:cubicBezTo>
                  <a:pt x="4913" y="1"/>
                  <a:pt x="3799" y="453"/>
                  <a:pt x="2829" y="1063"/>
                </a:cubicBezTo>
                <a:cubicBezTo>
                  <a:pt x="2392" y="1340"/>
                  <a:pt x="1964" y="1661"/>
                  <a:pt x="1678" y="2098"/>
                </a:cubicBezTo>
                <a:cubicBezTo>
                  <a:pt x="991" y="3195"/>
                  <a:pt x="1428" y="4605"/>
                  <a:pt x="1535" y="5898"/>
                </a:cubicBezTo>
                <a:cubicBezTo>
                  <a:pt x="1625" y="6960"/>
                  <a:pt x="1464" y="8040"/>
                  <a:pt x="1071" y="9030"/>
                </a:cubicBezTo>
                <a:cubicBezTo>
                  <a:pt x="706" y="9949"/>
                  <a:pt x="144" y="10814"/>
                  <a:pt x="72" y="11795"/>
                </a:cubicBezTo>
                <a:cubicBezTo>
                  <a:pt x="1" y="12759"/>
                  <a:pt x="456" y="13749"/>
                  <a:pt x="1241" y="14311"/>
                </a:cubicBezTo>
                <a:cubicBezTo>
                  <a:pt x="1727" y="14659"/>
                  <a:pt x="2330" y="14839"/>
                  <a:pt x="2930" y="14839"/>
                </a:cubicBezTo>
                <a:cubicBezTo>
                  <a:pt x="3299" y="14839"/>
                  <a:pt x="3667" y="14771"/>
                  <a:pt x="4006" y="14632"/>
                </a:cubicBezTo>
                <a:cubicBezTo>
                  <a:pt x="5362" y="14061"/>
                  <a:pt x="6058" y="12580"/>
                  <a:pt x="7066" y="11510"/>
                </a:cubicBezTo>
                <a:cubicBezTo>
                  <a:pt x="7842" y="10689"/>
                  <a:pt x="8815" y="10100"/>
                  <a:pt x="9662" y="9351"/>
                </a:cubicBezTo>
                <a:cubicBezTo>
                  <a:pt x="10510" y="8602"/>
                  <a:pt x="11250" y="7620"/>
                  <a:pt x="11286" y="6496"/>
                </a:cubicBezTo>
                <a:cubicBezTo>
                  <a:pt x="11331" y="4926"/>
                  <a:pt x="10019" y="3989"/>
                  <a:pt x="9359" y="2723"/>
                </a:cubicBezTo>
                <a:cubicBezTo>
                  <a:pt x="8663" y="1376"/>
                  <a:pt x="8333" y="251"/>
                  <a:pt x="6522" y="28"/>
                </a:cubicBezTo>
                <a:cubicBezTo>
                  <a:pt x="6363" y="10"/>
                  <a:pt x="6203" y="1"/>
                  <a:pt x="6044" y="1"/>
                </a:cubicBezTo>
                <a:close/>
              </a:path>
            </a:pathLst>
          </a:custGeom>
          <a:solidFill>
            <a:srgbClr val="E2E1EC">
              <a:alpha val="511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34"/>
          <p:cNvSpPr txBox="1">
            <a:spLocks noGrp="1"/>
          </p:cNvSpPr>
          <p:nvPr>
            <p:ph type="title"/>
          </p:nvPr>
        </p:nvSpPr>
        <p:spPr>
          <a:xfrm>
            <a:off x="920050" y="2140050"/>
            <a:ext cx="4026600" cy="1466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3000" dirty="0">
                <a:latin typeface="+mj-lt"/>
              </a:rPr>
              <a:t>Benefits </a:t>
            </a:r>
            <a:br>
              <a:rPr lang="en-US" sz="3000" dirty="0">
                <a:latin typeface="+mj-lt"/>
              </a:rPr>
            </a:br>
            <a:r>
              <a:rPr lang="en-US" sz="3000" dirty="0">
                <a:latin typeface="+mj-lt"/>
              </a:rPr>
              <a:t>and </a:t>
            </a:r>
            <a:r>
              <a:rPr lang="en-US" sz="3000" dirty="0">
                <a:solidFill>
                  <a:schemeClr val="accent1"/>
                </a:solidFill>
                <a:latin typeface="+mj-lt"/>
              </a:rPr>
              <a:t>Importance</a:t>
            </a:r>
            <a:endParaRPr sz="3000" dirty="0">
              <a:solidFill>
                <a:schemeClr val="accent1"/>
              </a:solidFill>
              <a:latin typeface="+mj-lt"/>
            </a:endParaRPr>
          </a:p>
        </p:txBody>
      </p:sp>
      <p:sp>
        <p:nvSpPr>
          <p:cNvPr id="537" name="Google Shape;537;p34"/>
          <p:cNvSpPr txBox="1">
            <a:spLocks noGrp="1"/>
          </p:cNvSpPr>
          <p:nvPr>
            <p:ph type="title" idx="2"/>
          </p:nvPr>
        </p:nvSpPr>
        <p:spPr>
          <a:xfrm>
            <a:off x="2281000" y="1013450"/>
            <a:ext cx="1305000" cy="100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mj-lt"/>
              </a:rPr>
              <a:t>03</a:t>
            </a:r>
            <a:endParaRPr dirty="0">
              <a:latin typeface="+mj-lt"/>
            </a:endParaRPr>
          </a:p>
        </p:txBody>
      </p:sp>
      <p:sp>
        <p:nvSpPr>
          <p:cNvPr id="538" name="Google Shape;538;p34"/>
          <p:cNvSpPr txBox="1">
            <a:spLocks noGrp="1"/>
          </p:cNvSpPr>
          <p:nvPr>
            <p:ph type="subTitle" idx="1"/>
          </p:nvPr>
        </p:nvSpPr>
        <p:spPr>
          <a:xfrm>
            <a:off x="713100" y="3682750"/>
            <a:ext cx="4440600" cy="668358"/>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mj-lt"/>
              </a:rPr>
              <a:t>Presented by</a:t>
            </a:r>
            <a:br>
              <a:rPr lang="en" dirty="0">
                <a:latin typeface="+mj-lt"/>
              </a:rPr>
            </a:br>
            <a:r>
              <a:rPr lang="en" dirty="0">
                <a:latin typeface="+mj-lt"/>
              </a:rPr>
              <a:t>Cristian Eugen Teaca</a:t>
            </a:r>
            <a:endParaRPr dirty="0">
              <a:latin typeface="+mj-lt"/>
            </a:endParaRPr>
          </a:p>
        </p:txBody>
      </p:sp>
      <p:grpSp>
        <p:nvGrpSpPr>
          <p:cNvPr id="539" name="Google Shape;539;p34"/>
          <p:cNvGrpSpPr/>
          <p:nvPr/>
        </p:nvGrpSpPr>
        <p:grpSpPr>
          <a:xfrm>
            <a:off x="5987295" y="2526520"/>
            <a:ext cx="693303" cy="1838431"/>
            <a:chOff x="7363972" y="-223337"/>
            <a:chExt cx="473051" cy="1254388"/>
          </a:xfrm>
        </p:grpSpPr>
        <p:sp>
          <p:nvSpPr>
            <p:cNvPr id="540" name="Google Shape;540;p34"/>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1" name="Google Shape;541;p34"/>
            <p:cNvGrpSpPr/>
            <p:nvPr/>
          </p:nvGrpSpPr>
          <p:grpSpPr>
            <a:xfrm>
              <a:off x="7480824" y="52920"/>
              <a:ext cx="203693" cy="790830"/>
              <a:chOff x="4595979" y="4179496"/>
              <a:chExt cx="57502" cy="223253"/>
            </a:xfrm>
          </p:grpSpPr>
          <p:sp>
            <p:nvSpPr>
              <p:cNvPr id="542" name="Google Shape;542;p34"/>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34"/>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34"/>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34"/>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6" name="Google Shape;546;p34"/>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7" name="Google Shape;547;p34"/>
          <p:cNvGrpSpPr/>
          <p:nvPr/>
        </p:nvGrpSpPr>
        <p:grpSpPr>
          <a:xfrm>
            <a:off x="7514170" y="2526520"/>
            <a:ext cx="693303" cy="1838431"/>
            <a:chOff x="7363972" y="-223337"/>
            <a:chExt cx="473051" cy="1254388"/>
          </a:xfrm>
        </p:grpSpPr>
        <p:sp>
          <p:nvSpPr>
            <p:cNvPr id="548" name="Google Shape;548;p34"/>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9" name="Google Shape;549;p34"/>
            <p:cNvGrpSpPr/>
            <p:nvPr/>
          </p:nvGrpSpPr>
          <p:grpSpPr>
            <a:xfrm>
              <a:off x="7480824" y="52920"/>
              <a:ext cx="203693" cy="790830"/>
              <a:chOff x="4595979" y="4179496"/>
              <a:chExt cx="57502" cy="223253"/>
            </a:xfrm>
          </p:grpSpPr>
          <p:sp>
            <p:nvSpPr>
              <p:cNvPr id="550" name="Google Shape;550;p34"/>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34"/>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34"/>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34"/>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4" name="Google Shape;554;p34"/>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5" name="Google Shape;555;p34"/>
          <p:cNvGrpSpPr/>
          <p:nvPr/>
        </p:nvGrpSpPr>
        <p:grpSpPr>
          <a:xfrm>
            <a:off x="5888236" y="1015400"/>
            <a:ext cx="2318929" cy="3349480"/>
            <a:chOff x="7890333" y="3420911"/>
            <a:chExt cx="479382" cy="692423"/>
          </a:xfrm>
        </p:grpSpPr>
        <p:sp>
          <p:nvSpPr>
            <p:cNvPr id="556" name="Google Shape;556;p34"/>
            <p:cNvSpPr/>
            <p:nvPr/>
          </p:nvSpPr>
          <p:spPr>
            <a:xfrm>
              <a:off x="7890333" y="3420911"/>
              <a:ext cx="479382" cy="692423"/>
            </a:xfrm>
            <a:custGeom>
              <a:avLst/>
              <a:gdLst/>
              <a:ahLst/>
              <a:cxnLst/>
              <a:rect l="l" t="t" r="r" b="b"/>
              <a:pathLst>
                <a:path w="12205" h="17629" extrusionOk="0">
                  <a:moveTo>
                    <a:pt x="6637" y="1"/>
                  </a:moveTo>
                  <a:cubicBezTo>
                    <a:pt x="6557" y="1"/>
                    <a:pt x="6307" y="54"/>
                    <a:pt x="6138" y="152"/>
                  </a:cubicBezTo>
                  <a:cubicBezTo>
                    <a:pt x="6102" y="126"/>
                    <a:pt x="6057" y="108"/>
                    <a:pt x="6031" y="90"/>
                  </a:cubicBezTo>
                  <a:cubicBezTo>
                    <a:pt x="5918" y="37"/>
                    <a:pt x="5795" y="8"/>
                    <a:pt x="5670" y="8"/>
                  </a:cubicBezTo>
                  <a:cubicBezTo>
                    <a:pt x="5627" y="8"/>
                    <a:pt x="5583" y="12"/>
                    <a:pt x="5540" y="19"/>
                  </a:cubicBezTo>
                  <a:cubicBezTo>
                    <a:pt x="5379" y="45"/>
                    <a:pt x="5219" y="135"/>
                    <a:pt x="5139" y="277"/>
                  </a:cubicBezTo>
                  <a:cubicBezTo>
                    <a:pt x="5067" y="420"/>
                    <a:pt x="5094" y="625"/>
                    <a:pt x="5237" y="715"/>
                  </a:cubicBezTo>
                  <a:cubicBezTo>
                    <a:pt x="5290" y="741"/>
                    <a:pt x="5353" y="759"/>
                    <a:pt x="5415" y="768"/>
                  </a:cubicBezTo>
                  <a:cubicBezTo>
                    <a:pt x="5469" y="777"/>
                    <a:pt x="5522" y="777"/>
                    <a:pt x="5585" y="777"/>
                  </a:cubicBezTo>
                  <a:lnTo>
                    <a:pt x="5558" y="1071"/>
                  </a:lnTo>
                  <a:cubicBezTo>
                    <a:pt x="5558" y="1071"/>
                    <a:pt x="5549" y="1071"/>
                    <a:pt x="5549" y="1080"/>
                  </a:cubicBezTo>
                  <a:cubicBezTo>
                    <a:pt x="5540" y="1089"/>
                    <a:pt x="5540" y="1107"/>
                    <a:pt x="5549" y="1116"/>
                  </a:cubicBezTo>
                  <a:cubicBezTo>
                    <a:pt x="5549" y="1116"/>
                    <a:pt x="5549" y="1116"/>
                    <a:pt x="5558" y="1125"/>
                  </a:cubicBezTo>
                  <a:lnTo>
                    <a:pt x="5504" y="1821"/>
                  </a:lnTo>
                  <a:cubicBezTo>
                    <a:pt x="5478" y="2124"/>
                    <a:pt x="5710" y="2392"/>
                    <a:pt x="6013" y="2418"/>
                  </a:cubicBezTo>
                  <a:lnTo>
                    <a:pt x="6022" y="2418"/>
                  </a:lnTo>
                  <a:lnTo>
                    <a:pt x="6013" y="2561"/>
                  </a:lnTo>
                  <a:lnTo>
                    <a:pt x="5986" y="2936"/>
                  </a:lnTo>
                  <a:lnTo>
                    <a:pt x="5959" y="2936"/>
                  </a:lnTo>
                  <a:cubicBezTo>
                    <a:pt x="5959" y="2936"/>
                    <a:pt x="5925" y="2934"/>
                    <a:pt x="5867" y="2934"/>
                  </a:cubicBezTo>
                  <a:cubicBezTo>
                    <a:pt x="5779" y="2934"/>
                    <a:pt x="5638" y="2938"/>
                    <a:pt x="5478" y="2954"/>
                  </a:cubicBezTo>
                  <a:cubicBezTo>
                    <a:pt x="5299" y="2972"/>
                    <a:pt x="5103" y="3007"/>
                    <a:pt x="4933" y="3088"/>
                  </a:cubicBezTo>
                  <a:cubicBezTo>
                    <a:pt x="4755" y="3132"/>
                    <a:pt x="4496" y="3275"/>
                    <a:pt x="4345" y="3667"/>
                  </a:cubicBezTo>
                  <a:cubicBezTo>
                    <a:pt x="4139" y="4220"/>
                    <a:pt x="3435" y="5487"/>
                    <a:pt x="3194" y="5907"/>
                  </a:cubicBezTo>
                  <a:cubicBezTo>
                    <a:pt x="3042" y="5755"/>
                    <a:pt x="2890" y="5657"/>
                    <a:pt x="2890" y="5657"/>
                  </a:cubicBezTo>
                  <a:lnTo>
                    <a:pt x="1222" y="4220"/>
                  </a:lnTo>
                  <a:lnTo>
                    <a:pt x="1187" y="4256"/>
                  </a:lnTo>
                  <a:cubicBezTo>
                    <a:pt x="1124" y="4185"/>
                    <a:pt x="1080" y="4096"/>
                    <a:pt x="1071" y="4006"/>
                  </a:cubicBezTo>
                  <a:cubicBezTo>
                    <a:pt x="1053" y="3926"/>
                    <a:pt x="1062" y="3837"/>
                    <a:pt x="1026" y="3765"/>
                  </a:cubicBezTo>
                  <a:cubicBezTo>
                    <a:pt x="999" y="3721"/>
                    <a:pt x="964" y="3685"/>
                    <a:pt x="928" y="3650"/>
                  </a:cubicBezTo>
                  <a:cubicBezTo>
                    <a:pt x="794" y="3525"/>
                    <a:pt x="660" y="3418"/>
                    <a:pt x="509" y="3319"/>
                  </a:cubicBezTo>
                  <a:cubicBezTo>
                    <a:pt x="490" y="3307"/>
                    <a:pt x="466" y="3294"/>
                    <a:pt x="445" y="3294"/>
                  </a:cubicBezTo>
                  <a:cubicBezTo>
                    <a:pt x="436" y="3294"/>
                    <a:pt x="427" y="3296"/>
                    <a:pt x="419" y="3302"/>
                  </a:cubicBezTo>
                  <a:cubicBezTo>
                    <a:pt x="393" y="3319"/>
                    <a:pt x="384" y="3346"/>
                    <a:pt x="393" y="3373"/>
                  </a:cubicBezTo>
                  <a:cubicBezTo>
                    <a:pt x="410" y="3400"/>
                    <a:pt x="428" y="3426"/>
                    <a:pt x="446" y="3444"/>
                  </a:cubicBezTo>
                  <a:cubicBezTo>
                    <a:pt x="482" y="3471"/>
                    <a:pt x="509" y="3498"/>
                    <a:pt x="544" y="3534"/>
                  </a:cubicBezTo>
                  <a:cubicBezTo>
                    <a:pt x="571" y="3551"/>
                    <a:pt x="598" y="3587"/>
                    <a:pt x="589" y="3623"/>
                  </a:cubicBezTo>
                  <a:cubicBezTo>
                    <a:pt x="580" y="3650"/>
                    <a:pt x="553" y="3658"/>
                    <a:pt x="535" y="3667"/>
                  </a:cubicBezTo>
                  <a:cubicBezTo>
                    <a:pt x="473" y="3703"/>
                    <a:pt x="419" y="3757"/>
                    <a:pt x="366" y="3810"/>
                  </a:cubicBezTo>
                  <a:cubicBezTo>
                    <a:pt x="348" y="3837"/>
                    <a:pt x="321" y="3864"/>
                    <a:pt x="321" y="3899"/>
                  </a:cubicBezTo>
                  <a:cubicBezTo>
                    <a:pt x="321" y="3917"/>
                    <a:pt x="330" y="3944"/>
                    <a:pt x="339" y="3962"/>
                  </a:cubicBezTo>
                  <a:cubicBezTo>
                    <a:pt x="375" y="4033"/>
                    <a:pt x="428" y="4087"/>
                    <a:pt x="491" y="4140"/>
                  </a:cubicBezTo>
                  <a:cubicBezTo>
                    <a:pt x="633" y="4256"/>
                    <a:pt x="848" y="4292"/>
                    <a:pt x="955" y="4452"/>
                  </a:cubicBezTo>
                  <a:cubicBezTo>
                    <a:pt x="964" y="4461"/>
                    <a:pt x="972" y="4470"/>
                    <a:pt x="981" y="4479"/>
                  </a:cubicBezTo>
                  <a:lnTo>
                    <a:pt x="964" y="4488"/>
                  </a:lnTo>
                  <a:lnTo>
                    <a:pt x="2659" y="6397"/>
                  </a:lnTo>
                  <a:cubicBezTo>
                    <a:pt x="2659" y="6397"/>
                    <a:pt x="2881" y="6721"/>
                    <a:pt x="3140" y="6721"/>
                  </a:cubicBezTo>
                  <a:cubicBezTo>
                    <a:pt x="3224" y="6721"/>
                    <a:pt x="3313" y="6686"/>
                    <a:pt x="3399" y="6593"/>
                  </a:cubicBezTo>
                  <a:cubicBezTo>
                    <a:pt x="3417" y="6585"/>
                    <a:pt x="3426" y="6567"/>
                    <a:pt x="3435" y="6549"/>
                  </a:cubicBezTo>
                  <a:cubicBezTo>
                    <a:pt x="3533" y="6442"/>
                    <a:pt x="3649" y="6263"/>
                    <a:pt x="3836" y="6040"/>
                  </a:cubicBezTo>
                  <a:cubicBezTo>
                    <a:pt x="3970" y="5862"/>
                    <a:pt x="4220" y="5532"/>
                    <a:pt x="4470" y="5148"/>
                  </a:cubicBezTo>
                  <a:lnTo>
                    <a:pt x="4470" y="5148"/>
                  </a:lnTo>
                  <a:cubicBezTo>
                    <a:pt x="4425" y="6094"/>
                    <a:pt x="4389" y="7209"/>
                    <a:pt x="4362" y="7967"/>
                  </a:cubicBezTo>
                  <a:lnTo>
                    <a:pt x="1356" y="6799"/>
                  </a:lnTo>
                  <a:lnTo>
                    <a:pt x="1338" y="6799"/>
                  </a:lnTo>
                  <a:lnTo>
                    <a:pt x="607" y="6763"/>
                  </a:lnTo>
                  <a:lnTo>
                    <a:pt x="0" y="6736"/>
                  </a:lnTo>
                  <a:lnTo>
                    <a:pt x="464" y="7129"/>
                  </a:lnTo>
                  <a:lnTo>
                    <a:pt x="1026" y="7593"/>
                  </a:lnTo>
                  <a:lnTo>
                    <a:pt x="1044" y="7610"/>
                  </a:lnTo>
                  <a:lnTo>
                    <a:pt x="4550" y="8984"/>
                  </a:lnTo>
                  <a:lnTo>
                    <a:pt x="4354" y="16540"/>
                  </a:lnTo>
                  <a:lnTo>
                    <a:pt x="4452" y="16540"/>
                  </a:lnTo>
                  <a:lnTo>
                    <a:pt x="4452" y="16692"/>
                  </a:lnTo>
                  <a:lnTo>
                    <a:pt x="4416" y="16692"/>
                  </a:lnTo>
                  <a:cubicBezTo>
                    <a:pt x="4416" y="16692"/>
                    <a:pt x="3792" y="17183"/>
                    <a:pt x="3542" y="17218"/>
                  </a:cubicBezTo>
                  <a:cubicBezTo>
                    <a:pt x="3310" y="17245"/>
                    <a:pt x="2971" y="17388"/>
                    <a:pt x="2882" y="17557"/>
                  </a:cubicBezTo>
                  <a:cubicBezTo>
                    <a:pt x="2873" y="17584"/>
                    <a:pt x="2864" y="17602"/>
                    <a:pt x="2864" y="17629"/>
                  </a:cubicBezTo>
                  <a:lnTo>
                    <a:pt x="4380" y="17629"/>
                  </a:lnTo>
                  <a:lnTo>
                    <a:pt x="4425" y="17557"/>
                  </a:lnTo>
                  <a:lnTo>
                    <a:pt x="4505" y="17450"/>
                  </a:lnTo>
                  <a:lnTo>
                    <a:pt x="4585" y="17450"/>
                  </a:lnTo>
                  <a:lnTo>
                    <a:pt x="4585" y="17557"/>
                  </a:lnTo>
                  <a:lnTo>
                    <a:pt x="4585" y="17629"/>
                  </a:lnTo>
                  <a:lnTo>
                    <a:pt x="4951" y="17629"/>
                  </a:lnTo>
                  <a:lnTo>
                    <a:pt x="4951" y="17557"/>
                  </a:lnTo>
                  <a:lnTo>
                    <a:pt x="4951" y="16692"/>
                  </a:lnTo>
                  <a:lnTo>
                    <a:pt x="4916" y="16692"/>
                  </a:lnTo>
                  <a:lnTo>
                    <a:pt x="4916" y="16540"/>
                  </a:lnTo>
                  <a:lnTo>
                    <a:pt x="5040" y="16540"/>
                  </a:lnTo>
                  <a:lnTo>
                    <a:pt x="5924" y="9894"/>
                  </a:lnTo>
                  <a:lnTo>
                    <a:pt x="7244" y="16540"/>
                  </a:lnTo>
                  <a:lnTo>
                    <a:pt x="7315" y="16540"/>
                  </a:lnTo>
                  <a:lnTo>
                    <a:pt x="7315" y="16692"/>
                  </a:lnTo>
                  <a:lnTo>
                    <a:pt x="7280" y="16692"/>
                  </a:lnTo>
                  <a:lnTo>
                    <a:pt x="7280" y="17557"/>
                  </a:lnTo>
                  <a:lnTo>
                    <a:pt x="7280" y="17629"/>
                  </a:lnTo>
                  <a:lnTo>
                    <a:pt x="7645" y="17629"/>
                  </a:lnTo>
                  <a:lnTo>
                    <a:pt x="7645" y="17557"/>
                  </a:lnTo>
                  <a:lnTo>
                    <a:pt x="7645" y="17450"/>
                  </a:lnTo>
                  <a:lnTo>
                    <a:pt x="7726" y="17450"/>
                  </a:lnTo>
                  <a:lnTo>
                    <a:pt x="7806" y="17557"/>
                  </a:lnTo>
                  <a:lnTo>
                    <a:pt x="7851" y="17629"/>
                  </a:lnTo>
                  <a:lnTo>
                    <a:pt x="9367" y="17629"/>
                  </a:lnTo>
                  <a:cubicBezTo>
                    <a:pt x="9367" y="17602"/>
                    <a:pt x="9358" y="17584"/>
                    <a:pt x="9349" y="17557"/>
                  </a:cubicBezTo>
                  <a:cubicBezTo>
                    <a:pt x="9260" y="17388"/>
                    <a:pt x="8921" y="17245"/>
                    <a:pt x="8698" y="17218"/>
                  </a:cubicBezTo>
                  <a:cubicBezTo>
                    <a:pt x="8439" y="17183"/>
                    <a:pt x="7815" y="16692"/>
                    <a:pt x="7815" y="16692"/>
                  </a:cubicBezTo>
                  <a:lnTo>
                    <a:pt x="7788" y="16692"/>
                  </a:lnTo>
                  <a:lnTo>
                    <a:pt x="7788" y="16540"/>
                  </a:lnTo>
                  <a:lnTo>
                    <a:pt x="7851" y="16540"/>
                  </a:lnTo>
                  <a:lnTo>
                    <a:pt x="7378" y="10082"/>
                  </a:lnTo>
                  <a:lnTo>
                    <a:pt x="11490" y="11687"/>
                  </a:lnTo>
                  <a:lnTo>
                    <a:pt x="11883" y="11839"/>
                  </a:lnTo>
                  <a:lnTo>
                    <a:pt x="12043" y="11429"/>
                  </a:lnTo>
                  <a:lnTo>
                    <a:pt x="12204" y="11027"/>
                  </a:lnTo>
                  <a:lnTo>
                    <a:pt x="11812" y="10876"/>
                  </a:lnTo>
                  <a:lnTo>
                    <a:pt x="11249" y="10653"/>
                  </a:lnTo>
                  <a:lnTo>
                    <a:pt x="8761" y="9680"/>
                  </a:lnTo>
                  <a:cubicBezTo>
                    <a:pt x="8734" y="9600"/>
                    <a:pt x="8689" y="9520"/>
                    <a:pt x="8618" y="9457"/>
                  </a:cubicBezTo>
                  <a:cubicBezTo>
                    <a:pt x="8582" y="9412"/>
                    <a:pt x="8555" y="9350"/>
                    <a:pt x="8555" y="9279"/>
                  </a:cubicBezTo>
                  <a:lnTo>
                    <a:pt x="8555" y="9279"/>
                  </a:lnTo>
                  <a:lnTo>
                    <a:pt x="8627" y="9288"/>
                  </a:lnTo>
                  <a:lnTo>
                    <a:pt x="8645" y="9216"/>
                  </a:lnTo>
                  <a:lnTo>
                    <a:pt x="9171" y="6932"/>
                  </a:lnTo>
                  <a:cubicBezTo>
                    <a:pt x="9171" y="6932"/>
                    <a:pt x="9233" y="6781"/>
                    <a:pt x="9224" y="6611"/>
                  </a:cubicBezTo>
                  <a:cubicBezTo>
                    <a:pt x="9233" y="6469"/>
                    <a:pt x="9126" y="6237"/>
                    <a:pt x="9028" y="5853"/>
                  </a:cubicBezTo>
                  <a:cubicBezTo>
                    <a:pt x="8894" y="5353"/>
                    <a:pt x="8386" y="3846"/>
                    <a:pt x="7824" y="3275"/>
                  </a:cubicBezTo>
                  <a:cubicBezTo>
                    <a:pt x="7761" y="3159"/>
                    <a:pt x="7628" y="3034"/>
                    <a:pt x="7333" y="3025"/>
                  </a:cubicBezTo>
                  <a:cubicBezTo>
                    <a:pt x="7297" y="3025"/>
                    <a:pt x="7262" y="3016"/>
                    <a:pt x="7235" y="3016"/>
                  </a:cubicBezTo>
                  <a:cubicBezTo>
                    <a:pt x="7128" y="3016"/>
                    <a:pt x="7021" y="3007"/>
                    <a:pt x="6914" y="2998"/>
                  </a:cubicBezTo>
                  <a:lnTo>
                    <a:pt x="6816" y="2998"/>
                  </a:lnTo>
                  <a:lnTo>
                    <a:pt x="6869" y="2374"/>
                  </a:lnTo>
                  <a:cubicBezTo>
                    <a:pt x="6950" y="2311"/>
                    <a:pt x="7021" y="2240"/>
                    <a:pt x="7066" y="2151"/>
                  </a:cubicBezTo>
                  <a:lnTo>
                    <a:pt x="7173" y="2151"/>
                  </a:lnTo>
                  <a:cubicBezTo>
                    <a:pt x="7178" y="2151"/>
                    <a:pt x="7184" y="2151"/>
                    <a:pt x="7189" y="2151"/>
                  </a:cubicBezTo>
                  <a:cubicBezTo>
                    <a:pt x="7315" y="2151"/>
                    <a:pt x="7414" y="2056"/>
                    <a:pt x="7422" y="1928"/>
                  </a:cubicBezTo>
                  <a:lnTo>
                    <a:pt x="7485" y="777"/>
                  </a:lnTo>
                  <a:cubicBezTo>
                    <a:pt x="7485" y="732"/>
                    <a:pt x="7476" y="697"/>
                    <a:pt x="7458" y="661"/>
                  </a:cubicBezTo>
                  <a:cubicBezTo>
                    <a:pt x="7431" y="491"/>
                    <a:pt x="7387" y="331"/>
                    <a:pt x="7271" y="215"/>
                  </a:cubicBezTo>
                  <a:cubicBezTo>
                    <a:pt x="7110" y="37"/>
                    <a:pt x="6869" y="10"/>
                    <a:pt x="6637" y="1"/>
                  </a:cubicBez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57" name="Google Shape;557;p34"/>
            <p:cNvGrpSpPr/>
            <p:nvPr/>
          </p:nvGrpSpPr>
          <p:grpSpPr>
            <a:xfrm>
              <a:off x="7890341" y="3420911"/>
              <a:ext cx="479370" cy="692405"/>
              <a:chOff x="8409253" y="3420911"/>
              <a:chExt cx="479370" cy="692405"/>
            </a:xfrm>
          </p:grpSpPr>
          <p:sp>
            <p:nvSpPr>
              <p:cNvPr id="558" name="Google Shape;558;p34"/>
              <p:cNvSpPr/>
              <p:nvPr/>
            </p:nvSpPr>
            <p:spPr>
              <a:xfrm>
                <a:off x="8643655" y="3476290"/>
                <a:ext cx="37864" cy="72231"/>
              </a:xfrm>
              <a:custGeom>
                <a:avLst/>
                <a:gdLst/>
                <a:ahLst/>
                <a:cxnLst/>
                <a:rect l="l" t="t" r="r" b="b"/>
                <a:pathLst>
                  <a:path w="964" h="1839" extrusionOk="0">
                    <a:moveTo>
                      <a:pt x="134" y="0"/>
                    </a:moveTo>
                    <a:lnTo>
                      <a:pt x="0" y="1767"/>
                    </a:lnTo>
                    <a:lnTo>
                      <a:pt x="830" y="1838"/>
                    </a:lnTo>
                    <a:lnTo>
                      <a:pt x="964" y="72"/>
                    </a:lnTo>
                    <a:lnTo>
                      <a:pt x="13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34"/>
              <p:cNvSpPr/>
              <p:nvPr/>
            </p:nvSpPr>
            <p:spPr>
              <a:xfrm>
                <a:off x="8645737" y="3440824"/>
                <a:ext cx="57149" cy="63590"/>
              </a:xfrm>
              <a:custGeom>
                <a:avLst/>
                <a:gdLst/>
                <a:ahLst/>
                <a:cxnLst/>
                <a:rect l="l" t="t" r="r" b="b"/>
                <a:pathLst>
                  <a:path w="1455" h="1619" extrusionOk="0">
                    <a:moveTo>
                      <a:pt x="730" y="1"/>
                    </a:moveTo>
                    <a:cubicBezTo>
                      <a:pt x="367" y="1"/>
                      <a:pt x="62" y="295"/>
                      <a:pt x="37" y="662"/>
                    </a:cubicBezTo>
                    <a:lnTo>
                      <a:pt x="28" y="886"/>
                    </a:lnTo>
                    <a:cubicBezTo>
                      <a:pt x="1" y="1269"/>
                      <a:pt x="304" y="1599"/>
                      <a:pt x="688" y="1617"/>
                    </a:cubicBezTo>
                    <a:cubicBezTo>
                      <a:pt x="704" y="1618"/>
                      <a:pt x="719" y="1619"/>
                      <a:pt x="735" y="1619"/>
                    </a:cubicBezTo>
                    <a:cubicBezTo>
                      <a:pt x="1098" y="1619"/>
                      <a:pt x="1403" y="1325"/>
                      <a:pt x="1428" y="957"/>
                    </a:cubicBezTo>
                    <a:lnTo>
                      <a:pt x="1437" y="734"/>
                    </a:lnTo>
                    <a:cubicBezTo>
                      <a:pt x="1455" y="350"/>
                      <a:pt x="1161" y="20"/>
                      <a:pt x="777" y="2"/>
                    </a:cubicBezTo>
                    <a:cubicBezTo>
                      <a:pt x="761" y="1"/>
                      <a:pt x="745" y="1"/>
                      <a:pt x="7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34"/>
              <p:cNvSpPr/>
              <p:nvPr/>
            </p:nvSpPr>
            <p:spPr>
              <a:xfrm>
                <a:off x="8624371" y="3431005"/>
                <a:ext cx="68736" cy="86411"/>
              </a:xfrm>
              <a:custGeom>
                <a:avLst/>
                <a:gdLst/>
                <a:ahLst/>
                <a:cxnLst/>
                <a:rect l="l" t="t" r="r" b="b"/>
                <a:pathLst>
                  <a:path w="1750" h="2200" extrusionOk="0">
                    <a:moveTo>
                      <a:pt x="656" y="0"/>
                    </a:moveTo>
                    <a:cubicBezTo>
                      <a:pt x="366" y="0"/>
                      <a:pt x="124" y="224"/>
                      <a:pt x="99" y="520"/>
                    </a:cubicBezTo>
                    <a:lnTo>
                      <a:pt x="18" y="1564"/>
                    </a:lnTo>
                    <a:cubicBezTo>
                      <a:pt x="1" y="1867"/>
                      <a:pt x="233" y="2135"/>
                      <a:pt x="536" y="2161"/>
                    </a:cubicBezTo>
                    <a:lnTo>
                      <a:pt x="1044" y="2197"/>
                    </a:lnTo>
                    <a:cubicBezTo>
                      <a:pt x="1061" y="2199"/>
                      <a:pt x="1077" y="2199"/>
                      <a:pt x="1093" y="2199"/>
                    </a:cubicBezTo>
                    <a:cubicBezTo>
                      <a:pt x="1384" y="2199"/>
                      <a:pt x="1626" y="1976"/>
                      <a:pt x="1651" y="1689"/>
                    </a:cubicBezTo>
                    <a:lnTo>
                      <a:pt x="1678" y="1314"/>
                    </a:lnTo>
                    <a:lnTo>
                      <a:pt x="1731" y="645"/>
                    </a:lnTo>
                    <a:cubicBezTo>
                      <a:pt x="1749" y="333"/>
                      <a:pt x="1517" y="65"/>
                      <a:pt x="1214" y="38"/>
                    </a:cubicBezTo>
                    <a:lnTo>
                      <a:pt x="705" y="3"/>
                    </a:lnTo>
                    <a:cubicBezTo>
                      <a:pt x="689" y="1"/>
                      <a:pt x="673" y="0"/>
                      <a:pt x="656"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34"/>
              <p:cNvSpPr/>
              <p:nvPr/>
            </p:nvSpPr>
            <p:spPr>
              <a:xfrm>
                <a:off x="8729160" y="3773888"/>
                <a:ext cx="23841" cy="45208"/>
              </a:xfrm>
              <a:custGeom>
                <a:avLst/>
                <a:gdLst/>
                <a:ahLst/>
                <a:cxnLst/>
                <a:rect l="l" t="t" r="r" b="b"/>
                <a:pathLst>
                  <a:path w="607" h="1151" extrusionOk="0">
                    <a:moveTo>
                      <a:pt x="362" y="1"/>
                    </a:moveTo>
                    <a:cubicBezTo>
                      <a:pt x="223" y="1"/>
                      <a:pt x="61" y="600"/>
                      <a:pt x="36" y="693"/>
                    </a:cubicBezTo>
                    <a:cubicBezTo>
                      <a:pt x="18" y="756"/>
                      <a:pt x="0" y="827"/>
                      <a:pt x="45" y="872"/>
                    </a:cubicBezTo>
                    <a:cubicBezTo>
                      <a:pt x="57" y="878"/>
                      <a:pt x="70" y="884"/>
                      <a:pt x="82" y="884"/>
                    </a:cubicBezTo>
                    <a:cubicBezTo>
                      <a:pt x="88" y="884"/>
                      <a:pt x="93" y="883"/>
                      <a:pt x="98" y="880"/>
                    </a:cubicBezTo>
                    <a:cubicBezTo>
                      <a:pt x="107" y="872"/>
                      <a:pt x="116" y="863"/>
                      <a:pt x="125" y="845"/>
                    </a:cubicBezTo>
                    <a:cubicBezTo>
                      <a:pt x="134" y="809"/>
                      <a:pt x="134" y="764"/>
                      <a:pt x="143" y="720"/>
                    </a:cubicBezTo>
                    <a:cubicBezTo>
                      <a:pt x="152" y="684"/>
                      <a:pt x="178" y="640"/>
                      <a:pt x="214" y="631"/>
                    </a:cubicBezTo>
                    <a:cubicBezTo>
                      <a:pt x="259" y="702"/>
                      <a:pt x="277" y="782"/>
                      <a:pt x="277" y="863"/>
                    </a:cubicBezTo>
                    <a:cubicBezTo>
                      <a:pt x="277" y="916"/>
                      <a:pt x="259" y="970"/>
                      <a:pt x="268" y="1023"/>
                    </a:cubicBezTo>
                    <a:cubicBezTo>
                      <a:pt x="277" y="1086"/>
                      <a:pt x="303" y="1139"/>
                      <a:pt x="357" y="1148"/>
                    </a:cubicBezTo>
                    <a:cubicBezTo>
                      <a:pt x="365" y="1150"/>
                      <a:pt x="372" y="1150"/>
                      <a:pt x="380" y="1150"/>
                    </a:cubicBezTo>
                    <a:cubicBezTo>
                      <a:pt x="417" y="1150"/>
                      <a:pt x="452" y="1133"/>
                      <a:pt x="482" y="1103"/>
                    </a:cubicBezTo>
                    <a:cubicBezTo>
                      <a:pt x="509" y="1068"/>
                      <a:pt x="526" y="1014"/>
                      <a:pt x="535" y="979"/>
                    </a:cubicBezTo>
                    <a:cubicBezTo>
                      <a:pt x="571" y="863"/>
                      <a:pt x="607" y="738"/>
                      <a:pt x="562" y="631"/>
                    </a:cubicBezTo>
                    <a:cubicBezTo>
                      <a:pt x="509" y="497"/>
                      <a:pt x="410" y="434"/>
                      <a:pt x="410" y="274"/>
                    </a:cubicBezTo>
                    <a:cubicBezTo>
                      <a:pt x="410" y="211"/>
                      <a:pt x="464" y="51"/>
                      <a:pt x="384" y="6"/>
                    </a:cubicBezTo>
                    <a:cubicBezTo>
                      <a:pt x="376" y="3"/>
                      <a:pt x="369" y="1"/>
                      <a:pt x="362" y="1"/>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34"/>
              <p:cNvSpPr/>
              <p:nvPr/>
            </p:nvSpPr>
            <p:spPr>
              <a:xfrm>
                <a:off x="8421861" y="3550287"/>
                <a:ext cx="42066" cy="51296"/>
              </a:xfrm>
              <a:custGeom>
                <a:avLst/>
                <a:gdLst/>
                <a:ahLst/>
                <a:cxnLst/>
                <a:rect l="l" t="t" r="r" b="b"/>
                <a:pathLst>
                  <a:path w="1071" h="1306" extrusionOk="0">
                    <a:moveTo>
                      <a:pt x="124" y="0"/>
                    </a:moveTo>
                    <a:cubicBezTo>
                      <a:pt x="115" y="0"/>
                      <a:pt x="106" y="2"/>
                      <a:pt x="98" y="8"/>
                    </a:cubicBezTo>
                    <a:cubicBezTo>
                      <a:pt x="72" y="17"/>
                      <a:pt x="63" y="52"/>
                      <a:pt x="72" y="79"/>
                    </a:cubicBezTo>
                    <a:cubicBezTo>
                      <a:pt x="81" y="106"/>
                      <a:pt x="107" y="132"/>
                      <a:pt x="125" y="150"/>
                    </a:cubicBezTo>
                    <a:cubicBezTo>
                      <a:pt x="161" y="177"/>
                      <a:pt x="188" y="204"/>
                      <a:pt x="214" y="240"/>
                    </a:cubicBezTo>
                    <a:cubicBezTo>
                      <a:pt x="241" y="257"/>
                      <a:pt x="277" y="293"/>
                      <a:pt x="259" y="329"/>
                    </a:cubicBezTo>
                    <a:cubicBezTo>
                      <a:pt x="250" y="356"/>
                      <a:pt x="232" y="364"/>
                      <a:pt x="214" y="373"/>
                    </a:cubicBezTo>
                    <a:cubicBezTo>
                      <a:pt x="152" y="409"/>
                      <a:pt x="89" y="463"/>
                      <a:pt x="45" y="516"/>
                    </a:cubicBezTo>
                    <a:cubicBezTo>
                      <a:pt x="18" y="534"/>
                      <a:pt x="0" y="570"/>
                      <a:pt x="0" y="605"/>
                    </a:cubicBezTo>
                    <a:cubicBezTo>
                      <a:pt x="0" y="623"/>
                      <a:pt x="9" y="650"/>
                      <a:pt x="18" y="668"/>
                    </a:cubicBezTo>
                    <a:cubicBezTo>
                      <a:pt x="54" y="739"/>
                      <a:pt x="107" y="793"/>
                      <a:pt x="161" y="846"/>
                    </a:cubicBezTo>
                    <a:cubicBezTo>
                      <a:pt x="313" y="962"/>
                      <a:pt x="518" y="998"/>
                      <a:pt x="634" y="1158"/>
                    </a:cubicBezTo>
                    <a:cubicBezTo>
                      <a:pt x="669" y="1212"/>
                      <a:pt x="723" y="1265"/>
                      <a:pt x="759" y="1301"/>
                    </a:cubicBezTo>
                    <a:cubicBezTo>
                      <a:pt x="761" y="1304"/>
                      <a:pt x="765" y="1305"/>
                      <a:pt x="769" y="1305"/>
                    </a:cubicBezTo>
                    <a:cubicBezTo>
                      <a:pt x="790" y="1305"/>
                      <a:pt x="824" y="1272"/>
                      <a:pt x="839" y="1257"/>
                    </a:cubicBezTo>
                    <a:cubicBezTo>
                      <a:pt x="883" y="1239"/>
                      <a:pt x="1071" y="1167"/>
                      <a:pt x="1026" y="1132"/>
                    </a:cubicBezTo>
                    <a:cubicBezTo>
                      <a:pt x="937" y="1034"/>
                      <a:pt x="928" y="1025"/>
                      <a:pt x="875" y="971"/>
                    </a:cubicBezTo>
                    <a:cubicBezTo>
                      <a:pt x="812" y="900"/>
                      <a:pt x="759" y="810"/>
                      <a:pt x="741" y="712"/>
                    </a:cubicBezTo>
                    <a:cubicBezTo>
                      <a:pt x="732" y="632"/>
                      <a:pt x="741" y="543"/>
                      <a:pt x="696" y="471"/>
                    </a:cubicBezTo>
                    <a:cubicBezTo>
                      <a:pt x="678" y="427"/>
                      <a:pt x="643" y="391"/>
                      <a:pt x="607" y="356"/>
                    </a:cubicBezTo>
                    <a:cubicBezTo>
                      <a:pt x="473" y="231"/>
                      <a:pt x="339" y="124"/>
                      <a:pt x="188" y="25"/>
                    </a:cubicBezTo>
                    <a:cubicBezTo>
                      <a:pt x="169" y="13"/>
                      <a:pt x="145" y="0"/>
                      <a:pt x="124"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34"/>
              <p:cNvSpPr/>
              <p:nvPr/>
            </p:nvSpPr>
            <p:spPr>
              <a:xfrm>
                <a:off x="8696561" y="4056875"/>
                <a:ext cx="18264" cy="28751"/>
              </a:xfrm>
              <a:custGeom>
                <a:avLst/>
                <a:gdLst/>
                <a:ahLst/>
                <a:cxnLst/>
                <a:rect l="l" t="t" r="r" b="b"/>
                <a:pathLst>
                  <a:path w="465" h="732" extrusionOk="0">
                    <a:moveTo>
                      <a:pt x="0" y="0"/>
                    </a:moveTo>
                    <a:lnTo>
                      <a:pt x="0" y="732"/>
                    </a:lnTo>
                    <a:lnTo>
                      <a:pt x="464" y="732"/>
                    </a:lnTo>
                    <a:lnTo>
                      <a:pt x="46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34"/>
              <p:cNvSpPr/>
              <p:nvPr/>
            </p:nvSpPr>
            <p:spPr>
              <a:xfrm>
                <a:off x="8695147" y="4076513"/>
                <a:ext cx="82051" cy="36803"/>
              </a:xfrm>
              <a:custGeom>
                <a:avLst/>
                <a:gdLst/>
                <a:ahLst/>
                <a:cxnLst/>
                <a:rect l="l" t="t" r="r" b="b"/>
                <a:pathLst>
                  <a:path w="2089" h="937" extrusionOk="0">
                    <a:moveTo>
                      <a:pt x="1" y="0"/>
                    </a:moveTo>
                    <a:lnTo>
                      <a:pt x="1" y="937"/>
                    </a:lnTo>
                    <a:lnTo>
                      <a:pt x="366" y="937"/>
                    </a:lnTo>
                    <a:lnTo>
                      <a:pt x="366" y="758"/>
                    </a:lnTo>
                    <a:lnTo>
                      <a:pt x="447" y="758"/>
                    </a:lnTo>
                    <a:lnTo>
                      <a:pt x="527" y="865"/>
                    </a:lnTo>
                    <a:lnTo>
                      <a:pt x="572" y="937"/>
                    </a:lnTo>
                    <a:lnTo>
                      <a:pt x="2088" y="937"/>
                    </a:lnTo>
                    <a:cubicBezTo>
                      <a:pt x="2088" y="910"/>
                      <a:pt x="2079" y="892"/>
                      <a:pt x="2070" y="865"/>
                    </a:cubicBezTo>
                    <a:cubicBezTo>
                      <a:pt x="1981" y="696"/>
                      <a:pt x="1642" y="553"/>
                      <a:pt x="1410" y="526"/>
                    </a:cubicBezTo>
                    <a:cubicBezTo>
                      <a:pt x="1160" y="491"/>
                      <a:pt x="536" y="0"/>
                      <a:pt x="5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34"/>
              <p:cNvSpPr/>
              <p:nvPr/>
            </p:nvSpPr>
            <p:spPr>
              <a:xfrm>
                <a:off x="8715846" y="4110487"/>
                <a:ext cx="61351" cy="2828"/>
              </a:xfrm>
              <a:custGeom>
                <a:avLst/>
                <a:gdLst/>
                <a:ahLst/>
                <a:cxnLst/>
                <a:rect l="l" t="t" r="r" b="b"/>
                <a:pathLst>
                  <a:path w="1562" h="72" extrusionOk="0">
                    <a:moveTo>
                      <a:pt x="0" y="0"/>
                    </a:moveTo>
                    <a:lnTo>
                      <a:pt x="45" y="72"/>
                    </a:lnTo>
                    <a:lnTo>
                      <a:pt x="1561" y="72"/>
                    </a:lnTo>
                    <a:cubicBezTo>
                      <a:pt x="1561" y="45"/>
                      <a:pt x="1552" y="27"/>
                      <a:pt x="1543" y="0"/>
                    </a:cubicBez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34"/>
              <p:cNvSpPr/>
              <p:nvPr/>
            </p:nvSpPr>
            <p:spPr>
              <a:xfrm>
                <a:off x="8695147" y="4110487"/>
                <a:ext cx="14415" cy="2828"/>
              </a:xfrm>
              <a:custGeom>
                <a:avLst/>
                <a:gdLst/>
                <a:ahLst/>
                <a:cxnLst/>
                <a:rect l="l" t="t" r="r" b="b"/>
                <a:pathLst>
                  <a:path w="367" h="72" extrusionOk="0">
                    <a:moveTo>
                      <a:pt x="1" y="0"/>
                    </a:moveTo>
                    <a:lnTo>
                      <a:pt x="1" y="72"/>
                    </a:lnTo>
                    <a:lnTo>
                      <a:pt x="366" y="72"/>
                    </a:lnTo>
                    <a:lnTo>
                      <a:pt x="366"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34"/>
              <p:cNvSpPr/>
              <p:nvPr/>
            </p:nvSpPr>
            <p:spPr>
              <a:xfrm>
                <a:off x="8583720" y="4056875"/>
                <a:ext cx="18618" cy="28751"/>
              </a:xfrm>
              <a:custGeom>
                <a:avLst/>
                <a:gdLst/>
                <a:ahLst/>
                <a:cxnLst/>
                <a:rect l="l" t="t" r="r" b="b"/>
                <a:pathLst>
                  <a:path w="474" h="732" extrusionOk="0">
                    <a:moveTo>
                      <a:pt x="1" y="0"/>
                    </a:moveTo>
                    <a:lnTo>
                      <a:pt x="1" y="732"/>
                    </a:lnTo>
                    <a:lnTo>
                      <a:pt x="474" y="732"/>
                    </a:lnTo>
                    <a:lnTo>
                      <a:pt x="47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34"/>
              <p:cNvSpPr/>
              <p:nvPr/>
            </p:nvSpPr>
            <p:spPr>
              <a:xfrm>
                <a:off x="8579517" y="3536148"/>
                <a:ext cx="139867" cy="237668"/>
              </a:xfrm>
              <a:custGeom>
                <a:avLst/>
                <a:gdLst/>
                <a:ahLst/>
                <a:cxnLst/>
                <a:rect l="l" t="t" r="r" b="b"/>
                <a:pathLst>
                  <a:path w="3561" h="6051" extrusionOk="0">
                    <a:moveTo>
                      <a:pt x="1532" y="0"/>
                    </a:moveTo>
                    <a:cubicBezTo>
                      <a:pt x="1445" y="0"/>
                      <a:pt x="1303" y="4"/>
                      <a:pt x="1143" y="20"/>
                    </a:cubicBezTo>
                    <a:cubicBezTo>
                      <a:pt x="768" y="64"/>
                      <a:pt x="304" y="180"/>
                      <a:pt x="242" y="546"/>
                    </a:cubicBezTo>
                    <a:cubicBezTo>
                      <a:pt x="135" y="1170"/>
                      <a:pt x="1" y="5899"/>
                      <a:pt x="1" y="5899"/>
                    </a:cubicBezTo>
                    <a:lnTo>
                      <a:pt x="3105" y="6050"/>
                    </a:lnTo>
                    <a:lnTo>
                      <a:pt x="3212" y="6050"/>
                    </a:lnTo>
                    <a:lnTo>
                      <a:pt x="3462" y="1724"/>
                    </a:lnTo>
                    <a:lnTo>
                      <a:pt x="3533" y="546"/>
                    </a:lnTo>
                    <a:cubicBezTo>
                      <a:pt x="3533" y="546"/>
                      <a:pt x="3560" y="118"/>
                      <a:pt x="2989" y="91"/>
                    </a:cubicBezTo>
                    <a:cubicBezTo>
                      <a:pt x="2963" y="91"/>
                      <a:pt x="2927" y="82"/>
                      <a:pt x="2891" y="82"/>
                    </a:cubicBezTo>
                    <a:cubicBezTo>
                      <a:pt x="2338" y="55"/>
                      <a:pt x="1624" y="2"/>
                      <a:pt x="1624" y="2"/>
                    </a:cubicBezTo>
                    <a:cubicBezTo>
                      <a:pt x="1624" y="2"/>
                      <a:pt x="1590" y="0"/>
                      <a:pt x="15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34"/>
              <p:cNvSpPr/>
              <p:nvPr/>
            </p:nvSpPr>
            <p:spPr>
              <a:xfrm>
                <a:off x="8580224" y="3730998"/>
                <a:ext cx="137393" cy="339593"/>
              </a:xfrm>
              <a:custGeom>
                <a:avLst/>
                <a:gdLst/>
                <a:ahLst/>
                <a:cxnLst/>
                <a:rect l="l" t="t" r="r" b="b"/>
                <a:pathLst>
                  <a:path w="3498" h="8646" extrusionOk="0">
                    <a:moveTo>
                      <a:pt x="224" y="1"/>
                    </a:moveTo>
                    <a:lnTo>
                      <a:pt x="1" y="8645"/>
                    </a:lnTo>
                    <a:lnTo>
                      <a:pt x="679" y="8645"/>
                    </a:lnTo>
                    <a:lnTo>
                      <a:pt x="1571" y="1999"/>
                    </a:lnTo>
                    <a:lnTo>
                      <a:pt x="2882" y="8645"/>
                    </a:lnTo>
                    <a:lnTo>
                      <a:pt x="3498" y="8645"/>
                    </a:lnTo>
                    <a:lnTo>
                      <a:pt x="2864" y="135"/>
                    </a:lnTo>
                    <a:lnTo>
                      <a:pt x="2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34"/>
              <p:cNvSpPr/>
              <p:nvPr/>
            </p:nvSpPr>
            <p:spPr>
              <a:xfrm>
                <a:off x="8521702" y="4076513"/>
                <a:ext cx="82051" cy="36803"/>
              </a:xfrm>
              <a:custGeom>
                <a:avLst/>
                <a:gdLst/>
                <a:ahLst/>
                <a:cxnLst/>
                <a:rect l="l" t="t" r="r" b="b"/>
                <a:pathLst>
                  <a:path w="2089" h="937" extrusionOk="0">
                    <a:moveTo>
                      <a:pt x="1553" y="0"/>
                    </a:moveTo>
                    <a:cubicBezTo>
                      <a:pt x="1553" y="0"/>
                      <a:pt x="929" y="491"/>
                      <a:pt x="670" y="526"/>
                    </a:cubicBezTo>
                    <a:cubicBezTo>
                      <a:pt x="447" y="553"/>
                      <a:pt x="108" y="696"/>
                      <a:pt x="19" y="865"/>
                    </a:cubicBezTo>
                    <a:cubicBezTo>
                      <a:pt x="10" y="892"/>
                      <a:pt x="1" y="910"/>
                      <a:pt x="1" y="937"/>
                    </a:cubicBezTo>
                    <a:lnTo>
                      <a:pt x="1517" y="937"/>
                    </a:lnTo>
                    <a:lnTo>
                      <a:pt x="1562" y="865"/>
                    </a:lnTo>
                    <a:lnTo>
                      <a:pt x="1642" y="758"/>
                    </a:lnTo>
                    <a:lnTo>
                      <a:pt x="1723" y="758"/>
                    </a:lnTo>
                    <a:lnTo>
                      <a:pt x="1723" y="937"/>
                    </a:lnTo>
                    <a:lnTo>
                      <a:pt x="2088" y="937"/>
                    </a:lnTo>
                    <a:lnTo>
                      <a:pt x="208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34"/>
              <p:cNvSpPr/>
              <p:nvPr/>
            </p:nvSpPr>
            <p:spPr>
              <a:xfrm>
                <a:off x="8521702" y="4110487"/>
                <a:ext cx="61351" cy="2828"/>
              </a:xfrm>
              <a:custGeom>
                <a:avLst/>
                <a:gdLst/>
                <a:ahLst/>
                <a:cxnLst/>
                <a:rect l="l" t="t" r="r" b="b"/>
                <a:pathLst>
                  <a:path w="1562" h="72" extrusionOk="0">
                    <a:moveTo>
                      <a:pt x="19" y="0"/>
                    </a:moveTo>
                    <a:cubicBezTo>
                      <a:pt x="10" y="27"/>
                      <a:pt x="1" y="45"/>
                      <a:pt x="1" y="72"/>
                    </a:cubicBezTo>
                    <a:lnTo>
                      <a:pt x="1517" y="72"/>
                    </a:lnTo>
                    <a:lnTo>
                      <a:pt x="1562"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34"/>
              <p:cNvSpPr/>
              <p:nvPr/>
            </p:nvSpPr>
            <p:spPr>
              <a:xfrm>
                <a:off x="8589336" y="4110487"/>
                <a:ext cx="14415" cy="2828"/>
              </a:xfrm>
              <a:custGeom>
                <a:avLst/>
                <a:gdLst/>
                <a:ahLst/>
                <a:cxnLst/>
                <a:rect l="l" t="t" r="r" b="b"/>
                <a:pathLst>
                  <a:path w="367" h="72" extrusionOk="0">
                    <a:moveTo>
                      <a:pt x="1" y="0"/>
                    </a:moveTo>
                    <a:lnTo>
                      <a:pt x="1" y="72"/>
                    </a:lnTo>
                    <a:lnTo>
                      <a:pt x="366" y="72"/>
                    </a:lnTo>
                    <a:lnTo>
                      <a:pt x="366"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34"/>
              <p:cNvSpPr/>
              <p:nvPr/>
            </p:nvSpPr>
            <p:spPr>
              <a:xfrm>
                <a:off x="8587922" y="3768154"/>
                <a:ext cx="107974" cy="10212"/>
              </a:xfrm>
              <a:custGeom>
                <a:avLst/>
                <a:gdLst/>
                <a:ahLst/>
                <a:cxnLst/>
                <a:rect l="l" t="t" r="r" b="b"/>
                <a:pathLst>
                  <a:path w="2749" h="260" extrusionOk="0">
                    <a:moveTo>
                      <a:pt x="1" y="1"/>
                    </a:moveTo>
                    <a:lnTo>
                      <a:pt x="1" y="143"/>
                    </a:lnTo>
                    <a:lnTo>
                      <a:pt x="2749" y="259"/>
                    </a:lnTo>
                    <a:lnTo>
                      <a:pt x="2749" y="259"/>
                    </a:lnTo>
                    <a:lnTo>
                      <a:pt x="2740" y="125"/>
                    </a:lnTo>
                    <a:lnTo>
                      <a:pt x="1" y="1"/>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34"/>
              <p:cNvSpPr/>
              <p:nvPr/>
            </p:nvSpPr>
            <p:spPr>
              <a:xfrm>
                <a:off x="8519974" y="3541332"/>
                <a:ext cx="101297" cy="142224"/>
              </a:xfrm>
              <a:custGeom>
                <a:avLst/>
                <a:gdLst/>
                <a:ahLst/>
                <a:cxnLst/>
                <a:rect l="l" t="t" r="r" b="b"/>
                <a:pathLst>
                  <a:path w="2579" h="3621" extrusionOk="0">
                    <a:moveTo>
                      <a:pt x="2210" y="1"/>
                    </a:moveTo>
                    <a:cubicBezTo>
                      <a:pt x="2199" y="1"/>
                      <a:pt x="2188" y="2"/>
                      <a:pt x="2177" y="4"/>
                    </a:cubicBezTo>
                    <a:cubicBezTo>
                      <a:pt x="1998" y="39"/>
                      <a:pt x="1695" y="155"/>
                      <a:pt x="1526" y="601"/>
                    </a:cubicBezTo>
                    <a:cubicBezTo>
                      <a:pt x="1276" y="1262"/>
                      <a:pt x="303" y="2974"/>
                      <a:pt x="303" y="2974"/>
                    </a:cubicBezTo>
                    <a:cubicBezTo>
                      <a:pt x="303" y="2974"/>
                      <a:pt x="0" y="3438"/>
                      <a:pt x="268" y="3581"/>
                    </a:cubicBezTo>
                    <a:cubicBezTo>
                      <a:pt x="318" y="3608"/>
                      <a:pt x="362" y="3621"/>
                      <a:pt x="402" y="3621"/>
                    </a:cubicBezTo>
                    <a:cubicBezTo>
                      <a:pt x="574" y="3621"/>
                      <a:pt x="684" y="3380"/>
                      <a:pt x="1017" y="2974"/>
                    </a:cubicBezTo>
                    <a:cubicBezTo>
                      <a:pt x="1392" y="2502"/>
                      <a:pt x="2578" y="833"/>
                      <a:pt x="2391" y="137"/>
                    </a:cubicBezTo>
                    <a:cubicBezTo>
                      <a:pt x="2367" y="59"/>
                      <a:pt x="2295" y="1"/>
                      <a:pt x="22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34"/>
              <p:cNvSpPr/>
              <p:nvPr/>
            </p:nvSpPr>
            <p:spPr>
              <a:xfrm>
                <a:off x="8447077" y="3586657"/>
                <a:ext cx="109349" cy="98233"/>
              </a:xfrm>
              <a:custGeom>
                <a:avLst/>
                <a:gdLst/>
                <a:ahLst/>
                <a:cxnLst/>
                <a:rect l="l" t="t" r="r" b="b"/>
                <a:pathLst>
                  <a:path w="2784" h="2501" extrusionOk="0">
                    <a:moveTo>
                      <a:pt x="250" y="0"/>
                    </a:moveTo>
                    <a:lnTo>
                      <a:pt x="1" y="268"/>
                    </a:lnTo>
                    <a:lnTo>
                      <a:pt x="1687" y="2177"/>
                    </a:lnTo>
                    <a:cubicBezTo>
                      <a:pt x="1687" y="2177"/>
                      <a:pt x="1914" y="2501"/>
                      <a:pt x="2175" y="2501"/>
                    </a:cubicBezTo>
                    <a:cubicBezTo>
                      <a:pt x="2261" y="2501"/>
                      <a:pt x="2350" y="2466"/>
                      <a:pt x="2436" y="2373"/>
                    </a:cubicBezTo>
                    <a:cubicBezTo>
                      <a:pt x="2784" y="1999"/>
                      <a:pt x="1919" y="1437"/>
                      <a:pt x="1919" y="1437"/>
                    </a:cubicBezTo>
                    <a:lnTo>
                      <a:pt x="25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34"/>
              <p:cNvSpPr/>
              <p:nvPr/>
            </p:nvSpPr>
            <p:spPr>
              <a:xfrm>
                <a:off x="8689884" y="3541450"/>
                <a:ext cx="86607" cy="148076"/>
              </a:xfrm>
              <a:custGeom>
                <a:avLst/>
                <a:gdLst/>
                <a:ahLst/>
                <a:cxnLst/>
                <a:rect l="l" t="t" r="r" b="b"/>
                <a:pathLst>
                  <a:path w="2205" h="3770" extrusionOk="0">
                    <a:moveTo>
                      <a:pt x="334" y="1"/>
                    </a:moveTo>
                    <a:cubicBezTo>
                      <a:pt x="263" y="1"/>
                      <a:pt x="196" y="36"/>
                      <a:pt x="161" y="99"/>
                    </a:cubicBezTo>
                    <a:cubicBezTo>
                      <a:pt x="81" y="259"/>
                      <a:pt x="1" y="581"/>
                      <a:pt x="269" y="982"/>
                    </a:cubicBezTo>
                    <a:cubicBezTo>
                      <a:pt x="652" y="1571"/>
                      <a:pt x="1464" y="3364"/>
                      <a:pt x="1464" y="3364"/>
                    </a:cubicBezTo>
                    <a:cubicBezTo>
                      <a:pt x="1464" y="3364"/>
                      <a:pt x="1618" y="3770"/>
                      <a:pt x="1845" y="3770"/>
                    </a:cubicBezTo>
                    <a:cubicBezTo>
                      <a:pt x="1874" y="3770"/>
                      <a:pt x="1905" y="3763"/>
                      <a:pt x="1937" y="3747"/>
                    </a:cubicBezTo>
                    <a:cubicBezTo>
                      <a:pt x="2204" y="3614"/>
                      <a:pt x="2044" y="3408"/>
                      <a:pt x="1883" y="2784"/>
                    </a:cubicBezTo>
                    <a:cubicBezTo>
                      <a:pt x="1723" y="2204"/>
                      <a:pt x="1071" y="259"/>
                      <a:pt x="393" y="10"/>
                    </a:cubicBezTo>
                    <a:cubicBezTo>
                      <a:pt x="374" y="4"/>
                      <a:pt x="353" y="1"/>
                      <a:pt x="3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34"/>
              <p:cNvSpPr/>
              <p:nvPr/>
            </p:nvSpPr>
            <p:spPr>
              <a:xfrm>
                <a:off x="8734384" y="3665642"/>
                <a:ext cx="43834" cy="120071"/>
              </a:xfrm>
              <a:custGeom>
                <a:avLst/>
                <a:gdLst/>
                <a:ahLst/>
                <a:cxnLst/>
                <a:rect l="l" t="t" r="r" b="b"/>
                <a:pathLst>
                  <a:path w="1116" h="3057" extrusionOk="0">
                    <a:moveTo>
                      <a:pt x="589" y="1"/>
                    </a:moveTo>
                    <a:cubicBezTo>
                      <a:pt x="164" y="1"/>
                      <a:pt x="197" y="916"/>
                      <a:pt x="197" y="916"/>
                    </a:cubicBezTo>
                    <a:lnTo>
                      <a:pt x="1" y="3003"/>
                    </a:lnTo>
                    <a:lnTo>
                      <a:pt x="349" y="3057"/>
                    </a:lnTo>
                    <a:lnTo>
                      <a:pt x="893" y="701"/>
                    </a:lnTo>
                    <a:cubicBezTo>
                      <a:pt x="893" y="701"/>
                      <a:pt x="1116" y="86"/>
                      <a:pt x="643" y="6"/>
                    </a:cubicBezTo>
                    <a:cubicBezTo>
                      <a:pt x="624" y="2"/>
                      <a:pt x="606" y="1"/>
                      <a:pt x="5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34"/>
              <p:cNvSpPr/>
              <p:nvPr/>
            </p:nvSpPr>
            <p:spPr>
              <a:xfrm>
                <a:off x="8624371" y="3536148"/>
                <a:ext cx="68736" cy="107306"/>
              </a:xfrm>
              <a:custGeom>
                <a:avLst/>
                <a:gdLst/>
                <a:ahLst/>
                <a:cxnLst/>
                <a:rect l="l" t="t" r="r" b="b"/>
                <a:pathLst>
                  <a:path w="1750" h="2732" extrusionOk="0">
                    <a:moveTo>
                      <a:pt x="390" y="0"/>
                    </a:moveTo>
                    <a:cubicBezTo>
                      <a:pt x="303" y="0"/>
                      <a:pt x="161" y="4"/>
                      <a:pt x="1" y="20"/>
                    </a:cubicBezTo>
                    <a:lnTo>
                      <a:pt x="375" y="2241"/>
                    </a:lnTo>
                    <a:lnTo>
                      <a:pt x="465" y="2732"/>
                    </a:lnTo>
                    <a:lnTo>
                      <a:pt x="705" y="2223"/>
                    </a:lnTo>
                    <a:lnTo>
                      <a:pt x="1749" y="82"/>
                    </a:lnTo>
                    <a:cubicBezTo>
                      <a:pt x="1553" y="73"/>
                      <a:pt x="1330" y="64"/>
                      <a:pt x="1125" y="46"/>
                    </a:cubicBezTo>
                    <a:cubicBezTo>
                      <a:pt x="982" y="38"/>
                      <a:pt x="848" y="29"/>
                      <a:pt x="741" y="20"/>
                    </a:cubicBezTo>
                    <a:cubicBezTo>
                      <a:pt x="589" y="11"/>
                      <a:pt x="482" y="2"/>
                      <a:pt x="482" y="2"/>
                    </a:cubicBezTo>
                    <a:cubicBezTo>
                      <a:pt x="482" y="2"/>
                      <a:pt x="448" y="0"/>
                      <a:pt x="39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34"/>
              <p:cNvSpPr/>
              <p:nvPr/>
            </p:nvSpPr>
            <p:spPr>
              <a:xfrm>
                <a:off x="8639099" y="3536894"/>
                <a:ext cx="29458" cy="106560"/>
              </a:xfrm>
              <a:custGeom>
                <a:avLst/>
                <a:gdLst/>
                <a:ahLst/>
                <a:cxnLst/>
                <a:rect l="l" t="t" r="r" b="b"/>
                <a:pathLst>
                  <a:path w="750" h="2713" extrusionOk="0">
                    <a:moveTo>
                      <a:pt x="366" y="1"/>
                    </a:moveTo>
                    <a:lnTo>
                      <a:pt x="446" y="197"/>
                    </a:lnTo>
                    <a:lnTo>
                      <a:pt x="0" y="2222"/>
                    </a:lnTo>
                    <a:lnTo>
                      <a:pt x="90" y="2713"/>
                    </a:lnTo>
                    <a:lnTo>
                      <a:pt x="330" y="2204"/>
                    </a:lnTo>
                    <a:lnTo>
                      <a:pt x="589" y="197"/>
                    </a:lnTo>
                    <a:lnTo>
                      <a:pt x="750" y="27"/>
                    </a:lnTo>
                    <a:cubicBezTo>
                      <a:pt x="607" y="19"/>
                      <a:pt x="473" y="10"/>
                      <a:pt x="3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34"/>
              <p:cNvSpPr/>
              <p:nvPr/>
            </p:nvSpPr>
            <p:spPr>
              <a:xfrm>
                <a:off x="8628220" y="3431005"/>
                <a:ext cx="64886" cy="51611"/>
              </a:xfrm>
              <a:custGeom>
                <a:avLst/>
                <a:gdLst/>
                <a:ahLst/>
                <a:cxnLst/>
                <a:rect l="l" t="t" r="r" b="b"/>
                <a:pathLst>
                  <a:path w="1652" h="1314" extrusionOk="0">
                    <a:moveTo>
                      <a:pt x="558" y="0"/>
                    </a:moveTo>
                    <a:cubicBezTo>
                      <a:pt x="268" y="0"/>
                      <a:pt x="26" y="224"/>
                      <a:pt x="1" y="520"/>
                    </a:cubicBezTo>
                    <a:cubicBezTo>
                      <a:pt x="280" y="570"/>
                      <a:pt x="564" y="602"/>
                      <a:pt x="853" y="602"/>
                    </a:cubicBezTo>
                    <a:cubicBezTo>
                      <a:pt x="978" y="602"/>
                      <a:pt x="1105" y="596"/>
                      <a:pt x="1232" y="582"/>
                    </a:cubicBezTo>
                    <a:lnTo>
                      <a:pt x="1232" y="582"/>
                    </a:lnTo>
                    <a:cubicBezTo>
                      <a:pt x="1223" y="868"/>
                      <a:pt x="1330" y="1109"/>
                      <a:pt x="1580" y="1314"/>
                    </a:cubicBezTo>
                    <a:lnTo>
                      <a:pt x="1633" y="645"/>
                    </a:lnTo>
                    <a:cubicBezTo>
                      <a:pt x="1651" y="333"/>
                      <a:pt x="1419" y="65"/>
                      <a:pt x="1116" y="38"/>
                    </a:cubicBezTo>
                    <a:lnTo>
                      <a:pt x="607" y="3"/>
                    </a:lnTo>
                    <a:cubicBezTo>
                      <a:pt x="591" y="1"/>
                      <a:pt x="575" y="0"/>
                      <a:pt x="5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34"/>
              <p:cNvSpPr/>
              <p:nvPr/>
            </p:nvSpPr>
            <p:spPr>
              <a:xfrm>
                <a:off x="8608267" y="3421225"/>
                <a:ext cx="51532" cy="30283"/>
              </a:xfrm>
              <a:custGeom>
                <a:avLst/>
                <a:gdLst/>
                <a:ahLst/>
                <a:cxnLst/>
                <a:rect l="l" t="t" r="r" b="b"/>
                <a:pathLst>
                  <a:path w="1312" h="771" extrusionOk="0">
                    <a:moveTo>
                      <a:pt x="599" y="0"/>
                    </a:moveTo>
                    <a:cubicBezTo>
                      <a:pt x="556" y="0"/>
                      <a:pt x="514" y="4"/>
                      <a:pt x="473" y="11"/>
                    </a:cubicBezTo>
                    <a:cubicBezTo>
                      <a:pt x="313" y="37"/>
                      <a:pt x="152" y="127"/>
                      <a:pt x="72" y="269"/>
                    </a:cubicBezTo>
                    <a:cubicBezTo>
                      <a:pt x="0" y="412"/>
                      <a:pt x="27" y="617"/>
                      <a:pt x="170" y="707"/>
                    </a:cubicBezTo>
                    <a:cubicBezTo>
                      <a:pt x="223" y="733"/>
                      <a:pt x="286" y="751"/>
                      <a:pt x="348" y="760"/>
                    </a:cubicBezTo>
                    <a:cubicBezTo>
                      <a:pt x="396" y="767"/>
                      <a:pt x="444" y="771"/>
                      <a:pt x="493" y="771"/>
                    </a:cubicBezTo>
                    <a:cubicBezTo>
                      <a:pt x="626" y="771"/>
                      <a:pt x="759" y="746"/>
                      <a:pt x="883" y="707"/>
                    </a:cubicBezTo>
                    <a:cubicBezTo>
                      <a:pt x="999" y="671"/>
                      <a:pt x="1312" y="564"/>
                      <a:pt x="1312" y="430"/>
                    </a:cubicBezTo>
                    <a:cubicBezTo>
                      <a:pt x="1312" y="287"/>
                      <a:pt x="1071" y="136"/>
                      <a:pt x="964" y="82"/>
                    </a:cubicBezTo>
                    <a:cubicBezTo>
                      <a:pt x="851" y="29"/>
                      <a:pt x="723" y="0"/>
                      <a:pt x="5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4"/>
              <p:cNvSpPr/>
              <p:nvPr/>
            </p:nvSpPr>
            <p:spPr>
              <a:xfrm>
                <a:off x="8636625" y="3420911"/>
                <a:ext cx="66615" cy="66065"/>
              </a:xfrm>
              <a:custGeom>
                <a:avLst/>
                <a:gdLst/>
                <a:ahLst/>
                <a:cxnLst/>
                <a:rect l="l" t="t" r="r" b="b"/>
                <a:pathLst>
                  <a:path w="1696" h="1682" extrusionOk="0">
                    <a:moveTo>
                      <a:pt x="848" y="1"/>
                    </a:moveTo>
                    <a:cubicBezTo>
                      <a:pt x="706" y="1"/>
                      <a:pt x="1" y="170"/>
                      <a:pt x="224" y="465"/>
                    </a:cubicBezTo>
                    <a:cubicBezTo>
                      <a:pt x="313" y="581"/>
                      <a:pt x="563" y="599"/>
                      <a:pt x="688" y="643"/>
                    </a:cubicBezTo>
                    <a:cubicBezTo>
                      <a:pt x="822" y="688"/>
                      <a:pt x="964" y="750"/>
                      <a:pt x="1054" y="884"/>
                    </a:cubicBezTo>
                    <a:cubicBezTo>
                      <a:pt x="1161" y="1027"/>
                      <a:pt x="1187" y="1223"/>
                      <a:pt x="1205" y="1410"/>
                    </a:cubicBezTo>
                    <a:cubicBezTo>
                      <a:pt x="1205" y="1517"/>
                      <a:pt x="1223" y="1642"/>
                      <a:pt x="1312" y="1678"/>
                    </a:cubicBezTo>
                    <a:cubicBezTo>
                      <a:pt x="1323" y="1681"/>
                      <a:pt x="1332" y="1682"/>
                      <a:pt x="1342" y="1682"/>
                    </a:cubicBezTo>
                    <a:cubicBezTo>
                      <a:pt x="1364" y="1682"/>
                      <a:pt x="1383" y="1675"/>
                      <a:pt x="1401" y="1669"/>
                    </a:cubicBezTo>
                    <a:cubicBezTo>
                      <a:pt x="1509" y="1633"/>
                      <a:pt x="1580" y="1535"/>
                      <a:pt x="1625" y="1428"/>
                    </a:cubicBezTo>
                    <a:cubicBezTo>
                      <a:pt x="1660" y="1312"/>
                      <a:pt x="1669" y="1196"/>
                      <a:pt x="1678" y="1071"/>
                    </a:cubicBezTo>
                    <a:cubicBezTo>
                      <a:pt x="1696" y="768"/>
                      <a:pt x="1678" y="420"/>
                      <a:pt x="1482" y="215"/>
                    </a:cubicBezTo>
                    <a:cubicBezTo>
                      <a:pt x="1321" y="37"/>
                      <a:pt x="1071" y="10"/>
                      <a:pt x="8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34"/>
              <p:cNvSpPr/>
              <p:nvPr/>
            </p:nvSpPr>
            <p:spPr>
              <a:xfrm>
                <a:off x="8675548" y="3467178"/>
                <a:ext cx="16850" cy="16850"/>
              </a:xfrm>
              <a:custGeom>
                <a:avLst/>
                <a:gdLst/>
                <a:ahLst/>
                <a:cxnLst/>
                <a:rect l="l" t="t" r="r" b="b"/>
                <a:pathLst>
                  <a:path w="429" h="429" extrusionOk="0">
                    <a:moveTo>
                      <a:pt x="223" y="0"/>
                    </a:moveTo>
                    <a:cubicBezTo>
                      <a:pt x="107" y="0"/>
                      <a:pt x="9" y="90"/>
                      <a:pt x="9" y="206"/>
                    </a:cubicBezTo>
                    <a:cubicBezTo>
                      <a:pt x="0" y="322"/>
                      <a:pt x="89" y="420"/>
                      <a:pt x="205" y="429"/>
                    </a:cubicBezTo>
                    <a:cubicBezTo>
                      <a:pt x="321" y="429"/>
                      <a:pt x="419" y="339"/>
                      <a:pt x="428" y="223"/>
                    </a:cubicBezTo>
                    <a:cubicBezTo>
                      <a:pt x="428" y="107"/>
                      <a:pt x="339" y="9"/>
                      <a:pt x="223"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34"/>
              <p:cNvSpPr/>
              <p:nvPr/>
            </p:nvSpPr>
            <p:spPr>
              <a:xfrm>
                <a:off x="8638746" y="3568786"/>
                <a:ext cx="53300" cy="202201"/>
              </a:xfrm>
              <a:custGeom>
                <a:avLst/>
                <a:gdLst/>
                <a:ahLst/>
                <a:cxnLst/>
                <a:rect l="l" t="t" r="r" b="b"/>
                <a:pathLst>
                  <a:path w="1357" h="5148" extrusionOk="0">
                    <a:moveTo>
                      <a:pt x="1330" y="0"/>
                    </a:moveTo>
                    <a:cubicBezTo>
                      <a:pt x="1330" y="0"/>
                      <a:pt x="1321" y="0"/>
                      <a:pt x="1321" y="9"/>
                    </a:cubicBezTo>
                    <a:lnTo>
                      <a:pt x="1339" y="589"/>
                    </a:lnTo>
                    <a:lnTo>
                      <a:pt x="81" y="1972"/>
                    </a:lnTo>
                    <a:lnTo>
                      <a:pt x="72" y="1972"/>
                    </a:lnTo>
                    <a:cubicBezTo>
                      <a:pt x="54" y="3043"/>
                      <a:pt x="18" y="5077"/>
                      <a:pt x="0" y="5130"/>
                    </a:cubicBezTo>
                    <a:cubicBezTo>
                      <a:pt x="0" y="5139"/>
                      <a:pt x="0" y="5148"/>
                      <a:pt x="9" y="5148"/>
                    </a:cubicBezTo>
                    <a:cubicBezTo>
                      <a:pt x="18" y="5148"/>
                      <a:pt x="18" y="5148"/>
                      <a:pt x="18" y="5139"/>
                    </a:cubicBezTo>
                    <a:cubicBezTo>
                      <a:pt x="36" y="5085"/>
                      <a:pt x="90" y="2150"/>
                      <a:pt x="99" y="1981"/>
                    </a:cubicBezTo>
                    <a:lnTo>
                      <a:pt x="1356" y="598"/>
                    </a:lnTo>
                    <a:cubicBezTo>
                      <a:pt x="1356" y="598"/>
                      <a:pt x="1356" y="589"/>
                      <a:pt x="1356" y="589"/>
                    </a:cubicBezTo>
                    <a:lnTo>
                      <a:pt x="1339" y="9"/>
                    </a:lnTo>
                    <a:cubicBezTo>
                      <a:pt x="1339" y="0"/>
                      <a:pt x="1339" y="0"/>
                      <a:pt x="1330" y="0"/>
                    </a:cubicBezTo>
                    <a:close/>
                  </a:path>
                </a:pathLst>
              </a:custGeom>
              <a:solidFill>
                <a:srgbClr val="6B70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34"/>
              <p:cNvSpPr/>
              <p:nvPr/>
            </p:nvSpPr>
            <p:spPr>
              <a:xfrm>
                <a:off x="8611056" y="3571222"/>
                <a:ext cx="31226" cy="75374"/>
              </a:xfrm>
              <a:custGeom>
                <a:avLst/>
                <a:gdLst/>
                <a:ahLst/>
                <a:cxnLst/>
                <a:rect l="l" t="t" r="r" b="b"/>
                <a:pathLst>
                  <a:path w="795" h="1919" extrusionOk="0">
                    <a:moveTo>
                      <a:pt x="27" y="1"/>
                    </a:moveTo>
                    <a:cubicBezTo>
                      <a:pt x="27" y="1"/>
                      <a:pt x="18" y="1"/>
                      <a:pt x="18" y="10"/>
                    </a:cubicBezTo>
                    <a:lnTo>
                      <a:pt x="1" y="616"/>
                    </a:lnTo>
                    <a:cubicBezTo>
                      <a:pt x="1" y="625"/>
                      <a:pt x="10" y="625"/>
                      <a:pt x="10" y="625"/>
                    </a:cubicBezTo>
                    <a:lnTo>
                      <a:pt x="777" y="1910"/>
                    </a:lnTo>
                    <a:cubicBezTo>
                      <a:pt x="777" y="1910"/>
                      <a:pt x="777" y="1919"/>
                      <a:pt x="786" y="1919"/>
                    </a:cubicBezTo>
                    <a:cubicBezTo>
                      <a:pt x="795" y="1910"/>
                      <a:pt x="795" y="1901"/>
                      <a:pt x="795" y="1901"/>
                    </a:cubicBezTo>
                    <a:lnTo>
                      <a:pt x="27" y="616"/>
                    </a:lnTo>
                    <a:lnTo>
                      <a:pt x="36" y="10"/>
                    </a:lnTo>
                    <a:cubicBezTo>
                      <a:pt x="36" y="1"/>
                      <a:pt x="36" y="1"/>
                      <a:pt x="27" y="1"/>
                    </a:cubicBezTo>
                    <a:close/>
                  </a:path>
                </a:pathLst>
              </a:custGeom>
              <a:solidFill>
                <a:srgbClr val="6B70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34"/>
              <p:cNvSpPr/>
              <p:nvPr/>
            </p:nvSpPr>
            <p:spPr>
              <a:xfrm>
                <a:off x="8734384" y="3780408"/>
                <a:ext cx="14415" cy="5302"/>
              </a:xfrm>
              <a:custGeom>
                <a:avLst/>
                <a:gdLst/>
                <a:ahLst/>
                <a:cxnLst/>
                <a:rect l="l" t="t" r="r" b="b"/>
                <a:pathLst>
                  <a:path w="367" h="135" extrusionOk="0">
                    <a:moveTo>
                      <a:pt x="10" y="1"/>
                    </a:moveTo>
                    <a:lnTo>
                      <a:pt x="1" y="81"/>
                    </a:lnTo>
                    <a:lnTo>
                      <a:pt x="349" y="135"/>
                    </a:lnTo>
                    <a:lnTo>
                      <a:pt x="367" y="63"/>
                    </a:lnTo>
                    <a:lnTo>
                      <a:pt x="1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4"/>
              <p:cNvSpPr/>
              <p:nvPr/>
            </p:nvSpPr>
            <p:spPr>
              <a:xfrm>
                <a:off x="8447077" y="3586657"/>
                <a:ext cx="14061" cy="13708"/>
              </a:xfrm>
              <a:custGeom>
                <a:avLst/>
                <a:gdLst/>
                <a:ahLst/>
                <a:cxnLst/>
                <a:rect l="l" t="t" r="r" b="b"/>
                <a:pathLst>
                  <a:path w="358" h="349" extrusionOk="0">
                    <a:moveTo>
                      <a:pt x="250" y="0"/>
                    </a:moveTo>
                    <a:lnTo>
                      <a:pt x="1" y="268"/>
                    </a:lnTo>
                    <a:lnTo>
                      <a:pt x="72" y="348"/>
                    </a:lnTo>
                    <a:lnTo>
                      <a:pt x="357" y="90"/>
                    </a:lnTo>
                    <a:lnTo>
                      <a:pt x="25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34"/>
              <p:cNvSpPr/>
              <p:nvPr/>
            </p:nvSpPr>
            <p:spPr>
              <a:xfrm>
                <a:off x="8409253" y="3685477"/>
                <a:ext cx="463946" cy="194502"/>
              </a:xfrm>
              <a:custGeom>
                <a:avLst/>
                <a:gdLst/>
                <a:ahLst/>
                <a:cxnLst/>
                <a:rect l="l" t="t" r="r" b="b"/>
                <a:pathLst>
                  <a:path w="11812" h="4952" extrusionOk="0">
                    <a:moveTo>
                      <a:pt x="0" y="0"/>
                    </a:moveTo>
                    <a:lnTo>
                      <a:pt x="1017" y="857"/>
                    </a:lnTo>
                    <a:lnTo>
                      <a:pt x="1044" y="874"/>
                    </a:lnTo>
                    <a:lnTo>
                      <a:pt x="11490" y="4951"/>
                    </a:lnTo>
                    <a:lnTo>
                      <a:pt x="11812" y="4140"/>
                    </a:lnTo>
                    <a:lnTo>
                      <a:pt x="1356" y="63"/>
                    </a:lnTo>
                    <a:lnTo>
                      <a:pt x="1329" y="63"/>
                    </a:lnTo>
                    <a:lnTo>
                      <a:pt x="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34"/>
              <p:cNvSpPr/>
              <p:nvPr/>
            </p:nvSpPr>
            <p:spPr>
              <a:xfrm>
                <a:off x="8409253" y="3685477"/>
                <a:ext cx="52239" cy="33661"/>
              </a:xfrm>
              <a:custGeom>
                <a:avLst/>
                <a:gdLst/>
                <a:ahLst/>
                <a:cxnLst/>
                <a:rect l="l" t="t" r="r" b="b"/>
                <a:pathLst>
                  <a:path w="1330" h="857" extrusionOk="0">
                    <a:moveTo>
                      <a:pt x="0" y="0"/>
                    </a:moveTo>
                    <a:lnTo>
                      <a:pt x="464" y="393"/>
                    </a:lnTo>
                    <a:lnTo>
                      <a:pt x="1017" y="857"/>
                    </a:lnTo>
                    <a:lnTo>
                      <a:pt x="1329" y="63"/>
                    </a:lnTo>
                    <a:lnTo>
                      <a:pt x="607" y="27"/>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34"/>
              <p:cNvSpPr/>
              <p:nvPr/>
            </p:nvSpPr>
            <p:spPr>
              <a:xfrm>
                <a:off x="8838467" y="3839283"/>
                <a:ext cx="34721" cy="40691"/>
              </a:xfrm>
              <a:custGeom>
                <a:avLst/>
                <a:gdLst/>
                <a:ahLst/>
                <a:cxnLst/>
                <a:rect l="l" t="t" r="r" b="b"/>
                <a:pathLst>
                  <a:path w="884" h="1036" extrusionOk="0">
                    <a:moveTo>
                      <a:pt x="322" y="1"/>
                    </a:moveTo>
                    <a:lnTo>
                      <a:pt x="0" y="812"/>
                    </a:lnTo>
                    <a:lnTo>
                      <a:pt x="562" y="1035"/>
                    </a:lnTo>
                    <a:lnTo>
                      <a:pt x="884" y="224"/>
                    </a:lnTo>
                    <a:lnTo>
                      <a:pt x="32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34"/>
              <p:cNvSpPr/>
              <p:nvPr/>
            </p:nvSpPr>
            <p:spPr>
              <a:xfrm>
                <a:off x="8860540" y="3848042"/>
                <a:ext cx="28083" cy="37864"/>
              </a:xfrm>
              <a:custGeom>
                <a:avLst/>
                <a:gdLst/>
                <a:ahLst/>
                <a:cxnLst/>
                <a:rect l="l" t="t" r="r" b="b"/>
                <a:pathLst>
                  <a:path w="715" h="964" extrusionOk="0">
                    <a:moveTo>
                      <a:pt x="322" y="1"/>
                    </a:moveTo>
                    <a:lnTo>
                      <a:pt x="0" y="812"/>
                    </a:lnTo>
                    <a:lnTo>
                      <a:pt x="393" y="964"/>
                    </a:lnTo>
                    <a:lnTo>
                      <a:pt x="714" y="152"/>
                    </a:lnTo>
                    <a:lnTo>
                      <a:pt x="32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4"/>
              <p:cNvSpPr/>
              <p:nvPr/>
            </p:nvSpPr>
            <p:spPr>
              <a:xfrm>
                <a:off x="8409253" y="3685477"/>
                <a:ext cx="23488" cy="15436"/>
              </a:xfrm>
              <a:custGeom>
                <a:avLst/>
                <a:gdLst/>
                <a:ahLst/>
                <a:cxnLst/>
                <a:rect l="l" t="t" r="r" b="b"/>
                <a:pathLst>
                  <a:path w="598" h="393" extrusionOk="0">
                    <a:moveTo>
                      <a:pt x="0" y="0"/>
                    </a:moveTo>
                    <a:lnTo>
                      <a:pt x="464" y="393"/>
                    </a:lnTo>
                    <a:lnTo>
                      <a:pt x="598" y="27"/>
                    </a:lnTo>
                    <a:lnTo>
                      <a:pt x="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34"/>
              <p:cNvSpPr/>
              <p:nvPr/>
            </p:nvSpPr>
            <p:spPr>
              <a:xfrm>
                <a:off x="8409253" y="3685477"/>
                <a:ext cx="473058" cy="200433"/>
              </a:xfrm>
              <a:custGeom>
                <a:avLst/>
                <a:gdLst/>
                <a:ahLst/>
                <a:cxnLst/>
                <a:rect l="l" t="t" r="r" b="b"/>
                <a:pathLst>
                  <a:path w="12044" h="5103" extrusionOk="0">
                    <a:moveTo>
                      <a:pt x="0" y="0"/>
                    </a:moveTo>
                    <a:lnTo>
                      <a:pt x="464" y="393"/>
                    </a:lnTo>
                    <a:lnTo>
                      <a:pt x="1017" y="857"/>
                    </a:lnTo>
                    <a:lnTo>
                      <a:pt x="1044" y="874"/>
                    </a:lnTo>
                    <a:lnTo>
                      <a:pt x="10928" y="4728"/>
                    </a:lnTo>
                    <a:lnTo>
                      <a:pt x="11490" y="4951"/>
                    </a:lnTo>
                    <a:lnTo>
                      <a:pt x="11883" y="5103"/>
                    </a:lnTo>
                    <a:lnTo>
                      <a:pt x="12044" y="4693"/>
                    </a:lnTo>
                    <a:lnTo>
                      <a:pt x="0" y="0"/>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34"/>
              <p:cNvSpPr/>
              <p:nvPr/>
            </p:nvSpPr>
            <p:spPr>
              <a:xfrm>
                <a:off x="8737566" y="3789991"/>
                <a:ext cx="16850" cy="21485"/>
              </a:xfrm>
              <a:custGeom>
                <a:avLst/>
                <a:gdLst/>
                <a:ahLst/>
                <a:cxnLst/>
                <a:rect l="l" t="t" r="r" b="b"/>
                <a:pathLst>
                  <a:path w="429" h="547" extrusionOk="0">
                    <a:moveTo>
                      <a:pt x="124" y="1"/>
                    </a:moveTo>
                    <a:cubicBezTo>
                      <a:pt x="113" y="1"/>
                      <a:pt x="101" y="3"/>
                      <a:pt x="89" y="7"/>
                    </a:cubicBezTo>
                    <a:cubicBezTo>
                      <a:pt x="27" y="15"/>
                      <a:pt x="0" y="78"/>
                      <a:pt x="18" y="131"/>
                    </a:cubicBezTo>
                    <a:cubicBezTo>
                      <a:pt x="45" y="194"/>
                      <a:pt x="45" y="265"/>
                      <a:pt x="54" y="337"/>
                    </a:cubicBezTo>
                    <a:cubicBezTo>
                      <a:pt x="54" y="372"/>
                      <a:pt x="54" y="408"/>
                      <a:pt x="72" y="444"/>
                    </a:cubicBezTo>
                    <a:cubicBezTo>
                      <a:pt x="98" y="497"/>
                      <a:pt x="170" y="524"/>
                      <a:pt x="232" y="542"/>
                    </a:cubicBezTo>
                    <a:cubicBezTo>
                      <a:pt x="249" y="545"/>
                      <a:pt x="267" y="546"/>
                      <a:pt x="285" y="546"/>
                    </a:cubicBezTo>
                    <a:cubicBezTo>
                      <a:pt x="326" y="546"/>
                      <a:pt x="368" y="537"/>
                      <a:pt x="393" y="506"/>
                    </a:cubicBezTo>
                    <a:cubicBezTo>
                      <a:pt x="402" y="488"/>
                      <a:pt x="411" y="462"/>
                      <a:pt x="411" y="444"/>
                    </a:cubicBezTo>
                    <a:cubicBezTo>
                      <a:pt x="428" y="292"/>
                      <a:pt x="357" y="140"/>
                      <a:pt x="241" y="51"/>
                    </a:cubicBezTo>
                    <a:cubicBezTo>
                      <a:pt x="206" y="23"/>
                      <a:pt x="166" y="1"/>
                      <a:pt x="124" y="1"/>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95" name="Google Shape;595;p34"/>
          <p:cNvGrpSpPr/>
          <p:nvPr/>
        </p:nvGrpSpPr>
        <p:grpSpPr>
          <a:xfrm>
            <a:off x="5712542" y="854943"/>
            <a:ext cx="640817" cy="538245"/>
            <a:chOff x="2869533" y="318283"/>
            <a:chExt cx="102176" cy="85817"/>
          </a:xfrm>
        </p:grpSpPr>
        <p:sp>
          <p:nvSpPr>
            <p:cNvPr id="596" name="Google Shape;596;p34"/>
            <p:cNvSpPr/>
            <p:nvPr/>
          </p:nvSpPr>
          <p:spPr>
            <a:xfrm>
              <a:off x="2869533" y="318283"/>
              <a:ext cx="101302" cy="85817"/>
            </a:xfrm>
            <a:custGeom>
              <a:avLst/>
              <a:gdLst/>
              <a:ahLst/>
              <a:cxnLst/>
              <a:rect l="l" t="t" r="r" b="b"/>
              <a:pathLst>
                <a:path w="2445" h="2071" extrusionOk="0">
                  <a:moveTo>
                    <a:pt x="0" y="1"/>
                  </a:moveTo>
                  <a:lnTo>
                    <a:pt x="0" y="2070"/>
                  </a:lnTo>
                  <a:lnTo>
                    <a:pt x="2079" y="2070"/>
                  </a:lnTo>
                  <a:lnTo>
                    <a:pt x="2079" y="732"/>
                  </a:lnTo>
                  <a:lnTo>
                    <a:pt x="2445" y="384"/>
                  </a:lnTo>
                  <a:lnTo>
                    <a:pt x="2248" y="188"/>
                  </a:lnTo>
                  <a:lnTo>
                    <a:pt x="2079" y="357"/>
                  </a:lnTo>
                  <a:lnTo>
                    <a:pt x="2079" y="1"/>
                  </a:ln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97" name="Google Shape;597;p34"/>
            <p:cNvGrpSpPr/>
            <p:nvPr/>
          </p:nvGrpSpPr>
          <p:grpSpPr>
            <a:xfrm>
              <a:off x="2869754" y="318941"/>
              <a:ext cx="101955" cy="84600"/>
              <a:chOff x="2854604" y="2360241"/>
              <a:chExt cx="101955" cy="84600"/>
            </a:xfrm>
          </p:grpSpPr>
          <p:sp>
            <p:nvSpPr>
              <p:cNvPr id="598" name="Google Shape;598;p34"/>
              <p:cNvSpPr/>
              <p:nvPr/>
            </p:nvSpPr>
            <p:spPr>
              <a:xfrm>
                <a:off x="2854604" y="2360241"/>
                <a:ext cx="84600" cy="84600"/>
              </a:xfrm>
              <a:prstGeom prst="rect">
                <a:avLst/>
              </a:prstGeom>
              <a:solidFill>
                <a:schemeClr val="accent6"/>
              </a:solidFill>
              <a:ln w="19050"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4"/>
              <p:cNvSpPr/>
              <p:nvPr/>
            </p:nvSpPr>
            <p:spPr>
              <a:xfrm>
                <a:off x="2867701" y="2366864"/>
                <a:ext cx="88858" cy="64434"/>
              </a:xfrm>
              <a:custGeom>
                <a:avLst/>
                <a:gdLst/>
                <a:ahLst/>
                <a:cxnLst/>
                <a:rect l="l" t="t" r="r" b="b"/>
                <a:pathLst>
                  <a:path w="2044" h="1482" extrusionOk="0">
                    <a:moveTo>
                      <a:pt x="1856" y="1"/>
                    </a:moveTo>
                    <a:lnTo>
                      <a:pt x="688" y="1116"/>
                    </a:lnTo>
                    <a:lnTo>
                      <a:pt x="170" y="714"/>
                    </a:lnTo>
                    <a:lnTo>
                      <a:pt x="1" y="929"/>
                    </a:lnTo>
                    <a:lnTo>
                      <a:pt x="714" y="1482"/>
                    </a:lnTo>
                    <a:lnTo>
                      <a:pt x="2044" y="197"/>
                    </a:lnTo>
                    <a:lnTo>
                      <a:pt x="1856" y="1"/>
                    </a:lnTo>
                    <a:close/>
                  </a:path>
                </a:pathLst>
              </a:custGeom>
              <a:solidFill>
                <a:srgbClr val="FF74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00" name="Google Shape;600;p34"/>
          <p:cNvGrpSpPr/>
          <p:nvPr/>
        </p:nvGrpSpPr>
        <p:grpSpPr>
          <a:xfrm>
            <a:off x="5632344" y="1539932"/>
            <a:ext cx="2397697" cy="685325"/>
            <a:chOff x="5632344" y="1539932"/>
            <a:chExt cx="2397697" cy="685325"/>
          </a:xfrm>
        </p:grpSpPr>
        <p:sp>
          <p:nvSpPr>
            <p:cNvPr id="601" name="Google Shape;601;p34"/>
            <p:cNvSpPr/>
            <p:nvPr/>
          </p:nvSpPr>
          <p:spPr>
            <a:xfrm>
              <a:off x="5632344" y="20229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34"/>
            <p:cNvSpPr/>
            <p:nvPr/>
          </p:nvSpPr>
          <p:spPr>
            <a:xfrm>
              <a:off x="7826344" y="15399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3" name="Google Shape;603;p34"/>
          <p:cNvSpPr/>
          <p:nvPr/>
        </p:nvSpPr>
        <p:spPr>
          <a:xfrm>
            <a:off x="1640969" y="12425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832295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477"/>
        <p:cNvGrpSpPr/>
        <p:nvPr/>
      </p:nvGrpSpPr>
      <p:grpSpPr>
        <a:xfrm>
          <a:off x="0" y="0"/>
          <a:ext cx="0" cy="0"/>
          <a:chOff x="0" y="0"/>
          <a:chExt cx="0" cy="0"/>
        </a:xfrm>
      </p:grpSpPr>
      <p:sp>
        <p:nvSpPr>
          <p:cNvPr id="478" name="Google Shape;478;p33"/>
          <p:cNvSpPr/>
          <p:nvPr/>
        </p:nvSpPr>
        <p:spPr>
          <a:xfrm rot="-6920714">
            <a:off x="-57309" y="1172670"/>
            <a:ext cx="5007286" cy="3291272"/>
          </a:xfrm>
          <a:custGeom>
            <a:avLst/>
            <a:gdLst/>
            <a:ahLst/>
            <a:cxnLst/>
            <a:rect l="l" t="t" r="r" b="b"/>
            <a:pathLst>
              <a:path w="14998" h="9858" extrusionOk="0">
                <a:moveTo>
                  <a:pt x="5710" y="1"/>
                </a:moveTo>
                <a:cubicBezTo>
                  <a:pt x="5354" y="1"/>
                  <a:pt x="4988" y="19"/>
                  <a:pt x="4649" y="117"/>
                </a:cubicBezTo>
                <a:cubicBezTo>
                  <a:pt x="3873" y="349"/>
                  <a:pt x="3248" y="1027"/>
                  <a:pt x="3079" y="1821"/>
                </a:cubicBezTo>
                <a:cubicBezTo>
                  <a:pt x="2981" y="2294"/>
                  <a:pt x="3034" y="2784"/>
                  <a:pt x="2954" y="3266"/>
                </a:cubicBezTo>
                <a:cubicBezTo>
                  <a:pt x="2882" y="3757"/>
                  <a:pt x="2668" y="4229"/>
                  <a:pt x="2356" y="4613"/>
                </a:cubicBezTo>
                <a:cubicBezTo>
                  <a:pt x="1919" y="5139"/>
                  <a:pt x="1312" y="5487"/>
                  <a:pt x="840" y="5960"/>
                </a:cubicBezTo>
                <a:cubicBezTo>
                  <a:pt x="358" y="6442"/>
                  <a:pt x="1" y="7164"/>
                  <a:pt x="260" y="7789"/>
                </a:cubicBezTo>
                <a:cubicBezTo>
                  <a:pt x="358" y="8021"/>
                  <a:pt x="536" y="8217"/>
                  <a:pt x="706" y="8404"/>
                </a:cubicBezTo>
                <a:cubicBezTo>
                  <a:pt x="955" y="8681"/>
                  <a:pt x="1214" y="8949"/>
                  <a:pt x="1535" y="9118"/>
                </a:cubicBezTo>
                <a:cubicBezTo>
                  <a:pt x="1937" y="9332"/>
                  <a:pt x="2401" y="9377"/>
                  <a:pt x="2847" y="9395"/>
                </a:cubicBezTo>
                <a:cubicBezTo>
                  <a:pt x="3108" y="9409"/>
                  <a:pt x="3370" y="9416"/>
                  <a:pt x="3631" y="9416"/>
                </a:cubicBezTo>
                <a:cubicBezTo>
                  <a:pt x="4172" y="9416"/>
                  <a:pt x="4711" y="9386"/>
                  <a:pt x="5247" y="9332"/>
                </a:cubicBezTo>
                <a:cubicBezTo>
                  <a:pt x="5605" y="9301"/>
                  <a:pt x="5967" y="9253"/>
                  <a:pt x="6325" y="9253"/>
                </a:cubicBezTo>
                <a:cubicBezTo>
                  <a:pt x="6484" y="9253"/>
                  <a:pt x="6642" y="9263"/>
                  <a:pt x="6799" y="9288"/>
                </a:cubicBezTo>
                <a:cubicBezTo>
                  <a:pt x="7325" y="9368"/>
                  <a:pt x="7816" y="9609"/>
                  <a:pt x="8333" y="9743"/>
                </a:cubicBezTo>
                <a:cubicBezTo>
                  <a:pt x="8662" y="9823"/>
                  <a:pt x="8995" y="9857"/>
                  <a:pt x="9329" y="9857"/>
                </a:cubicBezTo>
                <a:cubicBezTo>
                  <a:pt x="10336" y="9857"/>
                  <a:pt x="11356" y="9542"/>
                  <a:pt x="12321" y="9207"/>
                </a:cubicBezTo>
                <a:cubicBezTo>
                  <a:pt x="12901" y="9011"/>
                  <a:pt x="13481" y="8797"/>
                  <a:pt x="13936" y="8404"/>
                </a:cubicBezTo>
                <a:cubicBezTo>
                  <a:pt x="14837" y="7602"/>
                  <a:pt x="14997" y="6192"/>
                  <a:pt x="14587" y="5059"/>
                </a:cubicBezTo>
                <a:cubicBezTo>
                  <a:pt x="14176" y="3935"/>
                  <a:pt x="13293" y="3034"/>
                  <a:pt x="12357" y="2285"/>
                </a:cubicBezTo>
                <a:cubicBezTo>
                  <a:pt x="11661" y="1723"/>
                  <a:pt x="10894" y="1214"/>
                  <a:pt x="10010" y="1054"/>
                </a:cubicBezTo>
                <a:cubicBezTo>
                  <a:pt x="9502" y="964"/>
                  <a:pt x="8976" y="1000"/>
                  <a:pt x="8485" y="831"/>
                </a:cubicBezTo>
                <a:cubicBezTo>
                  <a:pt x="7959" y="648"/>
                  <a:pt x="7471" y="234"/>
                  <a:pt x="6948" y="143"/>
                </a:cubicBezTo>
                <a:lnTo>
                  <a:pt x="6948" y="143"/>
                </a:lnTo>
                <a:lnTo>
                  <a:pt x="7370" y="135"/>
                </a:lnTo>
                <a:cubicBezTo>
                  <a:pt x="6817" y="45"/>
                  <a:pt x="6264" y="1"/>
                  <a:pt x="5710" y="1"/>
                </a:cubicBezTo>
                <a:close/>
              </a:path>
            </a:pathLst>
          </a:custGeom>
          <a:solidFill>
            <a:srgbClr val="E2E1EC">
              <a:alpha val="511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9" name="Google Shape;479;p33"/>
          <p:cNvGrpSpPr/>
          <p:nvPr/>
        </p:nvGrpSpPr>
        <p:grpSpPr>
          <a:xfrm>
            <a:off x="3717819" y="2003342"/>
            <a:ext cx="756833" cy="2006770"/>
            <a:chOff x="7363972" y="-223337"/>
            <a:chExt cx="473051" cy="1254388"/>
          </a:xfrm>
        </p:grpSpPr>
        <p:sp>
          <p:nvSpPr>
            <p:cNvPr id="480" name="Google Shape;480;p33"/>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1" name="Google Shape;481;p33"/>
            <p:cNvGrpSpPr/>
            <p:nvPr/>
          </p:nvGrpSpPr>
          <p:grpSpPr>
            <a:xfrm>
              <a:off x="7480824" y="52920"/>
              <a:ext cx="203693" cy="790830"/>
              <a:chOff x="4595979" y="4179496"/>
              <a:chExt cx="57502" cy="223253"/>
            </a:xfrm>
          </p:grpSpPr>
          <p:sp>
            <p:nvSpPr>
              <p:cNvPr id="482" name="Google Shape;482;p33"/>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33"/>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33"/>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33"/>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6" name="Google Shape;486;p33"/>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7" name="Google Shape;487;p33"/>
          <p:cNvSpPr/>
          <p:nvPr/>
        </p:nvSpPr>
        <p:spPr>
          <a:xfrm>
            <a:off x="498444" y="2316955"/>
            <a:ext cx="702055" cy="1758795"/>
          </a:xfrm>
          <a:custGeom>
            <a:avLst/>
            <a:gdLst/>
            <a:ahLst/>
            <a:cxnLst/>
            <a:rect l="l" t="t" r="r" b="b"/>
            <a:pathLst>
              <a:path w="4060" h="10171" extrusionOk="0">
                <a:moveTo>
                  <a:pt x="411" y="1"/>
                </a:moveTo>
                <a:cubicBezTo>
                  <a:pt x="411" y="1"/>
                  <a:pt x="357" y="1490"/>
                  <a:pt x="1624" y="1936"/>
                </a:cubicBezTo>
                <a:cubicBezTo>
                  <a:pt x="1722" y="2231"/>
                  <a:pt x="1954" y="2971"/>
                  <a:pt x="2159" y="3899"/>
                </a:cubicBezTo>
                <a:cubicBezTo>
                  <a:pt x="1948" y="3661"/>
                  <a:pt x="1374" y="3106"/>
                  <a:pt x="677" y="3106"/>
                </a:cubicBezTo>
                <a:cubicBezTo>
                  <a:pt x="461" y="3106"/>
                  <a:pt x="233" y="3159"/>
                  <a:pt x="0" y="3292"/>
                </a:cubicBezTo>
                <a:cubicBezTo>
                  <a:pt x="0" y="3292"/>
                  <a:pt x="629" y="4145"/>
                  <a:pt x="1590" y="4145"/>
                </a:cubicBezTo>
                <a:cubicBezTo>
                  <a:pt x="1780" y="4145"/>
                  <a:pt x="1982" y="4112"/>
                  <a:pt x="2195" y="4033"/>
                </a:cubicBezTo>
                <a:cubicBezTo>
                  <a:pt x="2364" y="4836"/>
                  <a:pt x="2525" y="5755"/>
                  <a:pt x="2570" y="6647"/>
                </a:cubicBezTo>
                <a:cubicBezTo>
                  <a:pt x="2419" y="6377"/>
                  <a:pt x="2105" y="5958"/>
                  <a:pt x="1603" y="5958"/>
                </a:cubicBezTo>
                <a:cubicBezTo>
                  <a:pt x="1541" y="5958"/>
                  <a:pt x="1477" y="5964"/>
                  <a:pt x="1410" y="5978"/>
                </a:cubicBezTo>
                <a:cubicBezTo>
                  <a:pt x="1410" y="5978"/>
                  <a:pt x="1713" y="6888"/>
                  <a:pt x="2579" y="6888"/>
                </a:cubicBezTo>
                <a:cubicBezTo>
                  <a:pt x="2579" y="7030"/>
                  <a:pt x="2579" y="7164"/>
                  <a:pt x="2579" y="7307"/>
                </a:cubicBezTo>
                <a:lnTo>
                  <a:pt x="1205" y="7307"/>
                </a:lnTo>
                <a:lnTo>
                  <a:pt x="1205" y="9823"/>
                </a:lnTo>
                <a:cubicBezTo>
                  <a:pt x="1205" y="10010"/>
                  <a:pt x="1365" y="10171"/>
                  <a:pt x="1553" y="10171"/>
                </a:cubicBezTo>
                <a:lnTo>
                  <a:pt x="3524" y="10171"/>
                </a:lnTo>
                <a:cubicBezTo>
                  <a:pt x="3720" y="10171"/>
                  <a:pt x="3881" y="10010"/>
                  <a:pt x="3881" y="9823"/>
                </a:cubicBezTo>
                <a:lnTo>
                  <a:pt x="3881" y="7307"/>
                </a:lnTo>
                <a:lnTo>
                  <a:pt x="2677" y="7307"/>
                </a:lnTo>
                <a:cubicBezTo>
                  <a:pt x="2677" y="7164"/>
                  <a:pt x="2677" y="7021"/>
                  <a:pt x="2668" y="6888"/>
                </a:cubicBezTo>
                <a:lnTo>
                  <a:pt x="2677" y="6888"/>
                </a:lnTo>
                <a:cubicBezTo>
                  <a:pt x="2677" y="6888"/>
                  <a:pt x="2677" y="6879"/>
                  <a:pt x="2668" y="6870"/>
                </a:cubicBezTo>
                <a:cubicBezTo>
                  <a:pt x="2668" y="6602"/>
                  <a:pt x="2650" y="6334"/>
                  <a:pt x="2623" y="6058"/>
                </a:cubicBezTo>
                <a:cubicBezTo>
                  <a:pt x="2855" y="5969"/>
                  <a:pt x="4059" y="5433"/>
                  <a:pt x="3952" y="4149"/>
                </a:cubicBezTo>
                <a:lnTo>
                  <a:pt x="3952" y="4149"/>
                </a:lnTo>
                <a:cubicBezTo>
                  <a:pt x="3952" y="4149"/>
                  <a:pt x="2712" y="4586"/>
                  <a:pt x="2561" y="5576"/>
                </a:cubicBezTo>
                <a:cubicBezTo>
                  <a:pt x="2427" y="4532"/>
                  <a:pt x="2186" y="3533"/>
                  <a:pt x="1990" y="2820"/>
                </a:cubicBezTo>
                <a:cubicBezTo>
                  <a:pt x="2186" y="2739"/>
                  <a:pt x="2909" y="2382"/>
                  <a:pt x="2837" y="1580"/>
                </a:cubicBezTo>
                <a:lnTo>
                  <a:pt x="2837" y="1580"/>
                </a:lnTo>
                <a:cubicBezTo>
                  <a:pt x="2837" y="1580"/>
                  <a:pt x="1972" y="1883"/>
                  <a:pt x="1918" y="2579"/>
                </a:cubicBezTo>
                <a:cubicBezTo>
                  <a:pt x="1838" y="2293"/>
                  <a:pt x="1776" y="2070"/>
                  <a:pt x="1731" y="1936"/>
                </a:cubicBezTo>
                <a:cubicBezTo>
                  <a:pt x="1722" y="1687"/>
                  <a:pt x="1660" y="197"/>
                  <a:pt x="4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33"/>
          <p:cNvSpPr txBox="1">
            <a:spLocks noGrp="1"/>
          </p:cNvSpPr>
          <p:nvPr>
            <p:ph type="title"/>
          </p:nvPr>
        </p:nvSpPr>
        <p:spPr>
          <a:xfrm>
            <a:off x="5005308" y="4354"/>
            <a:ext cx="3741000" cy="604500"/>
          </a:xfrm>
          <a:prstGeom prst="rect">
            <a:avLst/>
          </a:prstGeom>
        </p:spPr>
        <p:txBody>
          <a:bodyPr spcFirstLastPara="1" wrap="square" lIns="91425" tIns="91425" rIns="91425" bIns="91425" anchor="ctr" anchorCtr="1">
            <a:noAutofit/>
          </a:bodyPr>
          <a:lstStyle/>
          <a:p>
            <a:pPr marL="0" lvl="0" indent="0" algn="ctr" rtl="0">
              <a:spcBef>
                <a:spcPts val="0"/>
              </a:spcBef>
              <a:spcAft>
                <a:spcPts val="0"/>
              </a:spcAft>
              <a:buNone/>
            </a:pPr>
            <a:r>
              <a:rPr lang="en-GB" sz="2000" dirty="0">
                <a:latin typeface="+mj-lt"/>
              </a:rPr>
              <a:t>Benefits to </a:t>
            </a:r>
            <a:r>
              <a:rPr lang="en-GB" sz="2000" dirty="0">
                <a:solidFill>
                  <a:schemeClr val="accent1"/>
                </a:solidFill>
                <a:latin typeface="+mj-lt"/>
              </a:rPr>
              <a:t>Employees</a:t>
            </a:r>
            <a:endParaRPr sz="2000" dirty="0">
              <a:solidFill>
                <a:schemeClr val="accent1"/>
              </a:solidFill>
              <a:latin typeface="+mj-lt"/>
            </a:endParaRPr>
          </a:p>
        </p:txBody>
      </p:sp>
      <p:sp>
        <p:nvSpPr>
          <p:cNvPr id="489" name="Google Shape;489;p33"/>
          <p:cNvSpPr txBox="1">
            <a:spLocks noGrp="1"/>
          </p:cNvSpPr>
          <p:nvPr>
            <p:ph type="body" idx="1"/>
          </p:nvPr>
        </p:nvSpPr>
        <p:spPr>
          <a:xfrm>
            <a:off x="4572000" y="608854"/>
            <a:ext cx="4571999" cy="4530292"/>
          </a:xfrm>
          <a:prstGeom prst="rect">
            <a:avLst/>
          </a:prstGeom>
        </p:spPr>
        <p:txBody>
          <a:bodyPr spcFirstLastPara="1" wrap="square" lIns="91425" tIns="91425" rIns="91425" bIns="91425" anchor="ctr" anchorCtr="1">
            <a:noAutofit/>
          </a:bodyPr>
          <a:lstStyle/>
          <a:p>
            <a:pPr marL="0" lvl="0" indent="0" algn="l" rtl="0">
              <a:spcBef>
                <a:spcPts val="0"/>
              </a:spcBef>
              <a:spcAft>
                <a:spcPts val="0"/>
              </a:spcAft>
              <a:buNone/>
            </a:pPr>
            <a:r>
              <a:rPr lang="en-US" sz="1300" b="1" dirty="0">
                <a:solidFill>
                  <a:schemeClr val="dk1"/>
                </a:solidFill>
                <a:latin typeface="+mj-lt"/>
              </a:rPr>
              <a:t>Personal </a:t>
            </a:r>
            <a:r>
              <a:rPr lang="en-US" sz="1300" b="1" dirty="0">
                <a:solidFill>
                  <a:schemeClr val="accent1"/>
                </a:solidFill>
                <a:latin typeface="+mj-lt"/>
              </a:rPr>
              <a:t>Development</a:t>
            </a:r>
            <a:endParaRPr lang="en-US" sz="1100" dirty="0">
              <a:solidFill>
                <a:schemeClr val="accent1"/>
              </a:solidFill>
              <a:latin typeface="+mj-lt"/>
            </a:endParaRPr>
          </a:p>
          <a:p>
            <a:pPr marL="0" lvl="0" indent="0" algn="l" rtl="0">
              <a:spcBef>
                <a:spcPts val="0"/>
              </a:spcBef>
              <a:spcAft>
                <a:spcPts val="0"/>
              </a:spcAft>
              <a:buNone/>
            </a:pPr>
            <a:r>
              <a:rPr lang="en-US" sz="1100" dirty="0">
                <a:solidFill>
                  <a:schemeClr val="dk1"/>
                </a:solidFill>
                <a:latin typeface="+mn-lt"/>
              </a:rPr>
              <a:t>The 360-degree feedback concept empowers employees to identify their strengths and areas for improvement, fostering personal development (London &amp; Smither, 2002).</a:t>
            </a:r>
          </a:p>
          <a:p>
            <a:pPr marL="0" lvl="0" indent="0" algn="l" rtl="0">
              <a:spcBef>
                <a:spcPts val="0"/>
              </a:spcBef>
              <a:spcAft>
                <a:spcPts val="0"/>
              </a:spcAft>
              <a:buNone/>
            </a:pPr>
            <a:endParaRPr lang="en-US" sz="1100" dirty="0">
              <a:solidFill>
                <a:schemeClr val="dk1"/>
              </a:solidFill>
              <a:latin typeface="+mn-lt"/>
            </a:endParaRPr>
          </a:p>
          <a:p>
            <a:pPr marL="0" lvl="0" indent="0" algn="l" rtl="0">
              <a:spcBef>
                <a:spcPts val="0"/>
              </a:spcBef>
              <a:spcAft>
                <a:spcPts val="0"/>
              </a:spcAft>
              <a:buNone/>
            </a:pPr>
            <a:r>
              <a:rPr lang="en-US" sz="1300" b="1" dirty="0">
                <a:solidFill>
                  <a:schemeClr val="dk1"/>
                </a:solidFill>
                <a:latin typeface="+mn-lt"/>
              </a:rPr>
              <a:t>Enhanced </a:t>
            </a:r>
            <a:r>
              <a:rPr lang="en-US" sz="1300" b="1" dirty="0">
                <a:solidFill>
                  <a:schemeClr val="accent1"/>
                </a:solidFill>
                <a:latin typeface="+mn-lt"/>
              </a:rPr>
              <a:t>Self-Awareness</a:t>
            </a:r>
          </a:p>
          <a:p>
            <a:pPr marL="0" lvl="0" indent="0" algn="l" rtl="0">
              <a:spcBef>
                <a:spcPts val="0"/>
              </a:spcBef>
              <a:spcAft>
                <a:spcPts val="0"/>
              </a:spcAft>
              <a:buNone/>
            </a:pPr>
            <a:r>
              <a:rPr lang="en-US" sz="1100" dirty="0">
                <a:solidFill>
                  <a:schemeClr val="dk1"/>
                </a:solidFill>
                <a:latin typeface="+mn-lt"/>
              </a:rPr>
              <a:t>It enhances self-awareness among employees by revealing how their performance is perceived by others, leading to better interpersonal skills and effectiveness (Kluger &amp; Nir, 2010).</a:t>
            </a:r>
          </a:p>
          <a:p>
            <a:pPr marL="0" lvl="0" indent="0" algn="l" rtl="0">
              <a:spcBef>
                <a:spcPts val="0"/>
              </a:spcBef>
              <a:spcAft>
                <a:spcPts val="0"/>
              </a:spcAft>
              <a:buNone/>
            </a:pPr>
            <a:endParaRPr lang="en-US" sz="1100" dirty="0">
              <a:solidFill>
                <a:schemeClr val="dk1"/>
              </a:solidFill>
              <a:latin typeface="+mn-lt"/>
            </a:endParaRPr>
          </a:p>
          <a:p>
            <a:pPr marL="0" lvl="0" indent="0" algn="l" rtl="0">
              <a:spcBef>
                <a:spcPts val="0"/>
              </a:spcBef>
              <a:spcAft>
                <a:spcPts val="0"/>
              </a:spcAft>
              <a:buNone/>
            </a:pPr>
            <a:r>
              <a:rPr lang="en-US" sz="1300" b="1" dirty="0">
                <a:solidFill>
                  <a:schemeClr val="dk1"/>
                </a:solidFill>
                <a:latin typeface="+mn-lt"/>
              </a:rPr>
              <a:t>Motivation and </a:t>
            </a:r>
            <a:r>
              <a:rPr lang="en-US" sz="1300" b="1" dirty="0">
                <a:solidFill>
                  <a:schemeClr val="accent1"/>
                </a:solidFill>
                <a:latin typeface="+mn-lt"/>
              </a:rPr>
              <a:t>Goals</a:t>
            </a:r>
          </a:p>
          <a:p>
            <a:pPr marL="0" lvl="0" indent="0" algn="l" rtl="0">
              <a:spcBef>
                <a:spcPts val="0"/>
              </a:spcBef>
              <a:spcAft>
                <a:spcPts val="0"/>
              </a:spcAft>
              <a:buNone/>
            </a:pPr>
            <a:r>
              <a:rPr lang="en-US" sz="1100" dirty="0">
                <a:solidFill>
                  <a:schemeClr val="dk1"/>
                </a:solidFill>
                <a:latin typeface="+mn-lt"/>
              </a:rPr>
              <a:t>Setting goals and creating development plans based on feedback received can be highly motivating for employees, providing a sense of purpose and achievement (Locke &amp; Latham, 1990).</a:t>
            </a:r>
          </a:p>
          <a:p>
            <a:pPr marL="0" lvl="0" indent="0" algn="l" rtl="0">
              <a:spcBef>
                <a:spcPts val="0"/>
              </a:spcBef>
              <a:spcAft>
                <a:spcPts val="0"/>
              </a:spcAft>
              <a:buNone/>
            </a:pPr>
            <a:endParaRPr lang="en-US" sz="1100" dirty="0">
              <a:solidFill>
                <a:schemeClr val="dk1"/>
              </a:solidFill>
              <a:latin typeface="+mn-lt"/>
            </a:endParaRPr>
          </a:p>
          <a:p>
            <a:pPr marL="0" lvl="0" indent="0" algn="l" rtl="0">
              <a:spcBef>
                <a:spcPts val="0"/>
              </a:spcBef>
              <a:spcAft>
                <a:spcPts val="0"/>
              </a:spcAft>
              <a:buNone/>
            </a:pPr>
            <a:r>
              <a:rPr lang="en-US" sz="1300" b="1" dirty="0">
                <a:solidFill>
                  <a:schemeClr val="dk1"/>
                </a:solidFill>
                <a:latin typeface="+mn-lt"/>
              </a:rPr>
              <a:t>Career </a:t>
            </a:r>
            <a:r>
              <a:rPr lang="en-US" sz="1300" b="1" dirty="0">
                <a:solidFill>
                  <a:schemeClr val="accent1"/>
                </a:solidFill>
                <a:latin typeface="+mn-lt"/>
              </a:rPr>
              <a:t>Advancement</a:t>
            </a:r>
          </a:p>
          <a:p>
            <a:pPr marL="0" lvl="0" indent="0" algn="l" rtl="0">
              <a:spcBef>
                <a:spcPts val="0"/>
              </a:spcBef>
              <a:spcAft>
                <a:spcPts val="0"/>
              </a:spcAft>
              <a:buNone/>
            </a:pPr>
            <a:r>
              <a:rPr lang="en-US" sz="1100" dirty="0">
                <a:solidFill>
                  <a:schemeClr val="dk1"/>
                </a:solidFill>
                <a:latin typeface="+mn-lt"/>
              </a:rPr>
              <a:t>Constructive feedback from 360-degree assessments can be a catalyst for career advancement, empowering employees to address weaknesses and build on strengths.</a:t>
            </a:r>
          </a:p>
        </p:txBody>
      </p:sp>
      <p:grpSp>
        <p:nvGrpSpPr>
          <p:cNvPr id="490" name="Google Shape;490;p33"/>
          <p:cNvGrpSpPr/>
          <p:nvPr/>
        </p:nvGrpSpPr>
        <p:grpSpPr>
          <a:xfrm>
            <a:off x="1885723" y="1216053"/>
            <a:ext cx="2108424" cy="604503"/>
            <a:chOff x="2285432" y="589163"/>
            <a:chExt cx="431100" cy="123600"/>
          </a:xfrm>
        </p:grpSpPr>
        <p:sp>
          <p:nvSpPr>
            <p:cNvPr id="491" name="Google Shape;491;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8" name="Google Shape;498;p33"/>
          <p:cNvGrpSpPr/>
          <p:nvPr/>
        </p:nvGrpSpPr>
        <p:grpSpPr>
          <a:xfrm>
            <a:off x="1885723" y="1942328"/>
            <a:ext cx="2108424" cy="604503"/>
            <a:chOff x="2285432" y="589163"/>
            <a:chExt cx="431100" cy="123600"/>
          </a:xfrm>
        </p:grpSpPr>
        <p:sp>
          <p:nvSpPr>
            <p:cNvPr id="499" name="Google Shape;499;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6" name="Google Shape;506;p33"/>
          <p:cNvGrpSpPr/>
          <p:nvPr/>
        </p:nvGrpSpPr>
        <p:grpSpPr>
          <a:xfrm>
            <a:off x="1885723" y="2668603"/>
            <a:ext cx="2108424" cy="604503"/>
            <a:chOff x="2285432" y="589163"/>
            <a:chExt cx="431100" cy="123600"/>
          </a:xfrm>
        </p:grpSpPr>
        <p:sp>
          <p:nvSpPr>
            <p:cNvPr id="507" name="Google Shape;507;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4" name="Google Shape;514;p33"/>
          <p:cNvGrpSpPr/>
          <p:nvPr/>
        </p:nvGrpSpPr>
        <p:grpSpPr>
          <a:xfrm>
            <a:off x="1885723" y="3394878"/>
            <a:ext cx="2108424" cy="604503"/>
            <a:chOff x="2285432" y="589163"/>
            <a:chExt cx="431100" cy="123600"/>
          </a:xfrm>
        </p:grpSpPr>
        <p:sp>
          <p:nvSpPr>
            <p:cNvPr id="515" name="Google Shape;515;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2" name="Google Shape;522;p33"/>
          <p:cNvGrpSpPr/>
          <p:nvPr/>
        </p:nvGrpSpPr>
        <p:grpSpPr>
          <a:xfrm rot="4597160">
            <a:off x="-37218" y="1928341"/>
            <a:ext cx="2906058" cy="1286821"/>
            <a:chOff x="1646200" y="285225"/>
            <a:chExt cx="469505" cy="207907"/>
          </a:xfrm>
        </p:grpSpPr>
        <p:sp>
          <p:nvSpPr>
            <p:cNvPr id="523" name="Google Shape;523;p33"/>
            <p:cNvSpPr/>
            <p:nvPr/>
          </p:nvSpPr>
          <p:spPr>
            <a:xfrm rot="-9667212">
              <a:off x="1642681" y="360760"/>
              <a:ext cx="476538" cy="56830"/>
            </a:xfrm>
            <a:prstGeom prst="homePlate">
              <a:avLst>
                <a:gd name="adj" fmla="val 85740"/>
              </a:avLst>
            </a:pr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4" name="Google Shape;524;p33"/>
            <p:cNvGrpSpPr/>
            <p:nvPr/>
          </p:nvGrpSpPr>
          <p:grpSpPr>
            <a:xfrm>
              <a:off x="1656287" y="299337"/>
              <a:ext cx="459418" cy="193795"/>
              <a:chOff x="1656287" y="299337"/>
              <a:chExt cx="459418" cy="193795"/>
            </a:xfrm>
          </p:grpSpPr>
          <p:sp>
            <p:nvSpPr>
              <p:cNvPr id="525" name="Google Shape;525;p33"/>
              <p:cNvSpPr/>
              <p:nvPr/>
            </p:nvSpPr>
            <p:spPr>
              <a:xfrm>
                <a:off x="1656287" y="299337"/>
                <a:ext cx="444700" cy="188532"/>
              </a:xfrm>
              <a:custGeom>
                <a:avLst/>
                <a:gdLst/>
                <a:ahLst/>
                <a:cxnLst/>
                <a:rect l="l" t="t" r="r" b="b"/>
                <a:pathLst>
                  <a:path w="11322" h="4800" extrusionOk="0">
                    <a:moveTo>
                      <a:pt x="1383" y="0"/>
                    </a:moveTo>
                    <a:lnTo>
                      <a:pt x="1357" y="9"/>
                    </a:lnTo>
                    <a:lnTo>
                      <a:pt x="1" y="313"/>
                    </a:lnTo>
                    <a:lnTo>
                      <a:pt x="884" y="1383"/>
                    </a:lnTo>
                    <a:lnTo>
                      <a:pt x="902" y="1401"/>
                    </a:lnTo>
                    <a:lnTo>
                      <a:pt x="10840" y="4800"/>
                    </a:lnTo>
                    <a:lnTo>
                      <a:pt x="11321" y="3399"/>
                    </a:lnTo>
                    <a:lnTo>
                      <a:pt x="138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33"/>
              <p:cNvSpPr/>
              <p:nvPr/>
            </p:nvSpPr>
            <p:spPr>
              <a:xfrm>
                <a:off x="1656287" y="299691"/>
                <a:ext cx="53300" cy="54007"/>
              </a:xfrm>
              <a:custGeom>
                <a:avLst/>
                <a:gdLst/>
                <a:ahLst/>
                <a:cxnLst/>
                <a:rect l="l" t="t" r="r" b="b"/>
                <a:pathLst>
                  <a:path w="1357" h="1375" extrusionOk="0">
                    <a:moveTo>
                      <a:pt x="1357" y="0"/>
                    </a:moveTo>
                    <a:lnTo>
                      <a:pt x="616" y="170"/>
                    </a:lnTo>
                    <a:lnTo>
                      <a:pt x="1" y="304"/>
                    </a:lnTo>
                    <a:lnTo>
                      <a:pt x="402" y="785"/>
                    </a:lnTo>
                    <a:lnTo>
                      <a:pt x="884" y="1374"/>
                    </a:lnTo>
                    <a:lnTo>
                      <a:pt x="135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33"/>
              <p:cNvSpPr/>
              <p:nvPr/>
            </p:nvSpPr>
            <p:spPr>
              <a:xfrm>
                <a:off x="2061346" y="425807"/>
                <a:ext cx="39631" cy="62058"/>
              </a:xfrm>
              <a:custGeom>
                <a:avLst/>
                <a:gdLst/>
                <a:ahLst/>
                <a:cxnLst/>
                <a:rect l="l" t="t" r="r" b="b"/>
                <a:pathLst>
                  <a:path w="1009" h="1580" extrusionOk="0">
                    <a:moveTo>
                      <a:pt x="473" y="1"/>
                    </a:moveTo>
                    <a:lnTo>
                      <a:pt x="0" y="1402"/>
                    </a:lnTo>
                    <a:lnTo>
                      <a:pt x="527" y="1580"/>
                    </a:lnTo>
                    <a:lnTo>
                      <a:pt x="1008" y="179"/>
                    </a:lnTo>
                    <a:lnTo>
                      <a:pt x="47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33"/>
              <p:cNvSpPr/>
              <p:nvPr/>
            </p:nvSpPr>
            <p:spPr>
              <a:xfrm>
                <a:off x="2082005" y="432838"/>
                <a:ext cx="33700" cy="60291"/>
              </a:xfrm>
              <a:custGeom>
                <a:avLst/>
                <a:gdLst/>
                <a:ahLst/>
                <a:cxnLst/>
                <a:rect l="l" t="t" r="r" b="b"/>
                <a:pathLst>
                  <a:path w="858" h="1535" extrusionOk="0">
                    <a:moveTo>
                      <a:pt x="482" y="0"/>
                    </a:moveTo>
                    <a:lnTo>
                      <a:pt x="1" y="1401"/>
                    </a:lnTo>
                    <a:lnTo>
                      <a:pt x="375" y="1535"/>
                    </a:lnTo>
                    <a:lnTo>
                      <a:pt x="857" y="134"/>
                    </a:lnTo>
                    <a:lnTo>
                      <a:pt x="4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33"/>
              <p:cNvSpPr/>
              <p:nvPr/>
            </p:nvSpPr>
            <p:spPr>
              <a:xfrm>
                <a:off x="1656287" y="306328"/>
                <a:ext cx="24234" cy="24234"/>
              </a:xfrm>
              <a:custGeom>
                <a:avLst/>
                <a:gdLst/>
                <a:ahLst/>
                <a:cxnLst/>
                <a:rect l="l" t="t" r="r" b="b"/>
                <a:pathLst>
                  <a:path w="617" h="617" extrusionOk="0">
                    <a:moveTo>
                      <a:pt x="616" y="1"/>
                    </a:moveTo>
                    <a:lnTo>
                      <a:pt x="1" y="135"/>
                    </a:lnTo>
                    <a:lnTo>
                      <a:pt x="402" y="616"/>
                    </a:lnTo>
                    <a:lnTo>
                      <a:pt x="61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33"/>
              <p:cNvSpPr/>
              <p:nvPr/>
            </p:nvSpPr>
            <p:spPr>
              <a:xfrm>
                <a:off x="1656287" y="311591"/>
                <a:ext cx="449963" cy="181541"/>
              </a:xfrm>
              <a:custGeom>
                <a:avLst/>
                <a:gdLst/>
                <a:ahLst/>
                <a:cxnLst/>
                <a:rect l="l" t="t" r="r" b="b"/>
                <a:pathLst>
                  <a:path w="11456" h="4622" extrusionOk="0">
                    <a:moveTo>
                      <a:pt x="1" y="1"/>
                    </a:moveTo>
                    <a:lnTo>
                      <a:pt x="402" y="482"/>
                    </a:lnTo>
                    <a:lnTo>
                      <a:pt x="884" y="1071"/>
                    </a:lnTo>
                    <a:lnTo>
                      <a:pt x="902" y="1089"/>
                    </a:lnTo>
                    <a:lnTo>
                      <a:pt x="10313" y="4310"/>
                    </a:lnTo>
                    <a:lnTo>
                      <a:pt x="10840" y="4488"/>
                    </a:lnTo>
                    <a:lnTo>
                      <a:pt x="11214" y="4622"/>
                    </a:lnTo>
                    <a:lnTo>
                      <a:pt x="11455" y="3917"/>
                    </a:lnTo>
                    <a:lnTo>
                      <a:pt x="1" y="1"/>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14802793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477"/>
        <p:cNvGrpSpPr/>
        <p:nvPr/>
      </p:nvGrpSpPr>
      <p:grpSpPr>
        <a:xfrm>
          <a:off x="0" y="0"/>
          <a:ext cx="0" cy="0"/>
          <a:chOff x="0" y="0"/>
          <a:chExt cx="0" cy="0"/>
        </a:xfrm>
      </p:grpSpPr>
      <p:sp>
        <p:nvSpPr>
          <p:cNvPr id="478" name="Google Shape;478;p33"/>
          <p:cNvSpPr/>
          <p:nvPr/>
        </p:nvSpPr>
        <p:spPr>
          <a:xfrm rot="-6920714">
            <a:off x="-57309" y="1172670"/>
            <a:ext cx="5007286" cy="3291272"/>
          </a:xfrm>
          <a:custGeom>
            <a:avLst/>
            <a:gdLst/>
            <a:ahLst/>
            <a:cxnLst/>
            <a:rect l="l" t="t" r="r" b="b"/>
            <a:pathLst>
              <a:path w="14998" h="9858" extrusionOk="0">
                <a:moveTo>
                  <a:pt x="5710" y="1"/>
                </a:moveTo>
                <a:cubicBezTo>
                  <a:pt x="5354" y="1"/>
                  <a:pt x="4988" y="19"/>
                  <a:pt x="4649" y="117"/>
                </a:cubicBezTo>
                <a:cubicBezTo>
                  <a:pt x="3873" y="349"/>
                  <a:pt x="3248" y="1027"/>
                  <a:pt x="3079" y="1821"/>
                </a:cubicBezTo>
                <a:cubicBezTo>
                  <a:pt x="2981" y="2294"/>
                  <a:pt x="3034" y="2784"/>
                  <a:pt x="2954" y="3266"/>
                </a:cubicBezTo>
                <a:cubicBezTo>
                  <a:pt x="2882" y="3757"/>
                  <a:pt x="2668" y="4229"/>
                  <a:pt x="2356" y="4613"/>
                </a:cubicBezTo>
                <a:cubicBezTo>
                  <a:pt x="1919" y="5139"/>
                  <a:pt x="1312" y="5487"/>
                  <a:pt x="840" y="5960"/>
                </a:cubicBezTo>
                <a:cubicBezTo>
                  <a:pt x="358" y="6442"/>
                  <a:pt x="1" y="7164"/>
                  <a:pt x="260" y="7789"/>
                </a:cubicBezTo>
                <a:cubicBezTo>
                  <a:pt x="358" y="8021"/>
                  <a:pt x="536" y="8217"/>
                  <a:pt x="706" y="8404"/>
                </a:cubicBezTo>
                <a:cubicBezTo>
                  <a:pt x="955" y="8681"/>
                  <a:pt x="1214" y="8949"/>
                  <a:pt x="1535" y="9118"/>
                </a:cubicBezTo>
                <a:cubicBezTo>
                  <a:pt x="1937" y="9332"/>
                  <a:pt x="2401" y="9377"/>
                  <a:pt x="2847" y="9395"/>
                </a:cubicBezTo>
                <a:cubicBezTo>
                  <a:pt x="3108" y="9409"/>
                  <a:pt x="3370" y="9416"/>
                  <a:pt x="3631" y="9416"/>
                </a:cubicBezTo>
                <a:cubicBezTo>
                  <a:pt x="4172" y="9416"/>
                  <a:pt x="4711" y="9386"/>
                  <a:pt x="5247" y="9332"/>
                </a:cubicBezTo>
                <a:cubicBezTo>
                  <a:pt x="5605" y="9301"/>
                  <a:pt x="5967" y="9253"/>
                  <a:pt x="6325" y="9253"/>
                </a:cubicBezTo>
                <a:cubicBezTo>
                  <a:pt x="6484" y="9253"/>
                  <a:pt x="6642" y="9263"/>
                  <a:pt x="6799" y="9288"/>
                </a:cubicBezTo>
                <a:cubicBezTo>
                  <a:pt x="7325" y="9368"/>
                  <a:pt x="7816" y="9609"/>
                  <a:pt x="8333" y="9743"/>
                </a:cubicBezTo>
                <a:cubicBezTo>
                  <a:pt x="8662" y="9823"/>
                  <a:pt x="8995" y="9857"/>
                  <a:pt x="9329" y="9857"/>
                </a:cubicBezTo>
                <a:cubicBezTo>
                  <a:pt x="10336" y="9857"/>
                  <a:pt x="11356" y="9542"/>
                  <a:pt x="12321" y="9207"/>
                </a:cubicBezTo>
                <a:cubicBezTo>
                  <a:pt x="12901" y="9011"/>
                  <a:pt x="13481" y="8797"/>
                  <a:pt x="13936" y="8404"/>
                </a:cubicBezTo>
                <a:cubicBezTo>
                  <a:pt x="14837" y="7602"/>
                  <a:pt x="14997" y="6192"/>
                  <a:pt x="14587" y="5059"/>
                </a:cubicBezTo>
                <a:cubicBezTo>
                  <a:pt x="14176" y="3935"/>
                  <a:pt x="13293" y="3034"/>
                  <a:pt x="12357" y="2285"/>
                </a:cubicBezTo>
                <a:cubicBezTo>
                  <a:pt x="11661" y="1723"/>
                  <a:pt x="10894" y="1214"/>
                  <a:pt x="10010" y="1054"/>
                </a:cubicBezTo>
                <a:cubicBezTo>
                  <a:pt x="9502" y="964"/>
                  <a:pt x="8976" y="1000"/>
                  <a:pt x="8485" y="831"/>
                </a:cubicBezTo>
                <a:cubicBezTo>
                  <a:pt x="7959" y="648"/>
                  <a:pt x="7471" y="234"/>
                  <a:pt x="6948" y="143"/>
                </a:cubicBezTo>
                <a:lnTo>
                  <a:pt x="6948" y="143"/>
                </a:lnTo>
                <a:lnTo>
                  <a:pt x="7370" y="135"/>
                </a:lnTo>
                <a:cubicBezTo>
                  <a:pt x="6817" y="45"/>
                  <a:pt x="6264" y="1"/>
                  <a:pt x="5710" y="1"/>
                </a:cubicBezTo>
                <a:close/>
              </a:path>
            </a:pathLst>
          </a:custGeom>
          <a:solidFill>
            <a:srgbClr val="E2E1EC">
              <a:alpha val="511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9" name="Google Shape;479;p33"/>
          <p:cNvGrpSpPr/>
          <p:nvPr/>
        </p:nvGrpSpPr>
        <p:grpSpPr>
          <a:xfrm>
            <a:off x="3717819" y="2003342"/>
            <a:ext cx="756833" cy="2006770"/>
            <a:chOff x="7363972" y="-223337"/>
            <a:chExt cx="473051" cy="1254388"/>
          </a:xfrm>
        </p:grpSpPr>
        <p:sp>
          <p:nvSpPr>
            <p:cNvPr id="480" name="Google Shape;480;p33"/>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1" name="Google Shape;481;p33"/>
            <p:cNvGrpSpPr/>
            <p:nvPr/>
          </p:nvGrpSpPr>
          <p:grpSpPr>
            <a:xfrm>
              <a:off x="7480824" y="52920"/>
              <a:ext cx="203693" cy="790830"/>
              <a:chOff x="4595979" y="4179496"/>
              <a:chExt cx="57502" cy="223253"/>
            </a:xfrm>
          </p:grpSpPr>
          <p:sp>
            <p:nvSpPr>
              <p:cNvPr id="482" name="Google Shape;482;p33"/>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33"/>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33"/>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33"/>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6" name="Google Shape;486;p33"/>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7" name="Google Shape;487;p33"/>
          <p:cNvSpPr/>
          <p:nvPr/>
        </p:nvSpPr>
        <p:spPr>
          <a:xfrm>
            <a:off x="498444" y="2316955"/>
            <a:ext cx="702055" cy="1758795"/>
          </a:xfrm>
          <a:custGeom>
            <a:avLst/>
            <a:gdLst/>
            <a:ahLst/>
            <a:cxnLst/>
            <a:rect l="l" t="t" r="r" b="b"/>
            <a:pathLst>
              <a:path w="4060" h="10171" extrusionOk="0">
                <a:moveTo>
                  <a:pt x="411" y="1"/>
                </a:moveTo>
                <a:cubicBezTo>
                  <a:pt x="411" y="1"/>
                  <a:pt x="357" y="1490"/>
                  <a:pt x="1624" y="1936"/>
                </a:cubicBezTo>
                <a:cubicBezTo>
                  <a:pt x="1722" y="2231"/>
                  <a:pt x="1954" y="2971"/>
                  <a:pt x="2159" y="3899"/>
                </a:cubicBezTo>
                <a:cubicBezTo>
                  <a:pt x="1948" y="3661"/>
                  <a:pt x="1374" y="3106"/>
                  <a:pt x="677" y="3106"/>
                </a:cubicBezTo>
                <a:cubicBezTo>
                  <a:pt x="461" y="3106"/>
                  <a:pt x="233" y="3159"/>
                  <a:pt x="0" y="3292"/>
                </a:cubicBezTo>
                <a:cubicBezTo>
                  <a:pt x="0" y="3292"/>
                  <a:pt x="629" y="4145"/>
                  <a:pt x="1590" y="4145"/>
                </a:cubicBezTo>
                <a:cubicBezTo>
                  <a:pt x="1780" y="4145"/>
                  <a:pt x="1982" y="4112"/>
                  <a:pt x="2195" y="4033"/>
                </a:cubicBezTo>
                <a:cubicBezTo>
                  <a:pt x="2364" y="4836"/>
                  <a:pt x="2525" y="5755"/>
                  <a:pt x="2570" y="6647"/>
                </a:cubicBezTo>
                <a:cubicBezTo>
                  <a:pt x="2419" y="6377"/>
                  <a:pt x="2105" y="5958"/>
                  <a:pt x="1603" y="5958"/>
                </a:cubicBezTo>
                <a:cubicBezTo>
                  <a:pt x="1541" y="5958"/>
                  <a:pt x="1477" y="5964"/>
                  <a:pt x="1410" y="5978"/>
                </a:cubicBezTo>
                <a:cubicBezTo>
                  <a:pt x="1410" y="5978"/>
                  <a:pt x="1713" y="6888"/>
                  <a:pt x="2579" y="6888"/>
                </a:cubicBezTo>
                <a:cubicBezTo>
                  <a:pt x="2579" y="7030"/>
                  <a:pt x="2579" y="7164"/>
                  <a:pt x="2579" y="7307"/>
                </a:cubicBezTo>
                <a:lnTo>
                  <a:pt x="1205" y="7307"/>
                </a:lnTo>
                <a:lnTo>
                  <a:pt x="1205" y="9823"/>
                </a:lnTo>
                <a:cubicBezTo>
                  <a:pt x="1205" y="10010"/>
                  <a:pt x="1365" y="10171"/>
                  <a:pt x="1553" y="10171"/>
                </a:cubicBezTo>
                <a:lnTo>
                  <a:pt x="3524" y="10171"/>
                </a:lnTo>
                <a:cubicBezTo>
                  <a:pt x="3720" y="10171"/>
                  <a:pt x="3881" y="10010"/>
                  <a:pt x="3881" y="9823"/>
                </a:cubicBezTo>
                <a:lnTo>
                  <a:pt x="3881" y="7307"/>
                </a:lnTo>
                <a:lnTo>
                  <a:pt x="2677" y="7307"/>
                </a:lnTo>
                <a:cubicBezTo>
                  <a:pt x="2677" y="7164"/>
                  <a:pt x="2677" y="7021"/>
                  <a:pt x="2668" y="6888"/>
                </a:cubicBezTo>
                <a:lnTo>
                  <a:pt x="2677" y="6888"/>
                </a:lnTo>
                <a:cubicBezTo>
                  <a:pt x="2677" y="6888"/>
                  <a:pt x="2677" y="6879"/>
                  <a:pt x="2668" y="6870"/>
                </a:cubicBezTo>
                <a:cubicBezTo>
                  <a:pt x="2668" y="6602"/>
                  <a:pt x="2650" y="6334"/>
                  <a:pt x="2623" y="6058"/>
                </a:cubicBezTo>
                <a:cubicBezTo>
                  <a:pt x="2855" y="5969"/>
                  <a:pt x="4059" y="5433"/>
                  <a:pt x="3952" y="4149"/>
                </a:cubicBezTo>
                <a:lnTo>
                  <a:pt x="3952" y="4149"/>
                </a:lnTo>
                <a:cubicBezTo>
                  <a:pt x="3952" y="4149"/>
                  <a:pt x="2712" y="4586"/>
                  <a:pt x="2561" y="5576"/>
                </a:cubicBezTo>
                <a:cubicBezTo>
                  <a:pt x="2427" y="4532"/>
                  <a:pt x="2186" y="3533"/>
                  <a:pt x="1990" y="2820"/>
                </a:cubicBezTo>
                <a:cubicBezTo>
                  <a:pt x="2186" y="2739"/>
                  <a:pt x="2909" y="2382"/>
                  <a:pt x="2837" y="1580"/>
                </a:cubicBezTo>
                <a:lnTo>
                  <a:pt x="2837" y="1580"/>
                </a:lnTo>
                <a:cubicBezTo>
                  <a:pt x="2837" y="1580"/>
                  <a:pt x="1972" y="1883"/>
                  <a:pt x="1918" y="2579"/>
                </a:cubicBezTo>
                <a:cubicBezTo>
                  <a:pt x="1838" y="2293"/>
                  <a:pt x="1776" y="2070"/>
                  <a:pt x="1731" y="1936"/>
                </a:cubicBezTo>
                <a:cubicBezTo>
                  <a:pt x="1722" y="1687"/>
                  <a:pt x="1660" y="197"/>
                  <a:pt x="4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33"/>
          <p:cNvSpPr txBox="1">
            <a:spLocks noGrp="1"/>
          </p:cNvSpPr>
          <p:nvPr>
            <p:ph type="title"/>
          </p:nvPr>
        </p:nvSpPr>
        <p:spPr>
          <a:xfrm>
            <a:off x="5005308" y="4354"/>
            <a:ext cx="3741000" cy="604500"/>
          </a:xfrm>
          <a:prstGeom prst="rect">
            <a:avLst/>
          </a:prstGeom>
        </p:spPr>
        <p:txBody>
          <a:bodyPr spcFirstLastPara="1" wrap="square" lIns="91425" tIns="91425" rIns="91425" bIns="91425" anchor="ctr" anchorCtr="1">
            <a:noAutofit/>
          </a:bodyPr>
          <a:lstStyle/>
          <a:p>
            <a:pPr marL="0" lvl="0" indent="0" algn="ctr" rtl="0">
              <a:spcBef>
                <a:spcPts val="0"/>
              </a:spcBef>
              <a:spcAft>
                <a:spcPts val="0"/>
              </a:spcAft>
              <a:buNone/>
            </a:pPr>
            <a:r>
              <a:rPr lang="en-GB" sz="2000" dirty="0">
                <a:latin typeface="+mj-lt"/>
              </a:rPr>
              <a:t>Benefits to </a:t>
            </a:r>
            <a:r>
              <a:rPr lang="en-GB" sz="2000" dirty="0">
                <a:solidFill>
                  <a:schemeClr val="accent1"/>
                </a:solidFill>
                <a:latin typeface="+mj-lt"/>
              </a:rPr>
              <a:t>Employers</a:t>
            </a:r>
            <a:endParaRPr sz="2000" dirty="0">
              <a:solidFill>
                <a:schemeClr val="accent1"/>
              </a:solidFill>
              <a:latin typeface="+mj-lt"/>
            </a:endParaRPr>
          </a:p>
        </p:txBody>
      </p:sp>
      <p:sp>
        <p:nvSpPr>
          <p:cNvPr id="489" name="Google Shape;489;p33"/>
          <p:cNvSpPr txBox="1">
            <a:spLocks noGrp="1"/>
          </p:cNvSpPr>
          <p:nvPr>
            <p:ph type="body" idx="1"/>
          </p:nvPr>
        </p:nvSpPr>
        <p:spPr>
          <a:xfrm>
            <a:off x="4572000" y="608854"/>
            <a:ext cx="4571999" cy="4530292"/>
          </a:xfrm>
          <a:prstGeom prst="rect">
            <a:avLst/>
          </a:prstGeom>
        </p:spPr>
        <p:txBody>
          <a:bodyPr spcFirstLastPara="1" wrap="square" lIns="91425" tIns="91425" rIns="91425" bIns="91425" anchor="ctr" anchorCtr="1">
            <a:noAutofit/>
          </a:bodyPr>
          <a:lstStyle/>
          <a:p>
            <a:pPr marL="0" lvl="0" indent="0" algn="l" rtl="0">
              <a:spcBef>
                <a:spcPts val="0"/>
              </a:spcBef>
              <a:spcAft>
                <a:spcPts val="0"/>
              </a:spcAft>
              <a:buNone/>
            </a:pPr>
            <a:r>
              <a:rPr lang="en-US" sz="1300" b="1" dirty="0">
                <a:solidFill>
                  <a:schemeClr val="dk1"/>
                </a:solidFill>
                <a:latin typeface="+mn-lt"/>
              </a:rPr>
              <a:t>Improved Organizational </a:t>
            </a:r>
            <a:r>
              <a:rPr lang="en-US" sz="1300" b="1" dirty="0">
                <a:solidFill>
                  <a:schemeClr val="accent1"/>
                </a:solidFill>
                <a:latin typeface="+mn-lt"/>
              </a:rPr>
              <a:t>Performance</a:t>
            </a:r>
          </a:p>
          <a:p>
            <a:pPr marL="0" lvl="0" indent="0" algn="l" rtl="0">
              <a:spcBef>
                <a:spcPts val="0"/>
              </a:spcBef>
              <a:spcAft>
                <a:spcPts val="0"/>
              </a:spcAft>
              <a:buNone/>
            </a:pPr>
            <a:r>
              <a:rPr lang="en-US" sz="1100" dirty="0">
                <a:solidFill>
                  <a:schemeClr val="dk1"/>
                </a:solidFill>
                <a:latin typeface="+mn-lt"/>
              </a:rPr>
              <a:t>The effective use of 360-degree feedback can lead to enhanced individual and team performance, benefiting the organization as a whole (Smither et al., 2005).</a:t>
            </a:r>
          </a:p>
          <a:p>
            <a:pPr marL="0" lvl="0" indent="0" algn="l" rtl="0">
              <a:spcBef>
                <a:spcPts val="0"/>
              </a:spcBef>
              <a:spcAft>
                <a:spcPts val="0"/>
              </a:spcAft>
              <a:buNone/>
            </a:pPr>
            <a:endParaRPr lang="en-US" sz="1100" dirty="0">
              <a:solidFill>
                <a:schemeClr val="dk1"/>
              </a:solidFill>
              <a:latin typeface="+mn-lt"/>
            </a:endParaRPr>
          </a:p>
          <a:p>
            <a:pPr marL="0" lvl="0" indent="0" algn="l" rtl="0">
              <a:spcBef>
                <a:spcPts val="0"/>
              </a:spcBef>
              <a:spcAft>
                <a:spcPts val="0"/>
              </a:spcAft>
              <a:buNone/>
            </a:pPr>
            <a:r>
              <a:rPr lang="en-US" sz="1300" b="1" dirty="0">
                <a:solidFill>
                  <a:schemeClr val="dk1"/>
                </a:solidFill>
                <a:latin typeface="+mn-lt"/>
              </a:rPr>
              <a:t>Talent </a:t>
            </a:r>
            <a:r>
              <a:rPr lang="en-US" sz="1300" b="1" dirty="0">
                <a:solidFill>
                  <a:schemeClr val="accent1"/>
                </a:solidFill>
                <a:latin typeface="+mn-lt"/>
              </a:rPr>
              <a:t>Development</a:t>
            </a:r>
          </a:p>
          <a:p>
            <a:pPr marL="0" lvl="0" indent="0" algn="l" rtl="0">
              <a:spcBef>
                <a:spcPts val="0"/>
              </a:spcBef>
              <a:spcAft>
                <a:spcPts val="0"/>
              </a:spcAft>
              <a:buNone/>
            </a:pPr>
            <a:r>
              <a:rPr lang="en-US" sz="1100" dirty="0">
                <a:solidFill>
                  <a:schemeClr val="dk1"/>
                </a:solidFill>
                <a:latin typeface="+mn-lt"/>
              </a:rPr>
              <a:t>Employers can identify high-potential employees and target development initiatives effectively, nurturing leadership and key skills within the organization.</a:t>
            </a:r>
          </a:p>
          <a:p>
            <a:pPr marL="0" lvl="0" indent="0" algn="l" rtl="0">
              <a:spcBef>
                <a:spcPts val="0"/>
              </a:spcBef>
              <a:spcAft>
                <a:spcPts val="0"/>
              </a:spcAft>
              <a:buNone/>
            </a:pPr>
            <a:endParaRPr lang="en-US" sz="1100" dirty="0">
              <a:solidFill>
                <a:schemeClr val="dk1"/>
              </a:solidFill>
              <a:latin typeface="+mn-lt"/>
            </a:endParaRPr>
          </a:p>
          <a:p>
            <a:pPr marL="0" lvl="0" indent="0" algn="l" rtl="0">
              <a:spcBef>
                <a:spcPts val="0"/>
              </a:spcBef>
              <a:spcAft>
                <a:spcPts val="0"/>
              </a:spcAft>
              <a:buNone/>
            </a:pPr>
            <a:r>
              <a:rPr lang="en-US" sz="1300" b="1" dirty="0">
                <a:solidFill>
                  <a:schemeClr val="dk1"/>
                </a:solidFill>
                <a:latin typeface="+mn-lt"/>
              </a:rPr>
              <a:t>Enhanced </a:t>
            </a:r>
            <a:r>
              <a:rPr lang="en-US" sz="1300" b="1" dirty="0">
                <a:solidFill>
                  <a:schemeClr val="accent1"/>
                </a:solidFill>
                <a:latin typeface="+mn-lt"/>
              </a:rPr>
              <a:t>Communication</a:t>
            </a:r>
          </a:p>
          <a:p>
            <a:pPr marL="0" lvl="0" indent="0" algn="l" rtl="0">
              <a:spcBef>
                <a:spcPts val="0"/>
              </a:spcBef>
              <a:spcAft>
                <a:spcPts val="0"/>
              </a:spcAft>
              <a:buNone/>
            </a:pPr>
            <a:r>
              <a:rPr lang="en-US" sz="1100" dirty="0">
                <a:solidFill>
                  <a:schemeClr val="dk1"/>
                </a:solidFill>
                <a:latin typeface="+mn-lt"/>
              </a:rPr>
              <a:t>360-degree feedback fosters open and honest communication within the organization, breaking down hierarchical barriers and improving collaboration.</a:t>
            </a:r>
          </a:p>
          <a:p>
            <a:pPr marL="0" lvl="0" indent="0" algn="l" rtl="0">
              <a:spcBef>
                <a:spcPts val="0"/>
              </a:spcBef>
              <a:spcAft>
                <a:spcPts val="0"/>
              </a:spcAft>
              <a:buNone/>
            </a:pPr>
            <a:endParaRPr lang="en-US" sz="1100" dirty="0">
              <a:solidFill>
                <a:schemeClr val="dk1"/>
              </a:solidFill>
              <a:latin typeface="+mn-lt"/>
            </a:endParaRPr>
          </a:p>
          <a:p>
            <a:pPr marL="0" lvl="0" indent="0" algn="l" rtl="0">
              <a:spcBef>
                <a:spcPts val="0"/>
              </a:spcBef>
              <a:spcAft>
                <a:spcPts val="0"/>
              </a:spcAft>
              <a:buNone/>
            </a:pPr>
            <a:r>
              <a:rPr lang="en-US" sz="1300" b="1" dirty="0">
                <a:solidFill>
                  <a:schemeClr val="dk1"/>
                </a:solidFill>
                <a:latin typeface="+mn-lt"/>
              </a:rPr>
              <a:t>Retention and </a:t>
            </a:r>
            <a:r>
              <a:rPr lang="en-US" sz="1300" b="1" dirty="0">
                <a:solidFill>
                  <a:schemeClr val="accent1"/>
                </a:solidFill>
                <a:latin typeface="+mn-lt"/>
              </a:rPr>
              <a:t>Employee Satisfaction</a:t>
            </a:r>
          </a:p>
          <a:p>
            <a:pPr marL="0" lvl="0" indent="0" algn="l" rtl="0">
              <a:spcBef>
                <a:spcPts val="0"/>
              </a:spcBef>
              <a:spcAft>
                <a:spcPts val="0"/>
              </a:spcAft>
              <a:buNone/>
            </a:pPr>
            <a:r>
              <a:rPr lang="en-US" sz="1100" dirty="0">
                <a:solidFill>
                  <a:schemeClr val="dk1"/>
                </a:solidFill>
                <a:latin typeface="+mn-lt"/>
              </a:rPr>
              <a:t>When employees see that their organization values their development and well-being, it can lead to increased job satisfaction and higher retention rates (Mullen &amp; </a:t>
            </a:r>
            <a:r>
              <a:rPr lang="en-US" sz="1100" dirty="0" err="1">
                <a:solidFill>
                  <a:schemeClr val="dk1"/>
                </a:solidFill>
                <a:latin typeface="+mn-lt"/>
              </a:rPr>
              <a:t>Kelloway</a:t>
            </a:r>
            <a:r>
              <a:rPr lang="en-US" sz="1100" dirty="0">
                <a:solidFill>
                  <a:schemeClr val="dk1"/>
                </a:solidFill>
                <a:latin typeface="+mn-lt"/>
              </a:rPr>
              <a:t>, 2009).</a:t>
            </a:r>
          </a:p>
        </p:txBody>
      </p:sp>
      <p:grpSp>
        <p:nvGrpSpPr>
          <p:cNvPr id="490" name="Google Shape;490;p33"/>
          <p:cNvGrpSpPr/>
          <p:nvPr/>
        </p:nvGrpSpPr>
        <p:grpSpPr>
          <a:xfrm>
            <a:off x="1885723" y="1216053"/>
            <a:ext cx="2108424" cy="604503"/>
            <a:chOff x="2285432" y="589163"/>
            <a:chExt cx="431100" cy="123600"/>
          </a:xfrm>
        </p:grpSpPr>
        <p:sp>
          <p:nvSpPr>
            <p:cNvPr id="491" name="Google Shape;491;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8" name="Google Shape;498;p33"/>
          <p:cNvGrpSpPr/>
          <p:nvPr/>
        </p:nvGrpSpPr>
        <p:grpSpPr>
          <a:xfrm>
            <a:off x="1885723" y="1942328"/>
            <a:ext cx="2108424" cy="604503"/>
            <a:chOff x="2285432" y="589163"/>
            <a:chExt cx="431100" cy="123600"/>
          </a:xfrm>
        </p:grpSpPr>
        <p:sp>
          <p:nvSpPr>
            <p:cNvPr id="499" name="Google Shape;499;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6" name="Google Shape;506;p33"/>
          <p:cNvGrpSpPr/>
          <p:nvPr/>
        </p:nvGrpSpPr>
        <p:grpSpPr>
          <a:xfrm>
            <a:off x="1885723" y="2668603"/>
            <a:ext cx="2108424" cy="604503"/>
            <a:chOff x="2285432" y="589163"/>
            <a:chExt cx="431100" cy="123600"/>
          </a:xfrm>
        </p:grpSpPr>
        <p:sp>
          <p:nvSpPr>
            <p:cNvPr id="507" name="Google Shape;507;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4" name="Google Shape;514;p33"/>
          <p:cNvGrpSpPr/>
          <p:nvPr/>
        </p:nvGrpSpPr>
        <p:grpSpPr>
          <a:xfrm>
            <a:off x="1885723" y="3394878"/>
            <a:ext cx="2108424" cy="604503"/>
            <a:chOff x="2285432" y="589163"/>
            <a:chExt cx="431100" cy="123600"/>
          </a:xfrm>
        </p:grpSpPr>
        <p:sp>
          <p:nvSpPr>
            <p:cNvPr id="515" name="Google Shape;515;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2" name="Google Shape;522;p33"/>
          <p:cNvGrpSpPr/>
          <p:nvPr/>
        </p:nvGrpSpPr>
        <p:grpSpPr>
          <a:xfrm rot="4597160">
            <a:off x="-37218" y="1928341"/>
            <a:ext cx="2906058" cy="1286821"/>
            <a:chOff x="1646200" y="285225"/>
            <a:chExt cx="469505" cy="207907"/>
          </a:xfrm>
        </p:grpSpPr>
        <p:sp>
          <p:nvSpPr>
            <p:cNvPr id="523" name="Google Shape;523;p33"/>
            <p:cNvSpPr/>
            <p:nvPr/>
          </p:nvSpPr>
          <p:spPr>
            <a:xfrm rot="-9667212">
              <a:off x="1642681" y="360760"/>
              <a:ext cx="476538" cy="56830"/>
            </a:xfrm>
            <a:prstGeom prst="homePlate">
              <a:avLst>
                <a:gd name="adj" fmla="val 85740"/>
              </a:avLst>
            </a:pr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4" name="Google Shape;524;p33"/>
            <p:cNvGrpSpPr/>
            <p:nvPr/>
          </p:nvGrpSpPr>
          <p:grpSpPr>
            <a:xfrm>
              <a:off x="1656287" y="299337"/>
              <a:ext cx="459418" cy="193795"/>
              <a:chOff x="1656287" y="299337"/>
              <a:chExt cx="459418" cy="193795"/>
            </a:xfrm>
          </p:grpSpPr>
          <p:sp>
            <p:nvSpPr>
              <p:cNvPr id="525" name="Google Shape;525;p33"/>
              <p:cNvSpPr/>
              <p:nvPr/>
            </p:nvSpPr>
            <p:spPr>
              <a:xfrm>
                <a:off x="1656287" y="299337"/>
                <a:ext cx="444700" cy="188532"/>
              </a:xfrm>
              <a:custGeom>
                <a:avLst/>
                <a:gdLst/>
                <a:ahLst/>
                <a:cxnLst/>
                <a:rect l="l" t="t" r="r" b="b"/>
                <a:pathLst>
                  <a:path w="11322" h="4800" extrusionOk="0">
                    <a:moveTo>
                      <a:pt x="1383" y="0"/>
                    </a:moveTo>
                    <a:lnTo>
                      <a:pt x="1357" y="9"/>
                    </a:lnTo>
                    <a:lnTo>
                      <a:pt x="1" y="313"/>
                    </a:lnTo>
                    <a:lnTo>
                      <a:pt x="884" y="1383"/>
                    </a:lnTo>
                    <a:lnTo>
                      <a:pt x="902" y="1401"/>
                    </a:lnTo>
                    <a:lnTo>
                      <a:pt x="10840" y="4800"/>
                    </a:lnTo>
                    <a:lnTo>
                      <a:pt x="11321" y="3399"/>
                    </a:lnTo>
                    <a:lnTo>
                      <a:pt x="138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33"/>
              <p:cNvSpPr/>
              <p:nvPr/>
            </p:nvSpPr>
            <p:spPr>
              <a:xfrm>
                <a:off x="1656287" y="299691"/>
                <a:ext cx="53300" cy="54007"/>
              </a:xfrm>
              <a:custGeom>
                <a:avLst/>
                <a:gdLst/>
                <a:ahLst/>
                <a:cxnLst/>
                <a:rect l="l" t="t" r="r" b="b"/>
                <a:pathLst>
                  <a:path w="1357" h="1375" extrusionOk="0">
                    <a:moveTo>
                      <a:pt x="1357" y="0"/>
                    </a:moveTo>
                    <a:lnTo>
                      <a:pt x="616" y="170"/>
                    </a:lnTo>
                    <a:lnTo>
                      <a:pt x="1" y="304"/>
                    </a:lnTo>
                    <a:lnTo>
                      <a:pt x="402" y="785"/>
                    </a:lnTo>
                    <a:lnTo>
                      <a:pt x="884" y="1374"/>
                    </a:lnTo>
                    <a:lnTo>
                      <a:pt x="135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33"/>
              <p:cNvSpPr/>
              <p:nvPr/>
            </p:nvSpPr>
            <p:spPr>
              <a:xfrm>
                <a:off x="2061346" y="425807"/>
                <a:ext cx="39631" cy="62058"/>
              </a:xfrm>
              <a:custGeom>
                <a:avLst/>
                <a:gdLst/>
                <a:ahLst/>
                <a:cxnLst/>
                <a:rect l="l" t="t" r="r" b="b"/>
                <a:pathLst>
                  <a:path w="1009" h="1580" extrusionOk="0">
                    <a:moveTo>
                      <a:pt x="473" y="1"/>
                    </a:moveTo>
                    <a:lnTo>
                      <a:pt x="0" y="1402"/>
                    </a:lnTo>
                    <a:lnTo>
                      <a:pt x="527" y="1580"/>
                    </a:lnTo>
                    <a:lnTo>
                      <a:pt x="1008" y="179"/>
                    </a:lnTo>
                    <a:lnTo>
                      <a:pt x="47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33"/>
              <p:cNvSpPr/>
              <p:nvPr/>
            </p:nvSpPr>
            <p:spPr>
              <a:xfrm>
                <a:off x="2082005" y="432838"/>
                <a:ext cx="33700" cy="60291"/>
              </a:xfrm>
              <a:custGeom>
                <a:avLst/>
                <a:gdLst/>
                <a:ahLst/>
                <a:cxnLst/>
                <a:rect l="l" t="t" r="r" b="b"/>
                <a:pathLst>
                  <a:path w="858" h="1535" extrusionOk="0">
                    <a:moveTo>
                      <a:pt x="482" y="0"/>
                    </a:moveTo>
                    <a:lnTo>
                      <a:pt x="1" y="1401"/>
                    </a:lnTo>
                    <a:lnTo>
                      <a:pt x="375" y="1535"/>
                    </a:lnTo>
                    <a:lnTo>
                      <a:pt x="857" y="134"/>
                    </a:lnTo>
                    <a:lnTo>
                      <a:pt x="4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33"/>
              <p:cNvSpPr/>
              <p:nvPr/>
            </p:nvSpPr>
            <p:spPr>
              <a:xfrm>
                <a:off x="1656287" y="306328"/>
                <a:ext cx="24234" cy="24234"/>
              </a:xfrm>
              <a:custGeom>
                <a:avLst/>
                <a:gdLst/>
                <a:ahLst/>
                <a:cxnLst/>
                <a:rect l="l" t="t" r="r" b="b"/>
                <a:pathLst>
                  <a:path w="617" h="617" extrusionOk="0">
                    <a:moveTo>
                      <a:pt x="616" y="1"/>
                    </a:moveTo>
                    <a:lnTo>
                      <a:pt x="1" y="135"/>
                    </a:lnTo>
                    <a:lnTo>
                      <a:pt x="402" y="616"/>
                    </a:lnTo>
                    <a:lnTo>
                      <a:pt x="61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33"/>
              <p:cNvSpPr/>
              <p:nvPr/>
            </p:nvSpPr>
            <p:spPr>
              <a:xfrm>
                <a:off x="1656287" y="311591"/>
                <a:ext cx="449963" cy="181541"/>
              </a:xfrm>
              <a:custGeom>
                <a:avLst/>
                <a:gdLst/>
                <a:ahLst/>
                <a:cxnLst/>
                <a:rect l="l" t="t" r="r" b="b"/>
                <a:pathLst>
                  <a:path w="11456" h="4622" extrusionOk="0">
                    <a:moveTo>
                      <a:pt x="1" y="1"/>
                    </a:moveTo>
                    <a:lnTo>
                      <a:pt x="402" y="482"/>
                    </a:lnTo>
                    <a:lnTo>
                      <a:pt x="884" y="1071"/>
                    </a:lnTo>
                    <a:lnTo>
                      <a:pt x="902" y="1089"/>
                    </a:lnTo>
                    <a:lnTo>
                      <a:pt x="10313" y="4310"/>
                    </a:lnTo>
                    <a:lnTo>
                      <a:pt x="10840" y="4488"/>
                    </a:lnTo>
                    <a:lnTo>
                      <a:pt x="11214" y="4622"/>
                    </a:lnTo>
                    <a:lnTo>
                      <a:pt x="11455" y="3917"/>
                    </a:lnTo>
                    <a:lnTo>
                      <a:pt x="1" y="1"/>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18037244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34"/>
        <p:cNvGrpSpPr/>
        <p:nvPr/>
      </p:nvGrpSpPr>
      <p:grpSpPr>
        <a:xfrm>
          <a:off x="0" y="0"/>
          <a:ext cx="0" cy="0"/>
          <a:chOff x="0" y="0"/>
          <a:chExt cx="0" cy="0"/>
        </a:xfrm>
      </p:grpSpPr>
      <p:sp>
        <p:nvSpPr>
          <p:cNvPr id="535" name="Google Shape;535;p34"/>
          <p:cNvSpPr/>
          <p:nvPr/>
        </p:nvSpPr>
        <p:spPr>
          <a:xfrm>
            <a:off x="5560841" y="687991"/>
            <a:ext cx="2934984" cy="3843857"/>
          </a:xfrm>
          <a:custGeom>
            <a:avLst/>
            <a:gdLst/>
            <a:ahLst/>
            <a:cxnLst/>
            <a:rect l="l" t="t" r="r" b="b"/>
            <a:pathLst>
              <a:path w="11331" h="14840" extrusionOk="0">
                <a:moveTo>
                  <a:pt x="6044" y="1"/>
                </a:moveTo>
                <a:cubicBezTo>
                  <a:pt x="4913" y="1"/>
                  <a:pt x="3799" y="453"/>
                  <a:pt x="2829" y="1063"/>
                </a:cubicBezTo>
                <a:cubicBezTo>
                  <a:pt x="2392" y="1340"/>
                  <a:pt x="1964" y="1661"/>
                  <a:pt x="1678" y="2098"/>
                </a:cubicBezTo>
                <a:cubicBezTo>
                  <a:pt x="991" y="3195"/>
                  <a:pt x="1428" y="4605"/>
                  <a:pt x="1535" y="5898"/>
                </a:cubicBezTo>
                <a:cubicBezTo>
                  <a:pt x="1625" y="6960"/>
                  <a:pt x="1464" y="8040"/>
                  <a:pt x="1071" y="9030"/>
                </a:cubicBezTo>
                <a:cubicBezTo>
                  <a:pt x="706" y="9949"/>
                  <a:pt x="144" y="10814"/>
                  <a:pt x="72" y="11795"/>
                </a:cubicBezTo>
                <a:cubicBezTo>
                  <a:pt x="1" y="12759"/>
                  <a:pt x="456" y="13749"/>
                  <a:pt x="1241" y="14311"/>
                </a:cubicBezTo>
                <a:cubicBezTo>
                  <a:pt x="1727" y="14659"/>
                  <a:pt x="2330" y="14839"/>
                  <a:pt x="2930" y="14839"/>
                </a:cubicBezTo>
                <a:cubicBezTo>
                  <a:pt x="3299" y="14839"/>
                  <a:pt x="3667" y="14771"/>
                  <a:pt x="4006" y="14632"/>
                </a:cubicBezTo>
                <a:cubicBezTo>
                  <a:pt x="5362" y="14061"/>
                  <a:pt x="6058" y="12580"/>
                  <a:pt x="7066" y="11510"/>
                </a:cubicBezTo>
                <a:cubicBezTo>
                  <a:pt x="7842" y="10689"/>
                  <a:pt x="8815" y="10100"/>
                  <a:pt x="9662" y="9351"/>
                </a:cubicBezTo>
                <a:cubicBezTo>
                  <a:pt x="10510" y="8602"/>
                  <a:pt x="11250" y="7620"/>
                  <a:pt x="11286" y="6496"/>
                </a:cubicBezTo>
                <a:cubicBezTo>
                  <a:pt x="11331" y="4926"/>
                  <a:pt x="10019" y="3989"/>
                  <a:pt x="9359" y="2723"/>
                </a:cubicBezTo>
                <a:cubicBezTo>
                  <a:pt x="8663" y="1376"/>
                  <a:pt x="8333" y="251"/>
                  <a:pt x="6522" y="28"/>
                </a:cubicBezTo>
                <a:cubicBezTo>
                  <a:pt x="6363" y="10"/>
                  <a:pt x="6203" y="1"/>
                  <a:pt x="6044" y="1"/>
                </a:cubicBezTo>
                <a:close/>
              </a:path>
            </a:pathLst>
          </a:custGeom>
          <a:solidFill>
            <a:srgbClr val="E2E1EC">
              <a:alpha val="511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34"/>
          <p:cNvSpPr txBox="1">
            <a:spLocks noGrp="1"/>
          </p:cNvSpPr>
          <p:nvPr>
            <p:ph type="title"/>
          </p:nvPr>
        </p:nvSpPr>
        <p:spPr>
          <a:xfrm>
            <a:off x="920050" y="2140050"/>
            <a:ext cx="4026600" cy="1466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3000" dirty="0">
                <a:latin typeface="+mj-lt"/>
              </a:rPr>
              <a:t>Issues During </a:t>
            </a:r>
            <a:r>
              <a:rPr lang="en-US" sz="3000" dirty="0">
                <a:solidFill>
                  <a:schemeClr val="accent1"/>
                </a:solidFill>
                <a:latin typeface="+mj-lt"/>
              </a:rPr>
              <a:t>Implementation</a:t>
            </a:r>
            <a:endParaRPr sz="3000" dirty="0">
              <a:solidFill>
                <a:schemeClr val="accent1"/>
              </a:solidFill>
              <a:latin typeface="+mj-lt"/>
            </a:endParaRPr>
          </a:p>
        </p:txBody>
      </p:sp>
      <p:sp>
        <p:nvSpPr>
          <p:cNvPr id="537" name="Google Shape;537;p34"/>
          <p:cNvSpPr txBox="1">
            <a:spLocks noGrp="1"/>
          </p:cNvSpPr>
          <p:nvPr>
            <p:ph type="title" idx="2"/>
          </p:nvPr>
        </p:nvSpPr>
        <p:spPr>
          <a:xfrm>
            <a:off x="2281000" y="1013450"/>
            <a:ext cx="1305000" cy="100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mj-lt"/>
              </a:rPr>
              <a:t>04</a:t>
            </a:r>
            <a:endParaRPr dirty="0">
              <a:latin typeface="+mj-lt"/>
            </a:endParaRPr>
          </a:p>
        </p:txBody>
      </p:sp>
      <p:sp>
        <p:nvSpPr>
          <p:cNvPr id="538" name="Google Shape;538;p34"/>
          <p:cNvSpPr txBox="1">
            <a:spLocks noGrp="1"/>
          </p:cNvSpPr>
          <p:nvPr>
            <p:ph type="subTitle" idx="1"/>
          </p:nvPr>
        </p:nvSpPr>
        <p:spPr>
          <a:xfrm>
            <a:off x="713100" y="3682750"/>
            <a:ext cx="4440600" cy="668358"/>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mj-lt"/>
              </a:rPr>
              <a:t>Presented by</a:t>
            </a:r>
            <a:br>
              <a:rPr lang="en" dirty="0">
                <a:latin typeface="+mj-lt"/>
              </a:rPr>
            </a:br>
            <a:r>
              <a:rPr lang="en" dirty="0">
                <a:latin typeface="+mj-lt"/>
              </a:rPr>
              <a:t>Cristian Eugen Teaca</a:t>
            </a:r>
            <a:endParaRPr dirty="0">
              <a:latin typeface="+mj-lt"/>
            </a:endParaRPr>
          </a:p>
        </p:txBody>
      </p:sp>
      <p:grpSp>
        <p:nvGrpSpPr>
          <p:cNvPr id="539" name="Google Shape;539;p34"/>
          <p:cNvGrpSpPr/>
          <p:nvPr/>
        </p:nvGrpSpPr>
        <p:grpSpPr>
          <a:xfrm>
            <a:off x="5987295" y="2526520"/>
            <a:ext cx="693303" cy="1838431"/>
            <a:chOff x="7363972" y="-223337"/>
            <a:chExt cx="473051" cy="1254388"/>
          </a:xfrm>
        </p:grpSpPr>
        <p:sp>
          <p:nvSpPr>
            <p:cNvPr id="540" name="Google Shape;540;p34"/>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1" name="Google Shape;541;p34"/>
            <p:cNvGrpSpPr/>
            <p:nvPr/>
          </p:nvGrpSpPr>
          <p:grpSpPr>
            <a:xfrm>
              <a:off x="7480824" y="52920"/>
              <a:ext cx="203693" cy="790830"/>
              <a:chOff x="4595979" y="4179496"/>
              <a:chExt cx="57502" cy="223253"/>
            </a:xfrm>
          </p:grpSpPr>
          <p:sp>
            <p:nvSpPr>
              <p:cNvPr id="542" name="Google Shape;542;p34"/>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34"/>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34"/>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34"/>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6" name="Google Shape;546;p34"/>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7" name="Google Shape;547;p34"/>
          <p:cNvGrpSpPr/>
          <p:nvPr/>
        </p:nvGrpSpPr>
        <p:grpSpPr>
          <a:xfrm>
            <a:off x="7514170" y="2526520"/>
            <a:ext cx="693303" cy="1838431"/>
            <a:chOff x="7363972" y="-223337"/>
            <a:chExt cx="473051" cy="1254388"/>
          </a:xfrm>
        </p:grpSpPr>
        <p:sp>
          <p:nvSpPr>
            <p:cNvPr id="548" name="Google Shape;548;p34"/>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9" name="Google Shape;549;p34"/>
            <p:cNvGrpSpPr/>
            <p:nvPr/>
          </p:nvGrpSpPr>
          <p:grpSpPr>
            <a:xfrm>
              <a:off x="7480824" y="52920"/>
              <a:ext cx="203693" cy="790830"/>
              <a:chOff x="4595979" y="4179496"/>
              <a:chExt cx="57502" cy="223253"/>
            </a:xfrm>
          </p:grpSpPr>
          <p:sp>
            <p:nvSpPr>
              <p:cNvPr id="550" name="Google Shape;550;p34"/>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34"/>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34"/>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34"/>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4" name="Google Shape;554;p34"/>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5" name="Google Shape;555;p34"/>
          <p:cNvGrpSpPr/>
          <p:nvPr/>
        </p:nvGrpSpPr>
        <p:grpSpPr>
          <a:xfrm>
            <a:off x="5888236" y="1015400"/>
            <a:ext cx="2318929" cy="3349480"/>
            <a:chOff x="7890333" y="3420911"/>
            <a:chExt cx="479382" cy="692423"/>
          </a:xfrm>
        </p:grpSpPr>
        <p:sp>
          <p:nvSpPr>
            <p:cNvPr id="556" name="Google Shape;556;p34"/>
            <p:cNvSpPr/>
            <p:nvPr/>
          </p:nvSpPr>
          <p:spPr>
            <a:xfrm>
              <a:off x="7890333" y="3420911"/>
              <a:ext cx="479382" cy="692423"/>
            </a:xfrm>
            <a:custGeom>
              <a:avLst/>
              <a:gdLst/>
              <a:ahLst/>
              <a:cxnLst/>
              <a:rect l="l" t="t" r="r" b="b"/>
              <a:pathLst>
                <a:path w="12205" h="17629" extrusionOk="0">
                  <a:moveTo>
                    <a:pt x="6637" y="1"/>
                  </a:moveTo>
                  <a:cubicBezTo>
                    <a:pt x="6557" y="1"/>
                    <a:pt x="6307" y="54"/>
                    <a:pt x="6138" y="152"/>
                  </a:cubicBezTo>
                  <a:cubicBezTo>
                    <a:pt x="6102" y="126"/>
                    <a:pt x="6057" y="108"/>
                    <a:pt x="6031" y="90"/>
                  </a:cubicBezTo>
                  <a:cubicBezTo>
                    <a:pt x="5918" y="37"/>
                    <a:pt x="5795" y="8"/>
                    <a:pt x="5670" y="8"/>
                  </a:cubicBezTo>
                  <a:cubicBezTo>
                    <a:pt x="5627" y="8"/>
                    <a:pt x="5583" y="12"/>
                    <a:pt x="5540" y="19"/>
                  </a:cubicBezTo>
                  <a:cubicBezTo>
                    <a:pt x="5379" y="45"/>
                    <a:pt x="5219" y="135"/>
                    <a:pt x="5139" y="277"/>
                  </a:cubicBezTo>
                  <a:cubicBezTo>
                    <a:pt x="5067" y="420"/>
                    <a:pt x="5094" y="625"/>
                    <a:pt x="5237" y="715"/>
                  </a:cubicBezTo>
                  <a:cubicBezTo>
                    <a:pt x="5290" y="741"/>
                    <a:pt x="5353" y="759"/>
                    <a:pt x="5415" y="768"/>
                  </a:cubicBezTo>
                  <a:cubicBezTo>
                    <a:pt x="5469" y="777"/>
                    <a:pt x="5522" y="777"/>
                    <a:pt x="5585" y="777"/>
                  </a:cubicBezTo>
                  <a:lnTo>
                    <a:pt x="5558" y="1071"/>
                  </a:lnTo>
                  <a:cubicBezTo>
                    <a:pt x="5558" y="1071"/>
                    <a:pt x="5549" y="1071"/>
                    <a:pt x="5549" y="1080"/>
                  </a:cubicBezTo>
                  <a:cubicBezTo>
                    <a:pt x="5540" y="1089"/>
                    <a:pt x="5540" y="1107"/>
                    <a:pt x="5549" y="1116"/>
                  </a:cubicBezTo>
                  <a:cubicBezTo>
                    <a:pt x="5549" y="1116"/>
                    <a:pt x="5549" y="1116"/>
                    <a:pt x="5558" y="1125"/>
                  </a:cubicBezTo>
                  <a:lnTo>
                    <a:pt x="5504" y="1821"/>
                  </a:lnTo>
                  <a:cubicBezTo>
                    <a:pt x="5478" y="2124"/>
                    <a:pt x="5710" y="2392"/>
                    <a:pt x="6013" y="2418"/>
                  </a:cubicBezTo>
                  <a:lnTo>
                    <a:pt x="6022" y="2418"/>
                  </a:lnTo>
                  <a:lnTo>
                    <a:pt x="6013" y="2561"/>
                  </a:lnTo>
                  <a:lnTo>
                    <a:pt x="5986" y="2936"/>
                  </a:lnTo>
                  <a:lnTo>
                    <a:pt x="5959" y="2936"/>
                  </a:lnTo>
                  <a:cubicBezTo>
                    <a:pt x="5959" y="2936"/>
                    <a:pt x="5925" y="2934"/>
                    <a:pt x="5867" y="2934"/>
                  </a:cubicBezTo>
                  <a:cubicBezTo>
                    <a:pt x="5779" y="2934"/>
                    <a:pt x="5638" y="2938"/>
                    <a:pt x="5478" y="2954"/>
                  </a:cubicBezTo>
                  <a:cubicBezTo>
                    <a:pt x="5299" y="2972"/>
                    <a:pt x="5103" y="3007"/>
                    <a:pt x="4933" y="3088"/>
                  </a:cubicBezTo>
                  <a:cubicBezTo>
                    <a:pt x="4755" y="3132"/>
                    <a:pt x="4496" y="3275"/>
                    <a:pt x="4345" y="3667"/>
                  </a:cubicBezTo>
                  <a:cubicBezTo>
                    <a:pt x="4139" y="4220"/>
                    <a:pt x="3435" y="5487"/>
                    <a:pt x="3194" y="5907"/>
                  </a:cubicBezTo>
                  <a:cubicBezTo>
                    <a:pt x="3042" y="5755"/>
                    <a:pt x="2890" y="5657"/>
                    <a:pt x="2890" y="5657"/>
                  </a:cubicBezTo>
                  <a:lnTo>
                    <a:pt x="1222" y="4220"/>
                  </a:lnTo>
                  <a:lnTo>
                    <a:pt x="1187" y="4256"/>
                  </a:lnTo>
                  <a:cubicBezTo>
                    <a:pt x="1124" y="4185"/>
                    <a:pt x="1080" y="4096"/>
                    <a:pt x="1071" y="4006"/>
                  </a:cubicBezTo>
                  <a:cubicBezTo>
                    <a:pt x="1053" y="3926"/>
                    <a:pt x="1062" y="3837"/>
                    <a:pt x="1026" y="3765"/>
                  </a:cubicBezTo>
                  <a:cubicBezTo>
                    <a:pt x="999" y="3721"/>
                    <a:pt x="964" y="3685"/>
                    <a:pt x="928" y="3650"/>
                  </a:cubicBezTo>
                  <a:cubicBezTo>
                    <a:pt x="794" y="3525"/>
                    <a:pt x="660" y="3418"/>
                    <a:pt x="509" y="3319"/>
                  </a:cubicBezTo>
                  <a:cubicBezTo>
                    <a:pt x="490" y="3307"/>
                    <a:pt x="466" y="3294"/>
                    <a:pt x="445" y="3294"/>
                  </a:cubicBezTo>
                  <a:cubicBezTo>
                    <a:pt x="436" y="3294"/>
                    <a:pt x="427" y="3296"/>
                    <a:pt x="419" y="3302"/>
                  </a:cubicBezTo>
                  <a:cubicBezTo>
                    <a:pt x="393" y="3319"/>
                    <a:pt x="384" y="3346"/>
                    <a:pt x="393" y="3373"/>
                  </a:cubicBezTo>
                  <a:cubicBezTo>
                    <a:pt x="410" y="3400"/>
                    <a:pt x="428" y="3426"/>
                    <a:pt x="446" y="3444"/>
                  </a:cubicBezTo>
                  <a:cubicBezTo>
                    <a:pt x="482" y="3471"/>
                    <a:pt x="509" y="3498"/>
                    <a:pt x="544" y="3534"/>
                  </a:cubicBezTo>
                  <a:cubicBezTo>
                    <a:pt x="571" y="3551"/>
                    <a:pt x="598" y="3587"/>
                    <a:pt x="589" y="3623"/>
                  </a:cubicBezTo>
                  <a:cubicBezTo>
                    <a:pt x="580" y="3650"/>
                    <a:pt x="553" y="3658"/>
                    <a:pt x="535" y="3667"/>
                  </a:cubicBezTo>
                  <a:cubicBezTo>
                    <a:pt x="473" y="3703"/>
                    <a:pt x="419" y="3757"/>
                    <a:pt x="366" y="3810"/>
                  </a:cubicBezTo>
                  <a:cubicBezTo>
                    <a:pt x="348" y="3837"/>
                    <a:pt x="321" y="3864"/>
                    <a:pt x="321" y="3899"/>
                  </a:cubicBezTo>
                  <a:cubicBezTo>
                    <a:pt x="321" y="3917"/>
                    <a:pt x="330" y="3944"/>
                    <a:pt x="339" y="3962"/>
                  </a:cubicBezTo>
                  <a:cubicBezTo>
                    <a:pt x="375" y="4033"/>
                    <a:pt x="428" y="4087"/>
                    <a:pt x="491" y="4140"/>
                  </a:cubicBezTo>
                  <a:cubicBezTo>
                    <a:pt x="633" y="4256"/>
                    <a:pt x="848" y="4292"/>
                    <a:pt x="955" y="4452"/>
                  </a:cubicBezTo>
                  <a:cubicBezTo>
                    <a:pt x="964" y="4461"/>
                    <a:pt x="972" y="4470"/>
                    <a:pt x="981" y="4479"/>
                  </a:cubicBezTo>
                  <a:lnTo>
                    <a:pt x="964" y="4488"/>
                  </a:lnTo>
                  <a:lnTo>
                    <a:pt x="2659" y="6397"/>
                  </a:lnTo>
                  <a:cubicBezTo>
                    <a:pt x="2659" y="6397"/>
                    <a:pt x="2881" y="6721"/>
                    <a:pt x="3140" y="6721"/>
                  </a:cubicBezTo>
                  <a:cubicBezTo>
                    <a:pt x="3224" y="6721"/>
                    <a:pt x="3313" y="6686"/>
                    <a:pt x="3399" y="6593"/>
                  </a:cubicBezTo>
                  <a:cubicBezTo>
                    <a:pt x="3417" y="6585"/>
                    <a:pt x="3426" y="6567"/>
                    <a:pt x="3435" y="6549"/>
                  </a:cubicBezTo>
                  <a:cubicBezTo>
                    <a:pt x="3533" y="6442"/>
                    <a:pt x="3649" y="6263"/>
                    <a:pt x="3836" y="6040"/>
                  </a:cubicBezTo>
                  <a:cubicBezTo>
                    <a:pt x="3970" y="5862"/>
                    <a:pt x="4220" y="5532"/>
                    <a:pt x="4470" y="5148"/>
                  </a:cubicBezTo>
                  <a:lnTo>
                    <a:pt x="4470" y="5148"/>
                  </a:lnTo>
                  <a:cubicBezTo>
                    <a:pt x="4425" y="6094"/>
                    <a:pt x="4389" y="7209"/>
                    <a:pt x="4362" y="7967"/>
                  </a:cubicBezTo>
                  <a:lnTo>
                    <a:pt x="1356" y="6799"/>
                  </a:lnTo>
                  <a:lnTo>
                    <a:pt x="1338" y="6799"/>
                  </a:lnTo>
                  <a:lnTo>
                    <a:pt x="607" y="6763"/>
                  </a:lnTo>
                  <a:lnTo>
                    <a:pt x="0" y="6736"/>
                  </a:lnTo>
                  <a:lnTo>
                    <a:pt x="464" y="7129"/>
                  </a:lnTo>
                  <a:lnTo>
                    <a:pt x="1026" y="7593"/>
                  </a:lnTo>
                  <a:lnTo>
                    <a:pt x="1044" y="7610"/>
                  </a:lnTo>
                  <a:lnTo>
                    <a:pt x="4550" y="8984"/>
                  </a:lnTo>
                  <a:lnTo>
                    <a:pt x="4354" y="16540"/>
                  </a:lnTo>
                  <a:lnTo>
                    <a:pt x="4452" y="16540"/>
                  </a:lnTo>
                  <a:lnTo>
                    <a:pt x="4452" y="16692"/>
                  </a:lnTo>
                  <a:lnTo>
                    <a:pt x="4416" y="16692"/>
                  </a:lnTo>
                  <a:cubicBezTo>
                    <a:pt x="4416" y="16692"/>
                    <a:pt x="3792" y="17183"/>
                    <a:pt x="3542" y="17218"/>
                  </a:cubicBezTo>
                  <a:cubicBezTo>
                    <a:pt x="3310" y="17245"/>
                    <a:pt x="2971" y="17388"/>
                    <a:pt x="2882" y="17557"/>
                  </a:cubicBezTo>
                  <a:cubicBezTo>
                    <a:pt x="2873" y="17584"/>
                    <a:pt x="2864" y="17602"/>
                    <a:pt x="2864" y="17629"/>
                  </a:cubicBezTo>
                  <a:lnTo>
                    <a:pt x="4380" y="17629"/>
                  </a:lnTo>
                  <a:lnTo>
                    <a:pt x="4425" y="17557"/>
                  </a:lnTo>
                  <a:lnTo>
                    <a:pt x="4505" y="17450"/>
                  </a:lnTo>
                  <a:lnTo>
                    <a:pt x="4585" y="17450"/>
                  </a:lnTo>
                  <a:lnTo>
                    <a:pt x="4585" y="17557"/>
                  </a:lnTo>
                  <a:lnTo>
                    <a:pt x="4585" y="17629"/>
                  </a:lnTo>
                  <a:lnTo>
                    <a:pt x="4951" y="17629"/>
                  </a:lnTo>
                  <a:lnTo>
                    <a:pt x="4951" y="17557"/>
                  </a:lnTo>
                  <a:lnTo>
                    <a:pt x="4951" y="16692"/>
                  </a:lnTo>
                  <a:lnTo>
                    <a:pt x="4916" y="16692"/>
                  </a:lnTo>
                  <a:lnTo>
                    <a:pt x="4916" y="16540"/>
                  </a:lnTo>
                  <a:lnTo>
                    <a:pt x="5040" y="16540"/>
                  </a:lnTo>
                  <a:lnTo>
                    <a:pt x="5924" y="9894"/>
                  </a:lnTo>
                  <a:lnTo>
                    <a:pt x="7244" y="16540"/>
                  </a:lnTo>
                  <a:lnTo>
                    <a:pt x="7315" y="16540"/>
                  </a:lnTo>
                  <a:lnTo>
                    <a:pt x="7315" y="16692"/>
                  </a:lnTo>
                  <a:lnTo>
                    <a:pt x="7280" y="16692"/>
                  </a:lnTo>
                  <a:lnTo>
                    <a:pt x="7280" y="17557"/>
                  </a:lnTo>
                  <a:lnTo>
                    <a:pt x="7280" y="17629"/>
                  </a:lnTo>
                  <a:lnTo>
                    <a:pt x="7645" y="17629"/>
                  </a:lnTo>
                  <a:lnTo>
                    <a:pt x="7645" y="17557"/>
                  </a:lnTo>
                  <a:lnTo>
                    <a:pt x="7645" y="17450"/>
                  </a:lnTo>
                  <a:lnTo>
                    <a:pt x="7726" y="17450"/>
                  </a:lnTo>
                  <a:lnTo>
                    <a:pt x="7806" y="17557"/>
                  </a:lnTo>
                  <a:lnTo>
                    <a:pt x="7851" y="17629"/>
                  </a:lnTo>
                  <a:lnTo>
                    <a:pt x="9367" y="17629"/>
                  </a:lnTo>
                  <a:cubicBezTo>
                    <a:pt x="9367" y="17602"/>
                    <a:pt x="9358" y="17584"/>
                    <a:pt x="9349" y="17557"/>
                  </a:cubicBezTo>
                  <a:cubicBezTo>
                    <a:pt x="9260" y="17388"/>
                    <a:pt x="8921" y="17245"/>
                    <a:pt x="8698" y="17218"/>
                  </a:cubicBezTo>
                  <a:cubicBezTo>
                    <a:pt x="8439" y="17183"/>
                    <a:pt x="7815" y="16692"/>
                    <a:pt x="7815" y="16692"/>
                  </a:cubicBezTo>
                  <a:lnTo>
                    <a:pt x="7788" y="16692"/>
                  </a:lnTo>
                  <a:lnTo>
                    <a:pt x="7788" y="16540"/>
                  </a:lnTo>
                  <a:lnTo>
                    <a:pt x="7851" y="16540"/>
                  </a:lnTo>
                  <a:lnTo>
                    <a:pt x="7378" y="10082"/>
                  </a:lnTo>
                  <a:lnTo>
                    <a:pt x="11490" y="11687"/>
                  </a:lnTo>
                  <a:lnTo>
                    <a:pt x="11883" y="11839"/>
                  </a:lnTo>
                  <a:lnTo>
                    <a:pt x="12043" y="11429"/>
                  </a:lnTo>
                  <a:lnTo>
                    <a:pt x="12204" y="11027"/>
                  </a:lnTo>
                  <a:lnTo>
                    <a:pt x="11812" y="10876"/>
                  </a:lnTo>
                  <a:lnTo>
                    <a:pt x="11249" y="10653"/>
                  </a:lnTo>
                  <a:lnTo>
                    <a:pt x="8761" y="9680"/>
                  </a:lnTo>
                  <a:cubicBezTo>
                    <a:pt x="8734" y="9600"/>
                    <a:pt x="8689" y="9520"/>
                    <a:pt x="8618" y="9457"/>
                  </a:cubicBezTo>
                  <a:cubicBezTo>
                    <a:pt x="8582" y="9412"/>
                    <a:pt x="8555" y="9350"/>
                    <a:pt x="8555" y="9279"/>
                  </a:cubicBezTo>
                  <a:lnTo>
                    <a:pt x="8555" y="9279"/>
                  </a:lnTo>
                  <a:lnTo>
                    <a:pt x="8627" y="9288"/>
                  </a:lnTo>
                  <a:lnTo>
                    <a:pt x="8645" y="9216"/>
                  </a:lnTo>
                  <a:lnTo>
                    <a:pt x="9171" y="6932"/>
                  </a:lnTo>
                  <a:cubicBezTo>
                    <a:pt x="9171" y="6932"/>
                    <a:pt x="9233" y="6781"/>
                    <a:pt x="9224" y="6611"/>
                  </a:cubicBezTo>
                  <a:cubicBezTo>
                    <a:pt x="9233" y="6469"/>
                    <a:pt x="9126" y="6237"/>
                    <a:pt x="9028" y="5853"/>
                  </a:cubicBezTo>
                  <a:cubicBezTo>
                    <a:pt x="8894" y="5353"/>
                    <a:pt x="8386" y="3846"/>
                    <a:pt x="7824" y="3275"/>
                  </a:cubicBezTo>
                  <a:cubicBezTo>
                    <a:pt x="7761" y="3159"/>
                    <a:pt x="7628" y="3034"/>
                    <a:pt x="7333" y="3025"/>
                  </a:cubicBezTo>
                  <a:cubicBezTo>
                    <a:pt x="7297" y="3025"/>
                    <a:pt x="7262" y="3016"/>
                    <a:pt x="7235" y="3016"/>
                  </a:cubicBezTo>
                  <a:cubicBezTo>
                    <a:pt x="7128" y="3016"/>
                    <a:pt x="7021" y="3007"/>
                    <a:pt x="6914" y="2998"/>
                  </a:cubicBezTo>
                  <a:lnTo>
                    <a:pt x="6816" y="2998"/>
                  </a:lnTo>
                  <a:lnTo>
                    <a:pt x="6869" y="2374"/>
                  </a:lnTo>
                  <a:cubicBezTo>
                    <a:pt x="6950" y="2311"/>
                    <a:pt x="7021" y="2240"/>
                    <a:pt x="7066" y="2151"/>
                  </a:cubicBezTo>
                  <a:lnTo>
                    <a:pt x="7173" y="2151"/>
                  </a:lnTo>
                  <a:cubicBezTo>
                    <a:pt x="7178" y="2151"/>
                    <a:pt x="7184" y="2151"/>
                    <a:pt x="7189" y="2151"/>
                  </a:cubicBezTo>
                  <a:cubicBezTo>
                    <a:pt x="7315" y="2151"/>
                    <a:pt x="7414" y="2056"/>
                    <a:pt x="7422" y="1928"/>
                  </a:cubicBezTo>
                  <a:lnTo>
                    <a:pt x="7485" y="777"/>
                  </a:lnTo>
                  <a:cubicBezTo>
                    <a:pt x="7485" y="732"/>
                    <a:pt x="7476" y="697"/>
                    <a:pt x="7458" y="661"/>
                  </a:cubicBezTo>
                  <a:cubicBezTo>
                    <a:pt x="7431" y="491"/>
                    <a:pt x="7387" y="331"/>
                    <a:pt x="7271" y="215"/>
                  </a:cubicBezTo>
                  <a:cubicBezTo>
                    <a:pt x="7110" y="37"/>
                    <a:pt x="6869" y="10"/>
                    <a:pt x="6637" y="1"/>
                  </a:cubicBez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57" name="Google Shape;557;p34"/>
            <p:cNvGrpSpPr/>
            <p:nvPr/>
          </p:nvGrpSpPr>
          <p:grpSpPr>
            <a:xfrm>
              <a:off x="7890341" y="3420911"/>
              <a:ext cx="479370" cy="692405"/>
              <a:chOff x="8409253" y="3420911"/>
              <a:chExt cx="479370" cy="692405"/>
            </a:xfrm>
          </p:grpSpPr>
          <p:sp>
            <p:nvSpPr>
              <p:cNvPr id="558" name="Google Shape;558;p34"/>
              <p:cNvSpPr/>
              <p:nvPr/>
            </p:nvSpPr>
            <p:spPr>
              <a:xfrm>
                <a:off x="8643655" y="3476290"/>
                <a:ext cx="37864" cy="72231"/>
              </a:xfrm>
              <a:custGeom>
                <a:avLst/>
                <a:gdLst/>
                <a:ahLst/>
                <a:cxnLst/>
                <a:rect l="l" t="t" r="r" b="b"/>
                <a:pathLst>
                  <a:path w="964" h="1839" extrusionOk="0">
                    <a:moveTo>
                      <a:pt x="134" y="0"/>
                    </a:moveTo>
                    <a:lnTo>
                      <a:pt x="0" y="1767"/>
                    </a:lnTo>
                    <a:lnTo>
                      <a:pt x="830" y="1838"/>
                    </a:lnTo>
                    <a:lnTo>
                      <a:pt x="964" y="72"/>
                    </a:lnTo>
                    <a:lnTo>
                      <a:pt x="13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34"/>
              <p:cNvSpPr/>
              <p:nvPr/>
            </p:nvSpPr>
            <p:spPr>
              <a:xfrm>
                <a:off x="8645737" y="3440824"/>
                <a:ext cx="57149" cy="63590"/>
              </a:xfrm>
              <a:custGeom>
                <a:avLst/>
                <a:gdLst/>
                <a:ahLst/>
                <a:cxnLst/>
                <a:rect l="l" t="t" r="r" b="b"/>
                <a:pathLst>
                  <a:path w="1455" h="1619" extrusionOk="0">
                    <a:moveTo>
                      <a:pt x="730" y="1"/>
                    </a:moveTo>
                    <a:cubicBezTo>
                      <a:pt x="367" y="1"/>
                      <a:pt x="62" y="295"/>
                      <a:pt x="37" y="662"/>
                    </a:cubicBezTo>
                    <a:lnTo>
                      <a:pt x="28" y="886"/>
                    </a:lnTo>
                    <a:cubicBezTo>
                      <a:pt x="1" y="1269"/>
                      <a:pt x="304" y="1599"/>
                      <a:pt x="688" y="1617"/>
                    </a:cubicBezTo>
                    <a:cubicBezTo>
                      <a:pt x="704" y="1618"/>
                      <a:pt x="719" y="1619"/>
                      <a:pt x="735" y="1619"/>
                    </a:cubicBezTo>
                    <a:cubicBezTo>
                      <a:pt x="1098" y="1619"/>
                      <a:pt x="1403" y="1325"/>
                      <a:pt x="1428" y="957"/>
                    </a:cubicBezTo>
                    <a:lnTo>
                      <a:pt x="1437" y="734"/>
                    </a:lnTo>
                    <a:cubicBezTo>
                      <a:pt x="1455" y="350"/>
                      <a:pt x="1161" y="20"/>
                      <a:pt x="777" y="2"/>
                    </a:cubicBezTo>
                    <a:cubicBezTo>
                      <a:pt x="761" y="1"/>
                      <a:pt x="745" y="1"/>
                      <a:pt x="7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34"/>
              <p:cNvSpPr/>
              <p:nvPr/>
            </p:nvSpPr>
            <p:spPr>
              <a:xfrm>
                <a:off x="8624371" y="3431005"/>
                <a:ext cx="68736" cy="86411"/>
              </a:xfrm>
              <a:custGeom>
                <a:avLst/>
                <a:gdLst/>
                <a:ahLst/>
                <a:cxnLst/>
                <a:rect l="l" t="t" r="r" b="b"/>
                <a:pathLst>
                  <a:path w="1750" h="2200" extrusionOk="0">
                    <a:moveTo>
                      <a:pt x="656" y="0"/>
                    </a:moveTo>
                    <a:cubicBezTo>
                      <a:pt x="366" y="0"/>
                      <a:pt x="124" y="224"/>
                      <a:pt x="99" y="520"/>
                    </a:cubicBezTo>
                    <a:lnTo>
                      <a:pt x="18" y="1564"/>
                    </a:lnTo>
                    <a:cubicBezTo>
                      <a:pt x="1" y="1867"/>
                      <a:pt x="233" y="2135"/>
                      <a:pt x="536" y="2161"/>
                    </a:cubicBezTo>
                    <a:lnTo>
                      <a:pt x="1044" y="2197"/>
                    </a:lnTo>
                    <a:cubicBezTo>
                      <a:pt x="1061" y="2199"/>
                      <a:pt x="1077" y="2199"/>
                      <a:pt x="1093" y="2199"/>
                    </a:cubicBezTo>
                    <a:cubicBezTo>
                      <a:pt x="1384" y="2199"/>
                      <a:pt x="1626" y="1976"/>
                      <a:pt x="1651" y="1689"/>
                    </a:cubicBezTo>
                    <a:lnTo>
                      <a:pt x="1678" y="1314"/>
                    </a:lnTo>
                    <a:lnTo>
                      <a:pt x="1731" y="645"/>
                    </a:lnTo>
                    <a:cubicBezTo>
                      <a:pt x="1749" y="333"/>
                      <a:pt x="1517" y="65"/>
                      <a:pt x="1214" y="38"/>
                    </a:cubicBezTo>
                    <a:lnTo>
                      <a:pt x="705" y="3"/>
                    </a:lnTo>
                    <a:cubicBezTo>
                      <a:pt x="689" y="1"/>
                      <a:pt x="673" y="0"/>
                      <a:pt x="656"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34"/>
              <p:cNvSpPr/>
              <p:nvPr/>
            </p:nvSpPr>
            <p:spPr>
              <a:xfrm>
                <a:off x="8729160" y="3773888"/>
                <a:ext cx="23841" cy="45208"/>
              </a:xfrm>
              <a:custGeom>
                <a:avLst/>
                <a:gdLst/>
                <a:ahLst/>
                <a:cxnLst/>
                <a:rect l="l" t="t" r="r" b="b"/>
                <a:pathLst>
                  <a:path w="607" h="1151" extrusionOk="0">
                    <a:moveTo>
                      <a:pt x="362" y="1"/>
                    </a:moveTo>
                    <a:cubicBezTo>
                      <a:pt x="223" y="1"/>
                      <a:pt x="61" y="600"/>
                      <a:pt x="36" y="693"/>
                    </a:cubicBezTo>
                    <a:cubicBezTo>
                      <a:pt x="18" y="756"/>
                      <a:pt x="0" y="827"/>
                      <a:pt x="45" y="872"/>
                    </a:cubicBezTo>
                    <a:cubicBezTo>
                      <a:pt x="57" y="878"/>
                      <a:pt x="70" y="884"/>
                      <a:pt x="82" y="884"/>
                    </a:cubicBezTo>
                    <a:cubicBezTo>
                      <a:pt x="88" y="884"/>
                      <a:pt x="93" y="883"/>
                      <a:pt x="98" y="880"/>
                    </a:cubicBezTo>
                    <a:cubicBezTo>
                      <a:pt x="107" y="872"/>
                      <a:pt x="116" y="863"/>
                      <a:pt x="125" y="845"/>
                    </a:cubicBezTo>
                    <a:cubicBezTo>
                      <a:pt x="134" y="809"/>
                      <a:pt x="134" y="764"/>
                      <a:pt x="143" y="720"/>
                    </a:cubicBezTo>
                    <a:cubicBezTo>
                      <a:pt x="152" y="684"/>
                      <a:pt x="178" y="640"/>
                      <a:pt x="214" y="631"/>
                    </a:cubicBezTo>
                    <a:cubicBezTo>
                      <a:pt x="259" y="702"/>
                      <a:pt x="277" y="782"/>
                      <a:pt x="277" y="863"/>
                    </a:cubicBezTo>
                    <a:cubicBezTo>
                      <a:pt x="277" y="916"/>
                      <a:pt x="259" y="970"/>
                      <a:pt x="268" y="1023"/>
                    </a:cubicBezTo>
                    <a:cubicBezTo>
                      <a:pt x="277" y="1086"/>
                      <a:pt x="303" y="1139"/>
                      <a:pt x="357" y="1148"/>
                    </a:cubicBezTo>
                    <a:cubicBezTo>
                      <a:pt x="365" y="1150"/>
                      <a:pt x="372" y="1150"/>
                      <a:pt x="380" y="1150"/>
                    </a:cubicBezTo>
                    <a:cubicBezTo>
                      <a:pt x="417" y="1150"/>
                      <a:pt x="452" y="1133"/>
                      <a:pt x="482" y="1103"/>
                    </a:cubicBezTo>
                    <a:cubicBezTo>
                      <a:pt x="509" y="1068"/>
                      <a:pt x="526" y="1014"/>
                      <a:pt x="535" y="979"/>
                    </a:cubicBezTo>
                    <a:cubicBezTo>
                      <a:pt x="571" y="863"/>
                      <a:pt x="607" y="738"/>
                      <a:pt x="562" y="631"/>
                    </a:cubicBezTo>
                    <a:cubicBezTo>
                      <a:pt x="509" y="497"/>
                      <a:pt x="410" y="434"/>
                      <a:pt x="410" y="274"/>
                    </a:cubicBezTo>
                    <a:cubicBezTo>
                      <a:pt x="410" y="211"/>
                      <a:pt x="464" y="51"/>
                      <a:pt x="384" y="6"/>
                    </a:cubicBezTo>
                    <a:cubicBezTo>
                      <a:pt x="376" y="3"/>
                      <a:pt x="369" y="1"/>
                      <a:pt x="362" y="1"/>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34"/>
              <p:cNvSpPr/>
              <p:nvPr/>
            </p:nvSpPr>
            <p:spPr>
              <a:xfrm>
                <a:off x="8421861" y="3550287"/>
                <a:ext cx="42066" cy="51296"/>
              </a:xfrm>
              <a:custGeom>
                <a:avLst/>
                <a:gdLst/>
                <a:ahLst/>
                <a:cxnLst/>
                <a:rect l="l" t="t" r="r" b="b"/>
                <a:pathLst>
                  <a:path w="1071" h="1306" extrusionOk="0">
                    <a:moveTo>
                      <a:pt x="124" y="0"/>
                    </a:moveTo>
                    <a:cubicBezTo>
                      <a:pt x="115" y="0"/>
                      <a:pt x="106" y="2"/>
                      <a:pt x="98" y="8"/>
                    </a:cubicBezTo>
                    <a:cubicBezTo>
                      <a:pt x="72" y="17"/>
                      <a:pt x="63" y="52"/>
                      <a:pt x="72" y="79"/>
                    </a:cubicBezTo>
                    <a:cubicBezTo>
                      <a:pt x="81" y="106"/>
                      <a:pt x="107" y="132"/>
                      <a:pt x="125" y="150"/>
                    </a:cubicBezTo>
                    <a:cubicBezTo>
                      <a:pt x="161" y="177"/>
                      <a:pt x="188" y="204"/>
                      <a:pt x="214" y="240"/>
                    </a:cubicBezTo>
                    <a:cubicBezTo>
                      <a:pt x="241" y="257"/>
                      <a:pt x="277" y="293"/>
                      <a:pt x="259" y="329"/>
                    </a:cubicBezTo>
                    <a:cubicBezTo>
                      <a:pt x="250" y="356"/>
                      <a:pt x="232" y="364"/>
                      <a:pt x="214" y="373"/>
                    </a:cubicBezTo>
                    <a:cubicBezTo>
                      <a:pt x="152" y="409"/>
                      <a:pt x="89" y="463"/>
                      <a:pt x="45" y="516"/>
                    </a:cubicBezTo>
                    <a:cubicBezTo>
                      <a:pt x="18" y="534"/>
                      <a:pt x="0" y="570"/>
                      <a:pt x="0" y="605"/>
                    </a:cubicBezTo>
                    <a:cubicBezTo>
                      <a:pt x="0" y="623"/>
                      <a:pt x="9" y="650"/>
                      <a:pt x="18" y="668"/>
                    </a:cubicBezTo>
                    <a:cubicBezTo>
                      <a:pt x="54" y="739"/>
                      <a:pt x="107" y="793"/>
                      <a:pt x="161" y="846"/>
                    </a:cubicBezTo>
                    <a:cubicBezTo>
                      <a:pt x="313" y="962"/>
                      <a:pt x="518" y="998"/>
                      <a:pt x="634" y="1158"/>
                    </a:cubicBezTo>
                    <a:cubicBezTo>
                      <a:pt x="669" y="1212"/>
                      <a:pt x="723" y="1265"/>
                      <a:pt x="759" y="1301"/>
                    </a:cubicBezTo>
                    <a:cubicBezTo>
                      <a:pt x="761" y="1304"/>
                      <a:pt x="765" y="1305"/>
                      <a:pt x="769" y="1305"/>
                    </a:cubicBezTo>
                    <a:cubicBezTo>
                      <a:pt x="790" y="1305"/>
                      <a:pt x="824" y="1272"/>
                      <a:pt x="839" y="1257"/>
                    </a:cubicBezTo>
                    <a:cubicBezTo>
                      <a:pt x="883" y="1239"/>
                      <a:pt x="1071" y="1167"/>
                      <a:pt x="1026" y="1132"/>
                    </a:cubicBezTo>
                    <a:cubicBezTo>
                      <a:pt x="937" y="1034"/>
                      <a:pt x="928" y="1025"/>
                      <a:pt x="875" y="971"/>
                    </a:cubicBezTo>
                    <a:cubicBezTo>
                      <a:pt x="812" y="900"/>
                      <a:pt x="759" y="810"/>
                      <a:pt x="741" y="712"/>
                    </a:cubicBezTo>
                    <a:cubicBezTo>
                      <a:pt x="732" y="632"/>
                      <a:pt x="741" y="543"/>
                      <a:pt x="696" y="471"/>
                    </a:cubicBezTo>
                    <a:cubicBezTo>
                      <a:pt x="678" y="427"/>
                      <a:pt x="643" y="391"/>
                      <a:pt x="607" y="356"/>
                    </a:cubicBezTo>
                    <a:cubicBezTo>
                      <a:pt x="473" y="231"/>
                      <a:pt x="339" y="124"/>
                      <a:pt x="188" y="25"/>
                    </a:cubicBezTo>
                    <a:cubicBezTo>
                      <a:pt x="169" y="13"/>
                      <a:pt x="145" y="0"/>
                      <a:pt x="124"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34"/>
              <p:cNvSpPr/>
              <p:nvPr/>
            </p:nvSpPr>
            <p:spPr>
              <a:xfrm>
                <a:off x="8696561" y="4056875"/>
                <a:ext cx="18264" cy="28751"/>
              </a:xfrm>
              <a:custGeom>
                <a:avLst/>
                <a:gdLst/>
                <a:ahLst/>
                <a:cxnLst/>
                <a:rect l="l" t="t" r="r" b="b"/>
                <a:pathLst>
                  <a:path w="465" h="732" extrusionOk="0">
                    <a:moveTo>
                      <a:pt x="0" y="0"/>
                    </a:moveTo>
                    <a:lnTo>
                      <a:pt x="0" y="732"/>
                    </a:lnTo>
                    <a:lnTo>
                      <a:pt x="464" y="732"/>
                    </a:lnTo>
                    <a:lnTo>
                      <a:pt x="46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34"/>
              <p:cNvSpPr/>
              <p:nvPr/>
            </p:nvSpPr>
            <p:spPr>
              <a:xfrm>
                <a:off x="8695147" y="4076513"/>
                <a:ext cx="82051" cy="36803"/>
              </a:xfrm>
              <a:custGeom>
                <a:avLst/>
                <a:gdLst/>
                <a:ahLst/>
                <a:cxnLst/>
                <a:rect l="l" t="t" r="r" b="b"/>
                <a:pathLst>
                  <a:path w="2089" h="937" extrusionOk="0">
                    <a:moveTo>
                      <a:pt x="1" y="0"/>
                    </a:moveTo>
                    <a:lnTo>
                      <a:pt x="1" y="937"/>
                    </a:lnTo>
                    <a:lnTo>
                      <a:pt x="366" y="937"/>
                    </a:lnTo>
                    <a:lnTo>
                      <a:pt x="366" y="758"/>
                    </a:lnTo>
                    <a:lnTo>
                      <a:pt x="447" y="758"/>
                    </a:lnTo>
                    <a:lnTo>
                      <a:pt x="527" y="865"/>
                    </a:lnTo>
                    <a:lnTo>
                      <a:pt x="572" y="937"/>
                    </a:lnTo>
                    <a:lnTo>
                      <a:pt x="2088" y="937"/>
                    </a:lnTo>
                    <a:cubicBezTo>
                      <a:pt x="2088" y="910"/>
                      <a:pt x="2079" y="892"/>
                      <a:pt x="2070" y="865"/>
                    </a:cubicBezTo>
                    <a:cubicBezTo>
                      <a:pt x="1981" y="696"/>
                      <a:pt x="1642" y="553"/>
                      <a:pt x="1410" y="526"/>
                    </a:cubicBezTo>
                    <a:cubicBezTo>
                      <a:pt x="1160" y="491"/>
                      <a:pt x="536" y="0"/>
                      <a:pt x="5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34"/>
              <p:cNvSpPr/>
              <p:nvPr/>
            </p:nvSpPr>
            <p:spPr>
              <a:xfrm>
                <a:off x="8715846" y="4110487"/>
                <a:ext cx="61351" cy="2828"/>
              </a:xfrm>
              <a:custGeom>
                <a:avLst/>
                <a:gdLst/>
                <a:ahLst/>
                <a:cxnLst/>
                <a:rect l="l" t="t" r="r" b="b"/>
                <a:pathLst>
                  <a:path w="1562" h="72" extrusionOk="0">
                    <a:moveTo>
                      <a:pt x="0" y="0"/>
                    </a:moveTo>
                    <a:lnTo>
                      <a:pt x="45" y="72"/>
                    </a:lnTo>
                    <a:lnTo>
                      <a:pt x="1561" y="72"/>
                    </a:lnTo>
                    <a:cubicBezTo>
                      <a:pt x="1561" y="45"/>
                      <a:pt x="1552" y="27"/>
                      <a:pt x="1543" y="0"/>
                    </a:cubicBez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34"/>
              <p:cNvSpPr/>
              <p:nvPr/>
            </p:nvSpPr>
            <p:spPr>
              <a:xfrm>
                <a:off x="8695147" y="4110487"/>
                <a:ext cx="14415" cy="2828"/>
              </a:xfrm>
              <a:custGeom>
                <a:avLst/>
                <a:gdLst/>
                <a:ahLst/>
                <a:cxnLst/>
                <a:rect l="l" t="t" r="r" b="b"/>
                <a:pathLst>
                  <a:path w="367" h="72" extrusionOk="0">
                    <a:moveTo>
                      <a:pt x="1" y="0"/>
                    </a:moveTo>
                    <a:lnTo>
                      <a:pt x="1" y="72"/>
                    </a:lnTo>
                    <a:lnTo>
                      <a:pt x="366" y="72"/>
                    </a:lnTo>
                    <a:lnTo>
                      <a:pt x="366"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34"/>
              <p:cNvSpPr/>
              <p:nvPr/>
            </p:nvSpPr>
            <p:spPr>
              <a:xfrm>
                <a:off x="8583720" y="4056875"/>
                <a:ext cx="18618" cy="28751"/>
              </a:xfrm>
              <a:custGeom>
                <a:avLst/>
                <a:gdLst/>
                <a:ahLst/>
                <a:cxnLst/>
                <a:rect l="l" t="t" r="r" b="b"/>
                <a:pathLst>
                  <a:path w="474" h="732" extrusionOk="0">
                    <a:moveTo>
                      <a:pt x="1" y="0"/>
                    </a:moveTo>
                    <a:lnTo>
                      <a:pt x="1" y="732"/>
                    </a:lnTo>
                    <a:lnTo>
                      <a:pt x="474" y="732"/>
                    </a:lnTo>
                    <a:lnTo>
                      <a:pt x="474" y="0"/>
                    </a:ln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34"/>
              <p:cNvSpPr/>
              <p:nvPr/>
            </p:nvSpPr>
            <p:spPr>
              <a:xfrm>
                <a:off x="8579517" y="3536148"/>
                <a:ext cx="139867" cy="237668"/>
              </a:xfrm>
              <a:custGeom>
                <a:avLst/>
                <a:gdLst/>
                <a:ahLst/>
                <a:cxnLst/>
                <a:rect l="l" t="t" r="r" b="b"/>
                <a:pathLst>
                  <a:path w="3561" h="6051" extrusionOk="0">
                    <a:moveTo>
                      <a:pt x="1532" y="0"/>
                    </a:moveTo>
                    <a:cubicBezTo>
                      <a:pt x="1445" y="0"/>
                      <a:pt x="1303" y="4"/>
                      <a:pt x="1143" y="20"/>
                    </a:cubicBezTo>
                    <a:cubicBezTo>
                      <a:pt x="768" y="64"/>
                      <a:pt x="304" y="180"/>
                      <a:pt x="242" y="546"/>
                    </a:cubicBezTo>
                    <a:cubicBezTo>
                      <a:pt x="135" y="1170"/>
                      <a:pt x="1" y="5899"/>
                      <a:pt x="1" y="5899"/>
                    </a:cubicBezTo>
                    <a:lnTo>
                      <a:pt x="3105" y="6050"/>
                    </a:lnTo>
                    <a:lnTo>
                      <a:pt x="3212" y="6050"/>
                    </a:lnTo>
                    <a:lnTo>
                      <a:pt x="3462" y="1724"/>
                    </a:lnTo>
                    <a:lnTo>
                      <a:pt x="3533" y="546"/>
                    </a:lnTo>
                    <a:cubicBezTo>
                      <a:pt x="3533" y="546"/>
                      <a:pt x="3560" y="118"/>
                      <a:pt x="2989" y="91"/>
                    </a:cubicBezTo>
                    <a:cubicBezTo>
                      <a:pt x="2963" y="91"/>
                      <a:pt x="2927" y="82"/>
                      <a:pt x="2891" y="82"/>
                    </a:cubicBezTo>
                    <a:cubicBezTo>
                      <a:pt x="2338" y="55"/>
                      <a:pt x="1624" y="2"/>
                      <a:pt x="1624" y="2"/>
                    </a:cubicBezTo>
                    <a:cubicBezTo>
                      <a:pt x="1624" y="2"/>
                      <a:pt x="1590" y="0"/>
                      <a:pt x="15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34"/>
              <p:cNvSpPr/>
              <p:nvPr/>
            </p:nvSpPr>
            <p:spPr>
              <a:xfrm>
                <a:off x="8580224" y="3730998"/>
                <a:ext cx="137393" cy="339593"/>
              </a:xfrm>
              <a:custGeom>
                <a:avLst/>
                <a:gdLst/>
                <a:ahLst/>
                <a:cxnLst/>
                <a:rect l="l" t="t" r="r" b="b"/>
                <a:pathLst>
                  <a:path w="3498" h="8646" extrusionOk="0">
                    <a:moveTo>
                      <a:pt x="224" y="1"/>
                    </a:moveTo>
                    <a:lnTo>
                      <a:pt x="1" y="8645"/>
                    </a:lnTo>
                    <a:lnTo>
                      <a:pt x="679" y="8645"/>
                    </a:lnTo>
                    <a:lnTo>
                      <a:pt x="1571" y="1999"/>
                    </a:lnTo>
                    <a:lnTo>
                      <a:pt x="2882" y="8645"/>
                    </a:lnTo>
                    <a:lnTo>
                      <a:pt x="3498" y="8645"/>
                    </a:lnTo>
                    <a:lnTo>
                      <a:pt x="2864" y="135"/>
                    </a:lnTo>
                    <a:lnTo>
                      <a:pt x="2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34"/>
              <p:cNvSpPr/>
              <p:nvPr/>
            </p:nvSpPr>
            <p:spPr>
              <a:xfrm>
                <a:off x="8521702" y="4076513"/>
                <a:ext cx="82051" cy="36803"/>
              </a:xfrm>
              <a:custGeom>
                <a:avLst/>
                <a:gdLst/>
                <a:ahLst/>
                <a:cxnLst/>
                <a:rect l="l" t="t" r="r" b="b"/>
                <a:pathLst>
                  <a:path w="2089" h="937" extrusionOk="0">
                    <a:moveTo>
                      <a:pt x="1553" y="0"/>
                    </a:moveTo>
                    <a:cubicBezTo>
                      <a:pt x="1553" y="0"/>
                      <a:pt x="929" y="491"/>
                      <a:pt x="670" y="526"/>
                    </a:cubicBezTo>
                    <a:cubicBezTo>
                      <a:pt x="447" y="553"/>
                      <a:pt x="108" y="696"/>
                      <a:pt x="19" y="865"/>
                    </a:cubicBezTo>
                    <a:cubicBezTo>
                      <a:pt x="10" y="892"/>
                      <a:pt x="1" y="910"/>
                      <a:pt x="1" y="937"/>
                    </a:cubicBezTo>
                    <a:lnTo>
                      <a:pt x="1517" y="937"/>
                    </a:lnTo>
                    <a:lnTo>
                      <a:pt x="1562" y="865"/>
                    </a:lnTo>
                    <a:lnTo>
                      <a:pt x="1642" y="758"/>
                    </a:lnTo>
                    <a:lnTo>
                      <a:pt x="1723" y="758"/>
                    </a:lnTo>
                    <a:lnTo>
                      <a:pt x="1723" y="937"/>
                    </a:lnTo>
                    <a:lnTo>
                      <a:pt x="2088" y="937"/>
                    </a:lnTo>
                    <a:lnTo>
                      <a:pt x="208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34"/>
              <p:cNvSpPr/>
              <p:nvPr/>
            </p:nvSpPr>
            <p:spPr>
              <a:xfrm>
                <a:off x="8521702" y="4110487"/>
                <a:ext cx="61351" cy="2828"/>
              </a:xfrm>
              <a:custGeom>
                <a:avLst/>
                <a:gdLst/>
                <a:ahLst/>
                <a:cxnLst/>
                <a:rect l="l" t="t" r="r" b="b"/>
                <a:pathLst>
                  <a:path w="1562" h="72" extrusionOk="0">
                    <a:moveTo>
                      <a:pt x="19" y="0"/>
                    </a:moveTo>
                    <a:cubicBezTo>
                      <a:pt x="10" y="27"/>
                      <a:pt x="1" y="45"/>
                      <a:pt x="1" y="72"/>
                    </a:cubicBezTo>
                    <a:lnTo>
                      <a:pt x="1517" y="72"/>
                    </a:lnTo>
                    <a:lnTo>
                      <a:pt x="1562"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34"/>
              <p:cNvSpPr/>
              <p:nvPr/>
            </p:nvSpPr>
            <p:spPr>
              <a:xfrm>
                <a:off x="8589336" y="4110487"/>
                <a:ext cx="14415" cy="2828"/>
              </a:xfrm>
              <a:custGeom>
                <a:avLst/>
                <a:gdLst/>
                <a:ahLst/>
                <a:cxnLst/>
                <a:rect l="l" t="t" r="r" b="b"/>
                <a:pathLst>
                  <a:path w="367" h="72" extrusionOk="0">
                    <a:moveTo>
                      <a:pt x="1" y="0"/>
                    </a:moveTo>
                    <a:lnTo>
                      <a:pt x="1" y="72"/>
                    </a:lnTo>
                    <a:lnTo>
                      <a:pt x="366" y="72"/>
                    </a:lnTo>
                    <a:lnTo>
                      <a:pt x="366" y="0"/>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34"/>
              <p:cNvSpPr/>
              <p:nvPr/>
            </p:nvSpPr>
            <p:spPr>
              <a:xfrm>
                <a:off x="8587922" y="3768154"/>
                <a:ext cx="107974" cy="10212"/>
              </a:xfrm>
              <a:custGeom>
                <a:avLst/>
                <a:gdLst/>
                <a:ahLst/>
                <a:cxnLst/>
                <a:rect l="l" t="t" r="r" b="b"/>
                <a:pathLst>
                  <a:path w="2749" h="260" extrusionOk="0">
                    <a:moveTo>
                      <a:pt x="1" y="1"/>
                    </a:moveTo>
                    <a:lnTo>
                      <a:pt x="1" y="143"/>
                    </a:lnTo>
                    <a:lnTo>
                      <a:pt x="2749" y="259"/>
                    </a:lnTo>
                    <a:lnTo>
                      <a:pt x="2749" y="259"/>
                    </a:lnTo>
                    <a:lnTo>
                      <a:pt x="2740" y="125"/>
                    </a:lnTo>
                    <a:lnTo>
                      <a:pt x="1" y="1"/>
                    </a:lnTo>
                    <a:close/>
                  </a:path>
                </a:pathLst>
              </a:custGeom>
              <a:solidFill>
                <a:srgbClr val="363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34"/>
              <p:cNvSpPr/>
              <p:nvPr/>
            </p:nvSpPr>
            <p:spPr>
              <a:xfrm>
                <a:off x="8519974" y="3541332"/>
                <a:ext cx="101297" cy="142224"/>
              </a:xfrm>
              <a:custGeom>
                <a:avLst/>
                <a:gdLst/>
                <a:ahLst/>
                <a:cxnLst/>
                <a:rect l="l" t="t" r="r" b="b"/>
                <a:pathLst>
                  <a:path w="2579" h="3621" extrusionOk="0">
                    <a:moveTo>
                      <a:pt x="2210" y="1"/>
                    </a:moveTo>
                    <a:cubicBezTo>
                      <a:pt x="2199" y="1"/>
                      <a:pt x="2188" y="2"/>
                      <a:pt x="2177" y="4"/>
                    </a:cubicBezTo>
                    <a:cubicBezTo>
                      <a:pt x="1998" y="39"/>
                      <a:pt x="1695" y="155"/>
                      <a:pt x="1526" y="601"/>
                    </a:cubicBezTo>
                    <a:cubicBezTo>
                      <a:pt x="1276" y="1262"/>
                      <a:pt x="303" y="2974"/>
                      <a:pt x="303" y="2974"/>
                    </a:cubicBezTo>
                    <a:cubicBezTo>
                      <a:pt x="303" y="2974"/>
                      <a:pt x="0" y="3438"/>
                      <a:pt x="268" y="3581"/>
                    </a:cubicBezTo>
                    <a:cubicBezTo>
                      <a:pt x="318" y="3608"/>
                      <a:pt x="362" y="3621"/>
                      <a:pt x="402" y="3621"/>
                    </a:cubicBezTo>
                    <a:cubicBezTo>
                      <a:pt x="574" y="3621"/>
                      <a:pt x="684" y="3380"/>
                      <a:pt x="1017" y="2974"/>
                    </a:cubicBezTo>
                    <a:cubicBezTo>
                      <a:pt x="1392" y="2502"/>
                      <a:pt x="2578" y="833"/>
                      <a:pt x="2391" y="137"/>
                    </a:cubicBezTo>
                    <a:cubicBezTo>
                      <a:pt x="2367" y="59"/>
                      <a:pt x="2295" y="1"/>
                      <a:pt x="22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34"/>
              <p:cNvSpPr/>
              <p:nvPr/>
            </p:nvSpPr>
            <p:spPr>
              <a:xfrm>
                <a:off x="8447077" y="3586657"/>
                <a:ext cx="109349" cy="98233"/>
              </a:xfrm>
              <a:custGeom>
                <a:avLst/>
                <a:gdLst/>
                <a:ahLst/>
                <a:cxnLst/>
                <a:rect l="l" t="t" r="r" b="b"/>
                <a:pathLst>
                  <a:path w="2784" h="2501" extrusionOk="0">
                    <a:moveTo>
                      <a:pt x="250" y="0"/>
                    </a:moveTo>
                    <a:lnTo>
                      <a:pt x="1" y="268"/>
                    </a:lnTo>
                    <a:lnTo>
                      <a:pt x="1687" y="2177"/>
                    </a:lnTo>
                    <a:cubicBezTo>
                      <a:pt x="1687" y="2177"/>
                      <a:pt x="1914" y="2501"/>
                      <a:pt x="2175" y="2501"/>
                    </a:cubicBezTo>
                    <a:cubicBezTo>
                      <a:pt x="2261" y="2501"/>
                      <a:pt x="2350" y="2466"/>
                      <a:pt x="2436" y="2373"/>
                    </a:cubicBezTo>
                    <a:cubicBezTo>
                      <a:pt x="2784" y="1999"/>
                      <a:pt x="1919" y="1437"/>
                      <a:pt x="1919" y="1437"/>
                    </a:cubicBezTo>
                    <a:lnTo>
                      <a:pt x="25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34"/>
              <p:cNvSpPr/>
              <p:nvPr/>
            </p:nvSpPr>
            <p:spPr>
              <a:xfrm>
                <a:off x="8689884" y="3541450"/>
                <a:ext cx="86607" cy="148076"/>
              </a:xfrm>
              <a:custGeom>
                <a:avLst/>
                <a:gdLst/>
                <a:ahLst/>
                <a:cxnLst/>
                <a:rect l="l" t="t" r="r" b="b"/>
                <a:pathLst>
                  <a:path w="2205" h="3770" extrusionOk="0">
                    <a:moveTo>
                      <a:pt x="334" y="1"/>
                    </a:moveTo>
                    <a:cubicBezTo>
                      <a:pt x="263" y="1"/>
                      <a:pt x="196" y="36"/>
                      <a:pt x="161" y="99"/>
                    </a:cubicBezTo>
                    <a:cubicBezTo>
                      <a:pt x="81" y="259"/>
                      <a:pt x="1" y="581"/>
                      <a:pt x="269" y="982"/>
                    </a:cubicBezTo>
                    <a:cubicBezTo>
                      <a:pt x="652" y="1571"/>
                      <a:pt x="1464" y="3364"/>
                      <a:pt x="1464" y="3364"/>
                    </a:cubicBezTo>
                    <a:cubicBezTo>
                      <a:pt x="1464" y="3364"/>
                      <a:pt x="1618" y="3770"/>
                      <a:pt x="1845" y="3770"/>
                    </a:cubicBezTo>
                    <a:cubicBezTo>
                      <a:pt x="1874" y="3770"/>
                      <a:pt x="1905" y="3763"/>
                      <a:pt x="1937" y="3747"/>
                    </a:cubicBezTo>
                    <a:cubicBezTo>
                      <a:pt x="2204" y="3614"/>
                      <a:pt x="2044" y="3408"/>
                      <a:pt x="1883" y="2784"/>
                    </a:cubicBezTo>
                    <a:cubicBezTo>
                      <a:pt x="1723" y="2204"/>
                      <a:pt x="1071" y="259"/>
                      <a:pt x="393" y="10"/>
                    </a:cubicBezTo>
                    <a:cubicBezTo>
                      <a:pt x="374" y="4"/>
                      <a:pt x="353" y="1"/>
                      <a:pt x="3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34"/>
              <p:cNvSpPr/>
              <p:nvPr/>
            </p:nvSpPr>
            <p:spPr>
              <a:xfrm>
                <a:off x="8734384" y="3665642"/>
                <a:ext cx="43834" cy="120071"/>
              </a:xfrm>
              <a:custGeom>
                <a:avLst/>
                <a:gdLst/>
                <a:ahLst/>
                <a:cxnLst/>
                <a:rect l="l" t="t" r="r" b="b"/>
                <a:pathLst>
                  <a:path w="1116" h="3057" extrusionOk="0">
                    <a:moveTo>
                      <a:pt x="589" y="1"/>
                    </a:moveTo>
                    <a:cubicBezTo>
                      <a:pt x="164" y="1"/>
                      <a:pt x="197" y="916"/>
                      <a:pt x="197" y="916"/>
                    </a:cubicBezTo>
                    <a:lnTo>
                      <a:pt x="1" y="3003"/>
                    </a:lnTo>
                    <a:lnTo>
                      <a:pt x="349" y="3057"/>
                    </a:lnTo>
                    <a:lnTo>
                      <a:pt x="893" y="701"/>
                    </a:lnTo>
                    <a:cubicBezTo>
                      <a:pt x="893" y="701"/>
                      <a:pt x="1116" y="86"/>
                      <a:pt x="643" y="6"/>
                    </a:cubicBezTo>
                    <a:cubicBezTo>
                      <a:pt x="624" y="2"/>
                      <a:pt x="606" y="1"/>
                      <a:pt x="5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34"/>
              <p:cNvSpPr/>
              <p:nvPr/>
            </p:nvSpPr>
            <p:spPr>
              <a:xfrm>
                <a:off x="8624371" y="3536148"/>
                <a:ext cx="68736" cy="107306"/>
              </a:xfrm>
              <a:custGeom>
                <a:avLst/>
                <a:gdLst/>
                <a:ahLst/>
                <a:cxnLst/>
                <a:rect l="l" t="t" r="r" b="b"/>
                <a:pathLst>
                  <a:path w="1750" h="2732" extrusionOk="0">
                    <a:moveTo>
                      <a:pt x="390" y="0"/>
                    </a:moveTo>
                    <a:cubicBezTo>
                      <a:pt x="303" y="0"/>
                      <a:pt x="161" y="4"/>
                      <a:pt x="1" y="20"/>
                    </a:cubicBezTo>
                    <a:lnTo>
                      <a:pt x="375" y="2241"/>
                    </a:lnTo>
                    <a:lnTo>
                      <a:pt x="465" y="2732"/>
                    </a:lnTo>
                    <a:lnTo>
                      <a:pt x="705" y="2223"/>
                    </a:lnTo>
                    <a:lnTo>
                      <a:pt x="1749" y="82"/>
                    </a:lnTo>
                    <a:cubicBezTo>
                      <a:pt x="1553" y="73"/>
                      <a:pt x="1330" y="64"/>
                      <a:pt x="1125" y="46"/>
                    </a:cubicBezTo>
                    <a:cubicBezTo>
                      <a:pt x="982" y="38"/>
                      <a:pt x="848" y="29"/>
                      <a:pt x="741" y="20"/>
                    </a:cubicBezTo>
                    <a:cubicBezTo>
                      <a:pt x="589" y="11"/>
                      <a:pt x="482" y="2"/>
                      <a:pt x="482" y="2"/>
                    </a:cubicBezTo>
                    <a:cubicBezTo>
                      <a:pt x="482" y="2"/>
                      <a:pt x="448" y="0"/>
                      <a:pt x="39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34"/>
              <p:cNvSpPr/>
              <p:nvPr/>
            </p:nvSpPr>
            <p:spPr>
              <a:xfrm>
                <a:off x="8639099" y="3536894"/>
                <a:ext cx="29458" cy="106560"/>
              </a:xfrm>
              <a:custGeom>
                <a:avLst/>
                <a:gdLst/>
                <a:ahLst/>
                <a:cxnLst/>
                <a:rect l="l" t="t" r="r" b="b"/>
                <a:pathLst>
                  <a:path w="750" h="2713" extrusionOk="0">
                    <a:moveTo>
                      <a:pt x="366" y="1"/>
                    </a:moveTo>
                    <a:lnTo>
                      <a:pt x="446" y="197"/>
                    </a:lnTo>
                    <a:lnTo>
                      <a:pt x="0" y="2222"/>
                    </a:lnTo>
                    <a:lnTo>
                      <a:pt x="90" y="2713"/>
                    </a:lnTo>
                    <a:lnTo>
                      <a:pt x="330" y="2204"/>
                    </a:lnTo>
                    <a:lnTo>
                      <a:pt x="589" y="197"/>
                    </a:lnTo>
                    <a:lnTo>
                      <a:pt x="750" y="27"/>
                    </a:lnTo>
                    <a:cubicBezTo>
                      <a:pt x="607" y="19"/>
                      <a:pt x="473" y="10"/>
                      <a:pt x="3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34"/>
              <p:cNvSpPr/>
              <p:nvPr/>
            </p:nvSpPr>
            <p:spPr>
              <a:xfrm>
                <a:off x="8628220" y="3431005"/>
                <a:ext cx="64886" cy="51611"/>
              </a:xfrm>
              <a:custGeom>
                <a:avLst/>
                <a:gdLst/>
                <a:ahLst/>
                <a:cxnLst/>
                <a:rect l="l" t="t" r="r" b="b"/>
                <a:pathLst>
                  <a:path w="1652" h="1314" extrusionOk="0">
                    <a:moveTo>
                      <a:pt x="558" y="0"/>
                    </a:moveTo>
                    <a:cubicBezTo>
                      <a:pt x="268" y="0"/>
                      <a:pt x="26" y="224"/>
                      <a:pt x="1" y="520"/>
                    </a:cubicBezTo>
                    <a:cubicBezTo>
                      <a:pt x="280" y="570"/>
                      <a:pt x="564" y="602"/>
                      <a:pt x="853" y="602"/>
                    </a:cubicBezTo>
                    <a:cubicBezTo>
                      <a:pt x="978" y="602"/>
                      <a:pt x="1105" y="596"/>
                      <a:pt x="1232" y="582"/>
                    </a:cubicBezTo>
                    <a:lnTo>
                      <a:pt x="1232" y="582"/>
                    </a:lnTo>
                    <a:cubicBezTo>
                      <a:pt x="1223" y="868"/>
                      <a:pt x="1330" y="1109"/>
                      <a:pt x="1580" y="1314"/>
                    </a:cubicBezTo>
                    <a:lnTo>
                      <a:pt x="1633" y="645"/>
                    </a:lnTo>
                    <a:cubicBezTo>
                      <a:pt x="1651" y="333"/>
                      <a:pt x="1419" y="65"/>
                      <a:pt x="1116" y="38"/>
                    </a:cubicBezTo>
                    <a:lnTo>
                      <a:pt x="607" y="3"/>
                    </a:lnTo>
                    <a:cubicBezTo>
                      <a:pt x="591" y="1"/>
                      <a:pt x="575" y="0"/>
                      <a:pt x="5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34"/>
              <p:cNvSpPr/>
              <p:nvPr/>
            </p:nvSpPr>
            <p:spPr>
              <a:xfrm>
                <a:off x="8608267" y="3421225"/>
                <a:ext cx="51532" cy="30283"/>
              </a:xfrm>
              <a:custGeom>
                <a:avLst/>
                <a:gdLst/>
                <a:ahLst/>
                <a:cxnLst/>
                <a:rect l="l" t="t" r="r" b="b"/>
                <a:pathLst>
                  <a:path w="1312" h="771" extrusionOk="0">
                    <a:moveTo>
                      <a:pt x="599" y="0"/>
                    </a:moveTo>
                    <a:cubicBezTo>
                      <a:pt x="556" y="0"/>
                      <a:pt x="514" y="4"/>
                      <a:pt x="473" y="11"/>
                    </a:cubicBezTo>
                    <a:cubicBezTo>
                      <a:pt x="313" y="37"/>
                      <a:pt x="152" y="127"/>
                      <a:pt x="72" y="269"/>
                    </a:cubicBezTo>
                    <a:cubicBezTo>
                      <a:pt x="0" y="412"/>
                      <a:pt x="27" y="617"/>
                      <a:pt x="170" y="707"/>
                    </a:cubicBezTo>
                    <a:cubicBezTo>
                      <a:pt x="223" y="733"/>
                      <a:pt x="286" y="751"/>
                      <a:pt x="348" y="760"/>
                    </a:cubicBezTo>
                    <a:cubicBezTo>
                      <a:pt x="396" y="767"/>
                      <a:pt x="444" y="771"/>
                      <a:pt x="493" y="771"/>
                    </a:cubicBezTo>
                    <a:cubicBezTo>
                      <a:pt x="626" y="771"/>
                      <a:pt x="759" y="746"/>
                      <a:pt x="883" y="707"/>
                    </a:cubicBezTo>
                    <a:cubicBezTo>
                      <a:pt x="999" y="671"/>
                      <a:pt x="1312" y="564"/>
                      <a:pt x="1312" y="430"/>
                    </a:cubicBezTo>
                    <a:cubicBezTo>
                      <a:pt x="1312" y="287"/>
                      <a:pt x="1071" y="136"/>
                      <a:pt x="964" y="82"/>
                    </a:cubicBezTo>
                    <a:cubicBezTo>
                      <a:pt x="851" y="29"/>
                      <a:pt x="723" y="0"/>
                      <a:pt x="5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4"/>
              <p:cNvSpPr/>
              <p:nvPr/>
            </p:nvSpPr>
            <p:spPr>
              <a:xfrm>
                <a:off x="8636625" y="3420911"/>
                <a:ext cx="66615" cy="66065"/>
              </a:xfrm>
              <a:custGeom>
                <a:avLst/>
                <a:gdLst/>
                <a:ahLst/>
                <a:cxnLst/>
                <a:rect l="l" t="t" r="r" b="b"/>
                <a:pathLst>
                  <a:path w="1696" h="1682" extrusionOk="0">
                    <a:moveTo>
                      <a:pt x="848" y="1"/>
                    </a:moveTo>
                    <a:cubicBezTo>
                      <a:pt x="706" y="1"/>
                      <a:pt x="1" y="170"/>
                      <a:pt x="224" y="465"/>
                    </a:cubicBezTo>
                    <a:cubicBezTo>
                      <a:pt x="313" y="581"/>
                      <a:pt x="563" y="599"/>
                      <a:pt x="688" y="643"/>
                    </a:cubicBezTo>
                    <a:cubicBezTo>
                      <a:pt x="822" y="688"/>
                      <a:pt x="964" y="750"/>
                      <a:pt x="1054" y="884"/>
                    </a:cubicBezTo>
                    <a:cubicBezTo>
                      <a:pt x="1161" y="1027"/>
                      <a:pt x="1187" y="1223"/>
                      <a:pt x="1205" y="1410"/>
                    </a:cubicBezTo>
                    <a:cubicBezTo>
                      <a:pt x="1205" y="1517"/>
                      <a:pt x="1223" y="1642"/>
                      <a:pt x="1312" y="1678"/>
                    </a:cubicBezTo>
                    <a:cubicBezTo>
                      <a:pt x="1323" y="1681"/>
                      <a:pt x="1332" y="1682"/>
                      <a:pt x="1342" y="1682"/>
                    </a:cubicBezTo>
                    <a:cubicBezTo>
                      <a:pt x="1364" y="1682"/>
                      <a:pt x="1383" y="1675"/>
                      <a:pt x="1401" y="1669"/>
                    </a:cubicBezTo>
                    <a:cubicBezTo>
                      <a:pt x="1509" y="1633"/>
                      <a:pt x="1580" y="1535"/>
                      <a:pt x="1625" y="1428"/>
                    </a:cubicBezTo>
                    <a:cubicBezTo>
                      <a:pt x="1660" y="1312"/>
                      <a:pt x="1669" y="1196"/>
                      <a:pt x="1678" y="1071"/>
                    </a:cubicBezTo>
                    <a:cubicBezTo>
                      <a:pt x="1696" y="768"/>
                      <a:pt x="1678" y="420"/>
                      <a:pt x="1482" y="215"/>
                    </a:cubicBezTo>
                    <a:cubicBezTo>
                      <a:pt x="1321" y="37"/>
                      <a:pt x="1071" y="10"/>
                      <a:pt x="8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34"/>
              <p:cNvSpPr/>
              <p:nvPr/>
            </p:nvSpPr>
            <p:spPr>
              <a:xfrm>
                <a:off x="8675548" y="3467178"/>
                <a:ext cx="16850" cy="16850"/>
              </a:xfrm>
              <a:custGeom>
                <a:avLst/>
                <a:gdLst/>
                <a:ahLst/>
                <a:cxnLst/>
                <a:rect l="l" t="t" r="r" b="b"/>
                <a:pathLst>
                  <a:path w="429" h="429" extrusionOk="0">
                    <a:moveTo>
                      <a:pt x="223" y="0"/>
                    </a:moveTo>
                    <a:cubicBezTo>
                      <a:pt x="107" y="0"/>
                      <a:pt x="9" y="90"/>
                      <a:pt x="9" y="206"/>
                    </a:cubicBezTo>
                    <a:cubicBezTo>
                      <a:pt x="0" y="322"/>
                      <a:pt x="89" y="420"/>
                      <a:pt x="205" y="429"/>
                    </a:cubicBezTo>
                    <a:cubicBezTo>
                      <a:pt x="321" y="429"/>
                      <a:pt x="419" y="339"/>
                      <a:pt x="428" y="223"/>
                    </a:cubicBezTo>
                    <a:cubicBezTo>
                      <a:pt x="428" y="107"/>
                      <a:pt x="339" y="9"/>
                      <a:pt x="223" y="0"/>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34"/>
              <p:cNvSpPr/>
              <p:nvPr/>
            </p:nvSpPr>
            <p:spPr>
              <a:xfrm>
                <a:off x="8638746" y="3568786"/>
                <a:ext cx="53300" cy="202201"/>
              </a:xfrm>
              <a:custGeom>
                <a:avLst/>
                <a:gdLst/>
                <a:ahLst/>
                <a:cxnLst/>
                <a:rect l="l" t="t" r="r" b="b"/>
                <a:pathLst>
                  <a:path w="1357" h="5148" extrusionOk="0">
                    <a:moveTo>
                      <a:pt x="1330" y="0"/>
                    </a:moveTo>
                    <a:cubicBezTo>
                      <a:pt x="1330" y="0"/>
                      <a:pt x="1321" y="0"/>
                      <a:pt x="1321" y="9"/>
                    </a:cubicBezTo>
                    <a:lnTo>
                      <a:pt x="1339" y="589"/>
                    </a:lnTo>
                    <a:lnTo>
                      <a:pt x="81" y="1972"/>
                    </a:lnTo>
                    <a:lnTo>
                      <a:pt x="72" y="1972"/>
                    </a:lnTo>
                    <a:cubicBezTo>
                      <a:pt x="54" y="3043"/>
                      <a:pt x="18" y="5077"/>
                      <a:pt x="0" y="5130"/>
                    </a:cubicBezTo>
                    <a:cubicBezTo>
                      <a:pt x="0" y="5139"/>
                      <a:pt x="0" y="5148"/>
                      <a:pt x="9" y="5148"/>
                    </a:cubicBezTo>
                    <a:cubicBezTo>
                      <a:pt x="18" y="5148"/>
                      <a:pt x="18" y="5148"/>
                      <a:pt x="18" y="5139"/>
                    </a:cubicBezTo>
                    <a:cubicBezTo>
                      <a:pt x="36" y="5085"/>
                      <a:pt x="90" y="2150"/>
                      <a:pt x="99" y="1981"/>
                    </a:cubicBezTo>
                    <a:lnTo>
                      <a:pt x="1356" y="598"/>
                    </a:lnTo>
                    <a:cubicBezTo>
                      <a:pt x="1356" y="598"/>
                      <a:pt x="1356" y="589"/>
                      <a:pt x="1356" y="589"/>
                    </a:cubicBezTo>
                    <a:lnTo>
                      <a:pt x="1339" y="9"/>
                    </a:lnTo>
                    <a:cubicBezTo>
                      <a:pt x="1339" y="0"/>
                      <a:pt x="1339" y="0"/>
                      <a:pt x="1330" y="0"/>
                    </a:cubicBezTo>
                    <a:close/>
                  </a:path>
                </a:pathLst>
              </a:custGeom>
              <a:solidFill>
                <a:srgbClr val="6B70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34"/>
              <p:cNvSpPr/>
              <p:nvPr/>
            </p:nvSpPr>
            <p:spPr>
              <a:xfrm>
                <a:off x="8611056" y="3571222"/>
                <a:ext cx="31226" cy="75374"/>
              </a:xfrm>
              <a:custGeom>
                <a:avLst/>
                <a:gdLst/>
                <a:ahLst/>
                <a:cxnLst/>
                <a:rect l="l" t="t" r="r" b="b"/>
                <a:pathLst>
                  <a:path w="795" h="1919" extrusionOk="0">
                    <a:moveTo>
                      <a:pt x="27" y="1"/>
                    </a:moveTo>
                    <a:cubicBezTo>
                      <a:pt x="27" y="1"/>
                      <a:pt x="18" y="1"/>
                      <a:pt x="18" y="10"/>
                    </a:cubicBezTo>
                    <a:lnTo>
                      <a:pt x="1" y="616"/>
                    </a:lnTo>
                    <a:cubicBezTo>
                      <a:pt x="1" y="625"/>
                      <a:pt x="10" y="625"/>
                      <a:pt x="10" y="625"/>
                    </a:cubicBezTo>
                    <a:lnTo>
                      <a:pt x="777" y="1910"/>
                    </a:lnTo>
                    <a:cubicBezTo>
                      <a:pt x="777" y="1910"/>
                      <a:pt x="777" y="1919"/>
                      <a:pt x="786" y="1919"/>
                    </a:cubicBezTo>
                    <a:cubicBezTo>
                      <a:pt x="795" y="1910"/>
                      <a:pt x="795" y="1901"/>
                      <a:pt x="795" y="1901"/>
                    </a:cubicBezTo>
                    <a:lnTo>
                      <a:pt x="27" y="616"/>
                    </a:lnTo>
                    <a:lnTo>
                      <a:pt x="36" y="10"/>
                    </a:lnTo>
                    <a:cubicBezTo>
                      <a:pt x="36" y="1"/>
                      <a:pt x="36" y="1"/>
                      <a:pt x="27" y="1"/>
                    </a:cubicBezTo>
                    <a:close/>
                  </a:path>
                </a:pathLst>
              </a:custGeom>
              <a:solidFill>
                <a:srgbClr val="6B70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34"/>
              <p:cNvSpPr/>
              <p:nvPr/>
            </p:nvSpPr>
            <p:spPr>
              <a:xfrm>
                <a:off x="8734384" y="3780408"/>
                <a:ext cx="14415" cy="5302"/>
              </a:xfrm>
              <a:custGeom>
                <a:avLst/>
                <a:gdLst/>
                <a:ahLst/>
                <a:cxnLst/>
                <a:rect l="l" t="t" r="r" b="b"/>
                <a:pathLst>
                  <a:path w="367" h="135" extrusionOk="0">
                    <a:moveTo>
                      <a:pt x="10" y="1"/>
                    </a:moveTo>
                    <a:lnTo>
                      <a:pt x="1" y="81"/>
                    </a:lnTo>
                    <a:lnTo>
                      <a:pt x="349" y="135"/>
                    </a:lnTo>
                    <a:lnTo>
                      <a:pt x="367" y="63"/>
                    </a:lnTo>
                    <a:lnTo>
                      <a:pt x="1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4"/>
              <p:cNvSpPr/>
              <p:nvPr/>
            </p:nvSpPr>
            <p:spPr>
              <a:xfrm>
                <a:off x="8447077" y="3586657"/>
                <a:ext cx="14061" cy="13708"/>
              </a:xfrm>
              <a:custGeom>
                <a:avLst/>
                <a:gdLst/>
                <a:ahLst/>
                <a:cxnLst/>
                <a:rect l="l" t="t" r="r" b="b"/>
                <a:pathLst>
                  <a:path w="358" h="349" extrusionOk="0">
                    <a:moveTo>
                      <a:pt x="250" y="0"/>
                    </a:moveTo>
                    <a:lnTo>
                      <a:pt x="1" y="268"/>
                    </a:lnTo>
                    <a:lnTo>
                      <a:pt x="72" y="348"/>
                    </a:lnTo>
                    <a:lnTo>
                      <a:pt x="357" y="90"/>
                    </a:lnTo>
                    <a:lnTo>
                      <a:pt x="25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34"/>
              <p:cNvSpPr/>
              <p:nvPr/>
            </p:nvSpPr>
            <p:spPr>
              <a:xfrm>
                <a:off x="8409253" y="3685477"/>
                <a:ext cx="463946" cy="194502"/>
              </a:xfrm>
              <a:custGeom>
                <a:avLst/>
                <a:gdLst/>
                <a:ahLst/>
                <a:cxnLst/>
                <a:rect l="l" t="t" r="r" b="b"/>
                <a:pathLst>
                  <a:path w="11812" h="4952" extrusionOk="0">
                    <a:moveTo>
                      <a:pt x="0" y="0"/>
                    </a:moveTo>
                    <a:lnTo>
                      <a:pt x="1017" y="857"/>
                    </a:lnTo>
                    <a:lnTo>
                      <a:pt x="1044" y="874"/>
                    </a:lnTo>
                    <a:lnTo>
                      <a:pt x="11490" y="4951"/>
                    </a:lnTo>
                    <a:lnTo>
                      <a:pt x="11812" y="4140"/>
                    </a:lnTo>
                    <a:lnTo>
                      <a:pt x="1356" y="63"/>
                    </a:lnTo>
                    <a:lnTo>
                      <a:pt x="1329" y="63"/>
                    </a:lnTo>
                    <a:lnTo>
                      <a:pt x="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34"/>
              <p:cNvSpPr/>
              <p:nvPr/>
            </p:nvSpPr>
            <p:spPr>
              <a:xfrm>
                <a:off x="8409253" y="3685477"/>
                <a:ext cx="52239" cy="33661"/>
              </a:xfrm>
              <a:custGeom>
                <a:avLst/>
                <a:gdLst/>
                <a:ahLst/>
                <a:cxnLst/>
                <a:rect l="l" t="t" r="r" b="b"/>
                <a:pathLst>
                  <a:path w="1330" h="857" extrusionOk="0">
                    <a:moveTo>
                      <a:pt x="0" y="0"/>
                    </a:moveTo>
                    <a:lnTo>
                      <a:pt x="464" y="393"/>
                    </a:lnTo>
                    <a:lnTo>
                      <a:pt x="1017" y="857"/>
                    </a:lnTo>
                    <a:lnTo>
                      <a:pt x="1329" y="63"/>
                    </a:lnTo>
                    <a:lnTo>
                      <a:pt x="607" y="27"/>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34"/>
              <p:cNvSpPr/>
              <p:nvPr/>
            </p:nvSpPr>
            <p:spPr>
              <a:xfrm>
                <a:off x="8838467" y="3839283"/>
                <a:ext cx="34721" cy="40691"/>
              </a:xfrm>
              <a:custGeom>
                <a:avLst/>
                <a:gdLst/>
                <a:ahLst/>
                <a:cxnLst/>
                <a:rect l="l" t="t" r="r" b="b"/>
                <a:pathLst>
                  <a:path w="884" h="1036" extrusionOk="0">
                    <a:moveTo>
                      <a:pt x="322" y="1"/>
                    </a:moveTo>
                    <a:lnTo>
                      <a:pt x="0" y="812"/>
                    </a:lnTo>
                    <a:lnTo>
                      <a:pt x="562" y="1035"/>
                    </a:lnTo>
                    <a:lnTo>
                      <a:pt x="884" y="224"/>
                    </a:lnTo>
                    <a:lnTo>
                      <a:pt x="32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34"/>
              <p:cNvSpPr/>
              <p:nvPr/>
            </p:nvSpPr>
            <p:spPr>
              <a:xfrm>
                <a:off x="8860540" y="3848042"/>
                <a:ext cx="28083" cy="37864"/>
              </a:xfrm>
              <a:custGeom>
                <a:avLst/>
                <a:gdLst/>
                <a:ahLst/>
                <a:cxnLst/>
                <a:rect l="l" t="t" r="r" b="b"/>
                <a:pathLst>
                  <a:path w="715" h="964" extrusionOk="0">
                    <a:moveTo>
                      <a:pt x="322" y="1"/>
                    </a:moveTo>
                    <a:lnTo>
                      <a:pt x="0" y="812"/>
                    </a:lnTo>
                    <a:lnTo>
                      <a:pt x="393" y="964"/>
                    </a:lnTo>
                    <a:lnTo>
                      <a:pt x="714" y="152"/>
                    </a:lnTo>
                    <a:lnTo>
                      <a:pt x="32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4"/>
              <p:cNvSpPr/>
              <p:nvPr/>
            </p:nvSpPr>
            <p:spPr>
              <a:xfrm>
                <a:off x="8409253" y="3685477"/>
                <a:ext cx="23488" cy="15436"/>
              </a:xfrm>
              <a:custGeom>
                <a:avLst/>
                <a:gdLst/>
                <a:ahLst/>
                <a:cxnLst/>
                <a:rect l="l" t="t" r="r" b="b"/>
                <a:pathLst>
                  <a:path w="598" h="393" extrusionOk="0">
                    <a:moveTo>
                      <a:pt x="0" y="0"/>
                    </a:moveTo>
                    <a:lnTo>
                      <a:pt x="464" y="393"/>
                    </a:lnTo>
                    <a:lnTo>
                      <a:pt x="598" y="27"/>
                    </a:lnTo>
                    <a:lnTo>
                      <a:pt x="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34"/>
              <p:cNvSpPr/>
              <p:nvPr/>
            </p:nvSpPr>
            <p:spPr>
              <a:xfrm>
                <a:off x="8409253" y="3685477"/>
                <a:ext cx="473058" cy="200433"/>
              </a:xfrm>
              <a:custGeom>
                <a:avLst/>
                <a:gdLst/>
                <a:ahLst/>
                <a:cxnLst/>
                <a:rect l="l" t="t" r="r" b="b"/>
                <a:pathLst>
                  <a:path w="12044" h="5103" extrusionOk="0">
                    <a:moveTo>
                      <a:pt x="0" y="0"/>
                    </a:moveTo>
                    <a:lnTo>
                      <a:pt x="464" y="393"/>
                    </a:lnTo>
                    <a:lnTo>
                      <a:pt x="1017" y="857"/>
                    </a:lnTo>
                    <a:lnTo>
                      <a:pt x="1044" y="874"/>
                    </a:lnTo>
                    <a:lnTo>
                      <a:pt x="10928" y="4728"/>
                    </a:lnTo>
                    <a:lnTo>
                      <a:pt x="11490" y="4951"/>
                    </a:lnTo>
                    <a:lnTo>
                      <a:pt x="11883" y="5103"/>
                    </a:lnTo>
                    <a:lnTo>
                      <a:pt x="12044" y="4693"/>
                    </a:lnTo>
                    <a:lnTo>
                      <a:pt x="0" y="0"/>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34"/>
              <p:cNvSpPr/>
              <p:nvPr/>
            </p:nvSpPr>
            <p:spPr>
              <a:xfrm>
                <a:off x="8737566" y="3789991"/>
                <a:ext cx="16850" cy="21485"/>
              </a:xfrm>
              <a:custGeom>
                <a:avLst/>
                <a:gdLst/>
                <a:ahLst/>
                <a:cxnLst/>
                <a:rect l="l" t="t" r="r" b="b"/>
                <a:pathLst>
                  <a:path w="429" h="547" extrusionOk="0">
                    <a:moveTo>
                      <a:pt x="124" y="1"/>
                    </a:moveTo>
                    <a:cubicBezTo>
                      <a:pt x="113" y="1"/>
                      <a:pt x="101" y="3"/>
                      <a:pt x="89" y="7"/>
                    </a:cubicBezTo>
                    <a:cubicBezTo>
                      <a:pt x="27" y="15"/>
                      <a:pt x="0" y="78"/>
                      <a:pt x="18" y="131"/>
                    </a:cubicBezTo>
                    <a:cubicBezTo>
                      <a:pt x="45" y="194"/>
                      <a:pt x="45" y="265"/>
                      <a:pt x="54" y="337"/>
                    </a:cubicBezTo>
                    <a:cubicBezTo>
                      <a:pt x="54" y="372"/>
                      <a:pt x="54" y="408"/>
                      <a:pt x="72" y="444"/>
                    </a:cubicBezTo>
                    <a:cubicBezTo>
                      <a:pt x="98" y="497"/>
                      <a:pt x="170" y="524"/>
                      <a:pt x="232" y="542"/>
                    </a:cubicBezTo>
                    <a:cubicBezTo>
                      <a:pt x="249" y="545"/>
                      <a:pt x="267" y="546"/>
                      <a:pt x="285" y="546"/>
                    </a:cubicBezTo>
                    <a:cubicBezTo>
                      <a:pt x="326" y="546"/>
                      <a:pt x="368" y="537"/>
                      <a:pt x="393" y="506"/>
                    </a:cubicBezTo>
                    <a:cubicBezTo>
                      <a:pt x="402" y="488"/>
                      <a:pt x="411" y="462"/>
                      <a:pt x="411" y="444"/>
                    </a:cubicBezTo>
                    <a:cubicBezTo>
                      <a:pt x="428" y="292"/>
                      <a:pt x="357" y="140"/>
                      <a:pt x="241" y="51"/>
                    </a:cubicBezTo>
                    <a:cubicBezTo>
                      <a:pt x="206" y="23"/>
                      <a:pt x="166" y="1"/>
                      <a:pt x="124" y="1"/>
                    </a:cubicBezTo>
                    <a:close/>
                  </a:path>
                </a:pathLst>
              </a:custGeom>
              <a:solidFill>
                <a:srgbClr val="F4C7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95" name="Google Shape;595;p34"/>
          <p:cNvGrpSpPr/>
          <p:nvPr/>
        </p:nvGrpSpPr>
        <p:grpSpPr>
          <a:xfrm>
            <a:off x="5712542" y="854943"/>
            <a:ext cx="640817" cy="538245"/>
            <a:chOff x="2869533" y="318283"/>
            <a:chExt cx="102176" cy="85817"/>
          </a:xfrm>
        </p:grpSpPr>
        <p:sp>
          <p:nvSpPr>
            <p:cNvPr id="596" name="Google Shape;596;p34"/>
            <p:cNvSpPr/>
            <p:nvPr/>
          </p:nvSpPr>
          <p:spPr>
            <a:xfrm>
              <a:off x="2869533" y="318283"/>
              <a:ext cx="101302" cy="85817"/>
            </a:xfrm>
            <a:custGeom>
              <a:avLst/>
              <a:gdLst/>
              <a:ahLst/>
              <a:cxnLst/>
              <a:rect l="l" t="t" r="r" b="b"/>
              <a:pathLst>
                <a:path w="2445" h="2071" extrusionOk="0">
                  <a:moveTo>
                    <a:pt x="0" y="1"/>
                  </a:moveTo>
                  <a:lnTo>
                    <a:pt x="0" y="2070"/>
                  </a:lnTo>
                  <a:lnTo>
                    <a:pt x="2079" y="2070"/>
                  </a:lnTo>
                  <a:lnTo>
                    <a:pt x="2079" y="732"/>
                  </a:lnTo>
                  <a:lnTo>
                    <a:pt x="2445" y="384"/>
                  </a:lnTo>
                  <a:lnTo>
                    <a:pt x="2248" y="188"/>
                  </a:lnTo>
                  <a:lnTo>
                    <a:pt x="2079" y="357"/>
                  </a:lnTo>
                  <a:lnTo>
                    <a:pt x="2079" y="1"/>
                  </a:lnTo>
                  <a:close/>
                </a:path>
              </a:pathLst>
            </a:cu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97" name="Google Shape;597;p34"/>
            <p:cNvGrpSpPr/>
            <p:nvPr/>
          </p:nvGrpSpPr>
          <p:grpSpPr>
            <a:xfrm>
              <a:off x="2869754" y="318941"/>
              <a:ext cx="101955" cy="84600"/>
              <a:chOff x="2854604" y="2360241"/>
              <a:chExt cx="101955" cy="84600"/>
            </a:xfrm>
          </p:grpSpPr>
          <p:sp>
            <p:nvSpPr>
              <p:cNvPr id="598" name="Google Shape;598;p34"/>
              <p:cNvSpPr/>
              <p:nvPr/>
            </p:nvSpPr>
            <p:spPr>
              <a:xfrm>
                <a:off x="2854604" y="2360241"/>
                <a:ext cx="84600" cy="84600"/>
              </a:xfrm>
              <a:prstGeom prst="rect">
                <a:avLst/>
              </a:prstGeom>
              <a:solidFill>
                <a:schemeClr val="accent6"/>
              </a:solidFill>
              <a:ln w="19050"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4"/>
              <p:cNvSpPr/>
              <p:nvPr/>
            </p:nvSpPr>
            <p:spPr>
              <a:xfrm>
                <a:off x="2867701" y="2366864"/>
                <a:ext cx="88858" cy="64434"/>
              </a:xfrm>
              <a:custGeom>
                <a:avLst/>
                <a:gdLst/>
                <a:ahLst/>
                <a:cxnLst/>
                <a:rect l="l" t="t" r="r" b="b"/>
                <a:pathLst>
                  <a:path w="2044" h="1482" extrusionOk="0">
                    <a:moveTo>
                      <a:pt x="1856" y="1"/>
                    </a:moveTo>
                    <a:lnTo>
                      <a:pt x="688" y="1116"/>
                    </a:lnTo>
                    <a:lnTo>
                      <a:pt x="170" y="714"/>
                    </a:lnTo>
                    <a:lnTo>
                      <a:pt x="1" y="929"/>
                    </a:lnTo>
                    <a:lnTo>
                      <a:pt x="714" y="1482"/>
                    </a:lnTo>
                    <a:lnTo>
                      <a:pt x="2044" y="197"/>
                    </a:lnTo>
                    <a:lnTo>
                      <a:pt x="1856" y="1"/>
                    </a:lnTo>
                    <a:close/>
                  </a:path>
                </a:pathLst>
              </a:custGeom>
              <a:solidFill>
                <a:srgbClr val="FF746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00" name="Google Shape;600;p34"/>
          <p:cNvGrpSpPr/>
          <p:nvPr/>
        </p:nvGrpSpPr>
        <p:grpSpPr>
          <a:xfrm>
            <a:off x="5632344" y="1539932"/>
            <a:ext cx="2397697" cy="685325"/>
            <a:chOff x="5632344" y="1539932"/>
            <a:chExt cx="2397697" cy="685325"/>
          </a:xfrm>
        </p:grpSpPr>
        <p:sp>
          <p:nvSpPr>
            <p:cNvPr id="601" name="Google Shape;601;p34"/>
            <p:cNvSpPr/>
            <p:nvPr/>
          </p:nvSpPr>
          <p:spPr>
            <a:xfrm>
              <a:off x="5632344" y="20229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34"/>
            <p:cNvSpPr/>
            <p:nvPr/>
          </p:nvSpPr>
          <p:spPr>
            <a:xfrm>
              <a:off x="7826344" y="1539932"/>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3" name="Google Shape;603;p34"/>
          <p:cNvSpPr/>
          <p:nvPr/>
        </p:nvSpPr>
        <p:spPr>
          <a:xfrm>
            <a:off x="1640969" y="12425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532723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477"/>
        <p:cNvGrpSpPr/>
        <p:nvPr/>
      </p:nvGrpSpPr>
      <p:grpSpPr>
        <a:xfrm>
          <a:off x="0" y="0"/>
          <a:ext cx="0" cy="0"/>
          <a:chOff x="0" y="0"/>
          <a:chExt cx="0" cy="0"/>
        </a:xfrm>
      </p:grpSpPr>
      <p:sp>
        <p:nvSpPr>
          <p:cNvPr id="478" name="Google Shape;478;p33"/>
          <p:cNvSpPr/>
          <p:nvPr/>
        </p:nvSpPr>
        <p:spPr>
          <a:xfrm rot="-6920714">
            <a:off x="-57309" y="1172670"/>
            <a:ext cx="5007286" cy="3291272"/>
          </a:xfrm>
          <a:custGeom>
            <a:avLst/>
            <a:gdLst/>
            <a:ahLst/>
            <a:cxnLst/>
            <a:rect l="l" t="t" r="r" b="b"/>
            <a:pathLst>
              <a:path w="14998" h="9858" extrusionOk="0">
                <a:moveTo>
                  <a:pt x="5710" y="1"/>
                </a:moveTo>
                <a:cubicBezTo>
                  <a:pt x="5354" y="1"/>
                  <a:pt x="4988" y="19"/>
                  <a:pt x="4649" y="117"/>
                </a:cubicBezTo>
                <a:cubicBezTo>
                  <a:pt x="3873" y="349"/>
                  <a:pt x="3248" y="1027"/>
                  <a:pt x="3079" y="1821"/>
                </a:cubicBezTo>
                <a:cubicBezTo>
                  <a:pt x="2981" y="2294"/>
                  <a:pt x="3034" y="2784"/>
                  <a:pt x="2954" y="3266"/>
                </a:cubicBezTo>
                <a:cubicBezTo>
                  <a:pt x="2882" y="3757"/>
                  <a:pt x="2668" y="4229"/>
                  <a:pt x="2356" y="4613"/>
                </a:cubicBezTo>
                <a:cubicBezTo>
                  <a:pt x="1919" y="5139"/>
                  <a:pt x="1312" y="5487"/>
                  <a:pt x="840" y="5960"/>
                </a:cubicBezTo>
                <a:cubicBezTo>
                  <a:pt x="358" y="6442"/>
                  <a:pt x="1" y="7164"/>
                  <a:pt x="260" y="7789"/>
                </a:cubicBezTo>
                <a:cubicBezTo>
                  <a:pt x="358" y="8021"/>
                  <a:pt x="536" y="8217"/>
                  <a:pt x="706" y="8404"/>
                </a:cubicBezTo>
                <a:cubicBezTo>
                  <a:pt x="955" y="8681"/>
                  <a:pt x="1214" y="8949"/>
                  <a:pt x="1535" y="9118"/>
                </a:cubicBezTo>
                <a:cubicBezTo>
                  <a:pt x="1937" y="9332"/>
                  <a:pt x="2401" y="9377"/>
                  <a:pt x="2847" y="9395"/>
                </a:cubicBezTo>
                <a:cubicBezTo>
                  <a:pt x="3108" y="9409"/>
                  <a:pt x="3370" y="9416"/>
                  <a:pt x="3631" y="9416"/>
                </a:cubicBezTo>
                <a:cubicBezTo>
                  <a:pt x="4172" y="9416"/>
                  <a:pt x="4711" y="9386"/>
                  <a:pt x="5247" y="9332"/>
                </a:cubicBezTo>
                <a:cubicBezTo>
                  <a:pt x="5605" y="9301"/>
                  <a:pt x="5967" y="9253"/>
                  <a:pt x="6325" y="9253"/>
                </a:cubicBezTo>
                <a:cubicBezTo>
                  <a:pt x="6484" y="9253"/>
                  <a:pt x="6642" y="9263"/>
                  <a:pt x="6799" y="9288"/>
                </a:cubicBezTo>
                <a:cubicBezTo>
                  <a:pt x="7325" y="9368"/>
                  <a:pt x="7816" y="9609"/>
                  <a:pt x="8333" y="9743"/>
                </a:cubicBezTo>
                <a:cubicBezTo>
                  <a:pt x="8662" y="9823"/>
                  <a:pt x="8995" y="9857"/>
                  <a:pt x="9329" y="9857"/>
                </a:cubicBezTo>
                <a:cubicBezTo>
                  <a:pt x="10336" y="9857"/>
                  <a:pt x="11356" y="9542"/>
                  <a:pt x="12321" y="9207"/>
                </a:cubicBezTo>
                <a:cubicBezTo>
                  <a:pt x="12901" y="9011"/>
                  <a:pt x="13481" y="8797"/>
                  <a:pt x="13936" y="8404"/>
                </a:cubicBezTo>
                <a:cubicBezTo>
                  <a:pt x="14837" y="7602"/>
                  <a:pt x="14997" y="6192"/>
                  <a:pt x="14587" y="5059"/>
                </a:cubicBezTo>
                <a:cubicBezTo>
                  <a:pt x="14176" y="3935"/>
                  <a:pt x="13293" y="3034"/>
                  <a:pt x="12357" y="2285"/>
                </a:cubicBezTo>
                <a:cubicBezTo>
                  <a:pt x="11661" y="1723"/>
                  <a:pt x="10894" y="1214"/>
                  <a:pt x="10010" y="1054"/>
                </a:cubicBezTo>
                <a:cubicBezTo>
                  <a:pt x="9502" y="964"/>
                  <a:pt x="8976" y="1000"/>
                  <a:pt x="8485" y="831"/>
                </a:cubicBezTo>
                <a:cubicBezTo>
                  <a:pt x="7959" y="648"/>
                  <a:pt x="7471" y="234"/>
                  <a:pt x="6948" y="143"/>
                </a:cubicBezTo>
                <a:lnTo>
                  <a:pt x="6948" y="143"/>
                </a:lnTo>
                <a:lnTo>
                  <a:pt x="7370" y="135"/>
                </a:lnTo>
                <a:cubicBezTo>
                  <a:pt x="6817" y="45"/>
                  <a:pt x="6264" y="1"/>
                  <a:pt x="5710" y="1"/>
                </a:cubicBezTo>
                <a:close/>
              </a:path>
            </a:pathLst>
          </a:custGeom>
          <a:solidFill>
            <a:srgbClr val="E2E1EC">
              <a:alpha val="511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9" name="Google Shape;479;p33"/>
          <p:cNvGrpSpPr/>
          <p:nvPr/>
        </p:nvGrpSpPr>
        <p:grpSpPr>
          <a:xfrm>
            <a:off x="3717819" y="2003342"/>
            <a:ext cx="756833" cy="2006770"/>
            <a:chOff x="7363972" y="-223337"/>
            <a:chExt cx="473051" cy="1254388"/>
          </a:xfrm>
        </p:grpSpPr>
        <p:sp>
          <p:nvSpPr>
            <p:cNvPr id="480" name="Google Shape;480;p33"/>
            <p:cNvSpPr/>
            <p:nvPr/>
          </p:nvSpPr>
          <p:spPr>
            <a:xfrm>
              <a:off x="7363972" y="-223337"/>
              <a:ext cx="473051" cy="903387"/>
            </a:xfrm>
            <a:custGeom>
              <a:avLst/>
              <a:gdLst/>
              <a:ahLst/>
              <a:cxnLst/>
              <a:rect l="l" t="t" r="r" b="b"/>
              <a:pathLst>
                <a:path w="3400" h="6493" extrusionOk="0">
                  <a:moveTo>
                    <a:pt x="1926" y="0"/>
                  </a:moveTo>
                  <a:cubicBezTo>
                    <a:pt x="1775" y="0"/>
                    <a:pt x="1635" y="50"/>
                    <a:pt x="1535" y="175"/>
                  </a:cubicBezTo>
                  <a:cubicBezTo>
                    <a:pt x="1196" y="585"/>
                    <a:pt x="1169" y="1210"/>
                    <a:pt x="902" y="1665"/>
                  </a:cubicBezTo>
                  <a:cubicBezTo>
                    <a:pt x="732" y="1950"/>
                    <a:pt x="491" y="2182"/>
                    <a:pt x="304" y="2459"/>
                  </a:cubicBezTo>
                  <a:cubicBezTo>
                    <a:pt x="126" y="2726"/>
                    <a:pt x="1" y="3074"/>
                    <a:pt x="108" y="3386"/>
                  </a:cubicBezTo>
                  <a:cubicBezTo>
                    <a:pt x="215" y="3690"/>
                    <a:pt x="518" y="3886"/>
                    <a:pt x="616" y="4189"/>
                  </a:cubicBezTo>
                  <a:cubicBezTo>
                    <a:pt x="723" y="4519"/>
                    <a:pt x="554" y="4876"/>
                    <a:pt x="420" y="5197"/>
                  </a:cubicBezTo>
                  <a:cubicBezTo>
                    <a:pt x="277" y="5527"/>
                    <a:pt x="179" y="5929"/>
                    <a:pt x="393" y="6205"/>
                  </a:cubicBezTo>
                  <a:cubicBezTo>
                    <a:pt x="570" y="6447"/>
                    <a:pt x="907" y="6492"/>
                    <a:pt x="1214" y="6492"/>
                  </a:cubicBezTo>
                  <a:cubicBezTo>
                    <a:pt x="1247" y="6492"/>
                    <a:pt x="1280" y="6492"/>
                    <a:pt x="1312" y="6491"/>
                  </a:cubicBezTo>
                  <a:cubicBezTo>
                    <a:pt x="1696" y="6482"/>
                    <a:pt x="2088" y="6446"/>
                    <a:pt x="2445" y="6304"/>
                  </a:cubicBezTo>
                  <a:cubicBezTo>
                    <a:pt x="2802" y="6161"/>
                    <a:pt x="3132" y="5902"/>
                    <a:pt x="3275" y="5545"/>
                  </a:cubicBezTo>
                  <a:cubicBezTo>
                    <a:pt x="3364" y="5340"/>
                    <a:pt x="3382" y="5117"/>
                    <a:pt x="3391" y="4894"/>
                  </a:cubicBezTo>
                  <a:cubicBezTo>
                    <a:pt x="3400" y="4635"/>
                    <a:pt x="3373" y="4359"/>
                    <a:pt x="3230" y="4136"/>
                  </a:cubicBezTo>
                  <a:cubicBezTo>
                    <a:pt x="3061" y="3904"/>
                    <a:pt x="2775" y="3779"/>
                    <a:pt x="2615" y="3538"/>
                  </a:cubicBezTo>
                  <a:cubicBezTo>
                    <a:pt x="2409" y="3226"/>
                    <a:pt x="2499" y="2815"/>
                    <a:pt x="2650" y="2476"/>
                  </a:cubicBezTo>
                  <a:cubicBezTo>
                    <a:pt x="2811" y="2137"/>
                    <a:pt x="3025" y="1816"/>
                    <a:pt x="3087" y="1451"/>
                  </a:cubicBezTo>
                  <a:cubicBezTo>
                    <a:pt x="3150" y="1049"/>
                    <a:pt x="3007" y="621"/>
                    <a:pt x="2713" y="344"/>
                  </a:cubicBezTo>
                  <a:cubicBezTo>
                    <a:pt x="2527" y="170"/>
                    <a:pt x="2206" y="0"/>
                    <a:pt x="19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1" name="Google Shape;481;p33"/>
            <p:cNvGrpSpPr/>
            <p:nvPr/>
          </p:nvGrpSpPr>
          <p:grpSpPr>
            <a:xfrm>
              <a:off x="7480824" y="52920"/>
              <a:ext cx="203693" cy="790830"/>
              <a:chOff x="4595979" y="4179496"/>
              <a:chExt cx="57502" cy="223253"/>
            </a:xfrm>
          </p:grpSpPr>
          <p:sp>
            <p:nvSpPr>
              <p:cNvPr id="482" name="Google Shape;482;p33"/>
              <p:cNvSpPr/>
              <p:nvPr/>
            </p:nvSpPr>
            <p:spPr>
              <a:xfrm>
                <a:off x="4624337" y="4179496"/>
                <a:ext cx="1100" cy="223253"/>
              </a:xfrm>
              <a:custGeom>
                <a:avLst/>
                <a:gdLst/>
                <a:ahLst/>
                <a:cxnLst/>
                <a:rect l="l" t="t" r="r" b="b"/>
                <a:pathLst>
                  <a:path w="28" h="5684" extrusionOk="0">
                    <a:moveTo>
                      <a:pt x="10" y="1"/>
                    </a:moveTo>
                    <a:cubicBezTo>
                      <a:pt x="1" y="1"/>
                      <a:pt x="1" y="10"/>
                      <a:pt x="1" y="19"/>
                    </a:cubicBezTo>
                    <a:lnTo>
                      <a:pt x="1" y="5675"/>
                    </a:lnTo>
                    <a:cubicBezTo>
                      <a:pt x="1" y="5683"/>
                      <a:pt x="1" y="5683"/>
                      <a:pt x="10" y="5683"/>
                    </a:cubicBezTo>
                    <a:cubicBezTo>
                      <a:pt x="19" y="5683"/>
                      <a:pt x="28" y="5683"/>
                      <a:pt x="28" y="5675"/>
                    </a:cubicBezTo>
                    <a:lnTo>
                      <a:pt x="28" y="19"/>
                    </a:lnTo>
                    <a:cubicBezTo>
                      <a:pt x="28" y="10"/>
                      <a:pt x="19" y="1"/>
                      <a:pt x="10"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33"/>
              <p:cNvSpPr/>
              <p:nvPr/>
            </p:nvSpPr>
            <p:spPr>
              <a:xfrm>
                <a:off x="4624023" y="4214452"/>
                <a:ext cx="29458" cy="25373"/>
              </a:xfrm>
              <a:custGeom>
                <a:avLst/>
                <a:gdLst/>
                <a:ahLst/>
                <a:cxnLst/>
                <a:rect l="l" t="t" r="r" b="b"/>
                <a:pathLst>
                  <a:path w="750" h="646" extrusionOk="0">
                    <a:moveTo>
                      <a:pt x="697" y="1"/>
                    </a:moveTo>
                    <a:cubicBezTo>
                      <a:pt x="524" y="1"/>
                      <a:pt x="353" y="100"/>
                      <a:pt x="196" y="297"/>
                    </a:cubicBezTo>
                    <a:cubicBezTo>
                      <a:pt x="80" y="458"/>
                      <a:pt x="9" y="618"/>
                      <a:pt x="9" y="618"/>
                    </a:cubicBezTo>
                    <a:cubicBezTo>
                      <a:pt x="0" y="627"/>
                      <a:pt x="9" y="636"/>
                      <a:pt x="9" y="636"/>
                    </a:cubicBezTo>
                    <a:cubicBezTo>
                      <a:pt x="18" y="636"/>
                      <a:pt x="18" y="645"/>
                      <a:pt x="18" y="645"/>
                    </a:cubicBezTo>
                    <a:cubicBezTo>
                      <a:pt x="27" y="645"/>
                      <a:pt x="27" y="636"/>
                      <a:pt x="36" y="636"/>
                    </a:cubicBezTo>
                    <a:cubicBezTo>
                      <a:pt x="36" y="628"/>
                      <a:pt x="282" y="35"/>
                      <a:pt x="681" y="35"/>
                    </a:cubicBezTo>
                    <a:cubicBezTo>
                      <a:pt x="698" y="35"/>
                      <a:pt x="714" y="36"/>
                      <a:pt x="732" y="39"/>
                    </a:cubicBezTo>
                    <a:cubicBezTo>
                      <a:pt x="741" y="39"/>
                      <a:pt x="749" y="30"/>
                      <a:pt x="749" y="21"/>
                    </a:cubicBezTo>
                    <a:cubicBezTo>
                      <a:pt x="749" y="12"/>
                      <a:pt x="749" y="12"/>
                      <a:pt x="741" y="3"/>
                    </a:cubicBezTo>
                    <a:cubicBezTo>
                      <a:pt x="726" y="2"/>
                      <a:pt x="712" y="1"/>
                      <a:pt x="697"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33"/>
              <p:cNvSpPr/>
              <p:nvPr/>
            </p:nvSpPr>
            <p:spPr>
              <a:xfrm>
                <a:off x="4624023" y="4297168"/>
                <a:ext cx="29458" cy="24980"/>
              </a:xfrm>
              <a:custGeom>
                <a:avLst/>
                <a:gdLst/>
                <a:ahLst/>
                <a:cxnLst/>
                <a:rect l="l" t="t" r="r" b="b"/>
                <a:pathLst>
                  <a:path w="750" h="636" extrusionOk="0">
                    <a:moveTo>
                      <a:pt x="697" y="0"/>
                    </a:moveTo>
                    <a:cubicBezTo>
                      <a:pt x="524" y="0"/>
                      <a:pt x="353" y="99"/>
                      <a:pt x="196" y="297"/>
                    </a:cubicBezTo>
                    <a:cubicBezTo>
                      <a:pt x="80" y="448"/>
                      <a:pt x="9" y="618"/>
                      <a:pt x="9" y="618"/>
                    </a:cubicBezTo>
                    <a:cubicBezTo>
                      <a:pt x="0" y="627"/>
                      <a:pt x="9" y="636"/>
                      <a:pt x="9" y="636"/>
                    </a:cubicBezTo>
                    <a:lnTo>
                      <a:pt x="18" y="636"/>
                    </a:lnTo>
                    <a:cubicBezTo>
                      <a:pt x="27" y="636"/>
                      <a:pt x="27" y="636"/>
                      <a:pt x="36" y="627"/>
                    </a:cubicBezTo>
                    <a:cubicBezTo>
                      <a:pt x="36" y="618"/>
                      <a:pt x="286" y="27"/>
                      <a:pt x="688" y="27"/>
                    </a:cubicBezTo>
                    <a:cubicBezTo>
                      <a:pt x="703" y="27"/>
                      <a:pt x="717" y="27"/>
                      <a:pt x="732" y="29"/>
                    </a:cubicBezTo>
                    <a:cubicBezTo>
                      <a:pt x="741" y="29"/>
                      <a:pt x="749" y="29"/>
                      <a:pt x="749" y="20"/>
                    </a:cubicBezTo>
                    <a:cubicBezTo>
                      <a:pt x="749" y="11"/>
                      <a:pt x="749" y="2"/>
                      <a:pt x="741" y="2"/>
                    </a:cubicBezTo>
                    <a:cubicBezTo>
                      <a:pt x="726" y="1"/>
                      <a:pt x="712" y="0"/>
                      <a:pt x="697" y="0"/>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33"/>
              <p:cNvSpPr/>
              <p:nvPr/>
            </p:nvSpPr>
            <p:spPr>
              <a:xfrm>
                <a:off x="4595979" y="4254749"/>
                <a:ext cx="29458" cy="25020"/>
              </a:xfrm>
              <a:custGeom>
                <a:avLst/>
                <a:gdLst/>
                <a:ahLst/>
                <a:cxnLst/>
                <a:rect l="l" t="t" r="r" b="b"/>
                <a:pathLst>
                  <a:path w="750" h="637" extrusionOk="0">
                    <a:moveTo>
                      <a:pt x="53" y="1"/>
                    </a:moveTo>
                    <a:cubicBezTo>
                      <a:pt x="38" y="1"/>
                      <a:pt x="24" y="1"/>
                      <a:pt x="9" y="3"/>
                    </a:cubicBezTo>
                    <a:cubicBezTo>
                      <a:pt x="9" y="3"/>
                      <a:pt x="0" y="12"/>
                      <a:pt x="0" y="21"/>
                    </a:cubicBezTo>
                    <a:cubicBezTo>
                      <a:pt x="0" y="30"/>
                      <a:pt x="9" y="30"/>
                      <a:pt x="18" y="30"/>
                    </a:cubicBezTo>
                    <a:cubicBezTo>
                      <a:pt x="33" y="28"/>
                      <a:pt x="47" y="27"/>
                      <a:pt x="61" y="27"/>
                    </a:cubicBezTo>
                    <a:cubicBezTo>
                      <a:pt x="464" y="27"/>
                      <a:pt x="714" y="619"/>
                      <a:pt x="723" y="627"/>
                    </a:cubicBezTo>
                    <a:cubicBezTo>
                      <a:pt x="723" y="636"/>
                      <a:pt x="723" y="636"/>
                      <a:pt x="732" y="636"/>
                    </a:cubicBezTo>
                    <a:lnTo>
                      <a:pt x="741" y="636"/>
                    </a:lnTo>
                    <a:cubicBezTo>
                      <a:pt x="741" y="636"/>
                      <a:pt x="750" y="627"/>
                      <a:pt x="750" y="618"/>
                    </a:cubicBezTo>
                    <a:cubicBezTo>
                      <a:pt x="741" y="618"/>
                      <a:pt x="678" y="449"/>
                      <a:pt x="553" y="297"/>
                    </a:cubicBezTo>
                    <a:cubicBezTo>
                      <a:pt x="397" y="100"/>
                      <a:pt x="225" y="1"/>
                      <a:pt x="53" y="1"/>
                    </a:cubicBez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6" name="Google Shape;486;p33"/>
            <p:cNvSpPr/>
            <p:nvPr/>
          </p:nvSpPr>
          <p:spPr>
            <a:xfrm>
              <a:off x="7439659" y="736786"/>
              <a:ext cx="286891" cy="294265"/>
            </a:xfrm>
            <a:custGeom>
              <a:avLst/>
              <a:gdLst/>
              <a:ahLst/>
              <a:cxnLst/>
              <a:rect l="l" t="t" r="r" b="b"/>
              <a:pathLst>
                <a:path w="2062" h="2115" extrusionOk="0">
                  <a:moveTo>
                    <a:pt x="1" y="0"/>
                  </a:moveTo>
                  <a:lnTo>
                    <a:pt x="99" y="1900"/>
                  </a:lnTo>
                  <a:cubicBezTo>
                    <a:pt x="108" y="2016"/>
                    <a:pt x="206" y="2115"/>
                    <a:pt x="322" y="2115"/>
                  </a:cubicBezTo>
                  <a:lnTo>
                    <a:pt x="1732" y="2115"/>
                  </a:lnTo>
                  <a:cubicBezTo>
                    <a:pt x="1848" y="2115"/>
                    <a:pt x="1955" y="2016"/>
                    <a:pt x="1955" y="1900"/>
                  </a:cubicBezTo>
                  <a:lnTo>
                    <a:pt x="206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7" name="Google Shape;487;p33"/>
          <p:cNvSpPr/>
          <p:nvPr/>
        </p:nvSpPr>
        <p:spPr>
          <a:xfrm>
            <a:off x="498444" y="2316955"/>
            <a:ext cx="702055" cy="1758795"/>
          </a:xfrm>
          <a:custGeom>
            <a:avLst/>
            <a:gdLst/>
            <a:ahLst/>
            <a:cxnLst/>
            <a:rect l="l" t="t" r="r" b="b"/>
            <a:pathLst>
              <a:path w="4060" h="10171" extrusionOk="0">
                <a:moveTo>
                  <a:pt x="411" y="1"/>
                </a:moveTo>
                <a:cubicBezTo>
                  <a:pt x="411" y="1"/>
                  <a:pt x="357" y="1490"/>
                  <a:pt x="1624" y="1936"/>
                </a:cubicBezTo>
                <a:cubicBezTo>
                  <a:pt x="1722" y="2231"/>
                  <a:pt x="1954" y="2971"/>
                  <a:pt x="2159" y="3899"/>
                </a:cubicBezTo>
                <a:cubicBezTo>
                  <a:pt x="1948" y="3661"/>
                  <a:pt x="1374" y="3106"/>
                  <a:pt x="677" y="3106"/>
                </a:cubicBezTo>
                <a:cubicBezTo>
                  <a:pt x="461" y="3106"/>
                  <a:pt x="233" y="3159"/>
                  <a:pt x="0" y="3292"/>
                </a:cubicBezTo>
                <a:cubicBezTo>
                  <a:pt x="0" y="3292"/>
                  <a:pt x="629" y="4145"/>
                  <a:pt x="1590" y="4145"/>
                </a:cubicBezTo>
                <a:cubicBezTo>
                  <a:pt x="1780" y="4145"/>
                  <a:pt x="1982" y="4112"/>
                  <a:pt x="2195" y="4033"/>
                </a:cubicBezTo>
                <a:cubicBezTo>
                  <a:pt x="2364" y="4836"/>
                  <a:pt x="2525" y="5755"/>
                  <a:pt x="2570" y="6647"/>
                </a:cubicBezTo>
                <a:cubicBezTo>
                  <a:pt x="2419" y="6377"/>
                  <a:pt x="2105" y="5958"/>
                  <a:pt x="1603" y="5958"/>
                </a:cubicBezTo>
                <a:cubicBezTo>
                  <a:pt x="1541" y="5958"/>
                  <a:pt x="1477" y="5964"/>
                  <a:pt x="1410" y="5978"/>
                </a:cubicBezTo>
                <a:cubicBezTo>
                  <a:pt x="1410" y="5978"/>
                  <a:pt x="1713" y="6888"/>
                  <a:pt x="2579" y="6888"/>
                </a:cubicBezTo>
                <a:cubicBezTo>
                  <a:pt x="2579" y="7030"/>
                  <a:pt x="2579" y="7164"/>
                  <a:pt x="2579" y="7307"/>
                </a:cubicBezTo>
                <a:lnTo>
                  <a:pt x="1205" y="7307"/>
                </a:lnTo>
                <a:lnTo>
                  <a:pt x="1205" y="9823"/>
                </a:lnTo>
                <a:cubicBezTo>
                  <a:pt x="1205" y="10010"/>
                  <a:pt x="1365" y="10171"/>
                  <a:pt x="1553" y="10171"/>
                </a:cubicBezTo>
                <a:lnTo>
                  <a:pt x="3524" y="10171"/>
                </a:lnTo>
                <a:cubicBezTo>
                  <a:pt x="3720" y="10171"/>
                  <a:pt x="3881" y="10010"/>
                  <a:pt x="3881" y="9823"/>
                </a:cubicBezTo>
                <a:lnTo>
                  <a:pt x="3881" y="7307"/>
                </a:lnTo>
                <a:lnTo>
                  <a:pt x="2677" y="7307"/>
                </a:lnTo>
                <a:cubicBezTo>
                  <a:pt x="2677" y="7164"/>
                  <a:pt x="2677" y="7021"/>
                  <a:pt x="2668" y="6888"/>
                </a:cubicBezTo>
                <a:lnTo>
                  <a:pt x="2677" y="6888"/>
                </a:lnTo>
                <a:cubicBezTo>
                  <a:pt x="2677" y="6888"/>
                  <a:pt x="2677" y="6879"/>
                  <a:pt x="2668" y="6870"/>
                </a:cubicBezTo>
                <a:cubicBezTo>
                  <a:pt x="2668" y="6602"/>
                  <a:pt x="2650" y="6334"/>
                  <a:pt x="2623" y="6058"/>
                </a:cubicBezTo>
                <a:cubicBezTo>
                  <a:pt x="2855" y="5969"/>
                  <a:pt x="4059" y="5433"/>
                  <a:pt x="3952" y="4149"/>
                </a:cubicBezTo>
                <a:lnTo>
                  <a:pt x="3952" y="4149"/>
                </a:lnTo>
                <a:cubicBezTo>
                  <a:pt x="3952" y="4149"/>
                  <a:pt x="2712" y="4586"/>
                  <a:pt x="2561" y="5576"/>
                </a:cubicBezTo>
                <a:cubicBezTo>
                  <a:pt x="2427" y="4532"/>
                  <a:pt x="2186" y="3533"/>
                  <a:pt x="1990" y="2820"/>
                </a:cubicBezTo>
                <a:cubicBezTo>
                  <a:pt x="2186" y="2739"/>
                  <a:pt x="2909" y="2382"/>
                  <a:pt x="2837" y="1580"/>
                </a:cubicBezTo>
                <a:lnTo>
                  <a:pt x="2837" y="1580"/>
                </a:lnTo>
                <a:cubicBezTo>
                  <a:pt x="2837" y="1580"/>
                  <a:pt x="1972" y="1883"/>
                  <a:pt x="1918" y="2579"/>
                </a:cubicBezTo>
                <a:cubicBezTo>
                  <a:pt x="1838" y="2293"/>
                  <a:pt x="1776" y="2070"/>
                  <a:pt x="1731" y="1936"/>
                </a:cubicBezTo>
                <a:cubicBezTo>
                  <a:pt x="1722" y="1687"/>
                  <a:pt x="1660" y="197"/>
                  <a:pt x="4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33"/>
          <p:cNvSpPr txBox="1">
            <a:spLocks noGrp="1"/>
          </p:cNvSpPr>
          <p:nvPr>
            <p:ph type="title"/>
          </p:nvPr>
        </p:nvSpPr>
        <p:spPr>
          <a:xfrm>
            <a:off x="5005308" y="4354"/>
            <a:ext cx="3741000" cy="604500"/>
          </a:xfrm>
          <a:prstGeom prst="rect">
            <a:avLst/>
          </a:prstGeom>
        </p:spPr>
        <p:txBody>
          <a:bodyPr spcFirstLastPara="1" wrap="square" lIns="91425" tIns="91425" rIns="91425" bIns="91425" anchor="ctr" anchorCtr="1">
            <a:noAutofit/>
          </a:bodyPr>
          <a:lstStyle/>
          <a:p>
            <a:pPr marL="0" lvl="0" indent="0" algn="ctr" rtl="0">
              <a:spcBef>
                <a:spcPts val="0"/>
              </a:spcBef>
              <a:spcAft>
                <a:spcPts val="0"/>
              </a:spcAft>
              <a:buNone/>
            </a:pPr>
            <a:r>
              <a:rPr lang="en-GB" sz="2000" dirty="0">
                <a:latin typeface="+mj-lt"/>
              </a:rPr>
              <a:t>Potential </a:t>
            </a:r>
            <a:r>
              <a:rPr lang="en-GB" sz="2000" dirty="0">
                <a:solidFill>
                  <a:schemeClr val="accent1"/>
                </a:solidFill>
                <a:latin typeface="+mj-lt"/>
              </a:rPr>
              <a:t>Issues</a:t>
            </a:r>
            <a:endParaRPr sz="2000" dirty="0">
              <a:solidFill>
                <a:schemeClr val="accent1"/>
              </a:solidFill>
              <a:latin typeface="+mj-lt"/>
            </a:endParaRPr>
          </a:p>
        </p:txBody>
      </p:sp>
      <p:sp>
        <p:nvSpPr>
          <p:cNvPr id="489" name="Google Shape;489;p33"/>
          <p:cNvSpPr txBox="1">
            <a:spLocks noGrp="1"/>
          </p:cNvSpPr>
          <p:nvPr>
            <p:ph type="body" idx="1"/>
          </p:nvPr>
        </p:nvSpPr>
        <p:spPr>
          <a:xfrm>
            <a:off x="4572000" y="608854"/>
            <a:ext cx="4571999" cy="4530292"/>
          </a:xfrm>
          <a:prstGeom prst="rect">
            <a:avLst/>
          </a:prstGeom>
        </p:spPr>
        <p:txBody>
          <a:bodyPr spcFirstLastPara="1" wrap="square" lIns="91425" tIns="91425" rIns="91425" bIns="91425" anchor="ctr" anchorCtr="1">
            <a:noAutofit/>
          </a:bodyPr>
          <a:lstStyle/>
          <a:p>
            <a:pPr marL="0" lvl="0" indent="0" algn="l" rtl="0">
              <a:spcBef>
                <a:spcPts val="0"/>
              </a:spcBef>
              <a:spcAft>
                <a:spcPts val="0"/>
              </a:spcAft>
              <a:buNone/>
            </a:pPr>
            <a:r>
              <a:rPr lang="en-US" sz="1300" b="1" dirty="0">
                <a:solidFill>
                  <a:schemeClr val="dk1"/>
                </a:solidFill>
                <a:latin typeface="+mn-lt"/>
              </a:rPr>
              <a:t>Confidentiality and </a:t>
            </a:r>
            <a:r>
              <a:rPr lang="en-US" sz="1300" b="1" dirty="0">
                <a:solidFill>
                  <a:schemeClr val="accent1"/>
                </a:solidFill>
                <a:latin typeface="+mn-lt"/>
              </a:rPr>
              <a:t>Trust</a:t>
            </a:r>
          </a:p>
          <a:p>
            <a:pPr marL="0" lvl="0" indent="0" algn="l" rtl="0">
              <a:spcBef>
                <a:spcPts val="0"/>
              </a:spcBef>
              <a:spcAft>
                <a:spcPts val="0"/>
              </a:spcAft>
              <a:buNone/>
            </a:pPr>
            <a:r>
              <a:rPr lang="en-US" sz="1100" dirty="0">
                <a:solidFill>
                  <a:schemeClr val="dk1"/>
                </a:solidFill>
                <a:latin typeface="+mn-lt"/>
              </a:rPr>
              <a:t>Employees may fear retaliation if their input is not anonymous, potentially hindering honest feedback (Church et al., 2001).</a:t>
            </a:r>
          </a:p>
          <a:p>
            <a:pPr marL="0" lvl="0" indent="0" algn="l" rtl="0">
              <a:spcBef>
                <a:spcPts val="0"/>
              </a:spcBef>
              <a:spcAft>
                <a:spcPts val="0"/>
              </a:spcAft>
              <a:buNone/>
            </a:pPr>
            <a:endParaRPr lang="en-US" sz="1300" b="1" dirty="0">
              <a:solidFill>
                <a:schemeClr val="dk1"/>
              </a:solidFill>
              <a:latin typeface="+mn-lt"/>
            </a:endParaRPr>
          </a:p>
          <a:p>
            <a:pPr marL="0" lvl="0" indent="0" algn="l" rtl="0">
              <a:spcBef>
                <a:spcPts val="0"/>
              </a:spcBef>
              <a:spcAft>
                <a:spcPts val="0"/>
              </a:spcAft>
              <a:buNone/>
            </a:pPr>
            <a:r>
              <a:rPr lang="en-US" sz="1300" b="1" dirty="0">
                <a:solidFill>
                  <a:schemeClr val="dk1"/>
                </a:solidFill>
                <a:latin typeface="+mn-lt"/>
              </a:rPr>
              <a:t>Feedback Quality and </a:t>
            </a:r>
            <a:r>
              <a:rPr lang="en-US" sz="1300" b="1" dirty="0">
                <a:solidFill>
                  <a:schemeClr val="accent1"/>
                </a:solidFill>
                <a:latin typeface="+mn-lt"/>
              </a:rPr>
              <a:t>Biases</a:t>
            </a:r>
          </a:p>
          <a:p>
            <a:pPr marL="0" lvl="0" indent="0" algn="l" rtl="0">
              <a:spcBef>
                <a:spcPts val="0"/>
              </a:spcBef>
              <a:spcAft>
                <a:spcPts val="0"/>
              </a:spcAft>
              <a:buNone/>
            </a:pPr>
            <a:r>
              <a:rPr lang="en-US" sz="1100" dirty="0">
                <a:solidFill>
                  <a:schemeClr val="dk1"/>
                </a:solidFill>
                <a:latin typeface="+mn-lt"/>
              </a:rPr>
              <a:t>Biases in responses, such as leniency or harshness, can affect the accuracy of the feedback (Smither et al., 2005).</a:t>
            </a:r>
          </a:p>
          <a:p>
            <a:pPr marL="0" lvl="0" indent="0" algn="l" rtl="0">
              <a:spcBef>
                <a:spcPts val="0"/>
              </a:spcBef>
              <a:spcAft>
                <a:spcPts val="0"/>
              </a:spcAft>
              <a:buNone/>
            </a:pPr>
            <a:endParaRPr lang="en-US" sz="1300" b="1" dirty="0">
              <a:solidFill>
                <a:schemeClr val="dk1"/>
              </a:solidFill>
              <a:latin typeface="+mn-lt"/>
            </a:endParaRPr>
          </a:p>
          <a:p>
            <a:pPr marL="0" lvl="0" indent="0" algn="l" rtl="0">
              <a:spcBef>
                <a:spcPts val="0"/>
              </a:spcBef>
              <a:spcAft>
                <a:spcPts val="0"/>
              </a:spcAft>
              <a:buNone/>
            </a:pPr>
            <a:r>
              <a:rPr lang="en-US" sz="1300" b="1" dirty="0">
                <a:solidFill>
                  <a:schemeClr val="dk1"/>
                </a:solidFill>
                <a:latin typeface="+mn-lt"/>
              </a:rPr>
              <a:t>Follow-Up and </a:t>
            </a:r>
            <a:r>
              <a:rPr lang="en-US" sz="1300" b="1" dirty="0">
                <a:solidFill>
                  <a:schemeClr val="accent1"/>
                </a:solidFill>
                <a:latin typeface="+mn-lt"/>
              </a:rPr>
              <a:t>Action Planning</a:t>
            </a:r>
          </a:p>
          <a:p>
            <a:pPr marL="0" lvl="0" indent="0" algn="l" rtl="0">
              <a:spcBef>
                <a:spcPts val="0"/>
              </a:spcBef>
              <a:spcAft>
                <a:spcPts val="0"/>
              </a:spcAft>
              <a:buNone/>
            </a:pPr>
            <a:r>
              <a:rPr lang="en-US" sz="1100" dirty="0">
                <a:solidFill>
                  <a:schemeClr val="dk1"/>
                </a:solidFill>
                <a:latin typeface="+mn-lt"/>
              </a:rPr>
              <a:t>Employees and employers must collaborate to set clear goals and create actionable plans for improvement (</a:t>
            </a:r>
            <a:r>
              <a:rPr lang="en-US" sz="1100" dirty="0" err="1">
                <a:solidFill>
                  <a:schemeClr val="dk1"/>
                </a:solidFill>
                <a:latin typeface="+mn-lt"/>
              </a:rPr>
              <a:t>Pulakos</a:t>
            </a:r>
            <a:r>
              <a:rPr lang="en-US" sz="1100" dirty="0">
                <a:solidFill>
                  <a:schemeClr val="dk1"/>
                </a:solidFill>
                <a:latin typeface="+mn-lt"/>
              </a:rPr>
              <a:t> et al., 2008).</a:t>
            </a:r>
          </a:p>
          <a:p>
            <a:pPr marL="0" lvl="0" indent="0" algn="l" rtl="0">
              <a:spcBef>
                <a:spcPts val="0"/>
              </a:spcBef>
              <a:spcAft>
                <a:spcPts val="0"/>
              </a:spcAft>
              <a:buNone/>
            </a:pPr>
            <a:endParaRPr lang="en-US" sz="1300" b="1" dirty="0">
              <a:solidFill>
                <a:schemeClr val="dk1"/>
              </a:solidFill>
              <a:latin typeface="+mn-lt"/>
            </a:endParaRPr>
          </a:p>
          <a:p>
            <a:pPr marL="0" lvl="0" indent="0" algn="l" rtl="0">
              <a:spcBef>
                <a:spcPts val="0"/>
              </a:spcBef>
              <a:spcAft>
                <a:spcPts val="0"/>
              </a:spcAft>
              <a:buNone/>
            </a:pPr>
            <a:r>
              <a:rPr lang="en-US" sz="1300" b="1" dirty="0">
                <a:solidFill>
                  <a:schemeClr val="dk1"/>
                </a:solidFill>
                <a:latin typeface="+mn-lt"/>
              </a:rPr>
              <a:t>Rater Training and </a:t>
            </a:r>
            <a:r>
              <a:rPr lang="en-US" sz="1300" b="1" dirty="0">
                <a:solidFill>
                  <a:schemeClr val="accent1"/>
                </a:solidFill>
                <a:latin typeface="+mn-lt"/>
              </a:rPr>
              <a:t>Feedback Competency</a:t>
            </a:r>
          </a:p>
          <a:p>
            <a:pPr marL="0" lvl="0" indent="0" algn="l" rtl="0">
              <a:spcBef>
                <a:spcPts val="0"/>
              </a:spcBef>
              <a:spcAft>
                <a:spcPts val="0"/>
              </a:spcAft>
              <a:buNone/>
            </a:pPr>
            <a:r>
              <a:rPr lang="en-US" sz="1100" dirty="0">
                <a:solidFill>
                  <a:schemeClr val="dk1"/>
                </a:solidFill>
                <a:latin typeface="+mn-lt"/>
              </a:rPr>
              <a:t>Lack of training can lead to inaccuracies and inconsistencies in the feedback provided (Day et al., 2001).</a:t>
            </a:r>
          </a:p>
          <a:p>
            <a:pPr marL="0" lvl="0" indent="0" algn="l" rtl="0">
              <a:spcBef>
                <a:spcPts val="0"/>
              </a:spcBef>
              <a:spcAft>
                <a:spcPts val="0"/>
              </a:spcAft>
              <a:buNone/>
            </a:pPr>
            <a:endParaRPr lang="en-US" sz="1100" dirty="0">
              <a:solidFill>
                <a:schemeClr val="dk1"/>
              </a:solidFill>
              <a:latin typeface="+mn-lt"/>
            </a:endParaRPr>
          </a:p>
          <a:p>
            <a:pPr marL="0" lvl="0" indent="0" algn="l" rtl="0">
              <a:spcBef>
                <a:spcPts val="0"/>
              </a:spcBef>
              <a:spcAft>
                <a:spcPts val="0"/>
              </a:spcAft>
              <a:buNone/>
            </a:pPr>
            <a:r>
              <a:rPr lang="en-US" sz="1300" b="1" dirty="0">
                <a:solidFill>
                  <a:schemeClr val="dk1"/>
                </a:solidFill>
                <a:latin typeface="+mn-lt"/>
              </a:rPr>
              <a:t>Overcoming </a:t>
            </a:r>
            <a:r>
              <a:rPr lang="en-US" sz="1300" b="1" dirty="0">
                <a:solidFill>
                  <a:schemeClr val="accent1"/>
                </a:solidFill>
                <a:latin typeface="+mn-lt"/>
              </a:rPr>
              <a:t>Resistance</a:t>
            </a:r>
            <a:endParaRPr lang="en-US" sz="1300" b="1" dirty="0">
              <a:solidFill>
                <a:schemeClr val="dk1"/>
              </a:solidFill>
              <a:latin typeface="+mn-lt"/>
            </a:endParaRPr>
          </a:p>
          <a:p>
            <a:pPr marL="0" lvl="0" indent="0" algn="l" rtl="0">
              <a:spcBef>
                <a:spcPts val="0"/>
              </a:spcBef>
              <a:spcAft>
                <a:spcPts val="0"/>
              </a:spcAft>
              <a:buNone/>
            </a:pPr>
            <a:r>
              <a:rPr lang="en-US" sz="1100" dirty="0">
                <a:solidFill>
                  <a:schemeClr val="dk1"/>
                </a:solidFill>
                <a:latin typeface="+mn-lt"/>
              </a:rPr>
              <a:t>Both employees and employers may face resistance to the process. Employees may resist sharing candid feedback, while employers may be hesitant to act on feedback or invest in the necessary resources (Church et al., 2001).</a:t>
            </a:r>
          </a:p>
        </p:txBody>
      </p:sp>
      <p:grpSp>
        <p:nvGrpSpPr>
          <p:cNvPr id="490" name="Google Shape;490;p33"/>
          <p:cNvGrpSpPr/>
          <p:nvPr/>
        </p:nvGrpSpPr>
        <p:grpSpPr>
          <a:xfrm>
            <a:off x="1885723" y="1216053"/>
            <a:ext cx="2108424" cy="604503"/>
            <a:chOff x="2285432" y="589163"/>
            <a:chExt cx="431100" cy="123600"/>
          </a:xfrm>
        </p:grpSpPr>
        <p:sp>
          <p:nvSpPr>
            <p:cNvPr id="491" name="Google Shape;491;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8" name="Google Shape;498;p33"/>
          <p:cNvGrpSpPr/>
          <p:nvPr/>
        </p:nvGrpSpPr>
        <p:grpSpPr>
          <a:xfrm>
            <a:off x="1885723" y="1942328"/>
            <a:ext cx="2108424" cy="604503"/>
            <a:chOff x="2285432" y="589163"/>
            <a:chExt cx="431100" cy="123600"/>
          </a:xfrm>
        </p:grpSpPr>
        <p:sp>
          <p:nvSpPr>
            <p:cNvPr id="499" name="Google Shape;499;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6" name="Google Shape;506;p33"/>
          <p:cNvGrpSpPr/>
          <p:nvPr/>
        </p:nvGrpSpPr>
        <p:grpSpPr>
          <a:xfrm>
            <a:off x="1885723" y="2668603"/>
            <a:ext cx="2108424" cy="604503"/>
            <a:chOff x="2285432" y="589163"/>
            <a:chExt cx="431100" cy="123600"/>
          </a:xfrm>
        </p:grpSpPr>
        <p:sp>
          <p:nvSpPr>
            <p:cNvPr id="507" name="Google Shape;507;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4" name="Google Shape;514;p33"/>
          <p:cNvGrpSpPr/>
          <p:nvPr/>
        </p:nvGrpSpPr>
        <p:grpSpPr>
          <a:xfrm>
            <a:off x="1885723" y="3394878"/>
            <a:ext cx="2108424" cy="604503"/>
            <a:chOff x="2285432" y="589163"/>
            <a:chExt cx="431100" cy="123600"/>
          </a:xfrm>
        </p:grpSpPr>
        <p:sp>
          <p:nvSpPr>
            <p:cNvPr id="515" name="Google Shape;515;p33"/>
            <p:cNvSpPr/>
            <p:nvPr/>
          </p:nvSpPr>
          <p:spPr>
            <a:xfrm>
              <a:off x="2285432" y="589163"/>
              <a:ext cx="431100" cy="123600"/>
            </a:xfrm>
            <a:prstGeom prst="roundRect">
              <a:avLst>
                <a:gd name="adj" fmla="val 16667"/>
              </a:avLst>
            </a:prstGeom>
            <a:solidFill>
              <a:schemeClr val="lt1"/>
            </a:solidFill>
            <a:ln w="381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33"/>
            <p:cNvSpPr/>
            <p:nvPr/>
          </p:nvSpPr>
          <p:spPr>
            <a:xfrm>
              <a:off x="2426817" y="629008"/>
              <a:ext cx="262492" cy="5970"/>
            </a:xfrm>
            <a:custGeom>
              <a:avLst/>
              <a:gdLst/>
              <a:ahLst/>
              <a:cxnLst/>
              <a:rect l="l" t="t" r="r" b="b"/>
              <a:pathLst>
                <a:path w="6683" h="152" extrusionOk="0">
                  <a:moveTo>
                    <a:pt x="72" y="0"/>
                  </a:moveTo>
                  <a:cubicBezTo>
                    <a:pt x="27" y="0"/>
                    <a:pt x="0" y="36"/>
                    <a:pt x="0" y="72"/>
                  </a:cubicBezTo>
                  <a:cubicBezTo>
                    <a:pt x="0" y="116"/>
                    <a:pt x="27" y="152"/>
                    <a:pt x="72" y="152"/>
                  </a:cubicBezTo>
                  <a:lnTo>
                    <a:pt x="6611" y="152"/>
                  </a:lnTo>
                  <a:cubicBezTo>
                    <a:pt x="6655" y="152"/>
                    <a:pt x="6682" y="116"/>
                    <a:pt x="6682" y="72"/>
                  </a:cubicBezTo>
                  <a:cubicBezTo>
                    <a:pt x="6682" y="36"/>
                    <a:pt x="6655" y="0"/>
                    <a:pt x="66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33"/>
            <p:cNvSpPr/>
            <p:nvPr/>
          </p:nvSpPr>
          <p:spPr>
            <a:xfrm>
              <a:off x="2426817" y="640202"/>
              <a:ext cx="262492" cy="6009"/>
            </a:xfrm>
            <a:custGeom>
              <a:avLst/>
              <a:gdLst/>
              <a:ahLst/>
              <a:cxnLst/>
              <a:rect l="l" t="t" r="r" b="b"/>
              <a:pathLst>
                <a:path w="6683" h="153" extrusionOk="0">
                  <a:moveTo>
                    <a:pt x="72" y="1"/>
                  </a:moveTo>
                  <a:cubicBezTo>
                    <a:pt x="27" y="1"/>
                    <a:pt x="0" y="27"/>
                    <a:pt x="0" y="72"/>
                  </a:cubicBezTo>
                  <a:cubicBezTo>
                    <a:pt x="0" y="117"/>
                    <a:pt x="27" y="152"/>
                    <a:pt x="72" y="152"/>
                  </a:cubicBezTo>
                  <a:lnTo>
                    <a:pt x="6611" y="152"/>
                  </a:lnTo>
                  <a:cubicBezTo>
                    <a:pt x="6655" y="152"/>
                    <a:pt x="6682" y="117"/>
                    <a:pt x="6682" y="72"/>
                  </a:cubicBezTo>
                  <a:cubicBezTo>
                    <a:pt x="6682" y="27"/>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33"/>
            <p:cNvSpPr/>
            <p:nvPr/>
          </p:nvSpPr>
          <p:spPr>
            <a:xfrm>
              <a:off x="2426817" y="653517"/>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33"/>
            <p:cNvSpPr/>
            <p:nvPr/>
          </p:nvSpPr>
          <p:spPr>
            <a:xfrm>
              <a:off x="2426817" y="666831"/>
              <a:ext cx="262492" cy="6009"/>
            </a:xfrm>
            <a:custGeom>
              <a:avLst/>
              <a:gdLst/>
              <a:ahLst/>
              <a:cxnLst/>
              <a:rect l="l" t="t" r="r" b="b"/>
              <a:pathLst>
                <a:path w="6683" h="153" extrusionOk="0">
                  <a:moveTo>
                    <a:pt x="72" y="1"/>
                  </a:moveTo>
                  <a:cubicBezTo>
                    <a:pt x="27" y="1"/>
                    <a:pt x="0" y="36"/>
                    <a:pt x="0" y="72"/>
                  </a:cubicBezTo>
                  <a:cubicBezTo>
                    <a:pt x="0" y="117"/>
                    <a:pt x="27" y="152"/>
                    <a:pt x="72" y="152"/>
                  </a:cubicBezTo>
                  <a:lnTo>
                    <a:pt x="6611" y="152"/>
                  </a:lnTo>
                  <a:cubicBezTo>
                    <a:pt x="6655" y="152"/>
                    <a:pt x="6682" y="117"/>
                    <a:pt x="6682" y="72"/>
                  </a:cubicBezTo>
                  <a:cubicBezTo>
                    <a:pt x="6682" y="36"/>
                    <a:pt x="6655" y="1"/>
                    <a:pt x="66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33"/>
            <p:cNvSpPr/>
            <p:nvPr/>
          </p:nvSpPr>
          <p:spPr>
            <a:xfrm>
              <a:off x="2314458" y="612867"/>
              <a:ext cx="76200" cy="76200"/>
            </a:xfrm>
            <a:prstGeom prst="rect">
              <a:avLst/>
            </a:prstGeom>
            <a:solidFill>
              <a:schemeClr val="accent6"/>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33"/>
            <p:cNvSpPr/>
            <p:nvPr/>
          </p:nvSpPr>
          <p:spPr>
            <a:xfrm>
              <a:off x="2327644" y="616361"/>
              <a:ext cx="79930" cy="58209"/>
            </a:xfrm>
            <a:custGeom>
              <a:avLst/>
              <a:gdLst/>
              <a:ahLst/>
              <a:cxnLst/>
              <a:rect l="l" t="t" r="r" b="b"/>
              <a:pathLst>
                <a:path w="2035" h="1482" extrusionOk="0">
                  <a:moveTo>
                    <a:pt x="1847" y="1"/>
                  </a:moveTo>
                  <a:lnTo>
                    <a:pt x="688" y="1116"/>
                  </a:lnTo>
                  <a:lnTo>
                    <a:pt x="161" y="706"/>
                  </a:lnTo>
                  <a:lnTo>
                    <a:pt x="1" y="920"/>
                  </a:lnTo>
                  <a:lnTo>
                    <a:pt x="705" y="1482"/>
                  </a:lnTo>
                  <a:lnTo>
                    <a:pt x="2035" y="197"/>
                  </a:lnTo>
                  <a:lnTo>
                    <a:pt x="1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2" name="Google Shape;522;p33"/>
          <p:cNvGrpSpPr/>
          <p:nvPr/>
        </p:nvGrpSpPr>
        <p:grpSpPr>
          <a:xfrm rot="4597160">
            <a:off x="-37218" y="1928341"/>
            <a:ext cx="2906058" cy="1286821"/>
            <a:chOff x="1646200" y="285225"/>
            <a:chExt cx="469505" cy="207907"/>
          </a:xfrm>
        </p:grpSpPr>
        <p:sp>
          <p:nvSpPr>
            <p:cNvPr id="523" name="Google Shape;523;p33"/>
            <p:cNvSpPr/>
            <p:nvPr/>
          </p:nvSpPr>
          <p:spPr>
            <a:xfrm rot="-9667212">
              <a:off x="1642681" y="360760"/>
              <a:ext cx="476538" cy="56830"/>
            </a:xfrm>
            <a:prstGeom prst="homePlate">
              <a:avLst>
                <a:gd name="adj" fmla="val 85740"/>
              </a:avLst>
            </a:prstGeom>
            <a:solidFill>
              <a:schemeClr val="accent6"/>
            </a:solidFill>
            <a:ln w="76200" cap="flat" cmpd="sng">
              <a:solidFill>
                <a:schemeClr val="accent6"/>
              </a:solidFill>
              <a:prstDash val="solid"/>
              <a:round/>
              <a:headEnd type="none" w="sm" len="sm"/>
              <a:tailEnd type="none" w="sm" len="sm"/>
            </a:ln>
            <a:effectLst>
              <a:outerShdw blurRad="57150" dist="19050" dir="5400000" algn="bl" rotWithShape="0">
                <a:schemeClr val="dk1">
                  <a:alpha val="30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4" name="Google Shape;524;p33"/>
            <p:cNvGrpSpPr/>
            <p:nvPr/>
          </p:nvGrpSpPr>
          <p:grpSpPr>
            <a:xfrm>
              <a:off x="1656287" y="299337"/>
              <a:ext cx="459418" cy="193795"/>
              <a:chOff x="1656287" y="299337"/>
              <a:chExt cx="459418" cy="193795"/>
            </a:xfrm>
          </p:grpSpPr>
          <p:sp>
            <p:nvSpPr>
              <p:cNvPr id="525" name="Google Shape;525;p33"/>
              <p:cNvSpPr/>
              <p:nvPr/>
            </p:nvSpPr>
            <p:spPr>
              <a:xfrm>
                <a:off x="1656287" y="299337"/>
                <a:ext cx="444700" cy="188532"/>
              </a:xfrm>
              <a:custGeom>
                <a:avLst/>
                <a:gdLst/>
                <a:ahLst/>
                <a:cxnLst/>
                <a:rect l="l" t="t" r="r" b="b"/>
                <a:pathLst>
                  <a:path w="11322" h="4800" extrusionOk="0">
                    <a:moveTo>
                      <a:pt x="1383" y="0"/>
                    </a:moveTo>
                    <a:lnTo>
                      <a:pt x="1357" y="9"/>
                    </a:lnTo>
                    <a:lnTo>
                      <a:pt x="1" y="313"/>
                    </a:lnTo>
                    <a:lnTo>
                      <a:pt x="884" y="1383"/>
                    </a:lnTo>
                    <a:lnTo>
                      <a:pt x="902" y="1401"/>
                    </a:lnTo>
                    <a:lnTo>
                      <a:pt x="10840" y="4800"/>
                    </a:lnTo>
                    <a:lnTo>
                      <a:pt x="11321" y="3399"/>
                    </a:lnTo>
                    <a:lnTo>
                      <a:pt x="138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33"/>
              <p:cNvSpPr/>
              <p:nvPr/>
            </p:nvSpPr>
            <p:spPr>
              <a:xfrm>
                <a:off x="1656287" y="299691"/>
                <a:ext cx="53300" cy="54007"/>
              </a:xfrm>
              <a:custGeom>
                <a:avLst/>
                <a:gdLst/>
                <a:ahLst/>
                <a:cxnLst/>
                <a:rect l="l" t="t" r="r" b="b"/>
                <a:pathLst>
                  <a:path w="1357" h="1375" extrusionOk="0">
                    <a:moveTo>
                      <a:pt x="1357" y="0"/>
                    </a:moveTo>
                    <a:lnTo>
                      <a:pt x="616" y="170"/>
                    </a:lnTo>
                    <a:lnTo>
                      <a:pt x="1" y="304"/>
                    </a:lnTo>
                    <a:lnTo>
                      <a:pt x="402" y="785"/>
                    </a:lnTo>
                    <a:lnTo>
                      <a:pt x="884" y="1374"/>
                    </a:lnTo>
                    <a:lnTo>
                      <a:pt x="135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33"/>
              <p:cNvSpPr/>
              <p:nvPr/>
            </p:nvSpPr>
            <p:spPr>
              <a:xfrm>
                <a:off x="2061346" y="425807"/>
                <a:ext cx="39631" cy="62058"/>
              </a:xfrm>
              <a:custGeom>
                <a:avLst/>
                <a:gdLst/>
                <a:ahLst/>
                <a:cxnLst/>
                <a:rect l="l" t="t" r="r" b="b"/>
                <a:pathLst>
                  <a:path w="1009" h="1580" extrusionOk="0">
                    <a:moveTo>
                      <a:pt x="473" y="1"/>
                    </a:moveTo>
                    <a:lnTo>
                      <a:pt x="0" y="1402"/>
                    </a:lnTo>
                    <a:lnTo>
                      <a:pt x="527" y="1580"/>
                    </a:lnTo>
                    <a:lnTo>
                      <a:pt x="1008" y="179"/>
                    </a:lnTo>
                    <a:lnTo>
                      <a:pt x="47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33"/>
              <p:cNvSpPr/>
              <p:nvPr/>
            </p:nvSpPr>
            <p:spPr>
              <a:xfrm>
                <a:off x="2082005" y="432838"/>
                <a:ext cx="33700" cy="60291"/>
              </a:xfrm>
              <a:custGeom>
                <a:avLst/>
                <a:gdLst/>
                <a:ahLst/>
                <a:cxnLst/>
                <a:rect l="l" t="t" r="r" b="b"/>
                <a:pathLst>
                  <a:path w="858" h="1535" extrusionOk="0">
                    <a:moveTo>
                      <a:pt x="482" y="0"/>
                    </a:moveTo>
                    <a:lnTo>
                      <a:pt x="1" y="1401"/>
                    </a:lnTo>
                    <a:lnTo>
                      <a:pt x="375" y="1535"/>
                    </a:lnTo>
                    <a:lnTo>
                      <a:pt x="857" y="134"/>
                    </a:lnTo>
                    <a:lnTo>
                      <a:pt x="48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33"/>
              <p:cNvSpPr/>
              <p:nvPr/>
            </p:nvSpPr>
            <p:spPr>
              <a:xfrm>
                <a:off x="1656287" y="306328"/>
                <a:ext cx="24234" cy="24234"/>
              </a:xfrm>
              <a:custGeom>
                <a:avLst/>
                <a:gdLst/>
                <a:ahLst/>
                <a:cxnLst/>
                <a:rect l="l" t="t" r="r" b="b"/>
                <a:pathLst>
                  <a:path w="617" h="617" extrusionOk="0">
                    <a:moveTo>
                      <a:pt x="616" y="1"/>
                    </a:moveTo>
                    <a:lnTo>
                      <a:pt x="1" y="135"/>
                    </a:lnTo>
                    <a:lnTo>
                      <a:pt x="402" y="616"/>
                    </a:lnTo>
                    <a:lnTo>
                      <a:pt x="61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33"/>
              <p:cNvSpPr/>
              <p:nvPr/>
            </p:nvSpPr>
            <p:spPr>
              <a:xfrm>
                <a:off x="1656287" y="311591"/>
                <a:ext cx="449963" cy="181541"/>
              </a:xfrm>
              <a:custGeom>
                <a:avLst/>
                <a:gdLst/>
                <a:ahLst/>
                <a:cxnLst/>
                <a:rect l="l" t="t" r="r" b="b"/>
                <a:pathLst>
                  <a:path w="11456" h="4622" extrusionOk="0">
                    <a:moveTo>
                      <a:pt x="1" y="1"/>
                    </a:moveTo>
                    <a:lnTo>
                      <a:pt x="402" y="482"/>
                    </a:lnTo>
                    <a:lnTo>
                      <a:pt x="884" y="1071"/>
                    </a:lnTo>
                    <a:lnTo>
                      <a:pt x="902" y="1089"/>
                    </a:lnTo>
                    <a:lnTo>
                      <a:pt x="10313" y="4310"/>
                    </a:lnTo>
                    <a:lnTo>
                      <a:pt x="10840" y="4488"/>
                    </a:lnTo>
                    <a:lnTo>
                      <a:pt x="11214" y="4622"/>
                    </a:lnTo>
                    <a:lnTo>
                      <a:pt x="11455" y="3917"/>
                    </a:lnTo>
                    <a:lnTo>
                      <a:pt x="1" y="1"/>
                    </a:lnTo>
                    <a:close/>
                  </a:path>
                </a:pathLst>
              </a:custGeom>
              <a:solidFill>
                <a:srgbClr val="1A1F38">
                  <a:alpha val="2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28358901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59"/>
        <p:cNvGrpSpPr/>
        <p:nvPr/>
      </p:nvGrpSpPr>
      <p:grpSpPr>
        <a:xfrm>
          <a:off x="0" y="0"/>
          <a:ext cx="0" cy="0"/>
          <a:chOff x="0" y="0"/>
          <a:chExt cx="0" cy="0"/>
        </a:xfrm>
      </p:grpSpPr>
      <p:sp>
        <p:nvSpPr>
          <p:cNvPr id="360" name="Google Shape;360;p30"/>
          <p:cNvSpPr/>
          <p:nvPr/>
        </p:nvSpPr>
        <p:spPr>
          <a:xfrm>
            <a:off x="266350" y="2789400"/>
            <a:ext cx="604483" cy="1514360"/>
          </a:xfrm>
          <a:custGeom>
            <a:avLst/>
            <a:gdLst/>
            <a:ahLst/>
            <a:cxnLst/>
            <a:rect l="l" t="t" r="r" b="b"/>
            <a:pathLst>
              <a:path w="4060" h="10171" extrusionOk="0">
                <a:moveTo>
                  <a:pt x="411" y="1"/>
                </a:moveTo>
                <a:cubicBezTo>
                  <a:pt x="411" y="1"/>
                  <a:pt x="357" y="1490"/>
                  <a:pt x="1624" y="1936"/>
                </a:cubicBezTo>
                <a:cubicBezTo>
                  <a:pt x="1722" y="2231"/>
                  <a:pt x="1954" y="2971"/>
                  <a:pt x="2159" y="3899"/>
                </a:cubicBezTo>
                <a:cubicBezTo>
                  <a:pt x="1948" y="3661"/>
                  <a:pt x="1374" y="3106"/>
                  <a:pt x="677" y="3106"/>
                </a:cubicBezTo>
                <a:cubicBezTo>
                  <a:pt x="461" y="3106"/>
                  <a:pt x="233" y="3159"/>
                  <a:pt x="0" y="3292"/>
                </a:cubicBezTo>
                <a:cubicBezTo>
                  <a:pt x="0" y="3292"/>
                  <a:pt x="629" y="4145"/>
                  <a:pt x="1590" y="4145"/>
                </a:cubicBezTo>
                <a:cubicBezTo>
                  <a:pt x="1780" y="4145"/>
                  <a:pt x="1982" y="4112"/>
                  <a:pt x="2195" y="4033"/>
                </a:cubicBezTo>
                <a:cubicBezTo>
                  <a:pt x="2364" y="4836"/>
                  <a:pt x="2525" y="5755"/>
                  <a:pt x="2570" y="6647"/>
                </a:cubicBezTo>
                <a:cubicBezTo>
                  <a:pt x="2419" y="6377"/>
                  <a:pt x="2105" y="5958"/>
                  <a:pt x="1603" y="5958"/>
                </a:cubicBezTo>
                <a:cubicBezTo>
                  <a:pt x="1541" y="5958"/>
                  <a:pt x="1477" y="5964"/>
                  <a:pt x="1410" y="5978"/>
                </a:cubicBezTo>
                <a:cubicBezTo>
                  <a:pt x="1410" y="5978"/>
                  <a:pt x="1713" y="6888"/>
                  <a:pt x="2579" y="6888"/>
                </a:cubicBezTo>
                <a:cubicBezTo>
                  <a:pt x="2579" y="7030"/>
                  <a:pt x="2579" y="7164"/>
                  <a:pt x="2579" y="7307"/>
                </a:cubicBezTo>
                <a:lnTo>
                  <a:pt x="1205" y="7307"/>
                </a:lnTo>
                <a:lnTo>
                  <a:pt x="1205" y="9823"/>
                </a:lnTo>
                <a:cubicBezTo>
                  <a:pt x="1205" y="10010"/>
                  <a:pt x="1365" y="10171"/>
                  <a:pt x="1553" y="10171"/>
                </a:cubicBezTo>
                <a:lnTo>
                  <a:pt x="3524" y="10171"/>
                </a:lnTo>
                <a:cubicBezTo>
                  <a:pt x="3720" y="10171"/>
                  <a:pt x="3881" y="10010"/>
                  <a:pt x="3881" y="9823"/>
                </a:cubicBezTo>
                <a:lnTo>
                  <a:pt x="3881" y="7307"/>
                </a:lnTo>
                <a:lnTo>
                  <a:pt x="2677" y="7307"/>
                </a:lnTo>
                <a:cubicBezTo>
                  <a:pt x="2677" y="7164"/>
                  <a:pt x="2677" y="7021"/>
                  <a:pt x="2668" y="6888"/>
                </a:cubicBezTo>
                <a:lnTo>
                  <a:pt x="2677" y="6888"/>
                </a:lnTo>
                <a:cubicBezTo>
                  <a:pt x="2677" y="6888"/>
                  <a:pt x="2677" y="6879"/>
                  <a:pt x="2668" y="6870"/>
                </a:cubicBezTo>
                <a:cubicBezTo>
                  <a:pt x="2668" y="6602"/>
                  <a:pt x="2650" y="6334"/>
                  <a:pt x="2623" y="6058"/>
                </a:cubicBezTo>
                <a:cubicBezTo>
                  <a:pt x="2855" y="5969"/>
                  <a:pt x="4059" y="5433"/>
                  <a:pt x="3952" y="4149"/>
                </a:cubicBezTo>
                <a:lnTo>
                  <a:pt x="3952" y="4149"/>
                </a:lnTo>
                <a:cubicBezTo>
                  <a:pt x="3952" y="4149"/>
                  <a:pt x="2712" y="4586"/>
                  <a:pt x="2561" y="5576"/>
                </a:cubicBezTo>
                <a:cubicBezTo>
                  <a:pt x="2427" y="4532"/>
                  <a:pt x="2186" y="3533"/>
                  <a:pt x="1990" y="2820"/>
                </a:cubicBezTo>
                <a:cubicBezTo>
                  <a:pt x="2186" y="2739"/>
                  <a:pt x="2909" y="2382"/>
                  <a:pt x="2837" y="1580"/>
                </a:cubicBezTo>
                <a:lnTo>
                  <a:pt x="2837" y="1580"/>
                </a:lnTo>
                <a:cubicBezTo>
                  <a:pt x="2837" y="1580"/>
                  <a:pt x="1972" y="1883"/>
                  <a:pt x="1918" y="2579"/>
                </a:cubicBezTo>
                <a:cubicBezTo>
                  <a:pt x="1838" y="2293"/>
                  <a:pt x="1776" y="2070"/>
                  <a:pt x="1731" y="1936"/>
                </a:cubicBezTo>
                <a:cubicBezTo>
                  <a:pt x="1722" y="1687"/>
                  <a:pt x="1660" y="197"/>
                  <a:pt x="4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30"/>
          <p:cNvSpPr/>
          <p:nvPr/>
        </p:nvSpPr>
        <p:spPr>
          <a:xfrm flipH="1">
            <a:off x="3726885" y="2749500"/>
            <a:ext cx="604473" cy="1514360"/>
          </a:xfrm>
          <a:custGeom>
            <a:avLst/>
            <a:gdLst/>
            <a:ahLst/>
            <a:cxnLst/>
            <a:rect l="l" t="t" r="r" b="b"/>
            <a:pathLst>
              <a:path w="4060" h="10171" extrusionOk="0">
                <a:moveTo>
                  <a:pt x="411" y="1"/>
                </a:moveTo>
                <a:cubicBezTo>
                  <a:pt x="411" y="1"/>
                  <a:pt x="357" y="1490"/>
                  <a:pt x="1624" y="1936"/>
                </a:cubicBezTo>
                <a:cubicBezTo>
                  <a:pt x="1722" y="2231"/>
                  <a:pt x="1954" y="2971"/>
                  <a:pt x="2159" y="3899"/>
                </a:cubicBezTo>
                <a:cubicBezTo>
                  <a:pt x="1948" y="3661"/>
                  <a:pt x="1374" y="3106"/>
                  <a:pt x="677" y="3106"/>
                </a:cubicBezTo>
                <a:cubicBezTo>
                  <a:pt x="461" y="3106"/>
                  <a:pt x="233" y="3159"/>
                  <a:pt x="0" y="3292"/>
                </a:cubicBezTo>
                <a:cubicBezTo>
                  <a:pt x="0" y="3292"/>
                  <a:pt x="629" y="4145"/>
                  <a:pt x="1590" y="4145"/>
                </a:cubicBezTo>
                <a:cubicBezTo>
                  <a:pt x="1780" y="4145"/>
                  <a:pt x="1982" y="4112"/>
                  <a:pt x="2195" y="4033"/>
                </a:cubicBezTo>
                <a:cubicBezTo>
                  <a:pt x="2364" y="4836"/>
                  <a:pt x="2525" y="5755"/>
                  <a:pt x="2570" y="6647"/>
                </a:cubicBezTo>
                <a:cubicBezTo>
                  <a:pt x="2419" y="6377"/>
                  <a:pt x="2105" y="5958"/>
                  <a:pt x="1603" y="5958"/>
                </a:cubicBezTo>
                <a:cubicBezTo>
                  <a:pt x="1541" y="5958"/>
                  <a:pt x="1477" y="5964"/>
                  <a:pt x="1410" y="5978"/>
                </a:cubicBezTo>
                <a:cubicBezTo>
                  <a:pt x="1410" y="5978"/>
                  <a:pt x="1713" y="6888"/>
                  <a:pt x="2579" y="6888"/>
                </a:cubicBezTo>
                <a:cubicBezTo>
                  <a:pt x="2579" y="7030"/>
                  <a:pt x="2579" y="7164"/>
                  <a:pt x="2579" y="7307"/>
                </a:cubicBezTo>
                <a:lnTo>
                  <a:pt x="1205" y="7307"/>
                </a:lnTo>
                <a:lnTo>
                  <a:pt x="1205" y="9823"/>
                </a:lnTo>
                <a:cubicBezTo>
                  <a:pt x="1205" y="10010"/>
                  <a:pt x="1365" y="10171"/>
                  <a:pt x="1553" y="10171"/>
                </a:cubicBezTo>
                <a:lnTo>
                  <a:pt x="3524" y="10171"/>
                </a:lnTo>
                <a:cubicBezTo>
                  <a:pt x="3720" y="10171"/>
                  <a:pt x="3881" y="10010"/>
                  <a:pt x="3881" y="9823"/>
                </a:cubicBezTo>
                <a:lnTo>
                  <a:pt x="3881" y="7307"/>
                </a:lnTo>
                <a:lnTo>
                  <a:pt x="2677" y="7307"/>
                </a:lnTo>
                <a:cubicBezTo>
                  <a:pt x="2677" y="7164"/>
                  <a:pt x="2677" y="7021"/>
                  <a:pt x="2668" y="6888"/>
                </a:cubicBezTo>
                <a:lnTo>
                  <a:pt x="2677" y="6888"/>
                </a:lnTo>
                <a:cubicBezTo>
                  <a:pt x="2677" y="6888"/>
                  <a:pt x="2677" y="6879"/>
                  <a:pt x="2668" y="6870"/>
                </a:cubicBezTo>
                <a:cubicBezTo>
                  <a:pt x="2668" y="6602"/>
                  <a:pt x="2650" y="6334"/>
                  <a:pt x="2623" y="6058"/>
                </a:cubicBezTo>
                <a:cubicBezTo>
                  <a:pt x="2855" y="5969"/>
                  <a:pt x="4059" y="5433"/>
                  <a:pt x="3952" y="4149"/>
                </a:cubicBezTo>
                <a:lnTo>
                  <a:pt x="3952" y="4149"/>
                </a:lnTo>
                <a:cubicBezTo>
                  <a:pt x="3952" y="4149"/>
                  <a:pt x="2712" y="4586"/>
                  <a:pt x="2561" y="5576"/>
                </a:cubicBezTo>
                <a:cubicBezTo>
                  <a:pt x="2427" y="4532"/>
                  <a:pt x="2186" y="3533"/>
                  <a:pt x="1990" y="2820"/>
                </a:cubicBezTo>
                <a:cubicBezTo>
                  <a:pt x="2186" y="2739"/>
                  <a:pt x="2909" y="2382"/>
                  <a:pt x="2837" y="1580"/>
                </a:cubicBezTo>
                <a:lnTo>
                  <a:pt x="2837" y="1580"/>
                </a:lnTo>
                <a:cubicBezTo>
                  <a:pt x="2837" y="1580"/>
                  <a:pt x="1972" y="1883"/>
                  <a:pt x="1918" y="2579"/>
                </a:cubicBezTo>
                <a:cubicBezTo>
                  <a:pt x="1838" y="2293"/>
                  <a:pt x="1776" y="2070"/>
                  <a:pt x="1731" y="1936"/>
                </a:cubicBezTo>
                <a:cubicBezTo>
                  <a:pt x="1722" y="1687"/>
                  <a:pt x="1660" y="197"/>
                  <a:pt x="4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30"/>
          <p:cNvSpPr/>
          <p:nvPr/>
        </p:nvSpPr>
        <p:spPr>
          <a:xfrm rot="396665">
            <a:off x="901293" y="565024"/>
            <a:ext cx="3242197" cy="4246213"/>
          </a:xfrm>
          <a:custGeom>
            <a:avLst/>
            <a:gdLst/>
            <a:ahLst/>
            <a:cxnLst/>
            <a:rect l="l" t="t" r="r" b="b"/>
            <a:pathLst>
              <a:path w="11331" h="14840" extrusionOk="0">
                <a:moveTo>
                  <a:pt x="6044" y="1"/>
                </a:moveTo>
                <a:cubicBezTo>
                  <a:pt x="4913" y="1"/>
                  <a:pt x="3799" y="453"/>
                  <a:pt x="2829" y="1063"/>
                </a:cubicBezTo>
                <a:cubicBezTo>
                  <a:pt x="2392" y="1340"/>
                  <a:pt x="1964" y="1661"/>
                  <a:pt x="1678" y="2098"/>
                </a:cubicBezTo>
                <a:cubicBezTo>
                  <a:pt x="991" y="3195"/>
                  <a:pt x="1428" y="4605"/>
                  <a:pt x="1535" y="5898"/>
                </a:cubicBezTo>
                <a:cubicBezTo>
                  <a:pt x="1625" y="6960"/>
                  <a:pt x="1464" y="8040"/>
                  <a:pt x="1071" y="9030"/>
                </a:cubicBezTo>
                <a:cubicBezTo>
                  <a:pt x="706" y="9949"/>
                  <a:pt x="144" y="10814"/>
                  <a:pt x="72" y="11795"/>
                </a:cubicBezTo>
                <a:cubicBezTo>
                  <a:pt x="1" y="12759"/>
                  <a:pt x="456" y="13749"/>
                  <a:pt x="1241" y="14311"/>
                </a:cubicBezTo>
                <a:cubicBezTo>
                  <a:pt x="1727" y="14659"/>
                  <a:pt x="2330" y="14839"/>
                  <a:pt x="2930" y="14839"/>
                </a:cubicBezTo>
                <a:cubicBezTo>
                  <a:pt x="3299" y="14839"/>
                  <a:pt x="3667" y="14771"/>
                  <a:pt x="4006" y="14632"/>
                </a:cubicBezTo>
                <a:cubicBezTo>
                  <a:pt x="5362" y="14061"/>
                  <a:pt x="6058" y="12580"/>
                  <a:pt x="7066" y="11510"/>
                </a:cubicBezTo>
                <a:cubicBezTo>
                  <a:pt x="7842" y="10689"/>
                  <a:pt x="8815" y="10100"/>
                  <a:pt x="9662" y="9351"/>
                </a:cubicBezTo>
                <a:cubicBezTo>
                  <a:pt x="10510" y="8602"/>
                  <a:pt x="11250" y="7620"/>
                  <a:pt x="11286" y="6496"/>
                </a:cubicBezTo>
                <a:cubicBezTo>
                  <a:pt x="11331" y="4926"/>
                  <a:pt x="10019" y="3989"/>
                  <a:pt x="9359" y="2723"/>
                </a:cubicBezTo>
                <a:cubicBezTo>
                  <a:pt x="8663" y="1376"/>
                  <a:pt x="8333" y="251"/>
                  <a:pt x="6522" y="28"/>
                </a:cubicBezTo>
                <a:cubicBezTo>
                  <a:pt x="6363" y="10"/>
                  <a:pt x="6203" y="1"/>
                  <a:pt x="6044" y="1"/>
                </a:cubicBezTo>
                <a:close/>
              </a:path>
            </a:pathLst>
          </a:custGeom>
          <a:solidFill>
            <a:srgbClr val="E2E1EC">
              <a:alpha val="511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30"/>
          <p:cNvSpPr txBox="1">
            <a:spLocks noGrp="1"/>
          </p:cNvSpPr>
          <p:nvPr>
            <p:ph type="ctrTitle"/>
          </p:nvPr>
        </p:nvSpPr>
        <p:spPr>
          <a:xfrm>
            <a:off x="2350801" y="-16131"/>
            <a:ext cx="4507199" cy="827987"/>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2600" dirty="0">
                <a:solidFill>
                  <a:schemeClr val="tx1"/>
                </a:solidFill>
                <a:latin typeface="+mj-lt"/>
              </a:rPr>
              <a:t>Reference </a:t>
            </a:r>
            <a:r>
              <a:rPr lang="en-GB" sz="2600" dirty="0">
                <a:solidFill>
                  <a:schemeClr val="accent1"/>
                </a:solidFill>
                <a:latin typeface="+mj-lt"/>
              </a:rPr>
              <a:t>List</a:t>
            </a:r>
          </a:p>
        </p:txBody>
      </p:sp>
      <p:sp>
        <p:nvSpPr>
          <p:cNvPr id="419" name="Google Shape;419;p30"/>
          <p:cNvSpPr txBox="1">
            <a:spLocks noGrp="1"/>
          </p:cNvSpPr>
          <p:nvPr>
            <p:ph type="subTitle" idx="1"/>
          </p:nvPr>
        </p:nvSpPr>
        <p:spPr>
          <a:xfrm>
            <a:off x="0" y="811856"/>
            <a:ext cx="9144000" cy="4331644"/>
          </a:xfrm>
          <a:prstGeom prst="rect">
            <a:avLst/>
          </a:prstGeom>
          <a:solidFill>
            <a:schemeClr val="dk2"/>
          </a:solidFill>
        </p:spPr>
        <p:txBody>
          <a:bodyPr spcFirstLastPara="1" wrap="square" lIns="91425" tIns="91425" rIns="91425" bIns="91425" anchor="ctr" anchorCtr="0">
            <a:noAutofit/>
          </a:bodyPr>
          <a:lstStyle/>
          <a:p>
            <a:pPr marL="0" lvl="0" indent="0" rtl="0">
              <a:spcBef>
                <a:spcPts val="0"/>
              </a:spcBef>
              <a:spcAft>
                <a:spcPts val="0"/>
              </a:spcAft>
              <a:buNone/>
            </a:pPr>
            <a:r>
              <a:rPr lang="en-US" sz="1100" dirty="0">
                <a:latin typeface="+mj-lt"/>
              </a:rPr>
              <a:t>Church, A. H., Oliver, E., &amp; </a:t>
            </a:r>
            <a:r>
              <a:rPr lang="en-US" sz="1100" dirty="0" err="1">
                <a:latin typeface="+mj-lt"/>
              </a:rPr>
              <a:t>Hakel</a:t>
            </a:r>
            <a:r>
              <a:rPr lang="en-US" sz="1100" dirty="0">
                <a:latin typeface="+mj-lt"/>
              </a:rPr>
              <a:t>, M. D. (2001). The nature and effects of rater expertise: Knowledge, training, and the 360-degree performance appraisal process. Journal of Applied Psychology, 86(5), 1031-1042.</a:t>
            </a:r>
          </a:p>
          <a:p>
            <a:pPr marL="0" lvl="0" indent="0" rtl="0">
              <a:spcBef>
                <a:spcPts val="0"/>
              </a:spcBef>
              <a:spcAft>
                <a:spcPts val="0"/>
              </a:spcAft>
              <a:buNone/>
            </a:pPr>
            <a:endParaRPr lang="en-US" sz="1100" dirty="0">
              <a:latin typeface="+mj-lt"/>
            </a:endParaRPr>
          </a:p>
          <a:p>
            <a:pPr marL="0" lvl="0" indent="0" rtl="0">
              <a:spcBef>
                <a:spcPts val="0"/>
              </a:spcBef>
              <a:spcAft>
                <a:spcPts val="0"/>
              </a:spcAft>
              <a:buNone/>
            </a:pPr>
            <a:r>
              <a:rPr lang="en-US" sz="1100" dirty="0">
                <a:latin typeface="+mj-lt"/>
              </a:rPr>
              <a:t>Day, D. V., &amp; Silverman, S. B. (2001). Evaluation and the exercise of authority. Journal of Applied Psychology, 86(5), 918-926.</a:t>
            </a:r>
          </a:p>
          <a:p>
            <a:pPr marL="0" lvl="0" indent="0" rtl="0">
              <a:spcBef>
                <a:spcPts val="0"/>
              </a:spcBef>
              <a:spcAft>
                <a:spcPts val="0"/>
              </a:spcAft>
              <a:buNone/>
            </a:pPr>
            <a:endParaRPr lang="en-US" sz="1100" dirty="0">
              <a:latin typeface="+mj-lt"/>
            </a:endParaRPr>
          </a:p>
          <a:p>
            <a:pPr marL="0" lvl="0" indent="0" rtl="0">
              <a:spcBef>
                <a:spcPts val="0"/>
              </a:spcBef>
              <a:spcAft>
                <a:spcPts val="0"/>
              </a:spcAft>
              <a:buNone/>
            </a:pPr>
            <a:r>
              <a:rPr lang="en-US" sz="1100" dirty="0">
                <a:latin typeface="+mj-lt"/>
              </a:rPr>
              <a:t>Dorfman, P. W., &amp; Howell, S. M. (1988). Dimensions of national culture and effective leadership patterns: Hofstede revisited. Advances in international comparative management, 3(1), 127-150.</a:t>
            </a:r>
          </a:p>
          <a:p>
            <a:pPr marL="0" lvl="0" indent="0" rtl="0">
              <a:spcBef>
                <a:spcPts val="0"/>
              </a:spcBef>
              <a:spcAft>
                <a:spcPts val="0"/>
              </a:spcAft>
              <a:buNone/>
            </a:pPr>
            <a:endParaRPr lang="en-US" sz="1100" dirty="0">
              <a:latin typeface="+mj-lt"/>
            </a:endParaRPr>
          </a:p>
          <a:p>
            <a:pPr marL="0" lvl="0" indent="0" rtl="0">
              <a:spcBef>
                <a:spcPts val="0"/>
              </a:spcBef>
              <a:spcAft>
                <a:spcPts val="0"/>
              </a:spcAft>
              <a:buNone/>
            </a:pPr>
            <a:r>
              <a:rPr lang="en-US" sz="1100" dirty="0">
                <a:latin typeface="+mj-lt"/>
              </a:rPr>
              <a:t>Kavanagh, M., &amp; </a:t>
            </a:r>
            <a:r>
              <a:rPr lang="en-US" sz="1100" dirty="0" err="1">
                <a:latin typeface="+mj-lt"/>
              </a:rPr>
              <a:t>Ashkanasy</a:t>
            </a:r>
            <a:r>
              <a:rPr lang="en-US" sz="1100" dirty="0">
                <a:latin typeface="+mj-lt"/>
              </a:rPr>
              <a:t>, G. (2006). The impact of leadership and change management strategy on organizational culture and individual acceptance of change during a merger. British Journal of Management, 17(3), 81-103.</a:t>
            </a:r>
          </a:p>
          <a:p>
            <a:pPr marL="0" lvl="0" indent="0" rtl="0">
              <a:spcBef>
                <a:spcPts val="0"/>
              </a:spcBef>
              <a:spcAft>
                <a:spcPts val="0"/>
              </a:spcAft>
              <a:buNone/>
            </a:pPr>
            <a:endParaRPr lang="en-US" sz="1100" dirty="0">
              <a:latin typeface="+mj-lt"/>
            </a:endParaRPr>
          </a:p>
          <a:p>
            <a:pPr marL="0" lvl="0" indent="0" rtl="0">
              <a:spcBef>
                <a:spcPts val="0"/>
              </a:spcBef>
              <a:spcAft>
                <a:spcPts val="0"/>
              </a:spcAft>
              <a:buNone/>
            </a:pPr>
            <a:r>
              <a:rPr lang="en-US" sz="1100" dirty="0">
                <a:latin typeface="+mj-lt"/>
              </a:rPr>
              <a:t>Kluger, A. N., &amp; Nir, D. (2010). "The Feedback Intervention Theory (FIT): Incentives (A)symmetry in the post-training period." Journal of Organizational Behavior Management, 30(4), 145-172.</a:t>
            </a:r>
          </a:p>
          <a:p>
            <a:pPr marL="0" lvl="0" indent="0" rtl="0">
              <a:spcBef>
                <a:spcPts val="0"/>
              </a:spcBef>
              <a:spcAft>
                <a:spcPts val="0"/>
              </a:spcAft>
              <a:buNone/>
            </a:pPr>
            <a:endParaRPr lang="en-US" sz="1100" dirty="0">
              <a:latin typeface="+mj-lt"/>
            </a:endParaRPr>
          </a:p>
          <a:p>
            <a:pPr marL="0" lvl="0" indent="0" rtl="0">
              <a:spcBef>
                <a:spcPts val="0"/>
              </a:spcBef>
              <a:spcAft>
                <a:spcPts val="0"/>
              </a:spcAft>
              <a:buNone/>
            </a:pPr>
            <a:r>
              <a:rPr lang="en-US" sz="1100" dirty="0">
                <a:latin typeface="+mj-lt"/>
              </a:rPr>
              <a:t>Locke, E. A., &amp; Latham, G. P. (1990). "A theory of goal setting and task performance." Prentice-Hall, Inc.</a:t>
            </a:r>
          </a:p>
          <a:p>
            <a:pPr marL="0" lvl="0" indent="0" rtl="0">
              <a:spcBef>
                <a:spcPts val="0"/>
              </a:spcBef>
              <a:spcAft>
                <a:spcPts val="0"/>
              </a:spcAft>
              <a:buNone/>
            </a:pPr>
            <a:endParaRPr lang="en-US" sz="1100" dirty="0">
              <a:latin typeface="+mj-lt"/>
            </a:endParaRPr>
          </a:p>
          <a:p>
            <a:pPr marL="0" lvl="0" indent="0" rtl="0">
              <a:spcBef>
                <a:spcPts val="0"/>
              </a:spcBef>
              <a:spcAft>
                <a:spcPts val="0"/>
              </a:spcAft>
              <a:buNone/>
            </a:pPr>
            <a:r>
              <a:rPr lang="en-US" sz="1100" dirty="0">
                <a:latin typeface="+mj-lt"/>
              </a:rPr>
              <a:t>London, M., &amp; Smither, J. W. (2002). "Feedback orientation, feedback culture, and the longitudinal performance management process." Human Resource Management Review, 12(1), 81-100.</a:t>
            </a:r>
          </a:p>
          <a:p>
            <a:pPr marL="0" lvl="0" indent="0" rtl="0">
              <a:spcBef>
                <a:spcPts val="0"/>
              </a:spcBef>
              <a:spcAft>
                <a:spcPts val="0"/>
              </a:spcAft>
              <a:buNone/>
            </a:pPr>
            <a:endParaRPr lang="en-US" sz="1300" dirty="0">
              <a:latin typeface="+mj-lt"/>
            </a:endParaRPr>
          </a:p>
        </p:txBody>
      </p:sp>
      <p:sp>
        <p:nvSpPr>
          <p:cNvPr id="420" name="Google Shape;420;p30"/>
          <p:cNvSpPr/>
          <p:nvPr/>
        </p:nvSpPr>
        <p:spPr>
          <a:xfrm>
            <a:off x="3927269" y="13154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30"/>
          <p:cNvSpPr/>
          <p:nvPr/>
        </p:nvSpPr>
        <p:spPr>
          <a:xfrm>
            <a:off x="1171519" y="8118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038159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59"/>
        <p:cNvGrpSpPr/>
        <p:nvPr/>
      </p:nvGrpSpPr>
      <p:grpSpPr>
        <a:xfrm>
          <a:off x="0" y="0"/>
          <a:ext cx="0" cy="0"/>
          <a:chOff x="0" y="0"/>
          <a:chExt cx="0" cy="0"/>
        </a:xfrm>
      </p:grpSpPr>
      <p:sp>
        <p:nvSpPr>
          <p:cNvPr id="360" name="Google Shape;360;p30"/>
          <p:cNvSpPr/>
          <p:nvPr/>
        </p:nvSpPr>
        <p:spPr>
          <a:xfrm>
            <a:off x="266350" y="2789400"/>
            <a:ext cx="604483" cy="1514360"/>
          </a:xfrm>
          <a:custGeom>
            <a:avLst/>
            <a:gdLst/>
            <a:ahLst/>
            <a:cxnLst/>
            <a:rect l="l" t="t" r="r" b="b"/>
            <a:pathLst>
              <a:path w="4060" h="10171" extrusionOk="0">
                <a:moveTo>
                  <a:pt x="411" y="1"/>
                </a:moveTo>
                <a:cubicBezTo>
                  <a:pt x="411" y="1"/>
                  <a:pt x="357" y="1490"/>
                  <a:pt x="1624" y="1936"/>
                </a:cubicBezTo>
                <a:cubicBezTo>
                  <a:pt x="1722" y="2231"/>
                  <a:pt x="1954" y="2971"/>
                  <a:pt x="2159" y="3899"/>
                </a:cubicBezTo>
                <a:cubicBezTo>
                  <a:pt x="1948" y="3661"/>
                  <a:pt x="1374" y="3106"/>
                  <a:pt x="677" y="3106"/>
                </a:cubicBezTo>
                <a:cubicBezTo>
                  <a:pt x="461" y="3106"/>
                  <a:pt x="233" y="3159"/>
                  <a:pt x="0" y="3292"/>
                </a:cubicBezTo>
                <a:cubicBezTo>
                  <a:pt x="0" y="3292"/>
                  <a:pt x="629" y="4145"/>
                  <a:pt x="1590" y="4145"/>
                </a:cubicBezTo>
                <a:cubicBezTo>
                  <a:pt x="1780" y="4145"/>
                  <a:pt x="1982" y="4112"/>
                  <a:pt x="2195" y="4033"/>
                </a:cubicBezTo>
                <a:cubicBezTo>
                  <a:pt x="2364" y="4836"/>
                  <a:pt x="2525" y="5755"/>
                  <a:pt x="2570" y="6647"/>
                </a:cubicBezTo>
                <a:cubicBezTo>
                  <a:pt x="2419" y="6377"/>
                  <a:pt x="2105" y="5958"/>
                  <a:pt x="1603" y="5958"/>
                </a:cubicBezTo>
                <a:cubicBezTo>
                  <a:pt x="1541" y="5958"/>
                  <a:pt x="1477" y="5964"/>
                  <a:pt x="1410" y="5978"/>
                </a:cubicBezTo>
                <a:cubicBezTo>
                  <a:pt x="1410" y="5978"/>
                  <a:pt x="1713" y="6888"/>
                  <a:pt x="2579" y="6888"/>
                </a:cubicBezTo>
                <a:cubicBezTo>
                  <a:pt x="2579" y="7030"/>
                  <a:pt x="2579" y="7164"/>
                  <a:pt x="2579" y="7307"/>
                </a:cubicBezTo>
                <a:lnTo>
                  <a:pt x="1205" y="7307"/>
                </a:lnTo>
                <a:lnTo>
                  <a:pt x="1205" y="9823"/>
                </a:lnTo>
                <a:cubicBezTo>
                  <a:pt x="1205" y="10010"/>
                  <a:pt x="1365" y="10171"/>
                  <a:pt x="1553" y="10171"/>
                </a:cubicBezTo>
                <a:lnTo>
                  <a:pt x="3524" y="10171"/>
                </a:lnTo>
                <a:cubicBezTo>
                  <a:pt x="3720" y="10171"/>
                  <a:pt x="3881" y="10010"/>
                  <a:pt x="3881" y="9823"/>
                </a:cubicBezTo>
                <a:lnTo>
                  <a:pt x="3881" y="7307"/>
                </a:lnTo>
                <a:lnTo>
                  <a:pt x="2677" y="7307"/>
                </a:lnTo>
                <a:cubicBezTo>
                  <a:pt x="2677" y="7164"/>
                  <a:pt x="2677" y="7021"/>
                  <a:pt x="2668" y="6888"/>
                </a:cubicBezTo>
                <a:lnTo>
                  <a:pt x="2677" y="6888"/>
                </a:lnTo>
                <a:cubicBezTo>
                  <a:pt x="2677" y="6888"/>
                  <a:pt x="2677" y="6879"/>
                  <a:pt x="2668" y="6870"/>
                </a:cubicBezTo>
                <a:cubicBezTo>
                  <a:pt x="2668" y="6602"/>
                  <a:pt x="2650" y="6334"/>
                  <a:pt x="2623" y="6058"/>
                </a:cubicBezTo>
                <a:cubicBezTo>
                  <a:pt x="2855" y="5969"/>
                  <a:pt x="4059" y="5433"/>
                  <a:pt x="3952" y="4149"/>
                </a:cubicBezTo>
                <a:lnTo>
                  <a:pt x="3952" y="4149"/>
                </a:lnTo>
                <a:cubicBezTo>
                  <a:pt x="3952" y="4149"/>
                  <a:pt x="2712" y="4586"/>
                  <a:pt x="2561" y="5576"/>
                </a:cubicBezTo>
                <a:cubicBezTo>
                  <a:pt x="2427" y="4532"/>
                  <a:pt x="2186" y="3533"/>
                  <a:pt x="1990" y="2820"/>
                </a:cubicBezTo>
                <a:cubicBezTo>
                  <a:pt x="2186" y="2739"/>
                  <a:pt x="2909" y="2382"/>
                  <a:pt x="2837" y="1580"/>
                </a:cubicBezTo>
                <a:lnTo>
                  <a:pt x="2837" y="1580"/>
                </a:lnTo>
                <a:cubicBezTo>
                  <a:pt x="2837" y="1580"/>
                  <a:pt x="1972" y="1883"/>
                  <a:pt x="1918" y="2579"/>
                </a:cubicBezTo>
                <a:cubicBezTo>
                  <a:pt x="1838" y="2293"/>
                  <a:pt x="1776" y="2070"/>
                  <a:pt x="1731" y="1936"/>
                </a:cubicBezTo>
                <a:cubicBezTo>
                  <a:pt x="1722" y="1687"/>
                  <a:pt x="1660" y="197"/>
                  <a:pt x="4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30"/>
          <p:cNvSpPr/>
          <p:nvPr/>
        </p:nvSpPr>
        <p:spPr>
          <a:xfrm flipH="1">
            <a:off x="3726885" y="2749500"/>
            <a:ext cx="604473" cy="1514360"/>
          </a:xfrm>
          <a:custGeom>
            <a:avLst/>
            <a:gdLst/>
            <a:ahLst/>
            <a:cxnLst/>
            <a:rect l="l" t="t" r="r" b="b"/>
            <a:pathLst>
              <a:path w="4060" h="10171" extrusionOk="0">
                <a:moveTo>
                  <a:pt x="411" y="1"/>
                </a:moveTo>
                <a:cubicBezTo>
                  <a:pt x="411" y="1"/>
                  <a:pt x="357" y="1490"/>
                  <a:pt x="1624" y="1936"/>
                </a:cubicBezTo>
                <a:cubicBezTo>
                  <a:pt x="1722" y="2231"/>
                  <a:pt x="1954" y="2971"/>
                  <a:pt x="2159" y="3899"/>
                </a:cubicBezTo>
                <a:cubicBezTo>
                  <a:pt x="1948" y="3661"/>
                  <a:pt x="1374" y="3106"/>
                  <a:pt x="677" y="3106"/>
                </a:cubicBezTo>
                <a:cubicBezTo>
                  <a:pt x="461" y="3106"/>
                  <a:pt x="233" y="3159"/>
                  <a:pt x="0" y="3292"/>
                </a:cubicBezTo>
                <a:cubicBezTo>
                  <a:pt x="0" y="3292"/>
                  <a:pt x="629" y="4145"/>
                  <a:pt x="1590" y="4145"/>
                </a:cubicBezTo>
                <a:cubicBezTo>
                  <a:pt x="1780" y="4145"/>
                  <a:pt x="1982" y="4112"/>
                  <a:pt x="2195" y="4033"/>
                </a:cubicBezTo>
                <a:cubicBezTo>
                  <a:pt x="2364" y="4836"/>
                  <a:pt x="2525" y="5755"/>
                  <a:pt x="2570" y="6647"/>
                </a:cubicBezTo>
                <a:cubicBezTo>
                  <a:pt x="2419" y="6377"/>
                  <a:pt x="2105" y="5958"/>
                  <a:pt x="1603" y="5958"/>
                </a:cubicBezTo>
                <a:cubicBezTo>
                  <a:pt x="1541" y="5958"/>
                  <a:pt x="1477" y="5964"/>
                  <a:pt x="1410" y="5978"/>
                </a:cubicBezTo>
                <a:cubicBezTo>
                  <a:pt x="1410" y="5978"/>
                  <a:pt x="1713" y="6888"/>
                  <a:pt x="2579" y="6888"/>
                </a:cubicBezTo>
                <a:cubicBezTo>
                  <a:pt x="2579" y="7030"/>
                  <a:pt x="2579" y="7164"/>
                  <a:pt x="2579" y="7307"/>
                </a:cubicBezTo>
                <a:lnTo>
                  <a:pt x="1205" y="7307"/>
                </a:lnTo>
                <a:lnTo>
                  <a:pt x="1205" y="9823"/>
                </a:lnTo>
                <a:cubicBezTo>
                  <a:pt x="1205" y="10010"/>
                  <a:pt x="1365" y="10171"/>
                  <a:pt x="1553" y="10171"/>
                </a:cubicBezTo>
                <a:lnTo>
                  <a:pt x="3524" y="10171"/>
                </a:lnTo>
                <a:cubicBezTo>
                  <a:pt x="3720" y="10171"/>
                  <a:pt x="3881" y="10010"/>
                  <a:pt x="3881" y="9823"/>
                </a:cubicBezTo>
                <a:lnTo>
                  <a:pt x="3881" y="7307"/>
                </a:lnTo>
                <a:lnTo>
                  <a:pt x="2677" y="7307"/>
                </a:lnTo>
                <a:cubicBezTo>
                  <a:pt x="2677" y="7164"/>
                  <a:pt x="2677" y="7021"/>
                  <a:pt x="2668" y="6888"/>
                </a:cubicBezTo>
                <a:lnTo>
                  <a:pt x="2677" y="6888"/>
                </a:lnTo>
                <a:cubicBezTo>
                  <a:pt x="2677" y="6888"/>
                  <a:pt x="2677" y="6879"/>
                  <a:pt x="2668" y="6870"/>
                </a:cubicBezTo>
                <a:cubicBezTo>
                  <a:pt x="2668" y="6602"/>
                  <a:pt x="2650" y="6334"/>
                  <a:pt x="2623" y="6058"/>
                </a:cubicBezTo>
                <a:cubicBezTo>
                  <a:pt x="2855" y="5969"/>
                  <a:pt x="4059" y="5433"/>
                  <a:pt x="3952" y="4149"/>
                </a:cubicBezTo>
                <a:lnTo>
                  <a:pt x="3952" y="4149"/>
                </a:lnTo>
                <a:cubicBezTo>
                  <a:pt x="3952" y="4149"/>
                  <a:pt x="2712" y="4586"/>
                  <a:pt x="2561" y="5576"/>
                </a:cubicBezTo>
                <a:cubicBezTo>
                  <a:pt x="2427" y="4532"/>
                  <a:pt x="2186" y="3533"/>
                  <a:pt x="1990" y="2820"/>
                </a:cubicBezTo>
                <a:cubicBezTo>
                  <a:pt x="2186" y="2739"/>
                  <a:pt x="2909" y="2382"/>
                  <a:pt x="2837" y="1580"/>
                </a:cubicBezTo>
                <a:lnTo>
                  <a:pt x="2837" y="1580"/>
                </a:lnTo>
                <a:cubicBezTo>
                  <a:pt x="2837" y="1580"/>
                  <a:pt x="1972" y="1883"/>
                  <a:pt x="1918" y="2579"/>
                </a:cubicBezTo>
                <a:cubicBezTo>
                  <a:pt x="1838" y="2293"/>
                  <a:pt x="1776" y="2070"/>
                  <a:pt x="1731" y="1936"/>
                </a:cubicBezTo>
                <a:cubicBezTo>
                  <a:pt x="1722" y="1687"/>
                  <a:pt x="1660" y="197"/>
                  <a:pt x="4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30"/>
          <p:cNvSpPr/>
          <p:nvPr/>
        </p:nvSpPr>
        <p:spPr>
          <a:xfrm rot="396665">
            <a:off x="901293" y="565024"/>
            <a:ext cx="3242197" cy="4246213"/>
          </a:xfrm>
          <a:custGeom>
            <a:avLst/>
            <a:gdLst/>
            <a:ahLst/>
            <a:cxnLst/>
            <a:rect l="l" t="t" r="r" b="b"/>
            <a:pathLst>
              <a:path w="11331" h="14840" extrusionOk="0">
                <a:moveTo>
                  <a:pt x="6044" y="1"/>
                </a:moveTo>
                <a:cubicBezTo>
                  <a:pt x="4913" y="1"/>
                  <a:pt x="3799" y="453"/>
                  <a:pt x="2829" y="1063"/>
                </a:cubicBezTo>
                <a:cubicBezTo>
                  <a:pt x="2392" y="1340"/>
                  <a:pt x="1964" y="1661"/>
                  <a:pt x="1678" y="2098"/>
                </a:cubicBezTo>
                <a:cubicBezTo>
                  <a:pt x="991" y="3195"/>
                  <a:pt x="1428" y="4605"/>
                  <a:pt x="1535" y="5898"/>
                </a:cubicBezTo>
                <a:cubicBezTo>
                  <a:pt x="1625" y="6960"/>
                  <a:pt x="1464" y="8040"/>
                  <a:pt x="1071" y="9030"/>
                </a:cubicBezTo>
                <a:cubicBezTo>
                  <a:pt x="706" y="9949"/>
                  <a:pt x="144" y="10814"/>
                  <a:pt x="72" y="11795"/>
                </a:cubicBezTo>
                <a:cubicBezTo>
                  <a:pt x="1" y="12759"/>
                  <a:pt x="456" y="13749"/>
                  <a:pt x="1241" y="14311"/>
                </a:cubicBezTo>
                <a:cubicBezTo>
                  <a:pt x="1727" y="14659"/>
                  <a:pt x="2330" y="14839"/>
                  <a:pt x="2930" y="14839"/>
                </a:cubicBezTo>
                <a:cubicBezTo>
                  <a:pt x="3299" y="14839"/>
                  <a:pt x="3667" y="14771"/>
                  <a:pt x="4006" y="14632"/>
                </a:cubicBezTo>
                <a:cubicBezTo>
                  <a:pt x="5362" y="14061"/>
                  <a:pt x="6058" y="12580"/>
                  <a:pt x="7066" y="11510"/>
                </a:cubicBezTo>
                <a:cubicBezTo>
                  <a:pt x="7842" y="10689"/>
                  <a:pt x="8815" y="10100"/>
                  <a:pt x="9662" y="9351"/>
                </a:cubicBezTo>
                <a:cubicBezTo>
                  <a:pt x="10510" y="8602"/>
                  <a:pt x="11250" y="7620"/>
                  <a:pt x="11286" y="6496"/>
                </a:cubicBezTo>
                <a:cubicBezTo>
                  <a:pt x="11331" y="4926"/>
                  <a:pt x="10019" y="3989"/>
                  <a:pt x="9359" y="2723"/>
                </a:cubicBezTo>
                <a:cubicBezTo>
                  <a:pt x="8663" y="1376"/>
                  <a:pt x="8333" y="251"/>
                  <a:pt x="6522" y="28"/>
                </a:cubicBezTo>
                <a:cubicBezTo>
                  <a:pt x="6363" y="10"/>
                  <a:pt x="6203" y="1"/>
                  <a:pt x="6044" y="1"/>
                </a:cubicBezTo>
                <a:close/>
              </a:path>
            </a:pathLst>
          </a:custGeom>
          <a:solidFill>
            <a:srgbClr val="E2E1EC">
              <a:alpha val="511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30"/>
          <p:cNvSpPr txBox="1">
            <a:spLocks noGrp="1"/>
          </p:cNvSpPr>
          <p:nvPr>
            <p:ph type="subTitle" idx="1"/>
          </p:nvPr>
        </p:nvSpPr>
        <p:spPr>
          <a:xfrm>
            <a:off x="0" y="811856"/>
            <a:ext cx="9144000" cy="4331644"/>
          </a:xfrm>
          <a:prstGeom prst="rect">
            <a:avLst/>
          </a:prstGeom>
          <a:solidFill>
            <a:schemeClr val="dk2"/>
          </a:solidFill>
        </p:spPr>
        <p:txBody>
          <a:bodyPr spcFirstLastPara="1" wrap="square" lIns="91425" tIns="91425" rIns="91425" bIns="91425" anchor="ctr" anchorCtr="0">
            <a:noAutofit/>
          </a:bodyPr>
          <a:lstStyle/>
          <a:p>
            <a:pPr marL="0" lvl="0" indent="0" rtl="0">
              <a:spcBef>
                <a:spcPts val="0"/>
              </a:spcBef>
              <a:spcAft>
                <a:spcPts val="0"/>
              </a:spcAft>
              <a:buNone/>
            </a:pPr>
            <a:r>
              <a:rPr lang="en-US" sz="1100" dirty="0">
                <a:latin typeface="+mj-lt"/>
              </a:rPr>
              <a:t>London, M., &amp; Smither, J. W. (2002). Feedback orientation, feedback culture, and the longitudinal performance management process. Human Resource Management Review, 12(1), 81-100.</a:t>
            </a:r>
          </a:p>
          <a:p>
            <a:pPr marL="0" lvl="0" indent="0" rtl="0">
              <a:spcBef>
                <a:spcPts val="0"/>
              </a:spcBef>
              <a:spcAft>
                <a:spcPts val="0"/>
              </a:spcAft>
              <a:buNone/>
            </a:pPr>
            <a:endParaRPr lang="en-US" sz="1100" dirty="0">
              <a:latin typeface="+mj-lt"/>
            </a:endParaRPr>
          </a:p>
          <a:p>
            <a:pPr marL="0" lvl="0" indent="0" rtl="0">
              <a:spcBef>
                <a:spcPts val="0"/>
              </a:spcBef>
              <a:spcAft>
                <a:spcPts val="0"/>
              </a:spcAft>
              <a:buNone/>
            </a:pPr>
            <a:r>
              <a:rPr lang="en-US" sz="1100" dirty="0">
                <a:latin typeface="+mj-lt"/>
              </a:rPr>
              <a:t>Mullen, J., &amp; </a:t>
            </a:r>
            <a:r>
              <a:rPr lang="en-US" sz="1100" dirty="0" err="1">
                <a:latin typeface="+mj-lt"/>
              </a:rPr>
              <a:t>Kelloway</a:t>
            </a:r>
            <a:r>
              <a:rPr lang="en-US" sz="1100" dirty="0">
                <a:latin typeface="+mj-lt"/>
              </a:rPr>
              <a:t>, E. K. (2009). "Safety leadership: A longitudinal study of the effects of transformational leadership on safety outcomes." Journal of Occupational and Organizational Psychology, 82(2), 253-272.</a:t>
            </a:r>
          </a:p>
          <a:p>
            <a:pPr marL="0" lvl="0" indent="0" rtl="0">
              <a:spcBef>
                <a:spcPts val="0"/>
              </a:spcBef>
              <a:spcAft>
                <a:spcPts val="0"/>
              </a:spcAft>
              <a:buNone/>
            </a:pPr>
            <a:endParaRPr lang="en-US" sz="1100" dirty="0">
              <a:latin typeface="+mj-lt"/>
            </a:endParaRPr>
          </a:p>
          <a:p>
            <a:pPr marL="0" lvl="0" indent="0" rtl="0">
              <a:spcBef>
                <a:spcPts val="0"/>
              </a:spcBef>
              <a:spcAft>
                <a:spcPts val="0"/>
              </a:spcAft>
              <a:buNone/>
            </a:pPr>
            <a:r>
              <a:rPr lang="en-US" sz="1100" dirty="0" err="1">
                <a:latin typeface="+mj-lt"/>
              </a:rPr>
              <a:t>Pulakos</a:t>
            </a:r>
            <a:r>
              <a:rPr lang="en-US" sz="1100" dirty="0">
                <a:latin typeface="+mj-lt"/>
              </a:rPr>
              <a:t>, E. D., Mueller-Hanson, R. A., Arad, S., &amp; </a:t>
            </a:r>
            <a:r>
              <a:rPr lang="en-US" sz="1100" dirty="0" err="1">
                <a:latin typeface="+mj-lt"/>
              </a:rPr>
              <a:t>Moye</a:t>
            </a:r>
            <a:r>
              <a:rPr lang="en-US" sz="1100" dirty="0">
                <a:latin typeface="+mj-lt"/>
              </a:rPr>
              <a:t>, N. (2008). Performance management can be fixed: An on-the-job experiential learning approach for complex behavior. Industrial and Organizational Psychology, 1(1), 2-27.</a:t>
            </a:r>
          </a:p>
          <a:p>
            <a:pPr marL="0" lvl="0" indent="0" rtl="0">
              <a:spcBef>
                <a:spcPts val="0"/>
              </a:spcBef>
              <a:spcAft>
                <a:spcPts val="0"/>
              </a:spcAft>
              <a:buNone/>
            </a:pPr>
            <a:endParaRPr lang="en-US" sz="1100" dirty="0">
              <a:latin typeface="+mj-lt"/>
            </a:endParaRPr>
          </a:p>
          <a:p>
            <a:pPr marL="0" lvl="0" indent="0" rtl="0">
              <a:spcBef>
                <a:spcPts val="0"/>
              </a:spcBef>
              <a:spcAft>
                <a:spcPts val="0"/>
              </a:spcAft>
              <a:buNone/>
            </a:pPr>
            <a:r>
              <a:rPr lang="en-US" sz="1100" dirty="0">
                <a:latin typeface="+mj-lt"/>
              </a:rPr>
              <a:t>Smither, J. W., London, M., &amp; Reilly, R. R. (2005). Does performance improve following multisource feedback? A theoretical model, meta-analysis, and review of empirical findings. Personnel Psychology, 58(1), 33-66.</a:t>
            </a:r>
          </a:p>
          <a:p>
            <a:pPr marL="0" lvl="0" indent="0" rtl="0">
              <a:spcBef>
                <a:spcPts val="0"/>
              </a:spcBef>
              <a:spcAft>
                <a:spcPts val="0"/>
              </a:spcAft>
              <a:buNone/>
            </a:pPr>
            <a:endParaRPr lang="en-US" sz="1100" dirty="0">
              <a:latin typeface="+mj-lt"/>
            </a:endParaRPr>
          </a:p>
          <a:p>
            <a:pPr marL="0" lvl="0" indent="0" rtl="0">
              <a:spcBef>
                <a:spcPts val="0"/>
              </a:spcBef>
              <a:spcAft>
                <a:spcPts val="0"/>
              </a:spcAft>
              <a:buNone/>
            </a:pPr>
            <a:r>
              <a:rPr lang="en-US" sz="1100" dirty="0">
                <a:latin typeface="+mj-lt"/>
              </a:rPr>
              <a:t>Smither, J. W., London, M., &amp; Reilly, R. R. (2005). Does performance improve following multisource feedback? A theoretical model, meta-analysis, and review of empirical findings. Personnel Psychology, 58(1), 33-66.</a:t>
            </a:r>
          </a:p>
          <a:p>
            <a:pPr marL="0" lvl="0" indent="0" rtl="0">
              <a:spcBef>
                <a:spcPts val="0"/>
              </a:spcBef>
              <a:spcAft>
                <a:spcPts val="0"/>
              </a:spcAft>
              <a:buNone/>
            </a:pPr>
            <a:endParaRPr lang="en-US" sz="1100" dirty="0">
              <a:latin typeface="+mj-lt"/>
            </a:endParaRPr>
          </a:p>
          <a:p>
            <a:pPr marL="0" lvl="0" indent="0" rtl="0">
              <a:spcBef>
                <a:spcPts val="0"/>
              </a:spcBef>
              <a:spcAft>
                <a:spcPts val="0"/>
              </a:spcAft>
              <a:buNone/>
            </a:pPr>
            <a:r>
              <a:rPr lang="en-US" sz="1100" dirty="0">
                <a:latin typeface="+mj-lt"/>
              </a:rPr>
              <a:t>Tannenbaum, R., Beard, R. L., &amp; Salas, E. (1994). Team building and its influence on team effectiveness: An examination of conceptual and empirical developments. Washington, DC: American Psychological Association.</a:t>
            </a:r>
          </a:p>
          <a:p>
            <a:pPr marL="0" lvl="0" indent="0" rtl="0">
              <a:spcBef>
                <a:spcPts val="0"/>
              </a:spcBef>
              <a:spcAft>
                <a:spcPts val="0"/>
              </a:spcAft>
              <a:buNone/>
            </a:pPr>
            <a:endParaRPr lang="en-US" sz="1100" dirty="0">
              <a:latin typeface="+mj-lt"/>
            </a:endParaRPr>
          </a:p>
          <a:p>
            <a:pPr marL="0" lvl="0" indent="0" rtl="0">
              <a:spcBef>
                <a:spcPts val="0"/>
              </a:spcBef>
              <a:spcAft>
                <a:spcPts val="0"/>
              </a:spcAft>
              <a:buNone/>
            </a:pPr>
            <a:endParaRPr lang="en-US" sz="1300" dirty="0">
              <a:latin typeface="+mj-lt"/>
            </a:endParaRPr>
          </a:p>
        </p:txBody>
      </p:sp>
      <p:sp>
        <p:nvSpPr>
          <p:cNvPr id="420" name="Google Shape;420;p30"/>
          <p:cNvSpPr/>
          <p:nvPr/>
        </p:nvSpPr>
        <p:spPr>
          <a:xfrm>
            <a:off x="3927269" y="13154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30"/>
          <p:cNvSpPr/>
          <p:nvPr/>
        </p:nvSpPr>
        <p:spPr>
          <a:xfrm>
            <a:off x="1171519" y="811857"/>
            <a:ext cx="203697" cy="202300"/>
          </a:xfrm>
          <a:custGeom>
            <a:avLst/>
            <a:gdLst/>
            <a:ahLst/>
            <a:cxnLst/>
            <a:rect l="l" t="t" r="r" b="b"/>
            <a:pathLst>
              <a:path w="3245" h="3223" extrusionOk="0">
                <a:moveTo>
                  <a:pt x="651" y="0"/>
                </a:moveTo>
                <a:cubicBezTo>
                  <a:pt x="626" y="0"/>
                  <a:pt x="222" y="404"/>
                  <a:pt x="179" y="430"/>
                </a:cubicBezTo>
                <a:lnTo>
                  <a:pt x="1169" y="1509"/>
                </a:lnTo>
                <a:lnTo>
                  <a:pt x="1" y="2571"/>
                </a:lnTo>
                <a:cubicBezTo>
                  <a:pt x="1" y="2580"/>
                  <a:pt x="438" y="3017"/>
                  <a:pt x="429" y="3044"/>
                </a:cubicBezTo>
                <a:lnTo>
                  <a:pt x="1598" y="1982"/>
                </a:lnTo>
                <a:lnTo>
                  <a:pt x="2730" y="3222"/>
                </a:lnTo>
                <a:lnTo>
                  <a:pt x="2730" y="3222"/>
                </a:lnTo>
                <a:cubicBezTo>
                  <a:pt x="2739" y="3213"/>
                  <a:pt x="3142" y="2803"/>
                  <a:pt x="3193" y="2803"/>
                </a:cubicBezTo>
                <a:cubicBezTo>
                  <a:pt x="3193" y="2803"/>
                  <a:pt x="3194" y="2803"/>
                  <a:pt x="3194" y="2803"/>
                </a:cubicBezTo>
                <a:lnTo>
                  <a:pt x="2061" y="1554"/>
                </a:lnTo>
                <a:lnTo>
                  <a:pt x="3230" y="492"/>
                </a:lnTo>
                <a:cubicBezTo>
                  <a:pt x="3231" y="493"/>
                  <a:pt x="3231" y="493"/>
                  <a:pt x="3232" y="493"/>
                </a:cubicBezTo>
                <a:cubicBezTo>
                  <a:pt x="3244" y="493"/>
                  <a:pt x="2867" y="25"/>
                  <a:pt x="2808" y="25"/>
                </a:cubicBezTo>
                <a:cubicBezTo>
                  <a:pt x="2805" y="25"/>
                  <a:pt x="2803" y="26"/>
                  <a:pt x="2802" y="28"/>
                </a:cubicBezTo>
                <a:lnTo>
                  <a:pt x="1633" y="1090"/>
                </a:lnTo>
                <a:lnTo>
                  <a:pt x="652" y="2"/>
                </a:lnTo>
                <a:cubicBezTo>
                  <a:pt x="652" y="1"/>
                  <a:pt x="651" y="0"/>
                  <a:pt x="651" y="0"/>
                </a:cubicBezTo>
                <a:close/>
                <a:moveTo>
                  <a:pt x="2730" y="3222"/>
                </a:moveTo>
                <a:cubicBezTo>
                  <a:pt x="2730" y="3222"/>
                  <a:pt x="2730" y="3222"/>
                  <a:pt x="2730" y="3222"/>
                </a:cubicBezTo>
                <a:cubicBezTo>
                  <a:pt x="2730" y="3222"/>
                  <a:pt x="2730" y="3222"/>
                  <a:pt x="2730" y="3222"/>
                </a:cubicBezTo>
                <a:lnTo>
                  <a:pt x="2730" y="3222"/>
                </a:lnTo>
                <a:close/>
              </a:path>
            </a:pathLst>
          </a:custGeom>
          <a:solidFill>
            <a:srgbClr val="FC67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98010441"/>
      </p:ext>
    </p:extLst>
  </p:cSld>
  <p:clrMapOvr>
    <a:masterClrMapping/>
  </p:clrMapOvr>
</p:sld>
</file>

<file path=ppt/theme/theme1.xml><?xml version="1.0" encoding="utf-8"?>
<a:theme xmlns:a="http://schemas.openxmlformats.org/drawingml/2006/main" name="Survey Results Review Meeting by Slidesgo">
  <a:themeElements>
    <a:clrScheme name="Simple Light">
      <a:dk1>
        <a:srgbClr val="1A1F38"/>
      </a:dk1>
      <a:lt1>
        <a:srgbClr val="F2F2F2"/>
      </a:lt1>
      <a:dk2>
        <a:srgbClr val="E2E1EC"/>
      </a:dk2>
      <a:lt2>
        <a:srgbClr val="C3C3D5"/>
      </a:lt2>
      <a:accent1>
        <a:srgbClr val="FC6766"/>
      </a:accent1>
      <a:accent2>
        <a:srgbClr val="FCCA5F"/>
      </a:accent2>
      <a:accent3>
        <a:srgbClr val="527EE9"/>
      </a:accent3>
      <a:accent4>
        <a:srgbClr val="5C5275"/>
      </a:accent4>
      <a:accent5>
        <a:srgbClr val="1955B5"/>
      </a:accent5>
      <a:accent6>
        <a:srgbClr val="FFFFFF"/>
      </a:accent6>
      <a:hlink>
        <a:srgbClr val="1A1F38"/>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149</TotalTime>
  <Words>1267</Words>
  <Application>Microsoft Office PowerPoint</Application>
  <PresentationFormat>On-screen Show (16:9)</PresentationFormat>
  <Paragraphs>121</Paragraphs>
  <Slides>17</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Nunito</vt:lpstr>
      <vt:lpstr>Bebas Neue</vt:lpstr>
      <vt:lpstr>Signika</vt:lpstr>
      <vt:lpstr>Survey Results Review Meeting by Slidesgo</vt:lpstr>
      <vt:lpstr>360° Feedback</vt:lpstr>
      <vt:lpstr>TABLE OF CONTENTS</vt:lpstr>
      <vt:lpstr>360° Feedback Concept Definition</vt:lpstr>
      <vt:lpstr>What is the 360° Feedback Concept?</vt:lpstr>
      <vt:lpstr>Concept Stages</vt:lpstr>
      <vt:lpstr>Individual Preparation and  Self-Assessment</vt:lpstr>
      <vt:lpstr> Data Collection</vt:lpstr>
      <vt:lpstr>Feedback Analysis</vt:lpstr>
      <vt:lpstr>Goal Setting</vt:lpstr>
      <vt:lpstr>Action and  Continuous Improvement</vt:lpstr>
      <vt:lpstr>Benefits  and Importance</vt:lpstr>
      <vt:lpstr>Benefits to Employees</vt:lpstr>
      <vt:lpstr>Benefits to Employers</vt:lpstr>
      <vt:lpstr>Issues During Implementation</vt:lpstr>
      <vt:lpstr>Potential Issues</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360° Feedback Concept </dc:title>
  <cp:lastModifiedBy>Cristian Teaca (2127717)</cp:lastModifiedBy>
  <cp:revision>15</cp:revision>
  <dcterms:modified xsi:type="dcterms:W3CDTF">2023-10-30T02:51:40Z</dcterms:modified>
</cp:coreProperties>
</file>