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24-Sep-19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5000">
              <a:schemeClr val="bg2">
                <a:lumMod val="20000"/>
                <a:lumOff val="80000"/>
              </a:schemeClr>
            </a:gs>
            <a:gs pos="10000">
              <a:schemeClr val="tx2">
                <a:lumMod val="40000"/>
                <a:lumOff val="60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24-Sep-19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5000">
              <a:schemeClr val="accent6">
                <a:lumMod val="20000"/>
                <a:lumOff val="80000"/>
              </a:schemeClr>
            </a:gs>
            <a:gs pos="10000">
              <a:schemeClr val="accent2">
                <a:lumMod val="20000"/>
                <a:lumOff val="80000"/>
              </a:schemeClr>
            </a:gs>
            <a:gs pos="100000">
              <a:schemeClr val="accent6">
                <a:lumMod val="40000"/>
                <a:lumOff val="60000"/>
              </a:schemeClr>
            </a:gs>
          </a:gsLst>
          <a:lin ang="612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=""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764741" y="302149"/>
            <a:ext cx="4675912" cy="3010487"/>
          </a:xfrm>
          <a:prstGeom prst="rect">
            <a:avLst/>
          </a:prstGeom>
          <a:solidFill>
            <a:schemeClr val="tx1">
              <a:lumMod val="8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3796906" y="346245"/>
            <a:ext cx="3180682" cy="289310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Amdana</a:t>
            </a:r>
            <a:r>
              <a:rPr lang="en-GB" sz="14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endParaRPr lang="en-GB" sz="1400" b="1" u="sng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</a:p>
          <a:p>
            <a:r>
              <a:rPr lang="en-GB" sz="1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name is Rhiannon, I am 24 years old from Newport. My hobbies include keeping fit and exploring the outdoors. 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1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 will often find me at the gym or mountain hiking during the weekends. I have also spent the last 2 years travelling Australia which was a great experience, and I am excited to incorporate my experiences into the classroom!</a:t>
            </a:r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53348" y="628077"/>
            <a:ext cx="3612882" cy="2662267"/>
          </a:xfrm>
          <a:prstGeom prst="rect">
            <a:avLst/>
          </a:prstGeom>
          <a:solidFill>
            <a:schemeClr val="tx1">
              <a:lumMod val="85000"/>
            </a:schemeClr>
          </a:solidFill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blaenorol</a:t>
            </a:r>
            <a:endParaRPr lang="en-GB" sz="1200" b="1" u="sng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</a:t>
            </a:r>
            <a:r>
              <a:rPr lang="en-GB" sz="12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teaching 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experiences</a:t>
            </a:r>
          </a:p>
          <a:p>
            <a:endParaRPr lang="en-GB" sz="1200" b="1" u="sng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2018: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 pair for 4 children ages 4- 7 years in Australia- 4 months</a:t>
            </a:r>
            <a:endParaRPr lang="en-GB" sz="11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2015: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KS1 SEN Teaching Assistant at Longsight Primary School Manchester- 10 week placement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2014: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Year 6 Teaching Assistant at Flowery Field Primary School Manchester - 10 week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placement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2012: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School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Teacher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Kenya for 1 month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/>
          </a:p>
        </p:txBody>
      </p: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764741" y="3446204"/>
            <a:ext cx="5170322" cy="3231654"/>
          </a:xfrm>
          <a:prstGeom prst="rect">
            <a:avLst/>
          </a:prstGeom>
          <a:solidFill>
            <a:schemeClr val="tx1">
              <a:lumMod val="85000"/>
            </a:schemeClr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Rhesymau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proffesiwn</a:t>
            </a:r>
            <a:endParaRPr lang="en-GB" sz="1200" b="1" u="sng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</a:t>
            </a:r>
            <a:r>
              <a:rPr lang="en-GB" sz="12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entering the teaching profession </a:t>
            </a: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AutoNum type="arabicParenR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want to make a positive difference to as many children’s lives as I can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28600" indent="-228600">
              <a:buAutoNum type="arabicParenR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 well as helping children excel academically,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want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encourage personal development. I want to be able to increase self confidence, self esteem and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resilience, helping children to become healthy and ambitious citizens. </a:t>
            </a:r>
          </a:p>
          <a:p>
            <a:pPr marL="228600" indent="-228600">
              <a:buAutoNum type="arabicParenR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love working with children, I think teaching is a job which is fun and exciting! No two days are the same and this is what really entices me towards the career.</a:t>
            </a:r>
          </a:p>
          <a:p>
            <a:pPr marL="228600" indent="-228600">
              <a:buAutoNum type="arabicParenR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think teaching is such a rewarding career, in all my past experiences with children, I have felt a great sense of achievement watching children improve and develop. </a:t>
            </a:r>
          </a:p>
          <a:p>
            <a:pPr marL="228600" indent="-228600">
              <a:buAutoNum type="arabicParenR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been inspired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teach by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great teachers I have worked along side, and teachers who have taught me myself.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727371" y="361634"/>
            <a:ext cx="3173478" cy="2862322"/>
          </a:xfrm>
          <a:prstGeom prst="rect">
            <a:avLst/>
          </a:prstGeom>
          <a:solidFill>
            <a:schemeClr val="tx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math o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hoffaf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</a:t>
            </a:r>
            <a:endParaRPr lang="en-GB" sz="1200" b="1" u="sng" dirty="0" smtClean="0">
              <a:solidFill>
                <a:schemeClr val="tx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kind of teacher I aspire to be</a:t>
            </a:r>
            <a:endParaRPr lang="en-GB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AutoNum type="arabicParenR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want to be remembered for making learning fun, and inspiring and motivating children. I want to make my lessons as engaging as possible. </a:t>
            </a:r>
          </a:p>
          <a:p>
            <a:pPr marL="228600" indent="-228600">
              <a:buAutoNum type="arabicParenR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 want to be a teacher that cares about each child in her class, and takes time to build meaningful relationships with children.</a:t>
            </a:r>
          </a:p>
          <a:p>
            <a:pPr marL="228600" indent="-228600">
              <a:buAutoNum type="arabicParenR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want to be the type of teacher who sees the best in every child, and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to fulfil their potential.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208956" y="3850076"/>
            <a:ext cx="2210308" cy="2677656"/>
          </a:xfrm>
          <a:prstGeom prst="rect">
            <a:avLst/>
          </a:prstGeom>
          <a:solidFill>
            <a:schemeClr val="tx1">
              <a:lumMod val="85000"/>
            </a:schemeClr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Meysydd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pynciau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medraf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haddysgu</a:t>
            </a:r>
            <a:endParaRPr lang="en-GB" sz="1200" b="1" u="sng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Areas / subjects I could teach</a:t>
            </a:r>
          </a:p>
          <a:p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experience in:</a:t>
            </a:r>
          </a:p>
          <a:p>
            <a:endParaRPr lang="en-GB" sz="12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</a:t>
            </a:r>
          </a:p>
          <a:p>
            <a:endParaRPr lang="en-GB" sz="1200" b="1" u="sng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</a:t>
            </a:r>
          </a:p>
          <a:p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with ALN children</a:t>
            </a:r>
            <a:endParaRPr lang="en-GB" sz="12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u="sng" dirty="0"/>
          </a:p>
          <a:p>
            <a:endParaRPr lang="en-GB" sz="1200" b="1" u="sng" dirty="0"/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15395" y="4074883"/>
            <a:ext cx="3488787" cy="1938992"/>
          </a:xfrm>
          <a:prstGeom prst="rect">
            <a:avLst/>
          </a:prstGeom>
          <a:solidFill>
            <a:schemeClr val="tx1">
              <a:lumMod val="85000"/>
            </a:schemeClr>
          </a:solidFill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Cefndir</a:t>
            </a:r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endParaRPr lang="en-GB" sz="1200" b="1" u="sng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history</a:t>
            </a:r>
            <a:endParaRPr lang="en-GB" sz="1200" b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Manchester- BSc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Psychology, achieved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2.1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level Psychology- B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level Sociology- 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level Biology- 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Welsh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Baccalaureate Diploma- 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GCSES, Maths and English Grade A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/>
              <a:t>.</a:t>
            </a:r>
            <a:endParaRPr lang="en-GB" sz="1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9753" y="449645"/>
            <a:ext cx="1364554" cy="2477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6021</TotalTime>
  <Words>441</Words>
  <Application>Microsoft Office PowerPoint</Application>
  <PresentationFormat>Widescreen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Rhiannon Archer</cp:lastModifiedBy>
  <cp:revision>31</cp:revision>
  <dcterms:created xsi:type="dcterms:W3CDTF">2019-09-05T20:58:34Z</dcterms:created>
  <dcterms:modified xsi:type="dcterms:W3CDTF">2019-09-24T17:31:01Z</dcterms:modified>
</cp:coreProperties>
</file>