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0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72" d="100"/>
          <a:sy n="72" d="100"/>
        </p:scale>
        <p:origin x="78" y="4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5FBC2-30ED-40C3-816C-F8F1BD6E05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072DC1-66FE-4110-9AB7-F9A4811721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835721-FA11-47F8-AC28-722539D7E6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E6874-3C24-4E5B-BAD1-078D6815B552}" type="datetimeFigureOut">
              <a:rPr lang="en-US" smtClean="0"/>
              <a:t>16-Feb-20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16200-5869-4F92-8743-A19C443B1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418076-0C3F-46CB-ADCF-43AEC10A79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C8604-6295-40DB-A170-14F743FEC5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673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D0A97-BD13-44B5-B729-FEB4E0BDA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E65F2-4B16-4B85-81F6-DF800A8582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233C3B-9336-4418-8AF7-D081B10306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E6874-3C24-4E5B-BAD1-078D6815B552}" type="datetimeFigureOut">
              <a:rPr lang="en-US" smtClean="0"/>
              <a:t>16-Feb-20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8552B0-E1AB-44DA-B3EA-D51A6288E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6DA2D-B910-4431-A0F3-A9637DC78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C8604-6295-40DB-A170-14F743FEC5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041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B3C71-802A-413B-B260-F4C846BEC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386C42-8FE7-4418-8911-72668C964E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A072FE-4DE4-4A63-AEE4-9BBD1FCC4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E6874-3C24-4E5B-BAD1-078D6815B552}" type="datetimeFigureOut">
              <a:rPr lang="en-US" smtClean="0"/>
              <a:t>16-Feb-20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40DB3-F1FF-4ADA-B5DC-E3D988F56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703C7-FE6B-4624-8174-D2D6415B6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C8604-6295-40DB-A170-14F743FEC5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643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BB64E-309A-4B91-B188-64C5CD4B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51E84-2527-4C68-B3AD-52200A8660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0F6F23-239B-4710-96D0-758518A62A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7C5032-14B4-4503-8846-8469AEE84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E6874-3C24-4E5B-BAD1-078D6815B552}" type="datetimeFigureOut">
              <a:rPr lang="en-US" smtClean="0"/>
              <a:t>16-Feb-20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392F2A-8988-4D2C-8B56-5F586DDF87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FAC48D-397C-4679-8E8A-6549B1F74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C8604-6295-40DB-A170-14F743FEC5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69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2C1C9-137E-4074-8912-FBCBD477D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873E26-0E09-4913-A9A5-F3F3DF8ED1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BE3555-4890-45D0-BB4C-E94A655480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8331D03-F576-4126-88BF-8FE93E7E8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89CC44-669C-4138-BC84-A31432632E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FDD1F8-1CE8-4653-B02E-9290880BF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E6874-3C24-4E5B-BAD1-078D6815B552}" type="datetimeFigureOut">
              <a:rPr lang="en-US" smtClean="0"/>
              <a:t>16-Feb-20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1D1A2-D760-4915-AEF7-6EEF45E52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E40E3A-954B-466E-9B92-DE243CC68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C8604-6295-40DB-A170-14F743FEC5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158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3AF76-66CD-4F44-9605-574A2A0A2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96C6DE-0036-4500-A94C-1DC89AC4FA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E6874-3C24-4E5B-BAD1-078D6815B552}" type="datetimeFigureOut">
              <a:rPr lang="en-US" smtClean="0"/>
              <a:t>16-Feb-20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08EB65-B73E-4770-8951-3B086CBDF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3EA402-82A1-462D-B4D1-36E595D77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C8604-6295-40DB-A170-14F743FEC5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7506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481BB4-53E4-451D-98DC-AA48DD1B8A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E6874-3C24-4E5B-BAD1-078D6815B552}" type="datetimeFigureOut">
              <a:rPr lang="en-US" smtClean="0"/>
              <a:t>16-Feb-20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39815F-8C2E-4206-A4FF-AC23949A52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93D120-AFE4-4886-A7F3-C52B4EF66C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C8604-6295-40DB-A170-14F743FEC5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19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AE4B1-92DB-4A83-A2E0-D0D927958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E982B-C96C-427D-BF55-2BAD81A53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54C818-EEF3-462C-AD06-D983B963D5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364D45-21CE-4143-88ED-0E2F75B11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E6874-3C24-4E5B-BAD1-078D6815B552}" type="datetimeFigureOut">
              <a:rPr lang="en-US" smtClean="0"/>
              <a:t>16-Feb-20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6CB0F2-2533-4C71-9EBC-64A71EB87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9AADF-4DAC-48C9-AE4A-4FA1BD31A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C8604-6295-40DB-A170-14F743FEC5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516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79302-4C00-4D94-A0DB-F298CA40C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157F6BB-F250-4055-818C-D074D6EC83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027C07-E26F-49FF-A1A8-80FEEE4A0B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0219C9-2285-4FC1-81A0-ED58992AF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E6874-3C24-4E5B-BAD1-078D6815B552}" type="datetimeFigureOut">
              <a:rPr lang="en-US" smtClean="0"/>
              <a:t>16-Feb-20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7A00C3-FC35-4049-B81A-9757EE49E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83C9FF-26B0-4BE8-B9FD-01D0B3D03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C8604-6295-40DB-A170-14F743FEC5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526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CDAD5-DE05-45F8-B997-EEE77E1B9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16656E-2CB5-4980-AC84-46ACAA045D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95F8C6-CAFB-44E8-96DE-CA6C6EDD3C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E6874-3C24-4E5B-BAD1-078D6815B552}" type="datetimeFigureOut">
              <a:rPr lang="en-US" smtClean="0"/>
              <a:t>16-Feb-20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EDFE6B-2145-4CB2-8FC0-6DF69C388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13428E-D555-4BAC-8858-D5BED0BB6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C8604-6295-40DB-A170-14F743FEC5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093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C8C5C2-AC58-4301-B657-BAFBC1B46C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05816B-E945-4D41-B28D-B09E8CA519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4AB4CA-3567-475E-956E-EF7F03235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E6874-3C24-4E5B-BAD1-078D6815B552}" type="datetimeFigureOut">
              <a:rPr lang="en-US" smtClean="0"/>
              <a:t>16-Feb-20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0141A5-9894-4202-AA78-E8C00337E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21B946-3F0E-4028-A58C-80A4AF523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C8604-6295-40DB-A170-14F743FEC5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664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47D779F-19DA-421E-B611-FACA39CAA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5ABFCC-8F0A-447C-8C22-DD6A0E28A5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99844-DCBF-4F7C-A5A0-EB61E60169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CE6874-3C24-4E5B-BAD1-078D6815B552}" type="datetimeFigureOut">
              <a:rPr lang="en-US" smtClean="0"/>
              <a:t>16-Feb-20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261C01-6CF5-478C-B31A-CDAB35C83B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006970-2F86-4AD3-A809-E049F5B66E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DC8604-6295-40DB-A170-14F743FEC5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471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70">
            <a:extLst>
              <a:ext uri="{FF2B5EF4-FFF2-40B4-BE49-F238E27FC236}">
                <a16:creationId xmlns:a16="http://schemas.microsoft.com/office/drawing/2014/main" id="{E30408B7-02B2-4EC4-8EE8-B53E74642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9" name="Rectangle 72">
            <a:extLst>
              <a:ext uri="{FF2B5EF4-FFF2-40B4-BE49-F238E27FC236}">
                <a16:creationId xmlns:a16="http://schemas.microsoft.com/office/drawing/2014/main" id="{FC117A00-E1E3-4C50-9444-14FB2BC77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233674"/>
            <a:ext cx="12192000" cy="262432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E0B08F-BBC4-431E-84B8-4F64984687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0" y="4428318"/>
            <a:ext cx="8508512" cy="1274076"/>
          </a:xfrm>
        </p:spPr>
        <p:txBody>
          <a:bodyPr>
            <a:normAutofit/>
          </a:bodyPr>
          <a:lstStyle/>
          <a:p>
            <a:pPr algn="l"/>
            <a:r>
              <a:rPr lang="en-US" sz="4200">
                <a:solidFill>
                  <a:schemeClr val="bg1"/>
                </a:solidFill>
              </a:rPr>
              <a:t>Stakeholders in Sports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56CBA5-731D-47E1-94FD-C2DD46ABCE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5722967"/>
            <a:ext cx="8515793" cy="429768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bg1"/>
                </a:solidFill>
              </a:rPr>
              <a:t>Sports Management – Business of Sport</a:t>
            </a:r>
          </a:p>
          <a:p>
            <a:pPr algn="l"/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026" name="Picture 2" descr="Image result for uwtsd">
            <a:extLst>
              <a:ext uri="{FF2B5EF4-FFF2-40B4-BE49-F238E27FC236}">
                <a16:creationId xmlns:a16="http://schemas.microsoft.com/office/drawing/2014/main" id="{F57A2E7E-3E49-4F70-928B-96E2EB4BF1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37541" y="643467"/>
            <a:ext cx="9916920" cy="328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5" name="Group 74">
            <a:extLst>
              <a:ext uri="{FF2B5EF4-FFF2-40B4-BE49-F238E27FC236}">
                <a16:creationId xmlns:a16="http://schemas.microsoft.com/office/drawing/2014/main" id="{3CA30F3A-949D-4014-A5BD-809F81E84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08171" y="4641753"/>
            <a:ext cx="1128382" cy="847206"/>
            <a:chOff x="8183879" y="1000124"/>
            <a:chExt cx="1562267" cy="1172973"/>
          </a:xfrm>
        </p:grpSpPr>
        <p:sp>
          <p:nvSpPr>
            <p:cNvPr id="76" name="Freeform 5">
              <a:extLst>
                <a:ext uri="{FF2B5EF4-FFF2-40B4-BE49-F238E27FC236}">
                  <a16:creationId xmlns:a16="http://schemas.microsoft.com/office/drawing/2014/main" id="{A486C148-F247-4847-8096-6992A8A977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5">
              <a:extLst>
                <a:ext uri="{FF2B5EF4-FFF2-40B4-BE49-F238E27FC236}">
                  <a16:creationId xmlns:a16="http://schemas.microsoft.com/office/drawing/2014/main" id="{F05C5920-B89E-417C-9583-B3DC913ADD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598817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1DACB5A-AC96-4E1B-8885-D6CF48D8BF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65511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2A650CE-639F-48D2-888B-FDA14F5B39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983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03A1FC2-0AF4-4551-9378-6B4BFD773B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3007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90C8D73-E550-48D7-A72F-06CA8B2683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698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A3F594A-7BBE-443D-AE08-5CD8B1D88A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1320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CBA59A0-EF01-4364-92F4-1D4CAD14CB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3416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0B9EF75-7B34-4F1F-9BB8-D127AF40DD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535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AB7DE2D-1ADB-40D8-8A0E-B1482904AF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41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F86575B-E7F1-4459-A5D1-21BDAF4674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1299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600BDEC-0F13-4BD6-ABF1-CD287FF081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1596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4EF2029-1BCD-4063-8094-55B99BCB1D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3994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10</Words>
  <Application>Microsoft Office PowerPoint</Application>
  <PresentationFormat>Widescreen</PresentationFormat>
  <Paragraphs>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Stakeholders in Sports Development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Stakeholders in Sports Development</dc:title>
  <dc:creator>Andrew Thomas</dc:creator>
  <cp:lastModifiedBy>Andrew Thomas</cp:lastModifiedBy>
  <cp:revision>2</cp:revision>
  <dcterms:created xsi:type="dcterms:W3CDTF">2020-02-16T12:49:25Z</dcterms:created>
  <dcterms:modified xsi:type="dcterms:W3CDTF">2020-02-16T13:01:50Z</dcterms:modified>
</cp:coreProperties>
</file>