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1" r:id="rId1"/>
  </p:sldMasterIdLst>
  <p:sldIdLst>
    <p:sldId id="277" r:id="rId2"/>
    <p:sldId id="278" r:id="rId3"/>
    <p:sldId id="257" r:id="rId4"/>
    <p:sldId id="258" r:id="rId5"/>
    <p:sldId id="259" r:id="rId6"/>
    <p:sldId id="260" r:id="rId7"/>
    <p:sldId id="261" r:id="rId8"/>
    <p:sldId id="262" r:id="rId9"/>
    <p:sldId id="263" r:id="rId10"/>
    <p:sldId id="274" r:id="rId11"/>
    <p:sldId id="272" r:id="rId12"/>
    <p:sldId id="273" r:id="rId13"/>
    <p:sldId id="271" r:id="rId14"/>
    <p:sldId id="270" r:id="rId15"/>
    <p:sldId id="275" r:id="rId16"/>
    <p:sldId id="264" r:id="rId17"/>
    <p:sldId id="265" r:id="rId18"/>
    <p:sldId id="266" r:id="rId19"/>
    <p:sldId id="267" r:id="rId20"/>
    <p:sldId id="268" r:id="rId21"/>
    <p:sldId id="276" r:id="rId22"/>
  </p:sldIdLst>
  <p:sldSz cx="8229600" cy="4572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6328A5-16C9-DD5C-979B-012CAC6B8417}" v="156" dt="2026-06-22T02:09:34.957"/>
    <p1510:client id="{2662C316-6722-5C8F-CF41-6D09CDF07B5D}" v="122" dt="2026-06-22T01:51:51.402"/>
    <p1510:client id="{3253F864-6A5D-1596-CDA5-E02A8734A24F}" v="9" dt="2026-06-21T21:20:14.509"/>
    <p1510:client id="{D9053FDF-7488-9606-E383-3893E60174DF}" v="527" dt="2026-06-21T23:49:52.242"/>
    <p1510:client id="{E371D509-7497-2955-2F36-A1B82A322B1B}" v="34" dt="2026-06-21T22:14:16.542"/>
    <p1510:client id="{E74BE18E-136D-E976-4BE7-F469319BE962}" v="198" dt="2026-06-22T01:22:06.3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Rojek (2508962)" userId="S::2508962@student.uwtsd.ac.uk::ddf8e149-b7d6-4867-b8b0-dff0e3789fb1" providerId="AD" clId="Web-{E74BE18E-136D-E976-4BE7-F469319BE962}"/>
    <pc:docChg chg="mod addSld delSld modSld sldOrd addMainMaster delMainMaster">
      <pc:chgData name="Daniel Rojek (2508962)" userId="S::2508962@student.uwtsd.ac.uk::ddf8e149-b7d6-4867-b8b0-dff0e3789fb1" providerId="AD" clId="Web-{E74BE18E-136D-E976-4BE7-F469319BE962}" dt="2026-06-22T01:22:06.382" v="234"/>
      <pc:docMkLst>
        <pc:docMk/>
      </pc:docMkLst>
      <pc:sldChg chg="modSp mod modClrScheme chgLayout">
        <pc:chgData name="Daniel Rojek (2508962)" userId="S::2508962@student.uwtsd.ac.uk::ddf8e149-b7d6-4867-b8b0-dff0e3789fb1" providerId="AD" clId="Web-{E74BE18E-136D-E976-4BE7-F469319BE962}" dt="2026-06-22T00:43:11.362" v="170" actId="20577"/>
        <pc:sldMkLst>
          <pc:docMk/>
          <pc:sldMk cId="3831952836" sldId="256"/>
        </pc:sldMkLst>
        <pc:spChg chg="mod ord">
          <ac:chgData name="Daniel Rojek (2508962)" userId="S::2508962@student.uwtsd.ac.uk::ddf8e149-b7d6-4867-b8b0-dff0e3789fb1" providerId="AD" clId="Web-{E74BE18E-136D-E976-4BE7-F469319BE962}" dt="2026-06-22T00:43:11.362" v="170" actId="20577"/>
          <ac:spMkLst>
            <pc:docMk/>
            <pc:sldMk cId="3831952836" sldId="256"/>
            <ac:spMk id="2" creationId="{AC34DEA5-8DA8-AFC4-FFD9-5D20612665DF}"/>
          </ac:spMkLst>
        </pc:spChg>
      </pc:sldChg>
      <pc:sldChg chg="addSp delSp modSp mod setBg modClrScheme chgLayout">
        <pc:chgData name="Daniel Rojek (2508962)" userId="S::2508962@student.uwtsd.ac.uk::ddf8e149-b7d6-4867-b8b0-dff0e3789fb1" providerId="AD" clId="Web-{E74BE18E-136D-E976-4BE7-F469319BE962}" dt="2026-06-22T00:54:01.653" v="209"/>
        <pc:sldMkLst>
          <pc:docMk/>
          <pc:sldMk cId="516659928" sldId="257"/>
        </pc:sldMkLst>
        <pc:spChg chg="mod ord">
          <ac:chgData name="Daniel Rojek (2508962)" userId="S::2508962@student.uwtsd.ac.uk::ddf8e149-b7d6-4867-b8b0-dff0e3789fb1" providerId="AD" clId="Web-{E74BE18E-136D-E976-4BE7-F469319BE962}" dt="2026-06-22T00:53:30.870" v="206"/>
          <ac:spMkLst>
            <pc:docMk/>
            <pc:sldMk cId="516659928" sldId="257"/>
            <ac:spMk id="2" creationId="{85DD6A1B-C12F-A586-58F8-288333F379FF}"/>
          </ac:spMkLst>
        </pc:spChg>
        <pc:spChg chg="mod ord">
          <ac:chgData name="Daniel Rojek (2508962)" userId="S::2508962@student.uwtsd.ac.uk::ddf8e149-b7d6-4867-b8b0-dff0e3789fb1" providerId="AD" clId="Web-{E74BE18E-136D-E976-4BE7-F469319BE962}" dt="2026-06-22T00:53:30.870" v="206"/>
          <ac:spMkLst>
            <pc:docMk/>
            <pc:sldMk cId="516659928" sldId="257"/>
            <ac:spMk id="4" creationId="{25A18FF6-761E-67B2-EEB0-EDD309812525}"/>
          </ac:spMkLst>
        </pc:spChg>
        <pc:spChg chg="add del mod">
          <ac:chgData name="Daniel Rojek (2508962)" userId="S::2508962@student.uwtsd.ac.uk::ddf8e149-b7d6-4867-b8b0-dff0e3789fb1" providerId="AD" clId="Web-{E74BE18E-136D-E976-4BE7-F469319BE962}" dt="2026-06-22T00:53:30.855" v="205"/>
          <ac:spMkLst>
            <pc:docMk/>
            <pc:sldMk cId="516659928" sldId="257"/>
            <ac:spMk id="7" creationId="{E62CF2B9-9B8B-11F3-0134-E771F8958DE6}"/>
          </ac:spMkLst>
        </pc:spChg>
        <pc:spChg chg="add del mod">
          <ac:chgData name="Daniel Rojek (2508962)" userId="S::2508962@student.uwtsd.ac.uk::ddf8e149-b7d6-4867-b8b0-dff0e3789fb1" providerId="AD" clId="Web-{E74BE18E-136D-E976-4BE7-F469319BE962}" dt="2026-06-22T00:53:30.855" v="205"/>
          <ac:spMkLst>
            <pc:docMk/>
            <pc:sldMk cId="516659928" sldId="257"/>
            <ac:spMk id="8" creationId="{9E930730-3D22-61B5-F349-9B59F2E67D39}"/>
          </ac:spMkLst>
        </pc:spChg>
        <pc:spChg chg="add del mod">
          <ac:chgData name="Daniel Rojek (2508962)" userId="S::2508962@student.uwtsd.ac.uk::ddf8e149-b7d6-4867-b8b0-dff0e3789fb1" providerId="AD" clId="Web-{E74BE18E-136D-E976-4BE7-F469319BE962}" dt="2026-06-22T00:53:30.855" v="205"/>
          <ac:spMkLst>
            <pc:docMk/>
            <pc:sldMk cId="516659928" sldId="257"/>
            <ac:spMk id="14" creationId="{8E1EF666-6E53-B2D1-8336-7857171E96C6}"/>
          </ac:spMkLst>
        </pc:spChg>
        <pc:spChg chg="add mod">
          <ac:chgData name="Daniel Rojek (2508962)" userId="S::2508962@student.uwtsd.ac.uk::ddf8e149-b7d6-4867-b8b0-dff0e3789fb1" providerId="AD" clId="Web-{E74BE18E-136D-E976-4BE7-F469319BE962}" dt="2026-06-22T00:53:42.012" v="208"/>
          <ac:spMkLst>
            <pc:docMk/>
            <pc:sldMk cId="516659928" sldId="257"/>
            <ac:spMk id="16" creationId="{23491610-BAE5-2F59-79B0-7EEF8A2F407B}"/>
          </ac:spMkLst>
        </pc:spChg>
        <pc:spChg chg="add mod">
          <ac:chgData name="Daniel Rojek (2508962)" userId="S::2508962@student.uwtsd.ac.uk::ddf8e149-b7d6-4867-b8b0-dff0e3789fb1" providerId="AD" clId="Web-{E74BE18E-136D-E976-4BE7-F469319BE962}" dt="2026-06-22T00:53:42.012" v="208"/>
          <ac:spMkLst>
            <pc:docMk/>
            <pc:sldMk cId="516659928" sldId="257"/>
            <ac:spMk id="17" creationId="{217AE4FA-007A-9137-75FB-525BD4E82705}"/>
          </ac:spMkLst>
        </pc:spChg>
        <pc:spChg chg="add mod">
          <ac:chgData name="Daniel Rojek (2508962)" userId="S::2508962@student.uwtsd.ac.uk::ddf8e149-b7d6-4867-b8b0-dff0e3789fb1" providerId="AD" clId="Web-{E74BE18E-136D-E976-4BE7-F469319BE962}" dt="2026-06-22T00:53:42.012" v="208"/>
          <ac:spMkLst>
            <pc:docMk/>
            <pc:sldMk cId="516659928" sldId="257"/>
            <ac:spMk id="18" creationId="{665FA976-C41D-876A-1EF2-1DAD0F92923B}"/>
          </ac:spMkLst>
        </pc:spChg>
        <pc:picChg chg="mod ord">
          <ac:chgData name="Daniel Rojek (2508962)" userId="S::2508962@student.uwtsd.ac.uk::ddf8e149-b7d6-4867-b8b0-dff0e3789fb1" providerId="AD" clId="Web-{E74BE18E-136D-E976-4BE7-F469319BE962}" dt="2026-06-22T00:53:42.012" v="208"/>
          <ac:picMkLst>
            <pc:docMk/>
            <pc:sldMk cId="516659928" sldId="257"/>
            <ac:picMk id="5" creationId="{0C0CD201-CDDD-8A0F-6965-A7D50DC58BFF}"/>
          </ac:picMkLst>
        </pc:picChg>
      </pc:sldChg>
      <pc:sldChg chg="addSp delSp modSp mod setBg modClrScheme chgLayout">
        <pc:chgData name="Daniel Rojek (2508962)" userId="S::2508962@student.uwtsd.ac.uk::ddf8e149-b7d6-4867-b8b0-dff0e3789fb1" providerId="AD" clId="Web-{E74BE18E-136D-E976-4BE7-F469319BE962}" dt="2026-06-22T00:58:16.982" v="233"/>
        <pc:sldMkLst>
          <pc:docMk/>
          <pc:sldMk cId="260049431" sldId="258"/>
        </pc:sldMkLst>
        <pc:spChg chg="mod ord">
          <ac:chgData name="Daniel Rojek (2508962)" userId="S::2508962@student.uwtsd.ac.uk::ddf8e149-b7d6-4867-b8b0-dff0e3789fb1" providerId="AD" clId="Web-{E74BE18E-136D-E976-4BE7-F469319BE962}" dt="2026-06-22T00:56:39.898" v="227"/>
          <ac:spMkLst>
            <pc:docMk/>
            <pc:sldMk cId="260049431" sldId="258"/>
            <ac:spMk id="2" creationId="{9AB25C7C-3EE3-9D3C-5D3E-54E089B674AE}"/>
          </ac:spMkLst>
        </pc:spChg>
        <pc:spChg chg="add del mod ord">
          <ac:chgData name="Daniel Rojek (2508962)" userId="S::2508962@student.uwtsd.ac.uk::ddf8e149-b7d6-4867-b8b0-dff0e3789fb1" providerId="AD" clId="Web-{E74BE18E-136D-E976-4BE7-F469319BE962}" dt="2026-06-22T00:57:02.102" v="229"/>
          <ac:spMkLst>
            <pc:docMk/>
            <pc:sldMk cId="260049431" sldId="258"/>
            <ac:spMk id="3" creationId="{083EEDB9-FA71-889B-4635-DA781C392369}"/>
          </ac:spMkLst>
        </pc:spChg>
        <pc:spChg chg="mod ord">
          <ac:chgData name="Daniel Rojek (2508962)" userId="S::2508962@student.uwtsd.ac.uk::ddf8e149-b7d6-4867-b8b0-dff0e3789fb1" providerId="AD" clId="Web-{E74BE18E-136D-E976-4BE7-F469319BE962}" dt="2026-06-22T00:56:39.898" v="227"/>
          <ac:spMkLst>
            <pc:docMk/>
            <pc:sldMk cId="260049431" sldId="258"/>
            <ac:spMk id="4" creationId="{EBF4B1DE-B214-A1F7-1D0F-2892C722C226}"/>
          </ac:spMkLst>
        </pc:spChg>
        <pc:spChg chg="add del mod">
          <ac:chgData name="Daniel Rojek (2508962)" userId="S::2508962@student.uwtsd.ac.uk::ddf8e149-b7d6-4867-b8b0-dff0e3789fb1" providerId="AD" clId="Web-{E74BE18E-136D-E976-4BE7-F469319BE962}" dt="2026-06-22T00:54:29.014" v="211"/>
          <ac:spMkLst>
            <pc:docMk/>
            <pc:sldMk cId="260049431" sldId="258"/>
            <ac:spMk id="7" creationId="{05D32896-E139-9B4B-A30D-5A22012F9472}"/>
          </ac:spMkLst>
        </pc:spChg>
        <pc:spChg chg="add del mod">
          <ac:chgData name="Daniel Rojek (2508962)" userId="S::2508962@student.uwtsd.ac.uk::ddf8e149-b7d6-4867-b8b0-dff0e3789fb1" providerId="AD" clId="Web-{E74BE18E-136D-E976-4BE7-F469319BE962}" dt="2026-06-22T00:54:29.014" v="211"/>
          <ac:spMkLst>
            <pc:docMk/>
            <pc:sldMk cId="260049431" sldId="258"/>
            <ac:spMk id="8" creationId="{5FBF24A6-91A2-5659-27E6-CBF40723F3C1}"/>
          </ac:spMkLst>
        </pc:spChg>
        <pc:spChg chg="add del mod">
          <ac:chgData name="Daniel Rojek (2508962)" userId="S::2508962@student.uwtsd.ac.uk::ddf8e149-b7d6-4867-b8b0-dff0e3789fb1" providerId="AD" clId="Web-{E74BE18E-136D-E976-4BE7-F469319BE962}" dt="2026-06-22T00:54:29.014" v="211"/>
          <ac:spMkLst>
            <pc:docMk/>
            <pc:sldMk cId="260049431" sldId="258"/>
            <ac:spMk id="9" creationId="{D2394335-ECD3-D582-8376-D2C2632C2AB3}"/>
          </ac:spMkLst>
        </pc:spChg>
        <pc:spChg chg="add del mod">
          <ac:chgData name="Daniel Rojek (2508962)" userId="S::2508962@student.uwtsd.ac.uk::ddf8e149-b7d6-4867-b8b0-dff0e3789fb1" providerId="AD" clId="Web-{E74BE18E-136D-E976-4BE7-F469319BE962}" dt="2026-06-22T00:54:31.358" v="213"/>
          <ac:spMkLst>
            <pc:docMk/>
            <pc:sldMk cId="260049431" sldId="258"/>
            <ac:spMk id="11" creationId="{1C4060A7-560A-42A7-6889-73BFD4330E0E}"/>
          </ac:spMkLst>
        </pc:spChg>
        <pc:spChg chg="add del mod">
          <ac:chgData name="Daniel Rojek (2508962)" userId="S::2508962@student.uwtsd.ac.uk::ddf8e149-b7d6-4867-b8b0-dff0e3789fb1" providerId="AD" clId="Web-{E74BE18E-136D-E976-4BE7-F469319BE962}" dt="2026-06-22T00:54:31.358" v="213"/>
          <ac:spMkLst>
            <pc:docMk/>
            <pc:sldMk cId="260049431" sldId="258"/>
            <ac:spMk id="13" creationId="{43C43EF8-DA9C-15E4-3970-8F366BF15D27}"/>
          </ac:spMkLst>
        </pc:spChg>
        <pc:spChg chg="add del mod">
          <ac:chgData name="Daniel Rojek (2508962)" userId="S::2508962@student.uwtsd.ac.uk::ddf8e149-b7d6-4867-b8b0-dff0e3789fb1" providerId="AD" clId="Web-{E74BE18E-136D-E976-4BE7-F469319BE962}" dt="2026-06-22T00:54:31.358" v="213"/>
          <ac:spMkLst>
            <pc:docMk/>
            <pc:sldMk cId="260049431" sldId="258"/>
            <ac:spMk id="15" creationId="{ED3E391C-AE5C-5BEC-646C-FD8B9689E98F}"/>
          </ac:spMkLst>
        </pc:spChg>
        <pc:spChg chg="add del mod">
          <ac:chgData name="Daniel Rojek (2508962)" userId="S::2508962@student.uwtsd.ac.uk::ddf8e149-b7d6-4867-b8b0-dff0e3789fb1" providerId="AD" clId="Web-{E74BE18E-136D-E976-4BE7-F469319BE962}" dt="2026-06-22T00:54:39.093" v="215"/>
          <ac:spMkLst>
            <pc:docMk/>
            <pc:sldMk cId="260049431" sldId="258"/>
            <ac:spMk id="17" creationId="{BE16BC4C-DC1C-E36C-D4BC-3822A6CB026D}"/>
          </ac:spMkLst>
        </pc:spChg>
        <pc:spChg chg="add del mod">
          <ac:chgData name="Daniel Rojek (2508962)" userId="S::2508962@student.uwtsd.ac.uk::ddf8e149-b7d6-4867-b8b0-dff0e3789fb1" providerId="AD" clId="Web-{E74BE18E-136D-E976-4BE7-F469319BE962}" dt="2026-06-22T00:54:39.093" v="215"/>
          <ac:spMkLst>
            <pc:docMk/>
            <pc:sldMk cId="260049431" sldId="258"/>
            <ac:spMk id="19" creationId="{6F685F94-9BBC-6F74-2008-A03994CA090F}"/>
          </ac:spMkLst>
        </pc:spChg>
        <pc:spChg chg="add del mod">
          <ac:chgData name="Daniel Rojek (2508962)" userId="S::2508962@student.uwtsd.ac.uk::ddf8e149-b7d6-4867-b8b0-dff0e3789fb1" providerId="AD" clId="Web-{E74BE18E-136D-E976-4BE7-F469319BE962}" dt="2026-06-22T00:54:39.093" v="215"/>
          <ac:spMkLst>
            <pc:docMk/>
            <pc:sldMk cId="260049431" sldId="258"/>
            <ac:spMk id="21" creationId="{A950DE1E-5A5D-802F-CA42-AA28763532B3}"/>
          </ac:spMkLst>
        </pc:spChg>
        <pc:spChg chg="add mod">
          <ac:chgData name="Daniel Rojek (2508962)" userId="S::2508962@student.uwtsd.ac.uk::ddf8e149-b7d6-4867-b8b0-dff0e3789fb1" providerId="AD" clId="Web-{E74BE18E-136D-E976-4BE7-F469319BE962}" dt="2026-06-22T00:56:39.898" v="227"/>
          <ac:spMkLst>
            <pc:docMk/>
            <pc:sldMk cId="260049431" sldId="258"/>
            <ac:spMk id="23" creationId="{05D32896-E139-9B4B-A30D-5A22012F9472}"/>
          </ac:spMkLst>
        </pc:spChg>
        <pc:spChg chg="add mod">
          <ac:chgData name="Daniel Rojek (2508962)" userId="S::2508962@student.uwtsd.ac.uk::ddf8e149-b7d6-4867-b8b0-dff0e3789fb1" providerId="AD" clId="Web-{E74BE18E-136D-E976-4BE7-F469319BE962}" dt="2026-06-22T00:56:39.898" v="227"/>
          <ac:spMkLst>
            <pc:docMk/>
            <pc:sldMk cId="260049431" sldId="258"/>
            <ac:spMk id="24" creationId="{5FBF24A6-91A2-5659-27E6-CBF40723F3C1}"/>
          </ac:spMkLst>
        </pc:spChg>
        <pc:spChg chg="add mod">
          <ac:chgData name="Daniel Rojek (2508962)" userId="S::2508962@student.uwtsd.ac.uk::ddf8e149-b7d6-4867-b8b0-dff0e3789fb1" providerId="AD" clId="Web-{E74BE18E-136D-E976-4BE7-F469319BE962}" dt="2026-06-22T00:56:39.898" v="227"/>
          <ac:spMkLst>
            <pc:docMk/>
            <pc:sldMk cId="260049431" sldId="258"/>
            <ac:spMk id="25" creationId="{D2394335-ECD3-D582-8376-D2C2632C2AB3}"/>
          </ac:spMkLst>
        </pc:spChg>
        <pc:spChg chg="add del mod">
          <ac:chgData name="Daniel Rojek (2508962)" userId="S::2508962@student.uwtsd.ac.uk::ddf8e149-b7d6-4867-b8b0-dff0e3789fb1" providerId="AD" clId="Web-{E74BE18E-136D-E976-4BE7-F469319BE962}" dt="2026-06-22T00:56:36.163" v="224"/>
          <ac:spMkLst>
            <pc:docMk/>
            <pc:sldMk cId="260049431" sldId="258"/>
            <ac:spMk id="30" creationId="{6451A2CB-3DF5-6E7F-D374-846BE066599E}"/>
          </ac:spMkLst>
        </pc:spChg>
        <pc:spChg chg="add del mod">
          <ac:chgData name="Daniel Rojek (2508962)" userId="S::2508962@student.uwtsd.ac.uk::ddf8e149-b7d6-4867-b8b0-dff0e3789fb1" providerId="AD" clId="Web-{E74BE18E-136D-E976-4BE7-F469319BE962}" dt="2026-06-22T00:56:39.898" v="226"/>
          <ac:spMkLst>
            <pc:docMk/>
            <pc:sldMk cId="260049431" sldId="258"/>
            <ac:spMk id="32" creationId="{BB95B173-D3B3-BBBA-0B7D-A2AC5D9A612C}"/>
          </ac:spMkLst>
        </pc:spChg>
        <pc:spChg chg="add mod">
          <ac:chgData name="Daniel Rojek (2508962)" userId="S::2508962@student.uwtsd.ac.uk::ddf8e149-b7d6-4867-b8b0-dff0e3789fb1" providerId="AD" clId="Web-{E74BE18E-136D-E976-4BE7-F469319BE962}" dt="2026-06-22T00:57:48.714" v="232" actId="20577"/>
          <ac:spMkLst>
            <pc:docMk/>
            <pc:sldMk cId="260049431" sldId="258"/>
            <ac:spMk id="34" creationId="{73FDE349-F001-DF17-48C9-2EB4A08C92A7}"/>
          </ac:spMkLst>
        </pc:spChg>
        <pc:picChg chg="mod ord">
          <ac:chgData name="Daniel Rojek (2508962)" userId="S::2508962@student.uwtsd.ac.uk::ddf8e149-b7d6-4867-b8b0-dff0e3789fb1" providerId="AD" clId="Web-{E74BE18E-136D-E976-4BE7-F469319BE962}" dt="2026-06-22T00:57:06.930" v="230" actId="14100"/>
          <ac:picMkLst>
            <pc:docMk/>
            <pc:sldMk cId="260049431" sldId="258"/>
            <ac:picMk id="5" creationId="{A67AF10E-890D-DDCA-889C-41B17FA79F0C}"/>
          </ac:picMkLst>
        </pc:picChg>
      </pc:sldChg>
      <pc:sldChg chg="addSp modSp mod setBg modClrScheme chgLayout">
        <pc:chgData name="Daniel Rojek (2508962)" userId="S::2508962@student.uwtsd.ac.uk::ddf8e149-b7d6-4867-b8b0-dff0e3789fb1" providerId="AD" clId="Web-{E74BE18E-136D-E976-4BE7-F469319BE962}" dt="2026-06-22T00:45:37.045" v="174"/>
        <pc:sldMkLst>
          <pc:docMk/>
          <pc:sldMk cId="2357176910" sldId="259"/>
        </pc:sldMkLst>
        <pc:spChg chg="mod ord">
          <ac:chgData name="Daniel Rojek (2508962)" userId="S::2508962@student.uwtsd.ac.uk::ddf8e149-b7d6-4867-b8b0-dff0e3789fb1" providerId="AD" clId="Web-{E74BE18E-136D-E976-4BE7-F469319BE962}" dt="2026-06-22T00:45:22.059" v="173"/>
          <ac:spMkLst>
            <pc:docMk/>
            <pc:sldMk cId="2357176910" sldId="259"/>
            <ac:spMk id="2" creationId="{C23DC3A1-5195-6583-543F-68631397E189}"/>
          </ac:spMkLst>
        </pc:spChg>
        <pc:spChg chg="mod ord">
          <ac:chgData name="Daniel Rojek (2508962)" userId="S::2508962@student.uwtsd.ac.uk::ddf8e149-b7d6-4867-b8b0-dff0e3789fb1" providerId="AD" clId="Web-{E74BE18E-136D-E976-4BE7-F469319BE962}" dt="2026-06-22T00:45:22.059" v="173"/>
          <ac:spMkLst>
            <pc:docMk/>
            <pc:sldMk cId="2357176910" sldId="259"/>
            <ac:spMk id="4" creationId="{24C31684-FF22-A152-C387-13C484349863}"/>
          </ac:spMkLst>
        </pc:spChg>
        <pc:spChg chg="add mod">
          <ac:chgData name="Daniel Rojek (2508962)" userId="S::2508962@student.uwtsd.ac.uk::ddf8e149-b7d6-4867-b8b0-dff0e3789fb1" providerId="AD" clId="Web-{E74BE18E-136D-E976-4BE7-F469319BE962}" dt="2026-06-22T00:45:22.059" v="173"/>
          <ac:spMkLst>
            <pc:docMk/>
            <pc:sldMk cId="2357176910" sldId="259"/>
            <ac:spMk id="7" creationId="{80EF51C3-DFFF-70B8-F8D8-E567EE74E8C5}"/>
          </ac:spMkLst>
        </pc:spChg>
        <pc:spChg chg="add mod">
          <ac:chgData name="Daniel Rojek (2508962)" userId="S::2508962@student.uwtsd.ac.uk::ddf8e149-b7d6-4867-b8b0-dff0e3789fb1" providerId="AD" clId="Web-{E74BE18E-136D-E976-4BE7-F469319BE962}" dt="2026-06-22T00:45:22.059" v="173"/>
          <ac:spMkLst>
            <pc:docMk/>
            <pc:sldMk cId="2357176910" sldId="259"/>
            <ac:spMk id="8" creationId="{B59CD0FA-9BE1-72BF-D841-36D2ADD0B12C}"/>
          </ac:spMkLst>
        </pc:spChg>
        <pc:spChg chg="add mod">
          <ac:chgData name="Daniel Rojek (2508962)" userId="S::2508962@student.uwtsd.ac.uk::ddf8e149-b7d6-4867-b8b0-dff0e3789fb1" providerId="AD" clId="Web-{E74BE18E-136D-E976-4BE7-F469319BE962}" dt="2026-06-22T00:45:22.059" v="173"/>
          <ac:spMkLst>
            <pc:docMk/>
            <pc:sldMk cId="2357176910" sldId="259"/>
            <ac:spMk id="14" creationId="{9A6BE177-C72C-9564-F9BE-A5EE8620AC8E}"/>
          </ac:spMkLst>
        </pc:spChg>
        <pc:picChg chg="mod ord">
          <ac:chgData name="Daniel Rojek (2508962)" userId="S::2508962@student.uwtsd.ac.uk::ddf8e149-b7d6-4867-b8b0-dff0e3789fb1" providerId="AD" clId="Web-{E74BE18E-136D-E976-4BE7-F469319BE962}" dt="2026-06-22T00:45:22.059" v="173"/>
          <ac:picMkLst>
            <pc:docMk/>
            <pc:sldMk cId="2357176910" sldId="259"/>
            <ac:picMk id="5" creationId="{CFE5C3C0-AC69-76A1-E3A1-4A0A208FD412}"/>
          </ac:picMkLst>
        </pc:picChg>
      </pc:sldChg>
      <pc:sldChg chg="addSp modSp mod setBg modClrScheme chgLayout">
        <pc:chgData name="Daniel Rojek (2508962)" userId="S::2508962@student.uwtsd.ac.uk::ddf8e149-b7d6-4867-b8b0-dff0e3789fb1" providerId="AD" clId="Web-{E74BE18E-136D-E976-4BE7-F469319BE962}" dt="2026-06-22T00:47:15.004" v="181"/>
        <pc:sldMkLst>
          <pc:docMk/>
          <pc:sldMk cId="268146036" sldId="260"/>
        </pc:sldMkLst>
        <pc:spChg chg="mod ord">
          <ac:chgData name="Daniel Rojek (2508962)" userId="S::2508962@student.uwtsd.ac.uk::ddf8e149-b7d6-4867-b8b0-dff0e3789fb1" providerId="AD" clId="Web-{E74BE18E-136D-E976-4BE7-F469319BE962}" dt="2026-06-22T00:47:03.737" v="180"/>
          <ac:spMkLst>
            <pc:docMk/>
            <pc:sldMk cId="268146036" sldId="260"/>
            <ac:spMk id="2" creationId="{216368BB-9F7D-D04A-D12E-8DB7B47279B8}"/>
          </ac:spMkLst>
        </pc:spChg>
        <pc:spChg chg="mod ord">
          <ac:chgData name="Daniel Rojek (2508962)" userId="S::2508962@student.uwtsd.ac.uk::ddf8e149-b7d6-4867-b8b0-dff0e3789fb1" providerId="AD" clId="Web-{E74BE18E-136D-E976-4BE7-F469319BE962}" dt="2026-06-22T00:47:03.737" v="180"/>
          <ac:spMkLst>
            <pc:docMk/>
            <pc:sldMk cId="268146036" sldId="260"/>
            <ac:spMk id="4" creationId="{8E387713-D6E0-954F-8511-3CCF3B56DDB3}"/>
          </ac:spMkLst>
        </pc:spChg>
        <pc:spChg chg="add mod">
          <ac:chgData name="Daniel Rojek (2508962)" userId="S::2508962@student.uwtsd.ac.uk::ddf8e149-b7d6-4867-b8b0-dff0e3789fb1" providerId="AD" clId="Web-{E74BE18E-136D-E976-4BE7-F469319BE962}" dt="2026-06-22T00:47:03.737" v="180"/>
          <ac:spMkLst>
            <pc:docMk/>
            <pc:sldMk cId="268146036" sldId="260"/>
            <ac:spMk id="7" creationId="{57A3B468-2A07-45E8-B8D6-0A68FDAFE108}"/>
          </ac:spMkLst>
        </pc:spChg>
        <pc:spChg chg="add mod">
          <ac:chgData name="Daniel Rojek (2508962)" userId="S::2508962@student.uwtsd.ac.uk::ddf8e149-b7d6-4867-b8b0-dff0e3789fb1" providerId="AD" clId="Web-{E74BE18E-136D-E976-4BE7-F469319BE962}" dt="2026-06-22T00:47:03.737" v="180"/>
          <ac:spMkLst>
            <pc:docMk/>
            <pc:sldMk cId="268146036" sldId="260"/>
            <ac:spMk id="8" creationId="{6ABA1580-6343-EFB3-1194-6D3C91690F1F}"/>
          </ac:spMkLst>
        </pc:spChg>
        <pc:spChg chg="add mod">
          <ac:chgData name="Daniel Rojek (2508962)" userId="S::2508962@student.uwtsd.ac.uk::ddf8e149-b7d6-4867-b8b0-dff0e3789fb1" providerId="AD" clId="Web-{E74BE18E-136D-E976-4BE7-F469319BE962}" dt="2026-06-22T00:47:03.737" v="180"/>
          <ac:spMkLst>
            <pc:docMk/>
            <pc:sldMk cId="268146036" sldId="260"/>
            <ac:spMk id="14" creationId="{56F57DBA-5BFA-3141-133E-37CA3DAE1EE2}"/>
          </ac:spMkLst>
        </pc:spChg>
        <pc:picChg chg="mod ord">
          <ac:chgData name="Daniel Rojek (2508962)" userId="S::2508962@student.uwtsd.ac.uk::ddf8e149-b7d6-4867-b8b0-dff0e3789fb1" providerId="AD" clId="Web-{E74BE18E-136D-E976-4BE7-F469319BE962}" dt="2026-06-22T00:47:03.737" v="180"/>
          <ac:picMkLst>
            <pc:docMk/>
            <pc:sldMk cId="268146036" sldId="260"/>
            <ac:picMk id="5" creationId="{392919D2-51D1-3797-9509-97B47E69FF29}"/>
          </ac:picMkLst>
        </pc:picChg>
      </pc:sldChg>
      <pc:sldChg chg="addSp modSp mod setBg modClrScheme chgLayout">
        <pc:chgData name="Daniel Rojek (2508962)" userId="S::2508962@student.uwtsd.ac.uk::ddf8e149-b7d6-4867-b8b0-dff0e3789fb1" providerId="AD" clId="Web-{E74BE18E-136D-E976-4BE7-F469319BE962}" dt="2026-06-22T00:48:06.679" v="186"/>
        <pc:sldMkLst>
          <pc:docMk/>
          <pc:sldMk cId="1238918610" sldId="261"/>
        </pc:sldMkLst>
        <pc:spChg chg="mod ord">
          <ac:chgData name="Daniel Rojek (2508962)" userId="S::2508962@student.uwtsd.ac.uk::ddf8e149-b7d6-4867-b8b0-dff0e3789fb1" providerId="AD" clId="Web-{E74BE18E-136D-E976-4BE7-F469319BE962}" dt="2026-06-22T00:47:32.739" v="182"/>
          <ac:spMkLst>
            <pc:docMk/>
            <pc:sldMk cId="1238918610" sldId="261"/>
            <ac:spMk id="2" creationId="{4F98674D-803C-7516-F63E-75CAF48B3F65}"/>
          </ac:spMkLst>
        </pc:spChg>
        <pc:spChg chg="mod ord">
          <ac:chgData name="Daniel Rojek (2508962)" userId="S::2508962@student.uwtsd.ac.uk::ddf8e149-b7d6-4867-b8b0-dff0e3789fb1" providerId="AD" clId="Web-{E74BE18E-136D-E976-4BE7-F469319BE962}" dt="2026-06-22T00:47:53.006" v="185" actId="20577"/>
          <ac:spMkLst>
            <pc:docMk/>
            <pc:sldMk cId="1238918610" sldId="261"/>
            <ac:spMk id="4" creationId="{9FADDFF9-E0D0-6D1C-DA53-67688A212D94}"/>
          </ac:spMkLst>
        </pc:spChg>
        <pc:spChg chg="add mod">
          <ac:chgData name="Daniel Rojek (2508962)" userId="S::2508962@student.uwtsd.ac.uk::ddf8e149-b7d6-4867-b8b0-dff0e3789fb1" providerId="AD" clId="Web-{E74BE18E-136D-E976-4BE7-F469319BE962}" dt="2026-06-22T00:47:32.739" v="182"/>
          <ac:spMkLst>
            <pc:docMk/>
            <pc:sldMk cId="1238918610" sldId="261"/>
            <ac:spMk id="7" creationId="{6F03C09C-E799-4EA7-F64D-DF253DDFC35F}"/>
          </ac:spMkLst>
        </pc:spChg>
        <pc:spChg chg="add mod">
          <ac:chgData name="Daniel Rojek (2508962)" userId="S::2508962@student.uwtsd.ac.uk::ddf8e149-b7d6-4867-b8b0-dff0e3789fb1" providerId="AD" clId="Web-{E74BE18E-136D-E976-4BE7-F469319BE962}" dt="2026-06-22T00:47:32.739" v="182"/>
          <ac:spMkLst>
            <pc:docMk/>
            <pc:sldMk cId="1238918610" sldId="261"/>
            <ac:spMk id="8" creationId="{A5D5F296-6BC5-F138-FACC-FC5EF9E5E9FC}"/>
          </ac:spMkLst>
        </pc:spChg>
        <pc:spChg chg="add mod">
          <ac:chgData name="Daniel Rojek (2508962)" userId="S::2508962@student.uwtsd.ac.uk::ddf8e149-b7d6-4867-b8b0-dff0e3789fb1" providerId="AD" clId="Web-{E74BE18E-136D-E976-4BE7-F469319BE962}" dt="2026-06-22T00:47:32.739" v="182"/>
          <ac:spMkLst>
            <pc:docMk/>
            <pc:sldMk cId="1238918610" sldId="261"/>
            <ac:spMk id="14" creationId="{880CE76E-7B0F-DBEC-5D9B-4E7EEF2F1B93}"/>
          </ac:spMkLst>
        </pc:spChg>
        <pc:picChg chg="mod ord">
          <ac:chgData name="Daniel Rojek (2508962)" userId="S::2508962@student.uwtsd.ac.uk::ddf8e149-b7d6-4867-b8b0-dff0e3789fb1" providerId="AD" clId="Web-{E74BE18E-136D-E976-4BE7-F469319BE962}" dt="2026-06-22T00:47:32.739" v="182"/>
          <ac:picMkLst>
            <pc:docMk/>
            <pc:sldMk cId="1238918610" sldId="261"/>
            <ac:picMk id="5" creationId="{7F86D79F-C76B-BC6F-DD07-D6AC857DD00A}"/>
          </ac:picMkLst>
        </pc:picChg>
      </pc:sldChg>
      <pc:sldChg chg="modSp mod setBg modClrScheme chgLayout">
        <pc:chgData name="Daniel Rojek (2508962)" userId="S::2508962@student.uwtsd.ac.uk::ddf8e149-b7d6-4867-b8b0-dff0e3789fb1" providerId="AD" clId="Web-{E74BE18E-136D-E976-4BE7-F469319BE962}" dt="2026-06-22T00:48:26.836" v="187"/>
        <pc:sldMkLst>
          <pc:docMk/>
          <pc:sldMk cId="1902043700" sldId="262"/>
        </pc:sldMkLst>
        <pc:spChg chg="mod ord">
          <ac:chgData name="Daniel Rojek (2508962)" userId="S::2508962@student.uwtsd.ac.uk::ddf8e149-b7d6-4867-b8b0-dff0e3789fb1" providerId="AD" clId="Web-{E74BE18E-136D-E976-4BE7-F469319BE962}" dt="2026-06-21T23:53:21.519" v="15"/>
          <ac:spMkLst>
            <pc:docMk/>
            <pc:sldMk cId="1902043700" sldId="262"/>
            <ac:spMk id="2" creationId="{C24EB1F9-83F3-9382-77CD-60B89CD90633}"/>
          </ac:spMkLst>
        </pc:spChg>
        <pc:spChg chg="mod ord">
          <ac:chgData name="Daniel Rojek (2508962)" userId="S::2508962@student.uwtsd.ac.uk::ddf8e149-b7d6-4867-b8b0-dff0e3789fb1" providerId="AD" clId="Web-{E74BE18E-136D-E976-4BE7-F469319BE962}" dt="2026-06-21T23:53:21.519" v="15"/>
          <ac:spMkLst>
            <pc:docMk/>
            <pc:sldMk cId="1902043700" sldId="262"/>
            <ac:spMk id="4" creationId="{4CB65E1D-C920-E8ED-BBEE-559AC196F320}"/>
          </ac:spMkLst>
        </pc:spChg>
        <pc:picChg chg="mod ord">
          <ac:chgData name="Daniel Rojek (2508962)" userId="S::2508962@student.uwtsd.ac.uk::ddf8e149-b7d6-4867-b8b0-dff0e3789fb1" providerId="AD" clId="Web-{E74BE18E-136D-E976-4BE7-F469319BE962}" dt="2026-06-21T23:53:21.519" v="15"/>
          <ac:picMkLst>
            <pc:docMk/>
            <pc:sldMk cId="1902043700" sldId="262"/>
            <ac:picMk id="5" creationId="{3386CE8E-63FB-4BEB-3518-E53B1851C5F4}"/>
          </ac:picMkLst>
        </pc:picChg>
      </pc:sldChg>
      <pc:sldChg chg="addSp delSp modSp mod setBg modClrScheme chgLayout">
        <pc:chgData name="Daniel Rojek (2508962)" userId="S::2508962@student.uwtsd.ac.uk::ddf8e149-b7d6-4867-b8b0-dff0e3789fb1" providerId="AD" clId="Web-{E74BE18E-136D-E976-4BE7-F469319BE962}" dt="2026-06-22T00:48:48.853" v="188"/>
        <pc:sldMkLst>
          <pc:docMk/>
          <pc:sldMk cId="703651185" sldId="263"/>
        </pc:sldMkLst>
        <pc:spChg chg="mod ord">
          <ac:chgData name="Daniel Rojek (2508962)" userId="S::2508962@student.uwtsd.ac.uk::ddf8e149-b7d6-4867-b8b0-dff0e3789fb1" providerId="AD" clId="Web-{E74BE18E-136D-E976-4BE7-F469319BE962}" dt="2026-06-22T00:12:18.713" v="101"/>
          <ac:spMkLst>
            <pc:docMk/>
            <pc:sldMk cId="703651185" sldId="263"/>
            <ac:spMk id="2" creationId="{AA75CE6D-46CF-07C2-D222-C250A5F93298}"/>
          </ac:spMkLst>
        </pc:spChg>
        <pc:spChg chg="del mod ord">
          <ac:chgData name="Daniel Rojek (2508962)" userId="S::2508962@student.uwtsd.ac.uk::ddf8e149-b7d6-4867-b8b0-dff0e3789fb1" providerId="AD" clId="Web-{E74BE18E-136D-E976-4BE7-F469319BE962}" dt="2026-06-22T00:11:58.680" v="100"/>
          <ac:spMkLst>
            <pc:docMk/>
            <pc:sldMk cId="703651185" sldId="263"/>
            <ac:spMk id="3" creationId="{D1413181-EF74-5203-1E75-7F3CD3BC4A17}"/>
          </ac:spMkLst>
        </pc:spChg>
        <pc:spChg chg="mod ord">
          <ac:chgData name="Daniel Rojek (2508962)" userId="S::2508962@student.uwtsd.ac.uk::ddf8e149-b7d6-4867-b8b0-dff0e3789fb1" providerId="AD" clId="Web-{E74BE18E-136D-E976-4BE7-F469319BE962}" dt="2026-06-22T00:12:18.713" v="101"/>
          <ac:spMkLst>
            <pc:docMk/>
            <pc:sldMk cId="703651185" sldId="263"/>
            <ac:spMk id="4" creationId="{186DA5DA-72EC-D62E-8B07-310A61CADE32}"/>
          </ac:spMkLst>
        </pc:spChg>
        <pc:spChg chg="add mod">
          <ac:chgData name="Daniel Rojek (2508962)" userId="S::2508962@student.uwtsd.ac.uk::ddf8e149-b7d6-4867-b8b0-dff0e3789fb1" providerId="AD" clId="Web-{E74BE18E-136D-E976-4BE7-F469319BE962}" dt="2026-06-22T00:12:18.713" v="101"/>
          <ac:spMkLst>
            <pc:docMk/>
            <pc:sldMk cId="703651185" sldId="263"/>
            <ac:spMk id="10" creationId="{C1F0362B-C43D-90C5-ADE1-601DB3EE2834}"/>
          </ac:spMkLst>
        </pc:spChg>
        <pc:spChg chg="add mod">
          <ac:chgData name="Daniel Rojek (2508962)" userId="S::2508962@student.uwtsd.ac.uk::ddf8e149-b7d6-4867-b8b0-dff0e3789fb1" providerId="AD" clId="Web-{E74BE18E-136D-E976-4BE7-F469319BE962}" dt="2026-06-22T00:12:18.713" v="101"/>
          <ac:spMkLst>
            <pc:docMk/>
            <pc:sldMk cId="703651185" sldId="263"/>
            <ac:spMk id="12" creationId="{30D26A15-8897-EEDB-1EE9-68A944228AAA}"/>
          </ac:spMkLst>
        </pc:spChg>
        <pc:spChg chg="add mod">
          <ac:chgData name="Daniel Rojek (2508962)" userId="S::2508962@student.uwtsd.ac.uk::ddf8e149-b7d6-4867-b8b0-dff0e3789fb1" providerId="AD" clId="Web-{E74BE18E-136D-E976-4BE7-F469319BE962}" dt="2026-06-22T00:12:18.713" v="101"/>
          <ac:spMkLst>
            <pc:docMk/>
            <pc:sldMk cId="703651185" sldId="263"/>
            <ac:spMk id="14" creationId="{7DB45786-C524-4A54-89CA-E98D461A06A3}"/>
          </ac:spMkLst>
        </pc:spChg>
        <pc:picChg chg="add mod ord">
          <ac:chgData name="Daniel Rojek (2508962)" userId="S::2508962@student.uwtsd.ac.uk::ddf8e149-b7d6-4867-b8b0-dff0e3789fb1" providerId="AD" clId="Web-{E74BE18E-136D-E976-4BE7-F469319BE962}" dt="2026-06-22T00:12:18.713" v="101"/>
          <ac:picMkLst>
            <pc:docMk/>
            <pc:sldMk cId="703651185" sldId="263"/>
            <ac:picMk id="5" creationId="{6AF90B39-FF72-20A2-6757-0D12230F8228}"/>
          </ac:picMkLst>
        </pc:picChg>
      </pc:sldChg>
      <pc:sldChg chg="addSp delSp modSp mod setBg modClrScheme chgLayout">
        <pc:chgData name="Daniel Rojek (2508962)" userId="S::2508962@student.uwtsd.ac.uk::ddf8e149-b7d6-4867-b8b0-dff0e3789fb1" providerId="AD" clId="Web-{E74BE18E-136D-E976-4BE7-F469319BE962}" dt="2026-06-22T00:50:34.438" v="195"/>
        <pc:sldMkLst>
          <pc:docMk/>
          <pc:sldMk cId="396210452" sldId="264"/>
        </pc:sldMkLst>
        <pc:spChg chg="mod ord">
          <ac:chgData name="Daniel Rojek (2508962)" userId="S::2508962@student.uwtsd.ac.uk::ddf8e149-b7d6-4867-b8b0-dff0e3789fb1" providerId="AD" clId="Web-{E74BE18E-136D-E976-4BE7-F469319BE962}" dt="2026-06-22T00:16:58.558" v="115"/>
          <ac:spMkLst>
            <pc:docMk/>
            <pc:sldMk cId="396210452" sldId="264"/>
            <ac:spMk id="2" creationId="{97BFAB49-656E-08E6-79B5-CED1ACA5B631}"/>
          </ac:spMkLst>
        </pc:spChg>
        <pc:spChg chg="del mod ord">
          <ac:chgData name="Daniel Rojek (2508962)" userId="S::2508962@student.uwtsd.ac.uk::ddf8e149-b7d6-4867-b8b0-dff0e3789fb1" providerId="AD" clId="Web-{E74BE18E-136D-E976-4BE7-F469319BE962}" dt="2026-06-22T00:16:03.523" v="110"/>
          <ac:spMkLst>
            <pc:docMk/>
            <pc:sldMk cId="396210452" sldId="264"/>
            <ac:spMk id="3" creationId="{12731EF6-0D2F-AC0A-A57F-72E0E9DA31FA}"/>
          </ac:spMkLst>
        </pc:spChg>
        <pc:spChg chg="mod ord">
          <ac:chgData name="Daniel Rojek (2508962)" userId="S::2508962@student.uwtsd.ac.uk::ddf8e149-b7d6-4867-b8b0-dff0e3789fb1" providerId="AD" clId="Web-{E74BE18E-136D-E976-4BE7-F469319BE962}" dt="2026-06-22T00:16:58.558" v="115"/>
          <ac:spMkLst>
            <pc:docMk/>
            <pc:sldMk cId="396210452" sldId="264"/>
            <ac:spMk id="4" creationId="{4DE411E9-C4E3-66FE-C3A9-54910C69BE51}"/>
          </ac:spMkLst>
        </pc:spChg>
        <pc:spChg chg="add del mod">
          <ac:chgData name="Daniel Rojek (2508962)" userId="S::2508962@student.uwtsd.ac.uk::ddf8e149-b7d6-4867-b8b0-dff0e3789fb1" providerId="AD" clId="Web-{E74BE18E-136D-E976-4BE7-F469319BE962}" dt="2026-06-22T00:16:51.104" v="112"/>
          <ac:spMkLst>
            <pc:docMk/>
            <pc:sldMk cId="396210452" sldId="264"/>
            <ac:spMk id="10" creationId="{23027BD7-D195-DCC4-06C1-C4F55536DB40}"/>
          </ac:spMkLst>
        </pc:spChg>
        <pc:spChg chg="add del mod">
          <ac:chgData name="Daniel Rojek (2508962)" userId="S::2508962@student.uwtsd.ac.uk::ddf8e149-b7d6-4867-b8b0-dff0e3789fb1" providerId="AD" clId="Web-{E74BE18E-136D-E976-4BE7-F469319BE962}" dt="2026-06-22T00:16:51.104" v="112"/>
          <ac:spMkLst>
            <pc:docMk/>
            <pc:sldMk cId="396210452" sldId="264"/>
            <ac:spMk id="12" creationId="{C7BD3D07-4910-E668-6297-57395841A532}"/>
          </ac:spMkLst>
        </pc:spChg>
        <pc:spChg chg="add del mod">
          <ac:chgData name="Daniel Rojek (2508962)" userId="S::2508962@student.uwtsd.ac.uk::ddf8e149-b7d6-4867-b8b0-dff0e3789fb1" providerId="AD" clId="Web-{E74BE18E-136D-E976-4BE7-F469319BE962}" dt="2026-06-22T00:16:51.104" v="112"/>
          <ac:spMkLst>
            <pc:docMk/>
            <pc:sldMk cId="396210452" sldId="264"/>
            <ac:spMk id="14" creationId="{89E462A3-3448-195B-4D4B-30FFE7670364}"/>
          </ac:spMkLst>
        </pc:spChg>
        <pc:spChg chg="add del">
          <ac:chgData name="Daniel Rojek (2508962)" userId="S::2508962@student.uwtsd.ac.uk::ddf8e149-b7d6-4867-b8b0-dff0e3789fb1" providerId="AD" clId="Web-{E74BE18E-136D-E976-4BE7-F469319BE962}" dt="2026-06-22T00:16:58.558" v="114"/>
          <ac:spMkLst>
            <pc:docMk/>
            <pc:sldMk cId="396210452" sldId="264"/>
            <ac:spMk id="16" creationId="{36F74E47-F4E6-C03A-5877-1468A216B262}"/>
          </ac:spMkLst>
        </pc:spChg>
        <pc:spChg chg="add del">
          <ac:chgData name="Daniel Rojek (2508962)" userId="S::2508962@student.uwtsd.ac.uk::ddf8e149-b7d6-4867-b8b0-dff0e3789fb1" providerId="AD" clId="Web-{E74BE18E-136D-E976-4BE7-F469319BE962}" dt="2026-06-22T00:16:58.558" v="114"/>
          <ac:spMkLst>
            <pc:docMk/>
            <pc:sldMk cId="396210452" sldId="264"/>
            <ac:spMk id="17" creationId="{5B128A11-942E-B30E-83B1-473E5D368215}"/>
          </ac:spMkLst>
        </pc:spChg>
        <pc:spChg chg="add del">
          <ac:chgData name="Daniel Rojek (2508962)" userId="S::2508962@student.uwtsd.ac.uk::ddf8e149-b7d6-4867-b8b0-dff0e3789fb1" providerId="AD" clId="Web-{E74BE18E-136D-E976-4BE7-F469319BE962}" dt="2026-06-22T00:16:58.558" v="114"/>
          <ac:spMkLst>
            <pc:docMk/>
            <pc:sldMk cId="396210452" sldId="264"/>
            <ac:spMk id="18" creationId="{6802F13F-40D4-B8AC-3F54-967AF180FEBF}"/>
          </ac:spMkLst>
        </pc:spChg>
        <pc:spChg chg="add mod">
          <ac:chgData name="Daniel Rojek (2508962)" userId="S::2508962@student.uwtsd.ac.uk::ddf8e149-b7d6-4867-b8b0-dff0e3789fb1" providerId="AD" clId="Web-{E74BE18E-136D-E976-4BE7-F469319BE962}" dt="2026-06-22T00:16:58.558" v="115"/>
          <ac:spMkLst>
            <pc:docMk/>
            <pc:sldMk cId="396210452" sldId="264"/>
            <ac:spMk id="20" creationId="{23027BD7-D195-DCC4-06C1-C4F55536DB40}"/>
          </ac:spMkLst>
        </pc:spChg>
        <pc:spChg chg="add mod">
          <ac:chgData name="Daniel Rojek (2508962)" userId="S::2508962@student.uwtsd.ac.uk::ddf8e149-b7d6-4867-b8b0-dff0e3789fb1" providerId="AD" clId="Web-{E74BE18E-136D-E976-4BE7-F469319BE962}" dt="2026-06-22T00:16:58.558" v="115"/>
          <ac:spMkLst>
            <pc:docMk/>
            <pc:sldMk cId="396210452" sldId="264"/>
            <ac:spMk id="21" creationId="{C7BD3D07-4910-E668-6297-57395841A532}"/>
          </ac:spMkLst>
        </pc:spChg>
        <pc:spChg chg="add mod">
          <ac:chgData name="Daniel Rojek (2508962)" userId="S::2508962@student.uwtsd.ac.uk::ddf8e149-b7d6-4867-b8b0-dff0e3789fb1" providerId="AD" clId="Web-{E74BE18E-136D-E976-4BE7-F469319BE962}" dt="2026-06-22T00:16:58.558" v="115"/>
          <ac:spMkLst>
            <pc:docMk/>
            <pc:sldMk cId="396210452" sldId="264"/>
            <ac:spMk id="22" creationId="{89E462A3-3448-195B-4D4B-30FFE7670364}"/>
          </ac:spMkLst>
        </pc:spChg>
        <pc:picChg chg="add mod ord">
          <ac:chgData name="Daniel Rojek (2508962)" userId="S::2508962@student.uwtsd.ac.uk::ddf8e149-b7d6-4867-b8b0-dff0e3789fb1" providerId="AD" clId="Web-{E74BE18E-136D-E976-4BE7-F469319BE962}" dt="2026-06-22T00:16:58.558" v="115"/>
          <ac:picMkLst>
            <pc:docMk/>
            <pc:sldMk cId="396210452" sldId="264"/>
            <ac:picMk id="5" creationId="{85B61E56-D1A6-90D4-2BE2-1F12BB587216}"/>
          </ac:picMkLst>
        </pc:picChg>
      </pc:sldChg>
      <pc:sldChg chg="addSp delSp modSp mod setBg modClrScheme chgLayout">
        <pc:chgData name="Daniel Rojek (2508962)" userId="S::2508962@student.uwtsd.ac.uk::ddf8e149-b7d6-4867-b8b0-dff0e3789fb1" providerId="AD" clId="Web-{E74BE18E-136D-E976-4BE7-F469319BE962}" dt="2026-06-22T00:50:44.298" v="196"/>
        <pc:sldMkLst>
          <pc:docMk/>
          <pc:sldMk cId="1243322293" sldId="265"/>
        </pc:sldMkLst>
        <pc:spChg chg="mod ord">
          <ac:chgData name="Daniel Rojek (2508962)" userId="S::2508962@student.uwtsd.ac.uk::ddf8e149-b7d6-4867-b8b0-dff0e3789fb1" providerId="AD" clId="Web-{E74BE18E-136D-E976-4BE7-F469319BE962}" dt="2026-06-21T23:53:21.519" v="15"/>
          <ac:spMkLst>
            <pc:docMk/>
            <pc:sldMk cId="1243322293" sldId="265"/>
            <ac:spMk id="2" creationId="{759A6ECE-C569-7C76-5CEC-300CDCAE6B99}"/>
          </ac:spMkLst>
        </pc:spChg>
        <pc:spChg chg="del mod ord">
          <ac:chgData name="Daniel Rojek (2508962)" userId="S::2508962@student.uwtsd.ac.uk::ddf8e149-b7d6-4867-b8b0-dff0e3789fb1" providerId="AD" clId="Web-{E74BE18E-136D-E976-4BE7-F469319BE962}" dt="2026-06-22T00:20:39.229" v="116"/>
          <ac:spMkLst>
            <pc:docMk/>
            <pc:sldMk cId="1243322293" sldId="265"/>
            <ac:spMk id="3" creationId="{CDC58B5F-85BC-B2BB-59AB-82E0A33C1BFF}"/>
          </ac:spMkLst>
        </pc:spChg>
        <pc:spChg chg="mod ord">
          <ac:chgData name="Daniel Rojek (2508962)" userId="S::2508962@student.uwtsd.ac.uk::ddf8e149-b7d6-4867-b8b0-dff0e3789fb1" providerId="AD" clId="Web-{E74BE18E-136D-E976-4BE7-F469319BE962}" dt="2026-06-22T00:21:14.872" v="117" actId="14100"/>
          <ac:spMkLst>
            <pc:docMk/>
            <pc:sldMk cId="1243322293" sldId="265"/>
            <ac:spMk id="4" creationId="{B7387739-4AA7-F445-8B1B-D09C1121A2B7}"/>
          </ac:spMkLst>
        </pc:spChg>
        <pc:picChg chg="add mod ord">
          <ac:chgData name="Daniel Rojek (2508962)" userId="S::2508962@student.uwtsd.ac.uk::ddf8e149-b7d6-4867-b8b0-dff0e3789fb1" providerId="AD" clId="Web-{E74BE18E-136D-E976-4BE7-F469319BE962}" dt="2026-06-22T00:20:39.229" v="116"/>
          <ac:picMkLst>
            <pc:docMk/>
            <pc:sldMk cId="1243322293" sldId="265"/>
            <ac:picMk id="5" creationId="{AF13654D-BE49-378C-7A48-D40AA1DD90BE}"/>
          </ac:picMkLst>
        </pc:picChg>
      </pc:sldChg>
      <pc:sldChg chg="addSp delSp modSp mod setBg modClrScheme chgLayout">
        <pc:chgData name="Daniel Rojek (2508962)" userId="S::2508962@student.uwtsd.ac.uk::ddf8e149-b7d6-4867-b8b0-dff0e3789fb1" providerId="AD" clId="Web-{E74BE18E-136D-E976-4BE7-F469319BE962}" dt="2026-06-22T00:51:43.442" v="200"/>
        <pc:sldMkLst>
          <pc:docMk/>
          <pc:sldMk cId="4250324786" sldId="266"/>
        </pc:sldMkLst>
        <pc:spChg chg="mod ord">
          <ac:chgData name="Daniel Rojek (2508962)" userId="S::2508962@student.uwtsd.ac.uk::ddf8e149-b7d6-4867-b8b0-dff0e3789fb1" providerId="AD" clId="Web-{E74BE18E-136D-E976-4BE7-F469319BE962}" dt="2026-06-22T00:24:58.214" v="121"/>
          <ac:spMkLst>
            <pc:docMk/>
            <pc:sldMk cId="4250324786" sldId="266"/>
            <ac:spMk id="2" creationId="{299B612C-220D-986C-B08B-6D0C917C4FE3}"/>
          </ac:spMkLst>
        </pc:spChg>
        <pc:spChg chg="del mod ord">
          <ac:chgData name="Daniel Rojek (2508962)" userId="S::2508962@student.uwtsd.ac.uk::ddf8e149-b7d6-4867-b8b0-dff0e3789fb1" providerId="AD" clId="Web-{E74BE18E-136D-E976-4BE7-F469319BE962}" dt="2026-06-22T00:24:42.197" v="118"/>
          <ac:spMkLst>
            <pc:docMk/>
            <pc:sldMk cId="4250324786" sldId="266"/>
            <ac:spMk id="3" creationId="{F0D7F62C-7420-C6C9-B6F6-35ECB87B92BA}"/>
          </ac:spMkLst>
        </pc:spChg>
        <pc:spChg chg="mod ord">
          <ac:chgData name="Daniel Rojek (2508962)" userId="S::2508962@student.uwtsd.ac.uk::ddf8e149-b7d6-4867-b8b0-dff0e3789fb1" providerId="AD" clId="Web-{E74BE18E-136D-E976-4BE7-F469319BE962}" dt="2026-06-22T00:24:58.214" v="121"/>
          <ac:spMkLst>
            <pc:docMk/>
            <pc:sldMk cId="4250324786" sldId="266"/>
            <ac:spMk id="4" creationId="{7018F478-63B4-E5D0-FDDA-DB4D7F25FCAD}"/>
          </ac:spMkLst>
        </pc:spChg>
        <pc:spChg chg="add del">
          <ac:chgData name="Daniel Rojek (2508962)" userId="S::2508962@student.uwtsd.ac.uk::ddf8e149-b7d6-4867-b8b0-dff0e3789fb1" providerId="AD" clId="Web-{E74BE18E-136D-E976-4BE7-F469319BE962}" dt="2026-06-22T00:24:58.198" v="120"/>
          <ac:spMkLst>
            <pc:docMk/>
            <pc:sldMk cId="4250324786" sldId="266"/>
            <ac:spMk id="10" creationId="{5CC01811-847D-FF64-0F83-51C914D1CE65}"/>
          </ac:spMkLst>
        </pc:spChg>
        <pc:spChg chg="add del">
          <ac:chgData name="Daniel Rojek (2508962)" userId="S::2508962@student.uwtsd.ac.uk::ddf8e149-b7d6-4867-b8b0-dff0e3789fb1" providerId="AD" clId="Web-{E74BE18E-136D-E976-4BE7-F469319BE962}" dt="2026-06-22T00:24:58.198" v="120"/>
          <ac:spMkLst>
            <pc:docMk/>
            <pc:sldMk cId="4250324786" sldId="266"/>
            <ac:spMk id="12" creationId="{8B748F26-0007-8B0C-34DB-43D10FE623B1}"/>
          </ac:spMkLst>
        </pc:spChg>
        <pc:spChg chg="add del">
          <ac:chgData name="Daniel Rojek (2508962)" userId="S::2508962@student.uwtsd.ac.uk::ddf8e149-b7d6-4867-b8b0-dff0e3789fb1" providerId="AD" clId="Web-{E74BE18E-136D-E976-4BE7-F469319BE962}" dt="2026-06-22T00:24:58.198" v="120"/>
          <ac:spMkLst>
            <pc:docMk/>
            <pc:sldMk cId="4250324786" sldId="266"/>
            <ac:spMk id="14" creationId="{E80185AE-920F-533F-6402-9A8ADBF40545}"/>
          </ac:spMkLst>
        </pc:spChg>
        <pc:spChg chg="add mod">
          <ac:chgData name="Daniel Rojek (2508962)" userId="S::2508962@student.uwtsd.ac.uk::ddf8e149-b7d6-4867-b8b0-dff0e3789fb1" providerId="AD" clId="Web-{E74BE18E-136D-E976-4BE7-F469319BE962}" dt="2026-06-22T00:24:58.214" v="121"/>
          <ac:spMkLst>
            <pc:docMk/>
            <pc:sldMk cId="4250324786" sldId="266"/>
            <ac:spMk id="16" creationId="{44E02083-45F2-41E9-41EF-80CF662914EE}"/>
          </ac:spMkLst>
        </pc:spChg>
        <pc:spChg chg="add mod">
          <ac:chgData name="Daniel Rojek (2508962)" userId="S::2508962@student.uwtsd.ac.uk::ddf8e149-b7d6-4867-b8b0-dff0e3789fb1" providerId="AD" clId="Web-{E74BE18E-136D-E976-4BE7-F469319BE962}" dt="2026-06-22T00:24:58.214" v="121"/>
          <ac:spMkLst>
            <pc:docMk/>
            <pc:sldMk cId="4250324786" sldId="266"/>
            <ac:spMk id="17" creationId="{7937D3E3-3ACA-910B-13D4-6A59C8F315F9}"/>
          </ac:spMkLst>
        </pc:spChg>
        <pc:spChg chg="add mod">
          <ac:chgData name="Daniel Rojek (2508962)" userId="S::2508962@student.uwtsd.ac.uk::ddf8e149-b7d6-4867-b8b0-dff0e3789fb1" providerId="AD" clId="Web-{E74BE18E-136D-E976-4BE7-F469319BE962}" dt="2026-06-22T00:24:58.214" v="121"/>
          <ac:spMkLst>
            <pc:docMk/>
            <pc:sldMk cId="4250324786" sldId="266"/>
            <ac:spMk id="18" creationId="{669B07AE-E01A-C72E-D906-BDF4B34C81EE}"/>
          </ac:spMkLst>
        </pc:spChg>
        <pc:picChg chg="add mod ord">
          <ac:chgData name="Daniel Rojek (2508962)" userId="S::2508962@student.uwtsd.ac.uk::ddf8e149-b7d6-4867-b8b0-dff0e3789fb1" providerId="AD" clId="Web-{E74BE18E-136D-E976-4BE7-F469319BE962}" dt="2026-06-22T00:24:58.214" v="121"/>
          <ac:picMkLst>
            <pc:docMk/>
            <pc:sldMk cId="4250324786" sldId="266"/>
            <ac:picMk id="5" creationId="{4061F7DB-5F52-2051-6EC5-D224A985217E}"/>
          </ac:picMkLst>
        </pc:picChg>
      </pc:sldChg>
      <pc:sldChg chg="modSp mod setBg modClrScheme chgLayout">
        <pc:chgData name="Daniel Rojek (2508962)" userId="S::2508962@student.uwtsd.ac.uk::ddf8e149-b7d6-4867-b8b0-dff0e3789fb1" providerId="AD" clId="Web-{E74BE18E-136D-E976-4BE7-F469319BE962}" dt="2026-06-22T00:51:59.958" v="201"/>
        <pc:sldMkLst>
          <pc:docMk/>
          <pc:sldMk cId="3481699611" sldId="267"/>
        </pc:sldMkLst>
        <pc:spChg chg="mod ord">
          <ac:chgData name="Daniel Rojek (2508962)" userId="S::2508962@student.uwtsd.ac.uk::ddf8e149-b7d6-4867-b8b0-dff0e3789fb1" providerId="AD" clId="Web-{E74BE18E-136D-E976-4BE7-F469319BE962}" dt="2026-06-21T23:53:21.519" v="15"/>
          <ac:spMkLst>
            <pc:docMk/>
            <pc:sldMk cId="3481699611" sldId="267"/>
            <ac:spMk id="2" creationId="{93FA4637-AC6D-FC56-F155-7A0EA35AFF69}"/>
          </ac:spMkLst>
        </pc:spChg>
        <pc:spChg chg="mod ord">
          <ac:chgData name="Daniel Rojek (2508962)" userId="S::2508962@student.uwtsd.ac.uk::ddf8e149-b7d6-4867-b8b0-dff0e3789fb1" providerId="AD" clId="Web-{E74BE18E-136D-E976-4BE7-F469319BE962}" dt="2026-06-21T23:53:21.519" v="15"/>
          <ac:spMkLst>
            <pc:docMk/>
            <pc:sldMk cId="3481699611" sldId="267"/>
            <ac:spMk id="3" creationId="{13DAB4F9-BE79-73B1-710B-2C44FD497206}"/>
          </ac:spMkLst>
        </pc:spChg>
      </pc:sldChg>
      <pc:sldChg chg="modSp mod setBg modClrScheme chgLayout">
        <pc:chgData name="Daniel Rojek (2508962)" userId="S::2508962@student.uwtsd.ac.uk::ddf8e149-b7d6-4867-b8b0-dff0e3789fb1" providerId="AD" clId="Web-{E74BE18E-136D-E976-4BE7-F469319BE962}" dt="2026-06-22T00:52:11.944" v="202"/>
        <pc:sldMkLst>
          <pc:docMk/>
          <pc:sldMk cId="474757388" sldId="268"/>
        </pc:sldMkLst>
        <pc:spChg chg="mod ord">
          <ac:chgData name="Daniel Rojek (2508962)" userId="S::2508962@student.uwtsd.ac.uk::ddf8e149-b7d6-4867-b8b0-dff0e3789fb1" providerId="AD" clId="Web-{E74BE18E-136D-E976-4BE7-F469319BE962}" dt="2026-06-21T23:53:21.519" v="15"/>
          <ac:spMkLst>
            <pc:docMk/>
            <pc:sldMk cId="474757388" sldId="268"/>
            <ac:spMk id="2" creationId="{405DB241-850E-E6DF-C394-21172D83F246}"/>
          </ac:spMkLst>
        </pc:spChg>
        <pc:spChg chg="mod ord">
          <ac:chgData name="Daniel Rojek (2508962)" userId="S::2508962@student.uwtsd.ac.uk::ddf8e149-b7d6-4867-b8b0-dff0e3789fb1" providerId="AD" clId="Web-{E74BE18E-136D-E976-4BE7-F469319BE962}" dt="2026-06-21T23:53:21.519" v="15"/>
          <ac:spMkLst>
            <pc:docMk/>
            <pc:sldMk cId="474757388" sldId="268"/>
            <ac:spMk id="3" creationId="{E3C57DF5-0359-4F47-8163-667BE2188F8E}"/>
          </ac:spMkLst>
        </pc:spChg>
      </pc:sldChg>
      <pc:sldChg chg="modSp del mod setBg modClrScheme chgLayout">
        <pc:chgData name="Daniel Rojek (2508962)" userId="S::2508962@student.uwtsd.ac.uk::ddf8e149-b7d6-4867-b8b0-dff0e3789fb1" providerId="AD" clId="Web-{E74BE18E-136D-E976-4BE7-F469319BE962}" dt="2026-06-22T01:22:06.382" v="234"/>
        <pc:sldMkLst>
          <pc:docMk/>
          <pc:sldMk cId="3624358872" sldId="269"/>
        </pc:sldMkLst>
        <pc:spChg chg="mod ord">
          <ac:chgData name="Daniel Rojek (2508962)" userId="S::2508962@student.uwtsd.ac.uk::ddf8e149-b7d6-4867-b8b0-dff0e3789fb1" providerId="AD" clId="Web-{E74BE18E-136D-E976-4BE7-F469319BE962}" dt="2026-06-21T23:53:21.519" v="15"/>
          <ac:spMkLst>
            <pc:docMk/>
            <pc:sldMk cId="3624358872" sldId="269"/>
            <ac:spMk id="2" creationId="{78995637-5208-3CD8-ACB1-828CBC220668}"/>
          </ac:spMkLst>
        </pc:spChg>
        <pc:spChg chg="mod ord">
          <ac:chgData name="Daniel Rojek (2508962)" userId="S::2508962@student.uwtsd.ac.uk::ddf8e149-b7d6-4867-b8b0-dff0e3789fb1" providerId="AD" clId="Web-{E74BE18E-136D-E976-4BE7-F469319BE962}" dt="2026-06-21T23:53:21.519" v="15"/>
          <ac:spMkLst>
            <pc:docMk/>
            <pc:sldMk cId="3624358872" sldId="269"/>
            <ac:spMk id="3" creationId="{9AA52211-B680-F7C5-ED03-E4A036D8F893}"/>
          </ac:spMkLst>
        </pc:spChg>
      </pc:sldChg>
      <pc:sldChg chg="addSp delSp modSp mod setBg modClrScheme chgLayout">
        <pc:chgData name="Daniel Rojek (2508962)" userId="S::2508962@student.uwtsd.ac.uk::ddf8e149-b7d6-4867-b8b0-dff0e3789fb1" providerId="AD" clId="Web-{E74BE18E-136D-E976-4BE7-F469319BE962}" dt="2026-06-22T00:50:04.780" v="193"/>
        <pc:sldMkLst>
          <pc:docMk/>
          <pc:sldMk cId="140396996" sldId="270"/>
        </pc:sldMkLst>
        <pc:spChg chg="add del mod">
          <ac:chgData name="Daniel Rojek (2508962)" userId="S::2508962@student.uwtsd.ac.uk::ddf8e149-b7d6-4867-b8b0-dff0e3789fb1" providerId="AD" clId="Web-{E74BE18E-136D-E976-4BE7-F469319BE962}" dt="2026-06-21T23:52:46.329" v="11"/>
          <ac:spMkLst>
            <pc:docMk/>
            <pc:sldMk cId="140396996" sldId="270"/>
            <ac:spMk id="8" creationId="{606889AF-15BA-DCF8-B179-E37D7AAEE698}"/>
          </ac:spMkLst>
        </pc:spChg>
        <pc:spChg chg="add del mod">
          <ac:chgData name="Daniel Rojek (2508962)" userId="S::2508962@student.uwtsd.ac.uk::ddf8e149-b7d6-4867-b8b0-dff0e3789fb1" providerId="AD" clId="Web-{E74BE18E-136D-E976-4BE7-F469319BE962}" dt="2026-06-21T23:52:46.329" v="11"/>
          <ac:spMkLst>
            <pc:docMk/>
            <pc:sldMk cId="140396996" sldId="270"/>
            <ac:spMk id="10" creationId="{25E48544-E415-3A6A-366C-85EB36B85D51}"/>
          </ac:spMkLst>
        </pc:spChg>
        <pc:spChg chg="add del mod">
          <ac:chgData name="Daniel Rojek (2508962)" userId="S::2508962@student.uwtsd.ac.uk::ddf8e149-b7d6-4867-b8b0-dff0e3789fb1" providerId="AD" clId="Web-{E74BE18E-136D-E976-4BE7-F469319BE962}" dt="2026-06-21T23:52:46.329" v="11"/>
          <ac:spMkLst>
            <pc:docMk/>
            <pc:sldMk cId="140396996" sldId="270"/>
            <ac:spMk id="12" creationId="{A0AB2F0E-395F-1919-5236-CEC937CB00C8}"/>
          </ac:spMkLst>
        </pc:spChg>
        <pc:spChg chg="add del mod">
          <ac:chgData name="Daniel Rojek (2508962)" userId="S::2508962@student.uwtsd.ac.uk::ddf8e149-b7d6-4867-b8b0-dff0e3789fb1" providerId="AD" clId="Web-{E74BE18E-136D-E976-4BE7-F469319BE962}" dt="2026-06-21T23:52:46.329" v="11"/>
          <ac:spMkLst>
            <pc:docMk/>
            <pc:sldMk cId="140396996" sldId="270"/>
            <ac:spMk id="14" creationId="{054F6D9E-E81E-3BE4-AAAB-9D307FBEB003}"/>
          </ac:spMkLst>
        </pc:spChg>
        <pc:spChg chg="add del mod">
          <ac:chgData name="Daniel Rojek (2508962)" userId="S::2508962@student.uwtsd.ac.uk::ddf8e149-b7d6-4867-b8b0-dff0e3789fb1" providerId="AD" clId="Web-{E74BE18E-136D-E976-4BE7-F469319BE962}" dt="2026-06-21T23:52:46.329" v="11"/>
          <ac:spMkLst>
            <pc:docMk/>
            <pc:sldMk cId="140396996" sldId="270"/>
            <ac:spMk id="16" creationId="{1B2FC341-DA86-8C35-E65A-8677D366BACF}"/>
          </ac:spMkLst>
        </pc:spChg>
        <pc:spChg chg="add mod ord">
          <ac:chgData name="Daniel Rojek (2508962)" userId="S::2508962@student.uwtsd.ac.uk::ddf8e149-b7d6-4867-b8b0-dff0e3789fb1" providerId="AD" clId="Web-{E74BE18E-136D-E976-4BE7-F469319BE962}" dt="2026-06-22T00:02:40.771" v="68" actId="20577"/>
          <ac:spMkLst>
            <pc:docMk/>
            <pc:sldMk cId="140396996" sldId="270"/>
            <ac:spMk id="18" creationId="{C6C5AC29-CDA6-05F5-E0D6-BB46A947D4E6}"/>
          </ac:spMkLst>
        </pc:spChg>
        <pc:spChg chg="add mod ord">
          <ac:chgData name="Daniel Rojek (2508962)" userId="S::2508962@student.uwtsd.ac.uk::ddf8e149-b7d6-4867-b8b0-dff0e3789fb1" providerId="AD" clId="Web-{E74BE18E-136D-E976-4BE7-F469319BE962}" dt="2026-06-21T23:53:21.519" v="15"/>
          <ac:spMkLst>
            <pc:docMk/>
            <pc:sldMk cId="140396996" sldId="270"/>
            <ac:spMk id="19" creationId="{980C64E4-C4A2-1BDB-CEAB-D4EF785CB512}"/>
          </ac:spMkLst>
        </pc:spChg>
        <pc:spChg chg="add mod ord">
          <ac:chgData name="Daniel Rojek (2508962)" userId="S::2508962@student.uwtsd.ac.uk::ddf8e149-b7d6-4867-b8b0-dff0e3789fb1" providerId="AD" clId="Web-{E74BE18E-136D-E976-4BE7-F469319BE962}" dt="2026-06-21T23:53:21.519" v="15"/>
          <ac:spMkLst>
            <pc:docMk/>
            <pc:sldMk cId="140396996" sldId="270"/>
            <ac:spMk id="20" creationId="{73356A47-24B6-8987-4088-0DED4B1ADD0E}"/>
          </ac:spMkLst>
        </pc:spChg>
        <pc:spChg chg="add mod ord">
          <ac:chgData name="Daniel Rojek (2508962)" userId="S::2508962@student.uwtsd.ac.uk::ddf8e149-b7d6-4867-b8b0-dff0e3789fb1" providerId="AD" clId="Web-{E74BE18E-136D-E976-4BE7-F469319BE962}" dt="2026-06-21T23:53:21.519" v="15"/>
          <ac:spMkLst>
            <pc:docMk/>
            <pc:sldMk cId="140396996" sldId="270"/>
            <ac:spMk id="21" creationId="{0A530BD7-86A6-E7A6-4EF0-1F026F0B25BA}"/>
          </ac:spMkLst>
        </pc:spChg>
        <pc:graphicFrameChg chg="mod modGraphic">
          <ac:chgData name="Daniel Rojek (2508962)" userId="S::2508962@student.uwtsd.ac.uk::ddf8e149-b7d6-4867-b8b0-dff0e3789fb1" providerId="AD" clId="Web-{E74BE18E-136D-E976-4BE7-F469319BE962}" dt="2026-06-22T00:02:55.210" v="70"/>
          <ac:graphicFrameMkLst>
            <pc:docMk/>
            <pc:sldMk cId="140396996" sldId="270"/>
            <ac:graphicFrameMk id="3" creationId="{CBA125A5-7E2F-C836-0FF4-12EAFE65D0DF}"/>
          </ac:graphicFrameMkLst>
        </pc:graphicFrameChg>
      </pc:sldChg>
      <pc:sldChg chg="addSp delSp modSp mod setBg modClrScheme chgLayout">
        <pc:chgData name="Daniel Rojek (2508962)" userId="S::2508962@student.uwtsd.ac.uk::ddf8e149-b7d6-4867-b8b0-dff0e3789fb1" providerId="AD" clId="Web-{E74BE18E-136D-E976-4BE7-F469319BE962}" dt="2026-06-22T00:49:55.013" v="192"/>
        <pc:sldMkLst>
          <pc:docMk/>
          <pc:sldMk cId="4086575634" sldId="271"/>
        </pc:sldMkLst>
        <pc:spChg chg="add del mod">
          <ac:chgData name="Daniel Rojek (2508962)" userId="S::2508962@student.uwtsd.ac.uk::ddf8e149-b7d6-4867-b8b0-dff0e3789fb1" providerId="AD" clId="Web-{E74BE18E-136D-E976-4BE7-F469319BE962}" dt="2026-06-22T00:04:48.935" v="85"/>
          <ac:spMkLst>
            <pc:docMk/>
            <pc:sldMk cId="4086575634" sldId="271"/>
            <ac:spMk id="2" creationId="{37E555F6-95A2-F855-2B12-74DA707F1FFC}"/>
          </ac:spMkLst>
        </pc:spChg>
      </pc:sldChg>
      <pc:sldChg chg="modSp mod setBg modClrScheme chgLayout">
        <pc:chgData name="Daniel Rojek (2508962)" userId="S::2508962@student.uwtsd.ac.uk::ddf8e149-b7d6-4867-b8b0-dff0e3789fb1" providerId="AD" clId="Web-{E74BE18E-136D-E976-4BE7-F469319BE962}" dt="2026-06-22T00:49:26.277" v="190"/>
        <pc:sldMkLst>
          <pc:docMk/>
          <pc:sldMk cId="2136503212" sldId="272"/>
        </pc:sldMkLst>
        <pc:spChg chg="mod ord">
          <ac:chgData name="Daniel Rojek (2508962)" userId="S::2508962@student.uwtsd.ac.uk::ddf8e149-b7d6-4867-b8b0-dff0e3789fb1" providerId="AD" clId="Web-{E74BE18E-136D-E976-4BE7-F469319BE962}" dt="2026-06-21T23:53:21.519" v="15"/>
          <ac:spMkLst>
            <pc:docMk/>
            <pc:sldMk cId="2136503212" sldId="272"/>
            <ac:spMk id="4" creationId="{5FEDDFA5-959F-800C-C3EE-6748064952B8}"/>
          </ac:spMkLst>
        </pc:spChg>
        <pc:spChg chg="mod ord">
          <ac:chgData name="Daniel Rojek (2508962)" userId="S::2508962@student.uwtsd.ac.uk::ddf8e149-b7d6-4867-b8b0-dff0e3789fb1" providerId="AD" clId="Web-{E74BE18E-136D-E976-4BE7-F469319BE962}" dt="2026-06-21T23:53:21.519" v="15"/>
          <ac:spMkLst>
            <pc:docMk/>
            <pc:sldMk cId="2136503212" sldId="272"/>
            <ac:spMk id="5" creationId="{10C99BB7-C7B1-2A3D-537B-87E0E0CA7DEE}"/>
          </ac:spMkLst>
        </pc:spChg>
        <pc:spChg chg="mod ord">
          <ac:chgData name="Daniel Rojek (2508962)" userId="S::2508962@student.uwtsd.ac.uk::ddf8e149-b7d6-4867-b8b0-dff0e3789fb1" providerId="AD" clId="Web-{E74BE18E-136D-E976-4BE7-F469319BE962}" dt="2026-06-21T23:53:21.519" v="15"/>
          <ac:spMkLst>
            <pc:docMk/>
            <pc:sldMk cId="2136503212" sldId="272"/>
            <ac:spMk id="6" creationId="{FE297BA2-96D2-A49E-72B0-A083D4FCFA5F}"/>
          </ac:spMkLst>
        </pc:spChg>
        <pc:spChg chg="mod ord">
          <ac:chgData name="Daniel Rojek (2508962)" userId="S::2508962@student.uwtsd.ac.uk::ddf8e149-b7d6-4867-b8b0-dff0e3789fb1" providerId="AD" clId="Web-{E74BE18E-136D-E976-4BE7-F469319BE962}" dt="2026-06-21T23:58:14.990" v="44" actId="20577"/>
          <ac:spMkLst>
            <pc:docMk/>
            <pc:sldMk cId="2136503212" sldId="272"/>
            <ac:spMk id="13" creationId="{0FC5B34F-A7BC-A835-F734-9C29F37A4D22}"/>
          </ac:spMkLst>
        </pc:spChg>
      </pc:sldChg>
      <pc:sldChg chg="del">
        <pc:chgData name="Daniel Rojek (2508962)" userId="S::2508962@student.uwtsd.ac.uk::ddf8e149-b7d6-4867-b8b0-dff0e3789fb1" providerId="AD" clId="Web-{E74BE18E-136D-E976-4BE7-F469319BE962}" dt="2026-06-21T23:50:49.634" v="0"/>
        <pc:sldMkLst>
          <pc:docMk/>
          <pc:sldMk cId="687569089" sldId="273"/>
        </pc:sldMkLst>
      </pc:sldChg>
      <pc:sldChg chg="addSp delSp modSp new mod ord setBg modClrScheme chgLayout">
        <pc:chgData name="Daniel Rojek (2508962)" userId="S::2508962@student.uwtsd.ac.uk::ddf8e149-b7d6-4867-b8b0-dff0e3789fb1" providerId="AD" clId="Web-{E74BE18E-136D-E976-4BE7-F469319BE962}" dt="2026-06-22T00:49:38.575" v="191"/>
        <pc:sldMkLst>
          <pc:docMk/>
          <pc:sldMk cId="3042329199" sldId="273"/>
        </pc:sldMkLst>
        <pc:spChg chg="mod ord">
          <ac:chgData name="Daniel Rojek (2508962)" userId="S::2508962@student.uwtsd.ac.uk::ddf8e149-b7d6-4867-b8b0-dff0e3789fb1" providerId="AD" clId="Web-{E74BE18E-136D-E976-4BE7-F469319BE962}" dt="2026-06-22T00:01:09.047" v="60"/>
          <ac:spMkLst>
            <pc:docMk/>
            <pc:sldMk cId="3042329199" sldId="273"/>
            <ac:spMk id="2" creationId="{6CFF40AB-43DD-A393-143B-E0A2D8D655BA}"/>
          </ac:spMkLst>
        </pc:spChg>
        <pc:spChg chg="mod ord">
          <ac:chgData name="Daniel Rojek (2508962)" userId="S::2508962@student.uwtsd.ac.uk::ddf8e149-b7d6-4867-b8b0-dff0e3789fb1" providerId="AD" clId="Web-{E74BE18E-136D-E976-4BE7-F469319BE962}" dt="2026-06-22T00:01:09.047" v="60"/>
          <ac:spMkLst>
            <pc:docMk/>
            <pc:sldMk cId="3042329199" sldId="273"/>
            <ac:spMk id="3" creationId="{1DB56A23-736A-8F9B-EACF-494E6AE1BE72}"/>
          </ac:spMkLst>
        </pc:spChg>
        <pc:spChg chg="mod ord">
          <ac:chgData name="Daniel Rojek (2508962)" userId="S::2508962@student.uwtsd.ac.uk::ddf8e149-b7d6-4867-b8b0-dff0e3789fb1" providerId="AD" clId="Web-{E74BE18E-136D-E976-4BE7-F469319BE962}" dt="2026-06-22T00:01:09.047" v="60"/>
          <ac:spMkLst>
            <pc:docMk/>
            <pc:sldMk cId="3042329199" sldId="273"/>
            <ac:spMk id="4" creationId="{A9C76056-13D6-33A8-8D6B-98F83F775322}"/>
          </ac:spMkLst>
        </pc:spChg>
        <pc:spChg chg="add del mod">
          <ac:chgData name="Daniel Rojek (2508962)" userId="S::2508962@student.uwtsd.ac.uk::ddf8e149-b7d6-4867-b8b0-dff0e3789fb1" providerId="AD" clId="Web-{E74BE18E-136D-E976-4BE7-F469319BE962}" dt="2026-06-21T23:51:54.763" v="4"/>
          <ac:spMkLst>
            <pc:docMk/>
            <pc:sldMk cId="3042329199" sldId="273"/>
            <ac:spMk id="11" creationId="{F5C0E690-44B6-35E7-30BF-DBB2DAC057EC}"/>
          </ac:spMkLst>
        </pc:spChg>
        <pc:spChg chg="add del mod">
          <ac:chgData name="Daniel Rojek (2508962)" userId="S::2508962@student.uwtsd.ac.uk::ddf8e149-b7d6-4867-b8b0-dff0e3789fb1" providerId="AD" clId="Web-{E74BE18E-136D-E976-4BE7-F469319BE962}" dt="2026-06-21T23:51:58.576" v="6"/>
          <ac:spMkLst>
            <pc:docMk/>
            <pc:sldMk cId="3042329199" sldId="273"/>
            <ac:spMk id="13" creationId="{17D13FBB-E76E-B6A1-0DED-564F026EA02C}"/>
          </ac:spMkLst>
        </pc:spChg>
        <pc:spChg chg="add del mod">
          <ac:chgData name="Daniel Rojek (2508962)" userId="S::2508962@student.uwtsd.ac.uk::ddf8e149-b7d6-4867-b8b0-dff0e3789fb1" providerId="AD" clId="Web-{E74BE18E-136D-E976-4BE7-F469319BE962}" dt="2026-06-21T23:51:58.576" v="6"/>
          <ac:spMkLst>
            <pc:docMk/>
            <pc:sldMk cId="3042329199" sldId="273"/>
            <ac:spMk id="14" creationId="{FF668AB8-E363-A7B2-F40E-CCDAFBB60BD8}"/>
          </ac:spMkLst>
        </pc:spChg>
        <pc:spChg chg="add del mod">
          <ac:chgData name="Daniel Rojek (2508962)" userId="S::2508962@student.uwtsd.ac.uk::ddf8e149-b7d6-4867-b8b0-dff0e3789fb1" providerId="AD" clId="Web-{E74BE18E-136D-E976-4BE7-F469319BE962}" dt="2026-06-21T23:52:04.951" v="8"/>
          <ac:spMkLst>
            <pc:docMk/>
            <pc:sldMk cId="3042329199" sldId="273"/>
            <ac:spMk id="16" creationId="{A926705B-D1FF-7CA3-4944-06A3B471E926}"/>
          </ac:spMkLst>
        </pc:spChg>
        <pc:spChg chg="add del mod ord">
          <ac:chgData name="Daniel Rojek (2508962)" userId="S::2508962@student.uwtsd.ac.uk::ddf8e149-b7d6-4867-b8b0-dff0e3789fb1" providerId="AD" clId="Web-{E74BE18E-136D-E976-4BE7-F469319BE962}" dt="2026-06-21T23:54:25.007" v="29"/>
          <ac:spMkLst>
            <pc:docMk/>
            <pc:sldMk cId="3042329199" sldId="273"/>
            <ac:spMk id="18" creationId="{F5C0E690-44B6-35E7-30BF-DBB2DAC057EC}"/>
          </ac:spMkLst>
        </pc:spChg>
        <pc:spChg chg="add del mod">
          <ac:chgData name="Daniel Rojek (2508962)" userId="S::2508962@student.uwtsd.ac.uk::ddf8e149-b7d6-4867-b8b0-dff0e3789fb1" providerId="AD" clId="Web-{E74BE18E-136D-E976-4BE7-F469319BE962}" dt="2026-06-21T23:54:24.991" v="28"/>
          <ac:spMkLst>
            <pc:docMk/>
            <pc:sldMk cId="3042329199" sldId="273"/>
            <ac:spMk id="23" creationId="{76539450-5986-0D4C-D29F-8A6EA1799481}"/>
          </ac:spMkLst>
        </pc:spChg>
        <pc:spChg chg="add del mod">
          <ac:chgData name="Daniel Rojek (2508962)" userId="S::2508962@student.uwtsd.ac.uk::ddf8e149-b7d6-4867-b8b0-dff0e3789fb1" providerId="AD" clId="Web-{E74BE18E-136D-E976-4BE7-F469319BE962}" dt="2026-06-21T23:54:24.991" v="28"/>
          <ac:spMkLst>
            <pc:docMk/>
            <pc:sldMk cId="3042329199" sldId="273"/>
            <ac:spMk id="25" creationId="{A4E0A73B-1FC4-C46E-C56C-4256A249B2FB}"/>
          </ac:spMkLst>
        </pc:spChg>
        <pc:spChg chg="add mod">
          <ac:chgData name="Daniel Rojek (2508962)" userId="S::2508962@student.uwtsd.ac.uk::ddf8e149-b7d6-4867-b8b0-dff0e3789fb1" providerId="AD" clId="Web-{E74BE18E-136D-E976-4BE7-F469319BE962}" dt="2026-06-22T00:01:09.078" v="61"/>
          <ac:spMkLst>
            <pc:docMk/>
            <pc:sldMk cId="3042329199" sldId="273"/>
            <ac:spMk id="27" creationId="{760CD01A-47EC-605F-5C1F-C7D3A36EED47}"/>
          </ac:spMkLst>
        </pc:spChg>
        <pc:spChg chg="add del mod">
          <ac:chgData name="Daniel Rojek (2508962)" userId="S::2508962@student.uwtsd.ac.uk::ddf8e149-b7d6-4867-b8b0-dff0e3789fb1" providerId="AD" clId="Web-{E74BE18E-136D-E976-4BE7-F469319BE962}" dt="2026-06-22T00:01:09.047" v="60"/>
          <ac:spMkLst>
            <pc:docMk/>
            <pc:sldMk cId="3042329199" sldId="273"/>
            <ac:spMk id="32" creationId="{46C1498E-3370-00F1-2023-6F605ED33B6B}"/>
          </ac:spMkLst>
        </pc:spChg>
        <pc:graphicFrameChg chg="add mod modGraphic">
          <ac:chgData name="Daniel Rojek (2508962)" userId="S::2508962@student.uwtsd.ac.uk::ddf8e149-b7d6-4867-b8b0-dff0e3789fb1" providerId="AD" clId="Web-{E74BE18E-136D-E976-4BE7-F469319BE962}" dt="2026-06-22T00:01:09.078" v="61"/>
          <ac:graphicFrameMkLst>
            <pc:docMk/>
            <pc:sldMk cId="3042329199" sldId="273"/>
            <ac:graphicFrameMk id="6" creationId="{0CDF153A-75D2-5690-2369-15B17A3E1C00}"/>
          </ac:graphicFrameMkLst>
        </pc:graphicFrameChg>
      </pc:sldChg>
      <pc:sldChg chg="addSp delSp modSp new mod setBg modClrScheme chgLayout">
        <pc:chgData name="Daniel Rojek (2508962)" userId="S::2508962@student.uwtsd.ac.uk::ddf8e149-b7d6-4867-b8b0-dff0e3789fb1" providerId="AD" clId="Web-{E74BE18E-136D-E976-4BE7-F469319BE962}" dt="2026-06-22T00:49:15.870" v="189"/>
        <pc:sldMkLst>
          <pc:docMk/>
          <pc:sldMk cId="3367313555" sldId="274"/>
        </pc:sldMkLst>
        <pc:spChg chg="del">
          <ac:chgData name="Daniel Rojek (2508962)" userId="S::2508962@student.uwtsd.ac.uk::ddf8e149-b7d6-4867-b8b0-dff0e3789fb1" providerId="AD" clId="Web-{E74BE18E-136D-E976-4BE7-F469319BE962}" dt="2026-06-21T23:56:19.920" v="33"/>
          <ac:spMkLst>
            <pc:docMk/>
            <pc:sldMk cId="3367313555" sldId="274"/>
            <ac:spMk id="2" creationId="{759B4FB0-9223-F9DB-3229-0450A2016A5B}"/>
          </ac:spMkLst>
        </pc:spChg>
        <pc:spChg chg="del">
          <ac:chgData name="Daniel Rojek (2508962)" userId="S::2508962@student.uwtsd.ac.uk::ddf8e149-b7d6-4867-b8b0-dff0e3789fb1" providerId="AD" clId="Web-{E74BE18E-136D-E976-4BE7-F469319BE962}" dt="2026-06-21T23:56:19.920" v="33"/>
          <ac:spMkLst>
            <pc:docMk/>
            <pc:sldMk cId="3367313555" sldId="274"/>
            <ac:spMk id="3" creationId="{0ADA5DC5-6FD4-9E50-9ECB-713D2CF05246}"/>
          </ac:spMkLst>
        </pc:spChg>
        <pc:spChg chg="mod">
          <ac:chgData name="Daniel Rojek (2508962)" userId="S::2508962@student.uwtsd.ac.uk::ddf8e149-b7d6-4867-b8b0-dff0e3789fb1" providerId="AD" clId="Web-{E74BE18E-136D-E976-4BE7-F469319BE962}" dt="2026-06-21T23:56:19.920" v="33"/>
          <ac:spMkLst>
            <pc:docMk/>
            <pc:sldMk cId="3367313555" sldId="274"/>
            <ac:spMk id="4" creationId="{62CFAB49-1357-4093-FA48-C8736A1D6BBD}"/>
          </ac:spMkLst>
        </pc:spChg>
        <pc:spChg chg="mod">
          <ac:chgData name="Daniel Rojek (2508962)" userId="S::2508962@student.uwtsd.ac.uk::ddf8e149-b7d6-4867-b8b0-dff0e3789fb1" providerId="AD" clId="Web-{E74BE18E-136D-E976-4BE7-F469319BE962}" dt="2026-06-21T23:56:19.920" v="33"/>
          <ac:spMkLst>
            <pc:docMk/>
            <pc:sldMk cId="3367313555" sldId="274"/>
            <ac:spMk id="5" creationId="{F1C6245B-A2F9-7FA4-4CC1-AB92CCB9954F}"/>
          </ac:spMkLst>
        </pc:spChg>
        <pc:spChg chg="mod">
          <ac:chgData name="Daniel Rojek (2508962)" userId="S::2508962@student.uwtsd.ac.uk::ddf8e149-b7d6-4867-b8b0-dff0e3789fb1" providerId="AD" clId="Web-{E74BE18E-136D-E976-4BE7-F469319BE962}" dt="2026-06-21T23:56:19.920" v="33"/>
          <ac:spMkLst>
            <pc:docMk/>
            <pc:sldMk cId="3367313555" sldId="274"/>
            <ac:spMk id="6" creationId="{CDA4DB86-01AA-9079-A724-6A0074EA299E}"/>
          </ac:spMkLst>
        </pc:spChg>
        <pc:spChg chg="add mod">
          <ac:chgData name="Daniel Rojek (2508962)" userId="S::2508962@student.uwtsd.ac.uk::ddf8e149-b7d6-4867-b8b0-dff0e3789fb1" providerId="AD" clId="Web-{E74BE18E-136D-E976-4BE7-F469319BE962}" dt="2026-06-21T23:57:31.143" v="39" actId="20577"/>
          <ac:spMkLst>
            <pc:docMk/>
            <pc:sldMk cId="3367313555" sldId="274"/>
            <ac:spMk id="13" creationId="{D1BEC338-18ED-65F5-647E-74525BC29012}"/>
          </ac:spMkLst>
        </pc:spChg>
        <pc:graphicFrameChg chg="add mod">
          <ac:chgData name="Daniel Rojek (2508962)" userId="S::2508962@student.uwtsd.ac.uk::ddf8e149-b7d6-4867-b8b0-dff0e3789fb1" providerId="AD" clId="Web-{E74BE18E-136D-E976-4BE7-F469319BE962}" dt="2026-06-21T23:56:19.920" v="33"/>
          <ac:graphicFrameMkLst>
            <pc:docMk/>
            <pc:sldMk cId="3367313555" sldId="274"/>
            <ac:graphicFrameMk id="8" creationId="{6FCF5199-744E-7E6E-C4DD-BA5ED6F7B4DF}"/>
          </ac:graphicFrameMkLst>
        </pc:graphicFrameChg>
      </pc:sldChg>
      <pc:sldChg chg="addSp delSp modSp new mod setBg modClrScheme chgLayout">
        <pc:chgData name="Daniel Rojek (2508962)" userId="S::2508962@student.uwtsd.ac.uk::ddf8e149-b7d6-4867-b8b0-dff0e3789fb1" providerId="AD" clId="Web-{E74BE18E-136D-E976-4BE7-F469319BE962}" dt="2026-06-22T00:50:20.796" v="194"/>
        <pc:sldMkLst>
          <pc:docMk/>
          <pc:sldMk cId="2635288546" sldId="275"/>
        </pc:sldMkLst>
        <pc:spChg chg="mod">
          <ac:chgData name="Daniel Rojek (2508962)" userId="S::2508962@student.uwtsd.ac.uk::ddf8e149-b7d6-4867-b8b0-dff0e3789fb1" providerId="AD" clId="Web-{E74BE18E-136D-E976-4BE7-F469319BE962}" dt="2026-06-22T00:15:09.567" v="109"/>
          <ac:spMkLst>
            <pc:docMk/>
            <pc:sldMk cId="2635288546" sldId="275"/>
            <ac:spMk id="2" creationId="{0A2205C2-12AC-A6D7-EA4B-54B7AE04A923}"/>
          </ac:spMkLst>
        </pc:spChg>
        <pc:spChg chg="del">
          <ac:chgData name="Daniel Rojek (2508962)" userId="S::2508962@student.uwtsd.ac.uk::ddf8e149-b7d6-4867-b8b0-dff0e3789fb1" providerId="AD" clId="Web-{E74BE18E-136D-E976-4BE7-F469319BE962}" dt="2026-06-22T00:13:25.701" v="102"/>
          <ac:spMkLst>
            <pc:docMk/>
            <pc:sldMk cId="2635288546" sldId="275"/>
            <ac:spMk id="3" creationId="{A4116E1B-1147-D89F-A852-2DF76C874BBE}"/>
          </ac:spMkLst>
        </pc:spChg>
        <pc:spChg chg="mod">
          <ac:chgData name="Daniel Rojek (2508962)" userId="S::2508962@student.uwtsd.ac.uk::ddf8e149-b7d6-4867-b8b0-dff0e3789fb1" providerId="AD" clId="Web-{E74BE18E-136D-E976-4BE7-F469319BE962}" dt="2026-06-22T00:15:09.567" v="109"/>
          <ac:spMkLst>
            <pc:docMk/>
            <pc:sldMk cId="2635288546" sldId="275"/>
            <ac:spMk id="4" creationId="{60F02CC9-B763-FA89-BDF8-E0A7CF8E6345}"/>
          </ac:spMkLst>
        </pc:spChg>
        <pc:spChg chg="mod">
          <ac:chgData name="Daniel Rojek (2508962)" userId="S::2508962@student.uwtsd.ac.uk::ddf8e149-b7d6-4867-b8b0-dff0e3789fb1" providerId="AD" clId="Web-{E74BE18E-136D-E976-4BE7-F469319BE962}" dt="2026-06-22T00:15:09.567" v="109"/>
          <ac:spMkLst>
            <pc:docMk/>
            <pc:sldMk cId="2635288546" sldId="275"/>
            <ac:spMk id="5" creationId="{D02BC21B-D456-C346-3A5C-ACD43F967866}"/>
          </ac:spMkLst>
        </pc:spChg>
        <pc:spChg chg="mod">
          <ac:chgData name="Daniel Rojek (2508962)" userId="S::2508962@student.uwtsd.ac.uk::ddf8e149-b7d6-4867-b8b0-dff0e3789fb1" providerId="AD" clId="Web-{E74BE18E-136D-E976-4BE7-F469319BE962}" dt="2026-06-22T00:15:09.567" v="109"/>
          <ac:spMkLst>
            <pc:docMk/>
            <pc:sldMk cId="2635288546" sldId="275"/>
            <ac:spMk id="6" creationId="{42D01E06-48F8-654E-8755-C95B013DB11E}"/>
          </ac:spMkLst>
        </pc:spChg>
        <pc:spChg chg="mod">
          <ac:chgData name="Daniel Rojek (2508962)" userId="S::2508962@student.uwtsd.ac.uk::ddf8e149-b7d6-4867-b8b0-dff0e3789fb1" providerId="AD" clId="Web-{E74BE18E-136D-E976-4BE7-F469319BE962}" dt="2026-06-22T00:15:09.567" v="109"/>
          <ac:spMkLst>
            <pc:docMk/>
            <pc:sldMk cId="2635288546" sldId="275"/>
            <ac:spMk id="7" creationId="{DB01E176-0F02-D280-EE0A-66C81CA5BAFC}"/>
          </ac:spMkLst>
        </pc:spChg>
        <pc:spChg chg="add del mod">
          <ac:chgData name="Daniel Rojek (2508962)" userId="S::2508962@student.uwtsd.ac.uk::ddf8e149-b7d6-4867-b8b0-dff0e3789fb1" providerId="AD" clId="Web-{E74BE18E-136D-E976-4BE7-F469319BE962}" dt="2026-06-22T00:14:42.706" v="104"/>
          <ac:spMkLst>
            <pc:docMk/>
            <pc:sldMk cId="2635288546" sldId="275"/>
            <ac:spMk id="10" creationId="{FED64009-1BEE-56BE-418A-5C9DA8739BDC}"/>
          </ac:spMkLst>
        </pc:spChg>
        <pc:spChg chg="add del mod">
          <ac:chgData name="Daniel Rojek (2508962)" userId="S::2508962@student.uwtsd.ac.uk::ddf8e149-b7d6-4867-b8b0-dff0e3789fb1" providerId="AD" clId="Web-{E74BE18E-136D-E976-4BE7-F469319BE962}" dt="2026-06-22T00:15:09.567" v="108"/>
          <ac:spMkLst>
            <pc:docMk/>
            <pc:sldMk cId="2635288546" sldId="275"/>
            <ac:spMk id="16" creationId="{EFC11659-AEFB-A1CA-CA52-78AB763B9FE2}"/>
          </ac:spMkLst>
        </pc:spChg>
        <pc:spChg chg="add del mod">
          <ac:chgData name="Daniel Rojek (2508962)" userId="S::2508962@student.uwtsd.ac.uk::ddf8e149-b7d6-4867-b8b0-dff0e3789fb1" providerId="AD" clId="Web-{E74BE18E-136D-E976-4BE7-F469319BE962}" dt="2026-06-22T00:15:09.567" v="108"/>
          <ac:spMkLst>
            <pc:docMk/>
            <pc:sldMk cId="2635288546" sldId="275"/>
            <ac:spMk id="18" creationId="{49FAD944-3FFD-559C-DD94-92EB3F8BE952}"/>
          </ac:spMkLst>
        </pc:spChg>
        <pc:picChg chg="add del mod ord">
          <ac:chgData name="Daniel Rojek (2508962)" userId="S::2508962@student.uwtsd.ac.uk::ddf8e149-b7d6-4867-b8b0-dff0e3789fb1" providerId="AD" clId="Web-{E74BE18E-136D-E976-4BE7-F469319BE962}" dt="2026-06-22T00:13:40.327" v="103"/>
          <ac:picMkLst>
            <pc:docMk/>
            <pc:sldMk cId="2635288546" sldId="275"/>
            <ac:picMk id="8" creationId="{31D6014D-5C92-1DFD-6BD5-1599FF660B62}"/>
          </ac:picMkLst>
        </pc:picChg>
        <pc:picChg chg="add mod ord">
          <ac:chgData name="Daniel Rojek (2508962)" userId="S::2508962@student.uwtsd.ac.uk::ddf8e149-b7d6-4867-b8b0-dff0e3789fb1" providerId="AD" clId="Web-{E74BE18E-136D-E976-4BE7-F469319BE962}" dt="2026-06-22T00:15:09.567" v="109"/>
          <ac:picMkLst>
            <pc:docMk/>
            <pc:sldMk cId="2635288546" sldId="275"/>
            <ac:picMk id="11" creationId="{66CCAA2E-C935-D410-20AF-62F27BC49299}"/>
          </ac:picMkLst>
        </pc:picChg>
      </pc:sldChg>
      <pc:sldMasterChg chg="del delSldLayout">
        <pc:chgData name="Daniel Rojek (2508962)" userId="S::2508962@student.uwtsd.ac.uk::ddf8e149-b7d6-4867-b8b0-dff0e3789fb1" providerId="AD" clId="Web-{E74BE18E-136D-E976-4BE7-F469319BE962}" dt="2026-06-21T23:53:02.580" v="13"/>
        <pc:sldMasterMkLst>
          <pc:docMk/>
          <pc:sldMasterMk cId="3005132433" sldId="2147483863"/>
        </pc:sldMasterMkLst>
        <pc:sldLayoutChg chg="del">
          <pc:chgData name="Daniel Rojek (2508962)" userId="S::2508962@student.uwtsd.ac.uk::ddf8e149-b7d6-4867-b8b0-dff0e3789fb1" providerId="AD" clId="Web-{E74BE18E-136D-E976-4BE7-F469319BE962}" dt="2026-06-21T23:53:02.580" v="13"/>
          <pc:sldLayoutMkLst>
            <pc:docMk/>
            <pc:sldMasterMk cId="3005132433" sldId="2147483863"/>
            <pc:sldLayoutMk cId="3417512422" sldId="2147483864"/>
          </pc:sldLayoutMkLst>
        </pc:sldLayoutChg>
        <pc:sldLayoutChg chg="del">
          <pc:chgData name="Daniel Rojek (2508962)" userId="S::2508962@student.uwtsd.ac.uk::ddf8e149-b7d6-4867-b8b0-dff0e3789fb1" providerId="AD" clId="Web-{E74BE18E-136D-E976-4BE7-F469319BE962}" dt="2026-06-21T23:53:02.580" v="13"/>
          <pc:sldLayoutMkLst>
            <pc:docMk/>
            <pc:sldMasterMk cId="3005132433" sldId="2147483863"/>
            <pc:sldLayoutMk cId="2620305832" sldId="2147483865"/>
          </pc:sldLayoutMkLst>
        </pc:sldLayoutChg>
        <pc:sldLayoutChg chg="del">
          <pc:chgData name="Daniel Rojek (2508962)" userId="S::2508962@student.uwtsd.ac.uk::ddf8e149-b7d6-4867-b8b0-dff0e3789fb1" providerId="AD" clId="Web-{E74BE18E-136D-E976-4BE7-F469319BE962}" dt="2026-06-21T23:53:02.580" v="13"/>
          <pc:sldLayoutMkLst>
            <pc:docMk/>
            <pc:sldMasterMk cId="3005132433" sldId="2147483863"/>
            <pc:sldLayoutMk cId="1761419109" sldId="2147483866"/>
          </pc:sldLayoutMkLst>
        </pc:sldLayoutChg>
        <pc:sldLayoutChg chg="del">
          <pc:chgData name="Daniel Rojek (2508962)" userId="S::2508962@student.uwtsd.ac.uk::ddf8e149-b7d6-4867-b8b0-dff0e3789fb1" providerId="AD" clId="Web-{E74BE18E-136D-E976-4BE7-F469319BE962}" dt="2026-06-21T23:53:02.580" v="13"/>
          <pc:sldLayoutMkLst>
            <pc:docMk/>
            <pc:sldMasterMk cId="3005132433" sldId="2147483863"/>
            <pc:sldLayoutMk cId="3930734600" sldId="2147483867"/>
          </pc:sldLayoutMkLst>
        </pc:sldLayoutChg>
        <pc:sldLayoutChg chg="del">
          <pc:chgData name="Daniel Rojek (2508962)" userId="S::2508962@student.uwtsd.ac.uk::ddf8e149-b7d6-4867-b8b0-dff0e3789fb1" providerId="AD" clId="Web-{E74BE18E-136D-E976-4BE7-F469319BE962}" dt="2026-06-21T23:53:02.580" v="13"/>
          <pc:sldLayoutMkLst>
            <pc:docMk/>
            <pc:sldMasterMk cId="3005132433" sldId="2147483863"/>
            <pc:sldLayoutMk cId="987123477" sldId="2147483868"/>
          </pc:sldLayoutMkLst>
        </pc:sldLayoutChg>
        <pc:sldLayoutChg chg="del">
          <pc:chgData name="Daniel Rojek (2508962)" userId="S::2508962@student.uwtsd.ac.uk::ddf8e149-b7d6-4867-b8b0-dff0e3789fb1" providerId="AD" clId="Web-{E74BE18E-136D-E976-4BE7-F469319BE962}" dt="2026-06-21T23:53:02.580" v="13"/>
          <pc:sldLayoutMkLst>
            <pc:docMk/>
            <pc:sldMasterMk cId="3005132433" sldId="2147483863"/>
            <pc:sldLayoutMk cId="2610732368" sldId="2147483869"/>
          </pc:sldLayoutMkLst>
        </pc:sldLayoutChg>
        <pc:sldLayoutChg chg="del">
          <pc:chgData name="Daniel Rojek (2508962)" userId="S::2508962@student.uwtsd.ac.uk::ddf8e149-b7d6-4867-b8b0-dff0e3789fb1" providerId="AD" clId="Web-{E74BE18E-136D-E976-4BE7-F469319BE962}" dt="2026-06-21T23:53:02.580" v="13"/>
          <pc:sldLayoutMkLst>
            <pc:docMk/>
            <pc:sldMasterMk cId="3005132433" sldId="2147483863"/>
            <pc:sldLayoutMk cId="1794396709" sldId="2147483870"/>
          </pc:sldLayoutMkLst>
        </pc:sldLayoutChg>
        <pc:sldLayoutChg chg="del">
          <pc:chgData name="Daniel Rojek (2508962)" userId="S::2508962@student.uwtsd.ac.uk::ddf8e149-b7d6-4867-b8b0-dff0e3789fb1" providerId="AD" clId="Web-{E74BE18E-136D-E976-4BE7-F469319BE962}" dt="2026-06-21T23:53:02.580" v="13"/>
          <pc:sldLayoutMkLst>
            <pc:docMk/>
            <pc:sldMasterMk cId="3005132433" sldId="2147483863"/>
            <pc:sldLayoutMk cId="510805523" sldId="2147483871"/>
          </pc:sldLayoutMkLst>
        </pc:sldLayoutChg>
        <pc:sldLayoutChg chg="del">
          <pc:chgData name="Daniel Rojek (2508962)" userId="S::2508962@student.uwtsd.ac.uk::ddf8e149-b7d6-4867-b8b0-dff0e3789fb1" providerId="AD" clId="Web-{E74BE18E-136D-E976-4BE7-F469319BE962}" dt="2026-06-21T23:53:02.580" v="13"/>
          <pc:sldLayoutMkLst>
            <pc:docMk/>
            <pc:sldMasterMk cId="3005132433" sldId="2147483863"/>
            <pc:sldLayoutMk cId="3151224971" sldId="2147483872"/>
          </pc:sldLayoutMkLst>
        </pc:sldLayoutChg>
        <pc:sldLayoutChg chg="del">
          <pc:chgData name="Daniel Rojek (2508962)" userId="S::2508962@student.uwtsd.ac.uk::ddf8e149-b7d6-4867-b8b0-dff0e3789fb1" providerId="AD" clId="Web-{E74BE18E-136D-E976-4BE7-F469319BE962}" dt="2026-06-21T23:53:02.580" v="13"/>
          <pc:sldLayoutMkLst>
            <pc:docMk/>
            <pc:sldMasterMk cId="3005132433" sldId="2147483863"/>
            <pc:sldLayoutMk cId="4080745766" sldId="2147483873"/>
          </pc:sldLayoutMkLst>
        </pc:sldLayoutChg>
        <pc:sldLayoutChg chg="del">
          <pc:chgData name="Daniel Rojek (2508962)" userId="S::2508962@student.uwtsd.ac.uk::ddf8e149-b7d6-4867-b8b0-dff0e3789fb1" providerId="AD" clId="Web-{E74BE18E-136D-E976-4BE7-F469319BE962}" dt="2026-06-21T23:53:02.580" v="13"/>
          <pc:sldLayoutMkLst>
            <pc:docMk/>
            <pc:sldMasterMk cId="3005132433" sldId="2147483863"/>
            <pc:sldLayoutMk cId="2722952378" sldId="2147483874"/>
          </pc:sldLayoutMkLst>
        </pc:sldLayoutChg>
      </pc:sldMasterChg>
      <pc:sldMasterChg chg="add del addSldLayout delSldLayout modSldLayout">
        <pc:chgData name="Daniel Rojek (2508962)" userId="S::2508962@student.uwtsd.ac.uk::ddf8e149-b7d6-4867-b8b0-dff0e3789fb1" providerId="AD" clId="Web-{E74BE18E-136D-E976-4BE7-F469319BE962}" dt="2026-06-21T23:53:18.581" v="14"/>
        <pc:sldMasterMkLst>
          <pc:docMk/>
          <pc:sldMasterMk cId="3315434968" sldId="2147483875"/>
        </pc:sldMasterMkLst>
        <pc:sldLayoutChg chg="add del mod replId">
          <pc:chgData name="Daniel Rojek (2508962)" userId="S::2508962@student.uwtsd.ac.uk::ddf8e149-b7d6-4867-b8b0-dff0e3789fb1" providerId="AD" clId="Web-{E74BE18E-136D-E976-4BE7-F469319BE962}" dt="2026-06-21T23:53:18.581" v="14"/>
          <pc:sldLayoutMkLst>
            <pc:docMk/>
            <pc:sldMasterMk cId="3315434968" sldId="2147483875"/>
            <pc:sldLayoutMk cId="1498404148" sldId="2147483876"/>
          </pc:sldLayoutMkLst>
        </pc:sldLayoutChg>
        <pc:sldLayoutChg chg="add del mod replId">
          <pc:chgData name="Daniel Rojek (2508962)" userId="S::2508962@student.uwtsd.ac.uk::ddf8e149-b7d6-4867-b8b0-dff0e3789fb1" providerId="AD" clId="Web-{E74BE18E-136D-E976-4BE7-F469319BE962}" dt="2026-06-21T23:53:18.581" v="14"/>
          <pc:sldLayoutMkLst>
            <pc:docMk/>
            <pc:sldMasterMk cId="3315434968" sldId="2147483875"/>
            <pc:sldLayoutMk cId="1712637574" sldId="2147483877"/>
          </pc:sldLayoutMkLst>
        </pc:sldLayoutChg>
        <pc:sldLayoutChg chg="add del mod replId">
          <pc:chgData name="Daniel Rojek (2508962)" userId="S::2508962@student.uwtsd.ac.uk::ddf8e149-b7d6-4867-b8b0-dff0e3789fb1" providerId="AD" clId="Web-{E74BE18E-136D-E976-4BE7-F469319BE962}" dt="2026-06-21T23:53:18.581" v="14"/>
          <pc:sldLayoutMkLst>
            <pc:docMk/>
            <pc:sldMasterMk cId="3315434968" sldId="2147483875"/>
            <pc:sldLayoutMk cId="305450685" sldId="2147483878"/>
          </pc:sldLayoutMkLst>
        </pc:sldLayoutChg>
        <pc:sldLayoutChg chg="add del mod replId">
          <pc:chgData name="Daniel Rojek (2508962)" userId="S::2508962@student.uwtsd.ac.uk::ddf8e149-b7d6-4867-b8b0-dff0e3789fb1" providerId="AD" clId="Web-{E74BE18E-136D-E976-4BE7-F469319BE962}" dt="2026-06-21T23:53:18.581" v="14"/>
          <pc:sldLayoutMkLst>
            <pc:docMk/>
            <pc:sldMasterMk cId="3315434968" sldId="2147483875"/>
            <pc:sldLayoutMk cId="3790553413" sldId="2147483879"/>
          </pc:sldLayoutMkLst>
        </pc:sldLayoutChg>
        <pc:sldLayoutChg chg="add del mod replId">
          <pc:chgData name="Daniel Rojek (2508962)" userId="S::2508962@student.uwtsd.ac.uk::ddf8e149-b7d6-4867-b8b0-dff0e3789fb1" providerId="AD" clId="Web-{E74BE18E-136D-E976-4BE7-F469319BE962}" dt="2026-06-21T23:53:18.581" v="14"/>
          <pc:sldLayoutMkLst>
            <pc:docMk/>
            <pc:sldMasterMk cId="3315434968" sldId="2147483875"/>
            <pc:sldLayoutMk cId="3869731537" sldId="2147483880"/>
          </pc:sldLayoutMkLst>
        </pc:sldLayoutChg>
        <pc:sldLayoutChg chg="add del mod replId">
          <pc:chgData name="Daniel Rojek (2508962)" userId="S::2508962@student.uwtsd.ac.uk::ddf8e149-b7d6-4867-b8b0-dff0e3789fb1" providerId="AD" clId="Web-{E74BE18E-136D-E976-4BE7-F469319BE962}" dt="2026-06-21T23:53:18.581" v="14"/>
          <pc:sldLayoutMkLst>
            <pc:docMk/>
            <pc:sldMasterMk cId="3315434968" sldId="2147483875"/>
            <pc:sldLayoutMk cId="1674945339" sldId="2147483881"/>
          </pc:sldLayoutMkLst>
        </pc:sldLayoutChg>
        <pc:sldLayoutChg chg="add del mod replId">
          <pc:chgData name="Daniel Rojek (2508962)" userId="S::2508962@student.uwtsd.ac.uk::ddf8e149-b7d6-4867-b8b0-dff0e3789fb1" providerId="AD" clId="Web-{E74BE18E-136D-E976-4BE7-F469319BE962}" dt="2026-06-21T23:53:18.581" v="14"/>
          <pc:sldLayoutMkLst>
            <pc:docMk/>
            <pc:sldMasterMk cId="3315434968" sldId="2147483875"/>
            <pc:sldLayoutMk cId="1089575219" sldId="2147483882"/>
          </pc:sldLayoutMkLst>
        </pc:sldLayoutChg>
        <pc:sldLayoutChg chg="add del mod replId">
          <pc:chgData name="Daniel Rojek (2508962)" userId="S::2508962@student.uwtsd.ac.uk::ddf8e149-b7d6-4867-b8b0-dff0e3789fb1" providerId="AD" clId="Web-{E74BE18E-136D-E976-4BE7-F469319BE962}" dt="2026-06-21T23:53:18.581" v="14"/>
          <pc:sldLayoutMkLst>
            <pc:docMk/>
            <pc:sldMasterMk cId="3315434968" sldId="2147483875"/>
            <pc:sldLayoutMk cId="2247123019" sldId="2147483883"/>
          </pc:sldLayoutMkLst>
        </pc:sldLayoutChg>
        <pc:sldLayoutChg chg="add del mod replId">
          <pc:chgData name="Daniel Rojek (2508962)" userId="S::2508962@student.uwtsd.ac.uk::ddf8e149-b7d6-4867-b8b0-dff0e3789fb1" providerId="AD" clId="Web-{E74BE18E-136D-E976-4BE7-F469319BE962}" dt="2026-06-21T23:53:18.581" v="14"/>
          <pc:sldLayoutMkLst>
            <pc:docMk/>
            <pc:sldMasterMk cId="3315434968" sldId="2147483875"/>
            <pc:sldLayoutMk cId="1969366916" sldId="2147483884"/>
          </pc:sldLayoutMkLst>
        </pc:sldLayoutChg>
        <pc:sldLayoutChg chg="add del mod replId">
          <pc:chgData name="Daniel Rojek (2508962)" userId="S::2508962@student.uwtsd.ac.uk::ddf8e149-b7d6-4867-b8b0-dff0e3789fb1" providerId="AD" clId="Web-{E74BE18E-136D-E976-4BE7-F469319BE962}" dt="2026-06-21T23:53:18.581" v="14"/>
          <pc:sldLayoutMkLst>
            <pc:docMk/>
            <pc:sldMasterMk cId="3315434968" sldId="2147483875"/>
            <pc:sldLayoutMk cId="2068732912" sldId="2147483885"/>
          </pc:sldLayoutMkLst>
        </pc:sldLayoutChg>
        <pc:sldLayoutChg chg="add del mod replId">
          <pc:chgData name="Daniel Rojek (2508962)" userId="S::2508962@student.uwtsd.ac.uk::ddf8e149-b7d6-4867-b8b0-dff0e3789fb1" providerId="AD" clId="Web-{E74BE18E-136D-E976-4BE7-F469319BE962}" dt="2026-06-21T23:53:18.581" v="14"/>
          <pc:sldLayoutMkLst>
            <pc:docMk/>
            <pc:sldMasterMk cId="3315434968" sldId="2147483875"/>
            <pc:sldLayoutMk cId="1657725211" sldId="2147483886"/>
          </pc:sldLayoutMkLst>
        </pc:sldLayoutChg>
      </pc:sldMasterChg>
      <pc:sldMasterChg chg="add del addSldLayout delSldLayout modSldLayout">
        <pc:chgData name="Daniel Rojek (2508962)" userId="S::2508962@student.uwtsd.ac.uk::ddf8e149-b7d6-4867-b8b0-dff0e3789fb1" providerId="AD" clId="Web-{E74BE18E-136D-E976-4BE7-F469319BE962}" dt="2026-06-21T23:53:21.519" v="15"/>
        <pc:sldMasterMkLst>
          <pc:docMk/>
          <pc:sldMasterMk cId="1261043434" sldId="2147483887"/>
        </pc:sldMasterMkLst>
        <pc:sldLayoutChg chg="add del mod replId">
          <pc:chgData name="Daniel Rojek (2508962)" userId="S::2508962@student.uwtsd.ac.uk::ddf8e149-b7d6-4867-b8b0-dff0e3789fb1" providerId="AD" clId="Web-{E74BE18E-136D-E976-4BE7-F469319BE962}" dt="2026-06-21T23:53:21.519" v="15"/>
          <pc:sldLayoutMkLst>
            <pc:docMk/>
            <pc:sldMasterMk cId="1261043434" sldId="2147483887"/>
            <pc:sldLayoutMk cId="2087163727" sldId="2147483888"/>
          </pc:sldLayoutMkLst>
        </pc:sldLayoutChg>
        <pc:sldLayoutChg chg="add del mod replId">
          <pc:chgData name="Daniel Rojek (2508962)" userId="S::2508962@student.uwtsd.ac.uk::ddf8e149-b7d6-4867-b8b0-dff0e3789fb1" providerId="AD" clId="Web-{E74BE18E-136D-E976-4BE7-F469319BE962}" dt="2026-06-21T23:53:21.519" v="15"/>
          <pc:sldLayoutMkLst>
            <pc:docMk/>
            <pc:sldMasterMk cId="1261043434" sldId="2147483887"/>
            <pc:sldLayoutMk cId="1113574322" sldId="2147483889"/>
          </pc:sldLayoutMkLst>
        </pc:sldLayoutChg>
        <pc:sldLayoutChg chg="add del mod replId">
          <pc:chgData name="Daniel Rojek (2508962)" userId="S::2508962@student.uwtsd.ac.uk::ddf8e149-b7d6-4867-b8b0-dff0e3789fb1" providerId="AD" clId="Web-{E74BE18E-136D-E976-4BE7-F469319BE962}" dt="2026-06-21T23:53:21.519" v="15"/>
          <pc:sldLayoutMkLst>
            <pc:docMk/>
            <pc:sldMasterMk cId="1261043434" sldId="2147483887"/>
            <pc:sldLayoutMk cId="983409494" sldId="2147483890"/>
          </pc:sldLayoutMkLst>
        </pc:sldLayoutChg>
        <pc:sldLayoutChg chg="add del mod replId">
          <pc:chgData name="Daniel Rojek (2508962)" userId="S::2508962@student.uwtsd.ac.uk::ddf8e149-b7d6-4867-b8b0-dff0e3789fb1" providerId="AD" clId="Web-{E74BE18E-136D-E976-4BE7-F469319BE962}" dt="2026-06-21T23:53:21.519" v="15"/>
          <pc:sldLayoutMkLst>
            <pc:docMk/>
            <pc:sldMasterMk cId="1261043434" sldId="2147483887"/>
            <pc:sldLayoutMk cId="148867534" sldId="2147483891"/>
          </pc:sldLayoutMkLst>
        </pc:sldLayoutChg>
        <pc:sldLayoutChg chg="add del mod replId">
          <pc:chgData name="Daniel Rojek (2508962)" userId="S::2508962@student.uwtsd.ac.uk::ddf8e149-b7d6-4867-b8b0-dff0e3789fb1" providerId="AD" clId="Web-{E74BE18E-136D-E976-4BE7-F469319BE962}" dt="2026-06-21T23:53:21.519" v="15"/>
          <pc:sldLayoutMkLst>
            <pc:docMk/>
            <pc:sldMasterMk cId="1261043434" sldId="2147483887"/>
            <pc:sldLayoutMk cId="1022891182" sldId="2147483892"/>
          </pc:sldLayoutMkLst>
        </pc:sldLayoutChg>
        <pc:sldLayoutChg chg="add del mod replId">
          <pc:chgData name="Daniel Rojek (2508962)" userId="S::2508962@student.uwtsd.ac.uk::ddf8e149-b7d6-4867-b8b0-dff0e3789fb1" providerId="AD" clId="Web-{E74BE18E-136D-E976-4BE7-F469319BE962}" dt="2026-06-21T23:53:21.519" v="15"/>
          <pc:sldLayoutMkLst>
            <pc:docMk/>
            <pc:sldMasterMk cId="1261043434" sldId="2147483887"/>
            <pc:sldLayoutMk cId="1288236381" sldId="2147483893"/>
          </pc:sldLayoutMkLst>
        </pc:sldLayoutChg>
        <pc:sldLayoutChg chg="add del mod replId">
          <pc:chgData name="Daniel Rojek (2508962)" userId="S::2508962@student.uwtsd.ac.uk::ddf8e149-b7d6-4867-b8b0-dff0e3789fb1" providerId="AD" clId="Web-{E74BE18E-136D-E976-4BE7-F469319BE962}" dt="2026-06-21T23:53:21.519" v="15"/>
          <pc:sldLayoutMkLst>
            <pc:docMk/>
            <pc:sldMasterMk cId="1261043434" sldId="2147483887"/>
            <pc:sldLayoutMk cId="2991733650" sldId="2147483894"/>
          </pc:sldLayoutMkLst>
        </pc:sldLayoutChg>
        <pc:sldLayoutChg chg="add del mod replId">
          <pc:chgData name="Daniel Rojek (2508962)" userId="S::2508962@student.uwtsd.ac.uk::ddf8e149-b7d6-4867-b8b0-dff0e3789fb1" providerId="AD" clId="Web-{E74BE18E-136D-E976-4BE7-F469319BE962}" dt="2026-06-21T23:53:21.519" v="15"/>
          <pc:sldLayoutMkLst>
            <pc:docMk/>
            <pc:sldMasterMk cId="1261043434" sldId="2147483887"/>
            <pc:sldLayoutMk cId="932978429" sldId="2147483895"/>
          </pc:sldLayoutMkLst>
        </pc:sldLayoutChg>
        <pc:sldLayoutChg chg="add del mod replId">
          <pc:chgData name="Daniel Rojek (2508962)" userId="S::2508962@student.uwtsd.ac.uk::ddf8e149-b7d6-4867-b8b0-dff0e3789fb1" providerId="AD" clId="Web-{E74BE18E-136D-E976-4BE7-F469319BE962}" dt="2026-06-21T23:53:21.519" v="15"/>
          <pc:sldLayoutMkLst>
            <pc:docMk/>
            <pc:sldMasterMk cId="1261043434" sldId="2147483887"/>
            <pc:sldLayoutMk cId="73795038" sldId="2147483896"/>
          </pc:sldLayoutMkLst>
        </pc:sldLayoutChg>
        <pc:sldLayoutChg chg="add del mod replId">
          <pc:chgData name="Daniel Rojek (2508962)" userId="S::2508962@student.uwtsd.ac.uk::ddf8e149-b7d6-4867-b8b0-dff0e3789fb1" providerId="AD" clId="Web-{E74BE18E-136D-E976-4BE7-F469319BE962}" dt="2026-06-21T23:53:21.519" v="15"/>
          <pc:sldLayoutMkLst>
            <pc:docMk/>
            <pc:sldMasterMk cId="1261043434" sldId="2147483887"/>
            <pc:sldLayoutMk cId="1124585397" sldId="2147483897"/>
          </pc:sldLayoutMkLst>
        </pc:sldLayoutChg>
        <pc:sldLayoutChg chg="add del mod replId">
          <pc:chgData name="Daniel Rojek (2508962)" userId="S::2508962@student.uwtsd.ac.uk::ddf8e149-b7d6-4867-b8b0-dff0e3789fb1" providerId="AD" clId="Web-{E74BE18E-136D-E976-4BE7-F469319BE962}" dt="2026-06-21T23:53:21.519" v="15"/>
          <pc:sldLayoutMkLst>
            <pc:docMk/>
            <pc:sldMasterMk cId="1261043434" sldId="2147483887"/>
            <pc:sldLayoutMk cId="3578244024" sldId="2147483898"/>
          </pc:sldLayoutMkLst>
        </pc:sldLayoutChg>
      </pc:sldMasterChg>
      <pc:sldMasterChg chg="add addSldLayout modSldLayout">
        <pc:chgData name="Daniel Rojek (2508962)" userId="S::2508962@student.uwtsd.ac.uk::ddf8e149-b7d6-4867-b8b0-dff0e3789fb1" providerId="AD" clId="Web-{E74BE18E-136D-E976-4BE7-F469319BE962}" dt="2026-06-21T23:53:21.519" v="15"/>
        <pc:sldMasterMkLst>
          <pc:docMk/>
          <pc:sldMasterMk cId="22842453" sldId="2147483899"/>
        </pc:sldMasterMkLst>
        <pc:sldLayoutChg chg="add mod replId">
          <pc:chgData name="Daniel Rojek (2508962)" userId="S::2508962@student.uwtsd.ac.uk::ddf8e149-b7d6-4867-b8b0-dff0e3789fb1" providerId="AD" clId="Web-{E74BE18E-136D-E976-4BE7-F469319BE962}" dt="2026-06-21T23:53:21.519" v="15"/>
          <pc:sldLayoutMkLst>
            <pc:docMk/>
            <pc:sldMasterMk cId="22842453" sldId="2147483899"/>
            <pc:sldLayoutMk cId="1379597477" sldId="2147483900"/>
          </pc:sldLayoutMkLst>
        </pc:sldLayoutChg>
        <pc:sldLayoutChg chg="add mod replId">
          <pc:chgData name="Daniel Rojek (2508962)" userId="S::2508962@student.uwtsd.ac.uk::ddf8e149-b7d6-4867-b8b0-dff0e3789fb1" providerId="AD" clId="Web-{E74BE18E-136D-E976-4BE7-F469319BE962}" dt="2026-06-21T23:53:21.519" v="15"/>
          <pc:sldLayoutMkLst>
            <pc:docMk/>
            <pc:sldMasterMk cId="22842453" sldId="2147483899"/>
            <pc:sldLayoutMk cId="3878985601" sldId="2147483901"/>
          </pc:sldLayoutMkLst>
        </pc:sldLayoutChg>
        <pc:sldLayoutChg chg="add mod replId">
          <pc:chgData name="Daniel Rojek (2508962)" userId="S::2508962@student.uwtsd.ac.uk::ddf8e149-b7d6-4867-b8b0-dff0e3789fb1" providerId="AD" clId="Web-{E74BE18E-136D-E976-4BE7-F469319BE962}" dt="2026-06-21T23:53:21.519" v="15"/>
          <pc:sldLayoutMkLst>
            <pc:docMk/>
            <pc:sldMasterMk cId="22842453" sldId="2147483899"/>
            <pc:sldLayoutMk cId="2971008261" sldId="2147483902"/>
          </pc:sldLayoutMkLst>
        </pc:sldLayoutChg>
        <pc:sldLayoutChg chg="add mod replId">
          <pc:chgData name="Daniel Rojek (2508962)" userId="S::2508962@student.uwtsd.ac.uk::ddf8e149-b7d6-4867-b8b0-dff0e3789fb1" providerId="AD" clId="Web-{E74BE18E-136D-E976-4BE7-F469319BE962}" dt="2026-06-21T23:53:21.519" v="15"/>
          <pc:sldLayoutMkLst>
            <pc:docMk/>
            <pc:sldMasterMk cId="22842453" sldId="2147483899"/>
            <pc:sldLayoutMk cId="4075255416" sldId="2147483903"/>
          </pc:sldLayoutMkLst>
        </pc:sldLayoutChg>
        <pc:sldLayoutChg chg="add mod replId">
          <pc:chgData name="Daniel Rojek (2508962)" userId="S::2508962@student.uwtsd.ac.uk::ddf8e149-b7d6-4867-b8b0-dff0e3789fb1" providerId="AD" clId="Web-{E74BE18E-136D-E976-4BE7-F469319BE962}" dt="2026-06-21T23:53:21.519" v="15"/>
          <pc:sldLayoutMkLst>
            <pc:docMk/>
            <pc:sldMasterMk cId="22842453" sldId="2147483899"/>
            <pc:sldLayoutMk cId="3160909525" sldId="2147483904"/>
          </pc:sldLayoutMkLst>
        </pc:sldLayoutChg>
        <pc:sldLayoutChg chg="add mod replId">
          <pc:chgData name="Daniel Rojek (2508962)" userId="S::2508962@student.uwtsd.ac.uk::ddf8e149-b7d6-4867-b8b0-dff0e3789fb1" providerId="AD" clId="Web-{E74BE18E-136D-E976-4BE7-F469319BE962}" dt="2026-06-21T23:53:21.519" v="15"/>
          <pc:sldLayoutMkLst>
            <pc:docMk/>
            <pc:sldMasterMk cId="22842453" sldId="2147483899"/>
            <pc:sldLayoutMk cId="4115666274" sldId="2147483905"/>
          </pc:sldLayoutMkLst>
        </pc:sldLayoutChg>
        <pc:sldLayoutChg chg="add mod replId">
          <pc:chgData name="Daniel Rojek (2508962)" userId="S::2508962@student.uwtsd.ac.uk::ddf8e149-b7d6-4867-b8b0-dff0e3789fb1" providerId="AD" clId="Web-{E74BE18E-136D-E976-4BE7-F469319BE962}" dt="2026-06-21T23:53:21.519" v="15"/>
          <pc:sldLayoutMkLst>
            <pc:docMk/>
            <pc:sldMasterMk cId="22842453" sldId="2147483899"/>
            <pc:sldLayoutMk cId="1518331253" sldId="2147483906"/>
          </pc:sldLayoutMkLst>
        </pc:sldLayoutChg>
        <pc:sldLayoutChg chg="add mod replId">
          <pc:chgData name="Daniel Rojek (2508962)" userId="S::2508962@student.uwtsd.ac.uk::ddf8e149-b7d6-4867-b8b0-dff0e3789fb1" providerId="AD" clId="Web-{E74BE18E-136D-E976-4BE7-F469319BE962}" dt="2026-06-21T23:53:21.519" v="15"/>
          <pc:sldLayoutMkLst>
            <pc:docMk/>
            <pc:sldMasterMk cId="22842453" sldId="2147483899"/>
            <pc:sldLayoutMk cId="474719278" sldId="2147483907"/>
          </pc:sldLayoutMkLst>
        </pc:sldLayoutChg>
        <pc:sldLayoutChg chg="add mod replId">
          <pc:chgData name="Daniel Rojek (2508962)" userId="S::2508962@student.uwtsd.ac.uk::ddf8e149-b7d6-4867-b8b0-dff0e3789fb1" providerId="AD" clId="Web-{E74BE18E-136D-E976-4BE7-F469319BE962}" dt="2026-06-21T23:53:21.519" v="15"/>
          <pc:sldLayoutMkLst>
            <pc:docMk/>
            <pc:sldMasterMk cId="22842453" sldId="2147483899"/>
            <pc:sldLayoutMk cId="3753829684" sldId="2147483908"/>
          </pc:sldLayoutMkLst>
        </pc:sldLayoutChg>
        <pc:sldLayoutChg chg="add mod replId">
          <pc:chgData name="Daniel Rojek (2508962)" userId="S::2508962@student.uwtsd.ac.uk::ddf8e149-b7d6-4867-b8b0-dff0e3789fb1" providerId="AD" clId="Web-{E74BE18E-136D-E976-4BE7-F469319BE962}" dt="2026-06-21T23:53:21.519" v="15"/>
          <pc:sldLayoutMkLst>
            <pc:docMk/>
            <pc:sldMasterMk cId="22842453" sldId="2147483899"/>
            <pc:sldLayoutMk cId="2108285398" sldId="2147483909"/>
          </pc:sldLayoutMkLst>
        </pc:sldLayoutChg>
        <pc:sldLayoutChg chg="add mod replId">
          <pc:chgData name="Daniel Rojek (2508962)" userId="S::2508962@student.uwtsd.ac.uk::ddf8e149-b7d6-4867-b8b0-dff0e3789fb1" providerId="AD" clId="Web-{E74BE18E-136D-E976-4BE7-F469319BE962}" dt="2026-06-21T23:53:21.519" v="15"/>
          <pc:sldLayoutMkLst>
            <pc:docMk/>
            <pc:sldMasterMk cId="22842453" sldId="2147483899"/>
            <pc:sldLayoutMk cId="2070624139" sldId="2147483910"/>
          </pc:sldLayoutMkLst>
        </pc:sldLayoutChg>
      </pc:sldMasterChg>
    </pc:docChg>
  </pc:docChgLst>
  <pc:docChgLst>
    <pc:chgData name="Daniel Rojek (2508962)" userId="S::2508962@student.uwtsd.ac.uk::ddf8e149-b7d6-4867-b8b0-dff0e3789fb1" providerId="AD" clId="Web-{E371D509-7497-2955-2F36-A1B82A322B1B}"/>
    <pc:docChg chg="addSld modSld">
      <pc:chgData name="Daniel Rojek (2508962)" userId="S::2508962@student.uwtsd.ac.uk::ddf8e149-b7d6-4867-b8b0-dff0e3789fb1" providerId="AD" clId="Web-{E371D509-7497-2955-2F36-A1B82A322B1B}" dt="2026-06-21T22:14:16.542" v="34" actId="20577"/>
      <pc:docMkLst>
        <pc:docMk/>
      </pc:docMkLst>
      <pc:sldChg chg="delSp modSp new mod setBg modClrScheme chgLayout">
        <pc:chgData name="Daniel Rojek (2508962)" userId="S::2508962@student.uwtsd.ac.uk::ddf8e149-b7d6-4867-b8b0-dff0e3789fb1" providerId="AD" clId="Web-{E371D509-7497-2955-2F36-A1B82A322B1B}" dt="2026-06-21T22:14:16.542" v="34" actId="20577"/>
        <pc:sldMkLst>
          <pc:docMk/>
          <pc:sldMk cId="3831952836" sldId="256"/>
        </pc:sldMkLst>
        <pc:spChg chg="mod ord">
          <ac:chgData name="Daniel Rojek (2508962)" userId="S::2508962@student.uwtsd.ac.uk::ddf8e149-b7d6-4867-b8b0-dff0e3789fb1" providerId="AD" clId="Web-{E371D509-7497-2955-2F36-A1B82A322B1B}" dt="2026-06-21T22:14:16.542" v="34" actId="20577"/>
          <ac:spMkLst>
            <pc:docMk/>
            <pc:sldMk cId="3831952836" sldId="256"/>
            <ac:spMk id="2" creationId="{AC34DEA5-8DA8-AFC4-FFD9-5D20612665DF}"/>
          </ac:spMkLst>
        </pc:spChg>
        <pc:spChg chg="del">
          <ac:chgData name="Daniel Rojek (2508962)" userId="S::2508962@student.uwtsd.ac.uk::ddf8e149-b7d6-4867-b8b0-dff0e3789fb1" providerId="AD" clId="Web-{E371D509-7497-2955-2F36-A1B82A322B1B}" dt="2026-06-21T22:13:09.037" v="16"/>
          <ac:spMkLst>
            <pc:docMk/>
            <pc:sldMk cId="3831952836" sldId="256"/>
            <ac:spMk id="3" creationId="{2589B7F7-894B-57C5-E548-B5A9BC1845BF}"/>
          </ac:spMkLst>
        </pc:spChg>
      </pc:sldChg>
    </pc:docChg>
  </pc:docChgLst>
  <pc:docChgLst>
    <pc:chgData name="Daniel Rojek (2508962)" userId="S::2508962@student.uwtsd.ac.uk::ddf8e149-b7d6-4867-b8b0-dff0e3789fb1" providerId="AD" clId="Web-{106328A5-16C9-DD5C-979B-012CAC6B8417}"/>
    <pc:docChg chg="modSld">
      <pc:chgData name="Daniel Rojek (2508962)" userId="S::2508962@student.uwtsd.ac.uk::ddf8e149-b7d6-4867-b8b0-dff0e3789fb1" providerId="AD" clId="Web-{106328A5-16C9-DD5C-979B-012CAC6B8417}" dt="2026-06-22T02:09:34.957" v="175" actId="20577"/>
      <pc:docMkLst>
        <pc:docMk/>
      </pc:docMkLst>
      <pc:sldChg chg="mod setBg">
        <pc:chgData name="Daniel Rojek (2508962)" userId="S::2508962@student.uwtsd.ac.uk::ddf8e149-b7d6-4867-b8b0-dff0e3789fb1" providerId="AD" clId="Web-{106328A5-16C9-DD5C-979B-012CAC6B8417}" dt="2026-06-22T02:01:01.584" v="114"/>
        <pc:sldMkLst>
          <pc:docMk/>
          <pc:sldMk cId="830852556" sldId="277"/>
        </pc:sldMkLst>
      </pc:sldChg>
      <pc:sldChg chg="modSp">
        <pc:chgData name="Daniel Rojek (2508962)" userId="S::2508962@student.uwtsd.ac.uk::ddf8e149-b7d6-4867-b8b0-dff0e3789fb1" providerId="AD" clId="Web-{106328A5-16C9-DD5C-979B-012CAC6B8417}" dt="2026-06-22T02:09:34.957" v="175" actId="20577"/>
        <pc:sldMkLst>
          <pc:docMk/>
          <pc:sldMk cId="3711162506" sldId="278"/>
        </pc:sldMkLst>
        <pc:spChg chg="mod">
          <ac:chgData name="Daniel Rojek (2508962)" userId="S::2508962@student.uwtsd.ac.uk::ddf8e149-b7d6-4867-b8b0-dff0e3789fb1" providerId="AD" clId="Web-{106328A5-16C9-DD5C-979B-012CAC6B8417}" dt="2026-06-22T02:09:34.957" v="175" actId="20577"/>
          <ac:spMkLst>
            <pc:docMk/>
            <pc:sldMk cId="3711162506" sldId="278"/>
            <ac:spMk id="3" creationId="{8CB17FB7-9E05-C6B7-52C3-2370FB1BD759}"/>
          </ac:spMkLst>
        </pc:spChg>
      </pc:sldChg>
    </pc:docChg>
  </pc:docChgLst>
  <pc:docChgLst>
    <pc:chgData name="Daniel Rojek (2508962)" userId="S::2508962@student.uwtsd.ac.uk::ddf8e149-b7d6-4867-b8b0-dff0e3789fb1" providerId="AD" clId="Web-{3253F864-6A5D-1596-CDA5-E02A8734A24F}"/>
    <pc:docChg chg="delSld modSld">
      <pc:chgData name="Daniel Rojek (2508962)" userId="S::2508962@student.uwtsd.ac.uk::ddf8e149-b7d6-4867-b8b0-dff0e3789fb1" providerId="AD" clId="Web-{3253F864-6A5D-1596-CDA5-E02A8734A24F}" dt="2026-06-21T21:20:14.509" v="7"/>
      <pc:docMkLst>
        <pc:docMk/>
      </pc:docMkLst>
      <pc:sldChg chg="addSp modSp del">
        <pc:chgData name="Daniel Rojek (2508962)" userId="S::2508962@student.uwtsd.ac.uk::ddf8e149-b7d6-4867-b8b0-dff0e3789fb1" providerId="AD" clId="Web-{3253F864-6A5D-1596-CDA5-E02A8734A24F}" dt="2026-06-21T21:20:14.509" v="7"/>
        <pc:sldMkLst>
          <pc:docMk/>
          <pc:sldMk cId="109857222" sldId="256"/>
        </pc:sldMkLst>
        <pc:spChg chg="add mod">
          <ac:chgData name="Daniel Rojek (2508962)" userId="S::2508962@student.uwtsd.ac.uk::ddf8e149-b7d6-4867-b8b0-dff0e3789fb1" providerId="AD" clId="Web-{3253F864-6A5D-1596-CDA5-E02A8734A24F}" dt="2026-06-21T21:19:36.742" v="3"/>
          <ac:spMkLst>
            <pc:docMk/>
            <pc:sldMk cId="109857222" sldId="256"/>
            <ac:spMk id="5" creationId="{AD7C47C5-3980-0EF8-86D2-4C811B120C4A}"/>
          </ac:spMkLst>
        </pc:spChg>
        <pc:picChg chg="add mod">
          <ac:chgData name="Daniel Rojek (2508962)" userId="S::2508962@student.uwtsd.ac.uk::ddf8e149-b7d6-4867-b8b0-dff0e3789fb1" providerId="AD" clId="Web-{3253F864-6A5D-1596-CDA5-E02A8734A24F}" dt="2026-06-21T21:20:02.009" v="6" actId="14100"/>
          <ac:picMkLst>
            <pc:docMk/>
            <pc:sldMk cId="109857222" sldId="256"/>
            <ac:picMk id="4" creationId="{33308CC4-6F25-A83A-C5FA-662988E2F2FB}"/>
          </ac:picMkLst>
        </pc:picChg>
      </pc:sldChg>
    </pc:docChg>
  </pc:docChgLst>
  <pc:docChgLst>
    <pc:chgData name="Daniel Rojek (2508962)" userId="S::2508962@student.uwtsd.ac.uk::ddf8e149-b7d6-4867-b8b0-dff0e3789fb1" providerId="AD" clId="Web-{D9053FDF-7488-9606-E383-3893E60174DF}"/>
    <pc:docChg chg="mod addSld delSld modSld addMainMaster delMainMaster modMainMaster setSldSz">
      <pc:chgData name="Daniel Rojek (2508962)" userId="S::2508962@student.uwtsd.ac.uk::ddf8e149-b7d6-4867-b8b0-dff0e3789fb1" providerId="AD" clId="Web-{D9053FDF-7488-9606-E383-3893E60174DF}" dt="2026-06-21T23:49:52.242" v="538"/>
      <pc:docMkLst>
        <pc:docMk/>
      </pc:docMkLst>
      <pc:sldChg chg="modSp mod modClrScheme chgLayout">
        <pc:chgData name="Daniel Rojek (2508962)" userId="S::2508962@student.uwtsd.ac.uk::ddf8e149-b7d6-4867-b8b0-dff0e3789fb1" providerId="AD" clId="Web-{D9053FDF-7488-9606-E383-3893E60174DF}" dt="2026-06-21T23:45:50.358" v="520"/>
        <pc:sldMkLst>
          <pc:docMk/>
          <pc:sldMk cId="3831952836" sldId="256"/>
        </pc:sldMkLst>
        <pc:spChg chg="mod ord">
          <ac:chgData name="Daniel Rojek (2508962)" userId="S::2508962@student.uwtsd.ac.uk::ddf8e149-b7d6-4867-b8b0-dff0e3789fb1" providerId="AD" clId="Web-{D9053FDF-7488-9606-E383-3893E60174DF}" dt="2026-06-21T23:45:50.358" v="520"/>
          <ac:spMkLst>
            <pc:docMk/>
            <pc:sldMk cId="3831952836" sldId="256"/>
            <ac:spMk id="2" creationId="{AC34DEA5-8DA8-AFC4-FFD9-5D20612665DF}"/>
          </ac:spMkLst>
        </pc:spChg>
      </pc:sldChg>
      <pc:sldChg chg="addSp delSp modSp new mod setBg modClrScheme delDesignElem chgLayout">
        <pc:chgData name="Daniel Rojek (2508962)" userId="S::2508962@student.uwtsd.ac.uk::ddf8e149-b7d6-4867-b8b0-dff0e3789fb1" providerId="AD" clId="Web-{D9053FDF-7488-9606-E383-3893E60174DF}" dt="2026-06-21T23:45:50.358" v="520"/>
        <pc:sldMkLst>
          <pc:docMk/>
          <pc:sldMk cId="516659928" sldId="257"/>
        </pc:sldMkLst>
        <pc:spChg chg="mod ord">
          <ac:chgData name="Daniel Rojek (2508962)" userId="S::2508962@student.uwtsd.ac.uk::ddf8e149-b7d6-4867-b8b0-dff0e3789fb1" providerId="AD" clId="Web-{D9053FDF-7488-9606-E383-3893E60174DF}" dt="2026-06-21T23:45:50.358" v="520"/>
          <ac:spMkLst>
            <pc:docMk/>
            <pc:sldMk cId="516659928" sldId="257"/>
            <ac:spMk id="2" creationId="{85DD6A1B-C12F-A586-58F8-288333F379FF}"/>
          </ac:spMkLst>
        </pc:spChg>
        <pc:spChg chg="del">
          <ac:chgData name="Daniel Rojek (2508962)" userId="S::2508962@student.uwtsd.ac.uk::ddf8e149-b7d6-4867-b8b0-dff0e3789fb1" providerId="AD" clId="Web-{D9053FDF-7488-9606-E383-3893E60174DF}" dt="2026-06-21T23:04:01.261" v="264"/>
          <ac:spMkLst>
            <pc:docMk/>
            <pc:sldMk cId="516659928" sldId="257"/>
            <ac:spMk id="3" creationId="{8D27024A-B592-68E1-5D2F-EDB0C1B0763B}"/>
          </ac:spMkLst>
        </pc:spChg>
        <pc:spChg chg="mod ord">
          <ac:chgData name="Daniel Rojek (2508962)" userId="S::2508962@student.uwtsd.ac.uk::ddf8e149-b7d6-4867-b8b0-dff0e3789fb1" providerId="AD" clId="Web-{D9053FDF-7488-9606-E383-3893E60174DF}" dt="2026-06-21T23:45:50.358" v="520"/>
          <ac:spMkLst>
            <pc:docMk/>
            <pc:sldMk cId="516659928" sldId="257"/>
            <ac:spMk id="4" creationId="{25A18FF6-761E-67B2-EEB0-EDD309812525}"/>
          </ac:spMkLst>
        </pc:spChg>
        <pc:spChg chg="add del mod">
          <ac:chgData name="Daniel Rojek (2508962)" userId="S::2508962@student.uwtsd.ac.uk::ddf8e149-b7d6-4867-b8b0-dff0e3789fb1" providerId="AD" clId="Web-{D9053FDF-7488-9606-E383-3893E60174DF}" dt="2026-06-21T23:43:22.477" v="504"/>
          <ac:spMkLst>
            <pc:docMk/>
            <pc:sldMk cId="516659928" sldId="257"/>
            <ac:spMk id="10" creationId="{04812C46-200A-4DEB-A05E-3ED6C68C2387}"/>
          </ac:spMkLst>
        </pc:spChg>
        <pc:spChg chg="add del mod">
          <ac:chgData name="Daniel Rojek (2508962)" userId="S::2508962@student.uwtsd.ac.uk::ddf8e149-b7d6-4867-b8b0-dff0e3789fb1" providerId="AD" clId="Web-{D9053FDF-7488-9606-E383-3893E60174DF}" dt="2026-06-21T23:43:22.477" v="504"/>
          <ac:spMkLst>
            <pc:docMk/>
            <pc:sldMk cId="516659928" sldId="257"/>
            <ac:spMk id="12" creationId="{D1EA859B-E555-4109-94F3-6700E046E008}"/>
          </ac:spMkLst>
        </pc:spChg>
        <pc:picChg chg="add mod ord modCrop">
          <ac:chgData name="Daniel Rojek (2508962)" userId="S::2508962@student.uwtsd.ac.uk::ddf8e149-b7d6-4867-b8b0-dff0e3789fb1" providerId="AD" clId="Web-{D9053FDF-7488-9606-E383-3893E60174DF}" dt="2026-06-21T23:45:50.358" v="520"/>
          <ac:picMkLst>
            <pc:docMk/>
            <pc:sldMk cId="516659928" sldId="257"/>
            <ac:picMk id="5" creationId="{0C0CD201-CDDD-8A0F-6965-A7D50DC58BFF}"/>
          </ac:picMkLst>
        </pc:picChg>
      </pc:sldChg>
      <pc:sldChg chg="addSp delSp modSp new mod setBg modClrScheme delDesignElem chgLayout">
        <pc:chgData name="Daniel Rojek (2508962)" userId="S::2508962@student.uwtsd.ac.uk::ddf8e149-b7d6-4867-b8b0-dff0e3789fb1" providerId="AD" clId="Web-{D9053FDF-7488-9606-E383-3893E60174DF}" dt="2026-06-21T23:45:50.358" v="520"/>
        <pc:sldMkLst>
          <pc:docMk/>
          <pc:sldMk cId="260049431" sldId="258"/>
        </pc:sldMkLst>
        <pc:spChg chg="mod ord">
          <ac:chgData name="Daniel Rojek (2508962)" userId="S::2508962@student.uwtsd.ac.uk::ddf8e149-b7d6-4867-b8b0-dff0e3789fb1" providerId="AD" clId="Web-{D9053FDF-7488-9606-E383-3893E60174DF}" dt="2026-06-21T23:45:50.358" v="520"/>
          <ac:spMkLst>
            <pc:docMk/>
            <pc:sldMk cId="260049431" sldId="258"/>
            <ac:spMk id="2" creationId="{9AB25C7C-3EE3-9D3C-5D3E-54E089B674AE}"/>
          </ac:spMkLst>
        </pc:spChg>
        <pc:spChg chg="del">
          <ac:chgData name="Daniel Rojek (2508962)" userId="S::2508962@student.uwtsd.ac.uk::ddf8e149-b7d6-4867-b8b0-dff0e3789fb1" providerId="AD" clId="Web-{D9053FDF-7488-9606-E383-3893E60174DF}" dt="2026-06-21T23:06:54.064" v="272"/>
          <ac:spMkLst>
            <pc:docMk/>
            <pc:sldMk cId="260049431" sldId="258"/>
            <ac:spMk id="3" creationId="{85E53F54-3170-EB29-E68F-3724A448B95B}"/>
          </ac:spMkLst>
        </pc:spChg>
        <pc:spChg chg="mod ord">
          <ac:chgData name="Daniel Rojek (2508962)" userId="S::2508962@student.uwtsd.ac.uk::ddf8e149-b7d6-4867-b8b0-dff0e3789fb1" providerId="AD" clId="Web-{D9053FDF-7488-9606-E383-3893E60174DF}" dt="2026-06-21T23:45:50.358" v="520"/>
          <ac:spMkLst>
            <pc:docMk/>
            <pc:sldMk cId="260049431" sldId="258"/>
            <ac:spMk id="4" creationId="{EBF4B1DE-B214-A1F7-1D0F-2892C722C226}"/>
          </ac:spMkLst>
        </pc:spChg>
        <pc:spChg chg="add del mod">
          <ac:chgData name="Daniel Rojek (2508962)" userId="S::2508962@student.uwtsd.ac.uk::ddf8e149-b7d6-4867-b8b0-dff0e3789fb1" providerId="AD" clId="Web-{D9053FDF-7488-9606-E383-3893E60174DF}" dt="2026-06-21T23:43:22.477" v="504"/>
          <ac:spMkLst>
            <pc:docMk/>
            <pc:sldMk cId="260049431" sldId="258"/>
            <ac:spMk id="10" creationId="{327D73B4-9F5C-4A64-A179-51B9500CB8B5}"/>
          </ac:spMkLst>
        </pc:spChg>
        <pc:spChg chg="add del mod">
          <ac:chgData name="Daniel Rojek (2508962)" userId="S::2508962@student.uwtsd.ac.uk::ddf8e149-b7d6-4867-b8b0-dff0e3789fb1" providerId="AD" clId="Web-{D9053FDF-7488-9606-E383-3893E60174DF}" dt="2026-06-21T23:43:22.477" v="504"/>
          <ac:spMkLst>
            <pc:docMk/>
            <pc:sldMk cId="260049431" sldId="258"/>
            <ac:spMk id="12" creationId="{C1F06963-6374-4B48-844F-071A9BAAAE02}"/>
          </ac:spMkLst>
        </pc:spChg>
        <pc:spChg chg="add del mod">
          <ac:chgData name="Daniel Rojek (2508962)" userId="S::2508962@student.uwtsd.ac.uk::ddf8e149-b7d6-4867-b8b0-dff0e3789fb1" providerId="AD" clId="Web-{D9053FDF-7488-9606-E383-3893E60174DF}" dt="2026-06-21T23:43:22.477" v="504"/>
          <ac:spMkLst>
            <pc:docMk/>
            <pc:sldMk cId="260049431" sldId="258"/>
            <ac:spMk id="14" creationId="{6CB927A4-E432-4310-9CD5-E89FF5063179}"/>
          </ac:spMkLst>
        </pc:spChg>
        <pc:spChg chg="add del mod">
          <ac:chgData name="Daniel Rojek (2508962)" userId="S::2508962@student.uwtsd.ac.uk::ddf8e149-b7d6-4867-b8b0-dff0e3789fb1" providerId="AD" clId="Web-{D9053FDF-7488-9606-E383-3893E60174DF}" dt="2026-06-21T23:43:22.477" v="504"/>
          <ac:spMkLst>
            <pc:docMk/>
            <pc:sldMk cId="260049431" sldId="258"/>
            <ac:spMk id="16" creationId="{1453BF6C-B012-48B7-B4E8-6D7AC7C27D02}"/>
          </ac:spMkLst>
        </pc:spChg>
        <pc:spChg chg="add del mod">
          <ac:chgData name="Daniel Rojek (2508962)" userId="S::2508962@student.uwtsd.ac.uk::ddf8e149-b7d6-4867-b8b0-dff0e3789fb1" providerId="AD" clId="Web-{D9053FDF-7488-9606-E383-3893E60174DF}" dt="2026-06-21T23:43:22.477" v="504"/>
          <ac:spMkLst>
            <pc:docMk/>
            <pc:sldMk cId="260049431" sldId="258"/>
            <ac:spMk id="18" creationId="{E3020543-B24B-4EC4-8FFC-8DD88EEA91A8}"/>
          </ac:spMkLst>
        </pc:spChg>
        <pc:picChg chg="add mod ord">
          <ac:chgData name="Daniel Rojek (2508962)" userId="S::2508962@student.uwtsd.ac.uk::ddf8e149-b7d6-4867-b8b0-dff0e3789fb1" providerId="AD" clId="Web-{D9053FDF-7488-9606-E383-3893E60174DF}" dt="2026-06-21T23:45:50.358" v="520"/>
          <ac:picMkLst>
            <pc:docMk/>
            <pc:sldMk cId="260049431" sldId="258"/>
            <ac:picMk id="5" creationId="{A67AF10E-890D-DDCA-889C-41B17FA79F0C}"/>
          </ac:picMkLst>
        </pc:picChg>
        <pc:cxnChg chg="add del mod">
          <ac:chgData name="Daniel Rojek (2508962)" userId="S::2508962@student.uwtsd.ac.uk::ddf8e149-b7d6-4867-b8b0-dff0e3789fb1" providerId="AD" clId="Web-{D9053FDF-7488-9606-E383-3893E60174DF}" dt="2026-06-21T23:43:22.477" v="504"/>
          <ac:cxnSpMkLst>
            <pc:docMk/>
            <pc:sldMk cId="260049431" sldId="258"/>
            <ac:cxnSpMk id="20" creationId="{C49DA8F6-BCC1-4447-B54C-57856834B94B}"/>
          </ac:cxnSpMkLst>
        </pc:cxnChg>
      </pc:sldChg>
      <pc:sldChg chg="addSp delSp modSp new mod setBg modClrScheme delDesignElem chgLayout">
        <pc:chgData name="Daniel Rojek (2508962)" userId="S::2508962@student.uwtsd.ac.uk::ddf8e149-b7d6-4867-b8b0-dff0e3789fb1" providerId="AD" clId="Web-{D9053FDF-7488-9606-E383-3893E60174DF}" dt="2026-06-21T23:45:50.358" v="520"/>
        <pc:sldMkLst>
          <pc:docMk/>
          <pc:sldMk cId="2357176910" sldId="259"/>
        </pc:sldMkLst>
        <pc:spChg chg="mod ord">
          <ac:chgData name="Daniel Rojek (2508962)" userId="S::2508962@student.uwtsd.ac.uk::ddf8e149-b7d6-4867-b8b0-dff0e3789fb1" providerId="AD" clId="Web-{D9053FDF-7488-9606-E383-3893E60174DF}" dt="2026-06-21T23:45:50.358" v="520"/>
          <ac:spMkLst>
            <pc:docMk/>
            <pc:sldMk cId="2357176910" sldId="259"/>
            <ac:spMk id="2" creationId="{C23DC3A1-5195-6583-543F-68631397E189}"/>
          </ac:spMkLst>
        </pc:spChg>
        <pc:spChg chg="del">
          <ac:chgData name="Daniel Rojek (2508962)" userId="S::2508962@student.uwtsd.ac.uk::ddf8e149-b7d6-4867-b8b0-dff0e3789fb1" providerId="AD" clId="Web-{D9053FDF-7488-9606-E383-3893E60174DF}" dt="2026-06-21T23:09:02.381" v="278"/>
          <ac:spMkLst>
            <pc:docMk/>
            <pc:sldMk cId="2357176910" sldId="259"/>
            <ac:spMk id="3" creationId="{442C5004-3922-DE22-5A92-762164223BFE}"/>
          </ac:spMkLst>
        </pc:spChg>
        <pc:spChg chg="mod ord">
          <ac:chgData name="Daniel Rojek (2508962)" userId="S::2508962@student.uwtsd.ac.uk::ddf8e149-b7d6-4867-b8b0-dff0e3789fb1" providerId="AD" clId="Web-{D9053FDF-7488-9606-E383-3893E60174DF}" dt="2026-06-21T23:45:50.358" v="520"/>
          <ac:spMkLst>
            <pc:docMk/>
            <pc:sldMk cId="2357176910" sldId="259"/>
            <ac:spMk id="4" creationId="{24C31684-FF22-A152-C387-13C484349863}"/>
          </ac:spMkLst>
        </pc:spChg>
        <pc:spChg chg="add del mod">
          <ac:chgData name="Daniel Rojek (2508962)" userId="S::2508962@student.uwtsd.ac.uk::ddf8e149-b7d6-4867-b8b0-dff0e3789fb1" providerId="AD" clId="Web-{D9053FDF-7488-9606-E383-3893E60174DF}" dt="2026-06-21T23:43:22.477" v="504"/>
          <ac:spMkLst>
            <pc:docMk/>
            <pc:sldMk cId="2357176910" sldId="259"/>
            <ac:spMk id="10" creationId="{04812C46-200A-4DEB-A05E-3ED6C68C2387}"/>
          </ac:spMkLst>
        </pc:spChg>
        <pc:spChg chg="add del mod">
          <ac:chgData name="Daniel Rojek (2508962)" userId="S::2508962@student.uwtsd.ac.uk::ddf8e149-b7d6-4867-b8b0-dff0e3789fb1" providerId="AD" clId="Web-{D9053FDF-7488-9606-E383-3893E60174DF}" dt="2026-06-21T23:43:22.477" v="504"/>
          <ac:spMkLst>
            <pc:docMk/>
            <pc:sldMk cId="2357176910" sldId="259"/>
            <ac:spMk id="12" creationId="{D1EA859B-E555-4109-94F3-6700E046E008}"/>
          </ac:spMkLst>
        </pc:spChg>
        <pc:picChg chg="add mod ord">
          <ac:chgData name="Daniel Rojek (2508962)" userId="S::2508962@student.uwtsd.ac.uk::ddf8e149-b7d6-4867-b8b0-dff0e3789fb1" providerId="AD" clId="Web-{D9053FDF-7488-9606-E383-3893E60174DF}" dt="2026-06-21T23:45:50.358" v="520"/>
          <ac:picMkLst>
            <pc:docMk/>
            <pc:sldMk cId="2357176910" sldId="259"/>
            <ac:picMk id="5" creationId="{CFE5C3C0-AC69-76A1-E3A1-4A0A208FD412}"/>
          </ac:picMkLst>
        </pc:picChg>
      </pc:sldChg>
      <pc:sldChg chg="addSp delSp modSp new mod setBg modClrScheme delDesignElem chgLayout">
        <pc:chgData name="Daniel Rojek (2508962)" userId="S::2508962@student.uwtsd.ac.uk::ddf8e149-b7d6-4867-b8b0-dff0e3789fb1" providerId="AD" clId="Web-{D9053FDF-7488-9606-E383-3893E60174DF}" dt="2026-06-21T23:45:50.358" v="520"/>
        <pc:sldMkLst>
          <pc:docMk/>
          <pc:sldMk cId="268146036" sldId="260"/>
        </pc:sldMkLst>
        <pc:spChg chg="mod ord">
          <ac:chgData name="Daniel Rojek (2508962)" userId="S::2508962@student.uwtsd.ac.uk::ddf8e149-b7d6-4867-b8b0-dff0e3789fb1" providerId="AD" clId="Web-{D9053FDF-7488-9606-E383-3893E60174DF}" dt="2026-06-21T23:45:50.358" v="520"/>
          <ac:spMkLst>
            <pc:docMk/>
            <pc:sldMk cId="268146036" sldId="260"/>
            <ac:spMk id="2" creationId="{216368BB-9F7D-D04A-D12E-8DB7B47279B8}"/>
          </ac:spMkLst>
        </pc:spChg>
        <pc:spChg chg="del">
          <ac:chgData name="Daniel Rojek (2508962)" userId="S::2508962@student.uwtsd.ac.uk::ddf8e149-b7d6-4867-b8b0-dff0e3789fb1" providerId="AD" clId="Web-{D9053FDF-7488-9606-E383-3893E60174DF}" dt="2026-06-21T23:10:43.213" v="284"/>
          <ac:spMkLst>
            <pc:docMk/>
            <pc:sldMk cId="268146036" sldId="260"/>
            <ac:spMk id="3" creationId="{461E5C5A-2C49-128C-22FC-6DC62268B711}"/>
          </ac:spMkLst>
        </pc:spChg>
        <pc:spChg chg="mod ord">
          <ac:chgData name="Daniel Rojek (2508962)" userId="S::2508962@student.uwtsd.ac.uk::ddf8e149-b7d6-4867-b8b0-dff0e3789fb1" providerId="AD" clId="Web-{D9053FDF-7488-9606-E383-3893E60174DF}" dt="2026-06-21T23:45:50.358" v="520"/>
          <ac:spMkLst>
            <pc:docMk/>
            <pc:sldMk cId="268146036" sldId="260"/>
            <ac:spMk id="4" creationId="{8E387713-D6E0-954F-8511-3CCF3B56DDB3}"/>
          </ac:spMkLst>
        </pc:spChg>
        <pc:spChg chg="add del mod">
          <ac:chgData name="Daniel Rojek (2508962)" userId="S::2508962@student.uwtsd.ac.uk::ddf8e149-b7d6-4867-b8b0-dff0e3789fb1" providerId="AD" clId="Web-{D9053FDF-7488-9606-E383-3893E60174DF}" dt="2026-06-21T23:43:22.477" v="504"/>
          <ac:spMkLst>
            <pc:docMk/>
            <pc:sldMk cId="268146036" sldId="260"/>
            <ac:spMk id="10" creationId="{04812C46-200A-4DEB-A05E-3ED6C68C2387}"/>
          </ac:spMkLst>
        </pc:spChg>
        <pc:spChg chg="add del mod">
          <ac:chgData name="Daniel Rojek (2508962)" userId="S::2508962@student.uwtsd.ac.uk::ddf8e149-b7d6-4867-b8b0-dff0e3789fb1" providerId="AD" clId="Web-{D9053FDF-7488-9606-E383-3893E60174DF}" dt="2026-06-21T23:43:22.477" v="504"/>
          <ac:spMkLst>
            <pc:docMk/>
            <pc:sldMk cId="268146036" sldId="260"/>
            <ac:spMk id="12" creationId="{D1EA859B-E555-4109-94F3-6700E046E008}"/>
          </ac:spMkLst>
        </pc:spChg>
        <pc:picChg chg="add mod ord">
          <ac:chgData name="Daniel Rojek (2508962)" userId="S::2508962@student.uwtsd.ac.uk::ddf8e149-b7d6-4867-b8b0-dff0e3789fb1" providerId="AD" clId="Web-{D9053FDF-7488-9606-E383-3893E60174DF}" dt="2026-06-21T23:45:50.358" v="520"/>
          <ac:picMkLst>
            <pc:docMk/>
            <pc:sldMk cId="268146036" sldId="260"/>
            <ac:picMk id="5" creationId="{392919D2-51D1-3797-9509-97B47E69FF29}"/>
          </ac:picMkLst>
        </pc:picChg>
      </pc:sldChg>
      <pc:sldChg chg="addSp delSp modSp new mod setBg modClrScheme delDesignElem chgLayout">
        <pc:chgData name="Daniel Rojek (2508962)" userId="S::2508962@student.uwtsd.ac.uk::ddf8e149-b7d6-4867-b8b0-dff0e3789fb1" providerId="AD" clId="Web-{D9053FDF-7488-9606-E383-3893E60174DF}" dt="2026-06-21T23:45:50.358" v="520"/>
        <pc:sldMkLst>
          <pc:docMk/>
          <pc:sldMk cId="1238918610" sldId="261"/>
        </pc:sldMkLst>
        <pc:spChg chg="mod ord">
          <ac:chgData name="Daniel Rojek (2508962)" userId="S::2508962@student.uwtsd.ac.uk::ddf8e149-b7d6-4867-b8b0-dff0e3789fb1" providerId="AD" clId="Web-{D9053FDF-7488-9606-E383-3893E60174DF}" dt="2026-06-21T23:45:50.358" v="520"/>
          <ac:spMkLst>
            <pc:docMk/>
            <pc:sldMk cId="1238918610" sldId="261"/>
            <ac:spMk id="2" creationId="{4F98674D-803C-7516-F63E-75CAF48B3F65}"/>
          </ac:spMkLst>
        </pc:spChg>
        <pc:spChg chg="del">
          <ac:chgData name="Daniel Rojek (2508962)" userId="S::2508962@student.uwtsd.ac.uk::ddf8e149-b7d6-4867-b8b0-dff0e3789fb1" providerId="AD" clId="Web-{D9053FDF-7488-9606-E383-3893E60174DF}" dt="2026-06-21T23:12:46.249" v="286"/>
          <ac:spMkLst>
            <pc:docMk/>
            <pc:sldMk cId="1238918610" sldId="261"/>
            <ac:spMk id="3" creationId="{43A753AF-054E-AAAA-763F-8A28879A63F9}"/>
          </ac:spMkLst>
        </pc:spChg>
        <pc:spChg chg="mod ord">
          <ac:chgData name="Daniel Rojek (2508962)" userId="S::2508962@student.uwtsd.ac.uk::ddf8e149-b7d6-4867-b8b0-dff0e3789fb1" providerId="AD" clId="Web-{D9053FDF-7488-9606-E383-3893E60174DF}" dt="2026-06-21T23:45:50.358" v="520"/>
          <ac:spMkLst>
            <pc:docMk/>
            <pc:sldMk cId="1238918610" sldId="261"/>
            <ac:spMk id="4" creationId="{9FADDFF9-E0D0-6D1C-DA53-67688A212D94}"/>
          </ac:spMkLst>
        </pc:spChg>
        <pc:spChg chg="add del mod">
          <ac:chgData name="Daniel Rojek (2508962)" userId="S::2508962@student.uwtsd.ac.uk::ddf8e149-b7d6-4867-b8b0-dff0e3789fb1" providerId="AD" clId="Web-{D9053FDF-7488-9606-E383-3893E60174DF}" dt="2026-06-21T23:43:22.477" v="504"/>
          <ac:spMkLst>
            <pc:docMk/>
            <pc:sldMk cId="1238918610" sldId="261"/>
            <ac:spMk id="10" creationId="{04812C46-200A-4DEB-A05E-3ED6C68C2387}"/>
          </ac:spMkLst>
        </pc:spChg>
        <pc:spChg chg="add del mod">
          <ac:chgData name="Daniel Rojek (2508962)" userId="S::2508962@student.uwtsd.ac.uk::ddf8e149-b7d6-4867-b8b0-dff0e3789fb1" providerId="AD" clId="Web-{D9053FDF-7488-9606-E383-3893E60174DF}" dt="2026-06-21T23:43:22.477" v="504"/>
          <ac:spMkLst>
            <pc:docMk/>
            <pc:sldMk cId="1238918610" sldId="261"/>
            <ac:spMk id="12" creationId="{D1EA859B-E555-4109-94F3-6700E046E008}"/>
          </ac:spMkLst>
        </pc:spChg>
        <pc:picChg chg="add mod ord">
          <ac:chgData name="Daniel Rojek (2508962)" userId="S::2508962@student.uwtsd.ac.uk::ddf8e149-b7d6-4867-b8b0-dff0e3789fb1" providerId="AD" clId="Web-{D9053FDF-7488-9606-E383-3893E60174DF}" dt="2026-06-21T23:45:50.358" v="520"/>
          <ac:picMkLst>
            <pc:docMk/>
            <pc:sldMk cId="1238918610" sldId="261"/>
            <ac:picMk id="5" creationId="{7F86D79F-C76B-BC6F-DD07-D6AC857DD00A}"/>
          </ac:picMkLst>
        </pc:picChg>
      </pc:sldChg>
      <pc:sldChg chg="addSp delSp modSp new mod setBg modClrScheme chgLayout">
        <pc:chgData name="Daniel Rojek (2508962)" userId="S::2508962@student.uwtsd.ac.uk::ddf8e149-b7d6-4867-b8b0-dff0e3789fb1" providerId="AD" clId="Web-{D9053FDF-7488-9606-E383-3893E60174DF}" dt="2026-06-21T23:45:50.358" v="520"/>
        <pc:sldMkLst>
          <pc:docMk/>
          <pc:sldMk cId="1902043700" sldId="262"/>
        </pc:sldMkLst>
        <pc:spChg chg="mod ord">
          <ac:chgData name="Daniel Rojek (2508962)" userId="S::2508962@student.uwtsd.ac.uk::ddf8e149-b7d6-4867-b8b0-dff0e3789fb1" providerId="AD" clId="Web-{D9053FDF-7488-9606-E383-3893E60174DF}" dt="2026-06-21T23:45:50.358" v="520"/>
          <ac:spMkLst>
            <pc:docMk/>
            <pc:sldMk cId="1902043700" sldId="262"/>
            <ac:spMk id="2" creationId="{C24EB1F9-83F3-9382-77CD-60B89CD90633}"/>
          </ac:spMkLst>
        </pc:spChg>
        <pc:spChg chg="del">
          <ac:chgData name="Daniel Rojek (2508962)" userId="S::2508962@student.uwtsd.ac.uk::ddf8e149-b7d6-4867-b8b0-dff0e3789fb1" providerId="AD" clId="Web-{D9053FDF-7488-9606-E383-3893E60174DF}" dt="2026-06-21T23:18:06.573" v="291"/>
          <ac:spMkLst>
            <pc:docMk/>
            <pc:sldMk cId="1902043700" sldId="262"/>
            <ac:spMk id="3" creationId="{7904BC81-7577-8ADA-BF7C-9AACF2E56D0F}"/>
          </ac:spMkLst>
        </pc:spChg>
        <pc:spChg chg="mod ord">
          <ac:chgData name="Daniel Rojek (2508962)" userId="S::2508962@student.uwtsd.ac.uk::ddf8e149-b7d6-4867-b8b0-dff0e3789fb1" providerId="AD" clId="Web-{D9053FDF-7488-9606-E383-3893E60174DF}" dt="2026-06-21T23:45:50.358" v="520"/>
          <ac:spMkLst>
            <pc:docMk/>
            <pc:sldMk cId="1902043700" sldId="262"/>
            <ac:spMk id="4" creationId="{4CB65E1D-C920-E8ED-BBEE-559AC196F320}"/>
          </ac:spMkLst>
        </pc:spChg>
        <pc:picChg chg="add mod ord">
          <ac:chgData name="Daniel Rojek (2508962)" userId="S::2508962@student.uwtsd.ac.uk::ddf8e149-b7d6-4867-b8b0-dff0e3789fb1" providerId="AD" clId="Web-{D9053FDF-7488-9606-E383-3893E60174DF}" dt="2026-06-21T23:45:50.358" v="520"/>
          <ac:picMkLst>
            <pc:docMk/>
            <pc:sldMk cId="1902043700" sldId="262"/>
            <ac:picMk id="5" creationId="{3386CE8E-63FB-4BEB-3518-E53B1851C5F4}"/>
          </ac:picMkLst>
        </pc:picChg>
      </pc:sldChg>
      <pc:sldChg chg="modSp new mod modClrScheme chgLayout">
        <pc:chgData name="Daniel Rojek (2508962)" userId="S::2508962@student.uwtsd.ac.uk::ddf8e149-b7d6-4867-b8b0-dff0e3789fb1" providerId="AD" clId="Web-{D9053FDF-7488-9606-E383-3893E60174DF}" dt="2026-06-21T23:45:50.358" v="520"/>
        <pc:sldMkLst>
          <pc:docMk/>
          <pc:sldMk cId="703651185" sldId="263"/>
        </pc:sldMkLst>
        <pc:spChg chg="mod ord">
          <ac:chgData name="Daniel Rojek (2508962)" userId="S::2508962@student.uwtsd.ac.uk::ddf8e149-b7d6-4867-b8b0-dff0e3789fb1" providerId="AD" clId="Web-{D9053FDF-7488-9606-E383-3893E60174DF}" dt="2026-06-21T23:45:50.358" v="520"/>
          <ac:spMkLst>
            <pc:docMk/>
            <pc:sldMk cId="703651185" sldId="263"/>
            <ac:spMk id="2" creationId="{AA75CE6D-46CF-07C2-D222-C250A5F93298}"/>
          </ac:spMkLst>
        </pc:spChg>
        <pc:spChg chg="mod ord">
          <ac:chgData name="Daniel Rojek (2508962)" userId="S::2508962@student.uwtsd.ac.uk::ddf8e149-b7d6-4867-b8b0-dff0e3789fb1" providerId="AD" clId="Web-{D9053FDF-7488-9606-E383-3893E60174DF}" dt="2026-06-21T23:45:50.358" v="520"/>
          <ac:spMkLst>
            <pc:docMk/>
            <pc:sldMk cId="703651185" sldId="263"/>
            <ac:spMk id="3" creationId="{D1413181-EF74-5203-1E75-7F3CD3BC4A17}"/>
          </ac:spMkLst>
        </pc:spChg>
        <pc:spChg chg="mod ord">
          <ac:chgData name="Daniel Rojek (2508962)" userId="S::2508962@student.uwtsd.ac.uk::ddf8e149-b7d6-4867-b8b0-dff0e3789fb1" providerId="AD" clId="Web-{D9053FDF-7488-9606-E383-3893E60174DF}" dt="2026-06-21T23:45:50.358" v="520"/>
          <ac:spMkLst>
            <pc:docMk/>
            <pc:sldMk cId="703651185" sldId="263"/>
            <ac:spMk id="4" creationId="{186DA5DA-72EC-D62E-8B07-310A61CADE32}"/>
          </ac:spMkLst>
        </pc:spChg>
      </pc:sldChg>
      <pc:sldChg chg="modSp new mod modClrScheme chgLayout">
        <pc:chgData name="Daniel Rojek (2508962)" userId="S::2508962@student.uwtsd.ac.uk::ddf8e149-b7d6-4867-b8b0-dff0e3789fb1" providerId="AD" clId="Web-{D9053FDF-7488-9606-E383-3893E60174DF}" dt="2026-06-21T23:45:50.358" v="520"/>
        <pc:sldMkLst>
          <pc:docMk/>
          <pc:sldMk cId="396210452" sldId="264"/>
        </pc:sldMkLst>
        <pc:spChg chg="mod ord">
          <ac:chgData name="Daniel Rojek (2508962)" userId="S::2508962@student.uwtsd.ac.uk::ddf8e149-b7d6-4867-b8b0-dff0e3789fb1" providerId="AD" clId="Web-{D9053FDF-7488-9606-E383-3893E60174DF}" dt="2026-06-21T23:45:50.358" v="520"/>
          <ac:spMkLst>
            <pc:docMk/>
            <pc:sldMk cId="396210452" sldId="264"/>
            <ac:spMk id="2" creationId="{97BFAB49-656E-08E6-79B5-CED1ACA5B631}"/>
          </ac:spMkLst>
        </pc:spChg>
        <pc:spChg chg="mod ord">
          <ac:chgData name="Daniel Rojek (2508962)" userId="S::2508962@student.uwtsd.ac.uk::ddf8e149-b7d6-4867-b8b0-dff0e3789fb1" providerId="AD" clId="Web-{D9053FDF-7488-9606-E383-3893E60174DF}" dt="2026-06-21T23:45:50.358" v="520"/>
          <ac:spMkLst>
            <pc:docMk/>
            <pc:sldMk cId="396210452" sldId="264"/>
            <ac:spMk id="3" creationId="{12731EF6-0D2F-AC0A-A57F-72E0E9DA31FA}"/>
          </ac:spMkLst>
        </pc:spChg>
        <pc:spChg chg="mod ord">
          <ac:chgData name="Daniel Rojek (2508962)" userId="S::2508962@student.uwtsd.ac.uk::ddf8e149-b7d6-4867-b8b0-dff0e3789fb1" providerId="AD" clId="Web-{D9053FDF-7488-9606-E383-3893E60174DF}" dt="2026-06-21T23:45:50.358" v="520"/>
          <ac:spMkLst>
            <pc:docMk/>
            <pc:sldMk cId="396210452" sldId="264"/>
            <ac:spMk id="4" creationId="{4DE411E9-C4E3-66FE-C3A9-54910C69BE51}"/>
          </ac:spMkLst>
        </pc:spChg>
      </pc:sldChg>
      <pc:sldChg chg="modSp new mod modClrScheme chgLayout">
        <pc:chgData name="Daniel Rojek (2508962)" userId="S::2508962@student.uwtsd.ac.uk::ddf8e149-b7d6-4867-b8b0-dff0e3789fb1" providerId="AD" clId="Web-{D9053FDF-7488-9606-E383-3893E60174DF}" dt="2026-06-21T23:45:50.358" v="520"/>
        <pc:sldMkLst>
          <pc:docMk/>
          <pc:sldMk cId="1243322293" sldId="265"/>
        </pc:sldMkLst>
        <pc:spChg chg="mod ord">
          <ac:chgData name="Daniel Rojek (2508962)" userId="S::2508962@student.uwtsd.ac.uk::ddf8e149-b7d6-4867-b8b0-dff0e3789fb1" providerId="AD" clId="Web-{D9053FDF-7488-9606-E383-3893E60174DF}" dt="2026-06-21T23:45:50.358" v="520"/>
          <ac:spMkLst>
            <pc:docMk/>
            <pc:sldMk cId="1243322293" sldId="265"/>
            <ac:spMk id="2" creationId="{759A6ECE-C569-7C76-5CEC-300CDCAE6B99}"/>
          </ac:spMkLst>
        </pc:spChg>
        <pc:spChg chg="mod ord">
          <ac:chgData name="Daniel Rojek (2508962)" userId="S::2508962@student.uwtsd.ac.uk::ddf8e149-b7d6-4867-b8b0-dff0e3789fb1" providerId="AD" clId="Web-{D9053FDF-7488-9606-E383-3893E60174DF}" dt="2026-06-21T23:45:50.358" v="520"/>
          <ac:spMkLst>
            <pc:docMk/>
            <pc:sldMk cId="1243322293" sldId="265"/>
            <ac:spMk id="3" creationId="{CDC58B5F-85BC-B2BB-59AB-82E0A33C1BFF}"/>
          </ac:spMkLst>
        </pc:spChg>
        <pc:spChg chg="mod ord">
          <ac:chgData name="Daniel Rojek (2508962)" userId="S::2508962@student.uwtsd.ac.uk::ddf8e149-b7d6-4867-b8b0-dff0e3789fb1" providerId="AD" clId="Web-{D9053FDF-7488-9606-E383-3893E60174DF}" dt="2026-06-21T23:45:50.358" v="520"/>
          <ac:spMkLst>
            <pc:docMk/>
            <pc:sldMk cId="1243322293" sldId="265"/>
            <ac:spMk id="4" creationId="{B7387739-4AA7-F445-8B1B-D09C1121A2B7}"/>
          </ac:spMkLst>
        </pc:spChg>
      </pc:sldChg>
      <pc:sldChg chg="modSp new mod modClrScheme chgLayout">
        <pc:chgData name="Daniel Rojek (2508962)" userId="S::2508962@student.uwtsd.ac.uk::ddf8e149-b7d6-4867-b8b0-dff0e3789fb1" providerId="AD" clId="Web-{D9053FDF-7488-9606-E383-3893E60174DF}" dt="2026-06-21T23:45:50.358" v="520"/>
        <pc:sldMkLst>
          <pc:docMk/>
          <pc:sldMk cId="4250324786" sldId="266"/>
        </pc:sldMkLst>
        <pc:spChg chg="mod ord">
          <ac:chgData name="Daniel Rojek (2508962)" userId="S::2508962@student.uwtsd.ac.uk::ddf8e149-b7d6-4867-b8b0-dff0e3789fb1" providerId="AD" clId="Web-{D9053FDF-7488-9606-E383-3893E60174DF}" dt="2026-06-21T23:45:50.358" v="520"/>
          <ac:spMkLst>
            <pc:docMk/>
            <pc:sldMk cId="4250324786" sldId="266"/>
            <ac:spMk id="2" creationId="{299B612C-220D-986C-B08B-6D0C917C4FE3}"/>
          </ac:spMkLst>
        </pc:spChg>
        <pc:spChg chg="mod ord">
          <ac:chgData name="Daniel Rojek (2508962)" userId="S::2508962@student.uwtsd.ac.uk::ddf8e149-b7d6-4867-b8b0-dff0e3789fb1" providerId="AD" clId="Web-{D9053FDF-7488-9606-E383-3893E60174DF}" dt="2026-06-21T23:45:50.358" v="520"/>
          <ac:spMkLst>
            <pc:docMk/>
            <pc:sldMk cId="4250324786" sldId="266"/>
            <ac:spMk id="3" creationId="{F0D7F62C-7420-C6C9-B6F6-35ECB87B92BA}"/>
          </ac:spMkLst>
        </pc:spChg>
        <pc:spChg chg="mod ord">
          <ac:chgData name="Daniel Rojek (2508962)" userId="S::2508962@student.uwtsd.ac.uk::ddf8e149-b7d6-4867-b8b0-dff0e3789fb1" providerId="AD" clId="Web-{D9053FDF-7488-9606-E383-3893E60174DF}" dt="2026-06-21T23:45:50.358" v="520"/>
          <ac:spMkLst>
            <pc:docMk/>
            <pc:sldMk cId="4250324786" sldId="266"/>
            <ac:spMk id="4" creationId="{7018F478-63B4-E5D0-FDDA-DB4D7F25FCAD}"/>
          </ac:spMkLst>
        </pc:spChg>
      </pc:sldChg>
      <pc:sldChg chg="new del">
        <pc:chgData name="Daniel Rojek (2508962)" userId="S::2508962@student.uwtsd.ac.uk::ddf8e149-b7d6-4867-b8b0-dff0e3789fb1" providerId="AD" clId="Web-{D9053FDF-7488-9606-E383-3893E60174DF}" dt="2026-06-21T22:40:21.623" v="118"/>
        <pc:sldMkLst>
          <pc:docMk/>
          <pc:sldMk cId="3473988508" sldId="267"/>
        </pc:sldMkLst>
      </pc:sldChg>
      <pc:sldChg chg="modSp new mod modClrScheme chgLayout">
        <pc:chgData name="Daniel Rojek (2508962)" userId="S::2508962@student.uwtsd.ac.uk::ddf8e149-b7d6-4867-b8b0-dff0e3789fb1" providerId="AD" clId="Web-{D9053FDF-7488-9606-E383-3893E60174DF}" dt="2026-06-21T23:45:50.358" v="520"/>
        <pc:sldMkLst>
          <pc:docMk/>
          <pc:sldMk cId="3481699611" sldId="267"/>
        </pc:sldMkLst>
        <pc:spChg chg="mod ord">
          <ac:chgData name="Daniel Rojek (2508962)" userId="S::2508962@student.uwtsd.ac.uk::ddf8e149-b7d6-4867-b8b0-dff0e3789fb1" providerId="AD" clId="Web-{D9053FDF-7488-9606-E383-3893E60174DF}" dt="2026-06-21T23:45:50.358" v="520"/>
          <ac:spMkLst>
            <pc:docMk/>
            <pc:sldMk cId="3481699611" sldId="267"/>
            <ac:spMk id="2" creationId="{93FA4637-AC6D-FC56-F155-7A0EA35AFF69}"/>
          </ac:spMkLst>
        </pc:spChg>
        <pc:spChg chg="mod ord">
          <ac:chgData name="Daniel Rojek (2508962)" userId="S::2508962@student.uwtsd.ac.uk::ddf8e149-b7d6-4867-b8b0-dff0e3789fb1" providerId="AD" clId="Web-{D9053FDF-7488-9606-E383-3893E60174DF}" dt="2026-06-21T23:45:50.358" v="520"/>
          <ac:spMkLst>
            <pc:docMk/>
            <pc:sldMk cId="3481699611" sldId="267"/>
            <ac:spMk id="3" creationId="{13DAB4F9-BE79-73B1-710B-2C44FD497206}"/>
          </ac:spMkLst>
        </pc:spChg>
      </pc:sldChg>
      <pc:sldChg chg="modSp new mod modClrScheme chgLayout">
        <pc:chgData name="Daniel Rojek (2508962)" userId="S::2508962@student.uwtsd.ac.uk::ddf8e149-b7d6-4867-b8b0-dff0e3789fb1" providerId="AD" clId="Web-{D9053FDF-7488-9606-E383-3893E60174DF}" dt="2026-06-21T23:45:50.358" v="520"/>
        <pc:sldMkLst>
          <pc:docMk/>
          <pc:sldMk cId="474757388" sldId="268"/>
        </pc:sldMkLst>
        <pc:spChg chg="mod ord">
          <ac:chgData name="Daniel Rojek (2508962)" userId="S::2508962@student.uwtsd.ac.uk::ddf8e149-b7d6-4867-b8b0-dff0e3789fb1" providerId="AD" clId="Web-{D9053FDF-7488-9606-E383-3893E60174DF}" dt="2026-06-21T23:45:50.358" v="520"/>
          <ac:spMkLst>
            <pc:docMk/>
            <pc:sldMk cId="474757388" sldId="268"/>
            <ac:spMk id="2" creationId="{405DB241-850E-E6DF-C394-21172D83F246}"/>
          </ac:spMkLst>
        </pc:spChg>
        <pc:spChg chg="mod ord">
          <ac:chgData name="Daniel Rojek (2508962)" userId="S::2508962@student.uwtsd.ac.uk::ddf8e149-b7d6-4867-b8b0-dff0e3789fb1" providerId="AD" clId="Web-{D9053FDF-7488-9606-E383-3893E60174DF}" dt="2026-06-21T23:45:50.358" v="520"/>
          <ac:spMkLst>
            <pc:docMk/>
            <pc:sldMk cId="474757388" sldId="268"/>
            <ac:spMk id="3" creationId="{E3C57DF5-0359-4F47-8163-667BE2188F8E}"/>
          </ac:spMkLst>
        </pc:spChg>
      </pc:sldChg>
      <pc:sldChg chg="addSp modSp new del">
        <pc:chgData name="Daniel Rojek (2508962)" userId="S::2508962@student.uwtsd.ac.uk::ddf8e149-b7d6-4867-b8b0-dff0e3789fb1" providerId="AD" clId="Web-{D9053FDF-7488-9606-E383-3893E60174DF}" dt="2026-06-21T22:42:15.690" v="133"/>
        <pc:sldMkLst>
          <pc:docMk/>
          <pc:sldMk cId="881279278" sldId="268"/>
        </pc:sldMkLst>
        <pc:spChg chg="add mod">
          <ac:chgData name="Daniel Rojek (2508962)" userId="S::2508962@student.uwtsd.ac.uk::ddf8e149-b7d6-4867-b8b0-dff0e3789fb1" providerId="AD" clId="Web-{D9053FDF-7488-9606-E383-3893E60174DF}" dt="2026-06-21T22:42:10.174" v="132" actId="688"/>
          <ac:spMkLst>
            <pc:docMk/>
            <pc:sldMk cId="881279278" sldId="268"/>
            <ac:spMk id="2" creationId="{E108EF4F-5FCB-8D84-876C-6C906B07E631}"/>
          </ac:spMkLst>
        </pc:spChg>
      </pc:sldChg>
      <pc:sldChg chg="modSp new mod modClrScheme chgLayout">
        <pc:chgData name="Daniel Rojek (2508962)" userId="S::2508962@student.uwtsd.ac.uk::ddf8e149-b7d6-4867-b8b0-dff0e3789fb1" providerId="AD" clId="Web-{D9053FDF-7488-9606-E383-3893E60174DF}" dt="2026-06-21T23:45:50.358" v="520"/>
        <pc:sldMkLst>
          <pc:docMk/>
          <pc:sldMk cId="3624358872" sldId="269"/>
        </pc:sldMkLst>
        <pc:spChg chg="mod ord">
          <ac:chgData name="Daniel Rojek (2508962)" userId="S::2508962@student.uwtsd.ac.uk::ddf8e149-b7d6-4867-b8b0-dff0e3789fb1" providerId="AD" clId="Web-{D9053FDF-7488-9606-E383-3893E60174DF}" dt="2026-06-21T23:45:50.358" v="520"/>
          <ac:spMkLst>
            <pc:docMk/>
            <pc:sldMk cId="3624358872" sldId="269"/>
            <ac:spMk id="2" creationId="{78995637-5208-3CD8-ACB1-828CBC220668}"/>
          </ac:spMkLst>
        </pc:spChg>
        <pc:spChg chg="mod ord">
          <ac:chgData name="Daniel Rojek (2508962)" userId="S::2508962@student.uwtsd.ac.uk::ddf8e149-b7d6-4867-b8b0-dff0e3789fb1" providerId="AD" clId="Web-{D9053FDF-7488-9606-E383-3893E60174DF}" dt="2026-06-21T23:45:50.358" v="520"/>
          <ac:spMkLst>
            <pc:docMk/>
            <pc:sldMk cId="3624358872" sldId="269"/>
            <ac:spMk id="3" creationId="{9AA52211-B680-F7C5-ED03-E4A036D8F893}"/>
          </ac:spMkLst>
        </pc:spChg>
      </pc:sldChg>
      <pc:sldChg chg="addSp modSp new mod setBg modClrScheme chgLayout">
        <pc:chgData name="Daniel Rojek (2508962)" userId="S::2508962@student.uwtsd.ac.uk::ddf8e149-b7d6-4867-b8b0-dff0e3789fb1" providerId="AD" clId="Web-{D9053FDF-7488-9606-E383-3893E60174DF}" dt="2026-06-21T23:45:50.358" v="520"/>
        <pc:sldMkLst>
          <pc:docMk/>
          <pc:sldMk cId="140396996" sldId="270"/>
        </pc:sldMkLst>
        <pc:graphicFrameChg chg="add mod modGraphic">
          <ac:chgData name="Daniel Rojek (2508962)" userId="S::2508962@student.uwtsd.ac.uk::ddf8e149-b7d6-4867-b8b0-dff0e3789fb1" providerId="AD" clId="Web-{D9053FDF-7488-9606-E383-3893E60174DF}" dt="2026-06-21T23:42:43.331" v="503"/>
          <ac:graphicFrameMkLst>
            <pc:docMk/>
            <pc:sldMk cId="140396996" sldId="270"/>
            <ac:graphicFrameMk id="3" creationId="{CBA125A5-7E2F-C836-0FF4-12EAFE65D0DF}"/>
          </ac:graphicFrameMkLst>
        </pc:graphicFrameChg>
      </pc:sldChg>
      <pc:sldChg chg="addSp delSp modSp new del">
        <pc:chgData name="Daniel Rojek (2508962)" userId="S::2508962@student.uwtsd.ac.uk::ddf8e149-b7d6-4867-b8b0-dff0e3789fb1" providerId="AD" clId="Web-{D9053FDF-7488-9606-E383-3893E60174DF}" dt="2026-06-21T23:29:48.118" v="325"/>
        <pc:sldMkLst>
          <pc:docMk/>
          <pc:sldMk cId="956699141" sldId="270"/>
        </pc:sldMkLst>
        <pc:spChg chg="del mod">
          <ac:chgData name="Daniel Rojek (2508962)" userId="S::2508962@student.uwtsd.ac.uk::ddf8e149-b7d6-4867-b8b0-dff0e3789fb1" providerId="AD" clId="Web-{D9053FDF-7488-9606-E383-3893E60174DF}" dt="2026-06-21T23:28:29.349" v="299"/>
          <ac:spMkLst>
            <pc:docMk/>
            <pc:sldMk cId="956699141" sldId="270"/>
            <ac:spMk id="3" creationId="{1FBCA560-0E18-1F70-8347-EE10B572CD10}"/>
          </ac:spMkLst>
        </pc:spChg>
        <pc:graphicFrameChg chg="add mod ord modGraphic">
          <ac:chgData name="Daniel Rojek (2508962)" userId="S::2508962@student.uwtsd.ac.uk::ddf8e149-b7d6-4867-b8b0-dff0e3789fb1" providerId="AD" clId="Web-{D9053FDF-7488-9606-E383-3893E60174DF}" dt="2026-06-21T23:29:40.602" v="324"/>
          <ac:graphicFrameMkLst>
            <pc:docMk/>
            <pc:sldMk cId="956699141" sldId="270"/>
            <ac:graphicFrameMk id="5" creationId="{46E5F07E-DF92-2FCD-DC8F-85D28C51CC35}"/>
          </ac:graphicFrameMkLst>
        </pc:graphicFrameChg>
      </pc:sldChg>
      <pc:sldChg chg="add del">
        <pc:chgData name="Daniel Rojek (2508962)" userId="S::2508962@student.uwtsd.ac.uk::ddf8e149-b7d6-4867-b8b0-dff0e3789fb1" providerId="AD" clId="Web-{D9053FDF-7488-9606-E383-3893E60174DF}" dt="2026-06-21T23:30:27.166" v="328"/>
        <pc:sldMkLst>
          <pc:docMk/>
          <pc:sldMk cId="956699141" sldId="271"/>
        </pc:sldMkLst>
      </pc:sldChg>
      <pc:sldChg chg="addSp modSp new mod setBg modClrScheme chgLayout">
        <pc:chgData name="Daniel Rojek (2508962)" userId="S::2508962@student.uwtsd.ac.uk::ddf8e149-b7d6-4867-b8b0-dff0e3789fb1" providerId="AD" clId="Web-{D9053FDF-7488-9606-E383-3893E60174DF}" dt="2026-06-21T23:45:50.358" v="520"/>
        <pc:sldMkLst>
          <pc:docMk/>
          <pc:sldMk cId="4086575634" sldId="271"/>
        </pc:sldMkLst>
        <pc:graphicFrameChg chg="add mod modGraphic">
          <ac:chgData name="Daniel Rojek (2508962)" userId="S::2508962@student.uwtsd.ac.uk::ddf8e149-b7d6-4867-b8b0-dff0e3789fb1" providerId="AD" clId="Web-{D9053FDF-7488-9606-E383-3893E60174DF}" dt="2026-06-21T23:42:43.331" v="503"/>
          <ac:graphicFrameMkLst>
            <pc:docMk/>
            <pc:sldMk cId="4086575634" sldId="271"/>
            <ac:graphicFrameMk id="3" creationId="{BF09AC9C-B368-6878-3310-734A4A581651}"/>
          </ac:graphicFrameMkLst>
        </pc:graphicFrameChg>
      </pc:sldChg>
      <pc:sldChg chg="addSp modSp new del mod setBg modClrScheme chgLayout">
        <pc:chgData name="Daniel Rojek (2508962)" userId="S::2508962@student.uwtsd.ac.uk::ddf8e149-b7d6-4867-b8b0-dff0e3789fb1" providerId="AD" clId="Web-{D9053FDF-7488-9606-E383-3893E60174DF}" dt="2026-06-21T23:45:25.419" v="517"/>
        <pc:sldMkLst>
          <pc:docMk/>
          <pc:sldMk cId="82702501" sldId="272"/>
        </pc:sldMkLst>
        <pc:graphicFrameChg chg="add mod modGraphic">
          <ac:chgData name="Daniel Rojek (2508962)" userId="S::2508962@student.uwtsd.ac.uk::ddf8e149-b7d6-4867-b8b0-dff0e3789fb1" providerId="AD" clId="Web-{D9053FDF-7488-9606-E383-3893E60174DF}" dt="2026-06-21T23:42:43.331" v="503"/>
          <ac:graphicFrameMkLst>
            <pc:docMk/>
            <pc:sldMk cId="82702501" sldId="272"/>
            <ac:graphicFrameMk id="3" creationId="{198BC001-89A9-986D-9172-53D860E2E8BC}"/>
          </ac:graphicFrameMkLst>
        </pc:graphicFrameChg>
        <pc:graphicFrameChg chg="add mod modGraphic">
          <ac:chgData name="Daniel Rojek (2508962)" userId="S::2508962@student.uwtsd.ac.uk::ddf8e149-b7d6-4867-b8b0-dff0e3789fb1" providerId="AD" clId="Web-{D9053FDF-7488-9606-E383-3893E60174DF}" dt="2026-06-21T23:42:43.331" v="503"/>
          <ac:graphicFrameMkLst>
            <pc:docMk/>
            <pc:sldMk cId="82702501" sldId="272"/>
            <ac:graphicFrameMk id="5" creationId="{24C0DDB6-4A2C-5280-DEBB-2B50B4DB4425}"/>
          </ac:graphicFrameMkLst>
        </pc:graphicFrameChg>
      </pc:sldChg>
      <pc:sldChg chg="addSp modSp new del">
        <pc:chgData name="Daniel Rojek (2508962)" userId="S::2508962@student.uwtsd.ac.uk::ddf8e149-b7d6-4867-b8b0-dff0e3789fb1" providerId="AD" clId="Web-{D9053FDF-7488-9606-E383-3893E60174DF}" dt="2026-06-21T23:35:56.423" v="414"/>
        <pc:sldMkLst>
          <pc:docMk/>
          <pc:sldMk cId="378603700" sldId="272"/>
        </pc:sldMkLst>
        <pc:spChg chg="add mod">
          <ac:chgData name="Daniel Rojek (2508962)" userId="S::2508962@student.uwtsd.ac.uk::ddf8e149-b7d6-4867-b8b0-dff0e3789fb1" providerId="AD" clId="Web-{D9053FDF-7488-9606-E383-3893E60174DF}" dt="2026-06-21T23:35:45.126" v="413"/>
          <ac:spMkLst>
            <pc:docMk/>
            <pc:sldMk cId="378603700" sldId="272"/>
            <ac:spMk id="6" creationId="{68BDB3F5-D772-9DB2-7DBF-20047DDF1F17}"/>
          </ac:spMkLst>
        </pc:spChg>
        <pc:graphicFrameChg chg="add mod">
          <ac:chgData name="Daniel Rojek (2508962)" userId="S::2508962@student.uwtsd.ac.uk::ddf8e149-b7d6-4867-b8b0-dff0e3789fb1" providerId="AD" clId="Web-{D9053FDF-7488-9606-E383-3893E60174DF}" dt="2026-06-21T23:35:45.063" v="410"/>
          <ac:graphicFrameMkLst>
            <pc:docMk/>
            <pc:sldMk cId="378603700" sldId="272"/>
            <ac:graphicFrameMk id="3" creationId="{68A99CDE-CA3F-8FEB-D9BB-3420D5109453}"/>
          </ac:graphicFrameMkLst>
        </pc:graphicFrameChg>
        <pc:graphicFrameChg chg="add mod">
          <ac:chgData name="Daniel Rojek (2508962)" userId="S::2508962@student.uwtsd.ac.uk::ddf8e149-b7d6-4867-b8b0-dff0e3789fb1" providerId="AD" clId="Web-{D9053FDF-7488-9606-E383-3893E60174DF}" dt="2026-06-21T23:35:45.110" v="411"/>
          <ac:graphicFrameMkLst>
            <pc:docMk/>
            <pc:sldMk cId="378603700" sldId="272"/>
            <ac:graphicFrameMk id="5" creationId="{E435D4B3-6CEF-58B3-D21C-956F406B09D6}"/>
          </ac:graphicFrameMkLst>
        </pc:graphicFrameChg>
      </pc:sldChg>
      <pc:sldChg chg="addSp delSp modSp new mod modClrScheme chgLayout">
        <pc:chgData name="Daniel Rojek (2508962)" userId="S::2508962@student.uwtsd.ac.uk::ddf8e149-b7d6-4867-b8b0-dff0e3789fb1" providerId="AD" clId="Web-{D9053FDF-7488-9606-E383-3893E60174DF}" dt="2026-06-21T23:47:15.017" v="526"/>
        <pc:sldMkLst>
          <pc:docMk/>
          <pc:sldMk cId="2136503212" sldId="272"/>
        </pc:sldMkLst>
        <pc:spChg chg="del">
          <ac:chgData name="Daniel Rojek (2508962)" userId="S::2508962@student.uwtsd.ac.uk::ddf8e149-b7d6-4867-b8b0-dff0e3789fb1" providerId="AD" clId="Web-{D9053FDF-7488-9606-E383-3893E60174DF}" dt="2026-06-21T23:47:15.017" v="526"/>
          <ac:spMkLst>
            <pc:docMk/>
            <pc:sldMk cId="2136503212" sldId="272"/>
            <ac:spMk id="2" creationId="{57A878A0-BE63-0FB6-1C2A-291ED47283DA}"/>
          </ac:spMkLst>
        </pc:spChg>
        <pc:spChg chg="del">
          <ac:chgData name="Daniel Rojek (2508962)" userId="S::2508962@student.uwtsd.ac.uk::ddf8e149-b7d6-4867-b8b0-dff0e3789fb1" providerId="AD" clId="Web-{D9053FDF-7488-9606-E383-3893E60174DF}" dt="2026-06-21T23:47:15.017" v="526"/>
          <ac:spMkLst>
            <pc:docMk/>
            <pc:sldMk cId="2136503212" sldId="272"/>
            <ac:spMk id="3" creationId="{6EEF2787-1568-0EAA-1263-8C952593D332}"/>
          </ac:spMkLst>
        </pc:spChg>
        <pc:spChg chg="mod">
          <ac:chgData name="Daniel Rojek (2508962)" userId="S::2508962@student.uwtsd.ac.uk::ddf8e149-b7d6-4867-b8b0-dff0e3789fb1" providerId="AD" clId="Web-{D9053FDF-7488-9606-E383-3893E60174DF}" dt="2026-06-21T23:47:15.017" v="526"/>
          <ac:spMkLst>
            <pc:docMk/>
            <pc:sldMk cId="2136503212" sldId="272"/>
            <ac:spMk id="4" creationId="{5FEDDFA5-959F-800C-C3EE-6748064952B8}"/>
          </ac:spMkLst>
        </pc:spChg>
        <pc:spChg chg="mod">
          <ac:chgData name="Daniel Rojek (2508962)" userId="S::2508962@student.uwtsd.ac.uk::ddf8e149-b7d6-4867-b8b0-dff0e3789fb1" providerId="AD" clId="Web-{D9053FDF-7488-9606-E383-3893E60174DF}" dt="2026-06-21T23:47:15.017" v="526"/>
          <ac:spMkLst>
            <pc:docMk/>
            <pc:sldMk cId="2136503212" sldId="272"/>
            <ac:spMk id="5" creationId="{10C99BB7-C7B1-2A3D-537B-87E0E0CA7DEE}"/>
          </ac:spMkLst>
        </pc:spChg>
        <pc:spChg chg="mod">
          <ac:chgData name="Daniel Rojek (2508962)" userId="S::2508962@student.uwtsd.ac.uk::ddf8e149-b7d6-4867-b8b0-dff0e3789fb1" providerId="AD" clId="Web-{D9053FDF-7488-9606-E383-3893E60174DF}" dt="2026-06-21T23:47:15.017" v="526"/>
          <ac:spMkLst>
            <pc:docMk/>
            <pc:sldMk cId="2136503212" sldId="272"/>
            <ac:spMk id="6" creationId="{FE297BA2-96D2-A49E-72B0-A083D4FCFA5F}"/>
          </ac:spMkLst>
        </pc:spChg>
        <pc:spChg chg="add mod">
          <ac:chgData name="Daniel Rojek (2508962)" userId="S::2508962@student.uwtsd.ac.uk::ddf8e149-b7d6-4867-b8b0-dff0e3789fb1" providerId="AD" clId="Web-{D9053FDF-7488-9606-E383-3893E60174DF}" dt="2026-06-21T23:47:15.017" v="526"/>
          <ac:spMkLst>
            <pc:docMk/>
            <pc:sldMk cId="2136503212" sldId="272"/>
            <ac:spMk id="13" creationId="{0FC5B34F-A7BC-A835-F734-9C29F37A4D22}"/>
          </ac:spMkLst>
        </pc:spChg>
        <pc:graphicFrameChg chg="add mod">
          <ac:chgData name="Daniel Rojek (2508962)" userId="S::2508962@student.uwtsd.ac.uk::ddf8e149-b7d6-4867-b8b0-dff0e3789fb1" providerId="AD" clId="Web-{D9053FDF-7488-9606-E383-3893E60174DF}" dt="2026-06-21T23:47:15.017" v="526"/>
          <ac:graphicFrameMkLst>
            <pc:docMk/>
            <pc:sldMk cId="2136503212" sldId="272"/>
            <ac:graphicFrameMk id="8" creationId="{D64B1457-BBD5-2FB8-A2D1-FF4B8CF16339}"/>
          </ac:graphicFrameMkLst>
        </pc:graphicFrameChg>
      </pc:sldChg>
      <pc:sldChg chg="addSp modSp new del">
        <pc:chgData name="Daniel Rojek (2508962)" userId="S::2508962@student.uwtsd.ac.uk::ddf8e149-b7d6-4867-b8b0-dff0e3789fb1" providerId="AD" clId="Web-{D9053FDF-7488-9606-E383-3893E60174DF}" dt="2026-06-21T23:38:08.946" v="432"/>
        <pc:sldMkLst>
          <pc:docMk/>
          <pc:sldMk cId="3039412081" sldId="272"/>
        </pc:sldMkLst>
        <pc:spChg chg="add mod">
          <ac:chgData name="Daniel Rojek (2508962)" userId="S::2508962@student.uwtsd.ac.uk::ddf8e149-b7d6-4867-b8b0-dff0e3789fb1" providerId="AD" clId="Web-{D9053FDF-7488-9606-E383-3893E60174DF}" dt="2026-06-21T23:37:39.538" v="431" actId="14100"/>
          <ac:spMkLst>
            <pc:docMk/>
            <pc:sldMk cId="3039412081" sldId="272"/>
            <ac:spMk id="6" creationId="{7C14262B-981C-A9A7-B59D-978184642012}"/>
          </ac:spMkLst>
        </pc:spChg>
        <pc:graphicFrameChg chg="add mod modGraphic">
          <ac:chgData name="Daniel Rojek (2508962)" userId="S::2508962@student.uwtsd.ac.uk::ddf8e149-b7d6-4867-b8b0-dff0e3789fb1" providerId="AD" clId="Web-{D9053FDF-7488-9606-E383-3893E60174DF}" dt="2026-06-21T23:36:54.365" v="425"/>
          <ac:graphicFrameMkLst>
            <pc:docMk/>
            <pc:sldMk cId="3039412081" sldId="272"/>
            <ac:graphicFrameMk id="3" creationId="{AFD36922-0BD8-375F-0C2B-D024BB19D253}"/>
          </ac:graphicFrameMkLst>
        </pc:graphicFrameChg>
        <pc:graphicFrameChg chg="add mod modGraphic">
          <ac:chgData name="Daniel Rojek (2508962)" userId="S::2508962@student.uwtsd.ac.uk::ddf8e149-b7d6-4867-b8b0-dff0e3789fb1" providerId="AD" clId="Web-{D9053FDF-7488-9606-E383-3893E60174DF}" dt="2026-06-21T23:37:35.632" v="430"/>
          <ac:graphicFrameMkLst>
            <pc:docMk/>
            <pc:sldMk cId="3039412081" sldId="272"/>
            <ac:graphicFrameMk id="5" creationId="{CFD22089-2883-8358-4828-28C1BBF99697}"/>
          </ac:graphicFrameMkLst>
        </pc:graphicFrameChg>
      </pc:sldChg>
      <pc:sldChg chg="add del">
        <pc:chgData name="Daniel Rojek (2508962)" userId="S::2508962@student.uwtsd.ac.uk::ddf8e149-b7d6-4867-b8b0-dff0e3789fb1" providerId="AD" clId="Web-{D9053FDF-7488-9606-E383-3893E60174DF}" dt="2026-06-21T23:46:48.063" v="524"/>
        <pc:sldMkLst>
          <pc:docMk/>
          <pc:sldMk cId="82702501" sldId="273"/>
        </pc:sldMkLst>
      </pc:sldChg>
      <pc:sldChg chg="addSp delSp modSp new">
        <pc:chgData name="Daniel Rojek (2508962)" userId="S::2508962@student.uwtsd.ac.uk::ddf8e149-b7d6-4867-b8b0-dff0e3789fb1" providerId="AD" clId="Web-{D9053FDF-7488-9606-E383-3893E60174DF}" dt="2026-06-21T23:49:52.242" v="538"/>
        <pc:sldMkLst>
          <pc:docMk/>
          <pc:sldMk cId="687569089" sldId="273"/>
        </pc:sldMkLst>
        <pc:spChg chg="del">
          <ac:chgData name="Daniel Rojek (2508962)" userId="S::2508962@student.uwtsd.ac.uk::ddf8e149-b7d6-4867-b8b0-dff0e3789fb1" providerId="AD" clId="Web-{D9053FDF-7488-9606-E383-3893E60174DF}" dt="2026-06-21T23:49:38.319" v="537"/>
          <ac:spMkLst>
            <pc:docMk/>
            <pc:sldMk cId="687569089" sldId="273"/>
            <ac:spMk id="3" creationId="{FB767AA6-F499-0101-5DDB-EBEF293512C2}"/>
          </ac:spMkLst>
        </pc:spChg>
        <pc:graphicFrameChg chg="add mod ord modGraphic">
          <ac:chgData name="Daniel Rojek (2508962)" userId="S::2508962@student.uwtsd.ac.uk::ddf8e149-b7d6-4867-b8b0-dff0e3789fb1" providerId="AD" clId="Web-{D9053FDF-7488-9606-E383-3893E60174DF}" dt="2026-06-21T23:49:52.242" v="538"/>
          <ac:graphicFrameMkLst>
            <pc:docMk/>
            <pc:sldMk cId="687569089" sldId="273"/>
            <ac:graphicFrameMk id="8" creationId="{9EDBCB07-B8CF-4E92-7658-7A147E317A4F}"/>
          </ac:graphicFrameMkLst>
        </pc:graphicFrameChg>
      </pc:sldChg>
      <pc:sldChg chg="addSp delSp modSp new del mod modClrScheme chgLayout">
        <pc:chgData name="Daniel Rojek (2508962)" userId="S::2508962@student.uwtsd.ac.uk::ddf8e149-b7d6-4867-b8b0-dff0e3789fb1" providerId="AD" clId="Web-{D9053FDF-7488-9606-E383-3893E60174DF}" dt="2026-06-21T23:48:50.849" v="533"/>
        <pc:sldMkLst>
          <pc:docMk/>
          <pc:sldMk cId="2311817534" sldId="273"/>
        </pc:sldMkLst>
        <pc:spChg chg="add del">
          <ac:chgData name="Daniel Rojek (2508962)" userId="S::2508962@student.uwtsd.ac.uk::ddf8e149-b7d6-4867-b8b0-dff0e3789fb1" providerId="AD" clId="Web-{D9053FDF-7488-9606-E383-3893E60174DF}" dt="2026-06-21T23:48:24.426" v="531"/>
          <ac:spMkLst>
            <pc:docMk/>
            <pc:sldMk cId="2311817534" sldId="273"/>
            <ac:spMk id="2" creationId="{437BFBCF-141C-D82E-1A02-0027EA75779B}"/>
          </ac:spMkLst>
        </pc:spChg>
        <pc:spChg chg="add del">
          <ac:chgData name="Daniel Rojek (2508962)" userId="S::2508962@student.uwtsd.ac.uk::ddf8e149-b7d6-4867-b8b0-dff0e3789fb1" providerId="AD" clId="Web-{D9053FDF-7488-9606-E383-3893E60174DF}" dt="2026-06-21T23:48:24.426" v="531"/>
          <ac:spMkLst>
            <pc:docMk/>
            <pc:sldMk cId="2311817534" sldId="273"/>
            <ac:spMk id="3" creationId="{8D936655-56E9-04B2-13E1-C2A27F0922DA}"/>
          </ac:spMkLst>
        </pc:spChg>
        <pc:spChg chg="mod">
          <ac:chgData name="Daniel Rojek (2508962)" userId="S::2508962@student.uwtsd.ac.uk::ddf8e149-b7d6-4867-b8b0-dff0e3789fb1" providerId="AD" clId="Web-{D9053FDF-7488-9606-E383-3893E60174DF}" dt="2026-06-21T23:48:37.833" v="532"/>
          <ac:spMkLst>
            <pc:docMk/>
            <pc:sldMk cId="2311817534" sldId="273"/>
            <ac:spMk id="4" creationId="{2F48EF38-7068-FF86-FC26-1E335BBA59F9}"/>
          </ac:spMkLst>
        </pc:spChg>
        <pc:spChg chg="mod">
          <ac:chgData name="Daniel Rojek (2508962)" userId="S::2508962@student.uwtsd.ac.uk::ddf8e149-b7d6-4867-b8b0-dff0e3789fb1" providerId="AD" clId="Web-{D9053FDF-7488-9606-E383-3893E60174DF}" dt="2026-06-21T23:48:37.833" v="532"/>
          <ac:spMkLst>
            <pc:docMk/>
            <pc:sldMk cId="2311817534" sldId="273"/>
            <ac:spMk id="5" creationId="{9931AFBC-63C1-A8B2-1F93-25AFDDE953F3}"/>
          </ac:spMkLst>
        </pc:spChg>
        <pc:spChg chg="mod">
          <ac:chgData name="Daniel Rojek (2508962)" userId="S::2508962@student.uwtsd.ac.uk::ddf8e149-b7d6-4867-b8b0-dff0e3789fb1" providerId="AD" clId="Web-{D9053FDF-7488-9606-E383-3893E60174DF}" dt="2026-06-21T23:48:37.833" v="532"/>
          <ac:spMkLst>
            <pc:docMk/>
            <pc:sldMk cId="2311817534" sldId="273"/>
            <ac:spMk id="6" creationId="{F560A02D-D636-7981-B6A8-7CA2C7B5A170}"/>
          </ac:spMkLst>
        </pc:spChg>
        <pc:spChg chg="add del mod">
          <ac:chgData name="Daniel Rojek (2508962)" userId="S::2508962@student.uwtsd.ac.uk::ddf8e149-b7d6-4867-b8b0-dff0e3789fb1" providerId="AD" clId="Web-{D9053FDF-7488-9606-E383-3893E60174DF}" dt="2026-06-21T23:48:24.426" v="530"/>
          <ac:spMkLst>
            <pc:docMk/>
            <pc:sldMk cId="2311817534" sldId="273"/>
            <ac:spMk id="13" creationId="{8D3E174F-4A86-8C8A-8C38-794962768BF9}"/>
          </ac:spMkLst>
        </pc:spChg>
        <pc:spChg chg="add del mod">
          <ac:chgData name="Daniel Rojek (2508962)" userId="S::2508962@student.uwtsd.ac.uk::ddf8e149-b7d6-4867-b8b0-dff0e3789fb1" providerId="AD" clId="Web-{D9053FDF-7488-9606-E383-3893E60174DF}" dt="2026-06-21T23:48:24.426" v="530"/>
          <ac:spMkLst>
            <pc:docMk/>
            <pc:sldMk cId="2311817534" sldId="273"/>
            <ac:spMk id="15" creationId="{8044B0E7-8EAD-CBCE-16B8-846C01953F07}"/>
          </ac:spMkLst>
        </pc:spChg>
        <pc:spChg chg="add del mod">
          <ac:chgData name="Daniel Rojek (2508962)" userId="S::2508962@student.uwtsd.ac.uk::ddf8e149-b7d6-4867-b8b0-dff0e3789fb1" providerId="AD" clId="Web-{D9053FDF-7488-9606-E383-3893E60174DF}" dt="2026-06-21T23:48:37.833" v="532"/>
          <ac:spMkLst>
            <pc:docMk/>
            <pc:sldMk cId="2311817534" sldId="273"/>
            <ac:spMk id="17" creationId="{9C39FFD3-E593-0BB4-60E4-097A9C67CE23}"/>
          </ac:spMkLst>
        </pc:spChg>
        <pc:spChg chg="add mod">
          <ac:chgData name="Daniel Rojek (2508962)" userId="S::2508962@student.uwtsd.ac.uk::ddf8e149-b7d6-4867-b8b0-dff0e3789fb1" providerId="AD" clId="Web-{D9053FDF-7488-9606-E383-3893E60174DF}" dt="2026-06-21T23:48:37.833" v="532"/>
          <ac:spMkLst>
            <pc:docMk/>
            <pc:sldMk cId="2311817534" sldId="273"/>
            <ac:spMk id="22" creationId="{9E1CC486-566D-AF89-4EA9-48998B57946A}"/>
          </ac:spMkLst>
        </pc:spChg>
        <pc:spChg chg="add mod">
          <ac:chgData name="Daniel Rojek (2508962)" userId="S::2508962@student.uwtsd.ac.uk::ddf8e149-b7d6-4867-b8b0-dff0e3789fb1" providerId="AD" clId="Web-{D9053FDF-7488-9606-E383-3893E60174DF}" dt="2026-06-21T23:48:37.833" v="532"/>
          <ac:spMkLst>
            <pc:docMk/>
            <pc:sldMk cId="2311817534" sldId="273"/>
            <ac:spMk id="24" creationId="{BE9E366C-C2FE-EB4C-BE8C-195C8F61BDF5}"/>
          </ac:spMkLst>
        </pc:spChg>
        <pc:graphicFrameChg chg="add mod modGraphic">
          <ac:chgData name="Daniel Rojek (2508962)" userId="S::2508962@student.uwtsd.ac.uk::ddf8e149-b7d6-4867-b8b0-dff0e3789fb1" providerId="AD" clId="Web-{D9053FDF-7488-9606-E383-3893E60174DF}" dt="2026-06-21T23:48:37.833" v="532"/>
          <ac:graphicFrameMkLst>
            <pc:docMk/>
            <pc:sldMk cId="2311817534" sldId="273"/>
            <ac:graphicFrameMk id="8" creationId="{EA85ED53-D794-9591-3F2C-CCB2EF409182}"/>
          </ac:graphicFrameMkLst>
        </pc:graphicFrameChg>
      </pc:sldChg>
      <pc:sldChg chg="add del">
        <pc:chgData name="Daniel Rojek (2508962)" userId="S::2508962@student.uwtsd.ac.uk::ddf8e149-b7d6-4867-b8b0-dff0e3789fb1" providerId="AD" clId="Web-{D9053FDF-7488-9606-E383-3893E60174DF}" dt="2026-06-21T23:49:21.741" v="536"/>
        <pc:sldMkLst>
          <pc:docMk/>
          <pc:sldMk cId="2311817534" sldId="274"/>
        </pc:sldMkLst>
      </pc:sldChg>
      <pc:sldMasterChg chg="modSp del delSldLayout modSldLayout">
        <pc:chgData name="Daniel Rojek (2508962)" userId="S::2508962@student.uwtsd.ac.uk::ddf8e149-b7d6-4867-b8b0-dff0e3789fb1" providerId="AD" clId="Web-{D9053FDF-7488-9606-E383-3893E60174DF}" dt="2026-06-21T23:43:22.477" v="504"/>
        <pc:sldMasterMkLst>
          <pc:docMk/>
          <pc:sldMasterMk cId="2460954070" sldId="2147483660"/>
        </pc:sldMasterMkLst>
        <pc:spChg chg="mod">
          <ac:chgData name="Daniel Rojek (2508962)" userId="S::2508962@student.uwtsd.ac.uk::ddf8e149-b7d6-4867-b8b0-dff0e3789fb1" providerId="AD" clId="Web-{D9053FDF-7488-9606-E383-3893E60174DF}" dt="2026-06-21T23:42:43.331" v="503"/>
          <ac:spMkLst>
            <pc:docMk/>
            <pc:sldMasterMk cId="2460954070" sldId="2147483660"/>
            <ac:spMk id="2" creationId="{00000000-0000-0000-0000-000000000000}"/>
          </ac:spMkLst>
        </pc:spChg>
        <pc:spChg chg="mod">
          <ac:chgData name="Daniel Rojek (2508962)" userId="S::2508962@student.uwtsd.ac.uk::ddf8e149-b7d6-4867-b8b0-dff0e3789fb1" providerId="AD" clId="Web-{D9053FDF-7488-9606-E383-3893E60174DF}" dt="2026-06-21T23:42:43.331" v="503"/>
          <ac:spMkLst>
            <pc:docMk/>
            <pc:sldMasterMk cId="2460954070" sldId="2147483660"/>
            <ac:spMk id="3" creationId="{00000000-0000-0000-0000-000000000000}"/>
          </ac:spMkLst>
        </pc:spChg>
        <pc:spChg chg="mod">
          <ac:chgData name="Daniel Rojek (2508962)" userId="S::2508962@student.uwtsd.ac.uk::ddf8e149-b7d6-4867-b8b0-dff0e3789fb1" providerId="AD" clId="Web-{D9053FDF-7488-9606-E383-3893E60174DF}" dt="2026-06-21T23:42:43.331" v="503"/>
          <ac:spMkLst>
            <pc:docMk/>
            <pc:sldMasterMk cId="2460954070" sldId="2147483660"/>
            <ac:spMk id="4" creationId="{00000000-0000-0000-0000-000000000000}"/>
          </ac:spMkLst>
        </pc:spChg>
        <pc:spChg chg="mod">
          <ac:chgData name="Daniel Rojek (2508962)" userId="S::2508962@student.uwtsd.ac.uk::ddf8e149-b7d6-4867-b8b0-dff0e3789fb1" providerId="AD" clId="Web-{D9053FDF-7488-9606-E383-3893E60174DF}" dt="2026-06-21T23:42:43.331" v="503"/>
          <ac:spMkLst>
            <pc:docMk/>
            <pc:sldMasterMk cId="2460954070" sldId="2147483660"/>
            <ac:spMk id="5" creationId="{00000000-0000-0000-0000-000000000000}"/>
          </ac:spMkLst>
        </pc:spChg>
        <pc:spChg chg="mod">
          <ac:chgData name="Daniel Rojek (2508962)" userId="S::2508962@student.uwtsd.ac.uk::ddf8e149-b7d6-4867-b8b0-dff0e3789fb1" providerId="AD" clId="Web-{D9053FDF-7488-9606-E383-3893E60174DF}" dt="2026-06-21T23:42:43.331" v="503"/>
          <ac:spMkLst>
            <pc:docMk/>
            <pc:sldMasterMk cId="2460954070" sldId="2147483660"/>
            <ac:spMk id="6" creationId="{00000000-0000-0000-0000-000000000000}"/>
          </ac:spMkLst>
        </pc:spChg>
        <pc:sldLayoutChg chg="modSp del">
          <pc:chgData name="Daniel Rojek (2508962)" userId="S::2508962@student.uwtsd.ac.uk::ddf8e149-b7d6-4867-b8b0-dff0e3789fb1" providerId="AD" clId="Web-{D9053FDF-7488-9606-E383-3893E60174DF}" dt="2026-06-21T23:43:22.477" v="504"/>
          <pc:sldLayoutMkLst>
            <pc:docMk/>
            <pc:sldMasterMk cId="2460954070" sldId="2147483660"/>
            <pc:sldLayoutMk cId="2385387890" sldId="2147483661"/>
          </pc:sldLayoutMkLst>
          <pc:spChg chg="mod">
            <ac:chgData name="Daniel Rojek (2508962)" userId="S::2508962@student.uwtsd.ac.uk::ddf8e149-b7d6-4867-b8b0-dff0e3789fb1" providerId="AD" clId="Web-{D9053FDF-7488-9606-E383-3893E60174DF}" dt="2026-06-21T23:42:43.331" v="503"/>
            <ac:spMkLst>
              <pc:docMk/>
              <pc:sldMasterMk cId="2460954070" sldId="2147483660"/>
              <pc:sldLayoutMk cId="2385387890" sldId="2147483661"/>
              <ac:spMk id="2" creationId="{00000000-0000-0000-0000-000000000000}"/>
            </ac:spMkLst>
          </pc:spChg>
          <pc:spChg chg="mod">
            <ac:chgData name="Daniel Rojek (2508962)" userId="S::2508962@student.uwtsd.ac.uk::ddf8e149-b7d6-4867-b8b0-dff0e3789fb1" providerId="AD" clId="Web-{D9053FDF-7488-9606-E383-3893E60174DF}" dt="2026-06-21T23:42:43.331" v="503"/>
            <ac:spMkLst>
              <pc:docMk/>
              <pc:sldMasterMk cId="2460954070" sldId="2147483660"/>
              <pc:sldLayoutMk cId="2385387890" sldId="2147483661"/>
              <ac:spMk id="3" creationId="{00000000-0000-0000-0000-000000000000}"/>
            </ac:spMkLst>
          </pc:spChg>
        </pc:sldLayoutChg>
        <pc:sldLayoutChg chg="del">
          <pc:chgData name="Daniel Rojek (2508962)" userId="S::2508962@student.uwtsd.ac.uk::ddf8e149-b7d6-4867-b8b0-dff0e3789fb1" providerId="AD" clId="Web-{D9053FDF-7488-9606-E383-3893E60174DF}" dt="2026-06-21T23:43:22.477" v="504"/>
          <pc:sldLayoutMkLst>
            <pc:docMk/>
            <pc:sldMasterMk cId="2460954070" sldId="2147483660"/>
            <pc:sldLayoutMk cId="949138452" sldId="2147483662"/>
          </pc:sldLayoutMkLst>
        </pc:sldLayoutChg>
        <pc:sldLayoutChg chg="modSp del">
          <pc:chgData name="Daniel Rojek (2508962)" userId="S::2508962@student.uwtsd.ac.uk::ddf8e149-b7d6-4867-b8b0-dff0e3789fb1" providerId="AD" clId="Web-{D9053FDF-7488-9606-E383-3893E60174DF}" dt="2026-06-21T23:43:22.477" v="504"/>
          <pc:sldLayoutMkLst>
            <pc:docMk/>
            <pc:sldMasterMk cId="2460954070" sldId="2147483660"/>
            <pc:sldLayoutMk cId="2591524520" sldId="2147483663"/>
          </pc:sldLayoutMkLst>
          <pc:spChg chg="mod">
            <ac:chgData name="Daniel Rojek (2508962)" userId="S::2508962@student.uwtsd.ac.uk::ddf8e149-b7d6-4867-b8b0-dff0e3789fb1" providerId="AD" clId="Web-{D9053FDF-7488-9606-E383-3893E60174DF}" dt="2026-06-21T23:42:43.331" v="503"/>
            <ac:spMkLst>
              <pc:docMk/>
              <pc:sldMasterMk cId="2460954070" sldId="2147483660"/>
              <pc:sldLayoutMk cId="2591524520" sldId="2147483663"/>
              <ac:spMk id="2" creationId="{00000000-0000-0000-0000-000000000000}"/>
            </ac:spMkLst>
          </pc:spChg>
          <pc:spChg chg="mod">
            <ac:chgData name="Daniel Rojek (2508962)" userId="S::2508962@student.uwtsd.ac.uk::ddf8e149-b7d6-4867-b8b0-dff0e3789fb1" providerId="AD" clId="Web-{D9053FDF-7488-9606-E383-3893E60174DF}" dt="2026-06-21T23:42:43.331" v="503"/>
            <ac:spMkLst>
              <pc:docMk/>
              <pc:sldMasterMk cId="2460954070" sldId="2147483660"/>
              <pc:sldLayoutMk cId="2591524520" sldId="2147483663"/>
              <ac:spMk id="3" creationId="{00000000-0000-0000-0000-000000000000}"/>
            </ac:spMkLst>
          </pc:spChg>
        </pc:sldLayoutChg>
        <pc:sldLayoutChg chg="modSp del">
          <pc:chgData name="Daniel Rojek (2508962)" userId="S::2508962@student.uwtsd.ac.uk::ddf8e149-b7d6-4867-b8b0-dff0e3789fb1" providerId="AD" clId="Web-{D9053FDF-7488-9606-E383-3893E60174DF}" dt="2026-06-21T23:43:22.477" v="504"/>
          <pc:sldLayoutMkLst>
            <pc:docMk/>
            <pc:sldMasterMk cId="2460954070" sldId="2147483660"/>
            <pc:sldLayoutMk cId="1203092039" sldId="2147483664"/>
          </pc:sldLayoutMkLst>
          <pc:spChg chg="mod">
            <ac:chgData name="Daniel Rojek (2508962)" userId="S::2508962@student.uwtsd.ac.uk::ddf8e149-b7d6-4867-b8b0-dff0e3789fb1" providerId="AD" clId="Web-{D9053FDF-7488-9606-E383-3893E60174DF}" dt="2026-06-21T23:42:43.331" v="503"/>
            <ac:spMkLst>
              <pc:docMk/>
              <pc:sldMasterMk cId="2460954070" sldId="2147483660"/>
              <pc:sldLayoutMk cId="1203092039" sldId="2147483664"/>
              <ac:spMk id="3" creationId="{00000000-0000-0000-0000-000000000000}"/>
            </ac:spMkLst>
          </pc:spChg>
          <pc:spChg chg="mod">
            <ac:chgData name="Daniel Rojek (2508962)" userId="S::2508962@student.uwtsd.ac.uk::ddf8e149-b7d6-4867-b8b0-dff0e3789fb1" providerId="AD" clId="Web-{D9053FDF-7488-9606-E383-3893E60174DF}" dt="2026-06-21T23:42:43.331" v="503"/>
            <ac:spMkLst>
              <pc:docMk/>
              <pc:sldMasterMk cId="2460954070" sldId="2147483660"/>
              <pc:sldLayoutMk cId="1203092039" sldId="2147483664"/>
              <ac:spMk id="4" creationId="{00000000-0000-0000-0000-000000000000}"/>
            </ac:spMkLst>
          </pc:spChg>
        </pc:sldLayoutChg>
        <pc:sldLayoutChg chg="modSp del">
          <pc:chgData name="Daniel Rojek (2508962)" userId="S::2508962@student.uwtsd.ac.uk::ddf8e149-b7d6-4867-b8b0-dff0e3789fb1" providerId="AD" clId="Web-{D9053FDF-7488-9606-E383-3893E60174DF}" dt="2026-06-21T23:43:22.477" v="504"/>
          <pc:sldLayoutMkLst>
            <pc:docMk/>
            <pc:sldMasterMk cId="2460954070" sldId="2147483660"/>
            <pc:sldLayoutMk cId="3733172339" sldId="2147483665"/>
          </pc:sldLayoutMkLst>
          <pc:spChg chg="mod">
            <ac:chgData name="Daniel Rojek (2508962)" userId="S::2508962@student.uwtsd.ac.uk::ddf8e149-b7d6-4867-b8b0-dff0e3789fb1" providerId="AD" clId="Web-{D9053FDF-7488-9606-E383-3893E60174DF}" dt="2026-06-21T23:42:43.331" v="503"/>
            <ac:spMkLst>
              <pc:docMk/>
              <pc:sldMasterMk cId="2460954070" sldId="2147483660"/>
              <pc:sldLayoutMk cId="3733172339" sldId="2147483665"/>
              <ac:spMk id="2" creationId="{00000000-0000-0000-0000-000000000000}"/>
            </ac:spMkLst>
          </pc:spChg>
          <pc:spChg chg="mod">
            <ac:chgData name="Daniel Rojek (2508962)" userId="S::2508962@student.uwtsd.ac.uk::ddf8e149-b7d6-4867-b8b0-dff0e3789fb1" providerId="AD" clId="Web-{D9053FDF-7488-9606-E383-3893E60174DF}" dt="2026-06-21T23:42:43.331" v="503"/>
            <ac:spMkLst>
              <pc:docMk/>
              <pc:sldMasterMk cId="2460954070" sldId="2147483660"/>
              <pc:sldLayoutMk cId="3733172339" sldId="2147483665"/>
              <ac:spMk id="3" creationId="{00000000-0000-0000-0000-000000000000}"/>
            </ac:spMkLst>
          </pc:spChg>
          <pc:spChg chg="mod">
            <ac:chgData name="Daniel Rojek (2508962)" userId="S::2508962@student.uwtsd.ac.uk::ddf8e149-b7d6-4867-b8b0-dff0e3789fb1" providerId="AD" clId="Web-{D9053FDF-7488-9606-E383-3893E60174DF}" dt="2026-06-21T23:42:43.331" v="503"/>
            <ac:spMkLst>
              <pc:docMk/>
              <pc:sldMasterMk cId="2460954070" sldId="2147483660"/>
              <pc:sldLayoutMk cId="3733172339" sldId="2147483665"/>
              <ac:spMk id="4" creationId="{00000000-0000-0000-0000-000000000000}"/>
            </ac:spMkLst>
          </pc:spChg>
          <pc:spChg chg="mod">
            <ac:chgData name="Daniel Rojek (2508962)" userId="S::2508962@student.uwtsd.ac.uk::ddf8e149-b7d6-4867-b8b0-dff0e3789fb1" providerId="AD" clId="Web-{D9053FDF-7488-9606-E383-3893E60174DF}" dt="2026-06-21T23:42:43.331" v="503"/>
            <ac:spMkLst>
              <pc:docMk/>
              <pc:sldMasterMk cId="2460954070" sldId="2147483660"/>
              <pc:sldLayoutMk cId="3733172339" sldId="2147483665"/>
              <ac:spMk id="5" creationId="{00000000-0000-0000-0000-000000000000}"/>
            </ac:spMkLst>
          </pc:spChg>
          <pc:spChg chg="mod">
            <ac:chgData name="Daniel Rojek (2508962)" userId="S::2508962@student.uwtsd.ac.uk::ddf8e149-b7d6-4867-b8b0-dff0e3789fb1" providerId="AD" clId="Web-{D9053FDF-7488-9606-E383-3893E60174DF}" dt="2026-06-21T23:42:43.331" v="503"/>
            <ac:spMkLst>
              <pc:docMk/>
              <pc:sldMasterMk cId="2460954070" sldId="2147483660"/>
              <pc:sldLayoutMk cId="3733172339" sldId="2147483665"/>
              <ac:spMk id="6" creationId="{00000000-0000-0000-0000-000000000000}"/>
            </ac:spMkLst>
          </pc:spChg>
        </pc:sldLayoutChg>
        <pc:sldLayoutChg chg="del">
          <pc:chgData name="Daniel Rojek (2508962)" userId="S::2508962@student.uwtsd.ac.uk::ddf8e149-b7d6-4867-b8b0-dff0e3789fb1" providerId="AD" clId="Web-{D9053FDF-7488-9606-E383-3893E60174DF}" dt="2026-06-21T23:43:22.477" v="504"/>
          <pc:sldLayoutMkLst>
            <pc:docMk/>
            <pc:sldMasterMk cId="2460954070" sldId="2147483660"/>
            <pc:sldLayoutMk cId="3210312558" sldId="2147483666"/>
          </pc:sldLayoutMkLst>
        </pc:sldLayoutChg>
        <pc:sldLayoutChg chg="del">
          <pc:chgData name="Daniel Rojek (2508962)" userId="S::2508962@student.uwtsd.ac.uk::ddf8e149-b7d6-4867-b8b0-dff0e3789fb1" providerId="AD" clId="Web-{D9053FDF-7488-9606-E383-3893E60174DF}" dt="2026-06-21T23:43:22.477" v="504"/>
          <pc:sldLayoutMkLst>
            <pc:docMk/>
            <pc:sldMasterMk cId="2460954070" sldId="2147483660"/>
            <pc:sldLayoutMk cId="3146388984" sldId="2147483667"/>
          </pc:sldLayoutMkLst>
        </pc:sldLayoutChg>
        <pc:sldLayoutChg chg="modSp del">
          <pc:chgData name="Daniel Rojek (2508962)" userId="S::2508962@student.uwtsd.ac.uk::ddf8e149-b7d6-4867-b8b0-dff0e3789fb1" providerId="AD" clId="Web-{D9053FDF-7488-9606-E383-3893E60174DF}" dt="2026-06-21T23:43:22.477" v="504"/>
          <pc:sldLayoutMkLst>
            <pc:docMk/>
            <pc:sldMasterMk cId="2460954070" sldId="2147483660"/>
            <pc:sldLayoutMk cId="3171841454" sldId="2147483668"/>
          </pc:sldLayoutMkLst>
          <pc:spChg chg="mod">
            <ac:chgData name="Daniel Rojek (2508962)" userId="S::2508962@student.uwtsd.ac.uk::ddf8e149-b7d6-4867-b8b0-dff0e3789fb1" providerId="AD" clId="Web-{D9053FDF-7488-9606-E383-3893E60174DF}" dt="2026-06-21T23:42:43.331" v="503"/>
            <ac:spMkLst>
              <pc:docMk/>
              <pc:sldMasterMk cId="2460954070" sldId="2147483660"/>
              <pc:sldLayoutMk cId="3171841454" sldId="2147483668"/>
              <ac:spMk id="2" creationId="{00000000-0000-0000-0000-000000000000}"/>
            </ac:spMkLst>
          </pc:spChg>
          <pc:spChg chg="mod">
            <ac:chgData name="Daniel Rojek (2508962)" userId="S::2508962@student.uwtsd.ac.uk::ddf8e149-b7d6-4867-b8b0-dff0e3789fb1" providerId="AD" clId="Web-{D9053FDF-7488-9606-E383-3893E60174DF}" dt="2026-06-21T23:42:43.331" v="503"/>
            <ac:spMkLst>
              <pc:docMk/>
              <pc:sldMasterMk cId="2460954070" sldId="2147483660"/>
              <pc:sldLayoutMk cId="3171841454" sldId="2147483668"/>
              <ac:spMk id="3" creationId="{00000000-0000-0000-0000-000000000000}"/>
            </ac:spMkLst>
          </pc:spChg>
          <pc:spChg chg="mod">
            <ac:chgData name="Daniel Rojek (2508962)" userId="S::2508962@student.uwtsd.ac.uk::ddf8e149-b7d6-4867-b8b0-dff0e3789fb1" providerId="AD" clId="Web-{D9053FDF-7488-9606-E383-3893E60174DF}" dt="2026-06-21T23:42:43.331" v="503"/>
            <ac:spMkLst>
              <pc:docMk/>
              <pc:sldMasterMk cId="2460954070" sldId="2147483660"/>
              <pc:sldLayoutMk cId="3171841454" sldId="2147483668"/>
              <ac:spMk id="4" creationId="{00000000-0000-0000-0000-000000000000}"/>
            </ac:spMkLst>
          </pc:spChg>
        </pc:sldLayoutChg>
        <pc:sldLayoutChg chg="modSp del">
          <pc:chgData name="Daniel Rojek (2508962)" userId="S::2508962@student.uwtsd.ac.uk::ddf8e149-b7d6-4867-b8b0-dff0e3789fb1" providerId="AD" clId="Web-{D9053FDF-7488-9606-E383-3893E60174DF}" dt="2026-06-21T23:43:22.477" v="504"/>
          <pc:sldLayoutMkLst>
            <pc:docMk/>
            <pc:sldMasterMk cId="2460954070" sldId="2147483660"/>
            <pc:sldLayoutMk cId="1718958274" sldId="2147483669"/>
          </pc:sldLayoutMkLst>
          <pc:spChg chg="mod">
            <ac:chgData name="Daniel Rojek (2508962)" userId="S::2508962@student.uwtsd.ac.uk::ddf8e149-b7d6-4867-b8b0-dff0e3789fb1" providerId="AD" clId="Web-{D9053FDF-7488-9606-E383-3893E60174DF}" dt="2026-06-21T23:42:43.331" v="503"/>
            <ac:spMkLst>
              <pc:docMk/>
              <pc:sldMasterMk cId="2460954070" sldId="2147483660"/>
              <pc:sldLayoutMk cId="1718958274" sldId="2147483669"/>
              <ac:spMk id="2" creationId="{00000000-0000-0000-0000-000000000000}"/>
            </ac:spMkLst>
          </pc:spChg>
          <pc:spChg chg="mod">
            <ac:chgData name="Daniel Rojek (2508962)" userId="S::2508962@student.uwtsd.ac.uk::ddf8e149-b7d6-4867-b8b0-dff0e3789fb1" providerId="AD" clId="Web-{D9053FDF-7488-9606-E383-3893E60174DF}" dt="2026-06-21T23:42:43.331" v="503"/>
            <ac:spMkLst>
              <pc:docMk/>
              <pc:sldMasterMk cId="2460954070" sldId="2147483660"/>
              <pc:sldLayoutMk cId="1718958274" sldId="2147483669"/>
              <ac:spMk id="3" creationId="{00000000-0000-0000-0000-000000000000}"/>
            </ac:spMkLst>
          </pc:spChg>
          <pc:spChg chg="mod">
            <ac:chgData name="Daniel Rojek (2508962)" userId="S::2508962@student.uwtsd.ac.uk::ddf8e149-b7d6-4867-b8b0-dff0e3789fb1" providerId="AD" clId="Web-{D9053FDF-7488-9606-E383-3893E60174DF}" dt="2026-06-21T23:42:43.331" v="503"/>
            <ac:spMkLst>
              <pc:docMk/>
              <pc:sldMasterMk cId="2460954070" sldId="2147483660"/>
              <pc:sldLayoutMk cId="1718958274" sldId="2147483669"/>
              <ac:spMk id="4" creationId="{00000000-0000-0000-0000-000000000000}"/>
            </ac:spMkLst>
          </pc:spChg>
        </pc:sldLayoutChg>
        <pc:sldLayoutChg chg="del">
          <pc:chgData name="Daniel Rojek (2508962)" userId="S::2508962@student.uwtsd.ac.uk::ddf8e149-b7d6-4867-b8b0-dff0e3789fb1" providerId="AD" clId="Web-{D9053FDF-7488-9606-E383-3893E60174DF}" dt="2026-06-21T23:43:22.477" v="504"/>
          <pc:sldLayoutMkLst>
            <pc:docMk/>
            <pc:sldMasterMk cId="2460954070" sldId="2147483660"/>
            <pc:sldLayoutMk cId="2202905451" sldId="2147483670"/>
          </pc:sldLayoutMkLst>
        </pc:sldLayoutChg>
        <pc:sldLayoutChg chg="modSp del">
          <pc:chgData name="Daniel Rojek (2508962)" userId="S::2508962@student.uwtsd.ac.uk::ddf8e149-b7d6-4867-b8b0-dff0e3789fb1" providerId="AD" clId="Web-{D9053FDF-7488-9606-E383-3893E60174DF}" dt="2026-06-21T23:43:22.477" v="504"/>
          <pc:sldLayoutMkLst>
            <pc:docMk/>
            <pc:sldMasterMk cId="2460954070" sldId="2147483660"/>
            <pc:sldLayoutMk cId="3479445657" sldId="2147483671"/>
          </pc:sldLayoutMkLst>
          <pc:spChg chg="mod">
            <ac:chgData name="Daniel Rojek (2508962)" userId="S::2508962@student.uwtsd.ac.uk::ddf8e149-b7d6-4867-b8b0-dff0e3789fb1" providerId="AD" clId="Web-{D9053FDF-7488-9606-E383-3893E60174DF}" dt="2026-06-21T23:42:43.331" v="503"/>
            <ac:spMkLst>
              <pc:docMk/>
              <pc:sldMasterMk cId="2460954070" sldId="2147483660"/>
              <pc:sldLayoutMk cId="3479445657" sldId="2147483671"/>
              <ac:spMk id="2" creationId="{00000000-0000-0000-0000-000000000000}"/>
            </ac:spMkLst>
          </pc:spChg>
          <pc:spChg chg="mod">
            <ac:chgData name="Daniel Rojek (2508962)" userId="S::2508962@student.uwtsd.ac.uk::ddf8e149-b7d6-4867-b8b0-dff0e3789fb1" providerId="AD" clId="Web-{D9053FDF-7488-9606-E383-3893E60174DF}" dt="2026-06-21T23:42:43.331" v="503"/>
            <ac:spMkLst>
              <pc:docMk/>
              <pc:sldMasterMk cId="2460954070" sldId="2147483660"/>
              <pc:sldLayoutMk cId="3479445657" sldId="2147483671"/>
              <ac:spMk id="3" creationId="{00000000-0000-0000-0000-000000000000}"/>
            </ac:spMkLst>
          </pc:spChg>
        </pc:sldLayoutChg>
      </pc:sldMasterChg>
      <pc:sldMasterChg chg="add del addSldLayout delSldLayout modSldLayout">
        <pc:chgData name="Daniel Rojek (2508962)" userId="S::2508962@student.uwtsd.ac.uk::ddf8e149-b7d6-4867-b8b0-dff0e3789fb1" providerId="AD" clId="Web-{D9053FDF-7488-9606-E383-3893E60174DF}" dt="2026-06-21T23:43:25.712" v="505"/>
        <pc:sldMasterMkLst>
          <pc:docMk/>
          <pc:sldMasterMk cId="4171897122" sldId="2147483672"/>
        </pc:sldMasterMkLst>
        <pc:sldLayoutChg chg="add del mod replId">
          <pc:chgData name="Daniel Rojek (2508962)" userId="S::2508962@student.uwtsd.ac.uk::ddf8e149-b7d6-4867-b8b0-dff0e3789fb1" providerId="AD" clId="Web-{D9053FDF-7488-9606-E383-3893E60174DF}" dt="2026-06-21T23:43:25.712" v="505"/>
          <pc:sldLayoutMkLst>
            <pc:docMk/>
            <pc:sldMasterMk cId="4171897122" sldId="2147483672"/>
            <pc:sldLayoutMk cId="554611907" sldId="2147483673"/>
          </pc:sldLayoutMkLst>
        </pc:sldLayoutChg>
        <pc:sldLayoutChg chg="add del mod replId">
          <pc:chgData name="Daniel Rojek (2508962)" userId="S::2508962@student.uwtsd.ac.uk::ddf8e149-b7d6-4867-b8b0-dff0e3789fb1" providerId="AD" clId="Web-{D9053FDF-7488-9606-E383-3893E60174DF}" dt="2026-06-21T23:43:25.712" v="505"/>
          <pc:sldLayoutMkLst>
            <pc:docMk/>
            <pc:sldMasterMk cId="4171897122" sldId="2147483672"/>
            <pc:sldLayoutMk cId="4047307697" sldId="2147483674"/>
          </pc:sldLayoutMkLst>
        </pc:sldLayoutChg>
        <pc:sldLayoutChg chg="add del mod replId">
          <pc:chgData name="Daniel Rojek (2508962)" userId="S::2508962@student.uwtsd.ac.uk::ddf8e149-b7d6-4867-b8b0-dff0e3789fb1" providerId="AD" clId="Web-{D9053FDF-7488-9606-E383-3893E60174DF}" dt="2026-06-21T23:43:25.712" v="505"/>
          <pc:sldLayoutMkLst>
            <pc:docMk/>
            <pc:sldMasterMk cId="4171897122" sldId="2147483672"/>
            <pc:sldLayoutMk cId="2557090355" sldId="2147483675"/>
          </pc:sldLayoutMkLst>
        </pc:sldLayoutChg>
        <pc:sldLayoutChg chg="add del mod replId">
          <pc:chgData name="Daniel Rojek (2508962)" userId="S::2508962@student.uwtsd.ac.uk::ddf8e149-b7d6-4867-b8b0-dff0e3789fb1" providerId="AD" clId="Web-{D9053FDF-7488-9606-E383-3893E60174DF}" dt="2026-06-21T23:43:25.712" v="505"/>
          <pc:sldLayoutMkLst>
            <pc:docMk/>
            <pc:sldMasterMk cId="4171897122" sldId="2147483672"/>
            <pc:sldLayoutMk cId="2164841938" sldId="2147483676"/>
          </pc:sldLayoutMkLst>
        </pc:sldLayoutChg>
        <pc:sldLayoutChg chg="add del mod replId">
          <pc:chgData name="Daniel Rojek (2508962)" userId="S::2508962@student.uwtsd.ac.uk::ddf8e149-b7d6-4867-b8b0-dff0e3789fb1" providerId="AD" clId="Web-{D9053FDF-7488-9606-E383-3893E60174DF}" dt="2026-06-21T23:43:25.712" v="505"/>
          <pc:sldLayoutMkLst>
            <pc:docMk/>
            <pc:sldMasterMk cId="4171897122" sldId="2147483672"/>
            <pc:sldLayoutMk cId="3231235301" sldId="2147483677"/>
          </pc:sldLayoutMkLst>
        </pc:sldLayoutChg>
        <pc:sldLayoutChg chg="add del mod replId">
          <pc:chgData name="Daniel Rojek (2508962)" userId="S::2508962@student.uwtsd.ac.uk::ddf8e149-b7d6-4867-b8b0-dff0e3789fb1" providerId="AD" clId="Web-{D9053FDF-7488-9606-E383-3893E60174DF}" dt="2026-06-21T23:43:25.712" v="505"/>
          <pc:sldLayoutMkLst>
            <pc:docMk/>
            <pc:sldMasterMk cId="4171897122" sldId="2147483672"/>
            <pc:sldLayoutMk cId="2657118412" sldId="2147483678"/>
          </pc:sldLayoutMkLst>
        </pc:sldLayoutChg>
        <pc:sldLayoutChg chg="add del mod replId">
          <pc:chgData name="Daniel Rojek (2508962)" userId="S::2508962@student.uwtsd.ac.uk::ddf8e149-b7d6-4867-b8b0-dff0e3789fb1" providerId="AD" clId="Web-{D9053FDF-7488-9606-E383-3893E60174DF}" dt="2026-06-21T23:43:25.712" v="505"/>
          <pc:sldLayoutMkLst>
            <pc:docMk/>
            <pc:sldMasterMk cId="4171897122" sldId="2147483672"/>
            <pc:sldLayoutMk cId="2827256703" sldId="2147483679"/>
          </pc:sldLayoutMkLst>
        </pc:sldLayoutChg>
        <pc:sldLayoutChg chg="add del mod replId">
          <pc:chgData name="Daniel Rojek (2508962)" userId="S::2508962@student.uwtsd.ac.uk::ddf8e149-b7d6-4867-b8b0-dff0e3789fb1" providerId="AD" clId="Web-{D9053FDF-7488-9606-E383-3893E60174DF}" dt="2026-06-21T23:43:25.712" v="505"/>
          <pc:sldLayoutMkLst>
            <pc:docMk/>
            <pc:sldMasterMk cId="4171897122" sldId="2147483672"/>
            <pc:sldLayoutMk cId="3277462799" sldId="2147483680"/>
          </pc:sldLayoutMkLst>
        </pc:sldLayoutChg>
        <pc:sldLayoutChg chg="add del mod replId">
          <pc:chgData name="Daniel Rojek (2508962)" userId="S::2508962@student.uwtsd.ac.uk::ddf8e149-b7d6-4867-b8b0-dff0e3789fb1" providerId="AD" clId="Web-{D9053FDF-7488-9606-E383-3893E60174DF}" dt="2026-06-21T23:43:25.712" v="505"/>
          <pc:sldLayoutMkLst>
            <pc:docMk/>
            <pc:sldMasterMk cId="4171897122" sldId="2147483672"/>
            <pc:sldLayoutMk cId="2651397564" sldId="2147483681"/>
          </pc:sldLayoutMkLst>
        </pc:sldLayoutChg>
        <pc:sldLayoutChg chg="add del mod replId">
          <pc:chgData name="Daniel Rojek (2508962)" userId="S::2508962@student.uwtsd.ac.uk::ddf8e149-b7d6-4867-b8b0-dff0e3789fb1" providerId="AD" clId="Web-{D9053FDF-7488-9606-E383-3893E60174DF}" dt="2026-06-21T23:43:25.712" v="505"/>
          <pc:sldLayoutMkLst>
            <pc:docMk/>
            <pc:sldMasterMk cId="4171897122" sldId="2147483672"/>
            <pc:sldLayoutMk cId="3882345117" sldId="2147483682"/>
          </pc:sldLayoutMkLst>
        </pc:sldLayoutChg>
        <pc:sldLayoutChg chg="add del mod replId">
          <pc:chgData name="Daniel Rojek (2508962)" userId="S::2508962@student.uwtsd.ac.uk::ddf8e149-b7d6-4867-b8b0-dff0e3789fb1" providerId="AD" clId="Web-{D9053FDF-7488-9606-E383-3893E60174DF}" dt="2026-06-21T23:43:25.712" v="505"/>
          <pc:sldLayoutMkLst>
            <pc:docMk/>
            <pc:sldMasterMk cId="4171897122" sldId="2147483672"/>
            <pc:sldLayoutMk cId="3715853612" sldId="2147483683"/>
          </pc:sldLayoutMkLst>
        </pc:sldLayoutChg>
      </pc:sldMasterChg>
      <pc:sldMasterChg chg="add del addSldLayout delSldLayout modSldLayout">
        <pc:chgData name="Daniel Rojek (2508962)" userId="S::2508962@student.uwtsd.ac.uk::ddf8e149-b7d6-4867-b8b0-dff0e3789fb1" providerId="AD" clId="Web-{D9053FDF-7488-9606-E383-3893E60174DF}" dt="2026-06-21T23:43:28.900" v="506"/>
        <pc:sldMasterMkLst>
          <pc:docMk/>
          <pc:sldMasterMk cId="1540799822" sldId="2147483684"/>
        </pc:sldMasterMkLst>
        <pc:sldLayoutChg chg="add del mod replId">
          <pc:chgData name="Daniel Rojek (2508962)" userId="S::2508962@student.uwtsd.ac.uk::ddf8e149-b7d6-4867-b8b0-dff0e3789fb1" providerId="AD" clId="Web-{D9053FDF-7488-9606-E383-3893E60174DF}" dt="2026-06-21T23:43:28.900" v="506"/>
          <pc:sldLayoutMkLst>
            <pc:docMk/>
            <pc:sldMasterMk cId="1540799822" sldId="2147483684"/>
            <pc:sldLayoutMk cId="3160490047" sldId="2147483685"/>
          </pc:sldLayoutMkLst>
        </pc:sldLayoutChg>
        <pc:sldLayoutChg chg="add del mod replId">
          <pc:chgData name="Daniel Rojek (2508962)" userId="S::2508962@student.uwtsd.ac.uk::ddf8e149-b7d6-4867-b8b0-dff0e3789fb1" providerId="AD" clId="Web-{D9053FDF-7488-9606-E383-3893E60174DF}" dt="2026-06-21T23:43:28.900" v="506"/>
          <pc:sldLayoutMkLst>
            <pc:docMk/>
            <pc:sldMasterMk cId="1540799822" sldId="2147483684"/>
            <pc:sldLayoutMk cId="399920469" sldId="2147483686"/>
          </pc:sldLayoutMkLst>
        </pc:sldLayoutChg>
        <pc:sldLayoutChg chg="add del mod replId">
          <pc:chgData name="Daniel Rojek (2508962)" userId="S::2508962@student.uwtsd.ac.uk::ddf8e149-b7d6-4867-b8b0-dff0e3789fb1" providerId="AD" clId="Web-{D9053FDF-7488-9606-E383-3893E60174DF}" dt="2026-06-21T23:43:28.900" v="506"/>
          <pc:sldLayoutMkLst>
            <pc:docMk/>
            <pc:sldMasterMk cId="1540799822" sldId="2147483684"/>
            <pc:sldLayoutMk cId="591320496" sldId="2147483687"/>
          </pc:sldLayoutMkLst>
        </pc:sldLayoutChg>
        <pc:sldLayoutChg chg="add del mod replId">
          <pc:chgData name="Daniel Rojek (2508962)" userId="S::2508962@student.uwtsd.ac.uk::ddf8e149-b7d6-4867-b8b0-dff0e3789fb1" providerId="AD" clId="Web-{D9053FDF-7488-9606-E383-3893E60174DF}" dt="2026-06-21T23:43:28.900" v="506"/>
          <pc:sldLayoutMkLst>
            <pc:docMk/>
            <pc:sldMasterMk cId="1540799822" sldId="2147483684"/>
            <pc:sldLayoutMk cId="3374795395" sldId="2147483688"/>
          </pc:sldLayoutMkLst>
        </pc:sldLayoutChg>
        <pc:sldLayoutChg chg="add del mod replId">
          <pc:chgData name="Daniel Rojek (2508962)" userId="S::2508962@student.uwtsd.ac.uk::ddf8e149-b7d6-4867-b8b0-dff0e3789fb1" providerId="AD" clId="Web-{D9053FDF-7488-9606-E383-3893E60174DF}" dt="2026-06-21T23:43:28.900" v="506"/>
          <pc:sldLayoutMkLst>
            <pc:docMk/>
            <pc:sldMasterMk cId="1540799822" sldId="2147483684"/>
            <pc:sldLayoutMk cId="473525638" sldId="2147483689"/>
          </pc:sldLayoutMkLst>
        </pc:sldLayoutChg>
        <pc:sldLayoutChg chg="add del mod replId">
          <pc:chgData name="Daniel Rojek (2508962)" userId="S::2508962@student.uwtsd.ac.uk::ddf8e149-b7d6-4867-b8b0-dff0e3789fb1" providerId="AD" clId="Web-{D9053FDF-7488-9606-E383-3893E60174DF}" dt="2026-06-21T23:43:28.900" v="506"/>
          <pc:sldLayoutMkLst>
            <pc:docMk/>
            <pc:sldMasterMk cId="1540799822" sldId="2147483684"/>
            <pc:sldLayoutMk cId="2771003917" sldId="2147483690"/>
          </pc:sldLayoutMkLst>
        </pc:sldLayoutChg>
        <pc:sldLayoutChg chg="add del mod replId">
          <pc:chgData name="Daniel Rojek (2508962)" userId="S::2508962@student.uwtsd.ac.uk::ddf8e149-b7d6-4867-b8b0-dff0e3789fb1" providerId="AD" clId="Web-{D9053FDF-7488-9606-E383-3893E60174DF}" dt="2026-06-21T23:43:28.900" v="506"/>
          <pc:sldLayoutMkLst>
            <pc:docMk/>
            <pc:sldMasterMk cId="1540799822" sldId="2147483684"/>
            <pc:sldLayoutMk cId="3125855880" sldId="2147483691"/>
          </pc:sldLayoutMkLst>
        </pc:sldLayoutChg>
        <pc:sldLayoutChg chg="add del mod replId">
          <pc:chgData name="Daniel Rojek (2508962)" userId="S::2508962@student.uwtsd.ac.uk::ddf8e149-b7d6-4867-b8b0-dff0e3789fb1" providerId="AD" clId="Web-{D9053FDF-7488-9606-E383-3893E60174DF}" dt="2026-06-21T23:43:28.900" v="506"/>
          <pc:sldLayoutMkLst>
            <pc:docMk/>
            <pc:sldMasterMk cId="1540799822" sldId="2147483684"/>
            <pc:sldLayoutMk cId="1788649022" sldId="2147483692"/>
          </pc:sldLayoutMkLst>
        </pc:sldLayoutChg>
        <pc:sldLayoutChg chg="add del mod replId">
          <pc:chgData name="Daniel Rojek (2508962)" userId="S::2508962@student.uwtsd.ac.uk::ddf8e149-b7d6-4867-b8b0-dff0e3789fb1" providerId="AD" clId="Web-{D9053FDF-7488-9606-E383-3893E60174DF}" dt="2026-06-21T23:43:28.900" v="506"/>
          <pc:sldLayoutMkLst>
            <pc:docMk/>
            <pc:sldMasterMk cId="1540799822" sldId="2147483684"/>
            <pc:sldLayoutMk cId="1531255909" sldId="2147483693"/>
          </pc:sldLayoutMkLst>
        </pc:sldLayoutChg>
        <pc:sldLayoutChg chg="add del mod replId">
          <pc:chgData name="Daniel Rojek (2508962)" userId="S::2508962@student.uwtsd.ac.uk::ddf8e149-b7d6-4867-b8b0-dff0e3789fb1" providerId="AD" clId="Web-{D9053FDF-7488-9606-E383-3893E60174DF}" dt="2026-06-21T23:43:28.900" v="506"/>
          <pc:sldLayoutMkLst>
            <pc:docMk/>
            <pc:sldMasterMk cId="1540799822" sldId="2147483684"/>
            <pc:sldLayoutMk cId="1809514624" sldId="2147483694"/>
          </pc:sldLayoutMkLst>
        </pc:sldLayoutChg>
        <pc:sldLayoutChg chg="add del mod replId">
          <pc:chgData name="Daniel Rojek (2508962)" userId="S::2508962@student.uwtsd.ac.uk::ddf8e149-b7d6-4867-b8b0-dff0e3789fb1" providerId="AD" clId="Web-{D9053FDF-7488-9606-E383-3893E60174DF}" dt="2026-06-21T23:43:28.900" v="506"/>
          <pc:sldLayoutMkLst>
            <pc:docMk/>
            <pc:sldMasterMk cId="1540799822" sldId="2147483684"/>
            <pc:sldLayoutMk cId="3859082818" sldId="2147483695"/>
          </pc:sldLayoutMkLst>
        </pc:sldLayoutChg>
      </pc:sldMasterChg>
      <pc:sldMasterChg chg="add del addSldLayout delSldLayout modSldLayout">
        <pc:chgData name="Daniel Rojek (2508962)" userId="S::2508962@student.uwtsd.ac.uk::ddf8e149-b7d6-4867-b8b0-dff0e3789fb1" providerId="AD" clId="Web-{D9053FDF-7488-9606-E383-3893E60174DF}" dt="2026-06-21T23:43:48.635" v="507"/>
        <pc:sldMasterMkLst>
          <pc:docMk/>
          <pc:sldMasterMk cId="889666792" sldId="2147483696"/>
        </pc:sldMasterMkLst>
        <pc:sldLayoutChg chg="add del mod replId">
          <pc:chgData name="Daniel Rojek (2508962)" userId="S::2508962@student.uwtsd.ac.uk::ddf8e149-b7d6-4867-b8b0-dff0e3789fb1" providerId="AD" clId="Web-{D9053FDF-7488-9606-E383-3893E60174DF}" dt="2026-06-21T23:43:48.635" v="507"/>
          <pc:sldLayoutMkLst>
            <pc:docMk/>
            <pc:sldMasterMk cId="889666792" sldId="2147483696"/>
            <pc:sldLayoutMk cId="1818241413" sldId="2147483697"/>
          </pc:sldLayoutMkLst>
        </pc:sldLayoutChg>
        <pc:sldLayoutChg chg="add del mod replId">
          <pc:chgData name="Daniel Rojek (2508962)" userId="S::2508962@student.uwtsd.ac.uk::ddf8e149-b7d6-4867-b8b0-dff0e3789fb1" providerId="AD" clId="Web-{D9053FDF-7488-9606-E383-3893E60174DF}" dt="2026-06-21T23:43:48.635" v="507"/>
          <pc:sldLayoutMkLst>
            <pc:docMk/>
            <pc:sldMasterMk cId="889666792" sldId="2147483696"/>
            <pc:sldLayoutMk cId="1037370368" sldId="2147483698"/>
          </pc:sldLayoutMkLst>
        </pc:sldLayoutChg>
        <pc:sldLayoutChg chg="add del mod replId">
          <pc:chgData name="Daniel Rojek (2508962)" userId="S::2508962@student.uwtsd.ac.uk::ddf8e149-b7d6-4867-b8b0-dff0e3789fb1" providerId="AD" clId="Web-{D9053FDF-7488-9606-E383-3893E60174DF}" dt="2026-06-21T23:43:48.635" v="507"/>
          <pc:sldLayoutMkLst>
            <pc:docMk/>
            <pc:sldMasterMk cId="889666792" sldId="2147483696"/>
            <pc:sldLayoutMk cId="950299914" sldId="2147483699"/>
          </pc:sldLayoutMkLst>
        </pc:sldLayoutChg>
        <pc:sldLayoutChg chg="add del mod replId">
          <pc:chgData name="Daniel Rojek (2508962)" userId="S::2508962@student.uwtsd.ac.uk::ddf8e149-b7d6-4867-b8b0-dff0e3789fb1" providerId="AD" clId="Web-{D9053FDF-7488-9606-E383-3893E60174DF}" dt="2026-06-21T23:43:48.635" v="507"/>
          <pc:sldLayoutMkLst>
            <pc:docMk/>
            <pc:sldMasterMk cId="889666792" sldId="2147483696"/>
            <pc:sldLayoutMk cId="2663835922" sldId="2147483700"/>
          </pc:sldLayoutMkLst>
        </pc:sldLayoutChg>
        <pc:sldLayoutChg chg="add del mod replId">
          <pc:chgData name="Daniel Rojek (2508962)" userId="S::2508962@student.uwtsd.ac.uk::ddf8e149-b7d6-4867-b8b0-dff0e3789fb1" providerId="AD" clId="Web-{D9053FDF-7488-9606-E383-3893E60174DF}" dt="2026-06-21T23:43:48.635" v="507"/>
          <pc:sldLayoutMkLst>
            <pc:docMk/>
            <pc:sldMasterMk cId="889666792" sldId="2147483696"/>
            <pc:sldLayoutMk cId="1625275454" sldId="2147483701"/>
          </pc:sldLayoutMkLst>
        </pc:sldLayoutChg>
        <pc:sldLayoutChg chg="add del mod replId">
          <pc:chgData name="Daniel Rojek (2508962)" userId="S::2508962@student.uwtsd.ac.uk::ddf8e149-b7d6-4867-b8b0-dff0e3789fb1" providerId="AD" clId="Web-{D9053FDF-7488-9606-E383-3893E60174DF}" dt="2026-06-21T23:43:48.635" v="507"/>
          <pc:sldLayoutMkLst>
            <pc:docMk/>
            <pc:sldMasterMk cId="889666792" sldId="2147483696"/>
            <pc:sldLayoutMk cId="3918336282" sldId="2147483702"/>
          </pc:sldLayoutMkLst>
        </pc:sldLayoutChg>
        <pc:sldLayoutChg chg="add del mod replId">
          <pc:chgData name="Daniel Rojek (2508962)" userId="S::2508962@student.uwtsd.ac.uk::ddf8e149-b7d6-4867-b8b0-dff0e3789fb1" providerId="AD" clId="Web-{D9053FDF-7488-9606-E383-3893E60174DF}" dt="2026-06-21T23:43:48.635" v="507"/>
          <pc:sldLayoutMkLst>
            <pc:docMk/>
            <pc:sldMasterMk cId="889666792" sldId="2147483696"/>
            <pc:sldLayoutMk cId="1460650353" sldId="2147483703"/>
          </pc:sldLayoutMkLst>
        </pc:sldLayoutChg>
        <pc:sldLayoutChg chg="add del mod replId">
          <pc:chgData name="Daniel Rojek (2508962)" userId="S::2508962@student.uwtsd.ac.uk::ddf8e149-b7d6-4867-b8b0-dff0e3789fb1" providerId="AD" clId="Web-{D9053FDF-7488-9606-E383-3893E60174DF}" dt="2026-06-21T23:43:48.635" v="507"/>
          <pc:sldLayoutMkLst>
            <pc:docMk/>
            <pc:sldMasterMk cId="889666792" sldId="2147483696"/>
            <pc:sldLayoutMk cId="4065435038" sldId="2147483704"/>
          </pc:sldLayoutMkLst>
        </pc:sldLayoutChg>
        <pc:sldLayoutChg chg="add del mod replId">
          <pc:chgData name="Daniel Rojek (2508962)" userId="S::2508962@student.uwtsd.ac.uk::ddf8e149-b7d6-4867-b8b0-dff0e3789fb1" providerId="AD" clId="Web-{D9053FDF-7488-9606-E383-3893E60174DF}" dt="2026-06-21T23:43:48.635" v="507"/>
          <pc:sldLayoutMkLst>
            <pc:docMk/>
            <pc:sldMasterMk cId="889666792" sldId="2147483696"/>
            <pc:sldLayoutMk cId="410122075" sldId="2147483705"/>
          </pc:sldLayoutMkLst>
        </pc:sldLayoutChg>
        <pc:sldLayoutChg chg="add del mod replId">
          <pc:chgData name="Daniel Rojek (2508962)" userId="S::2508962@student.uwtsd.ac.uk::ddf8e149-b7d6-4867-b8b0-dff0e3789fb1" providerId="AD" clId="Web-{D9053FDF-7488-9606-E383-3893E60174DF}" dt="2026-06-21T23:43:48.635" v="507"/>
          <pc:sldLayoutMkLst>
            <pc:docMk/>
            <pc:sldMasterMk cId="889666792" sldId="2147483696"/>
            <pc:sldLayoutMk cId="2245293041" sldId="2147483706"/>
          </pc:sldLayoutMkLst>
        </pc:sldLayoutChg>
        <pc:sldLayoutChg chg="add del mod replId">
          <pc:chgData name="Daniel Rojek (2508962)" userId="S::2508962@student.uwtsd.ac.uk::ddf8e149-b7d6-4867-b8b0-dff0e3789fb1" providerId="AD" clId="Web-{D9053FDF-7488-9606-E383-3893E60174DF}" dt="2026-06-21T23:43:48.635" v="507"/>
          <pc:sldLayoutMkLst>
            <pc:docMk/>
            <pc:sldMasterMk cId="889666792" sldId="2147483696"/>
            <pc:sldLayoutMk cId="2292716749" sldId="2147483707"/>
          </pc:sldLayoutMkLst>
        </pc:sldLayoutChg>
      </pc:sldMasterChg>
      <pc:sldMasterChg chg="add del addSldLayout delSldLayout modSldLayout">
        <pc:chgData name="Daniel Rojek (2508962)" userId="S::2508962@student.uwtsd.ac.uk::ddf8e149-b7d6-4867-b8b0-dff0e3789fb1" providerId="AD" clId="Web-{D9053FDF-7488-9606-E383-3893E60174DF}" dt="2026-06-21T23:43:54.854" v="508"/>
        <pc:sldMasterMkLst>
          <pc:docMk/>
          <pc:sldMasterMk cId="3525290627" sldId="2147483708"/>
        </pc:sldMasterMkLst>
        <pc:sldLayoutChg chg="add del mod replId">
          <pc:chgData name="Daniel Rojek (2508962)" userId="S::2508962@student.uwtsd.ac.uk::ddf8e149-b7d6-4867-b8b0-dff0e3789fb1" providerId="AD" clId="Web-{D9053FDF-7488-9606-E383-3893E60174DF}" dt="2026-06-21T23:43:54.854" v="508"/>
          <pc:sldLayoutMkLst>
            <pc:docMk/>
            <pc:sldMasterMk cId="3525290627" sldId="2147483708"/>
            <pc:sldLayoutMk cId="1969854228" sldId="2147483709"/>
          </pc:sldLayoutMkLst>
        </pc:sldLayoutChg>
        <pc:sldLayoutChg chg="add del mod replId">
          <pc:chgData name="Daniel Rojek (2508962)" userId="S::2508962@student.uwtsd.ac.uk::ddf8e149-b7d6-4867-b8b0-dff0e3789fb1" providerId="AD" clId="Web-{D9053FDF-7488-9606-E383-3893E60174DF}" dt="2026-06-21T23:43:54.854" v="508"/>
          <pc:sldLayoutMkLst>
            <pc:docMk/>
            <pc:sldMasterMk cId="3525290627" sldId="2147483708"/>
            <pc:sldLayoutMk cId="1120924898" sldId="2147483710"/>
          </pc:sldLayoutMkLst>
        </pc:sldLayoutChg>
        <pc:sldLayoutChg chg="add del mod replId">
          <pc:chgData name="Daniel Rojek (2508962)" userId="S::2508962@student.uwtsd.ac.uk::ddf8e149-b7d6-4867-b8b0-dff0e3789fb1" providerId="AD" clId="Web-{D9053FDF-7488-9606-E383-3893E60174DF}" dt="2026-06-21T23:43:54.854" v="508"/>
          <pc:sldLayoutMkLst>
            <pc:docMk/>
            <pc:sldMasterMk cId="3525290627" sldId="2147483708"/>
            <pc:sldLayoutMk cId="843154044" sldId="2147483711"/>
          </pc:sldLayoutMkLst>
        </pc:sldLayoutChg>
        <pc:sldLayoutChg chg="add del mod replId">
          <pc:chgData name="Daniel Rojek (2508962)" userId="S::2508962@student.uwtsd.ac.uk::ddf8e149-b7d6-4867-b8b0-dff0e3789fb1" providerId="AD" clId="Web-{D9053FDF-7488-9606-E383-3893E60174DF}" dt="2026-06-21T23:43:54.854" v="508"/>
          <pc:sldLayoutMkLst>
            <pc:docMk/>
            <pc:sldMasterMk cId="3525290627" sldId="2147483708"/>
            <pc:sldLayoutMk cId="1052080585" sldId="2147483712"/>
          </pc:sldLayoutMkLst>
        </pc:sldLayoutChg>
        <pc:sldLayoutChg chg="add del mod replId">
          <pc:chgData name="Daniel Rojek (2508962)" userId="S::2508962@student.uwtsd.ac.uk::ddf8e149-b7d6-4867-b8b0-dff0e3789fb1" providerId="AD" clId="Web-{D9053FDF-7488-9606-E383-3893E60174DF}" dt="2026-06-21T23:43:54.854" v="508"/>
          <pc:sldLayoutMkLst>
            <pc:docMk/>
            <pc:sldMasterMk cId="3525290627" sldId="2147483708"/>
            <pc:sldLayoutMk cId="3192311327" sldId="2147483713"/>
          </pc:sldLayoutMkLst>
        </pc:sldLayoutChg>
        <pc:sldLayoutChg chg="add del mod replId">
          <pc:chgData name="Daniel Rojek (2508962)" userId="S::2508962@student.uwtsd.ac.uk::ddf8e149-b7d6-4867-b8b0-dff0e3789fb1" providerId="AD" clId="Web-{D9053FDF-7488-9606-E383-3893E60174DF}" dt="2026-06-21T23:43:54.854" v="508"/>
          <pc:sldLayoutMkLst>
            <pc:docMk/>
            <pc:sldMasterMk cId="3525290627" sldId="2147483708"/>
            <pc:sldLayoutMk cId="3370561754" sldId="2147483714"/>
          </pc:sldLayoutMkLst>
        </pc:sldLayoutChg>
        <pc:sldLayoutChg chg="add del mod replId">
          <pc:chgData name="Daniel Rojek (2508962)" userId="S::2508962@student.uwtsd.ac.uk::ddf8e149-b7d6-4867-b8b0-dff0e3789fb1" providerId="AD" clId="Web-{D9053FDF-7488-9606-E383-3893E60174DF}" dt="2026-06-21T23:43:54.854" v="508"/>
          <pc:sldLayoutMkLst>
            <pc:docMk/>
            <pc:sldMasterMk cId="3525290627" sldId="2147483708"/>
            <pc:sldLayoutMk cId="3854460454" sldId="2147483715"/>
          </pc:sldLayoutMkLst>
        </pc:sldLayoutChg>
        <pc:sldLayoutChg chg="add del mod replId">
          <pc:chgData name="Daniel Rojek (2508962)" userId="S::2508962@student.uwtsd.ac.uk::ddf8e149-b7d6-4867-b8b0-dff0e3789fb1" providerId="AD" clId="Web-{D9053FDF-7488-9606-E383-3893E60174DF}" dt="2026-06-21T23:43:54.854" v="508"/>
          <pc:sldLayoutMkLst>
            <pc:docMk/>
            <pc:sldMasterMk cId="3525290627" sldId="2147483708"/>
            <pc:sldLayoutMk cId="3919771351" sldId="2147483716"/>
          </pc:sldLayoutMkLst>
        </pc:sldLayoutChg>
        <pc:sldLayoutChg chg="add del mod replId">
          <pc:chgData name="Daniel Rojek (2508962)" userId="S::2508962@student.uwtsd.ac.uk::ddf8e149-b7d6-4867-b8b0-dff0e3789fb1" providerId="AD" clId="Web-{D9053FDF-7488-9606-E383-3893E60174DF}" dt="2026-06-21T23:43:54.854" v="508"/>
          <pc:sldLayoutMkLst>
            <pc:docMk/>
            <pc:sldMasterMk cId="3525290627" sldId="2147483708"/>
            <pc:sldLayoutMk cId="3146861140" sldId="2147483717"/>
          </pc:sldLayoutMkLst>
        </pc:sldLayoutChg>
        <pc:sldLayoutChg chg="add del mod replId">
          <pc:chgData name="Daniel Rojek (2508962)" userId="S::2508962@student.uwtsd.ac.uk::ddf8e149-b7d6-4867-b8b0-dff0e3789fb1" providerId="AD" clId="Web-{D9053FDF-7488-9606-E383-3893E60174DF}" dt="2026-06-21T23:43:54.854" v="508"/>
          <pc:sldLayoutMkLst>
            <pc:docMk/>
            <pc:sldMasterMk cId="3525290627" sldId="2147483708"/>
            <pc:sldLayoutMk cId="4087115477" sldId="2147483718"/>
          </pc:sldLayoutMkLst>
        </pc:sldLayoutChg>
        <pc:sldLayoutChg chg="add del mod replId">
          <pc:chgData name="Daniel Rojek (2508962)" userId="S::2508962@student.uwtsd.ac.uk::ddf8e149-b7d6-4867-b8b0-dff0e3789fb1" providerId="AD" clId="Web-{D9053FDF-7488-9606-E383-3893E60174DF}" dt="2026-06-21T23:43:54.854" v="508"/>
          <pc:sldLayoutMkLst>
            <pc:docMk/>
            <pc:sldMasterMk cId="3525290627" sldId="2147483708"/>
            <pc:sldLayoutMk cId="4156731458" sldId="2147483719"/>
          </pc:sldLayoutMkLst>
        </pc:sldLayoutChg>
      </pc:sldMasterChg>
      <pc:sldMasterChg chg="add del addSldLayout delSldLayout modSldLayout">
        <pc:chgData name="Daniel Rojek (2508962)" userId="S::2508962@student.uwtsd.ac.uk::ddf8e149-b7d6-4867-b8b0-dff0e3789fb1" providerId="AD" clId="Web-{D9053FDF-7488-9606-E383-3893E60174DF}" dt="2026-06-21T23:44:03.463" v="509"/>
        <pc:sldMasterMkLst>
          <pc:docMk/>
          <pc:sldMasterMk cId="2015995825" sldId="2147483720"/>
        </pc:sldMasterMkLst>
        <pc:sldLayoutChg chg="add del mod replId">
          <pc:chgData name="Daniel Rojek (2508962)" userId="S::2508962@student.uwtsd.ac.uk::ddf8e149-b7d6-4867-b8b0-dff0e3789fb1" providerId="AD" clId="Web-{D9053FDF-7488-9606-E383-3893E60174DF}" dt="2026-06-21T23:44:03.463" v="509"/>
          <pc:sldLayoutMkLst>
            <pc:docMk/>
            <pc:sldMasterMk cId="2015995825" sldId="2147483720"/>
            <pc:sldLayoutMk cId="1169066926" sldId="2147483721"/>
          </pc:sldLayoutMkLst>
        </pc:sldLayoutChg>
        <pc:sldLayoutChg chg="add del mod replId">
          <pc:chgData name="Daniel Rojek (2508962)" userId="S::2508962@student.uwtsd.ac.uk::ddf8e149-b7d6-4867-b8b0-dff0e3789fb1" providerId="AD" clId="Web-{D9053FDF-7488-9606-E383-3893E60174DF}" dt="2026-06-21T23:44:03.463" v="509"/>
          <pc:sldLayoutMkLst>
            <pc:docMk/>
            <pc:sldMasterMk cId="2015995825" sldId="2147483720"/>
            <pc:sldLayoutMk cId="1071488239" sldId="2147483722"/>
          </pc:sldLayoutMkLst>
        </pc:sldLayoutChg>
        <pc:sldLayoutChg chg="add del mod replId">
          <pc:chgData name="Daniel Rojek (2508962)" userId="S::2508962@student.uwtsd.ac.uk::ddf8e149-b7d6-4867-b8b0-dff0e3789fb1" providerId="AD" clId="Web-{D9053FDF-7488-9606-E383-3893E60174DF}" dt="2026-06-21T23:44:03.463" v="509"/>
          <pc:sldLayoutMkLst>
            <pc:docMk/>
            <pc:sldMasterMk cId="2015995825" sldId="2147483720"/>
            <pc:sldLayoutMk cId="947900195" sldId="2147483723"/>
          </pc:sldLayoutMkLst>
        </pc:sldLayoutChg>
        <pc:sldLayoutChg chg="add del mod replId">
          <pc:chgData name="Daniel Rojek (2508962)" userId="S::2508962@student.uwtsd.ac.uk::ddf8e149-b7d6-4867-b8b0-dff0e3789fb1" providerId="AD" clId="Web-{D9053FDF-7488-9606-E383-3893E60174DF}" dt="2026-06-21T23:44:03.463" v="509"/>
          <pc:sldLayoutMkLst>
            <pc:docMk/>
            <pc:sldMasterMk cId="2015995825" sldId="2147483720"/>
            <pc:sldLayoutMk cId="621132061" sldId="2147483724"/>
          </pc:sldLayoutMkLst>
        </pc:sldLayoutChg>
        <pc:sldLayoutChg chg="add del mod replId">
          <pc:chgData name="Daniel Rojek (2508962)" userId="S::2508962@student.uwtsd.ac.uk::ddf8e149-b7d6-4867-b8b0-dff0e3789fb1" providerId="AD" clId="Web-{D9053FDF-7488-9606-E383-3893E60174DF}" dt="2026-06-21T23:44:03.463" v="509"/>
          <pc:sldLayoutMkLst>
            <pc:docMk/>
            <pc:sldMasterMk cId="2015995825" sldId="2147483720"/>
            <pc:sldLayoutMk cId="3014884883" sldId="2147483725"/>
          </pc:sldLayoutMkLst>
        </pc:sldLayoutChg>
        <pc:sldLayoutChg chg="add del mod replId">
          <pc:chgData name="Daniel Rojek (2508962)" userId="S::2508962@student.uwtsd.ac.uk::ddf8e149-b7d6-4867-b8b0-dff0e3789fb1" providerId="AD" clId="Web-{D9053FDF-7488-9606-E383-3893E60174DF}" dt="2026-06-21T23:44:03.463" v="509"/>
          <pc:sldLayoutMkLst>
            <pc:docMk/>
            <pc:sldMasterMk cId="2015995825" sldId="2147483720"/>
            <pc:sldLayoutMk cId="2507081758" sldId="2147483726"/>
          </pc:sldLayoutMkLst>
        </pc:sldLayoutChg>
        <pc:sldLayoutChg chg="add del mod replId">
          <pc:chgData name="Daniel Rojek (2508962)" userId="S::2508962@student.uwtsd.ac.uk::ddf8e149-b7d6-4867-b8b0-dff0e3789fb1" providerId="AD" clId="Web-{D9053FDF-7488-9606-E383-3893E60174DF}" dt="2026-06-21T23:44:03.463" v="509"/>
          <pc:sldLayoutMkLst>
            <pc:docMk/>
            <pc:sldMasterMk cId="2015995825" sldId="2147483720"/>
            <pc:sldLayoutMk cId="1439554847" sldId="2147483727"/>
          </pc:sldLayoutMkLst>
        </pc:sldLayoutChg>
        <pc:sldLayoutChg chg="add del mod replId">
          <pc:chgData name="Daniel Rojek (2508962)" userId="S::2508962@student.uwtsd.ac.uk::ddf8e149-b7d6-4867-b8b0-dff0e3789fb1" providerId="AD" clId="Web-{D9053FDF-7488-9606-E383-3893E60174DF}" dt="2026-06-21T23:44:03.463" v="509"/>
          <pc:sldLayoutMkLst>
            <pc:docMk/>
            <pc:sldMasterMk cId="2015995825" sldId="2147483720"/>
            <pc:sldLayoutMk cId="1610693298" sldId="2147483728"/>
          </pc:sldLayoutMkLst>
        </pc:sldLayoutChg>
        <pc:sldLayoutChg chg="add del mod replId">
          <pc:chgData name="Daniel Rojek (2508962)" userId="S::2508962@student.uwtsd.ac.uk::ddf8e149-b7d6-4867-b8b0-dff0e3789fb1" providerId="AD" clId="Web-{D9053FDF-7488-9606-E383-3893E60174DF}" dt="2026-06-21T23:44:03.463" v="509"/>
          <pc:sldLayoutMkLst>
            <pc:docMk/>
            <pc:sldMasterMk cId="2015995825" sldId="2147483720"/>
            <pc:sldLayoutMk cId="432439523" sldId="2147483729"/>
          </pc:sldLayoutMkLst>
        </pc:sldLayoutChg>
        <pc:sldLayoutChg chg="add del mod replId">
          <pc:chgData name="Daniel Rojek (2508962)" userId="S::2508962@student.uwtsd.ac.uk::ddf8e149-b7d6-4867-b8b0-dff0e3789fb1" providerId="AD" clId="Web-{D9053FDF-7488-9606-E383-3893E60174DF}" dt="2026-06-21T23:44:03.463" v="509"/>
          <pc:sldLayoutMkLst>
            <pc:docMk/>
            <pc:sldMasterMk cId="2015995825" sldId="2147483720"/>
            <pc:sldLayoutMk cId="2194372828" sldId="2147483730"/>
          </pc:sldLayoutMkLst>
        </pc:sldLayoutChg>
        <pc:sldLayoutChg chg="add del mod replId">
          <pc:chgData name="Daniel Rojek (2508962)" userId="S::2508962@student.uwtsd.ac.uk::ddf8e149-b7d6-4867-b8b0-dff0e3789fb1" providerId="AD" clId="Web-{D9053FDF-7488-9606-E383-3893E60174DF}" dt="2026-06-21T23:44:03.463" v="509"/>
          <pc:sldLayoutMkLst>
            <pc:docMk/>
            <pc:sldMasterMk cId="2015995825" sldId="2147483720"/>
            <pc:sldLayoutMk cId="722147756" sldId="2147483731"/>
          </pc:sldLayoutMkLst>
        </pc:sldLayoutChg>
      </pc:sldMasterChg>
      <pc:sldMasterChg chg="add del addSldLayout delSldLayout modSldLayout">
        <pc:chgData name="Daniel Rojek (2508962)" userId="S::2508962@student.uwtsd.ac.uk::ddf8e149-b7d6-4867-b8b0-dff0e3789fb1" providerId="AD" clId="Web-{D9053FDF-7488-9606-E383-3893E60174DF}" dt="2026-06-21T23:44:05.479" v="510"/>
        <pc:sldMasterMkLst>
          <pc:docMk/>
          <pc:sldMasterMk cId="14200968" sldId="2147483732"/>
        </pc:sldMasterMkLst>
        <pc:sldLayoutChg chg="add del mod replId">
          <pc:chgData name="Daniel Rojek (2508962)" userId="S::2508962@student.uwtsd.ac.uk::ddf8e149-b7d6-4867-b8b0-dff0e3789fb1" providerId="AD" clId="Web-{D9053FDF-7488-9606-E383-3893E60174DF}" dt="2026-06-21T23:44:05.479" v="510"/>
          <pc:sldLayoutMkLst>
            <pc:docMk/>
            <pc:sldMasterMk cId="14200968" sldId="2147483732"/>
            <pc:sldLayoutMk cId="2873717282" sldId="2147483733"/>
          </pc:sldLayoutMkLst>
        </pc:sldLayoutChg>
        <pc:sldLayoutChg chg="add del mod replId">
          <pc:chgData name="Daniel Rojek (2508962)" userId="S::2508962@student.uwtsd.ac.uk::ddf8e149-b7d6-4867-b8b0-dff0e3789fb1" providerId="AD" clId="Web-{D9053FDF-7488-9606-E383-3893E60174DF}" dt="2026-06-21T23:44:05.479" v="510"/>
          <pc:sldLayoutMkLst>
            <pc:docMk/>
            <pc:sldMasterMk cId="14200968" sldId="2147483732"/>
            <pc:sldLayoutMk cId="574470496" sldId="2147483734"/>
          </pc:sldLayoutMkLst>
        </pc:sldLayoutChg>
        <pc:sldLayoutChg chg="add del mod replId">
          <pc:chgData name="Daniel Rojek (2508962)" userId="S::2508962@student.uwtsd.ac.uk::ddf8e149-b7d6-4867-b8b0-dff0e3789fb1" providerId="AD" clId="Web-{D9053FDF-7488-9606-E383-3893E60174DF}" dt="2026-06-21T23:44:05.479" v="510"/>
          <pc:sldLayoutMkLst>
            <pc:docMk/>
            <pc:sldMasterMk cId="14200968" sldId="2147483732"/>
            <pc:sldLayoutMk cId="2037220125" sldId="2147483735"/>
          </pc:sldLayoutMkLst>
        </pc:sldLayoutChg>
        <pc:sldLayoutChg chg="add del mod replId">
          <pc:chgData name="Daniel Rojek (2508962)" userId="S::2508962@student.uwtsd.ac.uk::ddf8e149-b7d6-4867-b8b0-dff0e3789fb1" providerId="AD" clId="Web-{D9053FDF-7488-9606-E383-3893E60174DF}" dt="2026-06-21T23:44:05.479" v="510"/>
          <pc:sldLayoutMkLst>
            <pc:docMk/>
            <pc:sldMasterMk cId="14200968" sldId="2147483732"/>
            <pc:sldLayoutMk cId="4106905736" sldId="2147483736"/>
          </pc:sldLayoutMkLst>
        </pc:sldLayoutChg>
        <pc:sldLayoutChg chg="add del mod replId">
          <pc:chgData name="Daniel Rojek (2508962)" userId="S::2508962@student.uwtsd.ac.uk::ddf8e149-b7d6-4867-b8b0-dff0e3789fb1" providerId="AD" clId="Web-{D9053FDF-7488-9606-E383-3893E60174DF}" dt="2026-06-21T23:44:05.479" v="510"/>
          <pc:sldLayoutMkLst>
            <pc:docMk/>
            <pc:sldMasterMk cId="14200968" sldId="2147483732"/>
            <pc:sldLayoutMk cId="3094248040" sldId="2147483737"/>
          </pc:sldLayoutMkLst>
        </pc:sldLayoutChg>
        <pc:sldLayoutChg chg="add del mod replId">
          <pc:chgData name="Daniel Rojek (2508962)" userId="S::2508962@student.uwtsd.ac.uk::ddf8e149-b7d6-4867-b8b0-dff0e3789fb1" providerId="AD" clId="Web-{D9053FDF-7488-9606-E383-3893E60174DF}" dt="2026-06-21T23:44:05.479" v="510"/>
          <pc:sldLayoutMkLst>
            <pc:docMk/>
            <pc:sldMasterMk cId="14200968" sldId="2147483732"/>
            <pc:sldLayoutMk cId="2969402483" sldId="2147483738"/>
          </pc:sldLayoutMkLst>
        </pc:sldLayoutChg>
        <pc:sldLayoutChg chg="add del mod replId">
          <pc:chgData name="Daniel Rojek (2508962)" userId="S::2508962@student.uwtsd.ac.uk::ddf8e149-b7d6-4867-b8b0-dff0e3789fb1" providerId="AD" clId="Web-{D9053FDF-7488-9606-E383-3893E60174DF}" dt="2026-06-21T23:44:05.479" v="510"/>
          <pc:sldLayoutMkLst>
            <pc:docMk/>
            <pc:sldMasterMk cId="14200968" sldId="2147483732"/>
            <pc:sldLayoutMk cId="3524378631" sldId="2147483739"/>
          </pc:sldLayoutMkLst>
        </pc:sldLayoutChg>
        <pc:sldLayoutChg chg="add del mod replId">
          <pc:chgData name="Daniel Rojek (2508962)" userId="S::2508962@student.uwtsd.ac.uk::ddf8e149-b7d6-4867-b8b0-dff0e3789fb1" providerId="AD" clId="Web-{D9053FDF-7488-9606-E383-3893E60174DF}" dt="2026-06-21T23:44:05.479" v="510"/>
          <pc:sldLayoutMkLst>
            <pc:docMk/>
            <pc:sldMasterMk cId="14200968" sldId="2147483732"/>
            <pc:sldLayoutMk cId="3780981319" sldId="2147483740"/>
          </pc:sldLayoutMkLst>
        </pc:sldLayoutChg>
        <pc:sldLayoutChg chg="add del mod replId">
          <pc:chgData name="Daniel Rojek (2508962)" userId="S::2508962@student.uwtsd.ac.uk::ddf8e149-b7d6-4867-b8b0-dff0e3789fb1" providerId="AD" clId="Web-{D9053FDF-7488-9606-E383-3893E60174DF}" dt="2026-06-21T23:44:05.479" v="510"/>
          <pc:sldLayoutMkLst>
            <pc:docMk/>
            <pc:sldMasterMk cId="14200968" sldId="2147483732"/>
            <pc:sldLayoutMk cId="1154793071" sldId="2147483741"/>
          </pc:sldLayoutMkLst>
        </pc:sldLayoutChg>
        <pc:sldLayoutChg chg="add del mod replId">
          <pc:chgData name="Daniel Rojek (2508962)" userId="S::2508962@student.uwtsd.ac.uk::ddf8e149-b7d6-4867-b8b0-dff0e3789fb1" providerId="AD" clId="Web-{D9053FDF-7488-9606-E383-3893E60174DF}" dt="2026-06-21T23:44:05.479" v="510"/>
          <pc:sldLayoutMkLst>
            <pc:docMk/>
            <pc:sldMasterMk cId="14200968" sldId="2147483732"/>
            <pc:sldLayoutMk cId="574261508" sldId="2147483742"/>
          </pc:sldLayoutMkLst>
        </pc:sldLayoutChg>
        <pc:sldLayoutChg chg="add del mod replId">
          <pc:chgData name="Daniel Rojek (2508962)" userId="S::2508962@student.uwtsd.ac.uk::ddf8e149-b7d6-4867-b8b0-dff0e3789fb1" providerId="AD" clId="Web-{D9053FDF-7488-9606-E383-3893E60174DF}" dt="2026-06-21T23:44:05.479" v="510"/>
          <pc:sldLayoutMkLst>
            <pc:docMk/>
            <pc:sldMasterMk cId="14200968" sldId="2147483732"/>
            <pc:sldLayoutMk cId="3469646536" sldId="2147483743"/>
          </pc:sldLayoutMkLst>
        </pc:sldLayoutChg>
      </pc:sldMasterChg>
      <pc:sldMasterChg chg="add del addSldLayout delSldLayout modSldLayout">
        <pc:chgData name="Daniel Rojek (2508962)" userId="S::2508962@student.uwtsd.ac.uk::ddf8e149-b7d6-4867-b8b0-dff0e3789fb1" providerId="AD" clId="Web-{D9053FDF-7488-9606-E383-3893E60174DF}" dt="2026-06-21T23:44:07.807" v="511"/>
        <pc:sldMasterMkLst>
          <pc:docMk/>
          <pc:sldMasterMk cId="1118328976" sldId="2147483744"/>
        </pc:sldMasterMkLst>
        <pc:sldLayoutChg chg="add del mod replId">
          <pc:chgData name="Daniel Rojek (2508962)" userId="S::2508962@student.uwtsd.ac.uk::ddf8e149-b7d6-4867-b8b0-dff0e3789fb1" providerId="AD" clId="Web-{D9053FDF-7488-9606-E383-3893E60174DF}" dt="2026-06-21T23:44:07.807" v="511"/>
          <pc:sldLayoutMkLst>
            <pc:docMk/>
            <pc:sldMasterMk cId="1118328976" sldId="2147483744"/>
            <pc:sldLayoutMk cId="3682376809" sldId="2147483745"/>
          </pc:sldLayoutMkLst>
        </pc:sldLayoutChg>
        <pc:sldLayoutChg chg="add del mod replId">
          <pc:chgData name="Daniel Rojek (2508962)" userId="S::2508962@student.uwtsd.ac.uk::ddf8e149-b7d6-4867-b8b0-dff0e3789fb1" providerId="AD" clId="Web-{D9053FDF-7488-9606-E383-3893E60174DF}" dt="2026-06-21T23:44:07.807" v="511"/>
          <pc:sldLayoutMkLst>
            <pc:docMk/>
            <pc:sldMasterMk cId="1118328976" sldId="2147483744"/>
            <pc:sldLayoutMk cId="4124328721" sldId="2147483746"/>
          </pc:sldLayoutMkLst>
        </pc:sldLayoutChg>
        <pc:sldLayoutChg chg="add del mod replId">
          <pc:chgData name="Daniel Rojek (2508962)" userId="S::2508962@student.uwtsd.ac.uk::ddf8e149-b7d6-4867-b8b0-dff0e3789fb1" providerId="AD" clId="Web-{D9053FDF-7488-9606-E383-3893E60174DF}" dt="2026-06-21T23:44:07.807" v="511"/>
          <pc:sldLayoutMkLst>
            <pc:docMk/>
            <pc:sldMasterMk cId="1118328976" sldId="2147483744"/>
            <pc:sldLayoutMk cId="3621576980" sldId="2147483747"/>
          </pc:sldLayoutMkLst>
        </pc:sldLayoutChg>
        <pc:sldLayoutChg chg="add del mod replId">
          <pc:chgData name="Daniel Rojek (2508962)" userId="S::2508962@student.uwtsd.ac.uk::ddf8e149-b7d6-4867-b8b0-dff0e3789fb1" providerId="AD" clId="Web-{D9053FDF-7488-9606-E383-3893E60174DF}" dt="2026-06-21T23:44:07.807" v="511"/>
          <pc:sldLayoutMkLst>
            <pc:docMk/>
            <pc:sldMasterMk cId="1118328976" sldId="2147483744"/>
            <pc:sldLayoutMk cId="3267462083" sldId="2147483748"/>
          </pc:sldLayoutMkLst>
        </pc:sldLayoutChg>
        <pc:sldLayoutChg chg="add del mod replId">
          <pc:chgData name="Daniel Rojek (2508962)" userId="S::2508962@student.uwtsd.ac.uk::ddf8e149-b7d6-4867-b8b0-dff0e3789fb1" providerId="AD" clId="Web-{D9053FDF-7488-9606-E383-3893E60174DF}" dt="2026-06-21T23:44:07.807" v="511"/>
          <pc:sldLayoutMkLst>
            <pc:docMk/>
            <pc:sldMasterMk cId="1118328976" sldId="2147483744"/>
            <pc:sldLayoutMk cId="2519764573" sldId="2147483749"/>
          </pc:sldLayoutMkLst>
        </pc:sldLayoutChg>
        <pc:sldLayoutChg chg="add del mod replId">
          <pc:chgData name="Daniel Rojek (2508962)" userId="S::2508962@student.uwtsd.ac.uk::ddf8e149-b7d6-4867-b8b0-dff0e3789fb1" providerId="AD" clId="Web-{D9053FDF-7488-9606-E383-3893E60174DF}" dt="2026-06-21T23:44:07.807" v="511"/>
          <pc:sldLayoutMkLst>
            <pc:docMk/>
            <pc:sldMasterMk cId="1118328976" sldId="2147483744"/>
            <pc:sldLayoutMk cId="1568234918" sldId="2147483750"/>
          </pc:sldLayoutMkLst>
        </pc:sldLayoutChg>
        <pc:sldLayoutChg chg="add del mod replId">
          <pc:chgData name="Daniel Rojek (2508962)" userId="S::2508962@student.uwtsd.ac.uk::ddf8e149-b7d6-4867-b8b0-dff0e3789fb1" providerId="AD" clId="Web-{D9053FDF-7488-9606-E383-3893E60174DF}" dt="2026-06-21T23:44:07.807" v="511"/>
          <pc:sldLayoutMkLst>
            <pc:docMk/>
            <pc:sldMasterMk cId="1118328976" sldId="2147483744"/>
            <pc:sldLayoutMk cId="969191993" sldId="2147483751"/>
          </pc:sldLayoutMkLst>
        </pc:sldLayoutChg>
        <pc:sldLayoutChg chg="add del mod replId">
          <pc:chgData name="Daniel Rojek (2508962)" userId="S::2508962@student.uwtsd.ac.uk::ddf8e149-b7d6-4867-b8b0-dff0e3789fb1" providerId="AD" clId="Web-{D9053FDF-7488-9606-E383-3893E60174DF}" dt="2026-06-21T23:44:07.807" v="511"/>
          <pc:sldLayoutMkLst>
            <pc:docMk/>
            <pc:sldMasterMk cId="1118328976" sldId="2147483744"/>
            <pc:sldLayoutMk cId="116618087" sldId="2147483752"/>
          </pc:sldLayoutMkLst>
        </pc:sldLayoutChg>
        <pc:sldLayoutChg chg="add del mod replId">
          <pc:chgData name="Daniel Rojek (2508962)" userId="S::2508962@student.uwtsd.ac.uk::ddf8e149-b7d6-4867-b8b0-dff0e3789fb1" providerId="AD" clId="Web-{D9053FDF-7488-9606-E383-3893E60174DF}" dt="2026-06-21T23:44:07.807" v="511"/>
          <pc:sldLayoutMkLst>
            <pc:docMk/>
            <pc:sldMasterMk cId="1118328976" sldId="2147483744"/>
            <pc:sldLayoutMk cId="3835122293" sldId="2147483753"/>
          </pc:sldLayoutMkLst>
        </pc:sldLayoutChg>
        <pc:sldLayoutChg chg="add del mod replId">
          <pc:chgData name="Daniel Rojek (2508962)" userId="S::2508962@student.uwtsd.ac.uk::ddf8e149-b7d6-4867-b8b0-dff0e3789fb1" providerId="AD" clId="Web-{D9053FDF-7488-9606-E383-3893E60174DF}" dt="2026-06-21T23:44:07.807" v="511"/>
          <pc:sldLayoutMkLst>
            <pc:docMk/>
            <pc:sldMasterMk cId="1118328976" sldId="2147483744"/>
            <pc:sldLayoutMk cId="4093007804" sldId="2147483754"/>
          </pc:sldLayoutMkLst>
        </pc:sldLayoutChg>
        <pc:sldLayoutChg chg="add del mod replId">
          <pc:chgData name="Daniel Rojek (2508962)" userId="S::2508962@student.uwtsd.ac.uk::ddf8e149-b7d6-4867-b8b0-dff0e3789fb1" providerId="AD" clId="Web-{D9053FDF-7488-9606-E383-3893E60174DF}" dt="2026-06-21T23:44:07.807" v="511"/>
          <pc:sldLayoutMkLst>
            <pc:docMk/>
            <pc:sldMasterMk cId="1118328976" sldId="2147483744"/>
            <pc:sldLayoutMk cId="230050383" sldId="2147483755"/>
          </pc:sldLayoutMkLst>
        </pc:sldLayoutChg>
      </pc:sldMasterChg>
      <pc:sldMasterChg chg="add del addSldLayout delSldLayout modSldLayout">
        <pc:chgData name="Daniel Rojek (2508962)" userId="S::2508962@student.uwtsd.ac.uk::ddf8e149-b7d6-4867-b8b0-dff0e3789fb1" providerId="AD" clId="Web-{D9053FDF-7488-9606-E383-3893E60174DF}" dt="2026-06-21T23:44:20.480" v="512"/>
        <pc:sldMasterMkLst>
          <pc:docMk/>
          <pc:sldMasterMk cId="1423689543" sldId="2147483756"/>
        </pc:sldMasterMkLst>
        <pc:sldLayoutChg chg="add del mod replId">
          <pc:chgData name="Daniel Rojek (2508962)" userId="S::2508962@student.uwtsd.ac.uk::ddf8e149-b7d6-4867-b8b0-dff0e3789fb1" providerId="AD" clId="Web-{D9053FDF-7488-9606-E383-3893E60174DF}" dt="2026-06-21T23:44:20.480" v="512"/>
          <pc:sldLayoutMkLst>
            <pc:docMk/>
            <pc:sldMasterMk cId="1423689543" sldId="2147483756"/>
            <pc:sldLayoutMk cId="2215773064" sldId="2147483757"/>
          </pc:sldLayoutMkLst>
        </pc:sldLayoutChg>
        <pc:sldLayoutChg chg="add del mod replId">
          <pc:chgData name="Daniel Rojek (2508962)" userId="S::2508962@student.uwtsd.ac.uk::ddf8e149-b7d6-4867-b8b0-dff0e3789fb1" providerId="AD" clId="Web-{D9053FDF-7488-9606-E383-3893E60174DF}" dt="2026-06-21T23:44:20.480" v="512"/>
          <pc:sldLayoutMkLst>
            <pc:docMk/>
            <pc:sldMasterMk cId="1423689543" sldId="2147483756"/>
            <pc:sldLayoutMk cId="2275721792" sldId="2147483758"/>
          </pc:sldLayoutMkLst>
        </pc:sldLayoutChg>
        <pc:sldLayoutChg chg="add del mod replId">
          <pc:chgData name="Daniel Rojek (2508962)" userId="S::2508962@student.uwtsd.ac.uk::ddf8e149-b7d6-4867-b8b0-dff0e3789fb1" providerId="AD" clId="Web-{D9053FDF-7488-9606-E383-3893E60174DF}" dt="2026-06-21T23:44:20.480" v="512"/>
          <pc:sldLayoutMkLst>
            <pc:docMk/>
            <pc:sldMasterMk cId="1423689543" sldId="2147483756"/>
            <pc:sldLayoutMk cId="474143613" sldId="2147483759"/>
          </pc:sldLayoutMkLst>
        </pc:sldLayoutChg>
        <pc:sldLayoutChg chg="add del mod replId">
          <pc:chgData name="Daniel Rojek (2508962)" userId="S::2508962@student.uwtsd.ac.uk::ddf8e149-b7d6-4867-b8b0-dff0e3789fb1" providerId="AD" clId="Web-{D9053FDF-7488-9606-E383-3893E60174DF}" dt="2026-06-21T23:44:20.480" v="512"/>
          <pc:sldLayoutMkLst>
            <pc:docMk/>
            <pc:sldMasterMk cId="1423689543" sldId="2147483756"/>
            <pc:sldLayoutMk cId="3602945758" sldId="2147483760"/>
          </pc:sldLayoutMkLst>
        </pc:sldLayoutChg>
        <pc:sldLayoutChg chg="add del mod replId">
          <pc:chgData name="Daniel Rojek (2508962)" userId="S::2508962@student.uwtsd.ac.uk::ddf8e149-b7d6-4867-b8b0-dff0e3789fb1" providerId="AD" clId="Web-{D9053FDF-7488-9606-E383-3893E60174DF}" dt="2026-06-21T23:44:20.480" v="512"/>
          <pc:sldLayoutMkLst>
            <pc:docMk/>
            <pc:sldMasterMk cId="1423689543" sldId="2147483756"/>
            <pc:sldLayoutMk cId="356276590" sldId="2147483761"/>
          </pc:sldLayoutMkLst>
        </pc:sldLayoutChg>
        <pc:sldLayoutChg chg="add del mod replId">
          <pc:chgData name="Daniel Rojek (2508962)" userId="S::2508962@student.uwtsd.ac.uk::ddf8e149-b7d6-4867-b8b0-dff0e3789fb1" providerId="AD" clId="Web-{D9053FDF-7488-9606-E383-3893E60174DF}" dt="2026-06-21T23:44:20.480" v="512"/>
          <pc:sldLayoutMkLst>
            <pc:docMk/>
            <pc:sldMasterMk cId="1423689543" sldId="2147483756"/>
            <pc:sldLayoutMk cId="2162620153" sldId="2147483762"/>
          </pc:sldLayoutMkLst>
        </pc:sldLayoutChg>
        <pc:sldLayoutChg chg="add del mod replId">
          <pc:chgData name="Daniel Rojek (2508962)" userId="S::2508962@student.uwtsd.ac.uk::ddf8e149-b7d6-4867-b8b0-dff0e3789fb1" providerId="AD" clId="Web-{D9053FDF-7488-9606-E383-3893E60174DF}" dt="2026-06-21T23:44:20.480" v="512"/>
          <pc:sldLayoutMkLst>
            <pc:docMk/>
            <pc:sldMasterMk cId="1423689543" sldId="2147483756"/>
            <pc:sldLayoutMk cId="1678506086" sldId="2147483763"/>
          </pc:sldLayoutMkLst>
        </pc:sldLayoutChg>
        <pc:sldLayoutChg chg="add del mod replId">
          <pc:chgData name="Daniel Rojek (2508962)" userId="S::2508962@student.uwtsd.ac.uk::ddf8e149-b7d6-4867-b8b0-dff0e3789fb1" providerId="AD" clId="Web-{D9053FDF-7488-9606-E383-3893E60174DF}" dt="2026-06-21T23:44:20.480" v="512"/>
          <pc:sldLayoutMkLst>
            <pc:docMk/>
            <pc:sldMasterMk cId="1423689543" sldId="2147483756"/>
            <pc:sldLayoutMk cId="1545694999" sldId="2147483764"/>
          </pc:sldLayoutMkLst>
        </pc:sldLayoutChg>
        <pc:sldLayoutChg chg="add del mod replId">
          <pc:chgData name="Daniel Rojek (2508962)" userId="S::2508962@student.uwtsd.ac.uk::ddf8e149-b7d6-4867-b8b0-dff0e3789fb1" providerId="AD" clId="Web-{D9053FDF-7488-9606-E383-3893E60174DF}" dt="2026-06-21T23:44:20.480" v="512"/>
          <pc:sldLayoutMkLst>
            <pc:docMk/>
            <pc:sldMasterMk cId="1423689543" sldId="2147483756"/>
            <pc:sldLayoutMk cId="2348417936" sldId="2147483765"/>
          </pc:sldLayoutMkLst>
        </pc:sldLayoutChg>
        <pc:sldLayoutChg chg="add del mod replId">
          <pc:chgData name="Daniel Rojek (2508962)" userId="S::2508962@student.uwtsd.ac.uk::ddf8e149-b7d6-4867-b8b0-dff0e3789fb1" providerId="AD" clId="Web-{D9053FDF-7488-9606-E383-3893E60174DF}" dt="2026-06-21T23:44:20.480" v="512"/>
          <pc:sldLayoutMkLst>
            <pc:docMk/>
            <pc:sldMasterMk cId="1423689543" sldId="2147483756"/>
            <pc:sldLayoutMk cId="3226089886" sldId="2147483766"/>
          </pc:sldLayoutMkLst>
        </pc:sldLayoutChg>
        <pc:sldLayoutChg chg="add del mod replId">
          <pc:chgData name="Daniel Rojek (2508962)" userId="S::2508962@student.uwtsd.ac.uk::ddf8e149-b7d6-4867-b8b0-dff0e3789fb1" providerId="AD" clId="Web-{D9053FDF-7488-9606-E383-3893E60174DF}" dt="2026-06-21T23:44:20.480" v="512"/>
          <pc:sldLayoutMkLst>
            <pc:docMk/>
            <pc:sldMasterMk cId="1423689543" sldId="2147483756"/>
            <pc:sldLayoutMk cId="2485074458" sldId="2147483767"/>
          </pc:sldLayoutMkLst>
        </pc:sldLayoutChg>
      </pc:sldMasterChg>
      <pc:sldMasterChg chg="add del addSldLayout delSldLayout modSldLayout">
        <pc:chgData name="Daniel Rojek (2508962)" userId="S::2508962@student.uwtsd.ac.uk::ddf8e149-b7d6-4867-b8b0-dff0e3789fb1" providerId="AD" clId="Web-{D9053FDF-7488-9606-E383-3893E60174DF}" dt="2026-06-21T23:44:31.308" v="513"/>
        <pc:sldMasterMkLst>
          <pc:docMk/>
          <pc:sldMasterMk cId="1365307548" sldId="2147483768"/>
        </pc:sldMasterMkLst>
        <pc:sldLayoutChg chg="add del mod replId">
          <pc:chgData name="Daniel Rojek (2508962)" userId="S::2508962@student.uwtsd.ac.uk::ddf8e149-b7d6-4867-b8b0-dff0e3789fb1" providerId="AD" clId="Web-{D9053FDF-7488-9606-E383-3893E60174DF}" dt="2026-06-21T23:44:31.308" v="513"/>
          <pc:sldLayoutMkLst>
            <pc:docMk/>
            <pc:sldMasterMk cId="1365307548" sldId="2147483768"/>
            <pc:sldLayoutMk cId="4076333223" sldId="2147483769"/>
          </pc:sldLayoutMkLst>
        </pc:sldLayoutChg>
        <pc:sldLayoutChg chg="add del mod replId">
          <pc:chgData name="Daniel Rojek (2508962)" userId="S::2508962@student.uwtsd.ac.uk::ddf8e149-b7d6-4867-b8b0-dff0e3789fb1" providerId="AD" clId="Web-{D9053FDF-7488-9606-E383-3893E60174DF}" dt="2026-06-21T23:44:31.308" v="513"/>
          <pc:sldLayoutMkLst>
            <pc:docMk/>
            <pc:sldMasterMk cId="1365307548" sldId="2147483768"/>
            <pc:sldLayoutMk cId="4025348697" sldId="2147483770"/>
          </pc:sldLayoutMkLst>
        </pc:sldLayoutChg>
        <pc:sldLayoutChg chg="add del mod replId">
          <pc:chgData name="Daniel Rojek (2508962)" userId="S::2508962@student.uwtsd.ac.uk::ddf8e149-b7d6-4867-b8b0-dff0e3789fb1" providerId="AD" clId="Web-{D9053FDF-7488-9606-E383-3893E60174DF}" dt="2026-06-21T23:44:31.308" v="513"/>
          <pc:sldLayoutMkLst>
            <pc:docMk/>
            <pc:sldMasterMk cId="1365307548" sldId="2147483768"/>
            <pc:sldLayoutMk cId="1366637384" sldId="2147483771"/>
          </pc:sldLayoutMkLst>
        </pc:sldLayoutChg>
        <pc:sldLayoutChg chg="add del mod replId">
          <pc:chgData name="Daniel Rojek (2508962)" userId="S::2508962@student.uwtsd.ac.uk::ddf8e149-b7d6-4867-b8b0-dff0e3789fb1" providerId="AD" clId="Web-{D9053FDF-7488-9606-E383-3893E60174DF}" dt="2026-06-21T23:44:31.308" v="513"/>
          <pc:sldLayoutMkLst>
            <pc:docMk/>
            <pc:sldMasterMk cId="1365307548" sldId="2147483768"/>
            <pc:sldLayoutMk cId="547505350" sldId="2147483772"/>
          </pc:sldLayoutMkLst>
        </pc:sldLayoutChg>
        <pc:sldLayoutChg chg="add del mod replId">
          <pc:chgData name="Daniel Rojek (2508962)" userId="S::2508962@student.uwtsd.ac.uk::ddf8e149-b7d6-4867-b8b0-dff0e3789fb1" providerId="AD" clId="Web-{D9053FDF-7488-9606-E383-3893E60174DF}" dt="2026-06-21T23:44:31.308" v="513"/>
          <pc:sldLayoutMkLst>
            <pc:docMk/>
            <pc:sldMasterMk cId="1365307548" sldId="2147483768"/>
            <pc:sldLayoutMk cId="610785866" sldId="2147483773"/>
          </pc:sldLayoutMkLst>
        </pc:sldLayoutChg>
        <pc:sldLayoutChg chg="add del mod replId">
          <pc:chgData name="Daniel Rojek (2508962)" userId="S::2508962@student.uwtsd.ac.uk::ddf8e149-b7d6-4867-b8b0-dff0e3789fb1" providerId="AD" clId="Web-{D9053FDF-7488-9606-E383-3893E60174DF}" dt="2026-06-21T23:44:31.308" v="513"/>
          <pc:sldLayoutMkLst>
            <pc:docMk/>
            <pc:sldMasterMk cId="1365307548" sldId="2147483768"/>
            <pc:sldLayoutMk cId="3641328492" sldId="2147483774"/>
          </pc:sldLayoutMkLst>
        </pc:sldLayoutChg>
        <pc:sldLayoutChg chg="add del mod replId">
          <pc:chgData name="Daniel Rojek (2508962)" userId="S::2508962@student.uwtsd.ac.uk::ddf8e149-b7d6-4867-b8b0-dff0e3789fb1" providerId="AD" clId="Web-{D9053FDF-7488-9606-E383-3893E60174DF}" dt="2026-06-21T23:44:31.308" v="513"/>
          <pc:sldLayoutMkLst>
            <pc:docMk/>
            <pc:sldMasterMk cId="1365307548" sldId="2147483768"/>
            <pc:sldLayoutMk cId="4023627867" sldId="2147483775"/>
          </pc:sldLayoutMkLst>
        </pc:sldLayoutChg>
        <pc:sldLayoutChg chg="add del mod replId">
          <pc:chgData name="Daniel Rojek (2508962)" userId="S::2508962@student.uwtsd.ac.uk::ddf8e149-b7d6-4867-b8b0-dff0e3789fb1" providerId="AD" clId="Web-{D9053FDF-7488-9606-E383-3893E60174DF}" dt="2026-06-21T23:44:31.308" v="513"/>
          <pc:sldLayoutMkLst>
            <pc:docMk/>
            <pc:sldMasterMk cId="1365307548" sldId="2147483768"/>
            <pc:sldLayoutMk cId="137482365" sldId="2147483776"/>
          </pc:sldLayoutMkLst>
        </pc:sldLayoutChg>
        <pc:sldLayoutChg chg="add del mod replId">
          <pc:chgData name="Daniel Rojek (2508962)" userId="S::2508962@student.uwtsd.ac.uk::ddf8e149-b7d6-4867-b8b0-dff0e3789fb1" providerId="AD" clId="Web-{D9053FDF-7488-9606-E383-3893E60174DF}" dt="2026-06-21T23:44:31.308" v="513"/>
          <pc:sldLayoutMkLst>
            <pc:docMk/>
            <pc:sldMasterMk cId="1365307548" sldId="2147483768"/>
            <pc:sldLayoutMk cId="183584104" sldId="2147483777"/>
          </pc:sldLayoutMkLst>
        </pc:sldLayoutChg>
        <pc:sldLayoutChg chg="add del mod replId">
          <pc:chgData name="Daniel Rojek (2508962)" userId="S::2508962@student.uwtsd.ac.uk::ddf8e149-b7d6-4867-b8b0-dff0e3789fb1" providerId="AD" clId="Web-{D9053FDF-7488-9606-E383-3893E60174DF}" dt="2026-06-21T23:44:31.308" v="513"/>
          <pc:sldLayoutMkLst>
            <pc:docMk/>
            <pc:sldMasterMk cId="1365307548" sldId="2147483768"/>
            <pc:sldLayoutMk cId="563341712" sldId="2147483778"/>
          </pc:sldLayoutMkLst>
        </pc:sldLayoutChg>
        <pc:sldLayoutChg chg="add del mod replId">
          <pc:chgData name="Daniel Rojek (2508962)" userId="S::2508962@student.uwtsd.ac.uk::ddf8e149-b7d6-4867-b8b0-dff0e3789fb1" providerId="AD" clId="Web-{D9053FDF-7488-9606-E383-3893E60174DF}" dt="2026-06-21T23:44:31.308" v="513"/>
          <pc:sldLayoutMkLst>
            <pc:docMk/>
            <pc:sldMasterMk cId="1365307548" sldId="2147483768"/>
            <pc:sldLayoutMk cId="700217981" sldId="2147483779"/>
          </pc:sldLayoutMkLst>
        </pc:sldLayoutChg>
      </pc:sldMasterChg>
      <pc:sldMasterChg chg="add del addSldLayout delSldLayout modSldLayout">
        <pc:chgData name="Daniel Rojek (2508962)" userId="S::2508962@student.uwtsd.ac.uk::ddf8e149-b7d6-4867-b8b0-dff0e3789fb1" providerId="AD" clId="Web-{D9053FDF-7488-9606-E383-3893E60174DF}" dt="2026-06-21T23:44:37.558" v="514"/>
        <pc:sldMasterMkLst>
          <pc:docMk/>
          <pc:sldMasterMk cId="4101380872" sldId="2147483780"/>
        </pc:sldMasterMkLst>
        <pc:sldLayoutChg chg="add del mod replId">
          <pc:chgData name="Daniel Rojek (2508962)" userId="S::2508962@student.uwtsd.ac.uk::ddf8e149-b7d6-4867-b8b0-dff0e3789fb1" providerId="AD" clId="Web-{D9053FDF-7488-9606-E383-3893E60174DF}" dt="2026-06-21T23:44:37.558" v="514"/>
          <pc:sldLayoutMkLst>
            <pc:docMk/>
            <pc:sldMasterMk cId="4101380872" sldId="2147483780"/>
            <pc:sldLayoutMk cId="464649546" sldId="2147483781"/>
          </pc:sldLayoutMkLst>
        </pc:sldLayoutChg>
        <pc:sldLayoutChg chg="add del mod replId">
          <pc:chgData name="Daniel Rojek (2508962)" userId="S::2508962@student.uwtsd.ac.uk::ddf8e149-b7d6-4867-b8b0-dff0e3789fb1" providerId="AD" clId="Web-{D9053FDF-7488-9606-E383-3893E60174DF}" dt="2026-06-21T23:44:37.558" v="514"/>
          <pc:sldLayoutMkLst>
            <pc:docMk/>
            <pc:sldMasterMk cId="4101380872" sldId="2147483780"/>
            <pc:sldLayoutMk cId="716222737" sldId="2147483782"/>
          </pc:sldLayoutMkLst>
        </pc:sldLayoutChg>
        <pc:sldLayoutChg chg="add del mod replId">
          <pc:chgData name="Daniel Rojek (2508962)" userId="S::2508962@student.uwtsd.ac.uk::ddf8e149-b7d6-4867-b8b0-dff0e3789fb1" providerId="AD" clId="Web-{D9053FDF-7488-9606-E383-3893E60174DF}" dt="2026-06-21T23:44:37.558" v="514"/>
          <pc:sldLayoutMkLst>
            <pc:docMk/>
            <pc:sldMasterMk cId="4101380872" sldId="2147483780"/>
            <pc:sldLayoutMk cId="1140946324" sldId="2147483783"/>
          </pc:sldLayoutMkLst>
        </pc:sldLayoutChg>
        <pc:sldLayoutChg chg="add del mod replId">
          <pc:chgData name="Daniel Rojek (2508962)" userId="S::2508962@student.uwtsd.ac.uk::ddf8e149-b7d6-4867-b8b0-dff0e3789fb1" providerId="AD" clId="Web-{D9053FDF-7488-9606-E383-3893E60174DF}" dt="2026-06-21T23:44:37.558" v="514"/>
          <pc:sldLayoutMkLst>
            <pc:docMk/>
            <pc:sldMasterMk cId="4101380872" sldId="2147483780"/>
            <pc:sldLayoutMk cId="750502362" sldId="2147483784"/>
          </pc:sldLayoutMkLst>
        </pc:sldLayoutChg>
        <pc:sldLayoutChg chg="add del mod replId">
          <pc:chgData name="Daniel Rojek (2508962)" userId="S::2508962@student.uwtsd.ac.uk::ddf8e149-b7d6-4867-b8b0-dff0e3789fb1" providerId="AD" clId="Web-{D9053FDF-7488-9606-E383-3893E60174DF}" dt="2026-06-21T23:44:37.558" v="514"/>
          <pc:sldLayoutMkLst>
            <pc:docMk/>
            <pc:sldMasterMk cId="4101380872" sldId="2147483780"/>
            <pc:sldLayoutMk cId="4230243074" sldId="2147483785"/>
          </pc:sldLayoutMkLst>
        </pc:sldLayoutChg>
        <pc:sldLayoutChg chg="add del mod replId">
          <pc:chgData name="Daniel Rojek (2508962)" userId="S::2508962@student.uwtsd.ac.uk::ddf8e149-b7d6-4867-b8b0-dff0e3789fb1" providerId="AD" clId="Web-{D9053FDF-7488-9606-E383-3893E60174DF}" dt="2026-06-21T23:44:37.558" v="514"/>
          <pc:sldLayoutMkLst>
            <pc:docMk/>
            <pc:sldMasterMk cId="4101380872" sldId="2147483780"/>
            <pc:sldLayoutMk cId="2619860148" sldId="2147483786"/>
          </pc:sldLayoutMkLst>
        </pc:sldLayoutChg>
        <pc:sldLayoutChg chg="add del mod replId">
          <pc:chgData name="Daniel Rojek (2508962)" userId="S::2508962@student.uwtsd.ac.uk::ddf8e149-b7d6-4867-b8b0-dff0e3789fb1" providerId="AD" clId="Web-{D9053FDF-7488-9606-E383-3893E60174DF}" dt="2026-06-21T23:44:37.558" v="514"/>
          <pc:sldLayoutMkLst>
            <pc:docMk/>
            <pc:sldMasterMk cId="4101380872" sldId="2147483780"/>
            <pc:sldLayoutMk cId="2723512020" sldId="2147483787"/>
          </pc:sldLayoutMkLst>
        </pc:sldLayoutChg>
        <pc:sldLayoutChg chg="add del mod replId">
          <pc:chgData name="Daniel Rojek (2508962)" userId="S::2508962@student.uwtsd.ac.uk::ddf8e149-b7d6-4867-b8b0-dff0e3789fb1" providerId="AD" clId="Web-{D9053FDF-7488-9606-E383-3893E60174DF}" dt="2026-06-21T23:44:37.558" v="514"/>
          <pc:sldLayoutMkLst>
            <pc:docMk/>
            <pc:sldMasterMk cId="4101380872" sldId="2147483780"/>
            <pc:sldLayoutMk cId="258837846" sldId="2147483788"/>
          </pc:sldLayoutMkLst>
        </pc:sldLayoutChg>
        <pc:sldLayoutChg chg="add del mod replId">
          <pc:chgData name="Daniel Rojek (2508962)" userId="S::2508962@student.uwtsd.ac.uk::ddf8e149-b7d6-4867-b8b0-dff0e3789fb1" providerId="AD" clId="Web-{D9053FDF-7488-9606-E383-3893E60174DF}" dt="2026-06-21T23:44:37.558" v="514"/>
          <pc:sldLayoutMkLst>
            <pc:docMk/>
            <pc:sldMasterMk cId="4101380872" sldId="2147483780"/>
            <pc:sldLayoutMk cId="2681598405" sldId="2147483789"/>
          </pc:sldLayoutMkLst>
        </pc:sldLayoutChg>
        <pc:sldLayoutChg chg="add del mod replId">
          <pc:chgData name="Daniel Rojek (2508962)" userId="S::2508962@student.uwtsd.ac.uk::ddf8e149-b7d6-4867-b8b0-dff0e3789fb1" providerId="AD" clId="Web-{D9053FDF-7488-9606-E383-3893E60174DF}" dt="2026-06-21T23:44:37.558" v="514"/>
          <pc:sldLayoutMkLst>
            <pc:docMk/>
            <pc:sldMasterMk cId="4101380872" sldId="2147483780"/>
            <pc:sldLayoutMk cId="2680091171" sldId="2147483790"/>
          </pc:sldLayoutMkLst>
        </pc:sldLayoutChg>
        <pc:sldLayoutChg chg="add del mod replId">
          <pc:chgData name="Daniel Rojek (2508962)" userId="S::2508962@student.uwtsd.ac.uk::ddf8e149-b7d6-4867-b8b0-dff0e3789fb1" providerId="AD" clId="Web-{D9053FDF-7488-9606-E383-3893E60174DF}" dt="2026-06-21T23:44:37.558" v="514"/>
          <pc:sldLayoutMkLst>
            <pc:docMk/>
            <pc:sldMasterMk cId="4101380872" sldId="2147483780"/>
            <pc:sldLayoutMk cId="2026467953" sldId="2147483791"/>
          </pc:sldLayoutMkLst>
        </pc:sldLayoutChg>
      </pc:sldMasterChg>
      <pc:sldMasterChg chg="add del addSldLayout delSldLayout modSldLayout">
        <pc:chgData name="Daniel Rojek (2508962)" userId="S::2508962@student.uwtsd.ac.uk::ddf8e149-b7d6-4867-b8b0-dff0e3789fb1" providerId="AD" clId="Web-{D9053FDF-7488-9606-E383-3893E60174DF}" dt="2026-06-21T23:44:45.152" v="515"/>
        <pc:sldMasterMkLst>
          <pc:docMk/>
          <pc:sldMasterMk cId="1757050740" sldId="2147483792"/>
        </pc:sldMasterMkLst>
        <pc:sldLayoutChg chg="add del mod replId">
          <pc:chgData name="Daniel Rojek (2508962)" userId="S::2508962@student.uwtsd.ac.uk::ddf8e149-b7d6-4867-b8b0-dff0e3789fb1" providerId="AD" clId="Web-{D9053FDF-7488-9606-E383-3893E60174DF}" dt="2026-06-21T23:44:45.152" v="515"/>
          <pc:sldLayoutMkLst>
            <pc:docMk/>
            <pc:sldMasterMk cId="1757050740" sldId="2147483792"/>
            <pc:sldLayoutMk cId="2828572208" sldId="2147483793"/>
          </pc:sldLayoutMkLst>
        </pc:sldLayoutChg>
        <pc:sldLayoutChg chg="add del mod replId">
          <pc:chgData name="Daniel Rojek (2508962)" userId="S::2508962@student.uwtsd.ac.uk::ddf8e149-b7d6-4867-b8b0-dff0e3789fb1" providerId="AD" clId="Web-{D9053FDF-7488-9606-E383-3893E60174DF}" dt="2026-06-21T23:44:45.152" v="515"/>
          <pc:sldLayoutMkLst>
            <pc:docMk/>
            <pc:sldMasterMk cId="1757050740" sldId="2147483792"/>
            <pc:sldLayoutMk cId="3165570577" sldId="2147483794"/>
          </pc:sldLayoutMkLst>
        </pc:sldLayoutChg>
        <pc:sldLayoutChg chg="add del mod replId">
          <pc:chgData name="Daniel Rojek (2508962)" userId="S::2508962@student.uwtsd.ac.uk::ddf8e149-b7d6-4867-b8b0-dff0e3789fb1" providerId="AD" clId="Web-{D9053FDF-7488-9606-E383-3893E60174DF}" dt="2026-06-21T23:44:45.152" v="515"/>
          <pc:sldLayoutMkLst>
            <pc:docMk/>
            <pc:sldMasterMk cId="1757050740" sldId="2147483792"/>
            <pc:sldLayoutMk cId="65705928" sldId="2147483795"/>
          </pc:sldLayoutMkLst>
        </pc:sldLayoutChg>
        <pc:sldLayoutChg chg="add del mod replId">
          <pc:chgData name="Daniel Rojek (2508962)" userId="S::2508962@student.uwtsd.ac.uk::ddf8e149-b7d6-4867-b8b0-dff0e3789fb1" providerId="AD" clId="Web-{D9053FDF-7488-9606-E383-3893E60174DF}" dt="2026-06-21T23:44:45.152" v="515"/>
          <pc:sldLayoutMkLst>
            <pc:docMk/>
            <pc:sldMasterMk cId="1757050740" sldId="2147483792"/>
            <pc:sldLayoutMk cId="744113876" sldId="2147483796"/>
          </pc:sldLayoutMkLst>
        </pc:sldLayoutChg>
        <pc:sldLayoutChg chg="add del mod replId">
          <pc:chgData name="Daniel Rojek (2508962)" userId="S::2508962@student.uwtsd.ac.uk::ddf8e149-b7d6-4867-b8b0-dff0e3789fb1" providerId="AD" clId="Web-{D9053FDF-7488-9606-E383-3893E60174DF}" dt="2026-06-21T23:44:45.152" v="515"/>
          <pc:sldLayoutMkLst>
            <pc:docMk/>
            <pc:sldMasterMk cId="1757050740" sldId="2147483792"/>
            <pc:sldLayoutMk cId="320056873" sldId="2147483797"/>
          </pc:sldLayoutMkLst>
        </pc:sldLayoutChg>
        <pc:sldLayoutChg chg="add del mod replId">
          <pc:chgData name="Daniel Rojek (2508962)" userId="S::2508962@student.uwtsd.ac.uk::ddf8e149-b7d6-4867-b8b0-dff0e3789fb1" providerId="AD" clId="Web-{D9053FDF-7488-9606-E383-3893E60174DF}" dt="2026-06-21T23:44:45.152" v="515"/>
          <pc:sldLayoutMkLst>
            <pc:docMk/>
            <pc:sldMasterMk cId="1757050740" sldId="2147483792"/>
            <pc:sldLayoutMk cId="1860400997" sldId="2147483798"/>
          </pc:sldLayoutMkLst>
        </pc:sldLayoutChg>
        <pc:sldLayoutChg chg="add del mod replId">
          <pc:chgData name="Daniel Rojek (2508962)" userId="S::2508962@student.uwtsd.ac.uk::ddf8e149-b7d6-4867-b8b0-dff0e3789fb1" providerId="AD" clId="Web-{D9053FDF-7488-9606-E383-3893E60174DF}" dt="2026-06-21T23:44:45.152" v="515"/>
          <pc:sldLayoutMkLst>
            <pc:docMk/>
            <pc:sldMasterMk cId="1757050740" sldId="2147483792"/>
            <pc:sldLayoutMk cId="4057729113" sldId="2147483799"/>
          </pc:sldLayoutMkLst>
        </pc:sldLayoutChg>
        <pc:sldLayoutChg chg="add del mod replId">
          <pc:chgData name="Daniel Rojek (2508962)" userId="S::2508962@student.uwtsd.ac.uk::ddf8e149-b7d6-4867-b8b0-dff0e3789fb1" providerId="AD" clId="Web-{D9053FDF-7488-9606-E383-3893E60174DF}" dt="2026-06-21T23:44:45.152" v="515"/>
          <pc:sldLayoutMkLst>
            <pc:docMk/>
            <pc:sldMasterMk cId="1757050740" sldId="2147483792"/>
            <pc:sldLayoutMk cId="701682006" sldId="2147483800"/>
          </pc:sldLayoutMkLst>
        </pc:sldLayoutChg>
        <pc:sldLayoutChg chg="add del mod replId">
          <pc:chgData name="Daniel Rojek (2508962)" userId="S::2508962@student.uwtsd.ac.uk::ddf8e149-b7d6-4867-b8b0-dff0e3789fb1" providerId="AD" clId="Web-{D9053FDF-7488-9606-E383-3893E60174DF}" dt="2026-06-21T23:44:45.152" v="515"/>
          <pc:sldLayoutMkLst>
            <pc:docMk/>
            <pc:sldMasterMk cId="1757050740" sldId="2147483792"/>
            <pc:sldLayoutMk cId="3152758888" sldId="2147483801"/>
          </pc:sldLayoutMkLst>
        </pc:sldLayoutChg>
        <pc:sldLayoutChg chg="add del mod replId">
          <pc:chgData name="Daniel Rojek (2508962)" userId="S::2508962@student.uwtsd.ac.uk::ddf8e149-b7d6-4867-b8b0-dff0e3789fb1" providerId="AD" clId="Web-{D9053FDF-7488-9606-E383-3893E60174DF}" dt="2026-06-21T23:44:45.152" v="515"/>
          <pc:sldLayoutMkLst>
            <pc:docMk/>
            <pc:sldMasterMk cId="1757050740" sldId="2147483792"/>
            <pc:sldLayoutMk cId="2011398339" sldId="2147483802"/>
          </pc:sldLayoutMkLst>
        </pc:sldLayoutChg>
        <pc:sldLayoutChg chg="add del mod replId">
          <pc:chgData name="Daniel Rojek (2508962)" userId="S::2508962@student.uwtsd.ac.uk::ddf8e149-b7d6-4867-b8b0-dff0e3789fb1" providerId="AD" clId="Web-{D9053FDF-7488-9606-E383-3893E60174DF}" dt="2026-06-21T23:44:45.152" v="515"/>
          <pc:sldLayoutMkLst>
            <pc:docMk/>
            <pc:sldMasterMk cId="1757050740" sldId="2147483792"/>
            <pc:sldLayoutMk cId="2371608683" sldId="2147483803"/>
          </pc:sldLayoutMkLst>
        </pc:sldLayoutChg>
        <pc:sldLayoutChg chg="add del mod replId">
          <pc:chgData name="Daniel Rojek (2508962)" userId="S::2508962@student.uwtsd.ac.uk::ddf8e149-b7d6-4867-b8b0-dff0e3789fb1" providerId="AD" clId="Web-{D9053FDF-7488-9606-E383-3893E60174DF}" dt="2026-06-21T23:44:45.152" v="515"/>
          <pc:sldLayoutMkLst>
            <pc:docMk/>
            <pc:sldMasterMk cId="1757050740" sldId="2147483792"/>
            <pc:sldLayoutMk cId="4240687035" sldId="2147483804"/>
          </pc:sldLayoutMkLst>
        </pc:sldLayoutChg>
        <pc:sldLayoutChg chg="add del mod replId">
          <pc:chgData name="Daniel Rojek (2508962)" userId="S::2508962@student.uwtsd.ac.uk::ddf8e149-b7d6-4867-b8b0-dff0e3789fb1" providerId="AD" clId="Web-{D9053FDF-7488-9606-E383-3893E60174DF}" dt="2026-06-21T23:44:45.152" v="515"/>
          <pc:sldLayoutMkLst>
            <pc:docMk/>
            <pc:sldMasterMk cId="1757050740" sldId="2147483792"/>
            <pc:sldLayoutMk cId="3975409553" sldId="2147483805"/>
          </pc:sldLayoutMkLst>
        </pc:sldLayoutChg>
        <pc:sldLayoutChg chg="add del mod replId">
          <pc:chgData name="Daniel Rojek (2508962)" userId="S::2508962@student.uwtsd.ac.uk::ddf8e149-b7d6-4867-b8b0-dff0e3789fb1" providerId="AD" clId="Web-{D9053FDF-7488-9606-E383-3893E60174DF}" dt="2026-06-21T23:44:45.152" v="515"/>
          <pc:sldLayoutMkLst>
            <pc:docMk/>
            <pc:sldMasterMk cId="1757050740" sldId="2147483792"/>
            <pc:sldLayoutMk cId="1742335030" sldId="2147483806"/>
          </pc:sldLayoutMkLst>
        </pc:sldLayoutChg>
        <pc:sldLayoutChg chg="add del mod replId">
          <pc:chgData name="Daniel Rojek (2508962)" userId="S::2508962@student.uwtsd.ac.uk::ddf8e149-b7d6-4867-b8b0-dff0e3789fb1" providerId="AD" clId="Web-{D9053FDF-7488-9606-E383-3893E60174DF}" dt="2026-06-21T23:44:45.152" v="515"/>
          <pc:sldLayoutMkLst>
            <pc:docMk/>
            <pc:sldMasterMk cId="1757050740" sldId="2147483792"/>
            <pc:sldLayoutMk cId="3504461351" sldId="2147483807"/>
          </pc:sldLayoutMkLst>
        </pc:sldLayoutChg>
        <pc:sldLayoutChg chg="add del mod replId">
          <pc:chgData name="Daniel Rojek (2508962)" userId="S::2508962@student.uwtsd.ac.uk::ddf8e149-b7d6-4867-b8b0-dff0e3789fb1" providerId="AD" clId="Web-{D9053FDF-7488-9606-E383-3893E60174DF}" dt="2026-06-21T23:44:45.152" v="515"/>
          <pc:sldLayoutMkLst>
            <pc:docMk/>
            <pc:sldMasterMk cId="1757050740" sldId="2147483792"/>
            <pc:sldLayoutMk cId="2420328076" sldId="2147483808"/>
          </pc:sldLayoutMkLst>
        </pc:sldLayoutChg>
        <pc:sldLayoutChg chg="add del mod replId">
          <pc:chgData name="Daniel Rojek (2508962)" userId="S::2508962@student.uwtsd.ac.uk::ddf8e149-b7d6-4867-b8b0-dff0e3789fb1" providerId="AD" clId="Web-{D9053FDF-7488-9606-E383-3893E60174DF}" dt="2026-06-21T23:44:45.152" v="515"/>
          <pc:sldLayoutMkLst>
            <pc:docMk/>
            <pc:sldMasterMk cId="1757050740" sldId="2147483792"/>
            <pc:sldLayoutMk cId="2490292622" sldId="2147483809"/>
          </pc:sldLayoutMkLst>
        </pc:sldLayoutChg>
      </pc:sldMasterChg>
      <pc:sldMasterChg chg="add del addSldLayout delSldLayout modSldLayout">
        <pc:chgData name="Daniel Rojek (2508962)" userId="S::2508962@student.uwtsd.ac.uk::ddf8e149-b7d6-4867-b8b0-dff0e3789fb1" providerId="AD" clId="Web-{D9053FDF-7488-9606-E383-3893E60174DF}" dt="2026-06-21T23:45:10.356" v="516"/>
        <pc:sldMasterMkLst>
          <pc:docMk/>
          <pc:sldMasterMk cId="1337559022" sldId="2147483810"/>
        </pc:sldMasterMkLst>
        <pc:sldLayoutChg chg="add del mod replId">
          <pc:chgData name="Daniel Rojek (2508962)" userId="S::2508962@student.uwtsd.ac.uk::ddf8e149-b7d6-4867-b8b0-dff0e3789fb1" providerId="AD" clId="Web-{D9053FDF-7488-9606-E383-3893E60174DF}" dt="2026-06-21T23:45:10.356" v="516"/>
          <pc:sldLayoutMkLst>
            <pc:docMk/>
            <pc:sldMasterMk cId="1337559022" sldId="2147483810"/>
            <pc:sldLayoutMk cId="2350099322" sldId="2147483811"/>
          </pc:sldLayoutMkLst>
        </pc:sldLayoutChg>
        <pc:sldLayoutChg chg="add del mod replId">
          <pc:chgData name="Daniel Rojek (2508962)" userId="S::2508962@student.uwtsd.ac.uk::ddf8e149-b7d6-4867-b8b0-dff0e3789fb1" providerId="AD" clId="Web-{D9053FDF-7488-9606-E383-3893E60174DF}" dt="2026-06-21T23:45:10.356" v="516"/>
          <pc:sldLayoutMkLst>
            <pc:docMk/>
            <pc:sldMasterMk cId="1337559022" sldId="2147483810"/>
            <pc:sldLayoutMk cId="1139424708" sldId="2147483812"/>
          </pc:sldLayoutMkLst>
        </pc:sldLayoutChg>
        <pc:sldLayoutChg chg="add del mod replId">
          <pc:chgData name="Daniel Rojek (2508962)" userId="S::2508962@student.uwtsd.ac.uk::ddf8e149-b7d6-4867-b8b0-dff0e3789fb1" providerId="AD" clId="Web-{D9053FDF-7488-9606-E383-3893E60174DF}" dt="2026-06-21T23:45:10.356" v="516"/>
          <pc:sldLayoutMkLst>
            <pc:docMk/>
            <pc:sldMasterMk cId="1337559022" sldId="2147483810"/>
            <pc:sldLayoutMk cId="3330812311" sldId="2147483813"/>
          </pc:sldLayoutMkLst>
        </pc:sldLayoutChg>
        <pc:sldLayoutChg chg="add del mod replId">
          <pc:chgData name="Daniel Rojek (2508962)" userId="S::2508962@student.uwtsd.ac.uk::ddf8e149-b7d6-4867-b8b0-dff0e3789fb1" providerId="AD" clId="Web-{D9053FDF-7488-9606-E383-3893E60174DF}" dt="2026-06-21T23:45:10.356" v="516"/>
          <pc:sldLayoutMkLst>
            <pc:docMk/>
            <pc:sldMasterMk cId="1337559022" sldId="2147483810"/>
            <pc:sldLayoutMk cId="2539337523" sldId="2147483814"/>
          </pc:sldLayoutMkLst>
        </pc:sldLayoutChg>
        <pc:sldLayoutChg chg="add del mod replId">
          <pc:chgData name="Daniel Rojek (2508962)" userId="S::2508962@student.uwtsd.ac.uk::ddf8e149-b7d6-4867-b8b0-dff0e3789fb1" providerId="AD" clId="Web-{D9053FDF-7488-9606-E383-3893E60174DF}" dt="2026-06-21T23:45:10.356" v="516"/>
          <pc:sldLayoutMkLst>
            <pc:docMk/>
            <pc:sldMasterMk cId="1337559022" sldId="2147483810"/>
            <pc:sldLayoutMk cId="3241050026" sldId="2147483815"/>
          </pc:sldLayoutMkLst>
        </pc:sldLayoutChg>
        <pc:sldLayoutChg chg="add del mod replId">
          <pc:chgData name="Daniel Rojek (2508962)" userId="S::2508962@student.uwtsd.ac.uk::ddf8e149-b7d6-4867-b8b0-dff0e3789fb1" providerId="AD" clId="Web-{D9053FDF-7488-9606-E383-3893E60174DF}" dt="2026-06-21T23:45:10.356" v="516"/>
          <pc:sldLayoutMkLst>
            <pc:docMk/>
            <pc:sldMasterMk cId="1337559022" sldId="2147483810"/>
            <pc:sldLayoutMk cId="464758360" sldId="2147483816"/>
          </pc:sldLayoutMkLst>
        </pc:sldLayoutChg>
        <pc:sldLayoutChg chg="add del mod replId">
          <pc:chgData name="Daniel Rojek (2508962)" userId="S::2508962@student.uwtsd.ac.uk::ddf8e149-b7d6-4867-b8b0-dff0e3789fb1" providerId="AD" clId="Web-{D9053FDF-7488-9606-E383-3893E60174DF}" dt="2026-06-21T23:45:10.356" v="516"/>
          <pc:sldLayoutMkLst>
            <pc:docMk/>
            <pc:sldMasterMk cId="1337559022" sldId="2147483810"/>
            <pc:sldLayoutMk cId="4212380400" sldId="2147483817"/>
          </pc:sldLayoutMkLst>
        </pc:sldLayoutChg>
        <pc:sldLayoutChg chg="add del mod replId">
          <pc:chgData name="Daniel Rojek (2508962)" userId="S::2508962@student.uwtsd.ac.uk::ddf8e149-b7d6-4867-b8b0-dff0e3789fb1" providerId="AD" clId="Web-{D9053FDF-7488-9606-E383-3893E60174DF}" dt="2026-06-21T23:45:10.356" v="516"/>
          <pc:sldLayoutMkLst>
            <pc:docMk/>
            <pc:sldMasterMk cId="1337559022" sldId="2147483810"/>
            <pc:sldLayoutMk cId="1940538449" sldId="2147483818"/>
          </pc:sldLayoutMkLst>
        </pc:sldLayoutChg>
        <pc:sldLayoutChg chg="add del mod replId">
          <pc:chgData name="Daniel Rojek (2508962)" userId="S::2508962@student.uwtsd.ac.uk::ddf8e149-b7d6-4867-b8b0-dff0e3789fb1" providerId="AD" clId="Web-{D9053FDF-7488-9606-E383-3893E60174DF}" dt="2026-06-21T23:45:10.356" v="516"/>
          <pc:sldLayoutMkLst>
            <pc:docMk/>
            <pc:sldMasterMk cId="1337559022" sldId="2147483810"/>
            <pc:sldLayoutMk cId="1347786267" sldId="2147483819"/>
          </pc:sldLayoutMkLst>
        </pc:sldLayoutChg>
        <pc:sldLayoutChg chg="add del mod replId">
          <pc:chgData name="Daniel Rojek (2508962)" userId="S::2508962@student.uwtsd.ac.uk::ddf8e149-b7d6-4867-b8b0-dff0e3789fb1" providerId="AD" clId="Web-{D9053FDF-7488-9606-E383-3893E60174DF}" dt="2026-06-21T23:45:10.356" v="516"/>
          <pc:sldLayoutMkLst>
            <pc:docMk/>
            <pc:sldMasterMk cId="1337559022" sldId="2147483810"/>
            <pc:sldLayoutMk cId="3676719007" sldId="2147483820"/>
          </pc:sldLayoutMkLst>
        </pc:sldLayoutChg>
        <pc:sldLayoutChg chg="add del mod replId">
          <pc:chgData name="Daniel Rojek (2508962)" userId="S::2508962@student.uwtsd.ac.uk::ddf8e149-b7d6-4867-b8b0-dff0e3789fb1" providerId="AD" clId="Web-{D9053FDF-7488-9606-E383-3893E60174DF}" dt="2026-06-21T23:45:10.356" v="516"/>
          <pc:sldLayoutMkLst>
            <pc:docMk/>
            <pc:sldMasterMk cId="1337559022" sldId="2147483810"/>
            <pc:sldLayoutMk cId="2946428508" sldId="2147483821"/>
          </pc:sldLayoutMkLst>
        </pc:sldLayoutChg>
        <pc:sldLayoutChg chg="add del mod replId">
          <pc:chgData name="Daniel Rojek (2508962)" userId="S::2508962@student.uwtsd.ac.uk::ddf8e149-b7d6-4867-b8b0-dff0e3789fb1" providerId="AD" clId="Web-{D9053FDF-7488-9606-E383-3893E60174DF}" dt="2026-06-21T23:45:10.356" v="516"/>
          <pc:sldLayoutMkLst>
            <pc:docMk/>
            <pc:sldMasterMk cId="1337559022" sldId="2147483810"/>
            <pc:sldLayoutMk cId="3131858188" sldId="2147483822"/>
          </pc:sldLayoutMkLst>
        </pc:sldLayoutChg>
        <pc:sldLayoutChg chg="add del mod replId">
          <pc:chgData name="Daniel Rojek (2508962)" userId="S::2508962@student.uwtsd.ac.uk::ddf8e149-b7d6-4867-b8b0-dff0e3789fb1" providerId="AD" clId="Web-{D9053FDF-7488-9606-E383-3893E60174DF}" dt="2026-06-21T23:45:10.356" v="516"/>
          <pc:sldLayoutMkLst>
            <pc:docMk/>
            <pc:sldMasterMk cId="1337559022" sldId="2147483810"/>
            <pc:sldLayoutMk cId="2800963936" sldId="2147483823"/>
          </pc:sldLayoutMkLst>
        </pc:sldLayoutChg>
        <pc:sldLayoutChg chg="add del mod replId">
          <pc:chgData name="Daniel Rojek (2508962)" userId="S::2508962@student.uwtsd.ac.uk::ddf8e149-b7d6-4867-b8b0-dff0e3789fb1" providerId="AD" clId="Web-{D9053FDF-7488-9606-E383-3893E60174DF}" dt="2026-06-21T23:45:10.356" v="516"/>
          <pc:sldLayoutMkLst>
            <pc:docMk/>
            <pc:sldMasterMk cId="1337559022" sldId="2147483810"/>
            <pc:sldLayoutMk cId="3523076095" sldId="2147483824"/>
          </pc:sldLayoutMkLst>
        </pc:sldLayoutChg>
        <pc:sldLayoutChg chg="add del mod replId">
          <pc:chgData name="Daniel Rojek (2508962)" userId="S::2508962@student.uwtsd.ac.uk::ddf8e149-b7d6-4867-b8b0-dff0e3789fb1" providerId="AD" clId="Web-{D9053FDF-7488-9606-E383-3893E60174DF}" dt="2026-06-21T23:45:10.356" v="516"/>
          <pc:sldLayoutMkLst>
            <pc:docMk/>
            <pc:sldMasterMk cId="1337559022" sldId="2147483810"/>
            <pc:sldLayoutMk cId="1974273043" sldId="2147483825"/>
          </pc:sldLayoutMkLst>
        </pc:sldLayoutChg>
        <pc:sldLayoutChg chg="add del mod replId">
          <pc:chgData name="Daniel Rojek (2508962)" userId="S::2508962@student.uwtsd.ac.uk::ddf8e149-b7d6-4867-b8b0-dff0e3789fb1" providerId="AD" clId="Web-{D9053FDF-7488-9606-E383-3893E60174DF}" dt="2026-06-21T23:45:10.356" v="516"/>
          <pc:sldLayoutMkLst>
            <pc:docMk/>
            <pc:sldMasterMk cId="1337559022" sldId="2147483810"/>
            <pc:sldLayoutMk cId="2037864114" sldId="2147483826"/>
          </pc:sldLayoutMkLst>
        </pc:sldLayoutChg>
      </pc:sldMasterChg>
      <pc:sldMasterChg chg="add del addSldLayout delSldLayout modSldLayout">
        <pc:chgData name="Daniel Rojek (2508962)" userId="S::2508962@student.uwtsd.ac.uk::ddf8e149-b7d6-4867-b8b0-dff0e3789fb1" providerId="AD" clId="Web-{D9053FDF-7488-9606-E383-3893E60174DF}" dt="2026-06-21T23:45:38.342" v="518"/>
        <pc:sldMasterMkLst>
          <pc:docMk/>
          <pc:sldMasterMk cId="2241249922" sldId="2147483827"/>
        </pc:sldMasterMkLst>
        <pc:sldLayoutChg chg="add del mod replId">
          <pc:chgData name="Daniel Rojek (2508962)" userId="S::2508962@student.uwtsd.ac.uk::ddf8e149-b7d6-4867-b8b0-dff0e3789fb1" providerId="AD" clId="Web-{D9053FDF-7488-9606-E383-3893E60174DF}" dt="2026-06-21T23:45:38.342" v="518"/>
          <pc:sldLayoutMkLst>
            <pc:docMk/>
            <pc:sldMasterMk cId="2241249922" sldId="2147483827"/>
            <pc:sldLayoutMk cId="2495238729" sldId="2147483828"/>
          </pc:sldLayoutMkLst>
        </pc:sldLayoutChg>
        <pc:sldLayoutChg chg="add del mod replId">
          <pc:chgData name="Daniel Rojek (2508962)" userId="S::2508962@student.uwtsd.ac.uk::ddf8e149-b7d6-4867-b8b0-dff0e3789fb1" providerId="AD" clId="Web-{D9053FDF-7488-9606-E383-3893E60174DF}" dt="2026-06-21T23:45:38.342" v="518"/>
          <pc:sldLayoutMkLst>
            <pc:docMk/>
            <pc:sldMasterMk cId="2241249922" sldId="2147483827"/>
            <pc:sldLayoutMk cId="1039946039" sldId="2147483829"/>
          </pc:sldLayoutMkLst>
        </pc:sldLayoutChg>
        <pc:sldLayoutChg chg="add del mod replId">
          <pc:chgData name="Daniel Rojek (2508962)" userId="S::2508962@student.uwtsd.ac.uk::ddf8e149-b7d6-4867-b8b0-dff0e3789fb1" providerId="AD" clId="Web-{D9053FDF-7488-9606-E383-3893E60174DF}" dt="2026-06-21T23:45:38.342" v="518"/>
          <pc:sldLayoutMkLst>
            <pc:docMk/>
            <pc:sldMasterMk cId="2241249922" sldId="2147483827"/>
            <pc:sldLayoutMk cId="762794029" sldId="2147483830"/>
          </pc:sldLayoutMkLst>
        </pc:sldLayoutChg>
        <pc:sldLayoutChg chg="add del mod replId">
          <pc:chgData name="Daniel Rojek (2508962)" userId="S::2508962@student.uwtsd.ac.uk::ddf8e149-b7d6-4867-b8b0-dff0e3789fb1" providerId="AD" clId="Web-{D9053FDF-7488-9606-E383-3893E60174DF}" dt="2026-06-21T23:45:38.342" v="518"/>
          <pc:sldLayoutMkLst>
            <pc:docMk/>
            <pc:sldMasterMk cId="2241249922" sldId="2147483827"/>
            <pc:sldLayoutMk cId="3011360032" sldId="2147483831"/>
          </pc:sldLayoutMkLst>
        </pc:sldLayoutChg>
        <pc:sldLayoutChg chg="add del mod replId">
          <pc:chgData name="Daniel Rojek (2508962)" userId="S::2508962@student.uwtsd.ac.uk::ddf8e149-b7d6-4867-b8b0-dff0e3789fb1" providerId="AD" clId="Web-{D9053FDF-7488-9606-E383-3893E60174DF}" dt="2026-06-21T23:45:38.342" v="518"/>
          <pc:sldLayoutMkLst>
            <pc:docMk/>
            <pc:sldMasterMk cId="2241249922" sldId="2147483827"/>
            <pc:sldLayoutMk cId="3808391083" sldId="2147483832"/>
          </pc:sldLayoutMkLst>
        </pc:sldLayoutChg>
        <pc:sldLayoutChg chg="add del mod replId">
          <pc:chgData name="Daniel Rojek (2508962)" userId="S::2508962@student.uwtsd.ac.uk::ddf8e149-b7d6-4867-b8b0-dff0e3789fb1" providerId="AD" clId="Web-{D9053FDF-7488-9606-E383-3893E60174DF}" dt="2026-06-21T23:45:38.342" v="518"/>
          <pc:sldLayoutMkLst>
            <pc:docMk/>
            <pc:sldMasterMk cId="2241249922" sldId="2147483827"/>
            <pc:sldLayoutMk cId="1390397432" sldId="2147483833"/>
          </pc:sldLayoutMkLst>
        </pc:sldLayoutChg>
        <pc:sldLayoutChg chg="add del mod replId">
          <pc:chgData name="Daniel Rojek (2508962)" userId="S::2508962@student.uwtsd.ac.uk::ddf8e149-b7d6-4867-b8b0-dff0e3789fb1" providerId="AD" clId="Web-{D9053FDF-7488-9606-E383-3893E60174DF}" dt="2026-06-21T23:45:38.342" v="518"/>
          <pc:sldLayoutMkLst>
            <pc:docMk/>
            <pc:sldMasterMk cId="2241249922" sldId="2147483827"/>
            <pc:sldLayoutMk cId="147050262" sldId="2147483834"/>
          </pc:sldLayoutMkLst>
        </pc:sldLayoutChg>
        <pc:sldLayoutChg chg="add del mod replId">
          <pc:chgData name="Daniel Rojek (2508962)" userId="S::2508962@student.uwtsd.ac.uk::ddf8e149-b7d6-4867-b8b0-dff0e3789fb1" providerId="AD" clId="Web-{D9053FDF-7488-9606-E383-3893E60174DF}" dt="2026-06-21T23:45:38.342" v="518"/>
          <pc:sldLayoutMkLst>
            <pc:docMk/>
            <pc:sldMasterMk cId="2241249922" sldId="2147483827"/>
            <pc:sldLayoutMk cId="1866385658" sldId="2147483835"/>
          </pc:sldLayoutMkLst>
        </pc:sldLayoutChg>
        <pc:sldLayoutChg chg="add del mod replId">
          <pc:chgData name="Daniel Rojek (2508962)" userId="S::2508962@student.uwtsd.ac.uk::ddf8e149-b7d6-4867-b8b0-dff0e3789fb1" providerId="AD" clId="Web-{D9053FDF-7488-9606-E383-3893E60174DF}" dt="2026-06-21T23:45:38.342" v="518"/>
          <pc:sldLayoutMkLst>
            <pc:docMk/>
            <pc:sldMasterMk cId="2241249922" sldId="2147483827"/>
            <pc:sldLayoutMk cId="2708247612" sldId="2147483836"/>
          </pc:sldLayoutMkLst>
        </pc:sldLayoutChg>
        <pc:sldLayoutChg chg="add del mod replId">
          <pc:chgData name="Daniel Rojek (2508962)" userId="S::2508962@student.uwtsd.ac.uk::ddf8e149-b7d6-4867-b8b0-dff0e3789fb1" providerId="AD" clId="Web-{D9053FDF-7488-9606-E383-3893E60174DF}" dt="2026-06-21T23:45:38.342" v="518"/>
          <pc:sldLayoutMkLst>
            <pc:docMk/>
            <pc:sldMasterMk cId="2241249922" sldId="2147483827"/>
            <pc:sldLayoutMk cId="2294765199" sldId="2147483837"/>
          </pc:sldLayoutMkLst>
        </pc:sldLayoutChg>
        <pc:sldLayoutChg chg="add del mod replId">
          <pc:chgData name="Daniel Rojek (2508962)" userId="S::2508962@student.uwtsd.ac.uk::ddf8e149-b7d6-4867-b8b0-dff0e3789fb1" providerId="AD" clId="Web-{D9053FDF-7488-9606-E383-3893E60174DF}" dt="2026-06-21T23:45:38.342" v="518"/>
          <pc:sldLayoutMkLst>
            <pc:docMk/>
            <pc:sldMasterMk cId="2241249922" sldId="2147483827"/>
            <pc:sldLayoutMk cId="796464908" sldId="2147483838"/>
          </pc:sldLayoutMkLst>
        </pc:sldLayoutChg>
      </pc:sldMasterChg>
      <pc:sldMasterChg chg="add del addSldLayout delSldLayout modSldLayout">
        <pc:chgData name="Daniel Rojek (2508962)" userId="S::2508962@student.uwtsd.ac.uk::ddf8e149-b7d6-4867-b8b0-dff0e3789fb1" providerId="AD" clId="Web-{D9053FDF-7488-9606-E383-3893E60174DF}" dt="2026-06-21T23:45:48.452" v="519"/>
        <pc:sldMasterMkLst>
          <pc:docMk/>
          <pc:sldMasterMk cId="3331048594" sldId="2147483839"/>
        </pc:sldMasterMkLst>
        <pc:sldLayoutChg chg="add del mod replId">
          <pc:chgData name="Daniel Rojek (2508962)" userId="S::2508962@student.uwtsd.ac.uk::ddf8e149-b7d6-4867-b8b0-dff0e3789fb1" providerId="AD" clId="Web-{D9053FDF-7488-9606-E383-3893E60174DF}" dt="2026-06-21T23:45:48.452" v="519"/>
          <pc:sldLayoutMkLst>
            <pc:docMk/>
            <pc:sldMasterMk cId="3331048594" sldId="2147483839"/>
            <pc:sldLayoutMk cId="3088178754" sldId="2147483840"/>
          </pc:sldLayoutMkLst>
        </pc:sldLayoutChg>
        <pc:sldLayoutChg chg="add del mod replId">
          <pc:chgData name="Daniel Rojek (2508962)" userId="S::2508962@student.uwtsd.ac.uk::ddf8e149-b7d6-4867-b8b0-dff0e3789fb1" providerId="AD" clId="Web-{D9053FDF-7488-9606-E383-3893E60174DF}" dt="2026-06-21T23:45:48.452" v="519"/>
          <pc:sldLayoutMkLst>
            <pc:docMk/>
            <pc:sldMasterMk cId="3331048594" sldId="2147483839"/>
            <pc:sldLayoutMk cId="1391669697" sldId="2147483841"/>
          </pc:sldLayoutMkLst>
        </pc:sldLayoutChg>
        <pc:sldLayoutChg chg="add del mod replId">
          <pc:chgData name="Daniel Rojek (2508962)" userId="S::2508962@student.uwtsd.ac.uk::ddf8e149-b7d6-4867-b8b0-dff0e3789fb1" providerId="AD" clId="Web-{D9053FDF-7488-9606-E383-3893E60174DF}" dt="2026-06-21T23:45:48.452" v="519"/>
          <pc:sldLayoutMkLst>
            <pc:docMk/>
            <pc:sldMasterMk cId="3331048594" sldId="2147483839"/>
            <pc:sldLayoutMk cId="3298151237" sldId="2147483842"/>
          </pc:sldLayoutMkLst>
        </pc:sldLayoutChg>
        <pc:sldLayoutChg chg="add del mod replId">
          <pc:chgData name="Daniel Rojek (2508962)" userId="S::2508962@student.uwtsd.ac.uk::ddf8e149-b7d6-4867-b8b0-dff0e3789fb1" providerId="AD" clId="Web-{D9053FDF-7488-9606-E383-3893E60174DF}" dt="2026-06-21T23:45:48.452" v="519"/>
          <pc:sldLayoutMkLst>
            <pc:docMk/>
            <pc:sldMasterMk cId="3331048594" sldId="2147483839"/>
            <pc:sldLayoutMk cId="1326346286" sldId="2147483843"/>
          </pc:sldLayoutMkLst>
        </pc:sldLayoutChg>
        <pc:sldLayoutChg chg="add del mod replId">
          <pc:chgData name="Daniel Rojek (2508962)" userId="S::2508962@student.uwtsd.ac.uk::ddf8e149-b7d6-4867-b8b0-dff0e3789fb1" providerId="AD" clId="Web-{D9053FDF-7488-9606-E383-3893E60174DF}" dt="2026-06-21T23:45:48.452" v="519"/>
          <pc:sldLayoutMkLst>
            <pc:docMk/>
            <pc:sldMasterMk cId="3331048594" sldId="2147483839"/>
            <pc:sldLayoutMk cId="3181229711" sldId="2147483844"/>
          </pc:sldLayoutMkLst>
        </pc:sldLayoutChg>
        <pc:sldLayoutChg chg="add del mod replId">
          <pc:chgData name="Daniel Rojek (2508962)" userId="S::2508962@student.uwtsd.ac.uk::ddf8e149-b7d6-4867-b8b0-dff0e3789fb1" providerId="AD" clId="Web-{D9053FDF-7488-9606-E383-3893E60174DF}" dt="2026-06-21T23:45:48.452" v="519"/>
          <pc:sldLayoutMkLst>
            <pc:docMk/>
            <pc:sldMasterMk cId="3331048594" sldId="2147483839"/>
            <pc:sldLayoutMk cId="636195492" sldId="2147483845"/>
          </pc:sldLayoutMkLst>
        </pc:sldLayoutChg>
        <pc:sldLayoutChg chg="add del mod replId">
          <pc:chgData name="Daniel Rojek (2508962)" userId="S::2508962@student.uwtsd.ac.uk::ddf8e149-b7d6-4867-b8b0-dff0e3789fb1" providerId="AD" clId="Web-{D9053FDF-7488-9606-E383-3893E60174DF}" dt="2026-06-21T23:45:48.452" v="519"/>
          <pc:sldLayoutMkLst>
            <pc:docMk/>
            <pc:sldMasterMk cId="3331048594" sldId="2147483839"/>
            <pc:sldLayoutMk cId="2201330920" sldId="2147483846"/>
          </pc:sldLayoutMkLst>
        </pc:sldLayoutChg>
        <pc:sldLayoutChg chg="add del mod replId">
          <pc:chgData name="Daniel Rojek (2508962)" userId="S::2508962@student.uwtsd.ac.uk::ddf8e149-b7d6-4867-b8b0-dff0e3789fb1" providerId="AD" clId="Web-{D9053FDF-7488-9606-E383-3893E60174DF}" dt="2026-06-21T23:45:48.452" v="519"/>
          <pc:sldLayoutMkLst>
            <pc:docMk/>
            <pc:sldMasterMk cId="3331048594" sldId="2147483839"/>
            <pc:sldLayoutMk cId="2603733557" sldId="2147483847"/>
          </pc:sldLayoutMkLst>
        </pc:sldLayoutChg>
        <pc:sldLayoutChg chg="add del mod replId">
          <pc:chgData name="Daniel Rojek (2508962)" userId="S::2508962@student.uwtsd.ac.uk::ddf8e149-b7d6-4867-b8b0-dff0e3789fb1" providerId="AD" clId="Web-{D9053FDF-7488-9606-E383-3893E60174DF}" dt="2026-06-21T23:45:48.452" v="519"/>
          <pc:sldLayoutMkLst>
            <pc:docMk/>
            <pc:sldMasterMk cId="3331048594" sldId="2147483839"/>
            <pc:sldLayoutMk cId="256890032" sldId="2147483848"/>
          </pc:sldLayoutMkLst>
        </pc:sldLayoutChg>
        <pc:sldLayoutChg chg="add del mod replId">
          <pc:chgData name="Daniel Rojek (2508962)" userId="S::2508962@student.uwtsd.ac.uk::ddf8e149-b7d6-4867-b8b0-dff0e3789fb1" providerId="AD" clId="Web-{D9053FDF-7488-9606-E383-3893E60174DF}" dt="2026-06-21T23:45:48.452" v="519"/>
          <pc:sldLayoutMkLst>
            <pc:docMk/>
            <pc:sldMasterMk cId="3331048594" sldId="2147483839"/>
            <pc:sldLayoutMk cId="153850235" sldId="2147483849"/>
          </pc:sldLayoutMkLst>
        </pc:sldLayoutChg>
        <pc:sldLayoutChg chg="add del mod replId">
          <pc:chgData name="Daniel Rojek (2508962)" userId="S::2508962@student.uwtsd.ac.uk::ddf8e149-b7d6-4867-b8b0-dff0e3789fb1" providerId="AD" clId="Web-{D9053FDF-7488-9606-E383-3893E60174DF}" dt="2026-06-21T23:45:48.452" v="519"/>
          <pc:sldLayoutMkLst>
            <pc:docMk/>
            <pc:sldMasterMk cId="3331048594" sldId="2147483839"/>
            <pc:sldLayoutMk cId="3417158705" sldId="2147483850"/>
          </pc:sldLayoutMkLst>
        </pc:sldLayoutChg>
      </pc:sldMasterChg>
      <pc:sldMasterChg chg="add del addSldLayout delSldLayout modSldLayout">
        <pc:chgData name="Daniel Rojek (2508962)" userId="S::2508962@student.uwtsd.ac.uk::ddf8e149-b7d6-4867-b8b0-dff0e3789fb1" providerId="AD" clId="Web-{D9053FDF-7488-9606-E383-3893E60174DF}" dt="2026-06-21T23:45:50.358" v="520"/>
        <pc:sldMasterMkLst>
          <pc:docMk/>
          <pc:sldMasterMk cId="1525967560" sldId="2147483851"/>
        </pc:sldMasterMkLst>
        <pc:sldLayoutChg chg="add del mod replId">
          <pc:chgData name="Daniel Rojek (2508962)" userId="S::2508962@student.uwtsd.ac.uk::ddf8e149-b7d6-4867-b8b0-dff0e3789fb1" providerId="AD" clId="Web-{D9053FDF-7488-9606-E383-3893E60174DF}" dt="2026-06-21T23:45:50.358" v="520"/>
          <pc:sldLayoutMkLst>
            <pc:docMk/>
            <pc:sldMasterMk cId="1525967560" sldId="2147483851"/>
            <pc:sldLayoutMk cId="1946137997" sldId="2147483852"/>
          </pc:sldLayoutMkLst>
        </pc:sldLayoutChg>
        <pc:sldLayoutChg chg="add del mod replId">
          <pc:chgData name="Daniel Rojek (2508962)" userId="S::2508962@student.uwtsd.ac.uk::ddf8e149-b7d6-4867-b8b0-dff0e3789fb1" providerId="AD" clId="Web-{D9053FDF-7488-9606-E383-3893E60174DF}" dt="2026-06-21T23:45:50.358" v="520"/>
          <pc:sldLayoutMkLst>
            <pc:docMk/>
            <pc:sldMasterMk cId="1525967560" sldId="2147483851"/>
            <pc:sldLayoutMk cId="965126189" sldId="2147483853"/>
          </pc:sldLayoutMkLst>
        </pc:sldLayoutChg>
        <pc:sldLayoutChg chg="add del mod replId">
          <pc:chgData name="Daniel Rojek (2508962)" userId="S::2508962@student.uwtsd.ac.uk::ddf8e149-b7d6-4867-b8b0-dff0e3789fb1" providerId="AD" clId="Web-{D9053FDF-7488-9606-E383-3893E60174DF}" dt="2026-06-21T23:45:50.358" v="520"/>
          <pc:sldLayoutMkLst>
            <pc:docMk/>
            <pc:sldMasterMk cId="1525967560" sldId="2147483851"/>
            <pc:sldLayoutMk cId="1667202672" sldId="2147483854"/>
          </pc:sldLayoutMkLst>
        </pc:sldLayoutChg>
        <pc:sldLayoutChg chg="add del mod replId">
          <pc:chgData name="Daniel Rojek (2508962)" userId="S::2508962@student.uwtsd.ac.uk::ddf8e149-b7d6-4867-b8b0-dff0e3789fb1" providerId="AD" clId="Web-{D9053FDF-7488-9606-E383-3893E60174DF}" dt="2026-06-21T23:45:50.358" v="520"/>
          <pc:sldLayoutMkLst>
            <pc:docMk/>
            <pc:sldMasterMk cId="1525967560" sldId="2147483851"/>
            <pc:sldLayoutMk cId="3430226959" sldId="2147483855"/>
          </pc:sldLayoutMkLst>
        </pc:sldLayoutChg>
        <pc:sldLayoutChg chg="add del mod replId">
          <pc:chgData name="Daniel Rojek (2508962)" userId="S::2508962@student.uwtsd.ac.uk::ddf8e149-b7d6-4867-b8b0-dff0e3789fb1" providerId="AD" clId="Web-{D9053FDF-7488-9606-E383-3893E60174DF}" dt="2026-06-21T23:45:50.358" v="520"/>
          <pc:sldLayoutMkLst>
            <pc:docMk/>
            <pc:sldMasterMk cId="1525967560" sldId="2147483851"/>
            <pc:sldLayoutMk cId="2434353945" sldId="2147483856"/>
          </pc:sldLayoutMkLst>
        </pc:sldLayoutChg>
        <pc:sldLayoutChg chg="add del mod replId">
          <pc:chgData name="Daniel Rojek (2508962)" userId="S::2508962@student.uwtsd.ac.uk::ddf8e149-b7d6-4867-b8b0-dff0e3789fb1" providerId="AD" clId="Web-{D9053FDF-7488-9606-E383-3893E60174DF}" dt="2026-06-21T23:45:50.358" v="520"/>
          <pc:sldLayoutMkLst>
            <pc:docMk/>
            <pc:sldMasterMk cId="1525967560" sldId="2147483851"/>
            <pc:sldLayoutMk cId="307277110" sldId="2147483857"/>
          </pc:sldLayoutMkLst>
        </pc:sldLayoutChg>
        <pc:sldLayoutChg chg="add del mod replId">
          <pc:chgData name="Daniel Rojek (2508962)" userId="S::2508962@student.uwtsd.ac.uk::ddf8e149-b7d6-4867-b8b0-dff0e3789fb1" providerId="AD" clId="Web-{D9053FDF-7488-9606-E383-3893E60174DF}" dt="2026-06-21T23:45:50.358" v="520"/>
          <pc:sldLayoutMkLst>
            <pc:docMk/>
            <pc:sldMasterMk cId="1525967560" sldId="2147483851"/>
            <pc:sldLayoutMk cId="1056414071" sldId="2147483858"/>
          </pc:sldLayoutMkLst>
        </pc:sldLayoutChg>
        <pc:sldLayoutChg chg="add del mod replId">
          <pc:chgData name="Daniel Rojek (2508962)" userId="S::2508962@student.uwtsd.ac.uk::ddf8e149-b7d6-4867-b8b0-dff0e3789fb1" providerId="AD" clId="Web-{D9053FDF-7488-9606-E383-3893E60174DF}" dt="2026-06-21T23:45:50.358" v="520"/>
          <pc:sldLayoutMkLst>
            <pc:docMk/>
            <pc:sldMasterMk cId="1525967560" sldId="2147483851"/>
            <pc:sldLayoutMk cId="4172054720" sldId="2147483859"/>
          </pc:sldLayoutMkLst>
        </pc:sldLayoutChg>
        <pc:sldLayoutChg chg="add del mod replId">
          <pc:chgData name="Daniel Rojek (2508962)" userId="S::2508962@student.uwtsd.ac.uk::ddf8e149-b7d6-4867-b8b0-dff0e3789fb1" providerId="AD" clId="Web-{D9053FDF-7488-9606-E383-3893E60174DF}" dt="2026-06-21T23:45:50.358" v="520"/>
          <pc:sldLayoutMkLst>
            <pc:docMk/>
            <pc:sldMasterMk cId="1525967560" sldId="2147483851"/>
            <pc:sldLayoutMk cId="1101069040" sldId="2147483860"/>
          </pc:sldLayoutMkLst>
        </pc:sldLayoutChg>
        <pc:sldLayoutChg chg="add del mod replId">
          <pc:chgData name="Daniel Rojek (2508962)" userId="S::2508962@student.uwtsd.ac.uk::ddf8e149-b7d6-4867-b8b0-dff0e3789fb1" providerId="AD" clId="Web-{D9053FDF-7488-9606-E383-3893E60174DF}" dt="2026-06-21T23:45:50.358" v="520"/>
          <pc:sldLayoutMkLst>
            <pc:docMk/>
            <pc:sldMasterMk cId="1525967560" sldId="2147483851"/>
            <pc:sldLayoutMk cId="2308204774" sldId="2147483861"/>
          </pc:sldLayoutMkLst>
        </pc:sldLayoutChg>
        <pc:sldLayoutChg chg="add del mod replId">
          <pc:chgData name="Daniel Rojek (2508962)" userId="S::2508962@student.uwtsd.ac.uk::ddf8e149-b7d6-4867-b8b0-dff0e3789fb1" providerId="AD" clId="Web-{D9053FDF-7488-9606-E383-3893E60174DF}" dt="2026-06-21T23:45:50.358" v="520"/>
          <pc:sldLayoutMkLst>
            <pc:docMk/>
            <pc:sldMasterMk cId="1525967560" sldId="2147483851"/>
            <pc:sldLayoutMk cId="396776812" sldId="2147483862"/>
          </pc:sldLayoutMkLst>
        </pc:sldLayoutChg>
      </pc:sldMasterChg>
      <pc:sldMasterChg chg="add addSldLayout modSldLayout">
        <pc:chgData name="Daniel Rojek (2508962)" userId="S::2508962@student.uwtsd.ac.uk::ddf8e149-b7d6-4867-b8b0-dff0e3789fb1" providerId="AD" clId="Web-{D9053FDF-7488-9606-E383-3893E60174DF}" dt="2026-06-21T23:45:50.358" v="520"/>
        <pc:sldMasterMkLst>
          <pc:docMk/>
          <pc:sldMasterMk cId="3005132433" sldId="2147483863"/>
        </pc:sldMasterMkLst>
        <pc:sldLayoutChg chg="add mod replId">
          <pc:chgData name="Daniel Rojek (2508962)" userId="S::2508962@student.uwtsd.ac.uk::ddf8e149-b7d6-4867-b8b0-dff0e3789fb1" providerId="AD" clId="Web-{D9053FDF-7488-9606-E383-3893E60174DF}" dt="2026-06-21T23:45:50.358" v="520"/>
          <pc:sldLayoutMkLst>
            <pc:docMk/>
            <pc:sldMasterMk cId="3005132433" sldId="2147483863"/>
            <pc:sldLayoutMk cId="3417512422" sldId="2147483864"/>
          </pc:sldLayoutMkLst>
        </pc:sldLayoutChg>
        <pc:sldLayoutChg chg="add mod replId">
          <pc:chgData name="Daniel Rojek (2508962)" userId="S::2508962@student.uwtsd.ac.uk::ddf8e149-b7d6-4867-b8b0-dff0e3789fb1" providerId="AD" clId="Web-{D9053FDF-7488-9606-E383-3893E60174DF}" dt="2026-06-21T23:45:50.358" v="520"/>
          <pc:sldLayoutMkLst>
            <pc:docMk/>
            <pc:sldMasterMk cId="3005132433" sldId="2147483863"/>
            <pc:sldLayoutMk cId="2620305832" sldId="2147483865"/>
          </pc:sldLayoutMkLst>
        </pc:sldLayoutChg>
        <pc:sldLayoutChg chg="add mod replId">
          <pc:chgData name="Daniel Rojek (2508962)" userId="S::2508962@student.uwtsd.ac.uk::ddf8e149-b7d6-4867-b8b0-dff0e3789fb1" providerId="AD" clId="Web-{D9053FDF-7488-9606-E383-3893E60174DF}" dt="2026-06-21T23:45:50.358" v="520"/>
          <pc:sldLayoutMkLst>
            <pc:docMk/>
            <pc:sldMasterMk cId="3005132433" sldId="2147483863"/>
            <pc:sldLayoutMk cId="1761419109" sldId="2147483866"/>
          </pc:sldLayoutMkLst>
        </pc:sldLayoutChg>
        <pc:sldLayoutChg chg="add mod replId">
          <pc:chgData name="Daniel Rojek (2508962)" userId="S::2508962@student.uwtsd.ac.uk::ddf8e149-b7d6-4867-b8b0-dff0e3789fb1" providerId="AD" clId="Web-{D9053FDF-7488-9606-E383-3893E60174DF}" dt="2026-06-21T23:45:50.358" v="520"/>
          <pc:sldLayoutMkLst>
            <pc:docMk/>
            <pc:sldMasterMk cId="3005132433" sldId="2147483863"/>
            <pc:sldLayoutMk cId="3930734600" sldId="2147483867"/>
          </pc:sldLayoutMkLst>
        </pc:sldLayoutChg>
        <pc:sldLayoutChg chg="add mod replId">
          <pc:chgData name="Daniel Rojek (2508962)" userId="S::2508962@student.uwtsd.ac.uk::ddf8e149-b7d6-4867-b8b0-dff0e3789fb1" providerId="AD" clId="Web-{D9053FDF-7488-9606-E383-3893E60174DF}" dt="2026-06-21T23:45:50.358" v="520"/>
          <pc:sldLayoutMkLst>
            <pc:docMk/>
            <pc:sldMasterMk cId="3005132433" sldId="2147483863"/>
            <pc:sldLayoutMk cId="987123477" sldId="2147483868"/>
          </pc:sldLayoutMkLst>
        </pc:sldLayoutChg>
        <pc:sldLayoutChg chg="add mod replId">
          <pc:chgData name="Daniel Rojek (2508962)" userId="S::2508962@student.uwtsd.ac.uk::ddf8e149-b7d6-4867-b8b0-dff0e3789fb1" providerId="AD" clId="Web-{D9053FDF-7488-9606-E383-3893E60174DF}" dt="2026-06-21T23:45:50.358" v="520"/>
          <pc:sldLayoutMkLst>
            <pc:docMk/>
            <pc:sldMasterMk cId="3005132433" sldId="2147483863"/>
            <pc:sldLayoutMk cId="2610732368" sldId="2147483869"/>
          </pc:sldLayoutMkLst>
        </pc:sldLayoutChg>
        <pc:sldLayoutChg chg="add mod replId">
          <pc:chgData name="Daniel Rojek (2508962)" userId="S::2508962@student.uwtsd.ac.uk::ddf8e149-b7d6-4867-b8b0-dff0e3789fb1" providerId="AD" clId="Web-{D9053FDF-7488-9606-E383-3893E60174DF}" dt="2026-06-21T23:45:50.358" v="520"/>
          <pc:sldLayoutMkLst>
            <pc:docMk/>
            <pc:sldMasterMk cId="3005132433" sldId="2147483863"/>
            <pc:sldLayoutMk cId="1794396709" sldId="2147483870"/>
          </pc:sldLayoutMkLst>
        </pc:sldLayoutChg>
        <pc:sldLayoutChg chg="add mod replId">
          <pc:chgData name="Daniel Rojek (2508962)" userId="S::2508962@student.uwtsd.ac.uk::ddf8e149-b7d6-4867-b8b0-dff0e3789fb1" providerId="AD" clId="Web-{D9053FDF-7488-9606-E383-3893E60174DF}" dt="2026-06-21T23:45:50.358" v="520"/>
          <pc:sldLayoutMkLst>
            <pc:docMk/>
            <pc:sldMasterMk cId="3005132433" sldId="2147483863"/>
            <pc:sldLayoutMk cId="510805523" sldId="2147483871"/>
          </pc:sldLayoutMkLst>
        </pc:sldLayoutChg>
        <pc:sldLayoutChg chg="add mod replId">
          <pc:chgData name="Daniel Rojek (2508962)" userId="S::2508962@student.uwtsd.ac.uk::ddf8e149-b7d6-4867-b8b0-dff0e3789fb1" providerId="AD" clId="Web-{D9053FDF-7488-9606-E383-3893E60174DF}" dt="2026-06-21T23:45:50.358" v="520"/>
          <pc:sldLayoutMkLst>
            <pc:docMk/>
            <pc:sldMasterMk cId="3005132433" sldId="2147483863"/>
            <pc:sldLayoutMk cId="3151224971" sldId="2147483872"/>
          </pc:sldLayoutMkLst>
        </pc:sldLayoutChg>
        <pc:sldLayoutChg chg="add mod replId">
          <pc:chgData name="Daniel Rojek (2508962)" userId="S::2508962@student.uwtsd.ac.uk::ddf8e149-b7d6-4867-b8b0-dff0e3789fb1" providerId="AD" clId="Web-{D9053FDF-7488-9606-E383-3893E60174DF}" dt="2026-06-21T23:45:50.358" v="520"/>
          <pc:sldLayoutMkLst>
            <pc:docMk/>
            <pc:sldMasterMk cId="3005132433" sldId="2147483863"/>
            <pc:sldLayoutMk cId="4080745766" sldId="2147483873"/>
          </pc:sldLayoutMkLst>
        </pc:sldLayoutChg>
        <pc:sldLayoutChg chg="add mod replId">
          <pc:chgData name="Daniel Rojek (2508962)" userId="S::2508962@student.uwtsd.ac.uk::ddf8e149-b7d6-4867-b8b0-dff0e3789fb1" providerId="AD" clId="Web-{D9053FDF-7488-9606-E383-3893E60174DF}" dt="2026-06-21T23:45:50.358" v="520"/>
          <pc:sldLayoutMkLst>
            <pc:docMk/>
            <pc:sldMasterMk cId="3005132433" sldId="2147483863"/>
            <pc:sldLayoutMk cId="2722952378" sldId="2147483874"/>
          </pc:sldLayoutMkLst>
        </pc:sldLayoutChg>
      </pc:sldMasterChg>
    </pc:docChg>
  </pc:docChgLst>
  <pc:docChgLst>
    <pc:chgData name="Daniel Rojek (2508962)" userId="S::2508962@student.uwtsd.ac.uk::ddf8e149-b7d6-4867-b8b0-dff0e3789fb1" providerId="AD" clId="Web-{2662C316-6722-5C8F-CF41-6D09CDF07B5D}"/>
    <pc:docChg chg="mod addSld delSld modSld sldOrd addMainMaster delMainMaster modMainMaster setSldSz">
      <pc:chgData name="Daniel Rojek (2508962)" userId="S::2508962@student.uwtsd.ac.uk::ddf8e149-b7d6-4867-b8b0-dff0e3789fb1" providerId="AD" clId="Web-{2662C316-6722-5C8F-CF41-6D09CDF07B5D}" dt="2026-06-22T01:51:51.402" v="124" actId="20577"/>
      <pc:docMkLst>
        <pc:docMk/>
      </pc:docMkLst>
      <pc:sldChg chg="addSp modSp add del mod modClrScheme chgLayout">
        <pc:chgData name="Daniel Rojek (2508962)" userId="S::2508962@student.uwtsd.ac.uk::ddf8e149-b7d6-4867-b8b0-dff0e3789fb1" providerId="AD" clId="Web-{2662C316-6722-5C8F-CF41-6D09CDF07B5D}" dt="2026-06-22T01:38:45.164" v="44"/>
        <pc:sldMkLst>
          <pc:docMk/>
          <pc:sldMk cId="3831952836" sldId="256"/>
        </pc:sldMkLst>
        <pc:spChg chg="mod ord">
          <ac:chgData name="Daniel Rojek (2508962)" userId="S::2508962@student.uwtsd.ac.uk::ddf8e149-b7d6-4867-b8b0-dff0e3789fb1" providerId="AD" clId="Web-{2662C316-6722-5C8F-CF41-6D09CDF07B5D}" dt="2026-06-22T01:37:51.115" v="39" actId="20577"/>
          <ac:spMkLst>
            <pc:docMk/>
            <pc:sldMk cId="3831952836" sldId="256"/>
            <ac:spMk id="2" creationId="{AC34DEA5-8DA8-AFC4-FFD9-5D20612665DF}"/>
          </ac:spMkLst>
        </pc:spChg>
        <pc:spChg chg="add">
          <ac:chgData name="Daniel Rojek (2508962)" userId="S::2508962@student.uwtsd.ac.uk::ddf8e149-b7d6-4867-b8b0-dff0e3789fb1" providerId="AD" clId="Web-{2662C316-6722-5C8F-CF41-6D09CDF07B5D}" dt="2026-06-22T01:37:42.756" v="36"/>
          <ac:spMkLst>
            <pc:docMk/>
            <pc:sldMk cId="3831952836" sldId="256"/>
            <ac:spMk id="3" creationId="{0885FFCF-454B-6C8C-843C-B93CE5C5A905}"/>
          </ac:spMkLst>
        </pc:spChg>
      </pc:sldChg>
      <pc:sldChg chg="modSp mod modClrScheme chgLayout">
        <pc:chgData name="Daniel Rojek (2508962)" userId="S::2508962@student.uwtsd.ac.uk::ddf8e149-b7d6-4867-b8b0-dff0e3789fb1" providerId="AD" clId="Web-{2662C316-6722-5C8F-CF41-6D09CDF07B5D}" dt="2026-06-22T01:31:04.214" v="9"/>
        <pc:sldMkLst>
          <pc:docMk/>
          <pc:sldMk cId="516659928" sldId="257"/>
        </pc:sldMkLst>
        <pc:spChg chg="mod ord">
          <ac:chgData name="Daniel Rojek (2508962)" userId="S::2508962@student.uwtsd.ac.uk::ddf8e149-b7d6-4867-b8b0-dff0e3789fb1" providerId="AD" clId="Web-{2662C316-6722-5C8F-CF41-6D09CDF07B5D}" dt="2026-06-22T01:31:04.214" v="9"/>
          <ac:spMkLst>
            <pc:docMk/>
            <pc:sldMk cId="516659928" sldId="257"/>
            <ac:spMk id="2" creationId="{85DD6A1B-C12F-A586-58F8-288333F379FF}"/>
          </ac:spMkLst>
        </pc:spChg>
        <pc:spChg chg="mod ord">
          <ac:chgData name="Daniel Rojek (2508962)" userId="S::2508962@student.uwtsd.ac.uk::ddf8e149-b7d6-4867-b8b0-dff0e3789fb1" providerId="AD" clId="Web-{2662C316-6722-5C8F-CF41-6D09CDF07B5D}" dt="2026-06-22T01:31:04.214" v="9"/>
          <ac:spMkLst>
            <pc:docMk/>
            <pc:sldMk cId="516659928" sldId="257"/>
            <ac:spMk id="4" creationId="{25A18FF6-761E-67B2-EEB0-EDD309812525}"/>
          </ac:spMkLst>
        </pc:spChg>
        <pc:spChg chg="mod ord">
          <ac:chgData name="Daniel Rojek (2508962)" userId="S::2508962@student.uwtsd.ac.uk::ddf8e149-b7d6-4867-b8b0-dff0e3789fb1" providerId="AD" clId="Web-{2662C316-6722-5C8F-CF41-6D09CDF07B5D}" dt="2026-06-22T01:31:04.214" v="9"/>
          <ac:spMkLst>
            <pc:docMk/>
            <pc:sldMk cId="516659928" sldId="257"/>
            <ac:spMk id="16" creationId="{23491610-BAE5-2F59-79B0-7EEF8A2F407B}"/>
          </ac:spMkLst>
        </pc:spChg>
        <pc:spChg chg="mod ord">
          <ac:chgData name="Daniel Rojek (2508962)" userId="S::2508962@student.uwtsd.ac.uk::ddf8e149-b7d6-4867-b8b0-dff0e3789fb1" providerId="AD" clId="Web-{2662C316-6722-5C8F-CF41-6D09CDF07B5D}" dt="2026-06-22T01:31:04.214" v="9"/>
          <ac:spMkLst>
            <pc:docMk/>
            <pc:sldMk cId="516659928" sldId="257"/>
            <ac:spMk id="17" creationId="{217AE4FA-007A-9137-75FB-525BD4E82705}"/>
          </ac:spMkLst>
        </pc:spChg>
        <pc:spChg chg="mod ord">
          <ac:chgData name="Daniel Rojek (2508962)" userId="S::2508962@student.uwtsd.ac.uk::ddf8e149-b7d6-4867-b8b0-dff0e3789fb1" providerId="AD" clId="Web-{2662C316-6722-5C8F-CF41-6D09CDF07B5D}" dt="2026-06-22T01:31:04.214" v="9"/>
          <ac:spMkLst>
            <pc:docMk/>
            <pc:sldMk cId="516659928" sldId="257"/>
            <ac:spMk id="18" creationId="{665FA976-C41D-876A-1EF2-1DAD0F92923B}"/>
          </ac:spMkLst>
        </pc:spChg>
        <pc:picChg chg="mod ord">
          <ac:chgData name="Daniel Rojek (2508962)" userId="S::2508962@student.uwtsd.ac.uk::ddf8e149-b7d6-4867-b8b0-dff0e3789fb1" providerId="AD" clId="Web-{2662C316-6722-5C8F-CF41-6D09CDF07B5D}" dt="2026-06-22T01:31:04.214" v="9"/>
          <ac:picMkLst>
            <pc:docMk/>
            <pc:sldMk cId="516659928" sldId="257"/>
            <ac:picMk id="5" creationId="{0C0CD201-CDDD-8A0F-6965-A7D50DC58BFF}"/>
          </ac:picMkLst>
        </pc:picChg>
      </pc:sldChg>
      <pc:sldChg chg="modSp mod modClrScheme chgLayout">
        <pc:chgData name="Daniel Rojek (2508962)" userId="S::2508962@student.uwtsd.ac.uk::ddf8e149-b7d6-4867-b8b0-dff0e3789fb1" providerId="AD" clId="Web-{2662C316-6722-5C8F-CF41-6D09CDF07B5D}" dt="2026-06-22T01:31:04.214" v="9"/>
        <pc:sldMkLst>
          <pc:docMk/>
          <pc:sldMk cId="260049431" sldId="258"/>
        </pc:sldMkLst>
        <pc:spChg chg="mod ord">
          <ac:chgData name="Daniel Rojek (2508962)" userId="S::2508962@student.uwtsd.ac.uk::ddf8e149-b7d6-4867-b8b0-dff0e3789fb1" providerId="AD" clId="Web-{2662C316-6722-5C8F-CF41-6D09CDF07B5D}" dt="2026-06-22T01:31:04.214" v="9"/>
          <ac:spMkLst>
            <pc:docMk/>
            <pc:sldMk cId="260049431" sldId="258"/>
            <ac:spMk id="2" creationId="{9AB25C7C-3EE3-9D3C-5D3E-54E089B674AE}"/>
          </ac:spMkLst>
        </pc:spChg>
        <pc:spChg chg="mod ord">
          <ac:chgData name="Daniel Rojek (2508962)" userId="S::2508962@student.uwtsd.ac.uk::ddf8e149-b7d6-4867-b8b0-dff0e3789fb1" providerId="AD" clId="Web-{2662C316-6722-5C8F-CF41-6D09CDF07B5D}" dt="2026-06-22T01:31:04.214" v="9"/>
          <ac:spMkLst>
            <pc:docMk/>
            <pc:sldMk cId="260049431" sldId="258"/>
            <ac:spMk id="4" creationId="{EBF4B1DE-B214-A1F7-1D0F-2892C722C226}"/>
          </ac:spMkLst>
        </pc:spChg>
        <pc:spChg chg="mod ord">
          <ac:chgData name="Daniel Rojek (2508962)" userId="S::2508962@student.uwtsd.ac.uk::ddf8e149-b7d6-4867-b8b0-dff0e3789fb1" providerId="AD" clId="Web-{2662C316-6722-5C8F-CF41-6D09CDF07B5D}" dt="2026-06-22T01:31:04.214" v="9"/>
          <ac:spMkLst>
            <pc:docMk/>
            <pc:sldMk cId="260049431" sldId="258"/>
            <ac:spMk id="23" creationId="{05D32896-E139-9B4B-A30D-5A22012F9472}"/>
          </ac:spMkLst>
        </pc:spChg>
        <pc:spChg chg="mod ord">
          <ac:chgData name="Daniel Rojek (2508962)" userId="S::2508962@student.uwtsd.ac.uk::ddf8e149-b7d6-4867-b8b0-dff0e3789fb1" providerId="AD" clId="Web-{2662C316-6722-5C8F-CF41-6D09CDF07B5D}" dt="2026-06-22T01:31:04.214" v="9"/>
          <ac:spMkLst>
            <pc:docMk/>
            <pc:sldMk cId="260049431" sldId="258"/>
            <ac:spMk id="24" creationId="{5FBF24A6-91A2-5659-27E6-CBF40723F3C1}"/>
          </ac:spMkLst>
        </pc:spChg>
        <pc:spChg chg="mod ord">
          <ac:chgData name="Daniel Rojek (2508962)" userId="S::2508962@student.uwtsd.ac.uk::ddf8e149-b7d6-4867-b8b0-dff0e3789fb1" providerId="AD" clId="Web-{2662C316-6722-5C8F-CF41-6D09CDF07B5D}" dt="2026-06-22T01:31:04.214" v="9"/>
          <ac:spMkLst>
            <pc:docMk/>
            <pc:sldMk cId="260049431" sldId="258"/>
            <ac:spMk id="25" creationId="{D2394335-ECD3-D582-8376-D2C2632C2AB3}"/>
          </ac:spMkLst>
        </pc:spChg>
        <pc:spChg chg="mod ord">
          <ac:chgData name="Daniel Rojek (2508962)" userId="S::2508962@student.uwtsd.ac.uk::ddf8e149-b7d6-4867-b8b0-dff0e3789fb1" providerId="AD" clId="Web-{2662C316-6722-5C8F-CF41-6D09CDF07B5D}" dt="2026-06-22T01:31:04.214" v="9"/>
          <ac:spMkLst>
            <pc:docMk/>
            <pc:sldMk cId="260049431" sldId="258"/>
            <ac:spMk id="34" creationId="{73FDE349-F001-DF17-48C9-2EB4A08C92A7}"/>
          </ac:spMkLst>
        </pc:spChg>
        <pc:picChg chg="mod ord">
          <ac:chgData name="Daniel Rojek (2508962)" userId="S::2508962@student.uwtsd.ac.uk::ddf8e149-b7d6-4867-b8b0-dff0e3789fb1" providerId="AD" clId="Web-{2662C316-6722-5C8F-CF41-6D09CDF07B5D}" dt="2026-06-22T01:31:04.214" v="9"/>
          <ac:picMkLst>
            <pc:docMk/>
            <pc:sldMk cId="260049431" sldId="258"/>
            <ac:picMk id="5" creationId="{A67AF10E-890D-DDCA-889C-41B17FA79F0C}"/>
          </ac:picMkLst>
        </pc:picChg>
      </pc:sldChg>
      <pc:sldChg chg="modSp mod modClrScheme chgLayout">
        <pc:chgData name="Daniel Rojek (2508962)" userId="S::2508962@student.uwtsd.ac.uk::ddf8e149-b7d6-4867-b8b0-dff0e3789fb1" providerId="AD" clId="Web-{2662C316-6722-5C8F-CF41-6D09CDF07B5D}" dt="2026-06-22T01:31:04.214" v="9"/>
        <pc:sldMkLst>
          <pc:docMk/>
          <pc:sldMk cId="2357176910" sldId="259"/>
        </pc:sldMkLst>
        <pc:spChg chg="mod ord">
          <ac:chgData name="Daniel Rojek (2508962)" userId="S::2508962@student.uwtsd.ac.uk::ddf8e149-b7d6-4867-b8b0-dff0e3789fb1" providerId="AD" clId="Web-{2662C316-6722-5C8F-CF41-6D09CDF07B5D}" dt="2026-06-22T01:31:04.214" v="9"/>
          <ac:spMkLst>
            <pc:docMk/>
            <pc:sldMk cId="2357176910" sldId="259"/>
            <ac:spMk id="2" creationId="{C23DC3A1-5195-6583-543F-68631397E189}"/>
          </ac:spMkLst>
        </pc:spChg>
        <pc:spChg chg="mod ord">
          <ac:chgData name="Daniel Rojek (2508962)" userId="S::2508962@student.uwtsd.ac.uk::ddf8e149-b7d6-4867-b8b0-dff0e3789fb1" providerId="AD" clId="Web-{2662C316-6722-5C8F-CF41-6D09CDF07B5D}" dt="2026-06-22T01:31:04.214" v="9"/>
          <ac:spMkLst>
            <pc:docMk/>
            <pc:sldMk cId="2357176910" sldId="259"/>
            <ac:spMk id="4" creationId="{24C31684-FF22-A152-C387-13C484349863}"/>
          </ac:spMkLst>
        </pc:spChg>
        <pc:spChg chg="mod ord">
          <ac:chgData name="Daniel Rojek (2508962)" userId="S::2508962@student.uwtsd.ac.uk::ddf8e149-b7d6-4867-b8b0-dff0e3789fb1" providerId="AD" clId="Web-{2662C316-6722-5C8F-CF41-6D09CDF07B5D}" dt="2026-06-22T01:31:04.214" v="9"/>
          <ac:spMkLst>
            <pc:docMk/>
            <pc:sldMk cId="2357176910" sldId="259"/>
            <ac:spMk id="7" creationId="{80EF51C3-DFFF-70B8-F8D8-E567EE74E8C5}"/>
          </ac:spMkLst>
        </pc:spChg>
        <pc:spChg chg="mod ord">
          <ac:chgData name="Daniel Rojek (2508962)" userId="S::2508962@student.uwtsd.ac.uk::ddf8e149-b7d6-4867-b8b0-dff0e3789fb1" providerId="AD" clId="Web-{2662C316-6722-5C8F-CF41-6D09CDF07B5D}" dt="2026-06-22T01:31:04.214" v="9"/>
          <ac:spMkLst>
            <pc:docMk/>
            <pc:sldMk cId="2357176910" sldId="259"/>
            <ac:spMk id="8" creationId="{B59CD0FA-9BE1-72BF-D841-36D2ADD0B12C}"/>
          </ac:spMkLst>
        </pc:spChg>
        <pc:spChg chg="mod ord">
          <ac:chgData name="Daniel Rojek (2508962)" userId="S::2508962@student.uwtsd.ac.uk::ddf8e149-b7d6-4867-b8b0-dff0e3789fb1" providerId="AD" clId="Web-{2662C316-6722-5C8F-CF41-6D09CDF07B5D}" dt="2026-06-22T01:31:04.214" v="9"/>
          <ac:spMkLst>
            <pc:docMk/>
            <pc:sldMk cId="2357176910" sldId="259"/>
            <ac:spMk id="14" creationId="{9A6BE177-C72C-9564-F9BE-A5EE8620AC8E}"/>
          </ac:spMkLst>
        </pc:spChg>
        <pc:picChg chg="mod ord">
          <ac:chgData name="Daniel Rojek (2508962)" userId="S::2508962@student.uwtsd.ac.uk::ddf8e149-b7d6-4867-b8b0-dff0e3789fb1" providerId="AD" clId="Web-{2662C316-6722-5C8F-CF41-6D09CDF07B5D}" dt="2026-06-22T01:31:04.214" v="9"/>
          <ac:picMkLst>
            <pc:docMk/>
            <pc:sldMk cId="2357176910" sldId="259"/>
            <ac:picMk id="5" creationId="{CFE5C3C0-AC69-76A1-E3A1-4A0A208FD412}"/>
          </ac:picMkLst>
        </pc:picChg>
      </pc:sldChg>
      <pc:sldChg chg="modSp mod modClrScheme chgLayout">
        <pc:chgData name="Daniel Rojek (2508962)" userId="S::2508962@student.uwtsd.ac.uk::ddf8e149-b7d6-4867-b8b0-dff0e3789fb1" providerId="AD" clId="Web-{2662C316-6722-5C8F-CF41-6D09CDF07B5D}" dt="2026-06-22T01:31:04.214" v="9"/>
        <pc:sldMkLst>
          <pc:docMk/>
          <pc:sldMk cId="268146036" sldId="260"/>
        </pc:sldMkLst>
        <pc:spChg chg="mod ord">
          <ac:chgData name="Daniel Rojek (2508962)" userId="S::2508962@student.uwtsd.ac.uk::ddf8e149-b7d6-4867-b8b0-dff0e3789fb1" providerId="AD" clId="Web-{2662C316-6722-5C8F-CF41-6D09CDF07B5D}" dt="2026-06-22T01:31:04.214" v="9"/>
          <ac:spMkLst>
            <pc:docMk/>
            <pc:sldMk cId="268146036" sldId="260"/>
            <ac:spMk id="2" creationId="{216368BB-9F7D-D04A-D12E-8DB7B47279B8}"/>
          </ac:spMkLst>
        </pc:spChg>
        <pc:spChg chg="mod ord">
          <ac:chgData name="Daniel Rojek (2508962)" userId="S::2508962@student.uwtsd.ac.uk::ddf8e149-b7d6-4867-b8b0-dff0e3789fb1" providerId="AD" clId="Web-{2662C316-6722-5C8F-CF41-6D09CDF07B5D}" dt="2026-06-22T01:31:04.214" v="9"/>
          <ac:spMkLst>
            <pc:docMk/>
            <pc:sldMk cId="268146036" sldId="260"/>
            <ac:spMk id="4" creationId="{8E387713-D6E0-954F-8511-3CCF3B56DDB3}"/>
          </ac:spMkLst>
        </pc:spChg>
        <pc:spChg chg="mod ord">
          <ac:chgData name="Daniel Rojek (2508962)" userId="S::2508962@student.uwtsd.ac.uk::ddf8e149-b7d6-4867-b8b0-dff0e3789fb1" providerId="AD" clId="Web-{2662C316-6722-5C8F-CF41-6D09CDF07B5D}" dt="2026-06-22T01:31:04.214" v="9"/>
          <ac:spMkLst>
            <pc:docMk/>
            <pc:sldMk cId="268146036" sldId="260"/>
            <ac:spMk id="7" creationId="{57A3B468-2A07-45E8-B8D6-0A68FDAFE108}"/>
          </ac:spMkLst>
        </pc:spChg>
        <pc:spChg chg="mod ord">
          <ac:chgData name="Daniel Rojek (2508962)" userId="S::2508962@student.uwtsd.ac.uk::ddf8e149-b7d6-4867-b8b0-dff0e3789fb1" providerId="AD" clId="Web-{2662C316-6722-5C8F-CF41-6D09CDF07B5D}" dt="2026-06-22T01:31:04.214" v="9"/>
          <ac:spMkLst>
            <pc:docMk/>
            <pc:sldMk cId="268146036" sldId="260"/>
            <ac:spMk id="8" creationId="{6ABA1580-6343-EFB3-1194-6D3C91690F1F}"/>
          </ac:spMkLst>
        </pc:spChg>
        <pc:spChg chg="mod ord">
          <ac:chgData name="Daniel Rojek (2508962)" userId="S::2508962@student.uwtsd.ac.uk::ddf8e149-b7d6-4867-b8b0-dff0e3789fb1" providerId="AD" clId="Web-{2662C316-6722-5C8F-CF41-6D09CDF07B5D}" dt="2026-06-22T01:31:04.214" v="9"/>
          <ac:spMkLst>
            <pc:docMk/>
            <pc:sldMk cId="268146036" sldId="260"/>
            <ac:spMk id="14" creationId="{56F57DBA-5BFA-3141-133E-37CA3DAE1EE2}"/>
          </ac:spMkLst>
        </pc:spChg>
        <pc:picChg chg="mod ord">
          <ac:chgData name="Daniel Rojek (2508962)" userId="S::2508962@student.uwtsd.ac.uk::ddf8e149-b7d6-4867-b8b0-dff0e3789fb1" providerId="AD" clId="Web-{2662C316-6722-5C8F-CF41-6D09CDF07B5D}" dt="2026-06-22T01:31:04.214" v="9"/>
          <ac:picMkLst>
            <pc:docMk/>
            <pc:sldMk cId="268146036" sldId="260"/>
            <ac:picMk id="5" creationId="{392919D2-51D1-3797-9509-97B47E69FF29}"/>
          </ac:picMkLst>
        </pc:picChg>
      </pc:sldChg>
      <pc:sldChg chg="modSp mod modClrScheme chgLayout">
        <pc:chgData name="Daniel Rojek (2508962)" userId="S::2508962@student.uwtsd.ac.uk::ddf8e149-b7d6-4867-b8b0-dff0e3789fb1" providerId="AD" clId="Web-{2662C316-6722-5C8F-CF41-6D09CDF07B5D}" dt="2026-06-22T01:31:04.214" v="9"/>
        <pc:sldMkLst>
          <pc:docMk/>
          <pc:sldMk cId="1238918610" sldId="261"/>
        </pc:sldMkLst>
        <pc:spChg chg="mod ord">
          <ac:chgData name="Daniel Rojek (2508962)" userId="S::2508962@student.uwtsd.ac.uk::ddf8e149-b7d6-4867-b8b0-dff0e3789fb1" providerId="AD" clId="Web-{2662C316-6722-5C8F-CF41-6D09CDF07B5D}" dt="2026-06-22T01:31:04.214" v="9"/>
          <ac:spMkLst>
            <pc:docMk/>
            <pc:sldMk cId="1238918610" sldId="261"/>
            <ac:spMk id="2" creationId="{4F98674D-803C-7516-F63E-75CAF48B3F65}"/>
          </ac:spMkLst>
        </pc:spChg>
        <pc:spChg chg="mod ord">
          <ac:chgData name="Daniel Rojek (2508962)" userId="S::2508962@student.uwtsd.ac.uk::ddf8e149-b7d6-4867-b8b0-dff0e3789fb1" providerId="AD" clId="Web-{2662C316-6722-5C8F-CF41-6D09CDF07B5D}" dt="2026-06-22T01:31:04.214" v="9"/>
          <ac:spMkLst>
            <pc:docMk/>
            <pc:sldMk cId="1238918610" sldId="261"/>
            <ac:spMk id="4" creationId="{9FADDFF9-E0D0-6D1C-DA53-67688A212D94}"/>
          </ac:spMkLst>
        </pc:spChg>
        <pc:spChg chg="mod ord">
          <ac:chgData name="Daniel Rojek (2508962)" userId="S::2508962@student.uwtsd.ac.uk::ddf8e149-b7d6-4867-b8b0-dff0e3789fb1" providerId="AD" clId="Web-{2662C316-6722-5C8F-CF41-6D09CDF07B5D}" dt="2026-06-22T01:31:04.214" v="9"/>
          <ac:spMkLst>
            <pc:docMk/>
            <pc:sldMk cId="1238918610" sldId="261"/>
            <ac:spMk id="7" creationId="{6F03C09C-E799-4EA7-F64D-DF253DDFC35F}"/>
          </ac:spMkLst>
        </pc:spChg>
        <pc:spChg chg="mod ord">
          <ac:chgData name="Daniel Rojek (2508962)" userId="S::2508962@student.uwtsd.ac.uk::ddf8e149-b7d6-4867-b8b0-dff0e3789fb1" providerId="AD" clId="Web-{2662C316-6722-5C8F-CF41-6D09CDF07B5D}" dt="2026-06-22T01:31:04.214" v="9"/>
          <ac:spMkLst>
            <pc:docMk/>
            <pc:sldMk cId="1238918610" sldId="261"/>
            <ac:spMk id="8" creationId="{A5D5F296-6BC5-F138-FACC-FC5EF9E5E9FC}"/>
          </ac:spMkLst>
        </pc:spChg>
        <pc:spChg chg="mod ord">
          <ac:chgData name="Daniel Rojek (2508962)" userId="S::2508962@student.uwtsd.ac.uk::ddf8e149-b7d6-4867-b8b0-dff0e3789fb1" providerId="AD" clId="Web-{2662C316-6722-5C8F-CF41-6D09CDF07B5D}" dt="2026-06-22T01:31:04.214" v="9"/>
          <ac:spMkLst>
            <pc:docMk/>
            <pc:sldMk cId="1238918610" sldId="261"/>
            <ac:spMk id="14" creationId="{880CE76E-7B0F-DBEC-5D9B-4E7EEF2F1B93}"/>
          </ac:spMkLst>
        </pc:spChg>
        <pc:picChg chg="mod ord">
          <ac:chgData name="Daniel Rojek (2508962)" userId="S::2508962@student.uwtsd.ac.uk::ddf8e149-b7d6-4867-b8b0-dff0e3789fb1" providerId="AD" clId="Web-{2662C316-6722-5C8F-CF41-6D09CDF07B5D}" dt="2026-06-22T01:31:04.214" v="9"/>
          <ac:picMkLst>
            <pc:docMk/>
            <pc:sldMk cId="1238918610" sldId="261"/>
            <ac:picMk id="5" creationId="{7F86D79F-C76B-BC6F-DD07-D6AC857DD00A}"/>
          </ac:picMkLst>
        </pc:picChg>
      </pc:sldChg>
      <pc:sldChg chg="modSp mod modClrScheme chgLayout">
        <pc:chgData name="Daniel Rojek (2508962)" userId="S::2508962@student.uwtsd.ac.uk::ddf8e149-b7d6-4867-b8b0-dff0e3789fb1" providerId="AD" clId="Web-{2662C316-6722-5C8F-CF41-6D09CDF07B5D}" dt="2026-06-22T01:31:04.214" v="9"/>
        <pc:sldMkLst>
          <pc:docMk/>
          <pc:sldMk cId="1902043700" sldId="262"/>
        </pc:sldMkLst>
        <pc:spChg chg="mod ord">
          <ac:chgData name="Daniel Rojek (2508962)" userId="S::2508962@student.uwtsd.ac.uk::ddf8e149-b7d6-4867-b8b0-dff0e3789fb1" providerId="AD" clId="Web-{2662C316-6722-5C8F-CF41-6D09CDF07B5D}" dt="2026-06-22T01:31:04.214" v="9"/>
          <ac:spMkLst>
            <pc:docMk/>
            <pc:sldMk cId="1902043700" sldId="262"/>
            <ac:spMk id="2" creationId="{C24EB1F9-83F3-9382-77CD-60B89CD90633}"/>
          </ac:spMkLst>
        </pc:spChg>
        <pc:spChg chg="mod ord">
          <ac:chgData name="Daniel Rojek (2508962)" userId="S::2508962@student.uwtsd.ac.uk::ddf8e149-b7d6-4867-b8b0-dff0e3789fb1" providerId="AD" clId="Web-{2662C316-6722-5C8F-CF41-6D09CDF07B5D}" dt="2026-06-22T01:31:04.214" v="9"/>
          <ac:spMkLst>
            <pc:docMk/>
            <pc:sldMk cId="1902043700" sldId="262"/>
            <ac:spMk id="4" creationId="{4CB65E1D-C920-E8ED-BBEE-559AC196F320}"/>
          </ac:spMkLst>
        </pc:spChg>
        <pc:picChg chg="mod ord">
          <ac:chgData name="Daniel Rojek (2508962)" userId="S::2508962@student.uwtsd.ac.uk::ddf8e149-b7d6-4867-b8b0-dff0e3789fb1" providerId="AD" clId="Web-{2662C316-6722-5C8F-CF41-6D09CDF07B5D}" dt="2026-06-22T01:31:04.214" v="9"/>
          <ac:picMkLst>
            <pc:docMk/>
            <pc:sldMk cId="1902043700" sldId="262"/>
            <ac:picMk id="5" creationId="{3386CE8E-63FB-4BEB-3518-E53B1851C5F4}"/>
          </ac:picMkLst>
        </pc:picChg>
      </pc:sldChg>
      <pc:sldChg chg="modSp mod modClrScheme chgLayout">
        <pc:chgData name="Daniel Rojek (2508962)" userId="S::2508962@student.uwtsd.ac.uk::ddf8e149-b7d6-4867-b8b0-dff0e3789fb1" providerId="AD" clId="Web-{2662C316-6722-5C8F-CF41-6D09CDF07B5D}" dt="2026-06-22T01:31:04.214" v="9"/>
        <pc:sldMkLst>
          <pc:docMk/>
          <pc:sldMk cId="703651185" sldId="263"/>
        </pc:sldMkLst>
        <pc:spChg chg="mod ord">
          <ac:chgData name="Daniel Rojek (2508962)" userId="S::2508962@student.uwtsd.ac.uk::ddf8e149-b7d6-4867-b8b0-dff0e3789fb1" providerId="AD" clId="Web-{2662C316-6722-5C8F-CF41-6D09CDF07B5D}" dt="2026-06-22T01:31:04.214" v="9"/>
          <ac:spMkLst>
            <pc:docMk/>
            <pc:sldMk cId="703651185" sldId="263"/>
            <ac:spMk id="2" creationId="{AA75CE6D-46CF-07C2-D222-C250A5F93298}"/>
          </ac:spMkLst>
        </pc:spChg>
        <pc:spChg chg="mod ord">
          <ac:chgData name="Daniel Rojek (2508962)" userId="S::2508962@student.uwtsd.ac.uk::ddf8e149-b7d6-4867-b8b0-dff0e3789fb1" providerId="AD" clId="Web-{2662C316-6722-5C8F-CF41-6D09CDF07B5D}" dt="2026-06-22T01:31:04.214" v="9"/>
          <ac:spMkLst>
            <pc:docMk/>
            <pc:sldMk cId="703651185" sldId="263"/>
            <ac:spMk id="4" creationId="{186DA5DA-72EC-D62E-8B07-310A61CADE32}"/>
          </ac:spMkLst>
        </pc:spChg>
        <pc:spChg chg="mod ord">
          <ac:chgData name="Daniel Rojek (2508962)" userId="S::2508962@student.uwtsd.ac.uk::ddf8e149-b7d6-4867-b8b0-dff0e3789fb1" providerId="AD" clId="Web-{2662C316-6722-5C8F-CF41-6D09CDF07B5D}" dt="2026-06-22T01:31:04.214" v="9"/>
          <ac:spMkLst>
            <pc:docMk/>
            <pc:sldMk cId="703651185" sldId="263"/>
            <ac:spMk id="10" creationId="{C1F0362B-C43D-90C5-ADE1-601DB3EE2834}"/>
          </ac:spMkLst>
        </pc:spChg>
        <pc:spChg chg="mod ord">
          <ac:chgData name="Daniel Rojek (2508962)" userId="S::2508962@student.uwtsd.ac.uk::ddf8e149-b7d6-4867-b8b0-dff0e3789fb1" providerId="AD" clId="Web-{2662C316-6722-5C8F-CF41-6D09CDF07B5D}" dt="2026-06-22T01:31:04.214" v="9"/>
          <ac:spMkLst>
            <pc:docMk/>
            <pc:sldMk cId="703651185" sldId="263"/>
            <ac:spMk id="12" creationId="{30D26A15-8897-EEDB-1EE9-68A944228AAA}"/>
          </ac:spMkLst>
        </pc:spChg>
        <pc:spChg chg="mod ord">
          <ac:chgData name="Daniel Rojek (2508962)" userId="S::2508962@student.uwtsd.ac.uk::ddf8e149-b7d6-4867-b8b0-dff0e3789fb1" providerId="AD" clId="Web-{2662C316-6722-5C8F-CF41-6D09CDF07B5D}" dt="2026-06-22T01:31:04.214" v="9"/>
          <ac:spMkLst>
            <pc:docMk/>
            <pc:sldMk cId="703651185" sldId="263"/>
            <ac:spMk id="14" creationId="{7DB45786-C524-4A54-89CA-E98D461A06A3}"/>
          </ac:spMkLst>
        </pc:spChg>
        <pc:picChg chg="mod ord">
          <ac:chgData name="Daniel Rojek (2508962)" userId="S::2508962@student.uwtsd.ac.uk::ddf8e149-b7d6-4867-b8b0-dff0e3789fb1" providerId="AD" clId="Web-{2662C316-6722-5C8F-CF41-6D09CDF07B5D}" dt="2026-06-22T01:31:04.214" v="9"/>
          <ac:picMkLst>
            <pc:docMk/>
            <pc:sldMk cId="703651185" sldId="263"/>
            <ac:picMk id="5" creationId="{6AF90B39-FF72-20A2-6757-0D12230F8228}"/>
          </ac:picMkLst>
        </pc:picChg>
      </pc:sldChg>
      <pc:sldChg chg="modSp mod modClrScheme chgLayout">
        <pc:chgData name="Daniel Rojek (2508962)" userId="S::2508962@student.uwtsd.ac.uk::ddf8e149-b7d6-4867-b8b0-dff0e3789fb1" providerId="AD" clId="Web-{2662C316-6722-5C8F-CF41-6D09CDF07B5D}" dt="2026-06-22T01:31:04.214" v="9"/>
        <pc:sldMkLst>
          <pc:docMk/>
          <pc:sldMk cId="396210452" sldId="264"/>
        </pc:sldMkLst>
        <pc:spChg chg="mod ord">
          <ac:chgData name="Daniel Rojek (2508962)" userId="S::2508962@student.uwtsd.ac.uk::ddf8e149-b7d6-4867-b8b0-dff0e3789fb1" providerId="AD" clId="Web-{2662C316-6722-5C8F-CF41-6D09CDF07B5D}" dt="2026-06-22T01:31:04.214" v="9"/>
          <ac:spMkLst>
            <pc:docMk/>
            <pc:sldMk cId="396210452" sldId="264"/>
            <ac:spMk id="2" creationId="{97BFAB49-656E-08E6-79B5-CED1ACA5B631}"/>
          </ac:spMkLst>
        </pc:spChg>
        <pc:spChg chg="mod ord">
          <ac:chgData name="Daniel Rojek (2508962)" userId="S::2508962@student.uwtsd.ac.uk::ddf8e149-b7d6-4867-b8b0-dff0e3789fb1" providerId="AD" clId="Web-{2662C316-6722-5C8F-CF41-6D09CDF07B5D}" dt="2026-06-22T01:31:04.214" v="9"/>
          <ac:spMkLst>
            <pc:docMk/>
            <pc:sldMk cId="396210452" sldId="264"/>
            <ac:spMk id="4" creationId="{4DE411E9-C4E3-66FE-C3A9-54910C69BE51}"/>
          </ac:spMkLst>
        </pc:spChg>
        <pc:spChg chg="mod ord">
          <ac:chgData name="Daniel Rojek (2508962)" userId="S::2508962@student.uwtsd.ac.uk::ddf8e149-b7d6-4867-b8b0-dff0e3789fb1" providerId="AD" clId="Web-{2662C316-6722-5C8F-CF41-6D09CDF07B5D}" dt="2026-06-22T01:31:04.214" v="9"/>
          <ac:spMkLst>
            <pc:docMk/>
            <pc:sldMk cId="396210452" sldId="264"/>
            <ac:spMk id="20" creationId="{23027BD7-D195-DCC4-06C1-C4F55536DB40}"/>
          </ac:spMkLst>
        </pc:spChg>
        <pc:spChg chg="mod ord">
          <ac:chgData name="Daniel Rojek (2508962)" userId="S::2508962@student.uwtsd.ac.uk::ddf8e149-b7d6-4867-b8b0-dff0e3789fb1" providerId="AD" clId="Web-{2662C316-6722-5C8F-CF41-6D09CDF07B5D}" dt="2026-06-22T01:31:04.214" v="9"/>
          <ac:spMkLst>
            <pc:docMk/>
            <pc:sldMk cId="396210452" sldId="264"/>
            <ac:spMk id="21" creationId="{C7BD3D07-4910-E668-6297-57395841A532}"/>
          </ac:spMkLst>
        </pc:spChg>
        <pc:spChg chg="mod ord">
          <ac:chgData name="Daniel Rojek (2508962)" userId="S::2508962@student.uwtsd.ac.uk::ddf8e149-b7d6-4867-b8b0-dff0e3789fb1" providerId="AD" clId="Web-{2662C316-6722-5C8F-CF41-6D09CDF07B5D}" dt="2026-06-22T01:31:04.214" v="9"/>
          <ac:spMkLst>
            <pc:docMk/>
            <pc:sldMk cId="396210452" sldId="264"/>
            <ac:spMk id="22" creationId="{89E462A3-3448-195B-4D4B-30FFE7670364}"/>
          </ac:spMkLst>
        </pc:spChg>
        <pc:picChg chg="mod ord">
          <ac:chgData name="Daniel Rojek (2508962)" userId="S::2508962@student.uwtsd.ac.uk::ddf8e149-b7d6-4867-b8b0-dff0e3789fb1" providerId="AD" clId="Web-{2662C316-6722-5C8F-CF41-6D09CDF07B5D}" dt="2026-06-22T01:31:04.214" v="9"/>
          <ac:picMkLst>
            <pc:docMk/>
            <pc:sldMk cId="396210452" sldId="264"/>
            <ac:picMk id="5" creationId="{85B61E56-D1A6-90D4-2BE2-1F12BB587216}"/>
          </ac:picMkLst>
        </pc:picChg>
      </pc:sldChg>
      <pc:sldChg chg="modSp mod modClrScheme chgLayout">
        <pc:chgData name="Daniel Rojek (2508962)" userId="S::2508962@student.uwtsd.ac.uk::ddf8e149-b7d6-4867-b8b0-dff0e3789fb1" providerId="AD" clId="Web-{2662C316-6722-5C8F-CF41-6D09CDF07B5D}" dt="2026-06-22T01:31:04.214" v="9"/>
        <pc:sldMkLst>
          <pc:docMk/>
          <pc:sldMk cId="1243322293" sldId="265"/>
        </pc:sldMkLst>
        <pc:spChg chg="mod ord">
          <ac:chgData name="Daniel Rojek (2508962)" userId="S::2508962@student.uwtsd.ac.uk::ddf8e149-b7d6-4867-b8b0-dff0e3789fb1" providerId="AD" clId="Web-{2662C316-6722-5C8F-CF41-6D09CDF07B5D}" dt="2026-06-22T01:31:04.214" v="9"/>
          <ac:spMkLst>
            <pc:docMk/>
            <pc:sldMk cId="1243322293" sldId="265"/>
            <ac:spMk id="2" creationId="{759A6ECE-C569-7C76-5CEC-300CDCAE6B99}"/>
          </ac:spMkLst>
        </pc:spChg>
        <pc:spChg chg="mod ord">
          <ac:chgData name="Daniel Rojek (2508962)" userId="S::2508962@student.uwtsd.ac.uk::ddf8e149-b7d6-4867-b8b0-dff0e3789fb1" providerId="AD" clId="Web-{2662C316-6722-5C8F-CF41-6D09CDF07B5D}" dt="2026-06-22T01:31:04.214" v="9"/>
          <ac:spMkLst>
            <pc:docMk/>
            <pc:sldMk cId="1243322293" sldId="265"/>
            <ac:spMk id="4" creationId="{B7387739-4AA7-F445-8B1B-D09C1121A2B7}"/>
          </ac:spMkLst>
        </pc:spChg>
        <pc:picChg chg="mod ord">
          <ac:chgData name="Daniel Rojek (2508962)" userId="S::2508962@student.uwtsd.ac.uk::ddf8e149-b7d6-4867-b8b0-dff0e3789fb1" providerId="AD" clId="Web-{2662C316-6722-5C8F-CF41-6D09CDF07B5D}" dt="2026-06-22T01:31:04.214" v="9"/>
          <ac:picMkLst>
            <pc:docMk/>
            <pc:sldMk cId="1243322293" sldId="265"/>
            <ac:picMk id="5" creationId="{AF13654D-BE49-378C-7A48-D40AA1DD90BE}"/>
          </ac:picMkLst>
        </pc:picChg>
      </pc:sldChg>
      <pc:sldChg chg="modSp mod modClrScheme chgLayout">
        <pc:chgData name="Daniel Rojek (2508962)" userId="S::2508962@student.uwtsd.ac.uk::ddf8e149-b7d6-4867-b8b0-dff0e3789fb1" providerId="AD" clId="Web-{2662C316-6722-5C8F-CF41-6D09CDF07B5D}" dt="2026-06-22T01:31:04.214" v="9"/>
        <pc:sldMkLst>
          <pc:docMk/>
          <pc:sldMk cId="4250324786" sldId="266"/>
        </pc:sldMkLst>
        <pc:spChg chg="mod ord">
          <ac:chgData name="Daniel Rojek (2508962)" userId="S::2508962@student.uwtsd.ac.uk::ddf8e149-b7d6-4867-b8b0-dff0e3789fb1" providerId="AD" clId="Web-{2662C316-6722-5C8F-CF41-6D09CDF07B5D}" dt="2026-06-22T01:31:04.214" v="9"/>
          <ac:spMkLst>
            <pc:docMk/>
            <pc:sldMk cId="4250324786" sldId="266"/>
            <ac:spMk id="2" creationId="{299B612C-220D-986C-B08B-6D0C917C4FE3}"/>
          </ac:spMkLst>
        </pc:spChg>
        <pc:spChg chg="mod ord">
          <ac:chgData name="Daniel Rojek (2508962)" userId="S::2508962@student.uwtsd.ac.uk::ddf8e149-b7d6-4867-b8b0-dff0e3789fb1" providerId="AD" clId="Web-{2662C316-6722-5C8F-CF41-6D09CDF07B5D}" dt="2026-06-22T01:31:04.214" v="9"/>
          <ac:spMkLst>
            <pc:docMk/>
            <pc:sldMk cId="4250324786" sldId="266"/>
            <ac:spMk id="4" creationId="{7018F478-63B4-E5D0-FDDA-DB4D7F25FCAD}"/>
          </ac:spMkLst>
        </pc:spChg>
        <pc:spChg chg="mod ord">
          <ac:chgData name="Daniel Rojek (2508962)" userId="S::2508962@student.uwtsd.ac.uk::ddf8e149-b7d6-4867-b8b0-dff0e3789fb1" providerId="AD" clId="Web-{2662C316-6722-5C8F-CF41-6D09CDF07B5D}" dt="2026-06-22T01:31:04.214" v="9"/>
          <ac:spMkLst>
            <pc:docMk/>
            <pc:sldMk cId="4250324786" sldId="266"/>
            <ac:spMk id="16" creationId="{44E02083-45F2-41E9-41EF-80CF662914EE}"/>
          </ac:spMkLst>
        </pc:spChg>
        <pc:spChg chg="mod ord">
          <ac:chgData name="Daniel Rojek (2508962)" userId="S::2508962@student.uwtsd.ac.uk::ddf8e149-b7d6-4867-b8b0-dff0e3789fb1" providerId="AD" clId="Web-{2662C316-6722-5C8F-CF41-6D09CDF07B5D}" dt="2026-06-22T01:31:04.214" v="9"/>
          <ac:spMkLst>
            <pc:docMk/>
            <pc:sldMk cId="4250324786" sldId="266"/>
            <ac:spMk id="17" creationId="{7937D3E3-3ACA-910B-13D4-6A59C8F315F9}"/>
          </ac:spMkLst>
        </pc:spChg>
        <pc:spChg chg="mod ord">
          <ac:chgData name="Daniel Rojek (2508962)" userId="S::2508962@student.uwtsd.ac.uk::ddf8e149-b7d6-4867-b8b0-dff0e3789fb1" providerId="AD" clId="Web-{2662C316-6722-5C8F-CF41-6D09CDF07B5D}" dt="2026-06-22T01:31:04.214" v="9"/>
          <ac:spMkLst>
            <pc:docMk/>
            <pc:sldMk cId="4250324786" sldId="266"/>
            <ac:spMk id="18" creationId="{669B07AE-E01A-C72E-D906-BDF4B34C81EE}"/>
          </ac:spMkLst>
        </pc:spChg>
        <pc:picChg chg="mod ord">
          <ac:chgData name="Daniel Rojek (2508962)" userId="S::2508962@student.uwtsd.ac.uk::ddf8e149-b7d6-4867-b8b0-dff0e3789fb1" providerId="AD" clId="Web-{2662C316-6722-5C8F-CF41-6D09CDF07B5D}" dt="2026-06-22T01:31:04.214" v="9"/>
          <ac:picMkLst>
            <pc:docMk/>
            <pc:sldMk cId="4250324786" sldId="266"/>
            <ac:picMk id="5" creationId="{4061F7DB-5F52-2051-6EC5-D224A985217E}"/>
          </ac:picMkLst>
        </pc:picChg>
      </pc:sldChg>
      <pc:sldChg chg="modSp mod modClrScheme chgLayout">
        <pc:chgData name="Daniel Rojek (2508962)" userId="S::2508962@student.uwtsd.ac.uk::ddf8e149-b7d6-4867-b8b0-dff0e3789fb1" providerId="AD" clId="Web-{2662C316-6722-5C8F-CF41-6D09CDF07B5D}" dt="2026-06-22T01:31:04.214" v="9"/>
        <pc:sldMkLst>
          <pc:docMk/>
          <pc:sldMk cId="3481699611" sldId="267"/>
        </pc:sldMkLst>
        <pc:spChg chg="mod ord">
          <ac:chgData name="Daniel Rojek (2508962)" userId="S::2508962@student.uwtsd.ac.uk::ddf8e149-b7d6-4867-b8b0-dff0e3789fb1" providerId="AD" clId="Web-{2662C316-6722-5C8F-CF41-6D09CDF07B5D}" dt="2026-06-22T01:31:04.214" v="9"/>
          <ac:spMkLst>
            <pc:docMk/>
            <pc:sldMk cId="3481699611" sldId="267"/>
            <ac:spMk id="2" creationId="{93FA4637-AC6D-FC56-F155-7A0EA35AFF69}"/>
          </ac:spMkLst>
        </pc:spChg>
        <pc:spChg chg="mod ord">
          <ac:chgData name="Daniel Rojek (2508962)" userId="S::2508962@student.uwtsd.ac.uk::ddf8e149-b7d6-4867-b8b0-dff0e3789fb1" providerId="AD" clId="Web-{2662C316-6722-5C8F-CF41-6D09CDF07B5D}" dt="2026-06-22T01:31:04.214" v="9"/>
          <ac:spMkLst>
            <pc:docMk/>
            <pc:sldMk cId="3481699611" sldId="267"/>
            <ac:spMk id="3" creationId="{13DAB4F9-BE79-73B1-710B-2C44FD497206}"/>
          </ac:spMkLst>
        </pc:spChg>
      </pc:sldChg>
      <pc:sldChg chg="modSp mod modClrScheme chgLayout">
        <pc:chgData name="Daniel Rojek (2508962)" userId="S::2508962@student.uwtsd.ac.uk::ddf8e149-b7d6-4867-b8b0-dff0e3789fb1" providerId="AD" clId="Web-{2662C316-6722-5C8F-CF41-6D09CDF07B5D}" dt="2026-06-22T01:31:04.214" v="9"/>
        <pc:sldMkLst>
          <pc:docMk/>
          <pc:sldMk cId="474757388" sldId="268"/>
        </pc:sldMkLst>
        <pc:spChg chg="mod ord">
          <ac:chgData name="Daniel Rojek (2508962)" userId="S::2508962@student.uwtsd.ac.uk::ddf8e149-b7d6-4867-b8b0-dff0e3789fb1" providerId="AD" clId="Web-{2662C316-6722-5C8F-CF41-6D09CDF07B5D}" dt="2026-06-22T01:31:04.214" v="9"/>
          <ac:spMkLst>
            <pc:docMk/>
            <pc:sldMk cId="474757388" sldId="268"/>
            <ac:spMk id="2" creationId="{405DB241-850E-E6DF-C394-21172D83F246}"/>
          </ac:spMkLst>
        </pc:spChg>
        <pc:spChg chg="mod ord">
          <ac:chgData name="Daniel Rojek (2508962)" userId="S::2508962@student.uwtsd.ac.uk::ddf8e149-b7d6-4867-b8b0-dff0e3789fb1" providerId="AD" clId="Web-{2662C316-6722-5C8F-CF41-6D09CDF07B5D}" dt="2026-06-22T01:31:04.214" v="9"/>
          <ac:spMkLst>
            <pc:docMk/>
            <pc:sldMk cId="474757388" sldId="268"/>
            <ac:spMk id="3" creationId="{E3C57DF5-0359-4F47-8163-667BE2188F8E}"/>
          </ac:spMkLst>
        </pc:spChg>
      </pc:sldChg>
      <pc:sldChg chg="modSp mod modClrScheme chgLayout">
        <pc:chgData name="Daniel Rojek (2508962)" userId="S::2508962@student.uwtsd.ac.uk::ddf8e149-b7d6-4867-b8b0-dff0e3789fb1" providerId="AD" clId="Web-{2662C316-6722-5C8F-CF41-6D09CDF07B5D}" dt="2026-06-22T01:31:04.214" v="9"/>
        <pc:sldMkLst>
          <pc:docMk/>
          <pc:sldMk cId="140396996" sldId="270"/>
        </pc:sldMkLst>
        <pc:spChg chg="mod ord">
          <ac:chgData name="Daniel Rojek (2508962)" userId="S::2508962@student.uwtsd.ac.uk::ddf8e149-b7d6-4867-b8b0-dff0e3789fb1" providerId="AD" clId="Web-{2662C316-6722-5C8F-CF41-6D09CDF07B5D}" dt="2026-06-22T01:31:04.214" v="9"/>
          <ac:spMkLst>
            <pc:docMk/>
            <pc:sldMk cId="140396996" sldId="270"/>
            <ac:spMk id="18" creationId="{C6C5AC29-CDA6-05F5-E0D6-BB46A947D4E6}"/>
          </ac:spMkLst>
        </pc:spChg>
        <pc:spChg chg="mod ord">
          <ac:chgData name="Daniel Rojek (2508962)" userId="S::2508962@student.uwtsd.ac.uk::ddf8e149-b7d6-4867-b8b0-dff0e3789fb1" providerId="AD" clId="Web-{2662C316-6722-5C8F-CF41-6D09CDF07B5D}" dt="2026-06-22T01:31:04.214" v="9"/>
          <ac:spMkLst>
            <pc:docMk/>
            <pc:sldMk cId="140396996" sldId="270"/>
            <ac:spMk id="19" creationId="{980C64E4-C4A2-1BDB-CEAB-D4EF785CB512}"/>
          </ac:spMkLst>
        </pc:spChg>
        <pc:spChg chg="mod ord">
          <ac:chgData name="Daniel Rojek (2508962)" userId="S::2508962@student.uwtsd.ac.uk::ddf8e149-b7d6-4867-b8b0-dff0e3789fb1" providerId="AD" clId="Web-{2662C316-6722-5C8F-CF41-6D09CDF07B5D}" dt="2026-06-22T01:31:04.214" v="9"/>
          <ac:spMkLst>
            <pc:docMk/>
            <pc:sldMk cId="140396996" sldId="270"/>
            <ac:spMk id="20" creationId="{73356A47-24B6-8987-4088-0DED4B1ADD0E}"/>
          </ac:spMkLst>
        </pc:spChg>
        <pc:spChg chg="mod ord">
          <ac:chgData name="Daniel Rojek (2508962)" userId="S::2508962@student.uwtsd.ac.uk::ddf8e149-b7d6-4867-b8b0-dff0e3789fb1" providerId="AD" clId="Web-{2662C316-6722-5C8F-CF41-6D09CDF07B5D}" dt="2026-06-22T01:31:04.214" v="9"/>
          <ac:spMkLst>
            <pc:docMk/>
            <pc:sldMk cId="140396996" sldId="270"/>
            <ac:spMk id="21" creationId="{0A530BD7-86A6-E7A6-4EF0-1F026F0B25BA}"/>
          </ac:spMkLst>
        </pc:spChg>
        <pc:graphicFrameChg chg="mod modGraphic">
          <ac:chgData name="Daniel Rojek (2508962)" userId="S::2508962@student.uwtsd.ac.uk::ddf8e149-b7d6-4867-b8b0-dff0e3789fb1" providerId="AD" clId="Web-{2662C316-6722-5C8F-CF41-6D09CDF07B5D}" dt="2026-06-22T01:31:01.527" v="8"/>
          <ac:graphicFrameMkLst>
            <pc:docMk/>
            <pc:sldMk cId="140396996" sldId="270"/>
            <ac:graphicFrameMk id="3" creationId="{CBA125A5-7E2F-C836-0FF4-12EAFE65D0DF}"/>
          </ac:graphicFrameMkLst>
        </pc:graphicFrameChg>
      </pc:sldChg>
      <pc:sldChg chg="modSp mod modClrScheme chgLayout">
        <pc:chgData name="Daniel Rojek (2508962)" userId="S::2508962@student.uwtsd.ac.uk::ddf8e149-b7d6-4867-b8b0-dff0e3789fb1" providerId="AD" clId="Web-{2662C316-6722-5C8F-CF41-6D09CDF07B5D}" dt="2026-06-22T01:31:04.214" v="9"/>
        <pc:sldMkLst>
          <pc:docMk/>
          <pc:sldMk cId="4086575634" sldId="271"/>
        </pc:sldMkLst>
        <pc:graphicFrameChg chg="mod modGraphic">
          <ac:chgData name="Daniel Rojek (2508962)" userId="S::2508962@student.uwtsd.ac.uk::ddf8e149-b7d6-4867-b8b0-dff0e3789fb1" providerId="AD" clId="Web-{2662C316-6722-5C8F-CF41-6D09CDF07B5D}" dt="2026-06-22T01:31:01.527" v="8"/>
          <ac:graphicFrameMkLst>
            <pc:docMk/>
            <pc:sldMk cId="4086575634" sldId="271"/>
            <ac:graphicFrameMk id="3" creationId="{BF09AC9C-B368-6878-3310-734A4A581651}"/>
          </ac:graphicFrameMkLst>
        </pc:graphicFrameChg>
      </pc:sldChg>
      <pc:sldChg chg="modSp mod modClrScheme chgLayout">
        <pc:chgData name="Daniel Rojek (2508962)" userId="S::2508962@student.uwtsd.ac.uk::ddf8e149-b7d6-4867-b8b0-dff0e3789fb1" providerId="AD" clId="Web-{2662C316-6722-5C8F-CF41-6D09CDF07B5D}" dt="2026-06-22T01:31:04.214" v="9"/>
        <pc:sldMkLst>
          <pc:docMk/>
          <pc:sldMk cId="2136503212" sldId="272"/>
        </pc:sldMkLst>
        <pc:spChg chg="mod ord">
          <ac:chgData name="Daniel Rojek (2508962)" userId="S::2508962@student.uwtsd.ac.uk::ddf8e149-b7d6-4867-b8b0-dff0e3789fb1" providerId="AD" clId="Web-{2662C316-6722-5C8F-CF41-6D09CDF07B5D}" dt="2026-06-22T01:31:04.214" v="9"/>
          <ac:spMkLst>
            <pc:docMk/>
            <pc:sldMk cId="2136503212" sldId="272"/>
            <ac:spMk id="4" creationId="{5FEDDFA5-959F-800C-C3EE-6748064952B8}"/>
          </ac:spMkLst>
        </pc:spChg>
        <pc:spChg chg="mod ord">
          <ac:chgData name="Daniel Rojek (2508962)" userId="S::2508962@student.uwtsd.ac.uk::ddf8e149-b7d6-4867-b8b0-dff0e3789fb1" providerId="AD" clId="Web-{2662C316-6722-5C8F-CF41-6D09CDF07B5D}" dt="2026-06-22T01:31:04.214" v="9"/>
          <ac:spMkLst>
            <pc:docMk/>
            <pc:sldMk cId="2136503212" sldId="272"/>
            <ac:spMk id="5" creationId="{10C99BB7-C7B1-2A3D-537B-87E0E0CA7DEE}"/>
          </ac:spMkLst>
        </pc:spChg>
        <pc:spChg chg="mod ord">
          <ac:chgData name="Daniel Rojek (2508962)" userId="S::2508962@student.uwtsd.ac.uk::ddf8e149-b7d6-4867-b8b0-dff0e3789fb1" providerId="AD" clId="Web-{2662C316-6722-5C8F-CF41-6D09CDF07B5D}" dt="2026-06-22T01:31:04.214" v="9"/>
          <ac:spMkLst>
            <pc:docMk/>
            <pc:sldMk cId="2136503212" sldId="272"/>
            <ac:spMk id="6" creationId="{FE297BA2-96D2-A49E-72B0-A083D4FCFA5F}"/>
          </ac:spMkLst>
        </pc:spChg>
        <pc:spChg chg="mod ord">
          <ac:chgData name="Daniel Rojek (2508962)" userId="S::2508962@student.uwtsd.ac.uk::ddf8e149-b7d6-4867-b8b0-dff0e3789fb1" providerId="AD" clId="Web-{2662C316-6722-5C8F-CF41-6D09CDF07B5D}" dt="2026-06-22T01:31:04.214" v="9"/>
          <ac:spMkLst>
            <pc:docMk/>
            <pc:sldMk cId="2136503212" sldId="272"/>
            <ac:spMk id="13" creationId="{0FC5B34F-A7BC-A835-F734-9C29F37A4D22}"/>
          </ac:spMkLst>
        </pc:spChg>
        <pc:graphicFrameChg chg="mod modGraphic">
          <ac:chgData name="Daniel Rojek (2508962)" userId="S::2508962@student.uwtsd.ac.uk::ddf8e149-b7d6-4867-b8b0-dff0e3789fb1" providerId="AD" clId="Web-{2662C316-6722-5C8F-CF41-6D09CDF07B5D}" dt="2026-06-22T01:31:01.527" v="8"/>
          <ac:graphicFrameMkLst>
            <pc:docMk/>
            <pc:sldMk cId="2136503212" sldId="272"/>
            <ac:graphicFrameMk id="8" creationId="{D64B1457-BBD5-2FB8-A2D1-FF4B8CF16339}"/>
          </ac:graphicFrameMkLst>
        </pc:graphicFrameChg>
      </pc:sldChg>
      <pc:sldChg chg="modSp mod modClrScheme chgLayout">
        <pc:chgData name="Daniel Rojek (2508962)" userId="S::2508962@student.uwtsd.ac.uk::ddf8e149-b7d6-4867-b8b0-dff0e3789fb1" providerId="AD" clId="Web-{2662C316-6722-5C8F-CF41-6D09CDF07B5D}" dt="2026-06-22T01:31:04.214" v="9"/>
        <pc:sldMkLst>
          <pc:docMk/>
          <pc:sldMk cId="3042329199" sldId="273"/>
        </pc:sldMkLst>
        <pc:spChg chg="mod ord">
          <ac:chgData name="Daniel Rojek (2508962)" userId="S::2508962@student.uwtsd.ac.uk::ddf8e149-b7d6-4867-b8b0-dff0e3789fb1" providerId="AD" clId="Web-{2662C316-6722-5C8F-CF41-6D09CDF07B5D}" dt="2026-06-22T01:31:04.214" v="9"/>
          <ac:spMkLst>
            <pc:docMk/>
            <pc:sldMk cId="3042329199" sldId="273"/>
            <ac:spMk id="2" creationId="{6CFF40AB-43DD-A393-143B-E0A2D8D655BA}"/>
          </ac:spMkLst>
        </pc:spChg>
        <pc:spChg chg="mod ord">
          <ac:chgData name="Daniel Rojek (2508962)" userId="S::2508962@student.uwtsd.ac.uk::ddf8e149-b7d6-4867-b8b0-dff0e3789fb1" providerId="AD" clId="Web-{2662C316-6722-5C8F-CF41-6D09CDF07B5D}" dt="2026-06-22T01:31:04.214" v="9"/>
          <ac:spMkLst>
            <pc:docMk/>
            <pc:sldMk cId="3042329199" sldId="273"/>
            <ac:spMk id="3" creationId="{1DB56A23-736A-8F9B-EACF-494E6AE1BE72}"/>
          </ac:spMkLst>
        </pc:spChg>
        <pc:spChg chg="mod ord">
          <ac:chgData name="Daniel Rojek (2508962)" userId="S::2508962@student.uwtsd.ac.uk::ddf8e149-b7d6-4867-b8b0-dff0e3789fb1" providerId="AD" clId="Web-{2662C316-6722-5C8F-CF41-6D09CDF07B5D}" dt="2026-06-22T01:31:04.214" v="9"/>
          <ac:spMkLst>
            <pc:docMk/>
            <pc:sldMk cId="3042329199" sldId="273"/>
            <ac:spMk id="4" creationId="{A9C76056-13D6-33A8-8D6B-98F83F775322}"/>
          </ac:spMkLst>
        </pc:spChg>
        <pc:spChg chg="mod ord">
          <ac:chgData name="Daniel Rojek (2508962)" userId="S::2508962@student.uwtsd.ac.uk::ddf8e149-b7d6-4867-b8b0-dff0e3789fb1" providerId="AD" clId="Web-{2662C316-6722-5C8F-CF41-6D09CDF07B5D}" dt="2026-06-22T01:31:04.214" v="9"/>
          <ac:spMkLst>
            <pc:docMk/>
            <pc:sldMk cId="3042329199" sldId="273"/>
            <ac:spMk id="27" creationId="{760CD01A-47EC-605F-5C1F-C7D3A36EED47}"/>
          </ac:spMkLst>
        </pc:spChg>
        <pc:graphicFrameChg chg="mod modGraphic">
          <ac:chgData name="Daniel Rojek (2508962)" userId="S::2508962@student.uwtsd.ac.uk::ddf8e149-b7d6-4867-b8b0-dff0e3789fb1" providerId="AD" clId="Web-{2662C316-6722-5C8F-CF41-6D09CDF07B5D}" dt="2026-06-22T01:31:01.527" v="8"/>
          <ac:graphicFrameMkLst>
            <pc:docMk/>
            <pc:sldMk cId="3042329199" sldId="273"/>
            <ac:graphicFrameMk id="6" creationId="{0CDF153A-75D2-5690-2369-15B17A3E1C00}"/>
          </ac:graphicFrameMkLst>
        </pc:graphicFrameChg>
      </pc:sldChg>
      <pc:sldChg chg="modSp mod modClrScheme chgLayout">
        <pc:chgData name="Daniel Rojek (2508962)" userId="S::2508962@student.uwtsd.ac.uk::ddf8e149-b7d6-4867-b8b0-dff0e3789fb1" providerId="AD" clId="Web-{2662C316-6722-5C8F-CF41-6D09CDF07B5D}" dt="2026-06-22T01:31:04.214" v="9"/>
        <pc:sldMkLst>
          <pc:docMk/>
          <pc:sldMk cId="3367313555" sldId="274"/>
        </pc:sldMkLst>
        <pc:spChg chg="mod ord">
          <ac:chgData name="Daniel Rojek (2508962)" userId="S::2508962@student.uwtsd.ac.uk::ddf8e149-b7d6-4867-b8b0-dff0e3789fb1" providerId="AD" clId="Web-{2662C316-6722-5C8F-CF41-6D09CDF07B5D}" dt="2026-06-22T01:31:04.214" v="9"/>
          <ac:spMkLst>
            <pc:docMk/>
            <pc:sldMk cId="3367313555" sldId="274"/>
            <ac:spMk id="4" creationId="{62CFAB49-1357-4093-FA48-C8736A1D6BBD}"/>
          </ac:spMkLst>
        </pc:spChg>
        <pc:spChg chg="mod ord">
          <ac:chgData name="Daniel Rojek (2508962)" userId="S::2508962@student.uwtsd.ac.uk::ddf8e149-b7d6-4867-b8b0-dff0e3789fb1" providerId="AD" clId="Web-{2662C316-6722-5C8F-CF41-6D09CDF07B5D}" dt="2026-06-22T01:31:04.214" v="9"/>
          <ac:spMkLst>
            <pc:docMk/>
            <pc:sldMk cId="3367313555" sldId="274"/>
            <ac:spMk id="5" creationId="{F1C6245B-A2F9-7FA4-4CC1-AB92CCB9954F}"/>
          </ac:spMkLst>
        </pc:spChg>
        <pc:spChg chg="mod ord">
          <ac:chgData name="Daniel Rojek (2508962)" userId="S::2508962@student.uwtsd.ac.uk::ddf8e149-b7d6-4867-b8b0-dff0e3789fb1" providerId="AD" clId="Web-{2662C316-6722-5C8F-CF41-6D09CDF07B5D}" dt="2026-06-22T01:31:04.214" v="9"/>
          <ac:spMkLst>
            <pc:docMk/>
            <pc:sldMk cId="3367313555" sldId="274"/>
            <ac:spMk id="6" creationId="{CDA4DB86-01AA-9079-A724-6A0074EA299E}"/>
          </ac:spMkLst>
        </pc:spChg>
        <pc:spChg chg="mod ord">
          <ac:chgData name="Daniel Rojek (2508962)" userId="S::2508962@student.uwtsd.ac.uk::ddf8e149-b7d6-4867-b8b0-dff0e3789fb1" providerId="AD" clId="Web-{2662C316-6722-5C8F-CF41-6D09CDF07B5D}" dt="2026-06-22T01:31:04.214" v="9"/>
          <ac:spMkLst>
            <pc:docMk/>
            <pc:sldMk cId="3367313555" sldId="274"/>
            <ac:spMk id="13" creationId="{D1BEC338-18ED-65F5-647E-74525BC29012}"/>
          </ac:spMkLst>
        </pc:spChg>
        <pc:graphicFrameChg chg="mod modGraphic">
          <ac:chgData name="Daniel Rojek (2508962)" userId="S::2508962@student.uwtsd.ac.uk::ddf8e149-b7d6-4867-b8b0-dff0e3789fb1" providerId="AD" clId="Web-{2662C316-6722-5C8F-CF41-6D09CDF07B5D}" dt="2026-06-22T01:31:01.527" v="8"/>
          <ac:graphicFrameMkLst>
            <pc:docMk/>
            <pc:sldMk cId="3367313555" sldId="274"/>
            <ac:graphicFrameMk id="8" creationId="{6FCF5199-744E-7E6E-C4DD-BA5ED6F7B4DF}"/>
          </ac:graphicFrameMkLst>
        </pc:graphicFrameChg>
      </pc:sldChg>
      <pc:sldChg chg="modSp mod modClrScheme chgLayout">
        <pc:chgData name="Daniel Rojek (2508962)" userId="S::2508962@student.uwtsd.ac.uk::ddf8e149-b7d6-4867-b8b0-dff0e3789fb1" providerId="AD" clId="Web-{2662C316-6722-5C8F-CF41-6D09CDF07B5D}" dt="2026-06-22T01:31:04.214" v="9"/>
        <pc:sldMkLst>
          <pc:docMk/>
          <pc:sldMk cId="2635288546" sldId="275"/>
        </pc:sldMkLst>
        <pc:spChg chg="mod ord">
          <ac:chgData name="Daniel Rojek (2508962)" userId="S::2508962@student.uwtsd.ac.uk::ddf8e149-b7d6-4867-b8b0-dff0e3789fb1" providerId="AD" clId="Web-{2662C316-6722-5C8F-CF41-6D09CDF07B5D}" dt="2026-06-22T01:31:04.214" v="9"/>
          <ac:spMkLst>
            <pc:docMk/>
            <pc:sldMk cId="2635288546" sldId="275"/>
            <ac:spMk id="2" creationId="{0A2205C2-12AC-A6D7-EA4B-54B7AE04A923}"/>
          </ac:spMkLst>
        </pc:spChg>
        <pc:spChg chg="mod ord">
          <ac:chgData name="Daniel Rojek (2508962)" userId="S::2508962@student.uwtsd.ac.uk::ddf8e149-b7d6-4867-b8b0-dff0e3789fb1" providerId="AD" clId="Web-{2662C316-6722-5C8F-CF41-6D09CDF07B5D}" dt="2026-06-22T01:31:04.214" v="9"/>
          <ac:spMkLst>
            <pc:docMk/>
            <pc:sldMk cId="2635288546" sldId="275"/>
            <ac:spMk id="4" creationId="{60F02CC9-B763-FA89-BDF8-E0A7CF8E6345}"/>
          </ac:spMkLst>
        </pc:spChg>
        <pc:spChg chg="mod ord">
          <ac:chgData name="Daniel Rojek (2508962)" userId="S::2508962@student.uwtsd.ac.uk::ddf8e149-b7d6-4867-b8b0-dff0e3789fb1" providerId="AD" clId="Web-{2662C316-6722-5C8F-CF41-6D09CDF07B5D}" dt="2026-06-22T01:31:04.214" v="9"/>
          <ac:spMkLst>
            <pc:docMk/>
            <pc:sldMk cId="2635288546" sldId="275"/>
            <ac:spMk id="5" creationId="{D02BC21B-D456-C346-3A5C-ACD43F967866}"/>
          </ac:spMkLst>
        </pc:spChg>
        <pc:spChg chg="mod ord">
          <ac:chgData name="Daniel Rojek (2508962)" userId="S::2508962@student.uwtsd.ac.uk::ddf8e149-b7d6-4867-b8b0-dff0e3789fb1" providerId="AD" clId="Web-{2662C316-6722-5C8F-CF41-6D09CDF07B5D}" dt="2026-06-22T01:31:04.214" v="9"/>
          <ac:spMkLst>
            <pc:docMk/>
            <pc:sldMk cId="2635288546" sldId="275"/>
            <ac:spMk id="6" creationId="{42D01E06-48F8-654E-8755-C95B013DB11E}"/>
          </ac:spMkLst>
        </pc:spChg>
        <pc:spChg chg="mod ord">
          <ac:chgData name="Daniel Rojek (2508962)" userId="S::2508962@student.uwtsd.ac.uk::ddf8e149-b7d6-4867-b8b0-dff0e3789fb1" providerId="AD" clId="Web-{2662C316-6722-5C8F-CF41-6D09CDF07B5D}" dt="2026-06-22T01:31:04.214" v="9"/>
          <ac:spMkLst>
            <pc:docMk/>
            <pc:sldMk cId="2635288546" sldId="275"/>
            <ac:spMk id="7" creationId="{DB01E176-0F02-D280-EE0A-66C81CA5BAFC}"/>
          </ac:spMkLst>
        </pc:spChg>
        <pc:picChg chg="mod ord">
          <ac:chgData name="Daniel Rojek (2508962)" userId="S::2508962@student.uwtsd.ac.uk::ddf8e149-b7d6-4867-b8b0-dff0e3789fb1" providerId="AD" clId="Web-{2662C316-6722-5C8F-CF41-6D09CDF07B5D}" dt="2026-06-22T01:31:04.214" v="9"/>
          <ac:picMkLst>
            <pc:docMk/>
            <pc:sldMk cId="2635288546" sldId="275"/>
            <ac:picMk id="11" creationId="{66CCAA2E-C935-D410-20AF-62F27BC49299}"/>
          </ac:picMkLst>
        </pc:picChg>
      </pc:sldChg>
      <pc:sldChg chg="modSp new mod setBg modClrScheme chgLayout">
        <pc:chgData name="Daniel Rojek (2508962)" userId="S::2508962@student.uwtsd.ac.uk::ddf8e149-b7d6-4867-b8b0-dff0e3789fb1" providerId="AD" clId="Web-{2662C316-6722-5C8F-CF41-6D09CDF07B5D}" dt="2026-06-22T01:31:04.214" v="9"/>
        <pc:sldMkLst>
          <pc:docMk/>
          <pc:sldMk cId="3537090728" sldId="276"/>
        </pc:sldMkLst>
        <pc:spChg chg="mod ord">
          <ac:chgData name="Daniel Rojek (2508962)" userId="S::2508962@student.uwtsd.ac.uk::ddf8e149-b7d6-4867-b8b0-dff0e3789fb1" providerId="AD" clId="Web-{2662C316-6722-5C8F-CF41-6D09CDF07B5D}" dt="2026-06-22T01:31:04.214" v="9"/>
          <ac:spMkLst>
            <pc:docMk/>
            <pc:sldMk cId="3537090728" sldId="276"/>
            <ac:spMk id="2" creationId="{2B8B8FA9-A129-DB84-67E7-0A2F083DD043}"/>
          </ac:spMkLst>
        </pc:spChg>
        <pc:spChg chg="mod ord">
          <ac:chgData name="Daniel Rojek (2508962)" userId="S::2508962@student.uwtsd.ac.uk::ddf8e149-b7d6-4867-b8b0-dff0e3789fb1" providerId="AD" clId="Web-{2662C316-6722-5C8F-CF41-6D09CDF07B5D}" dt="2026-06-22T01:31:04.214" v="9"/>
          <ac:spMkLst>
            <pc:docMk/>
            <pc:sldMk cId="3537090728" sldId="276"/>
            <ac:spMk id="3" creationId="{3935E424-E61A-762F-BECF-A1DAEBA58FBD}"/>
          </ac:spMkLst>
        </pc:spChg>
        <pc:spChg chg="mod ord">
          <ac:chgData name="Daniel Rojek (2508962)" userId="S::2508962@student.uwtsd.ac.uk::ddf8e149-b7d6-4867-b8b0-dff0e3789fb1" providerId="AD" clId="Web-{2662C316-6722-5C8F-CF41-6D09CDF07B5D}" dt="2026-06-22T01:31:04.214" v="9"/>
          <ac:spMkLst>
            <pc:docMk/>
            <pc:sldMk cId="3537090728" sldId="276"/>
            <ac:spMk id="4" creationId="{529D5600-C46B-1E9F-F41D-DE74FD296D2C}"/>
          </ac:spMkLst>
        </pc:spChg>
        <pc:spChg chg="mod ord">
          <ac:chgData name="Daniel Rojek (2508962)" userId="S::2508962@student.uwtsd.ac.uk::ddf8e149-b7d6-4867-b8b0-dff0e3789fb1" providerId="AD" clId="Web-{2662C316-6722-5C8F-CF41-6D09CDF07B5D}" dt="2026-06-22T01:31:04.214" v="9"/>
          <ac:spMkLst>
            <pc:docMk/>
            <pc:sldMk cId="3537090728" sldId="276"/>
            <ac:spMk id="5" creationId="{6BBD6CE0-E9AD-D0A0-9D81-CBE9EC13B18C}"/>
          </ac:spMkLst>
        </pc:spChg>
        <pc:spChg chg="mod ord">
          <ac:chgData name="Daniel Rojek (2508962)" userId="S::2508962@student.uwtsd.ac.uk::ddf8e149-b7d6-4867-b8b0-dff0e3789fb1" providerId="AD" clId="Web-{2662C316-6722-5C8F-CF41-6D09CDF07B5D}" dt="2026-06-22T01:31:04.214" v="9"/>
          <ac:spMkLst>
            <pc:docMk/>
            <pc:sldMk cId="3537090728" sldId="276"/>
            <ac:spMk id="6" creationId="{3D511976-6B20-DC15-BD58-06219D83DDBB}"/>
          </ac:spMkLst>
        </pc:spChg>
      </pc:sldChg>
      <pc:sldChg chg="modSp new ord">
        <pc:chgData name="Daniel Rojek (2508962)" userId="S::2508962@student.uwtsd.ac.uk::ddf8e149-b7d6-4867-b8b0-dff0e3789fb1" providerId="AD" clId="Web-{2662C316-6722-5C8F-CF41-6D09CDF07B5D}" dt="2026-06-22T01:42:16.919" v="81" actId="20577"/>
        <pc:sldMkLst>
          <pc:docMk/>
          <pc:sldMk cId="830852556" sldId="277"/>
        </pc:sldMkLst>
        <pc:spChg chg="mod">
          <ac:chgData name="Daniel Rojek (2508962)" userId="S::2508962@student.uwtsd.ac.uk::ddf8e149-b7d6-4867-b8b0-dff0e3789fb1" providerId="AD" clId="Web-{2662C316-6722-5C8F-CF41-6D09CDF07B5D}" dt="2026-06-22T01:41:02.870" v="54" actId="20577"/>
          <ac:spMkLst>
            <pc:docMk/>
            <pc:sldMk cId="830852556" sldId="277"/>
            <ac:spMk id="2" creationId="{4FBE45D9-9C3A-78C3-9171-8A42C3549945}"/>
          </ac:spMkLst>
        </pc:spChg>
        <pc:spChg chg="mod">
          <ac:chgData name="Daniel Rojek (2508962)" userId="S::2508962@student.uwtsd.ac.uk::ddf8e149-b7d6-4867-b8b0-dff0e3789fb1" providerId="AD" clId="Web-{2662C316-6722-5C8F-CF41-6D09CDF07B5D}" dt="2026-06-22T01:42:16.919" v="81" actId="20577"/>
          <ac:spMkLst>
            <pc:docMk/>
            <pc:sldMk cId="830852556" sldId="277"/>
            <ac:spMk id="3" creationId="{4C16BDD0-6D14-BC1E-1BBF-3BE5683BEC2F}"/>
          </ac:spMkLst>
        </pc:spChg>
      </pc:sldChg>
      <pc:sldChg chg="addSp modSp new del mod setBg modClrScheme chgLayout">
        <pc:chgData name="Daniel Rojek (2508962)" userId="S::2508962@student.uwtsd.ac.uk::ddf8e149-b7d6-4867-b8b0-dff0e3789fb1" providerId="AD" clId="Web-{2662C316-6722-5C8F-CF41-6D09CDF07B5D}" dt="2026-06-22T01:36:10.144" v="13"/>
        <pc:sldMkLst>
          <pc:docMk/>
          <pc:sldMk cId="4062405116" sldId="277"/>
        </pc:sldMkLst>
        <pc:spChg chg="mod ord">
          <ac:chgData name="Daniel Rojek (2508962)" userId="S::2508962@student.uwtsd.ac.uk::ddf8e149-b7d6-4867-b8b0-dff0e3789fb1" providerId="AD" clId="Web-{2662C316-6722-5C8F-CF41-6D09CDF07B5D}" dt="2026-06-22T01:31:04.214" v="9"/>
          <ac:spMkLst>
            <pc:docMk/>
            <pc:sldMk cId="4062405116" sldId="277"/>
            <ac:spMk id="2" creationId="{4BED0CA8-A777-7CB0-2A36-8F72FD97B168}"/>
          </ac:spMkLst>
        </pc:spChg>
        <pc:spChg chg="mod ord">
          <ac:chgData name="Daniel Rojek (2508962)" userId="S::2508962@student.uwtsd.ac.uk::ddf8e149-b7d6-4867-b8b0-dff0e3789fb1" providerId="AD" clId="Web-{2662C316-6722-5C8F-CF41-6D09CDF07B5D}" dt="2026-06-22T01:31:04.214" v="9"/>
          <ac:spMkLst>
            <pc:docMk/>
            <pc:sldMk cId="4062405116" sldId="277"/>
            <ac:spMk id="3" creationId="{A096060C-A565-7B07-E265-627C3186D083}"/>
          </ac:spMkLst>
        </pc:spChg>
        <pc:spChg chg="mod ord">
          <ac:chgData name="Daniel Rojek (2508962)" userId="S::2508962@student.uwtsd.ac.uk::ddf8e149-b7d6-4867-b8b0-dff0e3789fb1" providerId="AD" clId="Web-{2662C316-6722-5C8F-CF41-6D09CDF07B5D}" dt="2026-06-22T01:31:04.214" v="9"/>
          <ac:spMkLst>
            <pc:docMk/>
            <pc:sldMk cId="4062405116" sldId="277"/>
            <ac:spMk id="4" creationId="{F9C5ADC3-00B0-C4A8-3C7E-A130E42E1F77}"/>
          </ac:spMkLst>
        </pc:spChg>
        <pc:graphicFrameChg chg="add">
          <ac:chgData name="Daniel Rojek (2508962)" userId="S::2508962@student.uwtsd.ac.uk::ddf8e149-b7d6-4867-b8b0-dff0e3789fb1" providerId="AD" clId="Web-{2662C316-6722-5C8F-CF41-6D09CDF07B5D}" dt="2026-06-22T01:33:10.311" v="11"/>
          <ac:graphicFrameMkLst>
            <pc:docMk/>
            <pc:sldMk cId="4062405116" sldId="277"/>
            <ac:graphicFrameMk id="5" creationId="{6B33997E-A9FA-DF31-C3F6-FA6020571D09}"/>
          </ac:graphicFrameMkLst>
        </pc:graphicFrameChg>
        <pc:graphicFrameChg chg="add">
          <ac:chgData name="Daniel Rojek (2508962)" userId="S::2508962@student.uwtsd.ac.uk::ddf8e149-b7d6-4867-b8b0-dff0e3789fb1" providerId="AD" clId="Web-{2662C316-6722-5C8F-CF41-6D09CDF07B5D}" dt="2026-06-22T01:35:58.753" v="12"/>
          <ac:graphicFrameMkLst>
            <pc:docMk/>
            <pc:sldMk cId="4062405116" sldId="277"/>
            <ac:graphicFrameMk id="6" creationId="{4D07BBD6-47F1-7E77-A23C-52ACB3F8BCD6}"/>
          </ac:graphicFrameMkLst>
        </pc:graphicFrameChg>
      </pc:sldChg>
      <pc:sldChg chg="addSp modSp new del mod setBg">
        <pc:chgData name="Daniel Rojek (2508962)" userId="S::2508962@student.uwtsd.ac.uk::ddf8e149-b7d6-4867-b8b0-dff0e3789fb1" providerId="AD" clId="Web-{2662C316-6722-5C8F-CF41-6D09CDF07B5D}" dt="2026-06-22T01:46:50.379" v="89"/>
        <pc:sldMkLst>
          <pc:docMk/>
          <pc:sldMk cId="1309805459" sldId="278"/>
        </pc:sldMkLst>
        <pc:graphicFrameChg chg="add mod modGraphic">
          <ac:chgData name="Daniel Rojek (2508962)" userId="S::2508962@student.uwtsd.ac.uk::ddf8e149-b7d6-4867-b8b0-dff0e3789fb1" providerId="AD" clId="Web-{2662C316-6722-5C8F-CF41-6D09CDF07B5D}" dt="2026-06-22T01:46:39.144" v="88"/>
          <ac:graphicFrameMkLst>
            <pc:docMk/>
            <pc:sldMk cId="1309805459" sldId="278"/>
            <ac:graphicFrameMk id="5" creationId="{39A3AFBC-FC84-71E0-C131-263D7E3CF941}"/>
          </ac:graphicFrameMkLst>
        </pc:graphicFrameChg>
      </pc:sldChg>
      <pc:sldChg chg="addSp modSp new del mod setBg">
        <pc:chgData name="Daniel Rojek (2508962)" userId="S::2508962@student.uwtsd.ac.uk::ddf8e149-b7d6-4867-b8b0-dff0e3789fb1" providerId="AD" clId="Web-{2662C316-6722-5C8F-CF41-6D09CDF07B5D}" dt="2026-06-22T01:49:17.695" v="105"/>
        <pc:sldMkLst>
          <pc:docMk/>
          <pc:sldMk cId="2614392937" sldId="278"/>
        </pc:sldMkLst>
        <pc:spChg chg="add mod">
          <ac:chgData name="Daniel Rojek (2508962)" userId="S::2508962@student.uwtsd.ac.uk::ddf8e149-b7d6-4867-b8b0-dff0e3789fb1" providerId="AD" clId="Web-{2662C316-6722-5C8F-CF41-6D09CDF07B5D}" dt="2026-06-22T01:48:23.522" v="100" actId="14100"/>
          <ac:spMkLst>
            <pc:docMk/>
            <pc:sldMk cId="2614392937" sldId="278"/>
            <ac:spMk id="5" creationId="{A1C05B64-4D99-E06A-945C-008804A06AC7}"/>
          </ac:spMkLst>
        </pc:spChg>
        <pc:spChg chg="add mod">
          <ac:chgData name="Daniel Rojek (2508962)" userId="S::2508962@student.uwtsd.ac.uk::ddf8e149-b7d6-4867-b8b0-dff0e3789fb1" providerId="AD" clId="Web-{2662C316-6722-5C8F-CF41-6D09CDF07B5D}" dt="2026-06-22T01:49:10.663" v="104" actId="14100"/>
          <ac:spMkLst>
            <pc:docMk/>
            <pc:sldMk cId="2614392937" sldId="278"/>
            <ac:spMk id="6" creationId="{E4474985-6B1B-AD2F-DF29-6C0255F9FC44}"/>
          </ac:spMkLst>
        </pc:spChg>
      </pc:sldChg>
      <pc:sldChg chg="modSp new mod setBg">
        <pc:chgData name="Daniel Rojek (2508962)" userId="S::2508962@student.uwtsd.ac.uk::ddf8e149-b7d6-4867-b8b0-dff0e3789fb1" providerId="AD" clId="Web-{2662C316-6722-5C8F-CF41-6D09CDF07B5D}" dt="2026-06-22T01:51:51.402" v="124" actId="20577"/>
        <pc:sldMkLst>
          <pc:docMk/>
          <pc:sldMk cId="3711162506" sldId="278"/>
        </pc:sldMkLst>
        <pc:spChg chg="mod">
          <ac:chgData name="Daniel Rojek (2508962)" userId="S::2508962@student.uwtsd.ac.uk::ddf8e149-b7d6-4867-b8b0-dff0e3789fb1" providerId="AD" clId="Web-{2662C316-6722-5C8F-CF41-6D09CDF07B5D}" dt="2026-06-22T01:50:23.384" v="112" actId="20577"/>
          <ac:spMkLst>
            <pc:docMk/>
            <pc:sldMk cId="3711162506" sldId="278"/>
            <ac:spMk id="2" creationId="{184FCD23-60E2-2246-1910-86512E41DCAE}"/>
          </ac:spMkLst>
        </pc:spChg>
        <pc:spChg chg="mod">
          <ac:chgData name="Daniel Rojek (2508962)" userId="S::2508962@student.uwtsd.ac.uk::ddf8e149-b7d6-4867-b8b0-dff0e3789fb1" providerId="AD" clId="Web-{2662C316-6722-5C8F-CF41-6D09CDF07B5D}" dt="2026-06-22T01:51:51.402" v="124" actId="20577"/>
          <ac:spMkLst>
            <pc:docMk/>
            <pc:sldMk cId="3711162506" sldId="278"/>
            <ac:spMk id="3" creationId="{8CB17FB7-9E05-C6B7-52C3-2370FB1BD759}"/>
          </ac:spMkLst>
        </pc:spChg>
      </pc:sldChg>
      <pc:sldChg chg="add del">
        <pc:chgData name="Daniel Rojek (2508962)" userId="S::2508962@student.uwtsd.ac.uk::ddf8e149-b7d6-4867-b8b0-dff0e3789fb1" providerId="AD" clId="Web-{2662C316-6722-5C8F-CF41-6D09CDF07B5D}" dt="2026-06-22T01:47:23.473" v="92"/>
        <pc:sldMkLst>
          <pc:docMk/>
          <pc:sldMk cId="1309805459" sldId="279"/>
        </pc:sldMkLst>
      </pc:sldChg>
      <pc:sldMasterChg chg="modSp del delSldLayout modSldLayout">
        <pc:chgData name="Daniel Rojek (2508962)" userId="S::2508962@student.uwtsd.ac.uk::ddf8e149-b7d6-4867-b8b0-dff0e3789fb1" providerId="AD" clId="Web-{2662C316-6722-5C8F-CF41-6D09CDF07B5D}" dt="2026-06-22T01:31:04.214" v="9"/>
        <pc:sldMasterMkLst>
          <pc:docMk/>
          <pc:sldMasterMk cId="22842453" sldId="2147483899"/>
        </pc:sldMasterMkLst>
        <pc:spChg chg="mod">
          <ac:chgData name="Daniel Rojek (2508962)" userId="S::2508962@student.uwtsd.ac.uk::ddf8e149-b7d6-4867-b8b0-dff0e3789fb1" providerId="AD" clId="Web-{2662C316-6722-5C8F-CF41-6D09CDF07B5D}" dt="2026-06-22T01:31:01.527" v="8"/>
          <ac:spMkLst>
            <pc:docMk/>
            <pc:sldMasterMk cId="22842453" sldId="2147483899"/>
            <ac:spMk id="2" creationId="{475BFB69-9245-EC58-F1DE-FEB625BD336A}"/>
          </ac:spMkLst>
        </pc:spChg>
        <pc:spChg chg="mod">
          <ac:chgData name="Daniel Rojek (2508962)" userId="S::2508962@student.uwtsd.ac.uk::ddf8e149-b7d6-4867-b8b0-dff0e3789fb1" providerId="AD" clId="Web-{2662C316-6722-5C8F-CF41-6D09CDF07B5D}" dt="2026-06-22T01:31:01.527" v="8"/>
          <ac:spMkLst>
            <pc:docMk/>
            <pc:sldMasterMk cId="22842453" sldId="2147483899"/>
            <ac:spMk id="3" creationId="{5516AFD5-5144-C460-0CA4-644BC4A93C02}"/>
          </ac:spMkLst>
        </pc:spChg>
        <pc:spChg chg="mod">
          <ac:chgData name="Daniel Rojek (2508962)" userId="S::2508962@student.uwtsd.ac.uk::ddf8e149-b7d6-4867-b8b0-dff0e3789fb1" providerId="AD" clId="Web-{2662C316-6722-5C8F-CF41-6D09CDF07B5D}" dt="2026-06-22T01:31:01.527" v="8"/>
          <ac:spMkLst>
            <pc:docMk/>
            <pc:sldMasterMk cId="22842453" sldId="2147483899"/>
            <ac:spMk id="4" creationId="{3995753E-AF8A-7E04-8A1A-205B755A0215}"/>
          </ac:spMkLst>
        </pc:spChg>
        <pc:spChg chg="mod">
          <ac:chgData name="Daniel Rojek (2508962)" userId="S::2508962@student.uwtsd.ac.uk::ddf8e149-b7d6-4867-b8b0-dff0e3789fb1" providerId="AD" clId="Web-{2662C316-6722-5C8F-CF41-6D09CDF07B5D}" dt="2026-06-22T01:31:01.527" v="8"/>
          <ac:spMkLst>
            <pc:docMk/>
            <pc:sldMasterMk cId="22842453" sldId="2147483899"/>
            <ac:spMk id="5" creationId="{D4E1B7C8-DA74-800B-EE14-A39E9DB32DE4}"/>
          </ac:spMkLst>
        </pc:spChg>
        <pc:spChg chg="mod">
          <ac:chgData name="Daniel Rojek (2508962)" userId="S::2508962@student.uwtsd.ac.uk::ddf8e149-b7d6-4867-b8b0-dff0e3789fb1" providerId="AD" clId="Web-{2662C316-6722-5C8F-CF41-6D09CDF07B5D}" dt="2026-06-22T01:31:01.527" v="8"/>
          <ac:spMkLst>
            <pc:docMk/>
            <pc:sldMasterMk cId="22842453" sldId="2147483899"/>
            <ac:spMk id="6" creationId="{7AC1647D-0DF0-CA1B-F723-EF7B8F508DB7}"/>
          </ac:spMkLst>
        </pc:spChg>
        <pc:sldLayoutChg chg="modSp del">
          <pc:chgData name="Daniel Rojek (2508962)" userId="S::2508962@student.uwtsd.ac.uk::ddf8e149-b7d6-4867-b8b0-dff0e3789fb1" providerId="AD" clId="Web-{2662C316-6722-5C8F-CF41-6D09CDF07B5D}" dt="2026-06-22T01:31:04.214" v="9"/>
          <pc:sldLayoutMkLst>
            <pc:docMk/>
            <pc:sldMasterMk cId="22842453" sldId="2147483899"/>
            <pc:sldLayoutMk cId="1379597477" sldId="2147483900"/>
          </pc:sldLayoutMkLst>
          <pc:spChg chg="mod">
            <ac:chgData name="Daniel Rojek (2508962)" userId="S::2508962@student.uwtsd.ac.uk::ddf8e149-b7d6-4867-b8b0-dff0e3789fb1" providerId="AD" clId="Web-{2662C316-6722-5C8F-CF41-6D09CDF07B5D}" dt="2026-06-22T01:31:01.527" v="8"/>
            <ac:spMkLst>
              <pc:docMk/>
              <pc:sldMasterMk cId="22842453" sldId="2147483899"/>
              <pc:sldLayoutMk cId="1379597477" sldId="2147483900"/>
              <ac:spMk id="2" creationId="{E4336E9A-8E96-CD8C-7598-F87632CD81CF}"/>
            </ac:spMkLst>
          </pc:spChg>
          <pc:spChg chg="mod">
            <ac:chgData name="Daniel Rojek (2508962)" userId="S::2508962@student.uwtsd.ac.uk::ddf8e149-b7d6-4867-b8b0-dff0e3789fb1" providerId="AD" clId="Web-{2662C316-6722-5C8F-CF41-6D09CDF07B5D}" dt="2026-06-22T01:31:01.527" v="8"/>
            <ac:spMkLst>
              <pc:docMk/>
              <pc:sldMasterMk cId="22842453" sldId="2147483899"/>
              <pc:sldLayoutMk cId="1379597477" sldId="2147483900"/>
              <ac:spMk id="3" creationId="{2BDC76B8-60F6-62D3-9F73-E81662203017}"/>
            </ac:spMkLst>
          </pc:spChg>
        </pc:sldLayoutChg>
        <pc:sldLayoutChg chg="del">
          <pc:chgData name="Daniel Rojek (2508962)" userId="S::2508962@student.uwtsd.ac.uk::ddf8e149-b7d6-4867-b8b0-dff0e3789fb1" providerId="AD" clId="Web-{2662C316-6722-5C8F-CF41-6D09CDF07B5D}" dt="2026-06-22T01:31:04.214" v="9"/>
          <pc:sldLayoutMkLst>
            <pc:docMk/>
            <pc:sldMasterMk cId="22842453" sldId="2147483899"/>
            <pc:sldLayoutMk cId="3878985601" sldId="2147483901"/>
          </pc:sldLayoutMkLst>
        </pc:sldLayoutChg>
        <pc:sldLayoutChg chg="modSp del">
          <pc:chgData name="Daniel Rojek (2508962)" userId="S::2508962@student.uwtsd.ac.uk::ddf8e149-b7d6-4867-b8b0-dff0e3789fb1" providerId="AD" clId="Web-{2662C316-6722-5C8F-CF41-6D09CDF07B5D}" dt="2026-06-22T01:31:04.214" v="9"/>
          <pc:sldLayoutMkLst>
            <pc:docMk/>
            <pc:sldMasterMk cId="22842453" sldId="2147483899"/>
            <pc:sldLayoutMk cId="2971008261" sldId="2147483902"/>
          </pc:sldLayoutMkLst>
          <pc:spChg chg="mod">
            <ac:chgData name="Daniel Rojek (2508962)" userId="S::2508962@student.uwtsd.ac.uk::ddf8e149-b7d6-4867-b8b0-dff0e3789fb1" providerId="AD" clId="Web-{2662C316-6722-5C8F-CF41-6D09CDF07B5D}" dt="2026-06-22T01:31:01.527" v="8"/>
            <ac:spMkLst>
              <pc:docMk/>
              <pc:sldMasterMk cId="22842453" sldId="2147483899"/>
              <pc:sldLayoutMk cId="2971008261" sldId="2147483902"/>
              <ac:spMk id="2" creationId="{951D06AF-EF87-8489-2C82-DEB90B7EFE0C}"/>
            </ac:spMkLst>
          </pc:spChg>
          <pc:spChg chg="mod">
            <ac:chgData name="Daniel Rojek (2508962)" userId="S::2508962@student.uwtsd.ac.uk::ddf8e149-b7d6-4867-b8b0-dff0e3789fb1" providerId="AD" clId="Web-{2662C316-6722-5C8F-CF41-6D09CDF07B5D}" dt="2026-06-22T01:31:01.527" v="8"/>
            <ac:spMkLst>
              <pc:docMk/>
              <pc:sldMasterMk cId="22842453" sldId="2147483899"/>
              <pc:sldLayoutMk cId="2971008261" sldId="2147483902"/>
              <ac:spMk id="3" creationId="{308E5678-CA38-1318-9EA2-5E0A4F9A59BA}"/>
            </ac:spMkLst>
          </pc:spChg>
        </pc:sldLayoutChg>
        <pc:sldLayoutChg chg="modSp del">
          <pc:chgData name="Daniel Rojek (2508962)" userId="S::2508962@student.uwtsd.ac.uk::ddf8e149-b7d6-4867-b8b0-dff0e3789fb1" providerId="AD" clId="Web-{2662C316-6722-5C8F-CF41-6D09CDF07B5D}" dt="2026-06-22T01:31:04.214" v="9"/>
          <pc:sldLayoutMkLst>
            <pc:docMk/>
            <pc:sldMasterMk cId="22842453" sldId="2147483899"/>
            <pc:sldLayoutMk cId="4075255416" sldId="2147483903"/>
          </pc:sldLayoutMkLst>
          <pc:spChg chg="mod">
            <ac:chgData name="Daniel Rojek (2508962)" userId="S::2508962@student.uwtsd.ac.uk::ddf8e149-b7d6-4867-b8b0-dff0e3789fb1" providerId="AD" clId="Web-{2662C316-6722-5C8F-CF41-6D09CDF07B5D}" dt="2026-06-22T01:31:01.527" v="8"/>
            <ac:spMkLst>
              <pc:docMk/>
              <pc:sldMasterMk cId="22842453" sldId="2147483899"/>
              <pc:sldLayoutMk cId="4075255416" sldId="2147483903"/>
              <ac:spMk id="2" creationId="{FAF3BB49-A328-F121-7F27-DEB7C3CC2B0F}"/>
            </ac:spMkLst>
          </pc:spChg>
          <pc:spChg chg="mod">
            <ac:chgData name="Daniel Rojek (2508962)" userId="S::2508962@student.uwtsd.ac.uk::ddf8e149-b7d6-4867-b8b0-dff0e3789fb1" providerId="AD" clId="Web-{2662C316-6722-5C8F-CF41-6D09CDF07B5D}" dt="2026-06-22T01:31:01.527" v="8"/>
            <ac:spMkLst>
              <pc:docMk/>
              <pc:sldMasterMk cId="22842453" sldId="2147483899"/>
              <pc:sldLayoutMk cId="4075255416" sldId="2147483903"/>
              <ac:spMk id="3" creationId="{572E861E-DFBA-B4AA-9356-CDE3D3F57C04}"/>
            </ac:spMkLst>
          </pc:spChg>
          <pc:spChg chg="mod">
            <ac:chgData name="Daniel Rojek (2508962)" userId="S::2508962@student.uwtsd.ac.uk::ddf8e149-b7d6-4867-b8b0-dff0e3789fb1" providerId="AD" clId="Web-{2662C316-6722-5C8F-CF41-6D09CDF07B5D}" dt="2026-06-22T01:31:01.527" v="8"/>
            <ac:spMkLst>
              <pc:docMk/>
              <pc:sldMasterMk cId="22842453" sldId="2147483899"/>
              <pc:sldLayoutMk cId="4075255416" sldId="2147483903"/>
              <ac:spMk id="4" creationId="{451D7538-EC5A-3EE7-176F-A58920C50797}"/>
            </ac:spMkLst>
          </pc:spChg>
        </pc:sldLayoutChg>
        <pc:sldLayoutChg chg="modSp del">
          <pc:chgData name="Daniel Rojek (2508962)" userId="S::2508962@student.uwtsd.ac.uk::ddf8e149-b7d6-4867-b8b0-dff0e3789fb1" providerId="AD" clId="Web-{2662C316-6722-5C8F-CF41-6D09CDF07B5D}" dt="2026-06-22T01:31:04.214" v="9"/>
          <pc:sldLayoutMkLst>
            <pc:docMk/>
            <pc:sldMasterMk cId="22842453" sldId="2147483899"/>
            <pc:sldLayoutMk cId="3160909525" sldId="2147483904"/>
          </pc:sldLayoutMkLst>
          <pc:spChg chg="mod">
            <ac:chgData name="Daniel Rojek (2508962)" userId="S::2508962@student.uwtsd.ac.uk::ddf8e149-b7d6-4867-b8b0-dff0e3789fb1" providerId="AD" clId="Web-{2662C316-6722-5C8F-CF41-6D09CDF07B5D}" dt="2026-06-22T01:31:01.527" v="8"/>
            <ac:spMkLst>
              <pc:docMk/>
              <pc:sldMasterMk cId="22842453" sldId="2147483899"/>
              <pc:sldLayoutMk cId="3160909525" sldId="2147483904"/>
              <ac:spMk id="2" creationId="{41FEE969-634D-6E32-D227-18E9282C6F9E}"/>
            </ac:spMkLst>
          </pc:spChg>
          <pc:spChg chg="mod">
            <ac:chgData name="Daniel Rojek (2508962)" userId="S::2508962@student.uwtsd.ac.uk::ddf8e149-b7d6-4867-b8b0-dff0e3789fb1" providerId="AD" clId="Web-{2662C316-6722-5C8F-CF41-6D09CDF07B5D}" dt="2026-06-22T01:31:01.527" v="8"/>
            <ac:spMkLst>
              <pc:docMk/>
              <pc:sldMasterMk cId="22842453" sldId="2147483899"/>
              <pc:sldLayoutMk cId="3160909525" sldId="2147483904"/>
              <ac:spMk id="3" creationId="{61CD26D4-290A-F0ED-7D62-41EDA6FEC2B9}"/>
            </ac:spMkLst>
          </pc:spChg>
          <pc:spChg chg="mod">
            <ac:chgData name="Daniel Rojek (2508962)" userId="S::2508962@student.uwtsd.ac.uk::ddf8e149-b7d6-4867-b8b0-dff0e3789fb1" providerId="AD" clId="Web-{2662C316-6722-5C8F-CF41-6D09CDF07B5D}" dt="2026-06-22T01:31:01.527" v="8"/>
            <ac:spMkLst>
              <pc:docMk/>
              <pc:sldMasterMk cId="22842453" sldId="2147483899"/>
              <pc:sldLayoutMk cId="3160909525" sldId="2147483904"/>
              <ac:spMk id="4" creationId="{94DA52B0-7419-A946-4523-6D34BCAD26D1}"/>
            </ac:spMkLst>
          </pc:spChg>
          <pc:spChg chg="mod">
            <ac:chgData name="Daniel Rojek (2508962)" userId="S::2508962@student.uwtsd.ac.uk::ddf8e149-b7d6-4867-b8b0-dff0e3789fb1" providerId="AD" clId="Web-{2662C316-6722-5C8F-CF41-6D09CDF07B5D}" dt="2026-06-22T01:31:01.527" v="8"/>
            <ac:spMkLst>
              <pc:docMk/>
              <pc:sldMasterMk cId="22842453" sldId="2147483899"/>
              <pc:sldLayoutMk cId="3160909525" sldId="2147483904"/>
              <ac:spMk id="5" creationId="{06536620-C4F3-EEC3-DBF1-05196B1CBB55}"/>
            </ac:spMkLst>
          </pc:spChg>
          <pc:spChg chg="mod">
            <ac:chgData name="Daniel Rojek (2508962)" userId="S::2508962@student.uwtsd.ac.uk::ddf8e149-b7d6-4867-b8b0-dff0e3789fb1" providerId="AD" clId="Web-{2662C316-6722-5C8F-CF41-6D09CDF07B5D}" dt="2026-06-22T01:31:01.527" v="8"/>
            <ac:spMkLst>
              <pc:docMk/>
              <pc:sldMasterMk cId="22842453" sldId="2147483899"/>
              <pc:sldLayoutMk cId="3160909525" sldId="2147483904"/>
              <ac:spMk id="6" creationId="{33BAE980-E611-98B5-04E9-DE4584B0E33F}"/>
            </ac:spMkLst>
          </pc:spChg>
        </pc:sldLayoutChg>
        <pc:sldLayoutChg chg="del">
          <pc:chgData name="Daniel Rojek (2508962)" userId="S::2508962@student.uwtsd.ac.uk::ddf8e149-b7d6-4867-b8b0-dff0e3789fb1" providerId="AD" clId="Web-{2662C316-6722-5C8F-CF41-6D09CDF07B5D}" dt="2026-06-22T01:31:04.214" v="9"/>
          <pc:sldLayoutMkLst>
            <pc:docMk/>
            <pc:sldMasterMk cId="22842453" sldId="2147483899"/>
            <pc:sldLayoutMk cId="4115666274" sldId="2147483905"/>
          </pc:sldLayoutMkLst>
        </pc:sldLayoutChg>
        <pc:sldLayoutChg chg="del">
          <pc:chgData name="Daniel Rojek (2508962)" userId="S::2508962@student.uwtsd.ac.uk::ddf8e149-b7d6-4867-b8b0-dff0e3789fb1" providerId="AD" clId="Web-{2662C316-6722-5C8F-CF41-6D09CDF07B5D}" dt="2026-06-22T01:31:04.214" v="9"/>
          <pc:sldLayoutMkLst>
            <pc:docMk/>
            <pc:sldMasterMk cId="22842453" sldId="2147483899"/>
            <pc:sldLayoutMk cId="1518331253" sldId="2147483906"/>
          </pc:sldLayoutMkLst>
        </pc:sldLayoutChg>
        <pc:sldLayoutChg chg="modSp del">
          <pc:chgData name="Daniel Rojek (2508962)" userId="S::2508962@student.uwtsd.ac.uk::ddf8e149-b7d6-4867-b8b0-dff0e3789fb1" providerId="AD" clId="Web-{2662C316-6722-5C8F-CF41-6D09CDF07B5D}" dt="2026-06-22T01:31:04.214" v="9"/>
          <pc:sldLayoutMkLst>
            <pc:docMk/>
            <pc:sldMasterMk cId="22842453" sldId="2147483899"/>
            <pc:sldLayoutMk cId="474719278" sldId="2147483907"/>
          </pc:sldLayoutMkLst>
          <pc:spChg chg="mod">
            <ac:chgData name="Daniel Rojek (2508962)" userId="S::2508962@student.uwtsd.ac.uk::ddf8e149-b7d6-4867-b8b0-dff0e3789fb1" providerId="AD" clId="Web-{2662C316-6722-5C8F-CF41-6D09CDF07B5D}" dt="2026-06-22T01:31:01.527" v="8"/>
            <ac:spMkLst>
              <pc:docMk/>
              <pc:sldMasterMk cId="22842453" sldId="2147483899"/>
              <pc:sldLayoutMk cId="474719278" sldId="2147483907"/>
              <ac:spMk id="2" creationId="{C350C37F-77BE-E128-4248-D001C39E79C6}"/>
            </ac:spMkLst>
          </pc:spChg>
          <pc:spChg chg="mod">
            <ac:chgData name="Daniel Rojek (2508962)" userId="S::2508962@student.uwtsd.ac.uk::ddf8e149-b7d6-4867-b8b0-dff0e3789fb1" providerId="AD" clId="Web-{2662C316-6722-5C8F-CF41-6D09CDF07B5D}" dt="2026-06-22T01:31:01.527" v="8"/>
            <ac:spMkLst>
              <pc:docMk/>
              <pc:sldMasterMk cId="22842453" sldId="2147483899"/>
              <pc:sldLayoutMk cId="474719278" sldId="2147483907"/>
              <ac:spMk id="3" creationId="{2F3B20A8-A604-C977-02C0-083BA8663484}"/>
            </ac:spMkLst>
          </pc:spChg>
          <pc:spChg chg="mod">
            <ac:chgData name="Daniel Rojek (2508962)" userId="S::2508962@student.uwtsd.ac.uk::ddf8e149-b7d6-4867-b8b0-dff0e3789fb1" providerId="AD" clId="Web-{2662C316-6722-5C8F-CF41-6D09CDF07B5D}" dt="2026-06-22T01:31:01.527" v="8"/>
            <ac:spMkLst>
              <pc:docMk/>
              <pc:sldMasterMk cId="22842453" sldId="2147483899"/>
              <pc:sldLayoutMk cId="474719278" sldId="2147483907"/>
              <ac:spMk id="4" creationId="{EC0EEBFB-2026-6A35-33ED-F008376B67A0}"/>
            </ac:spMkLst>
          </pc:spChg>
        </pc:sldLayoutChg>
        <pc:sldLayoutChg chg="modSp del">
          <pc:chgData name="Daniel Rojek (2508962)" userId="S::2508962@student.uwtsd.ac.uk::ddf8e149-b7d6-4867-b8b0-dff0e3789fb1" providerId="AD" clId="Web-{2662C316-6722-5C8F-CF41-6D09CDF07B5D}" dt="2026-06-22T01:31:04.214" v="9"/>
          <pc:sldLayoutMkLst>
            <pc:docMk/>
            <pc:sldMasterMk cId="22842453" sldId="2147483899"/>
            <pc:sldLayoutMk cId="3753829684" sldId="2147483908"/>
          </pc:sldLayoutMkLst>
          <pc:spChg chg="mod">
            <ac:chgData name="Daniel Rojek (2508962)" userId="S::2508962@student.uwtsd.ac.uk::ddf8e149-b7d6-4867-b8b0-dff0e3789fb1" providerId="AD" clId="Web-{2662C316-6722-5C8F-CF41-6D09CDF07B5D}" dt="2026-06-22T01:31:01.527" v="8"/>
            <ac:spMkLst>
              <pc:docMk/>
              <pc:sldMasterMk cId="22842453" sldId="2147483899"/>
              <pc:sldLayoutMk cId="3753829684" sldId="2147483908"/>
              <ac:spMk id="2" creationId="{EFB06A09-98CF-FAC2-3708-AECC4360C651}"/>
            </ac:spMkLst>
          </pc:spChg>
          <pc:spChg chg="mod">
            <ac:chgData name="Daniel Rojek (2508962)" userId="S::2508962@student.uwtsd.ac.uk::ddf8e149-b7d6-4867-b8b0-dff0e3789fb1" providerId="AD" clId="Web-{2662C316-6722-5C8F-CF41-6D09CDF07B5D}" dt="2026-06-22T01:31:01.527" v="8"/>
            <ac:spMkLst>
              <pc:docMk/>
              <pc:sldMasterMk cId="22842453" sldId="2147483899"/>
              <pc:sldLayoutMk cId="3753829684" sldId="2147483908"/>
              <ac:spMk id="3" creationId="{9571C769-CEC8-962A-01E6-15B0E056791E}"/>
            </ac:spMkLst>
          </pc:spChg>
          <pc:spChg chg="mod">
            <ac:chgData name="Daniel Rojek (2508962)" userId="S::2508962@student.uwtsd.ac.uk::ddf8e149-b7d6-4867-b8b0-dff0e3789fb1" providerId="AD" clId="Web-{2662C316-6722-5C8F-CF41-6D09CDF07B5D}" dt="2026-06-22T01:31:01.527" v="8"/>
            <ac:spMkLst>
              <pc:docMk/>
              <pc:sldMasterMk cId="22842453" sldId="2147483899"/>
              <pc:sldLayoutMk cId="3753829684" sldId="2147483908"/>
              <ac:spMk id="4" creationId="{F32C4A61-EF2A-C5A5-B150-4448600B3937}"/>
            </ac:spMkLst>
          </pc:spChg>
        </pc:sldLayoutChg>
        <pc:sldLayoutChg chg="modSp del">
          <pc:chgData name="Daniel Rojek (2508962)" userId="S::2508962@student.uwtsd.ac.uk::ddf8e149-b7d6-4867-b8b0-dff0e3789fb1" providerId="AD" clId="Web-{2662C316-6722-5C8F-CF41-6D09CDF07B5D}" dt="2026-06-22T01:31:04.214" v="9"/>
          <pc:sldLayoutMkLst>
            <pc:docMk/>
            <pc:sldMasterMk cId="22842453" sldId="2147483899"/>
            <pc:sldLayoutMk cId="2108285398" sldId="2147483909"/>
          </pc:sldLayoutMkLst>
          <pc:spChg chg="mod">
            <ac:chgData name="Daniel Rojek (2508962)" userId="S::2508962@student.uwtsd.ac.uk::ddf8e149-b7d6-4867-b8b0-dff0e3789fb1" providerId="AD" clId="Web-{2662C316-6722-5C8F-CF41-6D09CDF07B5D}" dt="2026-06-22T01:31:01.527" v="8"/>
            <ac:spMkLst>
              <pc:docMk/>
              <pc:sldMasterMk cId="22842453" sldId="2147483899"/>
              <pc:sldLayoutMk cId="2108285398" sldId="2147483909"/>
              <ac:spMk id="2" creationId="{354E956D-CB73-C986-F100-46487310D11E}"/>
            </ac:spMkLst>
          </pc:spChg>
          <pc:spChg chg="mod">
            <ac:chgData name="Daniel Rojek (2508962)" userId="S::2508962@student.uwtsd.ac.uk::ddf8e149-b7d6-4867-b8b0-dff0e3789fb1" providerId="AD" clId="Web-{2662C316-6722-5C8F-CF41-6D09CDF07B5D}" dt="2026-06-22T01:31:01.527" v="8"/>
            <ac:spMkLst>
              <pc:docMk/>
              <pc:sldMasterMk cId="22842453" sldId="2147483899"/>
              <pc:sldLayoutMk cId="2108285398" sldId="2147483909"/>
              <ac:spMk id="3" creationId="{FE423E6A-A07C-BF0D-EA30-9A8A854E48F1}"/>
            </ac:spMkLst>
          </pc:spChg>
        </pc:sldLayoutChg>
        <pc:sldLayoutChg chg="modSp del">
          <pc:chgData name="Daniel Rojek (2508962)" userId="S::2508962@student.uwtsd.ac.uk::ddf8e149-b7d6-4867-b8b0-dff0e3789fb1" providerId="AD" clId="Web-{2662C316-6722-5C8F-CF41-6D09CDF07B5D}" dt="2026-06-22T01:31:04.214" v="9"/>
          <pc:sldLayoutMkLst>
            <pc:docMk/>
            <pc:sldMasterMk cId="22842453" sldId="2147483899"/>
            <pc:sldLayoutMk cId="2070624139" sldId="2147483910"/>
          </pc:sldLayoutMkLst>
          <pc:spChg chg="mod">
            <ac:chgData name="Daniel Rojek (2508962)" userId="S::2508962@student.uwtsd.ac.uk::ddf8e149-b7d6-4867-b8b0-dff0e3789fb1" providerId="AD" clId="Web-{2662C316-6722-5C8F-CF41-6D09CDF07B5D}" dt="2026-06-22T01:31:01.527" v="8"/>
            <ac:spMkLst>
              <pc:docMk/>
              <pc:sldMasterMk cId="22842453" sldId="2147483899"/>
              <pc:sldLayoutMk cId="2070624139" sldId="2147483910"/>
              <ac:spMk id="2" creationId="{485B0252-346C-F6F4-3642-19F571550D45}"/>
            </ac:spMkLst>
          </pc:spChg>
          <pc:spChg chg="mod">
            <ac:chgData name="Daniel Rojek (2508962)" userId="S::2508962@student.uwtsd.ac.uk::ddf8e149-b7d6-4867-b8b0-dff0e3789fb1" providerId="AD" clId="Web-{2662C316-6722-5C8F-CF41-6D09CDF07B5D}" dt="2026-06-22T01:31:01.527" v="8"/>
            <ac:spMkLst>
              <pc:docMk/>
              <pc:sldMasterMk cId="22842453" sldId="2147483899"/>
              <pc:sldLayoutMk cId="2070624139" sldId="2147483910"/>
              <ac:spMk id="3" creationId="{F798DA36-7351-9D6A-518B-678AB8A507D3}"/>
            </ac:spMkLst>
          </pc:spChg>
        </pc:sldLayoutChg>
      </pc:sldMasterChg>
      <pc:sldMasterChg chg="add addSldLayout modSldLayout">
        <pc:chgData name="Daniel Rojek (2508962)" userId="S::2508962@student.uwtsd.ac.uk::ddf8e149-b7d6-4867-b8b0-dff0e3789fb1" providerId="AD" clId="Web-{2662C316-6722-5C8F-CF41-6D09CDF07B5D}" dt="2026-06-22T01:31:04.214" v="9"/>
        <pc:sldMasterMkLst>
          <pc:docMk/>
          <pc:sldMasterMk cId="394419916" sldId="2147483911"/>
        </pc:sldMasterMkLst>
        <pc:sldLayoutChg chg="add mod replId">
          <pc:chgData name="Daniel Rojek (2508962)" userId="S::2508962@student.uwtsd.ac.uk::ddf8e149-b7d6-4867-b8b0-dff0e3789fb1" providerId="AD" clId="Web-{2662C316-6722-5C8F-CF41-6D09CDF07B5D}" dt="2026-06-22T01:31:04.214" v="9"/>
          <pc:sldLayoutMkLst>
            <pc:docMk/>
            <pc:sldMasterMk cId="394419916" sldId="2147483911"/>
            <pc:sldLayoutMk cId="2994424554" sldId="2147483912"/>
          </pc:sldLayoutMkLst>
        </pc:sldLayoutChg>
        <pc:sldLayoutChg chg="add mod replId">
          <pc:chgData name="Daniel Rojek (2508962)" userId="S::2508962@student.uwtsd.ac.uk::ddf8e149-b7d6-4867-b8b0-dff0e3789fb1" providerId="AD" clId="Web-{2662C316-6722-5C8F-CF41-6D09CDF07B5D}" dt="2026-06-22T01:31:04.214" v="9"/>
          <pc:sldLayoutMkLst>
            <pc:docMk/>
            <pc:sldMasterMk cId="394419916" sldId="2147483911"/>
            <pc:sldLayoutMk cId="2275392677" sldId="2147483913"/>
          </pc:sldLayoutMkLst>
        </pc:sldLayoutChg>
        <pc:sldLayoutChg chg="add mod replId">
          <pc:chgData name="Daniel Rojek (2508962)" userId="S::2508962@student.uwtsd.ac.uk::ddf8e149-b7d6-4867-b8b0-dff0e3789fb1" providerId="AD" clId="Web-{2662C316-6722-5C8F-CF41-6D09CDF07B5D}" dt="2026-06-22T01:31:04.214" v="9"/>
          <pc:sldLayoutMkLst>
            <pc:docMk/>
            <pc:sldMasterMk cId="394419916" sldId="2147483911"/>
            <pc:sldLayoutMk cId="2584999622" sldId="2147483914"/>
          </pc:sldLayoutMkLst>
        </pc:sldLayoutChg>
        <pc:sldLayoutChg chg="add mod replId">
          <pc:chgData name="Daniel Rojek (2508962)" userId="S::2508962@student.uwtsd.ac.uk::ddf8e149-b7d6-4867-b8b0-dff0e3789fb1" providerId="AD" clId="Web-{2662C316-6722-5C8F-CF41-6D09CDF07B5D}" dt="2026-06-22T01:31:04.214" v="9"/>
          <pc:sldLayoutMkLst>
            <pc:docMk/>
            <pc:sldMasterMk cId="394419916" sldId="2147483911"/>
            <pc:sldLayoutMk cId="3149827588" sldId="2147483915"/>
          </pc:sldLayoutMkLst>
        </pc:sldLayoutChg>
        <pc:sldLayoutChg chg="add mod replId">
          <pc:chgData name="Daniel Rojek (2508962)" userId="S::2508962@student.uwtsd.ac.uk::ddf8e149-b7d6-4867-b8b0-dff0e3789fb1" providerId="AD" clId="Web-{2662C316-6722-5C8F-CF41-6D09CDF07B5D}" dt="2026-06-22T01:31:04.214" v="9"/>
          <pc:sldLayoutMkLst>
            <pc:docMk/>
            <pc:sldMasterMk cId="394419916" sldId="2147483911"/>
            <pc:sldLayoutMk cId="3403635522" sldId="2147483916"/>
          </pc:sldLayoutMkLst>
        </pc:sldLayoutChg>
        <pc:sldLayoutChg chg="add mod replId">
          <pc:chgData name="Daniel Rojek (2508962)" userId="S::2508962@student.uwtsd.ac.uk::ddf8e149-b7d6-4867-b8b0-dff0e3789fb1" providerId="AD" clId="Web-{2662C316-6722-5C8F-CF41-6D09CDF07B5D}" dt="2026-06-22T01:31:04.214" v="9"/>
          <pc:sldLayoutMkLst>
            <pc:docMk/>
            <pc:sldMasterMk cId="394419916" sldId="2147483911"/>
            <pc:sldLayoutMk cId="1817180895" sldId="2147483917"/>
          </pc:sldLayoutMkLst>
        </pc:sldLayoutChg>
        <pc:sldLayoutChg chg="add mod replId">
          <pc:chgData name="Daniel Rojek (2508962)" userId="S::2508962@student.uwtsd.ac.uk::ddf8e149-b7d6-4867-b8b0-dff0e3789fb1" providerId="AD" clId="Web-{2662C316-6722-5C8F-CF41-6D09CDF07B5D}" dt="2026-06-22T01:31:04.214" v="9"/>
          <pc:sldLayoutMkLst>
            <pc:docMk/>
            <pc:sldMasterMk cId="394419916" sldId="2147483911"/>
            <pc:sldLayoutMk cId="439658641" sldId="2147483918"/>
          </pc:sldLayoutMkLst>
        </pc:sldLayoutChg>
        <pc:sldLayoutChg chg="add mod replId">
          <pc:chgData name="Daniel Rojek (2508962)" userId="S::2508962@student.uwtsd.ac.uk::ddf8e149-b7d6-4867-b8b0-dff0e3789fb1" providerId="AD" clId="Web-{2662C316-6722-5C8F-CF41-6D09CDF07B5D}" dt="2026-06-22T01:31:04.214" v="9"/>
          <pc:sldLayoutMkLst>
            <pc:docMk/>
            <pc:sldMasterMk cId="394419916" sldId="2147483911"/>
            <pc:sldLayoutMk cId="1897968949" sldId="2147483919"/>
          </pc:sldLayoutMkLst>
        </pc:sldLayoutChg>
        <pc:sldLayoutChg chg="add mod replId">
          <pc:chgData name="Daniel Rojek (2508962)" userId="S::2508962@student.uwtsd.ac.uk::ddf8e149-b7d6-4867-b8b0-dff0e3789fb1" providerId="AD" clId="Web-{2662C316-6722-5C8F-CF41-6D09CDF07B5D}" dt="2026-06-22T01:31:04.214" v="9"/>
          <pc:sldLayoutMkLst>
            <pc:docMk/>
            <pc:sldMasterMk cId="394419916" sldId="2147483911"/>
            <pc:sldLayoutMk cId="1689180708" sldId="2147483920"/>
          </pc:sldLayoutMkLst>
        </pc:sldLayoutChg>
        <pc:sldLayoutChg chg="add mod replId">
          <pc:chgData name="Daniel Rojek (2508962)" userId="S::2508962@student.uwtsd.ac.uk::ddf8e149-b7d6-4867-b8b0-dff0e3789fb1" providerId="AD" clId="Web-{2662C316-6722-5C8F-CF41-6D09CDF07B5D}" dt="2026-06-22T01:31:04.214" v="9"/>
          <pc:sldLayoutMkLst>
            <pc:docMk/>
            <pc:sldMasterMk cId="394419916" sldId="2147483911"/>
            <pc:sldLayoutMk cId="3955351064" sldId="2147483921"/>
          </pc:sldLayoutMkLst>
        </pc:sldLayoutChg>
        <pc:sldLayoutChg chg="add mod replId">
          <pc:chgData name="Daniel Rojek (2508962)" userId="S::2508962@student.uwtsd.ac.uk::ddf8e149-b7d6-4867-b8b0-dff0e3789fb1" providerId="AD" clId="Web-{2662C316-6722-5C8F-CF41-6D09CDF07B5D}" dt="2026-06-22T01:31:04.214" v="9"/>
          <pc:sldLayoutMkLst>
            <pc:docMk/>
            <pc:sldMasterMk cId="394419916" sldId="2147483911"/>
            <pc:sldLayoutMk cId="2036866481" sldId="2147483922"/>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553798" y="748242"/>
            <a:ext cx="5122005" cy="1747436"/>
          </a:xfrm>
        </p:spPr>
        <p:txBody>
          <a:bodyPr anchor="b">
            <a:normAutofit/>
          </a:bodyPr>
          <a:lstStyle>
            <a:lvl1pPr algn="ctr">
              <a:defRPr sz="72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553798" y="2562473"/>
            <a:ext cx="5122005" cy="942727"/>
          </a:xfrm>
        </p:spPr>
        <p:txBody>
          <a:bodyPr>
            <a:normAutofit/>
          </a:bodyPr>
          <a:lstStyle>
            <a:lvl1pPr marL="0" indent="0" algn="ctr">
              <a:buNone/>
              <a:defRPr sz="3240"/>
            </a:lvl1pPr>
            <a:lvl2pPr marL="822960" indent="0" algn="ctr">
              <a:buNone/>
              <a:defRPr sz="3240"/>
            </a:lvl2pPr>
            <a:lvl3pPr marL="1645920" indent="0" algn="ctr">
              <a:buNone/>
              <a:defRPr sz="3240"/>
            </a:lvl3pPr>
            <a:lvl4pPr marL="2468880" indent="0" algn="ctr">
              <a:buNone/>
              <a:defRPr sz="2880"/>
            </a:lvl4pPr>
            <a:lvl5pPr marL="3291840" indent="0" algn="ctr">
              <a:buNone/>
              <a:defRPr sz="2880"/>
            </a:lvl5pPr>
            <a:lvl6pPr marL="4114800" indent="0" algn="ctr">
              <a:buNone/>
              <a:defRPr sz="2880"/>
            </a:lvl6pPr>
            <a:lvl7pPr marL="4937760" indent="0" algn="ctr">
              <a:buNone/>
              <a:defRPr sz="2880"/>
            </a:lvl7pPr>
            <a:lvl8pPr marL="5760720" indent="0" algn="ctr">
              <a:buNone/>
              <a:defRPr sz="2880"/>
            </a:lvl8pPr>
            <a:lvl9pPr marL="6583680" indent="0" algn="ctr">
              <a:buNone/>
              <a:defRPr sz="288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6/21/2026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994424554"/>
      </p:ext>
    </p:extLst>
  </p:cSld>
  <p:clrMapOvr>
    <a:masterClrMapping/>
  </p:clrMapOvr>
  <p:extLst>
    <p:ext uri="{DCECCB84-F9BA-43D5-87BE-67443E8EF086}">
      <p15:sldGuideLst xmlns:p15="http://schemas.microsoft.com/office/powerpoint/2012/main">
        <p15:guide id="5" orient="horz" pos="1440" userDrawn="1">
          <p15:clr>
            <a:srgbClr val="FBAE40"/>
          </p15:clr>
        </p15:guide>
        <p15:guide id="6" pos="25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6/21/2026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2753926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407282" y="369077"/>
            <a:ext cx="5584370" cy="2672573"/>
          </a:xfrm>
        </p:spPr>
        <p:txBody>
          <a:bodyPr anchor="t">
            <a:normAutofit/>
          </a:bodyPr>
          <a:lstStyle>
            <a:lvl1pPr>
              <a:defRPr sz="972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407281" y="3059642"/>
            <a:ext cx="5584370" cy="923078"/>
          </a:xfrm>
        </p:spPr>
        <p:txBody>
          <a:bodyPr anchor="b">
            <a:normAutofit/>
          </a:bodyPr>
          <a:lstStyle>
            <a:lvl1pPr marL="0" indent="0">
              <a:buNone/>
              <a:defRPr sz="3600">
                <a:solidFill>
                  <a:schemeClr val="tx1"/>
                </a:solidFill>
              </a:defRPr>
            </a:lvl1pPr>
            <a:lvl2pPr marL="822960" indent="0">
              <a:buNone/>
              <a:defRPr sz="3600">
                <a:solidFill>
                  <a:schemeClr val="tx1">
                    <a:tint val="75000"/>
                  </a:schemeClr>
                </a:solidFill>
              </a:defRPr>
            </a:lvl2pPr>
            <a:lvl3pPr marL="1645920" indent="0">
              <a:buNone/>
              <a:defRPr sz="3240">
                <a:solidFill>
                  <a:schemeClr val="tx1">
                    <a:tint val="75000"/>
                  </a:schemeClr>
                </a:solidFill>
              </a:defRPr>
            </a:lvl3pPr>
            <a:lvl4pPr marL="2468880" indent="0">
              <a:buNone/>
              <a:defRPr sz="2880">
                <a:solidFill>
                  <a:schemeClr val="tx1">
                    <a:tint val="75000"/>
                  </a:schemeClr>
                </a:solidFill>
              </a:defRPr>
            </a:lvl4pPr>
            <a:lvl5pPr marL="3291840" indent="0">
              <a:buNone/>
              <a:defRPr sz="2880">
                <a:solidFill>
                  <a:schemeClr val="tx1">
                    <a:tint val="75000"/>
                  </a:schemeClr>
                </a:solidFill>
              </a:defRPr>
            </a:lvl5pPr>
            <a:lvl6pPr marL="4114800" indent="0">
              <a:buNone/>
              <a:defRPr sz="2880">
                <a:solidFill>
                  <a:schemeClr val="tx1">
                    <a:tint val="75000"/>
                  </a:schemeClr>
                </a:solidFill>
              </a:defRPr>
            </a:lvl6pPr>
            <a:lvl7pPr marL="4937760" indent="0">
              <a:buNone/>
              <a:defRPr sz="2880">
                <a:solidFill>
                  <a:schemeClr val="tx1">
                    <a:tint val="75000"/>
                  </a:schemeClr>
                </a:solidFill>
              </a:defRPr>
            </a:lvl7pPr>
            <a:lvl8pPr marL="5760720" indent="0">
              <a:buNone/>
              <a:defRPr sz="2880">
                <a:solidFill>
                  <a:schemeClr val="tx1">
                    <a:tint val="75000"/>
                  </a:schemeClr>
                </a:solidFill>
              </a:defRPr>
            </a:lvl8pPr>
            <a:lvl9pPr marL="6583680" indent="0">
              <a:buNone/>
              <a:defRPr sz="288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6/21/2026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584999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3537" y="365760"/>
            <a:ext cx="7250278" cy="75483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413537" y="1217083"/>
            <a:ext cx="3497580" cy="29008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4166235" y="1217083"/>
            <a:ext cx="3497580" cy="29008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6/21/2026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149827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11480" y="364931"/>
            <a:ext cx="7253407" cy="762195"/>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11480" y="1123823"/>
            <a:ext cx="3481506" cy="373223"/>
          </a:xfrm>
        </p:spPr>
        <p:txBody>
          <a:bodyPr anchor="b">
            <a:normAutofit/>
          </a:bodyPr>
          <a:lstStyle>
            <a:lvl1pPr marL="0" indent="0">
              <a:lnSpc>
                <a:spcPct val="90000"/>
              </a:lnSpc>
              <a:buNone/>
              <a:defRPr sz="3600" b="1" cap="all" baseline="0"/>
            </a:lvl1pPr>
            <a:lvl2pPr marL="822960" indent="0">
              <a:buNone/>
              <a:defRPr sz="3600" b="1"/>
            </a:lvl2pPr>
            <a:lvl3pPr marL="1645920" indent="0">
              <a:buNone/>
              <a:defRPr sz="3240" b="1"/>
            </a:lvl3pPr>
            <a:lvl4pPr marL="2468880" indent="0">
              <a:buNone/>
              <a:defRPr sz="2880" b="1"/>
            </a:lvl4pPr>
            <a:lvl5pPr marL="3291840" indent="0">
              <a:buNone/>
              <a:defRPr sz="2880" b="1"/>
            </a:lvl5pPr>
            <a:lvl6pPr marL="4114800" indent="0">
              <a:buNone/>
              <a:defRPr sz="2880" b="1"/>
            </a:lvl6pPr>
            <a:lvl7pPr marL="4937760" indent="0">
              <a:buNone/>
              <a:defRPr sz="2880" b="1"/>
            </a:lvl7pPr>
            <a:lvl8pPr marL="5760720" indent="0">
              <a:buNone/>
              <a:defRPr sz="2880" b="1"/>
            </a:lvl8pPr>
            <a:lvl9pPr marL="6583680" indent="0">
              <a:buNone/>
              <a:defRPr sz="288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411480" y="1591263"/>
            <a:ext cx="3481506" cy="25100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4166235" y="1123823"/>
            <a:ext cx="3498652" cy="373223"/>
          </a:xfrm>
        </p:spPr>
        <p:txBody>
          <a:bodyPr anchor="b">
            <a:normAutofit/>
          </a:bodyPr>
          <a:lstStyle>
            <a:lvl1pPr marL="0" indent="0">
              <a:lnSpc>
                <a:spcPct val="90000"/>
              </a:lnSpc>
              <a:buNone/>
              <a:defRPr sz="3600" b="1" cap="all" baseline="0"/>
            </a:lvl1pPr>
            <a:lvl2pPr marL="822960" indent="0">
              <a:buNone/>
              <a:defRPr sz="3600" b="1"/>
            </a:lvl2pPr>
            <a:lvl3pPr marL="1645920" indent="0">
              <a:buNone/>
              <a:defRPr sz="3240" b="1"/>
            </a:lvl3pPr>
            <a:lvl4pPr marL="2468880" indent="0">
              <a:buNone/>
              <a:defRPr sz="2880" b="1"/>
            </a:lvl4pPr>
            <a:lvl5pPr marL="3291840" indent="0">
              <a:buNone/>
              <a:defRPr sz="2880" b="1"/>
            </a:lvl5pPr>
            <a:lvl6pPr marL="4114800" indent="0">
              <a:buNone/>
              <a:defRPr sz="2880" b="1"/>
            </a:lvl6pPr>
            <a:lvl7pPr marL="4937760" indent="0">
              <a:buNone/>
              <a:defRPr sz="2880" b="1"/>
            </a:lvl7pPr>
            <a:lvl8pPr marL="5760720" indent="0">
              <a:buNone/>
              <a:defRPr sz="2880" b="1"/>
            </a:lvl8pPr>
            <a:lvl9pPr marL="6583680" indent="0">
              <a:buNone/>
              <a:defRPr sz="288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4166234" y="1591263"/>
            <a:ext cx="3498653" cy="25100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6/21/2026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403635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6/21/2026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817180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6/21/2026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39658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03083" y="369078"/>
            <a:ext cx="2427053" cy="1171670"/>
          </a:xfrm>
        </p:spPr>
        <p:txBody>
          <a:bodyPr anchor="t">
            <a:normAutofit/>
          </a:bodyPr>
          <a:lstStyle>
            <a:lvl1pPr>
              <a:defRPr sz="504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3465928" y="369077"/>
            <a:ext cx="4238825" cy="3657600"/>
          </a:xfrm>
        </p:spPr>
        <p:txBody>
          <a:bodyPr>
            <a:normAutofit/>
          </a:bodyPr>
          <a:lstStyle>
            <a:lvl1pPr>
              <a:defRPr sz="5040"/>
            </a:lvl1pPr>
            <a:lvl2pPr>
              <a:defRPr sz="4320"/>
            </a:lvl2pPr>
            <a:lvl3pPr>
              <a:defRPr sz="3600"/>
            </a:lvl3pPr>
            <a:lvl4pPr>
              <a:defRPr sz="3240"/>
            </a:lvl4pPr>
            <a:lvl5pPr>
              <a:defRPr sz="3240"/>
            </a:lvl5pPr>
            <a:lvl6pPr>
              <a:defRPr sz="3240"/>
            </a:lvl6pPr>
            <a:lvl7pPr>
              <a:defRPr sz="3240"/>
            </a:lvl7pPr>
            <a:lvl8pPr>
              <a:defRPr sz="3240"/>
            </a:lvl8pPr>
            <a:lvl9pPr>
              <a:defRPr sz="32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03083" y="1540748"/>
            <a:ext cx="2427053" cy="2485930"/>
          </a:xfrm>
        </p:spPr>
        <p:txBody>
          <a:bodyPr anchor="t">
            <a:normAutofit/>
          </a:bodyPr>
          <a:lstStyle>
            <a:lvl1pPr marL="0" indent="0">
              <a:buNone/>
              <a:defRPr sz="3240"/>
            </a:lvl1pPr>
            <a:lvl2pPr marL="822960" indent="0">
              <a:buNone/>
              <a:defRPr sz="2520"/>
            </a:lvl2pPr>
            <a:lvl3pPr marL="1645920" indent="0">
              <a:buNone/>
              <a:defRPr sz="2160"/>
            </a:lvl3pPr>
            <a:lvl4pPr marL="2468880" indent="0">
              <a:buNone/>
              <a:defRPr sz="1800"/>
            </a:lvl4pPr>
            <a:lvl5pPr marL="3291840" indent="0">
              <a:buNone/>
              <a:defRPr sz="1800"/>
            </a:lvl5pPr>
            <a:lvl6pPr marL="4114800" indent="0">
              <a:buNone/>
              <a:defRPr sz="1800"/>
            </a:lvl6pPr>
            <a:lvl7pPr marL="4937760" indent="0">
              <a:buNone/>
              <a:defRPr sz="1800"/>
            </a:lvl7pPr>
            <a:lvl8pPr marL="5760720" indent="0">
              <a:buNone/>
              <a:defRPr sz="1800"/>
            </a:lvl8pPr>
            <a:lvl9pPr marL="6583680" indent="0">
              <a:buNone/>
              <a:defRPr sz="18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6/21/2026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8979689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01193" y="371857"/>
            <a:ext cx="2427053" cy="1474875"/>
          </a:xfrm>
        </p:spPr>
        <p:txBody>
          <a:bodyPr anchor="t">
            <a:normAutofit/>
          </a:bodyPr>
          <a:lstStyle>
            <a:lvl1pPr>
              <a:defRPr sz="504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3417741" y="438069"/>
            <a:ext cx="4376489" cy="3703936"/>
          </a:xfrm>
        </p:spPr>
        <p:txBody>
          <a:bodyPr anchor="t"/>
          <a:lstStyle>
            <a:lvl1pPr marL="0" indent="0">
              <a:buNone/>
              <a:defRPr sz="5760"/>
            </a:lvl1pPr>
            <a:lvl2pPr marL="822960" indent="0">
              <a:buNone/>
              <a:defRPr sz="5040"/>
            </a:lvl2pPr>
            <a:lvl3pPr marL="1645920" indent="0">
              <a:buNone/>
              <a:defRPr sz="4320"/>
            </a:lvl3pPr>
            <a:lvl4pPr marL="2468880" indent="0">
              <a:buNone/>
              <a:defRPr sz="3600"/>
            </a:lvl4pPr>
            <a:lvl5pPr marL="3291840" indent="0">
              <a:buNone/>
              <a:defRPr sz="3600"/>
            </a:lvl5pPr>
            <a:lvl6pPr marL="4114800" indent="0">
              <a:buNone/>
              <a:defRPr sz="3600"/>
            </a:lvl6pPr>
            <a:lvl7pPr marL="4937760" indent="0">
              <a:buNone/>
              <a:defRPr sz="3600"/>
            </a:lvl7pPr>
            <a:lvl8pPr marL="5760720" indent="0">
              <a:buNone/>
              <a:defRPr sz="3600"/>
            </a:lvl8pPr>
            <a:lvl9pPr marL="6583680" indent="0">
              <a:buNone/>
              <a:defRPr sz="36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11480" y="1884091"/>
            <a:ext cx="2420271" cy="2289759"/>
          </a:xfrm>
        </p:spPr>
        <p:txBody>
          <a:bodyPr anchor="b"/>
          <a:lstStyle>
            <a:lvl1pPr marL="0" indent="0">
              <a:buNone/>
              <a:defRPr sz="2880"/>
            </a:lvl1pPr>
            <a:lvl2pPr marL="822960" indent="0">
              <a:buNone/>
              <a:defRPr sz="2520"/>
            </a:lvl2pPr>
            <a:lvl3pPr marL="1645920" indent="0">
              <a:buNone/>
              <a:defRPr sz="2160"/>
            </a:lvl3pPr>
            <a:lvl4pPr marL="2468880" indent="0">
              <a:buNone/>
              <a:defRPr sz="1800"/>
            </a:lvl4pPr>
            <a:lvl5pPr marL="3291840" indent="0">
              <a:buNone/>
              <a:defRPr sz="1800"/>
            </a:lvl5pPr>
            <a:lvl6pPr marL="4114800" indent="0">
              <a:buNone/>
              <a:defRPr sz="1800"/>
            </a:lvl6pPr>
            <a:lvl7pPr marL="4937760" indent="0">
              <a:buNone/>
              <a:defRPr sz="1800"/>
            </a:lvl7pPr>
            <a:lvl8pPr marL="5760720" indent="0">
              <a:buNone/>
              <a:defRPr sz="1800"/>
            </a:lvl8pPr>
            <a:lvl9pPr marL="6583680" indent="0">
              <a:buNone/>
              <a:defRPr sz="18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6/21/2026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6891807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413537" y="365760"/>
            <a:ext cx="7098030" cy="75483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413537" y="1120599"/>
            <a:ext cx="7098030" cy="29973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6/21/2026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955351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6503550" y="385665"/>
            <a:ext cx="1381750" cy="373231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565785" y="385665"/>
            <a:ext cx="5937764" cy="373231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6/21/2026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036866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13537" y="365760"/>
            <a:ext cx="7191165" cy="75483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13537" y="1143688"/>
            <a:ext cx="7191166" cy="30625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2583" y="4302002"/>
            <a:ext cx="2358662" cy="243417"/>
          </a:xfrm>
          <a:prstGeom prst="rect">
            <a:avLst/>
          </a:prstGeom>
        </p:spPr>
        <p:txBody>
          <a:bodyPr vert="horz" lIns="91440" tIns="45720" rIns="91440" bIns="45720" rtlCol="0" anchor="ctr"/>
          <a:lstStyle>
            <a:lvl1pPr algn="l">
              <a:defRPr sz="1620">
                <a:solidFill>
                  <a:schemeClr val="tx1"/>
                </a:solidFill>
              </a:defRPr>
            </a:lvl1pPr>
          </a:lstStyle>
          <a:p>
            <a:fld id="{3A332BE1-279E-4118-9FE3-7952B079A510}" type="datetimeFigureOut">
              <a:rPr lang="en-US" dirty="0"/>
              <a:t>6/21/2026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5991652" y="4302002"/>
            <a:ext cx="1893648" cy="243417"/>
          </a:xfrm>
          <a:prstGeom prst="rect">
            <a:avLst/>
          </a:prstGeom>
        </p:spPr>
        <p:txBody>
          <a:bodyPr vert="horz" lIns="91440" tIns="45720" rIns="91440" bIns="45720" rtlCol="0" anchor="ctr"/>
          <a:lstStyle>
            <a:lvl1pPr algn="r">
              <a:defRPr sz="162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7851710" y="4302002"/>
            <a:ext cx="289715" cy="243417"/>
          </a:xfrm>
          <a:prstGeom prst="rect">
            <a:avLst/>
          </a:prstGeom>
        </p:spPr>
        <p:txBody>
          <a:bodyPr vert="horz" lIns="91440" tIns="45720" rIns="91440" bIns="45720" rtlCol="0" anchor="ctr"/>
          <a:lstStyle>
            <a:lvl1pPr algn="r">
              <a:defRPr sz="162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394419916"/>
      </p:ext>
    </p:extLst>
  </p:cSld>
  <p:clrMap bg1="lt1" tx1="dk1" bg2="lt2" tx2="dk2" accent1="accent1" accent2="accent2" accent3="accent3" accent4="accent4" accent5="accent5" accent6="accent6" hlink="hlink" folHlink="folHlink"/>
  <p:sldLayoutIdLst>
    <p:sldLayoutId id="2147483912" r:id="rId1"/>
    <p:sldLayoutId id="2147483913" r:id="rId2"/>
    <p:sldLayoutId id="2147483914" r:id="rId3"/>
    <p:sldLayoutId id="2147483915" r:id="rId4"/>
    <p:sldLayoutId id="2147483916" r:id="rId5"/>
    <p:sldLayoutId id="2147483917" r:id="rId6"/>
    <p:sldLayoutId id="2147483918" r:id="rId7"/>
    <p:sldLayoutId id="2147483919" r:id="rId8"/>
    <p:sldLayoutId id="2147483920" r:id="rId9"/>
    <p:sldLayoutId id="2147483921" r:id="rId10"/>
    <p:sldLayoutId id="2147483922"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1440" userDrawn="1">
          <p15:clr>
            <a:srgbClr val="F26B43"/>
          </p15:clr>
        </p15:guide>
        <p15:guide id="6" pos="2592"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technofaq.org/posts/2018/03/why-you-need-a-persuasive-business-proposal-how-to-write-one-that-convince/" TargetMode="External"/><Relationship Id="rId2" Type="http://schemas.openxmlformats.org/officeDocument/2006/relationships/image" Target="../media/image2.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booksy.com/en-gb/s/wellness-day-spa/1793834_swansea" TargetMode="External"/><Relationship Id="rId2" Type="http://schemas.openxmlformats.org/officeDocument/2006/relationships/hyperlink" Target="https://www.bathclassicalmassage.com/blog/regulations-and-legal-obligations-of-a-massage-therapist" TargetMode="External"/><Relationship Id="rId1" Type="http://schemas.openxmlformats.org/officeDocument/2006/relationships/slideLayout" Target="../slideLayouts/slideLayout2.xml"/><Relationship Id="rId5" Type="http://schemas.openxmlformats.org/officeDocument/2006/relationships/hyperlink" Target="https://academic.oup.com/edited-volume/61793/chapter-abstract" TargetMode="External"/><Relationship Id="rId4" Type="http://schemas.openxmlformats.org/officeDocument/2006/relationships/hyperlink" Target="https://www.bodysolve.co.uk"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fresha.com/lp/pl/bt/masa%C5%BC/gb-swansea" TargetMode="External"/><Relationship Id="rId2" Type="http://schemas.openxmlformats.org/officeDocument/2006/relationships/hyperlink" Target="https://www.everywhen.co.uk/care-and-medical-insurance/massage-therapist-insurance" TargetMode="External"/><Relationship Id="rId1" Type="http://schemas.openxmlformats.org/officeDocument/2006/relationships/slideLayout" Target="../slideLayouts/slideLayout2.xml"/><Relationship Id="rId5" Type="http://schemas.openxmlformats.org/officeDocument/2006/relationships/hyperlink" Target="https://www.gov.wales/planning-permission-working-home" TargetMode="External"/><Relationship Id="rId4" Type="http://schemas.openxmlformats.org/officeDocument/2006/relationships/hyperlink" Target="https://www.gov.uk/run-business-from-home"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planningportal.co.uk/permission/common-projects/working-from-home/planning-permission" TargetMode="External"/><Relationship Id="rId2" Type="http://schemas.openxmlformats.org/officeDocument/2006/relationships/hyperlink" Target="https://www.hiscox.co.uk/business-insurance/massage-therapists" TargetMode="External"/><Relationship Id="rId1" Type="http://schemas.openxmlformats.org/officeDocument/2006/relationships/slideLayout" Target="../slideLayouts/slideLayout2.xml"/><Relationship Id="rId6" Type="http://schemas.openxmlformats.org/officeDocument/2006/relationships/hyperlink" Target="https://ccei.uconn.edu/2025/03/17/passion/" TargetMode="External"/><Relationship Id="rId5" Type="http://schemas.openxmlformats.org/officeDocument/2006/relationships/hyperlink" Target="https://www.swansea.ac.uk/hwa/health-and-wellbeing-services/swansea-university-osteopathy-clinic/" TargetMode="External"/><Relationship Id="rId4" Type="http://schemas.openxmlformats.org/officeDocument/2006/relationships/hyperlink" Target="https://sheffieldmassagetraining.co.uk/what-qualifications-do-you-need-to-massag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E45D9-9C3A-78C3-9171-8A42C3549945}"/>
              </a:ext>
            </a:extLst>
          </p:cNvPr>
          <p:cNvSpPr>
            <a:spLocks noGrp="1"/>
          </p:cNvSpPr>
          <p:nvPr>
            <p:ph type="ctrTitle"/>
          </p:nvPr>
        </p:nvSpPr>
        <p:spPr/>
        <p:txBody>
          <a:bodyPr>
            <a:normAutofit/>
          </a:bodyPr>
          <a:lstStyle/>
          <a:p>
            <a:r>
              <a:rPr lang="en-US" sz="9600">
                <a:latin typeface="Lucida Bright"/>
              </a:rPr>
              <a:t>H</a:t>
            </a:r>
            <a:r>
              <a:rPr lang="en-US" sz="3200"/>
              <a:t>ealing </a:t>
            </a:r>
            <a:r>
              <a:rPr lang="en-US" sz="9600">
                <a:latin typeface="Baskerville Old Face"/>
              </a:rPr>
              <a:t>H</a:t>
            </a:r>
            <a:r>
              <a:rPr lang="en-US" sz="3200"/>
              <a:t>ands .</a:t>
            </a:r>
          </a:p>
        </p:txBody>
      </p:sp>
      <p:sp>
        <p:nvSpPr>
          <p:cNvPr id="3" name="Subtitle 2">
            <a:extLst>
              <a:ext uri="{FF2B5EF4-FFF2-40B4-BE49-F238E27FC236}">
                <a16:creationId xmlns:a16="http://schemas.microsoft.com/office/drawing/2014/main" id="{4C16BDD0-6D14-BC1E-1BBF-3BE5683BEC2F}"/>
              </a:ext>
            </a:extLst>
          </p:cNvPr>
          <p:cNvSpPr>
            <a:spLocks noGrp="1"/>
          </p:cNvSpPr>
          <p:nvPr>
            <p:ph type="subTitle" idx="1"/>
          </p:nvPr>
        </p:nvSpPr>
        <p:spPr>
          <a:xfrm>
            <a:off x="1703427" y="2562473"/>
            <a:ext cx="6290982" cy="1858996"/>
          </a:xfrm>
        </p:spPr>
        <p:txBody>
          <a:bodyPr vert="horz" lIns="91440" tIns="45720" rIns="91440" bIns="45720" rtlCol="0" anchor="t">
            <a:normAutofit/>
          </a:bodyPr>
          <a:lstStyle/>
          <a:p>
            <a:endParaRPr lang="en-US" sz="2000" b="1"/>
          </a:p>
          <a:p>
            <a:r>
              <a:rPr lang="en-US" sz="2000" b="1"/>
              <a:t>                                                </a:t>
            </a:r>
            <a:endParaRPr lang="en-US"/>
          </a:p>
          <a:p>
            <a:r>
              <a:rPr lang="en-US" sz="2000" b="1"/>
              <a:t>                                                              By Daniel Rojek</a:t>
            </a:r>
            <a:endParaRPr lang="en-US" sz="3200"/>
          </a:p>
        </p:txBody>
      </p:sp>
      <p:sp>
        <p:nvSpPr>
          <p:cNvPr id="4" name="Date Placeholder 3">
            <a:extLst>
              <a:ext uri="{FF2B5EF4-FFF2-40B4-BE49-F238E27FC236}">
                <a16:creationId xmlns:a16="http://schemas.microsoft.com/office/drawing/2014/main" id="{7110D01C-30E8-3EE8-1A9D-D7B38FEF0BD8}"/>
              </a:ext>
            </a:extLst>
          </p:cNvPr>
          <p:cNvSpPr>
            <a:spLocks noGrp="1"/>
          </p:cNvSpPr>
          <p:nvPr>
            <p:ph type="dt" sz="half" idx="10"/>
          </p:nvPr>
        </p:nvSpPr>
        <p:spPr/>
        <p:txBody>
          <a:bodyPr/>
          <a:lstStyle/>
          <a:p>
            <a:fld id="{928C979A-5F27-4C85-9856-37F28BD73AF5}" type="datetime1">
              <a:t>6/21/2026</a:t>
            </a:fld>
            <a:endParaRPr lang="en-US"/>
          </a:p>
        </p:txBody>
      </p:sp>
      <p:sp>
        <p:nvSpPr>
          <p:cNvPr id="5" name="Footer Placeholder 4">
            <a:extLst>
              <a:ext uri="{FF2B5EF4-FFF2-40B4-BE49-F238E27FC236}">
                <a16:creationId xmlns:a16="http://schemas.microsoft.com/office/drawing/2014/main" id="{8081D9FF-43B5-D50D-C4A4-B13279B0AB1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5D379CD-1D57-26DD-4313-04CC72E62F37}"/>
              </a:ext>
            </a:extLst>
          </p:cNvPr>
          <p:cNvSpPr>
            <a:spLocks noGrp="1"/>
          </p:cNvSpPr>
          <p:nvPr>
            <p:ph type="sldNum" sz="quarter" idx="12"/>
          </p:nvPr>
        </p:nvSpPr>
        <p:spPr/>
        <p:txBody>
          <a:bodyPr/>
          <a:lstStyle/>
          <a:p>
            <a:fld id="{CC057153-B650-4DEB-B370-79DDCFDCE934}" type="slidenum">
              <a:rPr lang="en-US" dirty="0"/>
              <a:t>1</a:t>
            </a:fld>
            <a:endParaRPr lang="en-US"/>
          </a:p>
        </p:txBody>
      </p:sp>
    </p:spTree>
    <p:extLst>
      <p:ext uri="{BB962C8B-B14F-4D97-AF65-F5344CB8AC3E}">
        <p14:creationId xmlns:p14="http://schemas.microsoft.com/office/powerpoint/2010/main" val="8308525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FCD23-60E2-2246-1910-86512E41DCAE}"/>
              </a:ext>
            </a:extLst>
          </p:cNvPr>
          <p:cNvSpPr>
            <a:spLocks noGrp="1"/>
          </p:cNvSpPr>
          <p:nvPr>
            <p:ph type="title"/>
          </p:nvPr>
        </p:nvSpPr>
        <p:spPr/>
        <p:txBody>
          <a:bodyPr vert="horz" lIns="91440" tIns="45720" rIns="91440" bIns="45720" rtlCol="0" anchor="t">
            <a:noAutofit/>
          </a:bodyPr>
          <a:lstStyle/>
          <a:p>
            <a:pPr algn="ctr"/>
            <a:r>
              <a:rPr lang="en-US" sz="5400">
                <a:latin typeface="Lucida Bright"/>
              </a:rPr>
              <a:t>H</a:t>
            </a:r>
            <a:r>
              <a:rPr lang="en-US" sz="5400"/>
              <a:t>ealing </a:t>
            </a:r>
            <a:r>
              <a:rPr lang="en-US" sz="5400">
                <a:latin typeface="Baskerville Old Face"/>
              </a:rPr>
              <a:t>H</a:t>
            </a:r>
            <a:r>
              <a:rPr lang="en-US" sz="5400"/>
              <a:t>ands .</a:t>
            </a:r>
            <a:endParaRPr lang="en-US" sz="5400" b="0"/>
          </a:p>
          <a:p>
            <a:endParaRPr lang="en-US"/>
          </a:p>
        </p:txBody>
      </p:sp>
      <p:sp>
        <p:nvSpPr>
          <p:cNvPr id="3" name="Content Placeholder 2">
            <a:extLst>
              <a:ext uri="{FF2B5EF4-FFF2-40B4-BE49-F238E27FC236}">
                <a16:creationId xmlns:a16="http://schemas.microsoft.com/office/drawing/2014/main" id="{8CB17FB7-9E05-C6B7-52C3-2370FB1BD759}"/>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US" sz="1600">
                <a:solidFill>
                  <a:schemeClr val="accent2">
                    <a:lumMod val="49000"/>
                  </a:schemeClr>
                </a:solidFill>
                <a:ea typeface="+mn-lt"/>
                <a:cs typeface="+mn-lt"/>
              </a:rPr>
              <a:t>Professional Massage- Daniel Rojek.</a:t>
            </a:r>
            <a:endParaRPr lang="en-US" sz="1600">
              <a:solidFill>
                <a:schemeClr val="accent2">
                  <a:lumMod val="49000"/>
                </a:schemeClr>
              </a:solidFill>
            </a:endParaRPr>
          </a:p>
          <a:p>
            <a:pPr marL="0" indent="0">
              <a:buNone/>
            </a:pPr>
            <a:r>
              <a:rPr lang="en-US" sz="1600">
                <a:solidFill>
                  <a:schemeClr val="accent2">
                    <a:lumMod val="49000"/>
                  </a:schemeClr>
                </a:solidFill>
                <a:ea typeface="+mn-lt"/>
                <a:cs typeface="+mn-lt"/>
              </a:rPr>
              <a:t>Relaxation-</a:t>
            </a:r>
            <a:endParaRPr lang="en-US" sz="1600">
              <a:solidFill>
                <a:schemeClr val="accent2">
                  <a:lumMod val="49000"/>
                </a:schemeClr>
              </a:solidFill>
            </a:endParaRPr>
          </a:p>
          <a:p>
            <a:pPr marL="0" indent="0">
              <a:buNone/>
            </a:pPr>
            <a:r>
              <a:rPr lang="en-US" sz="1600">
                <a:solidFill>
                  <a:schemeClr val="accent2">
                    <a:lumMod val="49000"/>
                  </a:schemeClr>
                </a:solidFill>
                <a:ea typeface="+mn-lt"/>
                <a:cs typeface="+mn-lt"/>
              </a:rPr>
              <a:t>Sports-</a:t>
            </a:r>
          </a:p>
          <a:p>
            <a:pPr marL="0" indent="0">
              <a:buNone/>
            </a:pPr>
            <a:r>
              <a:rPr lang="en-US" sz="1600">
                <a:solidFill>
                  <a:schemeClr val="accent2">
                    <a:lumMod val="49000"/>
                  </a:schemeClr>
                </a:solidFill>
                <a:ea typeface="+mn-lt"/>
                <a:cs typeface="+mn-lt"/>
              </a:rPr>
              <a:t>Back Care-</a:t>
            </a:r>
          </a:p>
          <a:p>
            <a:pPr marL="0" indent="0">
              <a:buNone/>
            </a:pPr>
            <a:r>
              <a:rPr lang="en-US">
                <a:solidFill>
                  <a:schemeClr val="accent6"/>
                </a:solidFill>
                <a:ea typeface="+mn-lt"/>
                <a:cs typeface="+mn-lt"/>
              </a:rPr>
              <a:t>Relaxation massage </a:t>
            </a:r>
            <a:r>
              <a:rPr lang="en-US" b="1">
                <a:ea typeface="+mn-lt"/>
                <a:cs typeface="+mn-lt"/>
              </a:rPr>
              <a:t>£45 </a:t>
            </a:r>
            <a:r>
              <a:rPr lang="en-US">
                <a:solidFill>
                  <a:schemeClr val="accent6"/>
                </a:solidFill>
                <a:ea typeface="+mn-lt"/>
                <a:cs typeface="+mn-lt"/>
              </a:rPr>
              <a:t>Sports massage </a:t>
            </a:r>
            <a:r>
              <a:rPr lang="en-US" b="1">
                <a:ea typeface="+mn-lt"/>
                <a:cs typeface="+mn-lt"/>
              </a:rPr>
              <a:t>£55</a:t>
            </a:r>
            <a:r>
              <a:rPr lang="en-US">
                <a:solidFill>
                  <a:schemeClr val="accent6"/>
                </a:solidFill>
                <a:ea typeface="+mn-lt"/>
                <a:cs typeface="+mn-lt"/>
              </a:rPr>
              <a:t> Mobile massage</a:t>
            </a:r>
            <a:r>
              <a:rPr lang="en-US" b="1">
                <a:ea typeface="+mn-lt"/>
                <a:cs typeface="+mn-lt"/>
              </a:rPr>
              <a:t> £65</a:t>
            </a:r>
            <a:endParaRPr lang="en-US" b="1"/>
          </a:p>
          <a:p>
            <a:pPr marL="0" indent="0">
              <a:buNone/>
            </a:pPr>
            <a:r>
              <a:rPr lang="en-US" sz="1100">
                <a:solidFill>
                  <a:srgbClr val="D6D0C8"/>
                </a:solidFill>
                <a:ea typeface="+mn-lt"/>
                <a:cs typeface="+mn-lt"/>
              </a:rPr>
              <a:t>📞</a:t>
            </a:r>
            <a:r>
              <a:rPr lang="en-US" sz="1100" b="1">
                <a:solidFill>
                  <a:srgbClr val="FF0000"/>
                </a:solidFill>
                <a:ea typeface="+mn-lt"/>
                <a:cs typeface="+mn-lt"/>
              </a:rPr>
              <a:t> +44 123 456 789</a:t>
            </a:r>
          </a:p>
          <a:p>
            <a:pPr marL="0" indent="0">
              <a:buNone/>
            </a:pPr>
            <a:r>
              <a:rPr lang="en-US" sz="1100">
                <a:solidFill>
                  <a:srgbClr val="D6D0C8"/>
                </a:solidFill>
                <a:ea typeface="+mn-lt"/>
                <a:cs typeface="+mn-lt"/>
              </a:rPr>
              <a:t>📧</a:t>
            </a:r>
            <a:r>
              <a:rPr lang="en-US" sz="1100" b="1">
                <a:solidFill>
                  <a:srgbClr val="D6D0C8"/>
                </a:solidFill>
                <a:ea typeface="+mn-lt"/>
                <a:cs typeface="+mn-lt"/>
              </a:rPr>
              <a:t> </a:t>
            </a:r>
            <a:r>
              <a:rPr lang="en-US" sz="1100" b="1">
                <a:solidFill>
                  <a:schemeClr val="accent1">
                    <a:lumMod val="76000"/>
                  </a:schemeClr>
                </a:solidFill>
                <a:ea typeface="+mn-lt"/>
                <a:cs typeface="+mn-lt"/>
              </a:rPr>
              <a:t>hello@healinghands-swansea.com                                                          </a:t>
            </a:r>
            <a:endParaRPr lang="en-US" sz="1100">
              <a:solidFill>
                <a:schemeClr val="accent1">
                  <a:lumMod val="76000"/>
                </a:schemeClr>
              </a:solidFill>
              <a:ea typeface="+mn-lt"/>
              <a:cs typeface="+mn-lt"/>
            </a:endParaRPr>
          </a:p>
          <a:p>
            <a:pPr marL="0" indent="0">
              <a:buNone/>
            </a:pPr>
            <a:r>
              <a:rPr lang="en-US" sz="1100">
                <a:solidFill>
                  <a:srgbClr val="D6D0C8"/>
                </a:solidFill>
                <a:ea typeface="+mn-lt"/>
                <a:cs typeface="+mn-lt"/>
              </a:rPr>
              <a:t>📍 </a:t>
            </a:r>
            <a:r>
              <a:rPr lang="en-US" sz="1100" b="1">
                <a:solidFill>
                  <a:schemeClr val="tx2"/>
                </a:solidFill>
                <a:ea typeface="+mn-lt"/>
                <a:cs typeface="+mn-lt"/>
              </a:rPr>
              <a:t>Swansea SA1, Port Tennant</a:t>
            </a:r>
          </a:p>
          <a:p>
            <a:pPr marL="0" indent="0">
              <a:buNone/>
            </a:pPr>
            <a:r>
              <a:rPr lang="en-US" sz="1100">
                <a:solidFill>
                  <a:srgbClr val="D6D0C8"/>
                </a:solidFill>
                <a:ea typeface="+mn-lt"/>
                <a:cs typeface="+mn-lt"/>
              </a:rPr>
              <a:t>🌐</a:t>
            </a:r>
            <a:r>
              <a:rPr lang="en-US" sz="1100" b="1">
                <a:solidFill>
                  <a:schemeClr val="accent1">
                    <a:lumMod val="76000"/>
                  </a:schemeClr>
                </a:solidFill>
                <a:ea typeface="+mn-lt"/>
                <a:cs typeface="+mn-lt"/>
              </a:rPr>
              <a:t> www.healinghands-swansea.com </a:t>
            </a:r>
            <a:endParaRPr lang="en-US" b="1">
              <a:solidFill>
                <a:schemeClr val="accent1">
                  <a:lumMod val="76000"/>
                </a:schemeClr>
              </a:solidFill>
              <a:ea typeface="+mn-lt"/>
              <a:cs typeface="+mn-lt"/>
            </a:endParaRPr>
          </a:p>
          <a:p>
            <a:pPr marL="0" indent="0">
              <a:buNone/>
            </a:pPr>
            <a:r>
              <a:rPr lang="en-US" sz="1100">
                <a:solidFill>
                  <a:srgbClr val="D6D0C8"/>
                </a:solidFill>
                <a:ea typeface="+mn-lt"/>
                <a:cs typeface="+mn-lt"/>
              </a:rPr>
              <a:t>📱</a:t>
            </a:r>
            <a:r>
              <a:rPr lang="en-US" sz="1100" b="1">
                <a:solidFill>
                  <a:schemeClr val="accent2"/>
                </a:solidFill>
                <a:ea typeface="+mn-lt"/>
                <a:cs typeface="+mn-lt"/>
              </a:rPr>
              <a:t> Instagram: @healinghands_swansea</a:t>
            </a:r>
            <a:endParaRPr lang="en-US" b="1">
              <a:solidFill>
                <a:schemeClr val="accent2"/>
              </a:solidFill>
            </a:endParaRPr>
          </a:p>
          <a:p>
            <a:pPr marL="0" indent="0">
              <a:buNone/>
            </a:pPr>
            <a:endParaRPr lang="en-US" sz="1100" b="1">
              <a:solidFill>
                <a:schemeClr val="tx2"/>
              </a:solidFill>
            </a:endParaRPr>
          </a:p>
        </p:txBody>
      </p:sp>
      <p:sp>
        <p:nvSpPr>
          <p:cNvPr id="4" name="Date Placeholder 3">
            <a:extLst>
              <a:ext uri="{FF2B5EF4-FFF2-40B4-BE49-F238E27FC236}">
                <a16:creationId xmlns:a16="http://schemas.microsoft.com/office/drawing/2014/main" id="{24B3FF93-882C-BD83-027B-CA6547992E14}"/>
              </a:ext>
            </a:extLst>
          </p:cNvPr>
          <p:cNvSpPr>
            <a:spLocks noGrp="1"/>
          </p:cNvSpPr>
          <p:nvPr>
            <p:ph type="dt" sz="half" idx="10"/>
          </p:nvPr>
        </p:nvSpPr>
        <p:spPr/>
        <p:txBody>
          <a:bodyPr/>
          <a:lstStyle/>
          <a:p>
            <a:fld id="{15EC4CA7-5CA3-46C2-8174-4211800E40CE}" type="datetime1">
              <a:t>6/21/2026</a:t>
            </a:fld>
            <a:endParaRPr lang="en-US"/>
          </a:p>
        </p:txBody>
      </p:sp>
      <p:sp>
        <p:nvSpPr>
          <p:cNvPr id="5" name="Footer Placeholder 4">
            <a:extLst>
              <a:ext uri="{FF2B5EF4-FFF2-40B4-BE49-F238E27FC236}">
                <a16:creationId xmlns:a16="http://schemas.microsoft.com/office/drawing/2014/main" id="{7CF9A63F-04D8-53CA-7C33-06CC0205629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34D83EE-303B-7854-A0F0-B7197B3DF4DE}"/>
              </a:ext>
            </a:extLst>
          </p:cNvPr>
          <p:cNvSpPr>
            <a:spLocks noGrp="1"/>
          </p:cNvSpPr>
          <p:nvPr>
            <p:ph type="sldNum" sz="quarter" idx="12"/>
          </p:nvPr>
        </p:nvSpPr>
        <p:spPr/>
        <p:txBody>
          <a:bodyPr/>
          <a:lstStyle/>
          <a:p>
            <a:fld id="{CC057153-B650-4DEB-B370-79DDCFDCE934}" type="slidenum">
              <a:rPr lang="en-US" dirty="0"/>
              <a:t>2</a:t>
            </a:fld>
            <a:endParaRPr lang="en-US"/>
          </a:p>
        </p:txBody>
      </p:sp>
    </p:spTree>
    <p:extLst>
      <p:ext uri="{BB962C8B-B14F-4D97-AF65-F5344CB8AC3E}">
        <p14:creationId xmlns:p14="http://schemas.microsoft.com/office/powerpoint/2010/main" val="37111625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D6A1B-C12F-A586-58F8-288333F379FF}"/>
              </a:ext>
            </a:extLst>
          </p:cNvPr>
          <p:cNvSpPr>
            <a:spLocks noGrp="1"/>
          </p:cNvSpPr>
          <p:nvPr>
            <p:ph type="title"/>
          </p:nvPr>
        </p:nvSpPr>
        <p:spPr>
          <a:xfrm>
            <a:off x="1373124" y="365760"/>
            <a:ext cx="5370576" cy="754839"/>
          </a:xfrm>
        </p:spPr>
        <p:txBody>
          <a:bodyPr vert="horz" lIns="45720" tIns="22860" rIns="45720" bIns="22860" rtlCol="0" anchor="t">
            <a:normAutofit/>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r>
              <a:rPr lang="en-US" b="1"/>
              <a:t>Title.</a:t>
            </a:r>
          </a:p>
          <a:p>
            <a:endParaRPr lang="en-US"/>
          </a:p>
        </p:txBody>
      </p:sp>
      <p:pic>
        <p:nvPicPr>
          <p:cNvPr id="5" name="Picture Placeholder 4" descr="A person receiving a back massage&#10;&#10;AI-generated content may be incorrect.">
            <a:extLst>
              <a:ext uri="{FF2B5EF4-FFF2-40B4-BE49-F238E27FC236}">
                <a16:creationId xmlns:a16="http://schemas.microsoft.com/office/drawing/2014/main" id="{0C0CD201-CDDD-8A0F-6965-A7D50DC58BFF}"/>
              </a:ext>
            </a:extLst>
          </p:cNvPr>
          <p:cNvPicPr>
            <a:picLocks noGrp="1" noChangeAspect="1"/>
          </p:cNvPicPr>
          <p:nvPr>
            <p:ph sz="half" idx="1"/>
          </p:nvPr>
        </p:nvPicPr>
        <p:blipFill>
          <a:blip r:embed="rId2"/>
          <a:stretch>
            <a:fillRect/>
          </a:stretch>
        </p:blipFill>
        <p:spPr>
          <a:xfrm>
            <a:off x="412750" y="1984298"/>
            <a:ext cx="3498850" cy="1366992"/>
          </a:xfrm>
          <a:prstGeom prst="rect">
            <a:avLst/>
          </a:prstGeom>
          <a:noFill/>
        </p:spPr>
      </p:pic>
      <p:sp>
        <p:nvSpPr>
          <p:cNvPr id="4" name="Text Placeholder 3">
            <a:extLst>
              <a:ext uri="{FF2B5EF4-FFF2-40B4-BE49-F238E27FC236}">
                <a16:creationId xmlns:a16="http://schemas.microsoft.com/office/drawing/2014/main" id="{25A18FF6-761E-67B2-EEB0-EDD309812525}"/>
              </a:ext>
            </a:extLst>
          </p:cNvPr>
          <p:cNvSpPr>
            <a:spLocks noGrp="1"/>
          </p:cNvSpPr>
          <p:nvPr>
            <p:ph sz="half" idx="2"/>
          </p:nvPr>
        </p:nvSpPr>
        <p:spPr>
          <a:xfrm>
            <a:off x="4152900" y="1217083"/>
            <a:ext cx="2590800" cy="2900892"/>
          </a:xfrm>
        </p:spPr>
        <p:txBody>
          <a:bodyPr vert="horz" lIns="45720" tIns="22860" rIns="45720" bIns="22860" rtlCol="0">
            <a:normAutofit/>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pPr indent="-114306">
              <a:lnSpc>
                <a:spcPct val="110000"/>
              </a:lnSpc>
              <a:buFont typeface="Arial" panose="020B0604020202020204" pitchFamily="34" charset="0"/>
              <a:buChar char="•"/>
            </a:pPr>
            <a:r>
              <a:rPr lang="en-US" sz="1267" b="1"/>
              <a:t>Healing Hands</a:t>
            </a:r>
            <a:r>
              <a:rPr lang="en-US" sz="1267"/>
              <a:t> is a home based and mobile massage business based in Swansea, offering relaxation massage, sports massage and support for muscular tension and back discomfort. The business combines professional care with privacy, convenience and a personalised client experience (Fresha, 2026).(Booksy, 2026). (Body Solve, 2026).</a:t>
            </a:r>
          </a:p>
        </p:txBody>
      </p:sp>
      <p:sp>
        <p:nvSpPr>
          <p:cNvPr id="16" name="Date Placeholder 4">
            <a:extLst>
              <a:ext uri="{FF2B5EF4-FFF2-40B4-BE49-F238E27FC236}">
                <a16:creationId xmlns:a16="http://schemas.microsoft.com/office/drawing/2014/main" id="{23491610-BAE5-2F59-79B0-7EEF8A2F407B}"/>
              </a:ext>
            </a:extLst>
          </p:cNvPr>
          <p:cNvSpPr>
            <a:spLocks noGrp="1"/>
          </p:cNvSpPr>
          <p:nvPr>
            <p:ph type="dt" sz="half" idx="10"/>
          </p:nvPr>
        </p:nvSpPr>
        <p:spPr>
          <a:xfrm>
            <a:off x="1135380" y="4302002"/>
            <a:ext cx="1747157" cy="243417"/>
          </a:xfrm>
        </p:spPr>
        <p:txBody>
          <a:bodyPr anchor="ctr">
            <a:normAutofit/>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fld id="{E126FDA1-3C02-47F2-80D7-DE1C342EF3F9}" type="datetime1">
              <a:rPr lang="en-US" smtClean="0"/>
              <a:pPr>
                <a:spcAft>
                  <a:spcPts val="400"/>
                </a:spcAft>
              </a:pPr>
              <a:t>6/21/2026</a:t>
            </a:fld>
            <a:endParaRPr lang="en-US"/>
          </a:p>
        </p:txBody>
      </p:sp>
      <p:sp>
        <p:nvSpPr>
          <p:cNvPr id="17" name="Footer Placeholder 5">
            <a:extLst>
              <a:ext uri="{FF2B5EF4-FFF2-40B4-BE49-F238E27FC236}">
                <a16:creationId xmlns:a16="http://schemas.microsoft.com/office/drawing/2014/main" id="{217AE4FA-007A-9137-75FB-525BD4E82705}"/>
              </a:ext>
            </a:extLst>
          </p:cNvPr>
          <p:cNvSpPr>
            <a:spLocks noGrp="1"/>
          </p:cNvSpPr>
          <p:nvPr>
            <p:ph type="ftr" sz="quarter" idx="11"/>
          </p:nvPr>
        </p:nvSpPr>
        <p:spPr>
          <a:xfrm>
            <a:off x="5505061" y="4302002"/>
            <a:ext cx="1402703" cy="243417"/>
          </a:xfrm>
        </p:spPr>
        <p:txBody>
          <a:bodyPr anchor="ctr">
            <a:normAutofit/>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lnSpc>
                <a:spcPct val="90000"/>
              </a:lnSpc>
              <a:spcAft>
                <a:spcPts val="400"/>
              </a:spcAft>
            </a:pPr>
            <a:r>
              <a:rPr lang="en-US" sz="467"/>
              <a:t>
              </a:t>
            </a:r>
          </a:p>
        </p:txBody>
      </p:sp>
      <p:sp>
        <p:nvSpPr>
          <p:cNvPr id="18" name="Slide Number Placeholder 6">
            <a:extLst>
              <a:ext uri="{FF2B5EF4-FFF2-40B4-BE49-F238E27FC236}">
                <a16:creationId xmlns:a16="http://schemas.microsoft.com/office/drawing/2014/main" id="{665FA976-C41D-876A-1EF2-1DAD0F92923B}"/>
              </a:ext>
            </a:extLst>
          </p:cNvPr>
          <p:cNvSpPr>
            <a:spLocks noGrp="1"/>
          </p:cNvSpPr>
          <p:nvPr>
            <p:ph type="sldNum" sz="quarter" idx="12"/>
          </p:nvPr>
        </p:nvSpPr>
        <p:spPr>
          <a:xfrm>
            <a:off x="6882882" y="4302002"/>
            <a:ext cx="214603" cy="243417"/>
          </a:xfrm>
        </p:spPr>
        <p:txBody>
          <a:bodyPr anchor="ctr">
            <a:normAutofit/>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fld id="{CC057153-B650-4DEB-B370-79DDCFDCE934}" type="slidenum">
              <a:rPr lang="en-US" smtClean="0"/>
              <a:pPr>
                <a:spcAft>
                  <a:spcPts val="400"/>
                </a:spcAft>
              </a:pPr>
              <a:t>3</a:t>
            </a:fld>
            <a:endParaRPr lang="en-US"/>
          </a:p>
        </p:txBody>
      </p:sp>
    </p:spTree>
    <p:extLst>
      <p:ext uri="{BB962C8B-B14F-4D97-AF65-F5344CB8AC3E}">
        <p14:creationId xmlns:p14="http://schemas.microsoft.com/office/powerpoint/2010/main" val="5166599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25C7C-3EE3-9D3C-5D3E-54E089B674AE}"/>
              </a:ext>
            </a:extLst>
          </p:cNvPr>
          <p:cNvSpPr>
            <a:spLocks noGrp="1"/>
          </p:cNvSpPr>
          <p:nvPr>
            <p:ph type="title"/>
          </p:nvPr>
        </p:nvSpPr>
        <p:spPr>
          <a:xfrm>
            <a:off x="1371600" y="364931"/>
            <a:ext cx="5372894" cy="762195"/>
          </a:xfrm>
        </p:spPr>
        <p:txBody>
          <a:bodyPr vert="horz" lIns="60960" tIns="30480" rIns="60960" bIns="30480" rtlCol="0" anchor="t">
            <a:normAutofit/>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r>
              <a:rPr lang="en-US" b="1" kern="1200">
                <a:latin typeface="+mj-lt"/>
                <a:ea typeface="+mj-ea"/>
                <a:cs typeface="+mj-cs"/>
              </a:rPr>
              <a:t>Business proposition.</a:t>
            </a:r>
          </a:p>
          <a:p>
            <a:endParaRPr lang="en-US" b="1" kern="1200">
              <a:latin typeface="+mj-lt"/>
              <a:ea typeface="+mj-ea"/>
              <a:cs typeface="+mj-cs"/>
            </a:endParaRPr>
          </a:p>
        </p:txBody>
      </p:sp>
      <p:sp>
        <p:nvSpPr>
          <p:cNvPr id="34" name="Text Placeholder 2">
            <a:extLst>
              <a:ext uri="{FF2B5EF4-FFF2-40B4-BE49-F238E27FC236}">
                <a16:creationId xmlns:a16="http://schemas.microsoft.com/office/drawing/2014/main" id="{73FDE349-F001-DF17-48C9-2EB4A08C92A7}"/>
              </a:ext>
            </a:extLst>
          </p:cNvPr>
          <p:cNvSpPr>
            <a:spLocks noGrp="1"/>
          </p:cNvSpPr>
          <p:nvPr>
            <p:ph type="body" idx="1"/>
          </p:nvPr>
        </p:nvSpPr>
        <p:spPr>
          <a:xfrm>
            <a:off x="1371601" y="1123823"/>
            <a:ext cx="2578893" cy="373223"/>
          </a:xfrm>
        </p:spPr>
        <p:txBody>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r>
              <a:rPr lang="en-US" sz="1133"/>
              <a:t>Healing Hands</a:t>
            </a:r>
            <a:endParaRPr lang="en-US"/>
          </a:p>
        </p:txBody>
      </p:sp>
      <p:sp>
        <p:nvSpPr>
          <p:cNvPr id="4" name="Text Placeholder 3">
            <a:extLst>
              <a:ext uri="{FF2B5EF4-FFF2-40B4-BE49-F238E27FC236}">
                <a16:creationId xmlns:a16="http://schemas.microsoft.com/office/drawing/2014/main" id="{EBF4B1DE-B214-A1F7-1D0F-2892C722C226}"/>
              </a:ext>
            </a:extLst>
          </p:cNvPr>
          <p:cNvSpPr>
            <a:spLocks noGrp="1"/>
          </p:cNvSpPr>
          <p:nvPr>
            <p:ph sz="half" idx="2"/>
          </p:nvPr>
        </p:nvSpPr>
        <p:spPr>
          <a:xfrm>
            <a:off x="1371601" y="1591264"/>
            <a:ext cx="2578893" cy="2510059"/>
          </a:xfrm>
        </p:spPr>
        <p:txBody>
          <a:bodyPr vert="horz" lIns="60960" tIns="30480" rIns="60960" bIns="30480" rtlCol="0">
            <a:normAutofit/>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pPr>
              <a:lnSpc>
                <a:spcPct val="110000"/>
              </a:lnSpc>
            </a:pPr>
            <a:r>
              <a:rPr lang="en-US" sz="1133"/>
              <a:t>Healing Hands will provide high quality massage services from a dedicated treatment room in my own paid off home, with the option of mobile appointments for added flexibility. The service is designed for adults who want relaxation, recovery and a calm environment without the cost or pressure of a busy commercial clinic           (Fresha, 2026). (Booksy, 2026).</a:t>
            </a:r>
          </a:p>
        </p:txBody>
      </p:sp>
      <p:pic>
        <p:nvPicPr>
          <p:cNvPr id="5" name="Picture Placeholder 4" descr="A hand holding a pen over a paper&#10;&#10;AI-generated content may be incorrect.">
            <a:extLst>
              <a:ext uri="{FF2B5EF4-FFF2-40B4-BE49-F238E27FC236}">
                <a16:creationId xmlns:a16="http://schemas.microsoft.com/office/drawing/2014/main" id="{A67AF10E-890D-DDCA-889C-41B17FA79F0C}"/>
              </a:ext>
            </a:extLst>
          </p:cNvPr>
          <p:cNvPicPr>
            <a:picLocks noGrp="1" noChangeAspect="1"/>
          </p:cNvPicPr>
          <p:nvPr>
            <p:ph sz="quarter" idx="4"/>
          </p:nvPr>
        </p:nvPicPr>
        <p:blipFill>
          <a:blip r:embed="rId2">
            <a:extLst>
              <a:ext uri="{837473B0-CC2E-450A-ABE3-18F120FF3D39}">
                <a1611:picAttrSrcUrl xmlns:a1611="http://schemas.microsoft.com/office/drawing/2016/11/main" r:id="rId3"/>
              </a:ext>
            </a:extLst>
          </a:blip>
          <a:stretch>
            <a:fillRect/>
          </a:stretch>
        </p:blipFill>
        <p:spPr>
          <a:xfrm>
            <a:off x="4124281" y="1076703"/>
            <a:ext cx="2613059" cy="2501715"/>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p:spPr>
      </p:pic>
      <p:sp>
        <p:nvSpPr>
          <p:cNvPr id="23" name="Date Placeholder 4">
            <a:extLst>
              <a:ext uri="{FF2B5EF4-FFF2-40B4-BE49-F238E27FC236}">
                <a16:creationId xmlns:a16="http://schemas.microsoft.com/office/drawing/2014/main" id="{05D32896-E139-9B4B-A30D-5A22012F9472}"/>
              </a:ext>
            </a:extLst>
          </p:cNvPr>
          <p:cNvSpPr>
            <a:spLocks noGrp="1"/>
          </p:cNvSpPr>
          <p:nvPr>
            <p:ph type="dt" sz="half" idx="10"/>
          </p:nvPr>
        </p:nvSpPr>
        <p:spPr>
          <a:xfrm>
            <a:off x="1135380" y="4302002"/>
            <a:ext cx="1747157" cy="243417"/>
          </a:xfrm>
        </p:spPr>
        <p:txBody>
          <a:bodyPr vert="horz" lIns="60960" tIns="30480" rIns="60960" bIns="30480" rtlCol="0" anchor="ctr">
            <a:normAutofit/>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fld id="{16D9DC71-A1E5-4C5D-ACBC-F61084BD75D3}" type="datetime1">
              <a:rPr lang="en-US" smtClean="0"/>
              <a:pPr>
                <a:spcAft>
                  <a:spcPts val="400"/>
                </a:spcAft>
              </a:pPr>
              <a:t>6/21/2026</a:t>
            </a:fld>
            <a:endParaRPr lang="en-US"/>
          </a:p>
        </p:txBody>
      </p:sp>
      <p:sp>
        <p:nvSpPr>
          <p:cNvPr id="24" name="Footer Placeholder 5">
            <a:extLst>
              <a:ext uri="{FF2B5EF4-FFF2-40B4-BE49-F238E27FC236}">
                <a16:creationId xmlns:a16="http://schemas.microsoft.com/office/drawing/2014/main" id="{5FBF24A6-91A2-5659-27E6-CBF40723F3C1}"/>
              </a:ext>
            </a:extLst>
          </p:cNvPr>
          <p:cNvSpPr>
            <a:spLocks noGrp="1"/>
          </p:cNvSpPr>
          <p:nvPr>
            <p:ph type="ftr" sz="quarter" idx="11"/>
          </p:nvPr>
        </p:nvSpPr>
        <p:spPr>
          <a:xfrm>
            <a:off x="5505061" y="4302002"/>
            <a:ext cx="1402703" cy="243417"/>
          </a:xfrm>
        </p:spPr>
        <p:txBody>
          <a:bodyPr vert="horz" lIns="60960" tIns="30480" rIns="60960" bIns="30480" rtlCol="0" anchor="ctr">
            <a:normAutofit/>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lnSpc>
                <a:spcPct val="90000"/>
              </a:lnSpc>
              <a:spcAft>
                <a:spcPts val="400"/>
              </a:spcAft>
            </a:pPr>
            <a:r>
              <a:rPr lang="en-US" sz="467" kern="1200">
                <a:latin typeface="+mn-lt"/>
                <a:ea typeface="+mn-ea"/>
                <a:cs typeface="+mn-cs"/>
              </a:rPr>
              <a:t>
              </a:t>
            </a:r>
          </a:p>
        </p:txBody>
      </p:sp>
      <p:sp>
        <p:nvSpPr>
          <p:cNvPr id="25" name="Slide Number Placeholder 6">
            <a:extLst>
              <a:ext uri="{FF2B5EF4-FFF2-40B4-BE49-F238E27FC236}">
                <a16:creationId xmlns:a16="http://schemas.microsoft.com/office/drawing/2014/main" id="{D2394335-ECD3-D582-8376-D2C2632C2AB3}"/>
              </a:ext>
            </a:extLst>
          </p:cNvPr>
          <p:cNvSpPr>
            <a:spLocks noGrp="1"/>
          </p:cNvSpPr>
          <p:nvPr>
            <p:ph type="sldNum" sz="quarter" idx="12"/>
          </p:nvPr>
        </p:nvSpPr>
        <p:spPr>
          <a:xfrm>
            <a:off x="6882882" y="4302002"/>
            <a:ext cx="214603" cy="243417"/>
          </a:xfrm>
        </p:spPr>
        <p:txBody>
          <a:bodyPr vert="horz" lIns="60960" tIns="30480" rIns="60960" bIns="30480" rtlCol="0" anchor="ctr">
            <a:normAutofit/>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fld id="{CC057153-B650-4DEB-B370-79DDCFDCE934}" type="slidenum">
              <a:rPr lang="en-US" smtClean="0"/>
              <a:pPr>
                <a:spcAft>
                  <a:spcPts val="400"/>
                </a:spcAft>
              </a:pPr>
              <a:t>4</a:t>
            </a:fld>
            <a:endParaRPr lang="en-US"/>
          </a:p>
        </p:txBody>
      </p:sp>
    </p:spTree>
    <p:extLst>
      <p:ext uri="{BB962C8B-B14F-4D97-AF65-F5344CB8AC3E}">
        <p14:creationId xmlns:p14="http://schemas.microsoft.com/office/powerpoint/2010/main" val="2600494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DC3A1-5195-6583-543F-68631397E189}"/>
              </a:ext>
            </a:extLst>
          </p:cNvPr>
          <p:cNvSpPr>
            <a:spLocks noGrp="1"/>
          </p:cNvSpPr>
          <p:nvPr>
            <p:ph type="title"/>
          </p:nvPr>
        </p:nvSpPr>
        <p:spPr>
          <a:xfrm>
            <a:off x="1373124" y="365760"/>
            <a:ext cx="5370576" cy="754839"/>
          </a:xfrm>
        </p:spPr>
        <p:txBody>
          <a:bodyPr vert="horz" lIns="45720" tIns="22860" rIns="45720" bIns="22860" rtlCol="0" anchor="t">
            <a:normAutofit/>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r>
              <a:rPr lang="en-US" b="1"/>
              <a:t> Story and motivation.</a:t>
            </a:r>
          </a:p>
          <a:p>
            <a:endParaRPr lang="en-US"/>
          </a:p>
        </p:txBody>
      </p:sp>
      <p:pic>
        <p:nvPicPr>
          <p:cNvPr id="5" name="Picture Placeholder 4" descr="A person&amp;#39;s hands massaging a person&amp;#39;s back&#10;&#10;AI-generated content may be incorrect.">
            <a:extLst>
              <a:ext uri="{FF2B5EF4-FFF2-40B4-BE49-F238E27FC236}">
                <a16:creationId xmlns:a16="http://schemas.microsoft.com/office/drawing/2014/main" id="{CFE5C3C0-AC69-76A1-E3A1-4A0A208FD412}"/>
              </a:ext>
            </a:extLst>
          </p:cNvPr>
          <p:cNvPicPr>
            <a:picLocks noGrp="1" noChangeAspect="1"/>
          </p:cNvPicPr>
          <p:nvPr>
            <p:ph sz="half" idx="1"/>
          </p:nvPr>
        </p:nvPicPr>
        <p:blipFill>
          <a:blip r:embed="rId2"/>
          <a:stretch>
            <a:fillRect/>
          </a:stretch>
        </p:blipFill>
        <p:spPr>
          <a:xfrm>
            <a:off x="665674" y="1217613"/>
            <a:ext cx="2993002" cy="2900362"/>
          </a:xfrm>
          <a:prstGeom prst="rect">
            <a:avLst/>
          </a:prstGeom>
          <a:noFill/>
        </p:spPr>
      </p:pic>
      <p:sp>
        <p:nvSpPr>
          <p:cNvPr id="4" name="Text Placeholder 3">
            <a:extLst>
              <a:ext uri="{FF2B5EF4-FFF2-40B4-BE49-F238E27FC236}">
                <a16:creationId xmlns:a16="http://schemas.microsoft.com/office/drawing/2014/main" id="{24C31684-FF22-A152-C387-13C484349863}"/>
              </a:ext>
            </a:extLst>
          </p:cNvPr>
          <p:cNvSpPr>
            <a:spLocks noGrp="1"/>
          </p:cNvSpPr>
          <p:nvPr>
            <p:ph sz="half" idx="2"/>
          </p:nvPr>
        </p:nvSpPr>
        <p:spPr>
          <a:xfrm>
            <a:off x="4152900" y="1217083"/>
            <a:ext cx="2590800" cy="2900892"/>
          </a:xfrm>
        </p:spPr>
        <p:txBody>
          <a:bodyPr vert="horz" lIns="45720" tIns="22860" rIns="45720" bIns="22860" rtlCol="0">
            <a:normAutofit/>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pPr indent="-114306">
              <a:lnSpc>
                <a:spcPct val="110000"/>
              </a:lnSpc>
              <a:buFont typeface="Arial" panose="020B0604020202020204" pitchFamily="34" charset="0"/>
              <a:buChar char="•"/>
            </a:pPr>
            <a:r>
              <a:rPr lang="en-US" sz="1133"/>
              <a:t>The idea behind Healing Hands comes from my genuine passion for massage and wellbeing, and my desire to create a business that helps people feel physically and mentally better. Entrepreneurial passion supports creativity, commitment and resilience, especially when a new business faces pressure in the early stages (Crawford, 2021). (UConn, 2025). I want to build a trusted local service that reflects my values of care, respect and professionalism (Barrow, 2025). (Evans, 2022).</a:t>
            </a:r>
          </a:p>
        </p:txBody>
      </p:sp>
      <p:sp>
        <p:nvSpPr>
          <p:cNvPr id="7" name="Date Placeholder 4">
            <a:extLst>
              <a:ext uri="{FF2B5EF4-FFF2-40B4-BE49-F238E27FC236}">
                <a16:creationId xmlns:a16="http://schemas.microsoft.com/office/drawing/2014/main" id="{80EF51C3-DFFF-70B8-F8D8-E567EE74E8C5}"/>
              </a:ext>
            </a:extLst>
          </p:cNvPr>
          <p:cNvSpPr>
            <a:spLocks noGrp="1"/>
          </p:cNvSpPr>
          <p:nvPr>
            <p:ph type="dt" sz="half" idx="10"/>
          </p:nvPr>
        </p:nvSpPr>
        <p:spPr>
          <a:xfrm>
            <a:off x="1135380" y="4302002"/>
            <a:ext cx="1747157" cy="243417"/>
          </a:xfrm>
        </p:spPr>
        <p:txBody>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fld id="{70D4CF21-68BD-453A-B3D1-910A06D21A97}" type="datetime1">
              <a:rPr lang="en-US" smtClean="0"/>
              <a:pPr>
                <a:spcAft>
                  <a:spcPts val="400"/>
                </a:spcAft>
              </a:pPr>
              <a:t>6/21/2026</a:t>
            </a:fld>
            <a:endParaRPr lang="en-US"/>
          </a:p>
        </p:txBody>
      </p:sp>
      <p:sp>
        <p:nvSpPr>
          <p:cNvPr id="8" name="Footer Placeholder 5">
            <a:extLst>
              <a:ext uri="{FF2B5EF4-FFF2-40B4-BE49-F238E27FC236}">
                <a16:creationId xmlns:a16="http://schemas.microsoft.com/office/drawing/2014/main" id="{B59CD0FA-9BE1-72BF-D841-36D2ADD0B12C}"/>
              </a:ext>
            </a:extLst>
          </p:cNvPr>
          <p:cNvSpPr>
            <a:spLocks noGrp="1"/>
          </p:cNvSpPr>
          <p:nvPr>
            <p:ph type="ftr" sz="quarter" idx="11"/>
          </p:nvPr>
        </p:nvSpPr>
        <p:spPr>
          <a:xfrm>
            <a:off x="5505061" y="4302002"/>
            <a:ext cx="1402703" cy="243417"/>
          </a:xfrm>
        </p:spPr>
        <p:txBody>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r>
              <a:rPr lang="en-US"/>
              <a:t>
              </a:t>
            </a:r>
          </a:p>
        </p:txBody>
      </p:sp>
      <p:sp>
        <p:nvSpPr>
          <p:cNvPr id="14" name="Slide Number Placeholder 6">
            <a:extLst>
              <a:ext uri="{FF2B5EF4-FFF2-40B4-BE49-F238E27FC236}">
                <a16:creationId xmlns:a16="http://schemas.microsoft.com/office/drawing/2014/main" id="{9A6BE177-C72C-9564-F9BE-A5EE8620AC8E}"/>
              </a:ext>
            </a:extLst>
          </p:cNvPr>
          <p:cNvSpPr>
            <a:spLocks noGrp="1"/>
          </p:cNvSpPr>
          <p:nvPr>
            <p:ph type="sldNum" sz="quarter" idx="12"/>
          </p:nvPr>
        </p:nvSpPr>
        <p:spPr>
          <a:xfrm>
            <a:off x="6882882" y="4302002"/>
            <a:ext cx="214603" cy="243417"/>
          </a:xfrm>
        </p:spPr>
        <p:txBody>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fld id="{CC057153-B650-4DEB-B370-79DDCFDCE934}" type="slidenum">
              <a:rPr lang="en-US" smtClean="0"/>
              <a:pPr>
                <a:spcAft>
                  <a:spcPts val="400"/>
                </a:spcAft>
              </a:pPr>
              <a:t>5</a:t>
            </a:fld>
            <a:endParaRPr lang="en-US"/>
          </a:p>
        </p:txBody>
      </p:sp>
    </p:spTree>
    <p:extLst>
      <p:ext uri="{BB962C8B-B14F-4D97-AF65-F5344CB8AC3E}">
        <p14:creationId xmlns:p14="http://schemas.microsoft.com/office/powerpoint/2010/main" val="23571769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368BB-9F7D-D04A-D12E-8DB7B47279B8}"/>
              </a:ext>
            </a:extLst>
          </p:cNvPr>
          <p:cNvSpPr>
            <a:spLocks noGrp="1"/>
          </p:cNvSpPr>
          <p:nvPr>
            <p:ph type="title"/>
          </p:nvPr>
        </p:nvSpPr>
        <p:spPr>
          <a:xfrm>
            <a:off x="1373124" y="365760"/>
            <a:ext cx="5370576" cy="754839"/>
          </a:xfrm>
        </p:spPr>
        <p:txBody>
          <a:bodyPr vert="horz" lIns="45720" tIns="22860" rIns="45720" bIns="22860" rtlCol="0" anchor="t">
            <a:normAutofit/>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r>
              <a:rPr lang="en-US" b="1"/>
              <a:t>Mission, aims and USP.</a:t>
            </a:r>
          </a:p>
          <a:p>
            <a:endParaRPr lang="en-US"/>
          </a:p>
        </p:txBody>
      </p:sp>
      <p:sp>
        <p:nvSpPr>
          <p:cNvPr id="4" name="Text Placeholder 3">
            <a:extLst>
              <a:ext uri="{FF2B5EF4-FFF2-40B4-BE49-F238E27FC236}">
                <a16:creationId xmlns:a16="http://schemas.microsoft.com/office/drawing/2014/main" id="{8E387713-D6E0-954F-8511-3CCF3B56DDB3}"/>
              </a:ext>
            </a:extLst>
          </p:cNvPr>
          <p:cNvSpPr>
            <a:spLocks noGrp="1"/>
          </p:cNvSpPr>
          <p:nvPr>
            <p:ph sz="half" idx="1"/>
          </p:nvPr>
        </p:nvSpPr>
        <p:spPr>
          <a:xfrm>
            <a:off x="1373124" y="1217083"/>
            <a:ext cx="2590800" cy="2900892"/>
          </a:xfrm>
        </p:spPr>
        <p:txBody>
          <a:bodyPr vert="horz" lIns="45720" tIns="22860" rIns="45720" bIns="22860" rtlCol="0">
            <a:normAutofit/>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pPr indent="-114306">
              <a:lnSpc>
                <a:spcPct val="110000"/>
              </a:lnSpc>
              <a:buFont typeface="Arial" panose="020B0604020202020204" pitchFamily="34" charset="0"/>
              <a:buChar char="•"/>
            </a:pPr>
            <a:r>
              <a:rPr lang="en-US" sz="1133"/>
              <a:t>The mission of Healing Hands is to deliver professional, empathetic and effective massage that improves comfort, mobility and wellbeing. My aim is to build a stable local business with repeat clients, strong reviews and long term growth. My USP is the combination of a private home setting, mobile service and personalized treatment, which larger clinics often cannot match (Barrow, 2025). (Evans, 2022).</a:t>
            </a:r>
          </a:p>
        </p:txBody>
      </p:sp>
      <p:pic>
        <p:nvPicPr>
          <p:cNvPr id="5" name="Picture Placeholder 4" descr="A person receiving a back massage&#10;&#10;AI-generated content may be incorrect.">
            <a:extLst>
              <a:ext uri="{FF2B5EF4-FFF2-40B4-BE49-F238E27FC236}">
                <a16:creationId xmlns:a16="http://schemas.microsoft.com/office/drawing/2014/main" id="{392919D2-51D1-3797-9509-97B47E69FF29}"/>
              </a:ext>
            </a:extLst>
          </p:cNvPr>
          <p:cNvPicPr>
            <a:picLocks noGrp="1" noChangeAspect="1"/>
          </p:cNvPicPr>
          <p:nvPr>
            <p:ph sz="half" idx="2"/>
          </p:nvPr>
        </p:nvPicPr>
        <p:blipFill>
          <a:blip r:embed="rId2"/>
          <a:srcRect l="29570" r="29571" b="1"/>
          <a:stretch>
            <a:fillRect/>
          </a:stretch>
        </p:blipFill>
        <p:spPr>
          <a:xfrm>
            <a:off x="4152900" y="1217083"/>
            <a:ext cx="2590800" cy="2900892"/>
          </a:xfrm>
          <a:prstGeom prst="rect">
            <a:avLst/>
          </a:prstGeom>
          <a:noFill/>
        </p:spPr>
      </p:pic>
      <p:sp>
        <p:nvSpPr>
          <p:cNvPr id="7" name="Date Placeholder 4">
            <a:extLst>
              <a:ext uri="{FF2B5EF4-FFF2-40B4-BE49-F238E27FC236}">
                <a16:creationId xmlns:a16="http://schemas.microsoft.com/office/drawing/2014/main" id="{57A3B468-2A07-45E8-B8D6-0A68FDAFE108}"/>
              </a:ext>
            </a:extLst>
          </p:cNvPr>
          <p:cNvSpPr>
            <a:spLocks noGrp="1"/>
          </p:cNvSpPr>
          <p:nvPr>
            <p:ph type="dt" sz="half" idx="10"/>
          </p:nvPr>
        </p:nvSpPr>
        <p:spPr>
          <a:xfrm>
            <a:off x="1135380" y="4302002"/>
            <a:ext cx="1747157" cy="243417"/>
          </a:xfrm>
        </p:spPr>
        <p:txBody>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fld id="{3C72F2E1-9C0F-47E8-884F-001508B96683}" type="datetime1">
              <a:rPr lang="en-US" smtClean="0"/>
              <a:pPr>
                <a:spcAft>
                  <a:spcPts val="400"/>
                </a:spcAft>
              </a:pPr>
              <a:t>6/21/2026</a:t>
            </a:fld>
            <a:endParaRPr lang="en-US"/>
          </a:p>
        </p:txBody>
      </p:sp>
      <p:sp>
        <p:nvSpPr>
          <p:cNvPr id="8" name="Footer Placeholder 5">
            <a:extLst>
              <a:ext uri="{FF2B5EF4-FFF2-40B4-BE49-F238E27FC236}">
                <a16:creationId xmlns:a16="http://schemas.microsoft.com/office/drawing/2014/main" id="{6ABA1580-6343-EFB3-1194-6D3C91690F1F}"/>
              </a:ext>
            </a:extLst>
          </p:cNvPr>
          <p:cNvSpPr>
            <a:spLocks noGrp="1"/>
          </p:cNvSpPr>
          <p:nvPr>
            <p:ph type="ftr" sz="quarter" idx="11"/>
          </p:nvPr>
        </p:nvSpPr>
        <p:spPr>
          <a:xfrm>
            <a:off x="5505061" y="4302002"/>
            <a:ext cx="1402703" cy="243417"/>
          </a:xfrm>
        </p:spPr>
        <p:txBody>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r>
              <a:rPr lang="en-US"/>
              <a:t>
              </a:t>
            </a:r>
          </a:p>
        </p:txBody>
      </p:sp>
      <p:sp>
        <p:nvSpPr>
          <p:cNvPr id="14" name="Slide Number Placeholder 6">
            <a:extLst>
              <a:ext uri="{FF2B5EF4-FFF2-40B4-BE49-F238E27FC236}">
                <a16:creationId xmlns:a16="http://schemas.microsoft.com/office/drawing/2014/main" id="{56F57DBA-5BFA-3141-133E-37CA3DAE1EE2}"/>
              </a:ext>
            </a:extLst>
          </p:cNvPr>
          <p:cNvSpPr>
            <a:spLocks noGrp="1"/>
          </p:cNvSpPr>
          <p:nvPr>
            <p:ph type="sldNum" sz="quarter" idx="12"/>
          </p:nvPr>
        </p:nvSpPr>
        <p:spPr>
          <a:xfrm>
            <a:off x="6882882" y="4302002"/>
            <a:ext cx="214603" cy="243417"/>
          </a:xfrm>
        </p:spPr>
        <p:txBody>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fld id="{CC057153-B650-4DEB-B370-79DDCFDCE934}" type="slidenum">
              <a:rPr lang="en-US" smtClean="0"/>
              <a:pPr>
                <a:spcAft>
                  <a:spcPts val="400"/>
                </a:spcAft>
              </a:pPr>
              <a:t>6</a:t>
            </a:fld>
            <a:endParaRPr lang="en-US"/>
          </a:p>
        </p:txBody>
      </p:sp>
    </p:spTree>
    <p:extLst>
      <p:ext uri="{BB962C8B-B14F-4D97-AF65-F5344CB8AC3E}">
        <p14:creationId xmlns:p14="http://schemas.microsoft.com/office/powerpoint/2010/main" val="2681460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8674D-803C-7516-F63E-75CAF48B3F65}"/>
              </a:ext>
            </a:extLst>
          </p:cNvPr>
          <p:cNvSpPr>
            <a:spLocks noGrp="1"/>
          </p:cNvSpPr>
          <p:nvPr>
            <p:ph type="title"/>
          </p:nvPr>
        </p:nvSpPr>
        <p:spPr>
          <a:xfrm>
            <a:off x="1373124" y="365760"/>
            <a:ext cx="5370576" cy="754839"/>
          </a:xfrm>
        </p:spPr>
        <p:txBody>
          <a:bodyPr vert="horz" lIns="45720" tIns="22860" rIns="45720" bIns="22860" rtlCol="0" anchor="t">
            <a:normAutofit/>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r>
              <a:rPr lang="en-US" b="1"/>
              <a:t>Legal structure and location.</a:t>
            </a:r>
          </a:p>
          <a:p>
            <a:endParaRPr lang="en-US"/>
          </a:p>
        </p:txBody>
      </p:sp>
      <p:pic>
        <p:nvPicPr>
          <p:cNvPr id="5" name="Picture Placeholder 4" descr="A massage table in a room&#10;&#10;AI-generated content may be incorrect.">
            <a:extLst>
              <a:ext uri="{FF2B5EF4-FFF2-40B4-BE49-F238E27FC236}">
                <a16:creationId xmlns:a16="http://schemas.microsoft.com/office/drawing/2014/main" id="{7F86D79F-C76B-BC6F-DD07-D6AC857DD00A}"/>
              </a:ext>
            </a:extLst>
          </p:cNvPr>
          <p:cNvPicPr>
            <a:picLocks noGrp="1" noChangeAspect="1"/>
          </p:cNvPicPr>
          <p:nvPr>
            <p:ph sz="half" idx="1"/>
          </p:nvPr>
        </p:nvPicPr>
        <p:blipFill>
          <a:blip r:embed="rId2"/>
          <a:stretch>
            <a:fillRect/>
          </a:stretch>
        </p:blipFill>
        <p:spPr>
          <a:xfrm>
            <a:off x="412750" y="1852891"/>
            <a:ext cx="3498850" cy="1629806"/>
          </a:xfrm>
          <a:prstGeom prst="rect">
            <a:avLst/>
          </a:prstGeom>
          <a:noFill/>
        </p:spPr>
      </p:pic>
      <p:sp>
        <p:nvSpPr>
          <p:cNvPr id="4" name="Text Placeholder 3">
            <a:extLst>
              <a:ext uri="{FF2B5EF4-FFF2-40B4-BE49-F238E27FC236}">
                <a16:creationId xmlns:a16="http://schemas.microsoft.com/office/drawing/2014/main" id="{9FADDFF9-E0D0-6D1C-DA53-67688A212D94}"/>
              </a:ext>
            </a:extLst>
          </p:cNvPr>
          <p:cNvSpPr>
            <a:spLocks noGrp="1"/>
          </p:cNvSpPr>
          <p:nvPr>
            <p:ph sz="half" idx="2"/>
          </p:nvPr>
        </p:nvSpPr>
        <p:spPr>
          <a:xfrm>
            <a:off x="4152900" y="1217083"/>
            <a:ext cx="2590800" cy="2900892"/>
          </a:xfrm>
        </p:spPr>
        <p:txBody>
          <a:bodyPr vert="horz" lIns="45720" tIns="22860" rIns="45720" bIns="22860" rtlCol="0" anchor="t">
            <a:noAutofit/>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pPr indent="-114306">
              <a:lnSpc>
                <a:spcPct val="110000"/>
              </a:lnSpc>
              <a:buFont typeface="Arial" panose="020B0604020202020204" pitchFamily="34" charset="0"/>
              <a:buChar char="•"/>
            </a:pPr>
            <a:r>
              <a:rPr lang="en-US" sz="933"/>
              <a:t>Healing Hands will operate as a sole trader business, which is the simplest and most practical structure for a small massage service. The business will be based in Swansea, in my own home, and because I own the property outright I do not need landlord or mortgage provider permission. However, I still need to consider local planning and licensing requirements depending on how the business operates (GOV.UK, 2026). (Planning Portal, 2026).(</a:t>
            </a:r>
            <a:r>
              <a:rPr lang="en-US" sz="933" err="1"/>
              <a:t>GOV.Wales</a:t>
            </a:r>
            <a:r>
              <a:rPr lang="en-US" sz="933"/>
              <a:t>, 2026). I must also hold appropriate training such as a Level 3 massage qualification and public liability insurance (Everywhen, 2024). (Hiscox, 2026). (Bath Classical Massage, 2024).</a:t>
            </a:r>
          </a:p>
        </p:txBody>
      </p:sp>
      <p:sp>
        <p:nvSpPr>
          <p:cNvPr id="7" name="Date Placeholder 4">
            <a:extLst>
              <a:ext uri="{FF2B5EF4-FFF2-40B4-BE49-F238E27FC236}">
                <a16:creationId xmlns:a16="http://schemas.microsoft.com/office/drawing/2014/main" id="{6F03C09C-E799-4EA7-F64D-DF253DDFC35F}"/>
              </a:ext>
            </a:extLst>
          </p:cNvPr>
          <p:cNvSpPr>
            <a:spLocks noGrp="1"/>
          </p:cNvSpPr>
          <p:nvPr>
            <p:ph type="dt" sz="half" idx="10"/>
          </p:nvPr>
        </p:nvSpPr>
        <p:spPr>
          <a:xfrm>
            <a:off x="1135380" y="4302002"/>
            <a:ext cx="1747157" cy="243417"/>
          </a:xfrm>
        </p:spPr>
        <p:txBody>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fld id="{39B69595-3B56-4A88-8D59-300D731D6CE5}" type="datetime1">
              <a:rPr lang="en-US" smtClean="0"/>
              <a:pPr>
                <a:spcAft>
                  <a:spcPts val="400"/>
                </a:spcAft>
              </a:pPr>
              <a:t>6/21/2026</a:t>
            </a:fld>
            <a:endParaRPr lang="en-US"/>
          </a:p>
        </p:txBody>
      </p:sp>
      <p:sp>
        <p:nvSpPr>
          <p:cNvPr id="8" name="Footer Placeholder 5">
            <a:extLst>
              <a:ext uri="{FF2B5EF4-FFF2-40B4-BE49-F238E27FC236}">
                <a16:creationId xmlns:a16="http://schemas.microsoft.com/office/drawing/2014/main" id="{A5D5F296-6BC5-F138-FACC-FC5EF9E5E9FC}"/>
              </a:ext>
            </a:extLst>
          </p:cNvPr>
          <p:cNvSpPr>
            <a:spLocks noGrp="1"/>
          </p:cNvSpPr>
          <p:nvPr>
            <p:ph type="ftr" sz="quarter" idx="11"/>
          </p:nvPr>
        </p:nvSpPr>
        <p:spPr>
          <a:xfrm>
            <a:off x="5505061" y="4302002"/>
            <a:ext cx="1402703" cy="243417"/>
          </a:xfrm>
        </p:spPr>
        <p:txBody>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r>
              <a:rPr lang="en-US"/>
              <a:t>
              </a:t>
            </a:r>
          </a:p>
        </p:txBody>
      </p:sp>
      <p:sp>
        <p:nvSpPr>
          <p:cNvPr id="14" name="Slide Number Placeholder 6">
            <a:extLst>
              <a:ext uri="{FF2B5EF4-FFF2-40B4-BE49-F238E27FC236}">
                <a16:creationId xmlns:a16="http://schemas.microsoft.com/office/drawing/2014/main" id="{880CE76E-7B0F-DBEC-5D9B-4E7EEF2F1B93}"/>
              </a:ext>
            </a:extLst>
          </p:cNvPr>
          <p:cNvSpPr>
            <a:spLocks noGrp="1"/>
          </p:cNvSpPr>
          <p:nvPr>
            <p:ph type="sldNum" sz="quarter" idx="12"/>
          </p:nvPr>
        </p:nvSpPr>
        <p:spPr>
          <a:xfrm>
            <a:off x="6882882" y="4302002"/>
            <a:ext cx="214603" cy="243417"/>
          </a:xfrm>
        </p:spPr>
        <p:txBody>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fld id="{CC057153-B650-4DEB-B370-79DDCFDCE934}" type="slidenum">
              <a:rPr lang="en-US" smtClean="0"/>
              <a:pPr>
                <a:spcAft>
                  <a:spcPts val="400"/>
                </a:spcAft>
              </a:pPr>
              <a:t>7</a:t>
            </a:fld>
            <a:endParaRPr lang="en-US"/>
          </a:p>
        </p:txBody>
      </p:sp>
    </p:spTree>
    <p:extLst>
      <p:ext uri="{BB962C8B-B14F-4D97-AF65-F5344CB8AC3E}">
        <p14:creationId xmlns:p14="http://schemas.microsoft.com/office/powerpoint/2010/main" val="12389186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EB1F9-83F3-9382-77CD-60B89CD90633}"/>
              </a:ext>
            </a:extLst>
          </p:cNvPr>
          <p:cNvSpPr>
            <a:spLocks noGrp="1"/>
          </p:cNvSpPr>
          <p:nvPr>
            <p:ph type="title"/>
          </p:nvPr>
        </p:nvSpPr>
        <p:spPr>
          <a:xfrm>
            <a:off x="1307307" y="2447925"/>
            <a:ext cx="1645443" cy="1226343"/>
          </a:xfrm>
        </p:spPr>
        <p:txBody>
          <a:bodyPr vert="horz" lIns="45720" tIns="22860" rIns="45720" bIns="22860" rtlCol="0" anchor="ctr">
            <a:normAutofit/>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r>
              <a:rPr lang="en-US" sz="1800" b="1"/>
              <a:t>HRM strategy.</a:t>
            </a:r>
          </a:p>
          <a:p>
            <a:endParaRPr lang="en-US" sz="1800"/>
          </a:p>
        </p:txBody>
      </p:sp>
      <p:pic>
        <p:nvPicPr>
          <p:cNvPr id="5" name="Picture Placeholder 4" descr="A person lying on a table&#10;&#10;AI-generated content may be incorrect.">
            <a:extLst>
              <a:ext uri="{FF2B5EF4-FFF2-40B4-BE49-F238E27FC236}">
                <a16:creationId xmlns:a16="http://schemas.microsoft.com/office/drawing/2014/main" id="{3386CE8E-63FB-4BEB-3518-E53B1851C5F4}"/>
              </a:ext>
            </a:extLst>
          </p:cNvPr>
          <p:cNvPicPr>
            <a:picLocks noGrp="1" noChangeAspect="1"/>
          </p:cNvPicPr>
          <p:nvPr>
            <p:ph type="pic" idx="1"/>
          </p:nvPr>
        </p:nvPicPr>
        <p:blipFill>
          <a:blip r:embed="rId2"/>
          <a:srcRect t="12426" b="12426"/>
          <a:stretch>
            <a:fillRect/>
          </a:stretch>
        </p:blipFill>
        <p:spPr>
          <a:xfrm>
            <a:off x="1066810" y="571506"/>
            <a:ext cx="6095990" cy="1855301"/>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Text Placeholder 3">
            <a:extLst>
              <a:ext uri="{FF2B5EF4-FFF2-40B4-BE49-F238E27FC236}">
                <a16:creationId xmlns:a16="http://schemas.microsoft.com/office/drawing/2014/main" id="{4CB65E1D-C920-E8ED-BBEE-559AC196F320}"/>
              </a:ext>
            </a:extLst>
          </p:cNvPr>
          <p:cNvSpPr>
            <a:spLocks noGrp="1"/>
          </p:cNvSpPr>
          <p:nvPr>
            <p:ph type="body" sz="half" idx="2"/>
          </p:nvPr>
        </p:nvSpPr>
        <p:spPr>
          <a:xfrm>
            <a:off x="3178791" y="2447926"/>
            <a:ext cx="3742707" cy="1226343"/>
          </a:xfrm>
        </p:spPr>
        <p:txBody>
          <a:bodyPr vert="horz" lIns="45720" tIns="22860" rIns="45720" bIns="22860" rtlCol="0" anchor="ctr">
            <a:normAutofit/>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pPr indent="-114306">
              <a:buFont typeface="Arial" panose="020B0604020202020204" pitchFamily="34" charset="0"/>
              <a:buChar char="•"/>
            </a:pPr>
            <a:r>
              <a:rPr lang="en-US" sz="900"/>
              <a:t>At the beginning, I will manage the business myself, covering massage services, bookings, administration and marketing. This keeps costs low and ensures consistent service quality, while allowing me to build the business gradually before considering additional help in the future (Sheffield Massage Training, 2025). (Morris, 2011).</a:t>
            </a:r>
          </a:p>
        </p:txBody>
      </p:sp>
    </p:spTree>
    <p:extLst>
      <p:ext uri="{BB962C8B-B14F-4D97-AF65-F5344CB8AC3E}">
        <p14:creationId xmlns:p14="http://schemas.microsoft.com/office/powerpoint/2010/main" val="19020437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5CE6D-46CF-07C2-D222-C250A5F93298}"/>
              </a:ext>
            </a:extLst>
          </p:cNvPr>
          <p:cNvSpPr>
            <a:spLocks noGrp="1"/>
          </p:cNvSpPr>
          <p:nvPr>
            <p:ph type="title"/>
          </p:nvPr>
        </p:nvSpPr>
        <p:spPr>
          <a:xfrm>
            <a:off x="1373124" y="365760"/>
            <a:ext cx="5370576" cy="754839"/>
          </a:xfrm>
        </p:spPr>
        <p:txBody>
          <a:bodyPr anchor="t">
            <a:normAutofit/>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r>
              <a:rPr lang="en-US" b="1"/>
              <a:t>Financial overview.</a:t>
            </a:r>
          </a:p>
          <a:p>
            <a:endParaRPr lang="en-US"/>
          </a:p>
        </p:txBody>
      </p:sp>
      <p:pic>
        <p:nvPicPr>
          <p:cNvPr id="5" name="Picture Placeholder 4" descr="A pen and cellphone on a paper&#10;&#10;AI-generated content may be incorrect.">
            <a:extLst>
              <a:ext uri="{FF2B5EF4-FFF2-40B4-BE49-F238E27FC236}">
                <a16:creationId xmlns:a16="http://schemas.microsoft.com/office/drawing/2014/main" id="{6AF90B39-FF72-20A2-6757-0D12230F8228}"/>
              </a:ext>
            </a:extLst>
          </p:cNvPr>
          <p:cNvPicPr>
            <a:picLocks noGrp="1" noChangeAspect="1"/>
          </p:cNvPicPr>
          <p:nvPr>
            <p:ph sz="half" idx="1"/>
          </p:nvPr>
        </p:nvPicPr>
        <p:blipFill>
          <a:blip r:embed="rId2"/>
          <a:stretch>
            <a:fillRect/>
          </a:stretch>
        </p:blipFill>
        <p:spPr>
          <a:xfrm>
            <a:off x="412750" y="1770538"/>
            <a:ext cx="3498850" cy="1794511"/>
          </a:xfrm>
          <a:prstGeom prst="rect">
            <a:avLst/>
          </a:prstGeom>
          <a:noFill/>
        </p:spPr>
      </p:pic>
      <p:sp>
        <p:nvSpPr>
          <p:cNvPr id="4" name="Text Placeholder 3">
            <a:extLst>
              <a:ext uri="{FF2B5EF4-FFF2-40B4-BE49-F238E27FC236}">
                <a16:creationId xmlns:a16="http://schemas.microsoft.com/office/drawing/2014/main" id="{186DA5DA-72EC-D62E-8B07-310A61CADE32}"/>
              </a:ext>
            </a:extLst>
          </p:cNvPr>
          <p:cNvSpPr>
            <a:spLocks noGrp="1"/>
          </p:cNvSpPr>
          <p:nvPr>
            <p:ph sz="half" idx="2"/>
          </p:nvPr>
        </p:nvSpPr>
        <p:spPr>
          <a:xfrm>
            <a:off x="4152900" y="1217083"/>
            <a:ext cx="2590800" cy="2900892"/>
          </a:xfrm>
        </p:spPr>
        <p:txBody>
          <a:bodyPr vert="horz" lIns="45720" tIns="22860" rIns="45720" bIns="22860" rtlCol="0">
            <a:normAutofit/>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pPr>
              <a:lnSpc>
                <a:spcPct val="110000"/>
              </a:lnSpc>
            </a:pPr>
            <a:r>
              <a:rPr lang="en-US" sz="1067"/>
              <a:t>The business has been planned with careful control of start up and monthly costs, including room setup, equipment, insurance and marketing. Revenue will come from relaxation massages, sports massages, back care sessions and mobile appointments, with pricing set to remain competitive while reflecting service quality (Barrow, 2025). (Evans, 2022).</a:t>
            </a:r>
          </a:p>
          <a:p>
            <a:pPr>
              <a:lnSpc>
                <a:spcPct val="110000"/>
              </a:lnSpc>
            </a:pPr>
            <a:r>
              <a:rPr lang="en-US" sz="1067"/>
              <a:t>Local competitors offer relaxation massage at £40-£55 per hour and sports massage at £50-£70 per hour </a:t>
            </a:r>
          </a:p>
          <a:p>
            <a:pPr>
              <a:lnSpc>
                <a:spcPct val="110000"/>
              </a:lnSpc>
            </a:pPr>
            <a:endParaRPr lang="en-US" sz="1067"/>
          </a:p>
        </p:txBody>
      </p:sp>
      <p:sp>
        <p:nvSpPr>
          <p:cNvPr id="10" name="Date Placeholder 4">
            <a:extLst>
              <a:ext uri="{FF2B5EF4-FFF2-40B4-BE49-F238E27FC236}">
                <a16:creationId xmlns:a16="http://schemas.microsoft.com/office/drawing/2014/main" id="{C1F0362B-C43D-90C5-ADE1-601DB3EE2834}"/>
              </a:ext>
            </a:extLst>
          </p:cNvPr>
          <p:cNvSpPr>
            <a:spLocks noGrp="1"/>
          </p:cNvSpPr>
          <p:nvPr>
            <p:ph type="dt" sz="half" idx="10"/>
          </p:nvPr>
        </p:nvSpPr>
        <p:spPr>
          <a:xfrm>
            <a:off x="1135380" y="4302002"/>
            <a:ext cx="1747157" cy="243417"/>
          </a:xfrm>
        </p:spPr>
        <p:txBody>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fld id="{800375C6-289F-46E3-8ADC-0970E0A6AC7B}" type="datetime1">
              <a:rPr lang="en-US" smtClean="0"/>
              <a:pPr>
                <a:spcAft>
                  <a:spcPts val="400"/>
                </a:spcAft>
              </a:pPr>
              <a:t>6/21/2026</a:t>
            </a:fld>
            <a:endParaRPr lang="en-US"/>
          </a:p>
        </p:txBody>
      </p:sp>
      <p:sp>
        <p:nvSpPr>
          <p:cNvPr id="12" name="Footer Placeholder 5">
            <a:extLst>
              <a:ext uri="{FF2B5EF4-FFF2-40B4-BE49-F238E27FC236}">
                <a16:creationId xmlns:a16="http://schemas.microsoft.com/office/drawing/2014/main" id="{30D26A15-8897-EEDB-1EE9-68A944228AAA}"/>
              </a:ext>
            </a:extLst>
          </p:cNvPr>
          <p:cNvSpPr>
            <a:spLocks noGrp="1"/>
          </p:cNvSpPr>
          <p:nvPr>
            <p:ph type="ftr" sz="quarter" idx="11"/>
          </p:nvPr>
        </p:nvSpPr>
        <p:spPr>
          <a:xfrm>
            <a:off x="5505061" y="4302002"/>
            <a:ext cx="1402703" cy="243417"/>
          </a:xfrm>
        </p:spPr>
        <p:txBody>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r>
              <a:rPr lang="en-US"/>
              <a:t>
              </a:t>
            </a:r>
          </a:p>
        </p:txBody>
      </p:sp>
      <p:sp>
        <p:nvSpPr>
          <p:cNvPr id="14" name="Slide Number Placeholder 6">
            <a:extLst>
              <a:ext uri="{FF2B5EF4-FFF2-40B4-BE49-F238E27FC236}">
                <a16:creationId xmlns:a16="http://schemas.microsoft.com/office/drawing/2014/main" id="{7DB45786-C524-4A54-89CA-E98D461A06A3}"/>
              </a:ext>
            </a:extLst>
          </p:cNvPr>
          <p:cNvSpPr>
            <a:spLocks noGrp="1"/>
          </p:cNvSpPr>
          <p:nvPr>
            <p:ph type="sldNum" sz="quarter" idx="12"/>
          </p:nvPr>
        </p:nvSpPr>
        <p:spPr>
          <a:xfrm>
            <a:off x="6882882" y="4302002"/>
            <a:ext cx="214603" cy="243417"/>
          </a:xfrm>
        </p:spPr>
        <p:txBody>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fld id="{CC057153-B650-4DEB-B370-79DDCFDCE934}" type="slidenum">
              <a:rPr lang="en-US" smtClean="0"/>
              <a:pPr>
                <a:spcAft>
                  <a:spcPts val="400"/>
                </a:spcAft>
              </a:pPr>
              <a:t>9</a:t>
            </a:fld>
            <a:endParaRPr lang="en-US"/>
          </a:p>
        </p:txBody>
      </p:sp>
    </p:spTree>
    <p:extLst>
      <p:ext uri="{BB962C8B-B14F-4D97-AF65-F5344CB8AC3E}">
        <p14:creationId xmlns:p14="http://schemas.microsoft.com/office/powerpoint/2010/main" val="703651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lumMod val="50000"/>
          </a:schemeClr>
        </a:solidFill>
        <a:effectLst/>
      </p:bgPr>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D1BEC338-18ED-65F5-647E-74525BC29012}"/>
              </a:ext>
            </a:extLst>
          </p:cNvPr>
          <p:cNvSpPr>
            <a:spLocks noGrp="1"/>
          </p:cNvSpPr>
          <p:nvPr>
            <p:ph type="title"/>
          </p:nvPr>
        </p:nvSpPr>
        <p:spPr>
          <a:xfrm>
            <a:off x="1373124" y="365760"/>
            <a:ext cx="5326789" cy="754839"/>
          </a:xfrm>
        </p:spPr>
        <p:txBody>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r>
              <a:rPr lang="en-US">
                <a:latin typeface="Lucida Bright"/>
              </a:rPr>
              <a:t>Financial Overview.</a:t>
            </a:r>
          </a:p>
          <a:p>
            <a:r>
              <a:rPr lang="en-US">
                <a:latin typeface="Lucida Bright"/>
              </a:rPr>
              <a:t>Startup Costs</a:t>
            </a:r>
          </a:p>
          <a:p>
            <a:endParaRPr lang="en-US"/>
          </a:p>
        </p:txBody>
      </p:sp>
      <p:sp>
        <p:nvSpPr>
          <p:cNvPr id="4" name="Date Placeholder 3">
            <a:extLst>
              <a:ext uri="{FF2B5EF4-FFF2-40B4-BE49-F238E27FC236}">
                <a16:creationId xmlns:a16="http://schemas.microsoft.com/office/drawing/2014/main" id="{62CFAB49-1357-4093-FA48-C8736A1D6BBD}"/>
              </a:ext>
            </a:extLst>
          </p:cNvPr>
          <p:cNvSpPr>
            <a:spLocks noGrp="1"/>
          </p:cNvSpPr>
          <p:nvPr>
            <p:ph type="dt" sz="half" idx="10"/>
          </p:nvPr>
        </p:nvSpPr>
        <p:spPr>
          <a:xfrm>
            <a:off x="1135380" y="4302002"/>
            <a:ext cx="1747157" cy="243417"/>
          </a:xfrm>
        </p:spPr>
        <p:txBody>
          <a:bodyPr anchor="ctr">
            <a:normAutofit/>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fld id="{308A7BDB-2511-480C-BB86-A49FB7EE8DEC}" type="datetime1">
              <a:pPr>
                <a:spcAft>
                  <a:spcPts val="400"/>
                </a:spcAft>
              </a:pPr>
              <a:t>6/21/2026</a:t>
            </a:fld>
            <a:endParaRPr lang="en-US"/>
          </a:p>
        </p:txBody>
      </p:sp>
      <p:sp>
        <p:nvSpPr>
          <p:cNvPr id="5" name="Footer Placeholder 4">
            <a:extLst>
              <a:ext uri="{FF2B5EF4-FFF2-40B4-BE49-F238E27FC236}">
                <a16:creationId xmlns:a16="http://schemas.microsoft.com/office/drawing/2014/main" id="{F1C6245B-A2F9-7FA4-4CC1-AB92CCB9954F}"/>
              </a:ext>
            </a:extLst>
          </p:cNvPr>
          <p:cNvSpPr>
            <a:spLocks noGrp="1"/>
          </p:cNvSpPr>
          <p:nvPr>
            <p:ph type="ftr" sz="quarter" idx="11"/>
          </p:nvPr>
        </p:nvSpPr>
        <p:spPr>
          <a:xfrm>
            <a:off x="5505061" y="4302002"/>
            <a:ext cx="1402703" cy="243417"/>
          </a:xfrm>
        </p:spPr>
        <p:txBody>
          <a:bodyPr anchor="ctr">
            <a:normAutofit/>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lnSpc>
                <a:spcPct val="90000"/>
              </a:lnSpc>
              <a:spcAft>
                <a:spcPts val="400"/>
              </a:spcAft>
            </a:pPr>
            <a:r>
              <a:rPr lang="en-US" sz="467"/>
              <a:t>
              </a:t>
            </a:r>
          </a:p>
        </p:txBody>
      </p:sp>
      <p:sp>
        <p:nvSpPr>
          <p:cNvPr id="6" name="Slide Number Placeholder 5">
            <a:extLst>
              <a:ext uri="{FF2B5EF4-FFF2-40B4-BE49-F238E27FC236}">
                <a16:creationId xmlns:a16="http://schemas.microsoft.com/office/drawing/2014/main" id="{CDA4DB86-01AA-9079-A724-6A0074EA299E}"/>
              </a:ext>
            </a:extLst>
          </p:cNvPr>
          <p:cNvSpPr>
            <a:spLocks noGrp="1"/>
          </p:cNvSpPr>
          <p:nvPr>
            <p:ph type="sldNum" sz="quarter" idx="12"/>
          </p:nvPr>
        </p:nvSpPr>
        <p:spPr>
          <a:xfrm>
            <a:off x="6882882" y="4302002"/>
            <a:ext cx="214603" cy="243417"/>
          </a:xfrm>
        </p:spPr>
        <p:txBody>
          <a:bodyPr anchor="ctr">
            <a:normAutofit/>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fld id="{CC057153-B650-4DEB-B370-79DDCFDCE934}" type="slidenum">
              <a:rPr lang="en-US" dirty="0"/>
              <a:pPr>
                <a:spcAft>
                  <a:spcPts val="400"/>
                </a:spcAft>
              </a:pPr>
              <a:t>10</a:t>
            </a:fld>
            <a:endParaRPr lang="en-US"/>
          </a:p>
        </p:txBody>
      </p:sp>
      <p:graphicFrame>
        <p:nvGraphicFramePr>
          <p:cNvPr id="8" name="Table 7">
            <a:extLst>
              <a:ext uri="{FF2B5EF4-FFF2-40B4-BE49-F238E27FC236}">
                <a16:creationId xmlns:a16="http://schemas.microsoft.com/office/drawing/2014/main" id="{6FCF5199-744E-7E6E-C4DD-BA5ED6F7B4DF}"/>
              </a:ext>
            </a:extLst>
          </p:cNvPr>
          <p:cNvGraphicFramePr>
            <a:graphicFrameLocks noGrp="1"/>
          </p:cNvGraphicFramePr>
          <p:nvPr/>
        </p:nvGraphicFramePr>
        <p:xfrm>
          <a:off x="1651587" y="1143688"/>
          <a:ext cx="4769864" cy="3062556"/>
        </p:xfrm>
        <a:graphic>
          <a:graphicData uri="http://schemas.openxmlformats.org/drawingml/2006/table">
            <a:tbl>
              <a:tblPr firstRow="1" bandRow="1">
                <a:solidFill>
                  <a:schemeClr val="bg1"/>
                </a:solidFill>
                <a:tableStyleId>{5C22544A-7EE6-4342-B048-85BDC9FD1C3A}</a:tableStyleId>
              </a:tblPr>
              <a:tblGrid>
                <a:gridCol w="3458465">
                  <a:extLst>
                    <a:ext uri="{9D8B030D-6E8A-4147-A177-3AD203B41FA5}">
                      <a16:colId xmlns:a16="http://schemas.microsoft.com/office/drawing/2014/main" val="1252118911"/>
                    </a:ext>
                  </a:extLst>
                </a:gridCol>
                <a:gridCol w="1311399">
                  <a:extLst>
                    <a:ext uri="{9D8B030D-6E8A-4147-A177-3AD203B41FA5}">
                      <a16:colId xmlns:a16="http://schemas.microsoft.com/office/drawing/2014/main" val="3378754008"/>
                    </a:ext>
                  </a:extLst>
                </a:gridCol>
              </a:tblGrid>
              <a:tr h="437508">
                <a:tc>
                  <a:txBody>
                    <a:bodyPr/>
                    <a:lstStyle/>
                    <a:p>
                      <a:pPr indent="0" algn="l" fontAlgn="b" latinLnBrk="0">
                        <a:buNone/>
                      </a:pPr>
                      <a:r>
                        <a:rPr lang="en-US" sz="1400" b="0" i="0" cap="none" spc="0">
                          <a:solidFill>
                            <a:schemeClr val="bg1"/>
                          </a:solidFill>
                          <a:effectLst/>
                          <a:latin typeface="pplxSans"/>
                        </a:rPr>
                        <a:t>Item</a:t>
                      </a:r>
                    </a:p>
                  </a:txBody>
                  <a:tcPr marL="120161" marR="77026" marT="92431" marB="92431"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38100" cmpd="sng">
                      <a:noFill/>
                    </a:lnB>
                    <a:solidFill>
                      <a:schemeClr val="tx1"/>
                    </a:solidFill>
                  </a:tcPr>
                </a:tc>
                <a:tc>
                  <a:txBody>
                    <a:bodyPr/>
                    <a:lstStyle/>
                    <a:p>
                      <a:pPr indent="0" algn="l" fontAlgn="b" latinLnBrk="0">
                        <a:buNone/>
                      </a:pPr>
                      <a:r>
                        <a:rPr lang="en-US" sz="1400" b="0" i="0" cap="none" spc="0">
                          <a:solidFill>
                            <a:schemeClr val="bg1"/>
                          </a:solidFill>
                          <a:effectLst/>
                          <a:latin typeface="pplxSans"/>
                        </a:rPr>
                        <a:t>Cost</a:t>
                      </a:r>
                    </a:p>
                  </a:txBody>
                  <a:tcPr marL="120161" marR="77026" marT="92431" marB="92431"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147417726"/>
                  </a:ext>
                </a:extLst>
              </a:tr>
              <a:tr h="437508">
                <a:tc>
                  <a:txBody>
                    <a:bodyPr/>
                    <a:lstStyle/>
                    <a:p>
                      <a:pPr indent="0" algn="l" fontAlgn="base" latinLnBrk="0">
                        <a:buNone/>
                      </a:pPr>
                      <a:r>
                        <a:rPr lang="en-US" sz="1400" b="0" i="0" cap="none" spc="0">
                          <a:solidFill>
                            <a:schemeClr val="tx1"/>
                          </a:solidFill>
                          <a:effectLst/>
                          <a:latin typeface="pplxSans"/>
                        </a:rPr>
                        <a:t>Paint, wallpaper, flooring, rug</a:t>
                      </a:r>
                    </a:p>
                  </a:txBody>
                  <a:tcPr marL="120161" marR="77026" marT="92431" marB="92431" anchor="ctr">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pPr indent="0" algn="l" fontAlgn="base" latinLnBrk="0">
                        <a:buNone/>
                      </a:pPr>
                      <a:r>
                        <a:rPr lang="en-US" sz="1400" b="0" i="0" cap="none" spc="0">
                          <a:solidFill>
                            <a:schemeClr val="tx1"/>
                          </a:solidFill>
                          <a:effectLst/>
                          <a:latin typeface="pplxSans"/>
                        </a:rPr>
                        <a:t>£800</a:t>
                      </a:r>
                    </a:p>
                  </a:txBody>
                  <a:tcPr marL="120161" marR="77026" marT="92431" marB="92431" anchor="ctr">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19050" cap="flat" cmpd="sng" algn="ctr">
                      <a:solidFill>
                        <a:schemeClr val="tx1"/>
                      </a:solidFill>
                      <a:prstDash val="solid"/>
                    </a:lnB>
                    <a:noFill/>
                  </a:tcPr>
                </a:tc>
                <a:extLst>
                  <a:ext uri="{0D108BD9-81ED-4DB2-BD59-A6C34878D82A}">
                    <a16:rowId xmlns:a16="http://schemas.microsoft.com/office/drawing/2014/main" val="2186107990"/>
                  </a:ext>
                </a:extLst>
              </a:tr>
              <a:tr h="437508">
                <a:tc>
                  <a:txBody>
                    <a:bodyPr/>
                    <a:lstStyle/>
                    <a:p>
                      <a:pPr indent="0" algn="l" fontAlgn="base" latinLnBrk="0">
                        <a:buNone/>
                      </a:pPr>
                      <a:r>
                        <a:rPr lang="en-US" sz="1400" b="0" i="0" cap="none" spc="0">
                          <a:solidFill>
                            <a:schemeClr val="tx1"/>
                          </a:solidFill>
                          <a:effectLst/>
                          <a:latin typeface="pplxSans"/>
                        </a:rPr>
                        <a:t>Professional massage table</a:t>
                      </a:r>
                    </a:p>
                  </a:txBody>
                  <a:tcPr marL="120161" marR="77026" marT="92431" marB="9243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pPr indent="0" algn="l" fontAlgn="base" latinLnBrk="0">
                        <a:buNone/>
                      </a:pPr>
                      <a:r>
                        <a:rPr lang="en-US" sz="1400" b="0" i="0" cap="none" spc="0">
                          <a:solidFill>
                            <a:schemeClr val="tx1"/>
                          </a:solidFill>
                          <a:effectLst/>
                          <a:latin typeface="pplxSans"/>
                        </a:rPr>
                        <a:t>£350</a:t>
                      </a:r>
                    </a:p>
                  </a:txBody>
                  <a:tcPr marL="120161" marR="77026" marT="92431" marB="92431" anchor="ctr">
                    <a:lnL w="6350" cap="flat" cmpd="sng" algn="ctr">
                      <a:solidFill>
                        <a:schemeClr val="tx1">
                          <a:lumMod val="50000"/>
                          <a:lumOff val="50000"/>
                        </a:schemeClr>
                      </a:solidFill>
                      <a:prstDash val="solid"/>
                    </a:lnL>
                    <a:lnR w="12700" cmpd="sng">
                      <a:noFill/>
                      <a:prstDash val="solid"/>
                    </a:lnR>
                    <a:lnT w="19050" cap="flat" cmpd="sng" algn="ctr">
                      <a:solidFill>
                        <a:schemeClr val="tx1"/>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631917577"/>
                  </a:ext>
                </a:extLst>
              </a:tr>
              <a:tr h="437508">
                <a:tc>
                  <a:txBody>
                    <a:bodyPr/>
                    <a:lstStyle/>
                    <a:p>
                      <a:pPr indent="0" algn="l" fontAlgn="base" latinLnBrk="0">
                        <a:buNone/>
                      </a:pPr>
                      <a:r>
                        <a:rPr lang="en-US" sz="1400" b="0" i="0" cap="none" spc="0">
                          <a:solidFill>
                            <a:schemeClr val="tx1"/>
                          </a:solidFill>
                          <a:effectLst/>
                          <a:latin typeface="pplxSans"/>
                        </a:rPr>
                        <a:t>Portable table (mobile)</a:t>
                      </a:r>
                    </a:p>
                  </a:txBody>
                  <a:tcPr marL="120161" marR="77026" marT="92431" marB="92431" anchor="ctr">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pPr indent="0" algn="l" fontAlgn="base" latinLnBrk="0">
                        <a:buNone/>
                      </a:pPr>
                      <a:r>
                        <a:rPr lang="en-US" sz="1400" b="0" i="0" cap="none" spc="0">
                          <a:solidFill>
                            <a:schemeClr val="tx1"/>
                          </a:solidFill>
                          <a:effectLst/>
                          <a:latin typeface="pplxSans"/>
                        </a:rPr>
                        <a:t>£200</a:t>
                      </a:r>
                    </a:p>
                  </a:txBody>
                  <a:tcPr marL="120161" marR="77026" marT="92431" marB="92431" anchor="ctr">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extLst>
                  <a:ext uri="{0D108BD9-81ED-4DB2-BD59-A6C34878D82A}">
                    <a16:rowId xmlns:a16="http://schemas.microsoft.com/office/drawing/2014/main" val="180475895"/>
                  </a:ext>
                </a:extLst>
              </a:tr>
              <a:tr h="437508">
                <a:tc>
                  <a:txBody>
                    <a:bodyPr/>
                    <a:lstStyle/>
                    <a:p>
                      <a:pPr indent="0" algn="l" fontAlgn="base" latinLnBrk="0">
                        <a:buNone/>
                      </a:pPr>
                      <a:r>
                        <a:rPr lang="en-US" sz="1400" b="0" i="0" cap="none" spc="0">
                          <a:solidFill>
                            <a:schemeClr val="tx1"/>
                          </a:solidFill>
                          <a:effectLst/>
                          <a:latin typeface="pplxSans"/>
                        </a:rPr>
                        <a:t>Furniture</a:t>
                      </a:r>
                    </a:p>
                  </a:txBody>
                  <a:tcPr marL="120161" marR="77026" marT="92431" marB="9243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pPr indent="0" algn="l" fontAlgn="base" latinLnBrk="0">
                        <a:buNone/>
                      </a:pPr>
                      <a:r>
                        <a:rPr lang="en-US" sz="1400" b="0" i="0" cap="none" spc="0">
                          <a:solidFill>
                            <a:schemeClr val="tx1"/>
                          </a:solidFill>
                          <a:effectLst/>
                          <a:latin typeface="pplxSans"/>
                        </a:rPr>
                        <a:t>£400</a:t>
                      </a:r>
                    </a:p>
                  </a:txBody>
                  <a:tcPr marL="120161" marR="77026" marT="92431" marB="92431" anchor="ctr">
                    <a:lnL w="6350" cap="flat" cmpd="sng" algn="ctr">
                      <a:solidFill>
                        <a:schemeClr val="tx1">
                          <a:lumMod val="50000"/>
                          <a:lumOff val="50000"/>
                        </a:schemeClr>
                      </a:solidFill>
                      <a:prstDash val="solid"/>
                    </a:lnL>
                    <a:lnR w="12700" cmpd="sng">
                      <a:noFill/>
                      <a:prstDash val="solid"/>
                    </a:lnR>
                    <a:lnT w="19050" cap="flat" cmpd="sng" algn="ctr">
                      <a:solidFill>
                        <a:schemeClr val="tx1"/>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178055695"/>
                  </a:ext>
                </a:extLst>
              </a:tr>
              <a:tr h="437508">
                <a:tc>
                  <a:txBody>
                    <a:bodyPr/>
                    <a:lstStyle/>
                    <a:p>
                      <a:pPr indent="0" algn="l" fontAlgn="base" latinLnBrk="0">
                        <a:buNone/>
                      </a:pPr>
                      <a:r>
                        <a:rPr lang="en-US" sz="1400" b="0" i="0" cap="none" spc="0">
                          <a:solidFill>
                            <a:schemeClr val="tx1"/>
                          </a:solidFill>
                          <a:effectLst/>
                          <a:latin typeface="pplxSans"/>
                        </a:rPr>
                        <a:t>Website setup</a:t>
                      </a:r>
                    </a:p>
                  </a:txBody>
                  <a:tcPr marL="120161" marR="77026" marT="92431" marB="92431" anchor="ctr">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pPr indent="0" algn="l" fontAlgn="base" latinLnBrk="0">
                        <a:buNone/>
                      </a:pPr>
                      <a:r>
                        <a:rPr lang="en-US" sz="1400" b="0" i="0" cap="none" spc="0">
                          <a:solidFill>
                            <a:schemeClr val="tx1"/>
                          </a:solidFill>
                          <a:effectLst/>
                          <a:latin typeface="pplxSans"/>
                        </a:rPr>
                        <a:t>£300</a:t>
                      </a:r>
                    </a:p>
                  </a:txBody>
                  <a:tcPr marL="120161" marR="77026" marT="92431" marB="92431" anchor="ctr">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extLst>
                  <a:ext uri="{0D108BD9-81ED-4DB2-BD59-A6C34878D82A}">
                    <a16:rowId xmlns:a16="http://schemas.microsoft.com/office/drawing/2014/main" val="2453303870"/>
                  </a:ext>
                </a:extLst>
              </a:tr>
              <a:tr h="437508">
                <a:tc>
                  <a:txBody>
                    <a:bodyPr/>
                    <a:lstStyle/>
                    <a:p>
                      <a:pPr indent="0" algn="l" fontAlgn="base" latinLnBrk="0">
                        <a:buNone/>
                      </a:pPr>
                      <a:r>
                        <a:rPr lang="en-US" sz="1400" b="1" i="0" cap="none" spc="0">
                          <a:solidFill>
                            <a:schemeClr val="tx1"/>
                          </a:solidFill>
                          <a:effectLst/>
                          <a:latin typeface="pplxSans"/>
                        </a:rPr>
                        <a:t>TOTAL</a:t>
                      </a:r>
                      <a:endParaRPr lang="en-US" sz="1400" b="0" i="0" cap="none" spc="0">
                        <a:solidFill>
                          <a:schemeClr val="tx1"/>
                        </a:solidFill>
                        <a:effectLst/>
                        <a:latin typeface="pplxSans"/>
                      </a:endParaRPr>
                    </a:p>
                  </a:txBody>
                  <a:tcPr marL="120161" marR="77026" marT="92431" marB="9243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pPr indent="0" algn="l" fontAlgn="base" latinLnBrk="0">
                        <a:buNone/>
                      </a:pPr>
                      <a:r>
                        <a:rPr lang="en-US" sz="1400" b="1" i="0" cap="none" spc="0">
                          <a:solidFill>
                            <a:schemeClr val="tx1"/>
                          </a:solidFill>
                          <a:effectLst/>
                          <a:latin typeface="pplxSans"/>
                        </a:rPr>
                        <a:t>£2,050</a:t>
                      </a:r>
                      <a:endParaRPr lang="en-US" sz="1400" b="0" i="0" cap="none" spc="0">
                        <a:solidFill>
                          <a:schemeClr val="tx1"/>
                        </a:solidFill>
                        <a:effectLst/>
                        <a:latin typeface="pplxSans"/>
                      </a:endParaRPr>
                    </a:p>
                  </a:txBody>
                  <a:tcPr marL="120161" marR="77026" marT="92431" marB="92431" anchor="ctr">
                    <a:lnL w="6350" cap="flat" cmpd="sng" algn="ctr">
                      <a:solidFill>
                        <a:schemeClr val="tx1">
                          <a:lumMod val="50000"/>
                          <a:lumOff val="50000"/>
                        </a:schemeClr>
                      </a:solidFill>
                      <a:prstDash val="solid"/>
                    </a:lnL>
                    <a:lnR w="12700" cmpd="sng">
                      <a:noFill/>
                      <a:prstDash val="solid"/>
                    </a:lnR>
                    <a:lnT w="19050" cap="flat" cmpd="sng" algn="ctr">
                      <a:solidFill>
                        <a:schemeClr val="tx1"/>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3975873324"/>
                  </a:ext>
                </a:extLst>
              </a:tr>
            </a:tbl>
          </a:graphicData>
        </a:graphic>
      </p:graphicFrame>
    </p:spTree>
    <p:extLst>
      <p:ext uri="{BB962C8B-B14F-4D97-AF65-F5344CB8AC3E}">
        <p14:creationId xmlns:p14="http://schemas.microsoft.com/office/powerpoint/2010/main" val="33673135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lumMod val="50000"/>
          </a:schemeClr>
        </a:solidFill>
        <a:effectLst/>
      </p:bgPr>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0FC5B34F-A7BC-A835-F734-9C29F37A4D22}"/>
              </a:ext>
            </a:extLst>
          </p:cNvPr>
          <p:cNvSpPr>
            <a:spLocks noGrp="1"/>
          </p:cNvSpPr>
          <p:nvPr>
            <p:ph type="title"/>
          </p:nvPr>
        </p:nvSpPr>
        <p:spPr/>
        <p:txBody>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r>
              <a:rPr lang="en-US">
                <a:latin typeface="Lucida Bright"/>
              </a:rPr>
              <a:t>Monthly Costs.</a:t>
            </a:r>
          </a:p>
          <a:p>
            <a:endParaRPr lang="en-US"/>
          </a:p>
        </p:txBody>
      </p:sp>
      <p:sp>
        <p:nvSpPr>
          <p:cNvPr id="4" name="Date Placeholder 3">
            <a:extLst>
              <a:ext uri="{FF2B5EF4-FFF2-40B4-BE49-F238E27FC236}">
                <a16:creationId xmlns:a16="http://schemas.microsoft.com/office/drawing/2014/main" id="{5FEDDFA5-959F-800C-C3EE-6748064952B8}"/>
              </a:ext>
            </a:extLst>
          </p:cNvPr>
          <p:cNvSpPr>
            <a:spLocks noGrp="1"/>
          </p:cNvSpPr>
          <p:nvPr>
            <p:ph type="dt" sz="half" idx="10"/>
          </p:nvPr>
        </p:nvSpPr>
        <p:spPr/>
        <p:txBody>
          <a:bodyPr anchor="ctr">
            <a:normAutofit/>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fld id="{0A98D900-79EE-4E4D-9431-776388FB3697}" type="datetime1">
              <a:pPr>
                <a:spcAft>
                  <a:spcPts val="400"/>
                </a:spcAft>
              </a:pPr>
              <a:t>6/21/2026</a:t>
            </a:fld>
            <a:endParaRPr lang="en-US"/>
          </a:p>
        </p:txBody>
      </p:sp>
      <p:sp>
        <p:nvSpPr>
          <p:cNvPr id="5" name="Footer Placeholder 4">
            <a:extLst>
              <a:ext uri="{FF2B5EF4-FFF2-40B4-BE49-F238E27FC236}">
                <a16:creationId xmlns:a16="http://schemas.microsoft.com/office/drawing/2014/main" id="{10C99BB7-C7B1-2A3D-537B-87E0E0CA7DEE}"/>
              </a:ext>
            </a:extLst>
          </p:cNvPr>
          <p:cNvSpPr>
            <a:spLocks noGrp="1"/>
          </p:cNvSpPr>
          <p:nvPr>
            <p:ph type="ftr" sz="quarter" idx="11"/>
          </p:nvPr>
        </p:nvSpPr>
        <p:spPr/>
        <p:txBody>
          <a:bodyPr anchor="ctr">
            <a:noAutofit/>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lnSpc>
                <a:spcPct val="90000"/>
              </a:lnSpc>
              <a:spcAft>
                <a:spcPts val="400"/>
              </a:spcAft>
            </a:pPr>
            <a:r>
              <a:rPr lang="en-US" sz="467"/>
              <a:t>
              </a:t>
            </a:r>
          </a:p>
        </p:txBody>
      </p:sp>
      <p:sp>
        <p:nvSpPr>
          <p:cNvPr id="6" name="Slide Number Placeholder 5">
            <a:extLst>
              <a:ext uri="{FF2B5EF4-FFF2-40B4-BE49-F238E27FC236}">
                <a16:creationId xmlns:a16="http://schemas.microsoft.com/office/drawing/2014/main" id="{FE297BA2-96D2-A49E-72B0-A083D4FCFA5F}"/>
              </a:ext>
            </a:extLst>
          </p:cNvPr>
          <p:cNvSpPr>
            <a:spLocks noGrp="1"/>
          </p:cNvSpPr>
          <p:nvPr>
            <p:ph type="sldNum" sz="quarter" idx="12"/>
          </p:nvPr>
        </p:nvSpPr>
        <p:spPr/>
        <p:txBody>
          <a:bodyPr anchor="ctr">
            <a:normAutofit/>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fld id="{6E91CC32-6A6B-4E2E-BBA1-6864F305DA26}" type="slidenum">
              <a:rPr lang="en-US" dirty="0"/>
              <a:pPr>
                <a:spcAft>
                  <a:spcPts val="400"/>
                </a:spcAft>
              </a:pPr>
              <a:t>11</a:t>
            </a:fld>
            <a:endParaRPr lang="en-US"/>
          </a:p>
        </p:txBody>
      </p:sp>
      <p:graphicFrame>
        <p:nvGraphicFramePr>
          <p:cNvPr id="8" name="Table 7">
            <a:extLst>
              <a:ext uri="{FF2B5EF4-FFF2-40B4-BE49-F238E27FC236}">
                <a16:creationId xmlns:a16="http://schemas.microsoft.com/office/drawing/2014/main" id="{D64B1457-BBD5-2FB8-A2D1-FF4B8CF16339}"/>
              </a:ext>
            </a:extLst>
          </p:cNvPr>
          <p:cNvGraphicFramePr>
            <a:graphicFrameLocks noGrp="1"/>
          </p:cNvGraphicFramePr>
          <p:nvPr/>
        </p:nvGraphicFramePr>
        <p:xfrm>
          <a:off x="1435847" y="1537855"/>
          <a:ext cx="4575746" cy="2580125"/>
        </p:xfrm>
        <a:graphic>
          <a:graphicData uri="http://schemas.openxmlformats.org/drawingml/2006/table">
            <a:tbl>
              <a:tblPr firstRow="1" bandRow="1">
                <a:solidFill>
                  <a:schemeClr val="bg1">
                    <a:lumMod val="95000"/>
                  </a:schemeClr>
                </a:solidFill>
                <a:tableStyleId>{5C22544A-7EE6-4342-B048-85BDC9FD1C3A}</a:tableStyleId>
              </a:tblPr>
              <a:tblGrid>
                <a:gridCol w="2903475">
                  <a:extLst>
                    <a:ext uri="{9D8B030D-6E8A-4147-A177-3AD203B41FA5}">
                      <a16:colId xmlns:a16="http://schemas.microsoft.com/office/drawing/2014/main" val="320031047"/>
                    </a:ext>
                  </a:extLst>
                </a:gridCol>
                <a:gridCol w="1672271">
                  <a:extLst>
                    <a:ext uri="{9D8B030D-6E8A-4147-A177-3AD203B41FA5}">
                      <a16:colId xmlns:a16="http://schemas.microsoft.com/office/drawing/2014/main" val="126257217"/>
                    </a:ext>
                  </a:extLst>
                </a:gridCol>
              </a:tblGrid>
              <a:tr h="446735">
                <a:tc>
                  <a:txBody>
                    <a:bodyPr/>
                    <a:lstStyle/>
                    <a:p>
                      <a:pPr indent="0" algn="l" fontAlgn="b" latinLnBrk="0">
                        <a:buNone/>
                      </a:pPr>
                      <a:r>
                        <a:rPr lang="en-US" sz="1600" b="0" i="0" cap="none" spc="0">
                          <a:solidFill>
                            <a:schemeClr val="bg1"/>
                          </a:solidFill>
                          <a:effectLst/>
                          <a:latin typeface="pplxSans"/>
                        </a:rPr>
                        <a:t>Expense</a:t>
                      </a:r>
                    </a:p>
                  </a:txBody>
                  <a:tcPr marL="75975" marR="75975" marT="91171" marB="75975" anchor="ctr">
                    <a:lnL w="12700" cmpd="sng">
                      <a:noFill/>
                    </a:lnL>
                    <a:lnR w="12700" cmpd="sng">
                      <a:noFill/>
                    </a:lnR>
                    <a:lnT w="19050" cap="flat" cmpd="sng" algn="ctr">
                      <a:noFill/>
                      <a:prstDash val="solid"/>
                    </a:lnT>
                    <a:lnB w="38100" cmpd="sng">
                      <a:noFill/>
                    </a:lnB>
                    <a:solidFill>
                      <a:schemeClr val="accent2"/>
                    </a:solidFill>
                  </a:tcPr>
                </a:tc>
                <a:tc>
                  <a:txBody>
                    <a:bodyPr/>
                    <a:lstStyle/>
                    <a:p>
                      <a:pPr indent="0" algn="l" fontAlgn="b" latinLnBrk="0">
                        <a:buNone/>
                      </a:pPr>
                      <a:r>
                        <a:rPr lang="en-US" sz="1600" b="0" i="0" cap="none" spc="0">
                          <a:solidFill>
                            <a:schemeClr val="bg1"/>
                          </a:solidFill>
                          <a:effectLst/>
                          <a:latin typeface="pplxSans"/>
                        </a:rPr>
                        <a:t>Cost</a:t>
                      </a:r>
                    </a:p>
                  </a:txBody>
                  <a:tcPr marL="75975" marR="75975" marT="91171" marB="75975"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3492268622"/>
                  </a:ext>
                </a:extLst>
              </a:tr>
              <a:tr h="355565">
                <a:tc>
                  <a:txBody>
                    <a:bodyPr/>
                    <a:lstStyle/>
                    <a:p>
                      <a:pPr indent="0" algn="l" fontAlgn="base" latinLnBrk="0">
                        <a:buNone/>
                      </a:pPr>
                      <a:r>
                        <a:rPr lang="en-US" sz="1200" b="0" i="0" cap="none" spc="0">
                          <a:solidFill>
                            <a:schemeClr val="tx1"/>
                          </a:solidFill>
                          <a:effectLst/>
                          <a:latin typeface="pplxSans"/>
                        </a:rPr>
                        <a:t>Rent</a:t>
                      </a:r>
                    </a:p>
                  </a:txBody>
                  <a:tcPr marL="75975" marR="75975" marT="91171" marB="45585" anchor="ctr">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indent="0" algn="l" fontAlgn="base" latinLnBrk="0">
                        <a:buNone/>
                      </a:pPr>
                      <a:r>
                        <a:rPr lang="en-US" sz="1200" b="0" i="0" cap="none" spc="0">
                          <a:solidFill>
                            <a:schemeClr val="tx1"/>
                          </a:solidFill>
                          <a:effectLst/>
                          <a:latin typeface="pplxSans"/>
                        </a:rPr>
                        <a:t>£650</a:t>
                      </a:r>
                    </a:p>
                  </a:txBody>
                  <a:tcPr marL="75975" marR="75975" marT="91171" marB="45585" anchor="ctr">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4292950059"/>
                  </a:ext>
                </a:extLst>
              </a:tr>
              <a:tr h="355565">
                <a:tc>
                  <a:txBody>
                    <a:bodyPr/>
                    <a:lstStyle/>
                    <a:p>
                      <a:pPr indent="0" algn="l" fontAlgn="base" latinLnBrk="0">
                        <a:buNone/>
                      </a:pPr>
                      <a:r>
                        <a:rPr lang="en-US" sz="1200" b="0" i="0" cap="none" spc="0">
                          <a:solidFill>
                            <a:schemeClr val="tx1"/>
                          </a:solidFill>
                          <a:effectLst/>
                          <a:latin typeface="pplxSans"/>
                        </a:rPr>
                        <a:t>Electricity &amp; gas</a:t>
                      </a:r>
                    </a:p>
                  </a:txBody>
                  <a:tcPr marL="75975" marR="75975" marT="91171" marB="45585"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indent="0" algn="l" fontAlgn="base" latinLnBrk="0">
                        <a:buNone/>
                      </a:pPr>
                      <a:r>
                        <a:rPr lang="en-US" sz="1200" b="0" i="0" cap="none" spc="0">
                          <a:solidFill>
                            <a:schemeClr val="tx1"/>
                          </a:solidFill>
                          <a:effectLst/>
                          <a:latin typeface="pplxSans"/>
                        </a:rPr>
                        <a:t>£110</a:t>
                      </a:r>
                    </a:p>
                  </a:txBody>
                  <a:tcPr marL="75975" marR="75975" marT="91171" marB="45585"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634516476"/>
                  </a:ext>
                </a:extLst>
              </a:tr>
              <a:tr h="355565">
                <a:tc>
                  <a:txBody>
                    <a:bodyPr/>
                    <a:lstStyle/>
                    <a:p>
                      <a:pPr indent="0" algn="l" fontAlgn="base" latinLnBrk="0">
                        <a:buNone/>
                      </a:pPr>
                      <a:r>
                        <a:rPr lang="en-US" sz="1200" b="0" i="0" cap="none" spc="0">
                          <a:solidFill>
                            <a:schemeClr val="tx1"/>
                          </a:solidFill>
                          <a:effectLst/>
                          <a:latin typeface="pplxSans"/>
                        </a:rPr>
                        <a:t>Water</a:t>
                      </a:r>
                    </a:p>
                  </a:txBody>
                  <a:tcPr marL="75975" marR="75975" marT="91171" marB="45585"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indent="0" algn="l" fontAlgn="base" latinLnBrk="0">
                        <a:buNone/>
                      </a:pPr>
                      <a:r>
                        <a:rPr lang="en-US" sz="1200" b="0" i="0" cap="none" spc="0">
                          <a:solidFill>
                            <a:schemeClr val="tx1"/>
                          </a:solidFill>
                          <a:effectLst/>
                          <a:latin typeface="pplxSans"/>
                        </a:rPr>
                        <a:t>£69</a:t>
                      </a:r>
                    </a:p>
                  </a:txBody>
                  <a:tcPr marL="75975" marR="75975" marT="91171" marB="45585"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219530121"/>
                  </a:ext>
                </a:extLst>
              </a:tr>
              <a:tr h="355565">
                <a:tc>
                  <a:txBody>
                    <a:bodyPr/>
                    <a:lstStyle/>
                    <a:p>
                      <a:pPr indent="0" algn="l" fontAlgn="base" latinLnBrk="0">
                        <a:buNone/>
                      </a:pPr>
                      <a:r>
                        <a:rPr lang="en-US" sz="1200" b="0" i="0" cap="none" spc="0">
                          <a:solidFill>
                            <a:schemeClr val="tx1"/>
                          </a:solidFill>
                          <a:effectLst/>
                          <a:latin typeface="pplxSans"/>
                        </a:rPr>
                        <a:t>Internet</a:t>
                      </a:r>
                    </a:p>
                  </a:txBody>
                  <a:tcPr marL="75975" marR="75975" marT="91171" marB="45585"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indent="0" algn="l" fontAlgn="base" latinLnBrk="0">
                        <a:buNone/>
                      </a:pPr>
                      <a:r>
                        <a:rPr lang="en-US" sz="1200" b="0" i="0" cap="none" spc="0">
                          <a:solidFill>
                            <a:schemeClr val="tx1"/>
                          </a:solidFill>
                          <a:effectLst/>
                          <a:latin typeface="pplxSans"/>
                        </a:rPr>
                        <a:t>£27</a:t>
                      </a:r>
                    </a:p>
                  </a:txBody>
                  <a:tcPr marL="75975" marR="75975" marT="91171" marB="45585"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501313942"/>
                  </a:ext>
                </a:extLst>
              </a:tr>
              <a:tr h="355565">
                <a:tc>
                  <a:txBody>
                    <a:bodyPr/>
                    <a:lstStyle/>
                    <a:p>
                      <a:pPr indent="0" algn="l" fontAlgn="base" latinLnBrk="0">
                        <a:buNone/>
                      </a:pPr>
                      <a:r>
                        <a:rPr lang="en-US" sz="1200" b="0" i="0" cap="none" spc="0">
                          <a:solidFill>
                            <a:schemeClr val="tx1"/>
                          </a:solidFill>
                          <a:effectLst/>
                          <a:latin typeface="pplxSans"/>
                        </a:rPr>
                        <a:t>Council tax</a:t>
                      </a:r>
                    </a:p>
                  </a:txBody>
                  <a:tcPr marL="75975" marR="75975" marT="91171" marB="45585"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indent="0" algn="l" fontAlgn="base" latinLnBrk="0">
                        <a:buNone/>
                      </a:pPr>
                      <a:r>
                        <a:rPr lang="en-US" sz="1200" b="0" i="0" cap="none" spc="0">
                          <a:solidFill>
                            <a:schemeClr val="tx1"/>
                          </a:solidFill>
                          <a:effectLst/>
                          <a:latin typeface="pplxSans"/>
                        </a:rPr>
                        <a:t>£172</a:t>
                      </a:r>
                    </a:p>
                  </a:txBody>
                  <a:tcPr marL="75975" marR="75975" marT="91171" marB="45585"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52556355"/>
                  </a:ext>
                </a:extLst>
              </a:tr>
              <a:tr h="355565">
                <a:tc>
                  <a:txBody>
                    <a:bodyPr/>
                    <a:lstStyle/>
                    <a:p>
                      <a:pPr indent="0" algn="l" fontAlgn="base" latinLnBrk="0">
                        <a:buNone/>
                      </a:pPr>
                      <a:r>
                        <a:rPr lang="en-US" sz="1200" b="1" i="0" cap="none" spc="0">
                          <a:solidFill>
                            <a:schemeClr val="tx1"/>
                          </a:solidFill>
                          <a:effectLst/>
                          <a:latin typeface="pplxSans"/>
                        </a:rPr>
                        <a:t>Fixed costs</a:t>
                      </a:r>
                      <a:endParaRPr lang="en-US" sz="1200" b="0" i="0" cap="none" spc="0">
                        <a:solidFill>
                          <a:schemeClr val="tx1"/>
                        </a:solidFill>
                        <a:effectLst/>
                        <a:latin typeface="pplxSans"/>
                      </a:endParaRPr>
                    </a:p>
                  </a:txBody>
                  <a:tcPr marL="75975" marR="75975" marT="91171" marB="45585" anchor="ctr">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pPr indent="0" algn="l" fontAlgn="base" latinLnBrk="0">
                        <a:buNone/>
                      </a:pPr>
                      <a:r>
                        <a:rPr lang="en-US" sz="1200" b="1" i="0" cap="none" spc="0">
                          <a:solidFill>
                            <a:schemeClr val="tx1"/>
                          </a:solidFill>
                          <a:effectLst/>
                          <a:latin typeface="pplxSans"/>
                        </a:rPr>
                        <a:t>£1,028</a:t>
                      </a:r>
                      <a:endParaRPr lang="en-US" sz="1200" b="0" i="0" cap="none" spc="0">
                        <a:solidFill>
                          <a:schemeClr val="tx1"/>
                        </a:solidFill>
                        <a:effectLst/>
                        <a:latin typeface="pplxSans"/>
                      </a:endParaRPr>
                    </a:p>
                  </a:txBody>
                  <a:tcPr marL="75975" marR="75975" marT="91171" marB="45585" anchor="ctr">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611268140"/>
                  </a:ext>
                </a:extLst>
              </a:tr>
            </a:tbl>
          </a:graphicData>
        </a:graphic>
      </p:graphicFrame>
    </p:spTree>
    <p:extLst>
      <p:ext uri="{BB962C8B-B14F-4D97-AF65-F5344CB8AC3E}">
        <p14:creationId xmlns:p14="http://schemas.microsoft.com/office/powerpoint/2010/main" val="21365032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lumMod val="50000"/>
          </a:schemeClr>
        </a:solidFill>
        <a:effectLst/>
      </p:bgPr>
    </p:bg>
    <p:spTree>
      <p:nvGrpSpPr>
        <p:cNvPr id="1" name=""/>
        <p:cNvGrpSpPr/>
        <p:nvPr/>
      </p:nvGrpSpPr>
      <p:grpSpPr>
        <a:xfrm>
          <a:off x="0" y="0"/>
          <a:ext cx="0" cy="0"/>
          <a:chOff x="0" y="0"/>
          <a:chExt cx="0" cy="0"/>
        </a:xfrm>
      </p:grpSpPr>
      <p:sp>
        <p:nvSpPr>
          <p:cNvPr id="27" name="Title 1">
            <a:extLst>
              <a:ext uri="{FF2B5EF4-FFF2-40B4-BE49-F238E27FC236}">
                <a16:creationId xmlns:a16="http://schemas.microsoft.com/office/drawing/2014/main" id="{760CD01A-47EC-605F-5C1F-C7D3A36EED47}"/>
              </a:ext>
            </a:extLst>
          </p:cNvPr>
          <p:cNvSpPr>
            <a:spLocks noGrp="1"/>
          </p:cNvSpPr>
          <p:nvPr>
            <p:ph type="title"/>
          </p:nvPr>
        </p:nvSpPr>
        <p:spPr>
          <a:xfrm>
            <a:off x="1373124" y="365760"/>
            <a:ext cx="5326789" cy="754839"/>
          </a:xfrm>
        </p:spPr>
        <p:txBody>
          <a:bodyPr anchor="t">
            <a:normAutofit/>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r>
              <a:rPr lang="en-US" sz="1667"/>
              <a:t>Mobile costs.</a:t>
            </a:r>
            <a:br>
              <a:rPr lang="en-US" sz="1667"/>
            </a:br>
            <a:r>
              <a:rPr lang="en-US" sz="1667"/>
              <a:t>TOTAL MONTHLY = £1,230</a:t>
            </a:r>
            <a:br>
              <a:rPr lang="en-US" sz="1667"/>
            </a:br>
            <a:endParaRPr lang="en-US" sz="1667"/>
          </a:p>
        </p:txBody>
      </p:sp>
      <p:sp>
        <p:nvSpPr>
          <p:cNvPr id="2" name="Date Placeholder 1">
            <a:extLst>
              <a:ext uri="{FF2B5EF4-FFF2-40B4-BE49-F238E27FC236}">
                <a16:creationId xmlns:a16="http://schemas.microsoft.com/office/drawing/2014/main" id="{6CFF40AB-43DD-A393-143B-E0A2D8D655BA}"/>
              </a:ext>
            </a:extLst>
          </p:cNvPr>
          <p:cNvSpPr>
            <a:spLocks noGrp="1"/>
          </p:cNvSpPr>
          <p:nvPr>
            <p:ph type="dt" sz="half" idx="10"/>
          </p:nvPr>
        </p:nvSpPr>
        <p:spPr>
          <a:xfrm>
            <a:off x="1135380" y="4302002"/>
            <a:ext cx="1747157" cy="243417"/>
          </a:xfrm>
        </p:spPr>
        <p:txBody>
          <a:bodyPr anchor="ctr">
            <a:normAutofit/>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fld id="{374B77FF-6985-4B28-A679-B0603C7F64A2}" type="datetime1">
              <a:rPr lang="en-US"/>
              <a:pPr>
                <a:spcAft>
                  <a:spcPts val="400"/>
                </a:spcAft>
              </a:pPr>
              <a:t>6/21/2026</a:t>
            </a:fld>
            <a:endParaRPr lang="en-US"/>
          </a:p>
        </p:txBody>
      </p:sp>
      <p:sp>
        <p:nvSpPr>
          <p:cNvPr id="3" name="Footer Placeholder 2">
            <a:extLst>
              <a:ext uri="{FF2B5EF4-FFF2-40B4-BE49-F238E27FC236}">
                <a16:creationId xmlns:a16="http://schemas.microsoft.com/office/drawing/2014/main" id="{1DB56A23-736A-8F9B-EACF-494E6AE1BE72}"/>
              </a:ext>
            </a:extLst>
          </p:cNvPr>
          <p:cNvSpPr>
            <a:spLocks noGrp="1"/>
          </p:cNvSpPr>
          <p:nvPr>
            <p:ph type="ftr" sz="quarter" idx="11"/>
          </p:nvPr>
        </p:nvSpPr>
        <p:spPr>
          <a:xfrm>
            <a:off x="5505061" y="4302002"/>
            <a:ext cx="1402703" cy="243417"/>
          </a:xfrm>
        </p:spPr>
        <p:txBody>
          <a:bodyPr anchor="ctr">
            <a:normAutofit/>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lnSpc>
                <a:spcPct val="90000"/>
              </a:lnSpc>
              <a:spcAft>
                <a:spcPts val="400"/>
              </a:spcAft>
            </a:pPr>
            <a:r>
              <a:rPr lang="en-US" sz="467"/>
              <a:t>
              </a:t>
            </a:r>
          </a:p>
        </p:txBody>
      </p:sp>
      <p:sp>
        <p:nvSpPr>
          <p:cNvPr id="4" name="Slide Number Placeholder 3">
            <a:extLst>
              <a:ext uri="{FF2B5EF4-FFF2-40B4-BE49-F238E27FC236}">
                <a16:creationId xmlns:a16="http://schemas.microsoft.com/office/drawing/2014/main" id="{A9C76056-13D6-33A8-8D6B-98F83F775322}"/>
              </a:ext>
            </a:extLst>
          </p:cNvPr>
          <p:cNvSpPr>
            <a:spLocks noGrp="1"/>
          </p:cNvSpPr>
          <p:nvPr>
            <p:ph type="sldNum" sz="quarter" idx="12"/>
          </p:nvPr>
        </p:nvSpPr>
        <p:spPr>
          <a:xfrm>
            <a:off x="6882882" y="4302002"/>
            <a:ext cx="214603" cy="243417"/>
          </a:xfrm>
        </p:spPr>
        <p:txBody>
          <a:bodyPr anchor="ctr">
            <a:normAutofit/>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fld id="{6E91CC32-6A6B-4E2E-BBA1-6864F305DA26}" type="slidenum">
              <a:rPr lang="en-US" dirty="0"/>
              <a:pPr>
                <a:spcAft>
                  <a:spcPts val="400"/>
                </a:spcAft>
              </a:pPr>
              <a:t>12</a:t>
            </a:fld>
            <a:endParaRPr lang="en-US"/>
          </a:p>
        </p:txBody>
      </p:sp>
      <p:graphicFrame>
        <p:nvGraphicFramePr>
          <p:cNvPr id="6" name="Table 5">
            <a:extLst>
              <a:ext uri="{FF2B5EF4-FFF2-40B4-BE49-F238E27FC236}">
                <a16:creationId xmlns:a16="http://schemas.microsoft.com/office/drawing/2014/main" id="{0CDF153A-75D2-5690-2369-15B17A3E1C00}"/>
              </a:ext>
            </a:extLst>
          </p:cNvPr>
          <p:cNvGraphicFramePr>
            <a:graphicFrameLocks noGrp="1"/>
          </p:cNvGraphicFramePr>
          <p:nvPr>
            <p:extLst>
              <p:ext uri="{D42A27DB-BD31-4B8C-83A1-F6EECF244321}">
                <p14:modId xmlns:p14="http://schemas.microsoft.com/office/powerpoint/2010/main" val="418226787"/>
              </p:ext>
            </p:extLst>
          </p:nvPr>
        </p:nvGraphicFramePr>
        <p:xfrm>
          <a:off x="1373124" y="1398913"/>
          <a:ext cx="5326789" cy="2552104"/>
        </p:xfrm>
        <a:graphic>
          <a:graphicData uri="http://schemas.openxmlformats.org/drawingml/2006/table">
            <a:tbl>
              <a:tblPr firstRow="1" bandRow="1">
                <a:noFill/>
                <a:tableStyleId>{5C22544A-7EE6-4342-B048-85BDC9FD1C3A}</a:tableStyleId>
              </a:tblPr>
              <a:tblGrid>
                <a:gridCol w="3632261">
                  <a:extLst>
                    <a:ext uri="{9D8B030D-6E8A-4147-A177-3AD203B41FA5}">
                      <a16:colId xmlns:a16="http://schemas.microsoft.com/office/drawing/2014/main" val="1023928005"/>
                    </a:ext>
                  </a:extLst>
                </a:gridCol>
                <a:gridCol w="1694528">
                  <a:extLst>
                    <a:ext uri="{9D8B030D-6E8A-4147-A177-3AD203B41FA5}">
                      <a16:colId xmlns:a16="http://schemas.microsoft.com/office/drawing/2014/main" val="4244211943"/>
                    </a:ext>
                  </a:extLst>
                </a:gridCol>
              </a:tblGrid>
              <a:tr h="527176">
                <a:tc>
                  <a:txBody>
                    <a:bodyPr/>
                    <a:lstStyle/>
                    <a:p>
                      <a:pPr indent="0" algn="l" fontAlgn="b" latinLnBrk="0">
                        <a:buNone/>
                      </a:pPr>
                      <a:r>
                        <a:rPr lang="en-US" sz="2100" b="0" cap="none" spc="0">
                          <a:solidFill>
                            <a:schemeClr val="tx1"/>
                          </a:solidFill>
                          <a:effectLst/>
                          <a:latin typeface="pplxSans"/>
                        </a:rPr>
                        <a:t>Mobile costs</a:t>
                      </a:r>
                    </a:p>
                  </a:txBody>
                  <a:tcPr marL="204469" marR="204469" marT="93941" marB="93941" anchor="b">
                    <a:lnL w="12700" cmpd="sng">
                      <a:noFill/>
                    </a:lnL>
                    <a:lnR w="12700" cmpd="sng">
                      <a:noFill/>
                    </a:lnR>
                    <a:lnT w="28575" cap="flat" cmpd="sng" algn="ctr">
                      <a:solidFill>
                        <a:schemeClr val="tx1"/>
                      </a:solidFill>
                      <a:prstDash val="solid"/>
                    </a:lnT>
                    <a:lnB w="38100" cmpd="sng">
                      <a:noFill/>
                    </a:lnB>
                    <a:noFill/>
                  </a:tcPr>
                </a:tc>
                <a:tc>
                  <a:txBody>
                    <a:bodyPr/>
                    <a:lstStyle/>
                    <a:p>
                      <a:pPr indent="0" algn="l" fontAlgn="b" latinLnBrk="0">
                        <a:buNone/>
                      </a:pPr>
                      <a:r>
                        <a:rPr lang="en-US" sz="2100" b="0" cap="none" spc="0">
                          <a:solidFill>
                            <a:schemeClr val="tx1"/>
                          </a:solidFill>
                          <a:effectLst/>
                          <a:latin typeface="pplxSans"/>
                        </a:rPr>
                        <a:t>Cost</a:t>
                      </a:r>
                    </a:p>
                  </a:txBody>
                  <a:tcPr marL="204469" marR="204469" marT="93941" marB="93941" anchor="b">
                    <a:lnL w="12700" cmpd="sng">
                      <a:noFill/>
                    </a:lnL>
                    <a:lnR w="12700" cmpd="sng">
                      <a:noFill/>
                    </a:lnR>
                    <a:lnT w="28575" cap="flat" cmpd="sng" algn="ctr">
                      <a:solidFill>
                        <a:schemeClr val="tx1"/>
                      </a:solidFill>
                      <a:prstDash val="solid"/>
                    </a:lnT>
                    <a:lnB w="38100" cmpd="sng">
                      <a:noFill/>
                    </a:lnB>
                    <a:noFill/>
                  </a:tcPr>
                </a:tc>
                <a:extLst>
                  <a:ext uri="{0D108BD9-81ED-4DB2-BD59-A6C34878D82A}">
                    <a16:rowId xmlns:a16="http://schemas.microsoft.com/office/drawing/2014/main" val="3923551564"/>
                  </a:ext>
                </a:extLst>
              </a:tr>
              <a:tr h="527176">
                <a:tc>
                  <a:txBody>
                    <a:bodyPr/>
                    <a:lstStyle/>
                    <a:p>
                      <a:pPr indent="0" fontAlgn="base" latinLnBrk="0">
                        <a:buNone/>
                      </a:pPr>
                      <a:r>
                        <a:rPr lang="en-US" sz="2100" cap="none" spc="0">
                          <a:solidFill>
                            <a:schemeClr val="tx1"/>
                          </a:solidFill>
                          <a:effectLst/>
                          <a:latin typeface="pplxSans"/>
                        </a:rPr>
                        <a:t>Fuel (£40/week)</a:t>
                      </a:r>
                    </a:p>
                  </a:txBody>
                  <a:tcPr marL="204469" marR="204469" marT="93941" marB="93941" anchor="ctr">
                    <a:lnL w="28575" cap="flat" cmpd="sng" algn="ctr">
                      <a:noFill/>
                      <a:prstDash val="solid"/>
                    </a:lnL>
                    <a:lnR w="12700" cmpd="sng">
                      <a:noFill/>
                      <a:prstDash val="solid"/>
                    </a:lnR>
                    <a:lnT w="38100" cmpd="sng">
                      <a:noFill/>
                    </a:lnT>
                    <a:lnB w="12700" cap="flat" cmpd="sng" algn="ctr">
                      <a:noFill/>
                      <a:prstDash val="solid"/>
                    </a:lnB>
                    <a:noFill/>
                  </a:tcPr>
                </a:tc>
                <a:tc>
                  <a:txBody>
                    <a:bodyPr/>
                    <a:lstStyle/>
                    <a:p>
                      <a:pPr indent="0" fontAlgn="base" latinLnBrk="0">
                        <a:buNone/>
                      </a:pPr>
                      <a:r>
                        <a:rPr lang="en-US" sz="2100" cap="none" spc="0">
                          <a:solidFill>
                            <a:schemeClr val="tx1"/>
                          </a:solidFill>
                          <a:effectLst/>
                          <a:latin typeface="pplxSans"/>
                        </a:rPr>
                        <a:t>£160</a:t>
                      </a:r>
                    </a:p>
                  </a:txBody>
                  <a:tcPr marL="204469" marR="204469" marT="93941" marB="93941" anchor="ctr">
                    <a:lnL w="12700" cmpd="sng">
                      <a:noFill/>
                      <a:prstDash val="solid"/>
                    </a:lnL>
                    <a:lnR w="28575" cap="flat" cmpd="sng" algn="ctr">
                      <a:noFill/>
                      <a:prstDash val="solid"/>
                    </a:lnR>
                    <a:lnT w="38100" cmpd="sng">
                      <a:noFill/>
                    </a:lnT>
                    <a:lnB w="12700" cap="flat" cmpd="sng" algn="ctr">
                      <a:noFill/>
                      <a:prstDash val="solid"/>
                    </a:lnB>
                    <a:noFill/>
                  </a:tcPr>
                </a:tc>
                <a:extLst>
                  <a:ext uri="{0D108BD9-81ED-4DB2-BD59-A6C34878D82A}">
                    <a16:rowId xmlns:a16="http://schemas.microsoft.com/office/drawing/2014/main" val="700337348"/>
                  </a:ext>
                </a:extLst>
              </a:tr>
              <a:tr h="485288">
                <a:tc>
                  <a:txBody>
                    <a:bodyPr/>
                    <a:lstStyle/>
                    <a:p>
                      <a:pPr indent="0" fontAlgn="base" latinLnBrk="0">
                        <a:buNone/>
                      </a:pPr>
                      <a:r>
                        <a:rPr lang="en-US" sz="1800" cap="none" spc="0">
                          <a:solidFill>
                            <a:schemeClr val="tx1"/>
                          </a:solidFill>
                          <a:effectLst/>
                          <a:latin typeface="pplxSans"/>
                        </a:rPr>
                        <a:t>Insurance</a:t>
                      </a:r>
                    </a:p>
                  </a:txBody>
                  <a:tcPr marL="204469" marR="204469" marT="93941" marB="93941"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indent="0" fontAlgn="base" latinLnBrk="0">
                        <a:buNone/>
                      </a:pPr>
                      <a:r>
                        <a:rPr lang="en-US" sz="1800" cap="none" spc="0">
                          <a:solidFill>
                            <a:schemeClr val="tx1"/>
                          </a:solidFill>
                          <a:effectLst/>
                          <a:latin typeface="pplxSans"/>
                        </a:rPr>
                        <a:t>£32</a:t>
                      </a:r>
                    </a:p>
                  </a:txBody>
                  <a:tcPr marL="204469" marR="204469" marT="93941" marB="93941"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076073703"/>
                  </a:ext>
                </a:extLst>
              </a:tr>
              <a:tr h="527176">
                <a:tc>
                  <a:txBody>
                    <a:bodyPr/>
                    <a:lstStyle/>
                    <a:p>
                      <a:pPr indent="0" fontAlgn="base" latinLnBrk="0">
                        <a:buNone/>
                      </a:pPr>
                      <a:r>
                        <a:rPr lang="en-US" sz="2100" cap="none" spc="0">
                          <a:solidFill>
                            <a:schemeClr val="tx1"/>
                          </a:solidFill>
                          <a:effectLst/>
                          <a:latin typeface="pplxSans"/>
                        </a:rPr>
                        <a:t>Road tax</a:t>
                      </a:r>
                    </a:p>
                  </a:txBody>
                  <a:tcPr marL="204469" marR="204469" marT="93941" marB="93941" anchor="ctr">
                    <a:lnL w="28575" cap="flat" cmpd="sng" algn="ctr">
                      <a:noFill/>
                      <a:prstDash val="solid"/>
                    </a:lnL>
                    <a:lnR w="12700" cmpd="sng">
                      <a:noFill/>
                      <a:prstDash val="solid"/>
                    </a:lnR>
                    <a:lnT w="12700" cmpd="sng">
                      <a:noFill/>
                      <a:prstDash val="solid"/>
                    </a:lnT>
                    <a:lnB w="12700" cap="flat" cmpd="sng" algn="ctr">
                      <a:noFill/>
                      <a:prstDash val="solid"/>
                    </a:lnB>
                    <a:noFill/>
                  </a:tcPr>
                </a:tc>
                <a:tc>
                  <a:txBody>
                    <a:bodyPr/>
                    <a:lstStyle/>
                    <a:p>
                      <a:pPr indent="0" fontAlgn="base" latinLnBrk="0">
                        <a:buNone/>
                      </a:pPr>
                      <a:r>
                        <a:rPr lang="en-US" sz="2100" cap="none" spc="0">
                          <a:solidFill>
                            <a:schemeClr val="tx1"/>
                          </a:solidFill>
                          <a:effectLst/>
                          <a:latin typeface="pplxSans"/>
                        </a:rPr>
                        <a:t>£10</a:t>
                      </a:r>
                    </a:p>
                  </a:txBody>
                  <a:tcPr marL="204469" marR="204469" marT="93941" marB="93941" anchor="ctr">
                    <a:lnL w="12700" cmpd="sng">
                      <a:noFill/>
                      <a:prstDash val="solid"/>
                    </a:lnL>
                    <a:lnR w="28575" cap="flat" cmpd="sng" algn="ctr">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1443595499"/>
                  </a:ext>
                </a:extLst>
              </a:tr>
              <a:tr h="485288">
                <a:tc>
                  <a:txBody>
                    <a:bodyPr/>
                    <a:lstStyle/>
                    <a:p>
                      <a:pPr indent="0" fontAlgn="base" latinLnBrk="0">
                        <a:buNone/>
                      </a:pPr>
                      <a:r>
                        <a:rPr lang="en-US" sz="1800" b="1" cap="none" spc="0">
                          <a:solidFill>
                            <a:schemeClr val="tx1"/>
                          </a:solidFill>
                          <a:effectLst/>
                          <a:latin typeface="pplxSans"/>
                        </a:rPr>
                        <a:t>Mobile costs</a:t>
                      </a:r>
                      <a:endParaRPr lang="en-US" sz="1800" cap="none" spc="0">
                        <a:solidFill>
                          <a:schemeClr val="tx1"/>
                        </a:solidFill>
                        <a:effectLst/>
                        <a:latin typeface="pplxSans"/>
                      </a:endParaRPr>
                    </a:p>
                  </a:txBody>
                  <a:tcPr marL="204469" marR="204469" marT="93941" marB="93941"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indent="0" fontAlgn="base" latinLnBrk="0">
                        <a:buNone/>
                      </a:pPr>
                      <a:r>
                        <a:rPr lang="en-US" sz="1800" b="1" cap="none" spc="0">
                          <a:solidFill>
                            <a:schemeClr val="tx1"/>
                          </a:solidFill>
                          <a:effectLst/>
                          <a:latin typeface="pplxSans"/>
                        </a:rPr>
                        <a:t>£202</a:t>
                      </a:r>
                      <a:endParaRPr lang="en-US" sz="1800" cap="none" spc="0">
                        <a:solidFill>
                          <a:schemeClr val="tx1"/>
                        </a:solidFill>
                        <a:effectLst/>
                        <a:latin typeface="pplxSans"/>
                      </a:endParaRPr>
                    </a:p>
                  </a:txBody>
                  <a:tcPr marL="204469" marR="204469" marT="93941" marB="93941"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199795785"/>
                  </a:ext>
                </a:extLst>
              </a:tr>
            </a:tbl>
          </a:graphicData>
        </a:graphic>
      </p:graphicFrame>
    </p:spTree>
    <p:extLst>
      <p:ext uri="{BB962C8B-B14F-4D97-AF65-F5344CB8AC3E}">
        <p14:creationId xmlns:p14="http://schemas.microsoft.com/office/powerpoint/2010/main" val="30423291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lumMod val="50000"/>
          </a:schemeClr>
        </a:solidFill>
        <a:effectLst/>
      </p:bgPr>
    </p:bg>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BF09AC9C-B368-6878-3310-734A4A581651}"/>
              </a:ext>
            </a:extLst>
          </p:cNvPr>
          <p:cNvGraphicFramePr>
            <a:graphicFrameLocks noGrp="1"/>
          </p:cNvGraphicFramePr>
          <p:nvPr/>
        </p:nvGraphicFramePr>
        <p:xfrm>
          <a:off x="1388534" y="894173"/>
          <a:ext cx="5452533" cy="2783658"/>
        </p:xfrm>
        <a:graphic>
          <a:graphicData uri="http://schemas.openxmlformats.org/drawingml/2006/table">
            <a:tbl>
              <a:tblPr firstRow="1" bandRow="1">
                <a:solidFill>
                  <a:srgbClr val="404040"/>
                </a:solidFill>
                <a:tableStyleId>{5C22544A-7EE6-4342-B048-85BDC9FD1C3A}</a:tableStyleId>
              </a:tblPr>
              <a:tblGrid>
                <a:gridCol w="4086707">
                  <a:extLst>
                    <a:ext uri="{9D8B030D-6E8A-4147-A177-3AD203B41FA5}">
                      <a16:colId xmlns:a16="http://schemas.microsoft.com/office/drawing/2014/main" val="3940020162"/>
                    </a:ext>
                  </a:extLst>
                </a:gridCol>
                <a:gridCol w="1365826">
                  <a:extLst>
                    <a:ext uri="{9D8B030D-6E8A-4147-A177-3AD203B41FA5}">
                      <a16:colId xmlns:a16="http://schemas.microsoft.com/office/drawing/2014/main" val="2510262470"/>
                    </a:ext>
                  </a:extLst>
                </a:gridCol>
              </a:tblGrid>
              <a:tr h="559013">
                <a:tc>
                  <a:txBody>
                    <a:bodyPr/>
                    <a:lstStyle/>
                    <a:p>
                      <a:pPr indent="0" algn="l" fontAlgn="b" latinLnBrk="0">
                        <a:buNone/>
                      </a:pPr>
                      <a:r>
                        <a:rPr lang="en-US" sz="2000" b="0" cap="none" spc="0">
                          <a:solidFill>
                            <a:schemeClr val="bg1"/>
                          </a:solidFill>
                          <a:effectLst/>
                          <a:latin typeface="pplxSans"/>
                        </a:rPr>
                        <a:t>Service</a:t>
                      </a:r>
                    </a:p>
                  </a:txBody>
                  <a:tcPr marL="95070" marR="95070" marT="114084" marB="95070" anchor="ctr">
                    <a:lnL w="12700" cmpd="sng">
                      <a:noFill/>
                    </a:lnL>
                    <a:lnR w="12700" cmpd="sng">
                      <a:noFill/>
                    </a:lnR>
                    <a:lnT w="19050" cap="flat" cmpd="sng" algn="ctr">
                      <a:noFill/>
                      <a:prstDash val="solid"/>
                    </a:lnT>
                    <a:lnB w="38100" cmpd="sng">
                      <a:noFill/>
                    </a:lnB>
                    <a:solidFill>
                      <a:schemeClr val="accent2"/>
                    </a:solidFill>
                  </a:tcPr>
                </a:tc>
                <a:tc>
                  <a:txBody>
                    <a:bodyPr/>
                    <a:lstStyle/>
                    <a:p>
                      <a:pPr indent="0" algn="l" fontAlgn="b" latinLnBrk="0">
                        <a:buNone/>
                      </a:pPr>
                      <a:r>
                        <a:rPr lang="en-US" sz="2000" b="0" cap="none" spc="0">
                          <a:solidFill>
                            <a:schemeClr val="bg1"/>
                          </a:solidFill>
                          <a:effectLst/>
                          <a:latin typeface="pplxSans"/>
                        </a:rPr>
                        <a:t>Price</a:t>
                      </a:r>
                    </a:p>
                  </a:txBody>
                  <a:tcPr marL="95070" marR="95070" marT="114084" marB="95070"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343356071"/>
                  </a:ext>
                </a:extLst>
              </a:tr>
              <a:tr h="444929">
                <a:tc>
                  <a:txBody>
                    <a:bodyPr/>
                    <a:lstStyle/>
                    <a:p>
                      <a:pPr indent="0" fontAlgn="base" latinLnBrk="0">
                        <a:buNone/>
                      </a:pPr>
                      <a:r>
                        <a:rPr lang="en-US" sz="1500" cap="none" spc="0">
                          <a:solidFill>
                            <a:schemeClr val="bg1"/>
                          </a:solidFill>
                          <a:effectLst/>
                          <a:latin typeface="pplxSans"/>
                        </a:rPr>
                        <a:t>Relaxation massage (60 min)</a:t>
                      </a:r>
                    </a:p>
                  </a:txBody>
                  <a:tcPr marL="95070" marR="95070" marT="114084" marB="57042" anchor="ctr">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pPr indent="0" fontAlgn="base" latinLnBrk="0">
                        <a:buNone/>
                      </a:pPr>
                      <a:r>
                        <a:rPr lang="en-US" sz="1500" cap="none" spc="0">
                          <a:solidFill>
                            <a:schemeClr val="bg1"/>
                          </a:solidFill>
                          <a:effectLst/>
                          <a:latin typeface="pplxSans"/>
                        </a:rPr>
                        <a:t>£45</a:t>
                      </a:r>
                    </a:p>
                  </a:txBody>
                  <a:tcPr marL="95070" marR="95070" marT="114084" marB="57042" anchor="ctr">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2718993836"/>
                  </a:ext>
                </a:extLst>
              </a:tr>
              <a:tr h="444929">
                <a:tc>
                  <a:txBody>
                    <a:bodyPr/>
                    <a:lstStyle/>
                    <a:p>
                      <a:pPr indent="0" fontAlgn="base" latinLnBrk="0">
                        <a:buNone/>
                      </a:pPr>
                      <a:r>
                        <a:rPr lang="en-US" sz="1500" cap="none" spc="0">
                          <a:solidFill>
                            <a:schemeClr val="bg1"/>
                          </a:solidFill>
                          <a:effectLst/>
                          <a:latin typeface="pplxSans"/>
                        </a:rPr>
                        <a:t>Sports massage (60 min)</a:t>
                      </a:r>
                    </a:p>
                  </a:txBody>
                  <a:tcPr marL="95070" marR="95070" marT="114084" marB="57042"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indent="0" fontAlgn="base" latinLnBrk="0">
                        <a:buNone/>
                      </a:pPr>
                      <a:r>
                        <a:rPr lang="en-US" sz="1500" cap="none" spc="0">
                          <a:solidFill>
                            <a:schemeClr val="bg1"/>
                          </a:solidFill>
                          <a:effectLst/>
                          <a:latin typeface="pplxSans"/>
                        </a:rPr>
                        <a:t>£55</a:t>
                      </a:r>
                    </a:p>
                  </a:txBody>
                  <a:tcPr marL="95070" marR="95070" marT="114084" marB="57042"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3818852218"/>
                  </a:ext>
                </a:extLst>
              </a:tr>
              <a:tr h="444929">
                <a:tc>
                  <a:txBody>
                    <a:bodyPr/>
                    <a:lstStyle/>
                    <a:p>
                      <a:pPr indent="0" fontAlgn="base" latinLnBrk="0">
                        <a:buNone/>
                      </a:pPr>
                      <a:r>
                        <a:rPr lang="en-US" sz="1500" cap="none" spc="0">
                          <a:solidFill>
                            <a:schemeClr val="bg1"/>
                          </a:solidFill>
                          <a:effectLst/>
                          <a:latin typeface="pplxSans"/>
                        </a:rPr>
                        <a:t>Back-care (45 min)</a:t>
                      </a:r>
                    </a:p>
                  </a:txBody>
                  <a:tcPr marL="95070" marR="95070" marT="114084" marB="57042"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indent="0" fontAlgn="base" latinLnBrk="0">
                        <a:buNone/>
                      </a:pPr>
                      <a:r>
                        <a:rPr lang="en-US" sz="1500" cap="none" spc="0">
                          <a:solidFill>
                            <a:schemeClr val="bg1"/>
                          </a:solidFill>
                          <a:effectLst/>
                          <a:latin typeface="pplxSans"/>
                        </a:rPr>
                        <a:t>£40</a:t>
                      </a:r>
                    </a:p>
                  </a:txBody>
                  <a:tcPr marL="95070" marR="95070" marT="114084" marB="57042"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1638027041"/>
                  </a:ext>
                </a:extLst>
              </a:tr>
              <a:tr h="444929">
                <a:tc>
                  <a:txBody>
                    <a:bodyPr/>
                    <a:lstStyle/>
                    <a:p>
                      <a:pPr indent="0" fontAlgn="base" latinLnBrk="0">
                        <a:buNone/>
                      </a:pPr>
                      <a:r>
                        <a:rPr lang="en-US" sz="1500" cap="none" spc="0">
                          <a:solidFill>
                            <a:schemeClr val="bg1"/>
                          </a:solidFill>
                          <a:effectLst/>
                          <a:latin typeface="pplxSans"/>
                        </a:rPr>
                        <a:t>Mobile massage (60 min)</a:t>
                      </a:r>
                    </a:p>
                  </a:txBody>
                  <a:tcPr marL="95070" marR="95070" marT="114084" marB="57042"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indent="0" fontAlgn="base" latinLnBrk="0">
                        <a:buNone/>
                      </a:pPr>
                      <a:r>
                        <a:rPr lang="en-US" sz="1500" cap="none" spc="0">
                          <a:solidFill>
                            <a:schemeClr val="bg1"/>
                          </a:solidFill>
                          <a:effectLst/>
                          <a:latin typeface="pplxSans"/>
                        </a:rPr>
                        <a:t>£65</a:t>
                      </a:r>
                    </a:p>
                  </a:txBody>
                  <a:tcPr marL="95070" marR="95070" marT="114084" marB="57042"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2283490432"/>
                  </a:ext>
                </a:extLst>
              </a:tr>
              <a:tr h="444929">
                <a:tc>
                  <a:txBody>
                    <a:bodyPr/>
                    <a:lstStyle/>
                    <a:p>
                      <a:pPr indent="0" fontAlgn="base" latinLnBrk="0">
                        <a:buNone/>
                      </a:pPr>
                      <a:r>
                        <a:rPr lang="en-US" sz="1500" cap="none" spc="0">
                          <a:solidFill>
                            <a:schemeClr val="bg1"/>
                          </a:solidFill>
                          <a:effectLst/>
                          <a:latin typeface="pplxSans"/>
                        </a:rPr>
                        <a:t>Package (3 sessions)</a:t>
                      </a:r>
                    </a:p>
                  </a:txBody>
                  <a:tcPr marL="95070" marR="95070" marT="114084" marB="57042"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pPr indent="0" fontAlgn="base" latinLnBrk="0">
                        <a:buNone/>
                      </a:pPr>
                      <a:r>
                        <a:rPr lang="en-US" sz="1500" cap="none" spc="0">
                          <a:solidFill>
                            <a:schemeClr val="bg1"/>
                          </a:solidFill>
                          <a:effectLst/>
                          <a:latin typeface="pplxSans"/>
                        </a:rPr>
                        <a:t>£120</a:t>
                      </a:r>
                    </a:p>
                  </a:txBody>
                  <a:tcPr marL="95070" marR="95070" marT="114084" marB="57042" anchor="ctr">
                    <a:lnL w="12700" cmpd="sng">
                      <a:noFill/>
                      <a:prstDash val="solid"/>
                    </a:lnL>
                    <a:lnR w="12700" cmpd="sng">
                      <a:noFill/>
                      <a:prstDash val="solid"/>
                    </a:lnR>
                    <a:lnT w="12700" cmpd="sng">
                      <a:noFill/>
                      <a:prstDash val="solid"/>
                    </a:lnT>
                    <a:lnB w="12700" cmpd="sng">
                      <a:noFill/>
                      <a:prstDash val="solid"/>
                    </a:lnB>
                    <a:solidFill>
                      <a:srgbClr val="404040"/>
                    </a:solidFill>
                  </a:tcPr>
                </a:tc>
                <a:extLst>
                  <a:ext uri="{0D108BD9-81ED-4DB2-BD59-A6C34878D82A}">
                    <a16:rowId xmlns:a16="http://schemas.microsoft.com/office/drawing/2014/main" val="185560304"/>
                  </a:ext>
                </a:extLst>
              </a:tr>
            </a:tbl>
          </a:graphicData>
        </a:graphic>
      </p:graphicFrame>
    </p:spTree>
    <p:extLst>
      <p:ext uri="{BB962C8B-B14F-4D97-AF65-F5344CB8AC3E}">
        <p14:creationId xmlns:p14="http://schemas.microsoft.com/office/powerpoint/2010/main" val="40865756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lumMod val="50000"/>
          </a:schemeClr>
        </a:solidFill>
        <a:effectLst/>
      </p:bgPr>
    </p:bg>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C6C5AC29-CDA6-05F5-E0D6-BB46A947D4E6}"/>
              </a:ext>
            </a:extLst>
          </p:cNvPr>
          <p:cNvSpPr>
            <a:spLocks noGrp="1"/>
          </p:cNvSpPr>
          <p:nvPr>
            <p:ph type="title"/>
          </p:nvPr>
        </p:nvSpPr>
        <p:spPr/>
        <p:txBody>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r>
              <a:rPr lang="en-US">
                <a:latin typeface="Lucida Bright"/>
              </a:rPr>
              <a:t>12 Month Cash Flow.</a:t>
            </a:r>
          </a:p>
          <a:p>
            <a:endParaRPr lang="en-US"/>
          </a:p>
        </p:txBody>
      </p:sp>
      <p:sp>
        <p:nvSpPr>
          <p:cNvPr id="19" name="Date Placeholder 3">
            <a:extLst>
              <a:ext uri="{FF2B5EF4-FFF2-40B4-BE49-F238E27FC236}">
                <a16:creationId xmlns:a16="http://schemas.microsoft.com/office/drawing/2014/main" id="{980C64E4-C4A2-1BDB-CEAB-D4EF785CB512}"/>
              </a:ext>
            </a:extLst>
          </p:cNvPr>
          <p:cNvSpPr>
            <a:spLocks noGrp="1"/>
          </p:cNvSpPr>
          <p:nvPr>
            <p:ph type="dt" sz="half" idx="10"/>
          </p:nvPr>
        </p:nvSpPr>
        <p:spPr/>
        <p:txBody>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fld id="{8045DAB4-7EA9-491A-BB5C-5695FE2D5CE5}" type="datetime1">
              <a:rPr lang="en-US" smtClean="0"/>
              <a:pPr>
                <a:spcAft>
                  <a:spcPts val="400"/>
                </a:spcAft>
              </a:pPr>
              <a:t>6/21/2026</a:t>
            </a:fld>
            <a:endParaRPr lang="en-US"/>
          </a:p>
        </p:txBody>
      </p:sp>
      <p:sp>
        <p:nvSpPr>
          <p:cNvPr id="20" name="Footer Placeholder 4">
            <a:extLst>
              <a:ext uri="{FF2B5EF4-FFF2-40B4-BE49-F238E27FC236}">
                <a16:creationId xmlns:a16="http://schemas.microsoft.com/office/drawing/2014/main" id="{73356A47-24B6-8987-4088-0DED4B1ADD0E}"/>
              </a:ext>
            </a:extLst>
          </p:cNvPr>
          <p:cNvSpPr>
            <a:spLocks noGrp="1"/>
          </p:cNvSpPr>
          <p:nvPr>
            <p:ph type="ftr" sz="quarter" idx="11"/>
          </p:nvPr>
        </p:nvSpPr>
        <p:spPr/>
        <p:txBody>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r>
              <a:rPr lang="en-US"/>
              <a:t>
              </a:t>
            </a:r>
          </a:p>
        </p:txBody>
      </p:sp>
      <p:sp>
        <p:nvSpPr>
          <p:cNvPr id="21" name="Slide Number Placeholder 5">
            <a:extLst>
              <a:ext uri="{FF2B5EF4-FFF2-40B4-BE49-F238E27FC236}">
                <a16:creationId xmlns:a16="http://schemas.microsoft.com/office/drawing/2014/main" id="{0A530BD7-86A6-E7A6-4EF0-1F026F0B25BA}"/>
              </a:ext>
            </a:extLst>
          </p:cNvPr>
          <p:cNvSpPr>
            <a:spLocks noGrp="1"/>
          </p:cNvSpPr>
          <p:nvPr>
            <p:ph type="sldNum" sz="quarter" idx="12"/>
          </p:nvPr>
        </p:nvSpPr>
        <p:spPr/>
        <p:txBody>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fld id="{6E91CC32-6A6B-4E2E-BBA1-6864F305DA26}" type="slidenum">
              <a:rPr lang="en-US" smtClean="0"/>
              <a:pPr>
                <a:spcAft>
                  <a:spcPts val="400"/>
                </a:spcAft>
              </a:pPr>
              <a:t>14</a:t>
            </a:fld>
            <a:endParaRPr lang="en-US"/>
          </a:p>
        </p:txBody>
      </p:sp>
      <p:graphicFrame>
        <p:nvGraphicFramePr>
          <p:cNvPr id="3" name="Table 2">
            <a:extLst>
              <a:ext uri="{FF2B5EF4-FFF2-40B4-BE49-F238E27FC236}">
                <a16:creationId xmlns:a16="http://schemas.microsoft.com/office/drawing/2014/main" id="{CBA125A5-7E2F-C836-0FF4-12EAFE65D0DF}"/>
              </a:ext>
            </a:extLst>
          </p:cNvPr>
          <p:cNvGraphicFramePr>
            <a:graphicFrameLocks noGrp="1"/>
          </p:cNvGraphicFramePr>
          <p:nvPr>
            <p:extLst>
              <p:ext uri="{D42A27DB-BD31-4B8C-83A1-F6EECF244321}">
                <p14:modId xmlns:p14="http://schemas.microsoft.com/office/powerpoint/2010/main" val="3706563735"/>
              </p:ext>
            </p:extLst>
          </p:nvPr>
        </p:nvGraphicFramePr>
        <p:xfrm>
          <a:off x="1406236" y="1025236"/>
          <a:ext cx="5566058" cy="3092929"/>
        </p:xfrm>
        <a:graphic>
          <a:graphicData uri="http://schemas.openxmlformats.org/drawingml/2006/table">
            <a:tbl>
              <a:tblPr firstRow="1" bandRow="1">
                <a:solidFill>
                  <a:schemeClr val="tx1">
                    <a:lumMod val="65000"/>
                    <a:lumOff val="35000"/>
                  </a:schemeClr>
                </a:solidFill>
                <a:tableStyleId>{5C22544A-7EE6-4342-B048-85BDC9FD1C3A}</a:tableStyleId>
              </a:tblPr>
              <a:tblGrid>
                <a:gridCol w="1296422">
                  <a:extLst>
                    <a:ext uri="{9D8B030D-6E8A-4147-A177-3AD203B41FA5}">
                      <a16:colId xmlns:a16="http://schemas.microsoft.com/office/drawing/2014/main" val="1689538334"/>
                    </a:ext>
                  </a:extLst>
                </a:gridCol>
                <a:gridCol w="1376986">
                  <a:extLst>
                    <a:ext uri="{9D8B030D-6E8A-4147-A177-3AD203B41FA5}">
                      <a16:colId xmlns:a16="http://schemas.microsoft.com/office/drawing/2014/main" val="2727180149"/>
                    </a:ext>
                  </a:extLst>
                </a:gridCol>
                <a:gridCol w="1528177">
                  <a:extLst>
                    <a:ext uri="{9D8B030D-6E8A-4147-A177-3AD203B41FA5}">
                      <a16:colId xmlns:a16="http://schemas.microsoft.com/office/drawing/2014/main" val="1728910778"/>
                    </a:ext>
                  </a:extLst>
                </a:gridCol>
                <a:gridCol w="1364473">
                  <a:extLst>
                    <a:ext uri="{9D8B030D-6E8A-4147-A177-3AD203B41FA5}">
                      <a16:colId xmlns:a16="http://schemas.microsoft.com/office/drawing/2014/main" val="3404488262"/>
                    </a:ext>
                  </a:extLst>
                </a:gridCol>
              </a:tblGrid>
              <a:tr h="259475">
                <a:tc>
                  <a:txBody>
                    <a:bodyPr/>
                    <a:lstStyle/>
                    <a:p>
                      <a:pPr indent="0" algn="l" fontAlgn="b" latinLnBrk="0">
                        <a:buNone/>
                      </a:pPr>
                      <a:r>
                        <a:rPr lang="en-US" sz="500" b="1" cap="all" spc="60">
                          <a:solidFill>
                            <a:schemeClr val="tx1"/>
                          </a:solidFill>
                          <a:effectLst/>
                          <a:latin typeface="Modern No. 20"/>
                        </a:rPr>
                        <a:t>Month</a:t>
                      </a:r>
                    </a:p>
                  </a:txBody>
                  <a:tcPr marL="58543" marR="58543" marT="58543" marB="58543" anchor="b">
                    <a:lnL w="12700" cmpd="sng">
                      <a:noFill/>
                    </a:lnL>
                    <a:lnR w="12700" cmpd="sng">
                      <a:noFill/>
                    </a:lnR>
                    <a:lnT w="12700" cmpd="sng">
                      <a:noFill/>
                    </a:lnT>
                    <a:lnB w="38100" cmpd="sng">
                      <a:noFill/>
                    </a:lnB>
                    <a:noFill/>
                  </a:tcPr>
                </a:tc>
                <a:tc>
                  <a:txBody>
                    <a:bodyPr/>
                    <a:lstStyle/>
                    <a:p>
                      <a:pPr indent="0" algn="l" fontAlgn="b" latinLnBrk="0">
                        <a:buNone/>
                      </a:pPr>
                      <a:r>
                        <a:rPr lang="en-US" sz="500" b="1" cap="all" spc="60">
                          <a:solidFill>
                            <a:schemeClr val="tx1"/>
                          </a:solidFill>
                          <a:effectLst/>
                          <a:latin typeface="Modern No. 20"/>
                        </a:rPr>
                        <a:t>Inflow</a:t>
                      </a:r>
                    </a:p>
                  </a:txBody>
                  <a:tcPr marL="58543" marR="58543" marT="58543" marB="58543" anchor="b">
                    <a:lnL w="12700" cmpd="sng">
                      <a:noFill/>
                    </a:lnL>
                    <a:lnR w="12700" cmpd="sng">
                      <a:noFill/>
                    </a:lnR>
                    <a:lnT w="12700" cmpd="sng">
                      <a:noFill/>
                    </a:lnT>
                    <a:lnB w="38100" cmpd="sng">
                      <a:noFill/>
                    </a:lnB>
                    <a:noFill/>
                  </a:tcPr>
                </a:tc>
                <a:tc>
                  <a:txBody>
                    <a:bodyPr/>
                    <a:lstStyle/>
                    <a:p>
                      <a:pPr indent="0" algn="l" fontAlgn="b" latinLnBrk="0">
                        <a:buNone/>
                      </a:pPr>
                      <a:r>
                        <a:rPr lang="en-US" sz="500" b="1" cap="all" spc="60">
                          <a:solidFill>
                            <a:schemeClr val="tx1"/>
                          </a:solidFill>
                          <a:effectLst/>
                          <a:latin typeface="Modern No. 20"/>
                        </a:rPr>
                        <a:t>Outflow</a:t>
                      </a:r>
                    </a:p>
                  </a:txBody>
                  <a:tcPr marL="58543" marR="58543" marT="58543" marB="58543" anchor="b">
                    <a:lnL w="12700" cmpd="sng">
                      <a:noFill/>
                    </a:lnL>
                    <a:lnR w="12700" cmpd="sng">
                      <a:noFill/>
                    </a:lnR>
                    <a:lnT w="12700" cmpd="sng">
                      <a:noFill/>
                    </a:lnT>
                    <a:lnB w="38100" cmpd="sng">
                      <a:noFill/>
                    </a:lnB>
                    <a:noFill/>
                  </a:tcPr>
                </a:tc>
                <a:tc>
                  <a:txBody>
                    <a:bodyPr/>
                    <a:lstStyle/>
                    <a:p>
                      <a:pPr indent="0" algn="l" fontAlgn="b" latinLnBrk="0">
                        <a:buNone/>
                      </a:pPr>
                      <a:r>
                        <a:rPr lang="en-US" sz="500" b="1" cap="all" spc="60">
                          <a:solidFill>
                            <a:schemeClr val="tx1"/>
                          </a:solidFill>
                          <a:effectLst/>
                          <a:latin typeface="Modern No. 20"/>
                        </a:rPr>
                        <a:t>Net</a:t>
                      </a:r>
                    </a:p>
                  </a:txBody>
                  <a:tcPr marL="58543" marR="58543" marT="58543" marB="58543" anchor="b">
                    <a:lnL w="12700" cmpd="sng">
                      <a:noFill/>
                    </a:lnL>
                    <a:lnR w="12700" cmpd="sng">
                      <a:noFill/>
                    </a:lnR>
                    <a:lnT w="12700" cmpd="sng">
                      <a:noFill/>
                    </a:lnT>
                    <a:lnB w="38100" cmpd="sng">
                      <a:noFill/>
                    </a:lnB>
                    <a:noFill/>
                  </a:tcPr>
                </a:tc>
                <a:extLst>
                  <a:ext uri="{0D108BD9-81ED-4DB2-BD59-A6C34878D82A}">
                    <a16:rowId xmlns:a16="http://schemas.microsoft.com/office/drawing/2014/main" val="3869356550"/>
                  </a:ext>
                </a:extLst>
              </a:tr>
              <a:tr h="217958">
                <a:tc>
                  <a:txBody>
                    <a:bodyPr/>
                    <a:lstStyle/>
                    <a:p>
                      <a:pPr indent="0" fontAlgn="base" latinLnBrk="0">
                        <a:buNone/>
                      </a:pPr>
                      <a:r>
                        <a:rPr lang="en-US" sz="700" cap="none" spc="0">
                          <a:solidFill>
                            <a:schemeClr val="bg1"/>
                          </a:solidFill>
                          <a:effectLst/>
                          <a:latin typeface="pplxSans"/>
                        </a:rPr>
                        <a:t>1</a:t>
                      </a:r>
                    </a:p>
                  </a:txBody>
                  <a:tcPr marL="32524" marR="32524" marT="19515" marB="39029" anchor="ctr">
                    <a:lnL w="12700" cmpd="sng">
                      <a:noFill/>
                      <a:prstDash val="solid"/>
                    </a:lnL>
                    <a:lnR w="12700" cmpd="sng">
                      <a:noFill/>
                      <a:prstDash val="solid"/>
                    </a:lnR>
                    <a:lnT w="38100" cmpd="sng">
                      <a:noFill/>
                    </a:lnT>
                    <a:lnB w="12700" cmpd="sng">
                      <a:noFill/>
                      <a:prstDash val="solid"/>
                    </a:lnB>
                    <a:solidFill>
                      <a:schemeClr val="tx1">
                        <a:lumMod val="65000"/>
                        <a:lumOff val="35000"/>
                      </a:schemeClr>
                    </a:solidFill>
                  </a:tcPr>
                </a:tc>
                <a:tc>
                  <a:txBody>
                    <a:bodyPr/>
                    <a:lstStyle/>
                    <a:p>
                      <a:pPr indent="0" fontAlgn="base" latinLnBrk="0">
                        <a:buNone/>
                      </a:pPr>
                      <a:r>
                        <a:rPr lang="en-US" sz="700" cap="none" spc="0">
                          <a:solidFill>
                            <a:schemeClr val="bg1"/>
                          </a:solidFill>
                          <a:effectLst/>
                          <a:latin typeface="pplxSans"/>
                        </a:rPr>
                        <a:t>£0</a:t>
                      </a:r>
                    </a:p>
                  </a:txBody>
                  <a:tcPr marL="32524" marR="32524" marT="19515" marB="39029" anchor="ctr">
                    <a:lnL w="12700" cmpd="sng">
                      <a:noFill/>
                      <a:prstDash val="solid"/>
                    </a:lnL>
                    <a:lnR w="12700" cmpd="sng">
                      <a:noFill/>
                      <a:prstDash val="solid"/>
                    </a:lnR>
                    <a:lnT w="38100" cmpd="sng">
                      <a:noFill/>
                    </a:lnT>
                    <a:lnB w="12700" cmpd="sng">
                      <a:noFill/>
                      <a:prstDash val="solid"/>
                    </a:lnB>
                    <a:solidFill>
                      <a:schemeClr val="tx1">
                        <a:lumMod val="65000"/>
                        <a:lumOff val="35000"/>
                      </a:schemeClr>
                    </a:solidFill>
                  </a:tcPr>
                </a:tc>
                <a:tc>
                  <a:txBody>
                    <a:bodyPr/>
                    <a:lstStyle/>
                    <a:p>
                      <a:pPr indent="0" fontAlgn="base" latinLnBrk="0">
                        <a:buNone/>
                      </a:pPr>
                      <a:r>
                        <a:rPr lang="en-US" sz="700" cap="none" spc="0">
                          <a:solidFill>
                            <a:schemeClr val="bg1"/>
                          </a:solidFill>
                          <a:effectLst/>
                          <a:latin typeface="pplxSans"/>
                        </a:rPr>
                        <a:t>£2,050</a:t>
                      </a:r>
                    </a:p>
                  </a:txBody>
                  <a:tcPr marL="32524" marR="32524" marT="19515" marB="39029" anchor="ctr">
                    <a:lnL w="12700" cmpd="sng">
                      <a:noFill/>
                      <a:prstDash val="solid"/>
                    </a:lnL>
                    <a:lnR w="12700" cmpd="sng">
                      <a:noFill/>
                      <a:prstDash val="solid"/>
                    </a:lnR>
                    <a:lnT w="38100" cmpd="sng">
                      <a:noFill/>
                    </a:lnT>
                    <a:lnB w="12700" cmpd="sng">
                      <a:noFill/>
                      <a:prstDash val="solid"/>
                    </a:lnB>
                    <a:solidFill>
                      <a:schemeClr val="tx1">
                        <a:lumMod val="65000"/>
                        <a:lumOff val="35000"/>
                      </a:schemeClr>
                    </a:solidFill>
                  </a:tcPr>
                </a:tc>
                <a:tc>
                  <a:txBody>
                    <a:bodyPr/>
                    <a:lstStyle/>
                    <a:p>
                      <a:pPr indent="0" fontAlgn="base" latinLnBrk="0">
                        <a:buNone/>
                      </a:pPr>
                      <a:r>
                        <a:rPr lang="en-US" sz="700" cap="none" spc="0">
                          <a:solidFill>
                            <a:schemeClr val="bg1"/>
                          </a:solidFill>
                          <a:effectLst/>
                          <a:latin typeface="pplxSans"/>
                        </a:rPr>
                        <a:t>-£2,050</a:t>
                      </a:r>
                    </a:p>
                  </a:txBody>
                  <a:tcPr marL="32524" marR="32524" marT="19515" marB="39029" anchor="ctr">
                    <a:lnL w="12700" cmpd="sng">
                      <a:noFill/>
                      <a:prstDash val="solid"/>
                    </a:lnL>
                    <a:lnR w="12700" cmpd="sng">
                      <a:noFill/>
                      <a:prstDash val="solid"/>
                    </a:lnR>
                    <a:lnT w="38100" cmpd="sng">
                      <a:noFill/>
                    </a:lnT>
                    <a:lnB w="12700" cmpd="sng">
                      <a:noFill/>
                      <a:prstDash val="solid"/>
                    </a:lnB>
                    <a:solidFill>
                      <a:schemeClr val="tx1">
                        <a:lumMod val="65000"/>
                        <a:lumOff val="35000"/>
                      </a:schemeClr>
                    </a:solidFill>
                  </a:tcPr>
                </a:tc>
                <a:extLst>
                  <a:ext uri="{0D108BD9-81ED-4DB2-BD59-A6C34878D82A}">
                    <a16:rowId xmlns:a16="http://schemas.microsoft.com/office/drawing/2014/main" val="1284099039"/>
                  </a:ext>
                </a:extLst>
              </a:tr>
              <a:tr h="217958">
                <a:tc>
                  <a:txBody>
                    <a:bodyPr/>
                    <a:lstStyle/>
                    <a:p>
                      <a:pPr indent="0" fontAlgn="base" latinLnBrk="0">
                        <a:buNone/>
                      </a:pPr>
                      <a:r>
                        <a:rPr lang="en-US" sz="700" cap="none" spc="0">
                          <a:solidFill>
                            <a:schemeClr val="bg1"/>
                          </a:solidFill>
                          <a:effectLst/>
                          <a:latin typeface="pplxSans"/>
                        </a:rPr>
                        <a:t>2</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indent="0" fontAlgn="base" latinLnBrk="0">
                        <a:buNone/>
                      </a:pPr>
                      <a:r>
                        <a:rPr lang="en-US" sz="700" cap="none" spc="0">
                          <a:solidFill>
                            <a:schemeClr val="bg1"/>
                          </a:solidFill>
                          <a:effectLst/>
                          <a:latin typeface="pplxSans"/>
                        </a:rPr>
                        <a:t>£450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indent="0" fontAlgn="base" latinLnBrk="0">
                        <a:buNone/>
                      </a:pPr>
                      <a:r>
                        <a:rPr lang="en-US" sz="700" cap="none" spc="0">
                          <a:solidFill>
                            <a:schemeClr val="bg1"/>
                          </a:solidFill>
                          <a:effectLst/>
                          <a:latin typeface="pplxSans"/>
                        </a:rPr>
                        <a:t>£1,230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indent="0" fontAlgn="base" latinLnBrk="0">
                        <a:buNone/>
                      </a:pPr>
                      <a:r>
                        <a:rPr lang="en-US" sz="700" cap="none" spc="0">
                          <a:solidFill>
                            <a:schemeClr val="bg1"/>
                          </a:solidFill>
                          <a:effectLst/>
                          <a:latin typeface="pplxSans"/>
                        </a:rPr>
                        <a:t>-£780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rgbClr val="262626"/>
                    </a:solidFill>
                  </a:tcPr>
                </a:tc>
                <a:extLst>
                  <a:ext uri="{0D108BD9-81ED-4DB2-BD59-A6C34878D82A}">
                    <a16:rowId xmlns:a16="http://schemas.microsoft.com/office/drawing/2014/main" val="4044945908"/>
                  </a:ext>
                </a:extLst>
              </a:tr>
              <a:tr h="217958">
                <a:tc>
                  <a:txBody>
                    <a:bodyPr/>
                    <a:lstStyle/>
                    <a:p>
                      <a:pPr indent="0" fontAlgn="base" latinLnBrk="0">
                        <a:buNone/>
                      </a:pPr>
                      <a:r>
                        <a:rPr lang="en-US" sz="700" cap="none" spc="0">
                          <a:solidFill>
                            <a:schemeClr val="bg1"/>
                          </a:solidFill>
                          <a:effectLst/>
                          <a:latin typeface="pplxSans"/>
                        </a:rPr>
                        <a:t>3</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indent="0" fontAlgn="base" latinLnBrk="0">
                        <a:buNone/>
                      </a:pPr>
                      <a:r>
                        <a:rPr lang="en-US" sz="700" cap="none" spc="0">
                          <a:solidFill>
                            <a:schemeClr val="bg1"/>
                          </a:solidFill>
                          <a:effectLst/>
                          <a:latin typeface="pplxSans"/>
                        </a:rPr>
                        <a:t>£900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indent="0" fontAlgn="base" latinLnBrk="0">
                        <a:buNone/>
                      </a:pPr>
                      <a:r>
                        <a:rPr lang="en-US" sz="700" cap="none" spc="0">
                          <a:solidFill>
                            <a:schemeClr val="bg1"/>
                          </a:solidFill>
                          <a:effectLst/>
                          <a:latin typeface="pplxSans"/>
                        </a:rPr>
                        <a:t>£1,230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indent="0" fontAlgn="base" latinLnBrk="0">
                        <a:buNone/>
                      </a:pPr>
                      <a:r>
                        <a:rPr lang="en-US" sz="700" cap="none" spc="0">
                          <a:solidFill>
                            <a:schemeClr val="bg1"/>
                          </a:solidFill>
                          <a:effectLst/>
                          <a:latin typeface="pplxSans"/>
                        </a:rPr>
                        <a:t>-£330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1942515867"/>
                  </a:ext>
                </a:extLst>
              </a:tr>
              <a:tr h="217958">
                <a:tc>
                  <a:txBody>
                    <a:bodyPr/>
                    <a:lstStyle/>
                    <a:p>
                      <a:pPr indent="0" fontAlgn="base" latinLnBrk="0">
                        <a:buNone/>
                      </a:pPr>
                      <a:r>
                        <a:rPr lang="en-US" sz="700" cap="none" spc="0">
                          <a:solidFill>
                            <a:schemeClr val="bg1"/>
                          </a:solidFill>
                          <a:effectLst/>
                          <a:latin typeface="pplxSans"/>
                        </a:rPr>
                        <a:t>4</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indent="0" fontAlgn="base" latinLnBrk="0">
                        <a:buNone/>
                      </a:pPr>
                      <a:r>
                        <a:rPr lang="en-US" sz="700" cap="none" spc="0">
                          <a:solidFill>
                            <a:schemeClr val="bg1"/>
                          </a:solidFill>
                          <a:effectLst/>
                          <a:latin typeface="pplxSans"/>
                        </a:rPr>
                        <a:t>£1,350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indent="0" fontAlgn="base" latinLnBrk="0">
                        <a:buNone/>
                      </a:pPr>
                      <a:r>
                        <a:rPr lang="en-US" sz="700" cap="none" spc="0">
                          <a:solidFill>
                            <a:schemeClr val="bg1"/>
                          </a:solidFill>
                          <a:effectLst/>
                          <a:latin typeface="pplxSans"/>
                        </a:rPr>
                        <a:t>£1,230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indent="0" fontAlgn="base" latinLnBrk="0">
                        <a:buNone/>
                      </a:pPr>
                      <a:r>
                        <a:rPr lang="en-US" sz="700" cap="none" spc="0">
                          <a:solidFill>
                            <a:schemeClr val="bg1"/>
                          </a:solidFill>
                          <a:effectLst/>
                          <a:latin typeface="pplxSans"/>
                        </a:rPr>
                        <a:t>+£120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rgbClr val="262626"/>
                    </a:solidFill>
                  </a:tcPr>
                </a:tc>
                <a:extLst>
                  <a:ext uri="{0D108BD9-81ED-4DB2-BD59-A6C34878D82A}">
                    <a16:rowId xmlns:a16="http://schemas.microsoft.com/office/drawing/2014/main" val="3926227476"/>
                  </a:ext>
                </a:extLst>
              </a:tr>
              <a:tr h="217958">
                <a:tc>
                  <a:txBody>
                    <a:bodyPr/>
                    <a:lstStyle/>
                    <a:p>
                      <a:pPr indent="0" fontAlgn="base" latinLnBrk="0">
                        <a:buNone/>
                      </a:pPr>
                      <a:r>
                        <a:rPr lang="en-US" sz="700" cap="none" spc="0">
                          <a:solidFill>
                            <a:schemeClr val="bg1"/>
                          </a:solidFill>
                          <a:effectLst/>
                          <a:latin typeface="pplxSans"/>
                        </a:rPr>
                        <a:t>5</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indent="0" fontAlgn="base" latinLnBrk="0">
                        <a:buNone/>
                      </a:pPr>
                      <a:r>
                        <a:rPr lang="en-US" sz="700" cap="none" spc="0">
                          <a:solidFill>
                            <a:schemeClr val="bg1"/>
                          </a:solidFill>
                          <a:effectLst/>
                          <a:latin typeface="pplxSans"/>
                        </a:rPr>
                        <a:t>£1,800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indent="0" fontAlgn="base" latinLnBrk="0">
                        <a:buNone/>
                      </a:pPr>
                      <a:r>
                        <a:rPr lang="en-US" sz="700" cap="none" spc="0">
                          <a:solidFill>
                            <a:schemeClr val="bg1"/>
                          </a:solidFill>
                          <a:effectLst/>
                          <a:latin typeface="pplxSans"/>
                        </a:rPr>
                        <a:t>£1,230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indent="0" fontAlgn="base" latinLnBrk="0">
                        <a:buNone/>
                      </a:pPr>
                      <a:r>
                        <a:rPr lang="en-US" sz="700" cap="none" spc="0">
                          <a:solidFill>
                            <a:schemeClr val="bg1"/>
                          </a:solidFill>
                          <a:effectLst/>
                          <a:latin typeface="pplxSans"/>
                        </a:rPr>
                        <a:t>+£570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3304587268"/>
                  </a:ext>
                </a:extLst>
              </a:tr>
              <a:tr h="217958">
                <a:tc>
                  <a:txBody>
                    <a:bodyPr/>
                    <a:lstStyle/>
                    <a:p>
                      <a:pPr indent="0" fontAlgn="base" latinLnBrk="0">
                        <a:buNone/>
                      </a:pPr>
                      <a:r>
                        <a:rPr lang="en-US" sz="700" cap="none" spc="0">
                          <a:solidFill>
                            <a:schemeClr val="bg1"/>
                          </a:solidFill>
                          <a:effectLst/>
                          <a:latin typeface="pplxSans"/>
                        </a:rPr>
                        <a:t>6</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indent="0" fontAlgn="base" latinLnBrk="0">
                        <a:buNone/>
                      </a:pPr>
                      <a:r>
                        <a:rPr lang="en-US" sz="700" cap="none" spc="0">
                          <a:solidFill>
                            <a:schemeClr val="bg1"/>
                          </a:solidFill>
                          <a:effectLst/>
                          <a:latin typeface="pplxSans"/>
                        </a:rPr>
                        <a:t>£2,250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indent="0" fontAlgn="base" latinLnBrk="0">
                        <a:buNone/>
                      </a:pPr>
                      <a:r>
                        <a:rPr lang="en-US" sz="700" cap="none" spc="0">
                          <a:solidFill>
                            <a:schemeClr val="bg1"/>
                          </a:solidFill>
                          <a:effectLst/>
                          <a:latin typeface="pplxSans"/>
                        </a:rPr>
                        <a:t>£1,230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indent="0" fontAlgn="base" latinLnBrk="0">
                        <a:buNone/>
                      </a:pPr>
                      <a:r>
                        <a:rPr lang="en-US" sz="700" cap="none" spc="0">
                          <a:solidFill>
                            <a:schemeClr val="bg1"/>
                          </a:solidFill>
                          <a:effectLst/>
                          <a:latin typeface="pplxSans"/>
                        </a:rPr>
                        <a:t>+£1,020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rgbClr val="262626"/>
                    </a:solidFill>
                  </a:tcPr>
                </a:tc>
                <a:extLst>
                  <a:ext uri="{0D108BD9-81ED-4DB2-BD59-A6C34878D82A}">
                    <a16:rowId xmlns:a16="http://schemas.microsoft.com/office/drawing/2014/main" val="751751819"/>
                  </a:ext>
                </a:extLst>
              </a:tr>
              <a:tr h="217958">
                <a:tc>
                  <a:txBody>
                    <a:bodyPr/>
                    <a:lstStyle/>
                    <a:p>
                      <a:pPr indent="0" fontAlgn="base" latinLnBrk="0">
                        <a:buNone/>
                      </a:pPr>
                      <a:r>
                        <a:rPr lang="en-US" sz="700" cap="none" spc="0">
                          <a:solidFill>
                            <a:schemeClr val="bg1"/>
                          </a:solidFill>
                          <a:effectLst/>
                          <a:latin typeface="pplxSans"/>
                        </a:rPr>
                        <a:t>7</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indent="0" fontAlgn="base" latinLnBrk="0">
                        <a:buNone/>
                      </a:pPr>
                      <a:r>
                        <a:rPr lang="en-US" sz="700" cap="none" spc="0">
                          <a:solidFill>
                            <a:schemeClr val="bg1"/>
                          </a:solidFill>
                          <a:effectLst/>
                          <a:latin typeface="pplxSans"/>
                        </a:rPr>
                        <a:t>£2,700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indent="0" fontAlgn="base" latinLnBrk="0">
                        <a:buNone/>
                      </a:pPr>
                      <a:r>
                        <a:rPr lang="en-US" sz="700" cap="none" spc="0">
                          <a:solidFill>
                            <a:schemeClr val="bg1"/>
                          </a:solidFill>
                          <a:effectLst/>
                          <a:latin typeface="pplxSans"/>
                        </a:rPr>
                        <a:t>£1,230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indent="0" fontAlgn="base" latinLnBrk="0">
                        <a:buNone/>
                      </a:pPr>
                      <a:r>
                        <a:rPr lang="en-US" sz="700" cap="none" spc="0">
                          <a:solidFill>
                            <a:schemeClr val="bg1"/>
                          </a:solidFill>
                          <a:effectLst/>
                          <a:latin typeface="pplxSans"/>
                        </a:rPr>
                        <a:t>+£1,470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1403928921"/>
                  </a:ext>
                </a:extLst>
              </a:tr>
              <a:tr h="217958">
                <a:tc>
                  <a:txBody>
                    <a:bodyPr/>
                    <a:lstStyle/>
                    <a:p>
                      <a:pPr indent="0" fontAlgn="base" latinLnBrk="0">
                        <a:buNone/>
                      </a:pPr>
                      <a:r>
                        <a:rPr lang="en-US" sz="700" cap="none" spc="0">
                          <a:solidFill>
                            <a:schemeClr val="bg1"/>
                          </a:solidFill>
                          <a:effectLst/>
                          <a:latin typeface="pplxSans"/>
                        </a:rPr>
                        <a:t>8</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indent="0" fontAlgn="base" latinLnBrk="0">
                        <a:buNone/>
                      </a:pPr>
                      <a:r>
                        <a:rPr lang="en-US" sz="700" cap="none" spc="0">
                          <a:solidFill>
                            <a:schemeClr val="bg1"/>
                          </a:solidFill>
                          <a:effectLst/>
                          <a:latin typeface="pplxSans"/>
                        </a:rPr>
                        <a:t>£3,150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indent="0" fontAlgn="base" latinLnBrk="0">
                        <a:buNone/>
                      </a:pPr>
                      <a:r>
                        <a:rPr lang="en-US" sz="700" cap="none" spc="0">
                          <a:solidFill>
                            <a:schemeClr val="bg1"/>
                          </a:solidFill>
                          <a:effectLst/>
                          <a:latin typeface="pplxSans"/>
                        </a:rPr>
                        <a:t>£1,230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indent="0" fontAlgn="base" latinLnBrk="0">
                        <a:buNone/>
                      </a:pPr>
                      <a:r>
                        <a:rPr lang="en-US" sz="700" cap="none" spc="0">
                          <a:solidFill>
                            <a:schemeClr val="bg1"/>
                          </a:solidFill>
                          <a:effectLst/>
                          <a:latin typeface="pplxSans"/>
                        </a:rPr>
                        <a:t>+£1,920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rgbClr val="262626"/>
                    </a:solidFill>
                  </a:tcPr>
                </a:tc>
                <a:extLst>
                  <a:ext uri="{0D108BD9-81ED-4DB2-BD59-A6C34878D82A}">
                    <a16:rowId xmlns:a16="http://schemas.microsoft.com/office/drawing/2014/main" val="1207683760"/>
                  </a:ext>
                </a:extLst>
              </a:tr>
              <a:tr h="217958">
                <a:tc>
                  <a:txBody>
                    <a:bodyPr/>
                    <a:lstStyle/>
                    <a:p>
                      <a:pPr indent="0" fontAlgn="base" latinLnBrk="0">
                        <a:buNone/>
                      </a:pPr>
                      <a:r>
                        <a:rPr lang="en-US" sz="700" cap="none" spc="0">
                          <a:solidFill>
                            <a:schemeClr val="bg1"/>
                          </a:solidFill>
                          <a:effectLst/>
                          <a:latin typeface="pplxSans"/>
                        </a:rPr>
                        <a:t>9</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indent="0" fontAlgn="base" latinLnBrk="0">
                        <a:buNone/>
                      </a:pPr>
                      <a:r>
                        <a:rPr lang="en-US" sz="700" cap="none" spc="0">
                          <a:solidFill>
                            <a:schemeClr val="bg1"/>
                          </a:solidFill>
                          <a:effectLst/>
                          <a:latin typeface="pplxSans"/>
                        </a:rPr>
                        <a:t>£3,600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indent="0" fontAlgn="base" latinLnBrk="0">
                        <a:buNone/>
                      </a:pPr>
                      <a:r>
                        <a:rPr lang="en-US" sz="700" cap="none" spc="0">
                          <a:solidFill>
                            <a:schemeClr val="bg1"/>
                          </a:solidFill>
                          <a:effectLst/>
                          <a:latin typeface="pplxSans"/>
                        </a:rPr>
                        <a:t>£1,230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indent="0" fontAlgn="base" latinLnBrk="0">
                        <a:buNone/>
                      </a:pPr>
                      <a:r>
                        <a:rPr lang="en-US" sz="700" cap="none" spc="0">
                          <a:solidFill>
                            <a:schemeClr val="bg1"/>
                          </a:solidFill>
                          <a:effectLst/>
                          <a:latin typeface="pplxSans"/>
                        </a:rPr>
                        <a:t>+£2,370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3674501592"/>
                  </a:ext>
                </a:extLst>
              </a:tr>
              <a:tr h="217958">
                <a:tc>
                  <a:txBody>
                    <a:bodyPr/>
                    <a:lstStyle/>
                    <a:p>
                      <a:pPr indent="0" fontAlgn="base" latinLnBrk="0">
                        <a:buNone/>
                      </a:pPr>
                      <a:r>
                        <a:rPr lang="en-US" sz="700" cap="none" spc="0">
                          <a:solidFill>
                            <a:schemeClr val="bg1"/>
                          </a:solidFill>
                          <a:effectLst/>
                          <a:latin typeface="pplxSans"/>
                        </a:rPr>
                        <a:t>10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indent="0" fontAlgn="base" latinLnBrk="0">
                        <a:buNone/>
                      </a:pPr>
                      <a:r>
                        <a:rPr lang="en-US" sz="700" cap="none" spc="0">
                          <a:solidFill>
                            <a:schemeClr val="bg1"/>
                          </a:solidFill>
                          <a:effectLst/>
                          <a:latin typeface="pplxSans"/>
                        </a:rPr>
                        <a:t>£4,050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indent="0" fontAlgn="base" latinLnBrk="0">
                        <a:buNone/>
                      </a:pPr>
                      <a:r>
                        <a:rPr lang="en-US" sz="700" cap="none" spc="0">
                          <a:solidFill>
                            <a:schemeClr val="bg1"/>
                          </a:solidFill>
                          <a:effectLst/>
                          <a:latin typeface="pplxSans"/>
                        </a:rPr>
                        <a:t>£1,230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indent="0" fontAlgn="base" latinLnBrk="0">
                        <a:buNone/>
                      </a:pPr>
                      <a:r>
                        <a:rPr lang="en-US" sz="700" cap="none" spc="0">
                          <a:solidFill>
                            <a:schemeClr val="bg1"/>
                          </a:solidFill>
                          <a:effectLst/>
                          <a:latin typeface="pplxSans"/>
                        </a:rPr>
                        <a:t>+£2,820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rgbClr val="262626"/>
                    </a:solidFill>
                  </a:tcPr>
                </a:tc>
                <a:extLst>
                  <a:ext uri="{0D108BD9-81ED-4DB2-BD59-A6C34878D82A}">
                    <a16:rowId xmlns:a16="http://schemas.microsoft.com/office/drawing/2014/main" val="4110729600"/>
                  </a:ext>
                </a:extLst>
              </a:tr>
              <a:tr h="217958">
                <a:tc>
                  <a:txBody>
                    <a:bodyPr/>
                    <a:lstStyle/>
                    <a:p>
                      <a:pPr indent="0" fontAlgn="base" latinLnBrk="0">
                        <a:buNone/>
                      </a:pPr>
                      <a:r>
                        <a:rPr lang="en-US" sz="700" cap="none" spc="0">
                          <a:solidFill>
                            <a:schemeClr val="bg1"/>
                          </a:solidFill>
                          <a:effectLst/>
                          <a:latin typeface="pplxSans"/>
                        </a:rPr>
                        <a:t>11</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indent="0" fontAlgn="base" latinLnBrk="0">
                        <a:buNone/>
                      </a:pPr>
                      <a:r>
                        <a:rPr lang="en-US" sz="700" cap="none" spc="0">
                          <a:solidFill>
                            <a:schemeClr val="bg1"/>
                          </a:solidFill>
                          <a:effectLst/>
                          <a:latin typeface="pplxSans"/>
                        </a:rPr>
                        <a:t>£4,500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indent="0" fontAlgn="base" latinLnBrk="0">
                        <a:buNone/>
                      </a:pPr>
                      <a:r>
                        <a:rPr lang="en-US" sz="700" cap="none" spc="0">
                          <a:solidFill>
                            <a:schemeClr val="bg1"/>
                          </a:solidFill>
                          <a:effectLst/>
                          <a:latin typeface="pplxSans"/>
                        </a:rPr>
                        <a:t>£1,230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indent="0" fontAlgn="base" latinLnBrk="0">
                        <a:buNone/>
                      </a:pPr>
                      <a:r>
                        <a:rPr lang="en-US" sz="700" cap="none" spc="0">
                          <a:solidFill>
                            <a:schemeClr val="bg1"/>
                          </a:solidFill>
                          <a:effectLst/>
                          <a:latin typeface="pplxSans"/>
                        </a:rPr>
                        <a:t>+£3,270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212635825"/>
                  </a:ext>
                </a:extLst>
              </a:tr>
              <a:tr h="217958">
                <a:tc>
                  <a:txBody>
                    <a:bodyPr/>
                    <a:lstStyle/>
                    <a:p>
                      <a:pPr indent="0" fontAlgn="base" latinLnBrk="0">
                        <a:buNone/>
                      </a:pPr>
                      <a:r>
                        <a:rPr lang="en-US" sz="700" cap="none" spc="0">
                          <a:solidFill>
                            <a:schemeClr val="bg1"/>
                          </a:solidFill>
                          <a:effectLst/>
                          <a:latin typeface="pplxSans"/>
                        </a:rPr>
                        <a:t>12</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indent="0" fontAlgn="base" latinLnBrk="0">
                        <a:buNone/>
                      </a:pPr>
                      <a:r>
                        <a:rPr lang="en-US" sz="700" cap="none" spc="0">
                          <a:solidFill>
                            <a:schemeClr val="bg1"/>
                          </a:solidFill>
                          <a:effectLst/>
                          <a:latin typeface="pplxSans"/>
                        </a:rPr>
                        <a:t>£4,950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indent="0" fontAlgn="base" latinLnBrk="0">
                        <a:buNone/>
                      </a:pPr>
                      <a:r>
                        <a:rPr lang="en-US" sz="700" cap="none" spc="0">
                          <a:solidFill>
                            <a:schemeClr val="bg1"/>
                          </a:solidFill>
                          <a:effectLst/>
                          <a:latin typeface="pplxSans"/>
                        </a:rPr>
                        <a:t>£1,230</a:t>
                      </a: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indent="0" fontAlgn="base" latinLnBrk="0">
                        <a:buNone/>
                      </a:pPr>
                      <a:r>
                        <a:rPr lang="en-US" sz="700" b="1" cap="none" spc="0">
                          <a:solidFill>
                            <a:schemeClr val="bg1"/>
                          </a:solidFill>
                          <a:effectLst/>
                          <a:latin typeface="pplxSans"/>
                        </a:rPr>
                        <a:t>+£3,720</a:t>
                      </a:r>
                      <a:endParaRPr lang="en-US" sz="700" cap="none" spc="0">
                        <a:solidFill>
                          <a:schemeClr val="bg1"/>
                        </a:solidFill>
                        <a:effectLst/>
                        <a:latin typeface="pplxSans"/>
                      </a:endParaRP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rgbClr val="262626"/>
                    </a:solidFill>
                  </a:tcPr>
                </a:tc>
                <a:extLst>
                  <a:ext uri="{0D108BD9-81ED-4DB2-BD59-A6C34878D82A}">
                    <a16:rowId xmlns:a16="http://schemas.microsoft.com/office/drawing/2014/main" val="3908385208"/>
                  </a:ext>
                </a:extLst>
              </a:tr>
              <a:tr h="217958">
                <a:tc>
                  <a:txBody>
                    <a:bodyPr/>
                    <a:lstStyle/>
                    <a:p>
                      <a:pPr indent="0" fontAlgn="base" latinLnBrk="0">
                        <a:buNone/>
                      </a:pPr>
                      <a:r>
                        <a:rPr lang="en-US" sz="700" b="1" cap="none" spc="0">
                          <a:solidFill>
                            <a:schemeClr val="bg1"/>
                          </a:solidFill>
                          <a:effectLst/>
                          <a:latin typeface="pplxSans"/>
                        </a:rPr>
                        <a:t>TOTAL</a:t>
                      </a:r>
                      <a:endParaRPr lang="en-US" sz="700" cap="none" spc="0">
                        <a:solidFill>
                          <a:schemeClr val="bg1"/>
                        </a:solidFill>
                        <a:effectLst/>
                        <a:latin typeface="pplxSans"/>
                      </a:endParaRP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indent="0" fontAlgn="base" latinLnBrk="0">
                        <a:buNone/>
                      </a:pPr>
                      <a:r>
                        <a:rPr lang="en-US" sz="700" b="1" cap="none" spc="0">
                          <a:solidFill>
                            <a:schemeClr val="bg1"/>
                          </a:solidFill>
                          <a:effectLst/>
                          <a:latin typeface="pplxSans"/>
                        </a:rPr>
                        <a:t>£27,600</a:t>
                      </a:r>
                      <a:endParaRPr lang="en-US" sz="700" cap="none" spc="0">
                        <a:solidFill>
                          <a:schemeClr val="bg1"/>
                        </a:solidFill>
                        <a:effectLst/>
                        <a:latin typeface="pplxSans"/>
                      </a:endParaRP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indent="0" fontAlgn="base" latinLnBrk="0">
                        <a:buNone/>
                      </a:pPr>
                      <a:r>
                        <a:rPr lang="en-US" sz="700" b="1" cap="none" spc="0">
                          <a:solidFill>
                            <a:schemeClr val="bg1"/>
                          </a:solidFill>
                          <a:effectLst/>
                          <a:latin typeface="pplxSans"/>
                        </a:rPr>
                        <a:t>£16,710</a:t>
                      </a:r>
                      <a:endParaRPr lang="en-US" sz="700" cap="none" spc="0">
                        <a:solidFill>
                          <a:schemeClr val="bg1"/>
                        </a:solidFill>
                        <a:effectLst/>
                        <a:latin typeface="pplxSans"/>
                      </a:endParaRP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indent="0" fontAlgn="base" latinLnBrk="0">
                        <a:buNone/>
                      </a:pPr>
                      <a:r>
                        <a:rPr lang="en-US" sz="700" b="1" cap="none" spc="0">
                          <a:solidFill>
                            <a:schemeClr val="bg1"/>
                          </a:solidFill>
                          <a:effectLst/>
                          <a:latin typeface="pplxSans"/>
                        </a:rPr>
                        <a:t>+£10,890</a:t>
                      </a:r>
                      <a:endParaRPr lang="en-US" sz="700" cap="none" spc="0">
                        <a:solidFill>
                          <a:schemeClr val="bg1"/>
                        </a:solidFill>
                        <a:effectLst/>
                        <a:latin typeface="pplxSans"/>
                      </a:endParaRPr>
                    </a:p>
                  </a:txBody>
                  <a:tcPr marL="32524" marR="32524" marT="19515" marB="39029"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162633239"/>
                  </a:ext>
                </a:extLst>
              </a:tr>
            </a:tbl>
          </a:graphicData>
        </a:graphic>
      </p:graphicFrame>
    </p:spTree>
    <p:extLst>
      <p:ext uri="{BB962C8B-B14F-4D97-AF65-F5344CB8AC3E}">
        <p14:creationId xmlns:p14="http://schemas.microsoft.com/office/powerpoint/2010/main" val="1403969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205C2-12AC-A6D7-EA4B-54B7AE04A923}"/>
              </a:ext>
            </a:extLst>
          </p:cNvPr>
          <p:cNvSpPr>
            <a:spLocks noGrp="1"/>
          </p:cNvSpPr>
          <p:nvPr>
            <p:ph type="title"/>
          </p:nvPr>
        </p:nvSpPr>
        <p:spPr>
          <a:xfrm>
            <a:off x="1363980" y="371857"/>
            <a:ext cx="1797817" cy="1474875"/>
          </a:xfrm>
        </p:spPr>
        <p:txBody>
          <a:bodyPr anchor="t">
            <a:normAutofit/>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br>
              <a:rPr lang="en-US"/>
            </a:br>
            <a:br>
              <a:rPr lang="en-US"/>
            </a:br>
            <a:r>
              <a:rPr lang="en-US"/>
              <a:t>SMART Targets.</a:t>
            </a:r>
          </a:p>
        </p:txBody>
      </p:sp>
      <p:pic>
        <p:nvPicPr>
          <p:cNvPr id="11" name="Content Placeholder 10" descr="A pink calculator with many heads&#10;&#10;AI-generated content may be incorrect.">
            <a:extLst>
              <a:ext uri="{FF2B5EF4-FFF2-40B4-BE49-F238E27FC236}">
                <a16:creationId xmlns:a16="http://schemas.microsoft.com/office/drawing/2014/main" id="{66CCAA2E-C935-D410-20AF-62F27BC49299}"/>
              </a:ext>
            </a:extLst>
          </p:cNvPr>
          <p:cNvPicPr>
            <a:picLocks noGrp="1" noChangeAspect="1"/>
          </p:cNvPicPr>
          <p:nvPr>
            <p:ph type="pic" idx="1"/>
          </p:nvPr>
        </p:nvPicPr>
        <p:blipFill>
          <a:blip r:embed="rId2"/>
          <a:stretch/>
        </p:blipFill>
        <p:spPr>
          <a:xfrm>
            <a:off x="3598461" y="1208072"/>
            <a:ext cx="3241843" cy="2163930"/>
          </a:xfrm>
          <a:prstGeom prst="rect">
            <a:avLst/>
          </a:prstGeom>
          <a:noFill/>
        </p:spPr>
      </p:pic>
      <p:sp>
        <p:nvSpPr>
          <p:cNvPr id="4" name="Text Placeholder 3">
            <a:extLst>
              <a:ext uri="{FF2B5EF4-FFF2-40B4-BE49-F238E27FC236}">
                <a16:creationId xmlns:a16="http://schemas.microsoft.com/office/drawing/2014/main" id="{60F02CC9-B763-FA89-BDF8-E0A7CF8E6345}"/>
              </a:ext>
            </a:extLst>
          </p:cNvPr>
          <p:cNvSpPr>
            <a:spLocks noGrp="1"/>
          </p:cNvSpPr>
          <p:nvPr>
            <p:ph type="body" sz="half" idx="2"/>
          </p:nvPr>
        </p:nvSpPr>
        <p:spPr>
          <a:xfrm>
            <a:off x="1371601" y="1884091"/>
            <a:ext cx="1792793" cy="2289759"/>
          </a:xfrm>
        </p:spPr>
        <p:txBody>
          <a:bodyPr anchor="b">
            <a:normAutofit/>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pPr>
              <a:lnSpc>
                <a:spcPct val="110000"/>
              </a:lnSpc>
            </a:pPr>
            <a:endParaRPr lang="en-US" sz="1200"/>
          </a:p>
          <a:p>
            <a:pPr marL="190510" indent="-190510">
              <a:lnSpc>
                <a:spcPct val="110000"/>
              </a:lnSpc>
              <a:buFont typeface="Arial"/>
              <a:buChar char="•"/>
            </a:pPr>
            <a:r>
              <a:rPr lang="en-US" sz="1200"/>
              <a:t>60 clients by Month 12</a:t>
            </a:r>
          </a:p>
          <a:p>
            <a:pPr marL="190510" indent="-190510">
              <a:lnSpc>
                <a:spcPct val="110000"/>
              </a:lnSpc>
              <a:buFont typeface="Arial"/>
              <a:buChar char="•"/>
            </a:pPr>
            <a:r>
              <a:rPr lang="en-US" sz="1200"/>
              <a:t>20 bookings/month by Month 6</a:t>
            </a:r>
          </a:p>
          <a:p>
            <a:pPr marL="190510" indent="-190510">
              <a:lnSpc>
                <a:spcPct val="110000"/>
              </a:lnSpc>
              <a:buFont typeface="Arial"/>
              <a:buChar char="•"/>
            </a:pPr>
            <a:r>
              <a:rPr lang="en-US" sz="1200"/>
              <a:t>£1,500/month income by Month 12</a:t>
            </a:r>
          </a:p>
          <a:p>
            <a:pPr marL="190510" indent="-190510">
              <a:lnSpc>
                <a:spcPct val="110000"/>
              </a:lnSpc>
              <a:buFont typeface="Arial"/>
              <a:buChar char="•"/>
            </a:pPr>
            <a:r>
              <a:rPr lang="en-US" sz="1200"/>
              <a:t>25 Google reviews by Month 9</a:t>
            </a:r>
          </a:p>
          <a:p>
            <a:pPr>
              <a:lnSpc>
                <a:spcPct val="110000"/>
              </a:lnSpc>
            </a:pPr>
            <a:endParaRPr lang="en-US" sz="1200"/>
          </a:p>
        </p:txBody>
      </p:sp>
      <p:sp>
        <p:nvSpPr>
          <p:cNvPr id="5" name="Date Placeholder 4">
            <a:extLst>
              <a:ext uri="{FF2B5EF4-FFF2-40B4-BE49-F238E27FC236}">
                <a16:creationId xmlns:a16="http://schemas.microsoft.com/office/drawing/2014/main" id="{D02BC21B-D456-C346-3A5C-ACD43F967866}"/>
              </a:ext>
            </a:extLst>
          </p:cNvPr>
          <p:cNvSpPr>
            <a:spLocks noGrp="1"/>
          </p:cNvSpPr>
          <p:nvPr>
            <p:ph type="dt" sz="half" idx="10"/>
          </p:nvPr>
        </p:nvSpPr>
        <p:spPr>
          <a:xfrm>
            <a:off x="1135380" y="4302002"/>
            <a:ext cx="1747157" cy="243417"/>
          </a:xfrm>
        </p:spPr>
        <p:txBody>
          <a:bodyPr anchor="ctr">
            <a:normAutofit/>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fld id="{E18FC2C1-4C2B-4C13-8551-D9BD50C5B732}" type="datetime1">
              <a:rPr lang="en-US"/>
              <a:pPr>
                <a:spcAft>
                  <a:spcPts val="400"/>
                </a:spcAft>
              </a:pPr>
              <a:t>6/21/2026</a:t>
            </a:fld>
            <a:endParaRPr lang="en-US"/>
          </a:p>
        </p:txBody>
      </p:sp>
      <p:sp>
        <p:nvSpPr>
          <p:cNvPr id="6" name="Footer Placeholder 5">
            <a:extLst>
              <a:ext uri="{FF2B5EF4-FFF2-40B4-BE49-F238E27FC236}">
                <a16:creationId xmlns:a16="http://schemas.microsoft.com/office/drawing/2014/main" id="{42D01E06-48F8-654E-8755-C95B013DB11E}"/>
              </a:ext>
            </a:extLst>
          </p:cNvPr>
          <p:cNvSpPr>
            <a:spLocks noGrp="1"/>
          </p:cNvSpPr>
          <p:nvPr>
            <p:ph type="ftr" sz="quarter" idx="11"/>
          </p:nvPr>
        </p:nvSpPr>
        <p:spPr>
          <a:xfrm>
            <a:off x="5505061" y="4302002"/>
            <a:ext cx="1402703" cy="243417"/>
          </a:xfrm>
        </p:spPr>
        <p:txBody>
          <a:bodyPr anchor="ctr">
            <a:normAutofit/>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lnSpc>
                <a:spcPct val="90000"/>
              </a:lnSpc>
              <a:spcAft>
                <a:spcPts val="400"/>
              </a:spcAft>
            </a:pPr>
            <a:r>
              <a:rPr lang="en-US" sz="467"/>
              <a:t>
              </a:t>
            </a:r>
          </a:p>
        </p:txBody>
      </p:sp>
      <p:sp>
        <p:nvSpPr>
          <p:cNvPr id="7" name="Slide Number Placeholder 6">
            <a:extLst>
              <a:ext uri="{FF2B5EF4-FFF2-40B4-BE49-F238E27FC236}">
                <a16:creationId xmlns:a16="http://schemas.microsoft.com/office/drawing/2014/main" id="{DB01E176-0F02-D280-EE0A-66C81CA5BAFC}"/>
              </a:ext>
            </a:extLst>
          </p:cNvPr>
          <p:cNvSpPr>
            <a:spLocks noGrp="1"/>
          </p:cNvSpPr>
          <p:nvPr>
            <p:ph type="sldNum" sz="quarter" idx="12"/>
          </p:nvPr>
        </p:nvSpPr>
        <p:spPr>
          <a:xfrm>
            <a:off x="6882882" y="4302002"/>
            <a:ext cx="214603" cy="243417"/>
          </a:xfrm>
        </p:spPr>
        <p:txBody>
          <a:bodyPr anchor="ctr">
            <a:normAutofit/>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fld id="{CC057153-B650-4DEB-B370-79DDCFDCE934}" type="slidenum">
              <a:rPr lang="en-US" dirty="0"/>
              <a:pPr>
                <a:spcAft>
                  <a:spcPts val="400"/>
                </a:spcAft>
              </a:pPr>
              <a:t>15</a:t>
            </a:fld>
            <a:endParaRPr lang="en-US"/>
          </a:p>
        </p:txBody>
      </p:sp>
    </p:spTree>
    <p:extLst>
      <p:ext uri="{BB962C8B-B14F-4D97-AF65-F5344CB8AC3E}">
        <p14:creationId xmlns:p14="http://schemas.microsoft.com/office/powerpoint/2010/main" val="26352885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FAB49-656E-08E6-79B5-CED1ACA5B631}"/>
              </a:ext>
            </a:extLst>
          </p:cNvPr>
          <p:cNvSpPr>
            <a:spLocks noGrp="1"/>
          </p:cNvSpPr>
          <p:nvPr>
            <p:ph type="title"/>
          </p:nvPr>
        </p:nvSpPr>
        <p:spPr>
          <a:xfrm>
            <a:off x="1365380" y="369078"/>
            <a:ext cx="1797817" cy="1171670"/>
          </a:xfrm>
        </p:spPr>
        <p:txBody>
          <a:bodyPr anchor="t">
            <a:normAutofit/>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r>
              <a:rPr lang="en-US" b="1"/>
              <a:t>SWOT analysis.</a:t>
            </a:r>
          </a:p>
          <a:p>
            <a:endParaRPr lang="en-US"/>
          </a:p>
        </p:txBody>
      </p:sp>
      <p:pic>
        <p:nvPicPr>
          <p:cNvPr id="5" name="Picture Placeholder 4" descr="A computer with various objects on it&#10;&#10;AI-generated content may be incorrect.">
            <a:extLst>
              <a:ext uri="{FF2B5EF4-FFF2-40B4-BE49-F238E27FC236}">
                <a16:creationId xmlns:a16="http://schemas.microsoft.com/office/drawing/2014/main" id="{85B61E56-D1A6-90D4-2BE2-1F12BB587216}"/>
              </a:ext>
            </a:extLst>
          </p:cNvPr>
          <p:cNvPicPr>
            <a:picLocks noGrp="1" noChangeAspect="1"/>
          </p:cNvPicPr>
          <p:nvPr>
            <p:ph idx="1"/>
          </p:nvPr>
        </p:nvPicPr>
        <p:blipFill>
          <a:blip r:embed="rId2"/>
          <a:stretch/>
        </p:blipFill>
        <p:spPr>
          <a:xfrm>
            <a:off x="3634154" y="1142096"/>
            <a:ext cx="3139871" cy="2111563"/>
          </a:xfrm>
          <a:prstGeom prst="rect">
            <a:avLst/>
          </a:prstGeom>
          <a:noFill/>
        </p:spPr>
      </p:pic>
      <p:sp>
        <p:nvSpPr>
          <p:cNvPr id="4" name="Text Placeholder 3">
            <a:extLst>
              <a:ext uri="{FF2B5EF4-FFF2-40B4-BE49-F238E27FC236}">
                <a16:creationId xmlns:a16="http://schemas.microsoft.com/office/drawing/2014/main" id="{4DE411E9-C4E3-66FE-C3A9-54910C69BE51}"/>
              </a:ext>
            </a:extLst>
          </p:cNvPr>
          <p:cNvSpPr>
            <a:spLocks noGrp="1"/>
          </p:cNvSpPr>
          <p:nvPr>
            <p:ph type="body" sz="half" idx="2"/>
          </p:nvPr>
        </p:nvSpPr>
        <p:spPr>
          <a:xfrm>
            <a:off x="1365380" y="1540748"/>
            <a:ext cx="1797817" cy="2485930"/>
          </a:xfrm>
        </p:spPr>
        <p:txBody>
          <a:bodyPr vert="horz" lIns="45720" tIns="22860" rIns="45720" bIns="22860" rtlCol="0" anchor="t">
            <a:normAutofit/>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pPr>
              <a:lnSpc>
                <a:spcPct val="110000"/>
              </a:lnSpc>
            </a:pPr>
            <a:r>
              <a:rPr lang="en-US" sz="867"/>
              <a:t>The main strengths of Healing Hands are low overheads, flexibility and a calm treatment space. Weaknesses include reliance on one person and the need to build reputation, while opportunities include repeat bookings, partnerships with gyms and mobile services. Threats include local competition, regulation and rising costs (Barrow, 2025). (Evans, 2022). (Morris, 2011).</a:t>
            </a:r>
          </a:p>
        </p:txBody>
      </p:sp>
      <p:sp>
        <p:nvSpPr>
          <p:cNvPr id="20" name="Date Placeholder 4">
            <a:extLst>
              <a:ext uri="{FF2B5EF4-FFF2-40B4-BE49-F238E27FC236}">
                <a16:creationId xmlns:a16="http://schemas.microsoft.com/office/drawing/2014/main" id="{23027BD7-D195-DCC4-06C1-C4F55536DB40}"/>
              </a:ext>
            </a:extLst>
          </p:cNvPr>
          <p:cNvSpPr>
            <a:spLocks noGrp="1"/>
          </p:cNvSpPr>
          <p:nvPr>
            <p:ph type="dt" sz="half" idx="10"/>
          </p:nvPr>
        </p:nvSpPr>
        <p:spPr>
          <a:xfrm>
            <a:off x="1135380" y="4302002"/>
            <a:ext cx="1747157" cy="243417"/>
          </a:xfrm>
        </p:spPr>
        <p:txBody>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fld id="{6F5DE913-7714-4A28-9E27-4E2F24D16DBA}" type="datetime1">
              <a:rPr lang="en-US" smtClean="0"/>
              <a:pPr>
                <a:spcAft>
                  <a:spcPts val="400"/>
                </a:spcAft>
              </a:pPr>
              <a:t>6/21/2026</a:t>
            </a:fld>
            <a:endParaRPr lang="en-US"/>
          </a:p>
        </p:txBody>
      </p:sp>
      <p:sp>
        <p:nvSpPr>
          <p:cNvPr id="21" name="Footer Placeholder 5">
            <a:extLst>
              <a:ext uri="{FF2B5EF4-FFF2-40B4-BE49-F238E27FC236}">
                <a16:creationId xmlns:a16="http://schemas.microsoft.com/office/drawing/2014/main" id="{C7BD3D07-4910-E668-6297-57395841A532}"/>
              </a:ext>
            </a:extLst>
          </p:cNvPr>
          <p:cNvSpPr>
            <a:spLocks noGrp="1"/>
          </p:cNvSpPr>
          <p:nvPr>
            <p:ph type="ftr" sz="quarter" idx="11"/>
          </p:nvPr>
        </p:nvSpPr>
        <p:spPr>
          <a:xfrm>
            <a:off x="5505061" y="4302002"/>
            <a:ext cx="1402703" cy="243417"/>
          </a:xfrm>
        </p:spPr>
        <p:txBody>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r>
              <a:rPr lang="en-US"/>
              <a:t>
              </a:t>
            </a:r>
          </a:p>
        </p:txBody>
      </p:sp>
      <p:sp>
        <p:nvSpPr>
          <p:cNvPr id="22" name="Slide Number Placeholder 6">
            <a:extLst>
              <a:ext uri="{FF2B5EF4-FFF2-40B4-BE49-F238E27FC236}">
                <a16:creationId xmlns:a16="http://schemas.microsoft.com/office/drawing/2014/main" id="{89E462A3-3448-195B-4D4B-30FFE7670364}"/>
              </a:ext>
            </a:extLst>
          </p:cNvPr>
          <p:cNvSpPr>
            <a:spLocks noGrp="1"/>
          </p:cNvSpPr>
          <p:nvPr>
            <p:ph type="sldNum" sz="quarter" idx="12"/>
          </p:nvPr>
        </p:nvSpPr>
        <p:spPr>
          <a:xfrm>
            <a:off x="6882882" y="4302002"/>
            <a:ext cx="214603" cy="243417"/>
          </a:xfrm>
        </p:spPr>
        <p:txBody>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fld id="{CC057153-B650-4DEB-B370-79DDCFDCE934}" type="slidenum">
              <a:rPr lang="en-US" smtClean="0"/>
              <a:pPr>
                <a:spcAft>
                  <a:spcPts val="400"/>
                </a:spcAft>
              </a:pPr>
              <a:t>16</a:t>
            </a:fld>
            <a:endParaRPr lang="en-US"/>
          </a:p>
        </p:txBody>
      </p:sp>
    </p:spTree>
    <p:extLst>
      <p:ext uri="{BB962C8B-B14F-4D97-AF65-F5344CB8AC3E}">
        <p14:creationId xmlns:p14="http://schemas.microsoft.com/office/powerpoint/2010/main" val="3962104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A6ECE-C569-7C76-5CEC-300CDCAE6B99}"/>
              </a:ext>
            </a:extLst>
          </p:cNvPr>
          <p:cNvSpPr>
            <a:spLocks noGrp="1"/>
          </p:cNvSpPr>
          <p:nvPr>
            <p:ph type="title"/>
          </p:nvPr>
        </p:nvSpPr>
        <p:spPr/>
        <p:txBody>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r>
              <a:rPr lang="en-US" b="1">
                <a:latin typeface="Modern No. 20"/>
              </a:rPr>
              <a:t>Marketing strategy and branding.</a:t>
            </a:r>
          </a:p>
          <a:p>
            <a:endParaRPr lang="en-US"/>
          </a:p>
        </p:txBody>
      </p:sp>
      <p:pic>
        <p:nvPicPr>
          <p:cNvPr id="5" name="Picture Placeholder 4" descr="A close up of a dart board&#10;&#10;AI-generated content may be incorrect.">
            <a:extLst>
              <a:ext uri="{FF2B5EF4-FFF2-40B4-BE49-F238E27FC236}">
                <a16:creationId xmlns:a16="http://schemas.microsoft.com/office/drawing/2014/main" id="{AF13654D-BE49-378C-7A48-D40AA1DD90BE}"/>
              </a:ext>
            </a:extLst>
          </p:cNvPr>
          <p:cNvPicPr>
            <a:picLocks noGrp="1" noChangeAspect="1"/>
          </p:cNvPicPr>
          <p:nvPr>
            <p:ph type="pic" idx="1"/>
          </p:nvPr>
        </p:nvPicPr>
        <p:blipFill>
          <a:blip r:embed="rId2"/>
          <a:srcRect l="10763" r="10763"/>
          <a:stretch/>
        </p:blipFill>
        <p:spPr>
          <a:prstGeom prst="rect">
            <a:avLst/>
          </a:prstGeom>
        </p:spPr>
      </p:pic>
      <p:sp>
        <p:nvSpPr>
          <p:cNvPr id="4" name="Text Placeholder 3">
            <a:extLst>
              <a:ext uri="{FF2B5EF4-FFF2-40B4-BE49-F238E27FC236}">
                <a16:creationId xmlns:a16="http://schemas.microsoft.com/office/drawing/2014/main" id="{B7387739-4AA7-F445-8B1B-D09C1121A2B7}"/>
              </a:ext>
            </a:extLst>
          </p:cNvPr>
          <p:cNvSpPr>
            <a:spLocks noGrp="1"/>
          </p:cNvSpPr>
          <p:nvPr>
            <p:ph type="body" sz="half" idx="2"/>
          </p:nvPr>
        </p:nvSpPr>
        <p:spPr>
          <a:xfrm>
            <a:off x="1364674" y="1419965"/>
            <a:ext cx="1792793" cy="2726177"/>
          </a:xfrm>
        </p:spPr>
        <p:txBody>
          <a:bodyPr vert="horz" lIns="45720" tIns="22860" rIns="45720" bIns="22860" rtlCol="0" anchor="t">
            <a:noAutofit/>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endParaRPr lang="en-US" sz="1000">
              <a:latin typeface="Calibri"/>
              <a:ea typeface="Calibri"/>
              <a:cs typeface="Calibri"/>
            </a:endParaRPr>
          </a:p>
          <a:p>
            <a:r>
              <a:rPr lang="en-US" sz="1000">
                <a:latin typeface="Calibri"/>
                <a:ea typeface="Calibri"/>
                <a:cs typeface="Calibri"/>
              </a:rPr>
              <a:t>The 12-month marketing strategy will focus on launch offers, Google Business Profile, Facebook, Instagram and local flyers, followed by reviews, referral discounts and partnerships with gyms or personal trainers. Branding will be professional, calming and trustworthy, with real examples such as business cards, flyers and social media posts used to show the business in action (Mintel, 2023).(Pine and Gilmore, 2019).</a:t>
            </a:r>
          </a:p>
          <a:p>
            <a:endParaRPr lang="en-US"/>
          </a:p>
        </p:txBody>
      </p:sp>
    </p:spTree>
    <p:extLst>
      <p:ext uri="{BB962C8B-B14F-4D97-AF65-F5344CB8AC3E}">
        <p14:creationId xmlns:p14="http://schemas.microsoft.com/office/powerpoint/2010/main" val="12433222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B612C-220D-986C-B08B-6D0C917C4FE3}"/>
              </a:ext>
            </a:extLst>
          </p:cNvPr>
          <p:cNvSpPr>
            <a:spLocks noGrp="1"/>
          </p:cNvSpPr>
          <p:nvPr>
            <p:ph type="title"/>
          </p:nvPr>
        </p:nvSpPr>
        <p:spPr>
          <a:xfrm>
            <a:off x="1373124" y="365760"/>
            <a:ext cx="5370576" cy="754839"/>
          </a:xfrm>
        </p:spPr>
        <p:txBody>
          <a:bodyPr anchor="t">
            <a:normAutofit/>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r>
              <a:rPr lang="en-US" b="1"/>
              <a:t>Why invest in me.</a:t>
            </a:r>
          </a:p>
          <a:p>
            <a:endParaRPr lang="en-US"/>
          </a:p>
        </p:txBody>
      </p:sp>
      <p:sp>
        <p:nvSpPr>
          <p:cNvPr id="4" name="Text Placeholder 3">
            <a:extLst>
              <a:ext uri="{FF2B5EF4-FFF2-40B4-BE49-F238E27FC236}">
                <a16:creationId xmlns:a16="http://schemas.microsoft.com/office/drawing/2014/main" id="{7018F478-63B4-E5D0-FDDA-DB4D7F25FCAD}"/>
              </a:ext>
            </a:extLst>
          </p:cNvPr>
          <p:cNvSpPr>
            <a:spLocks noGrp="1"/>
          </p:cNvSpPr>
          <p:nvPr>
            <p:ph sz="half" idx="1"/>
          </p:nvPr>
        </p:nvSpPr>
        <p:spPr>
          <a:xfrm>
            <a:off x="1373124" y="1217083"/>
            <a:ext cx="2590800" cy="2900892"/>
          </a:xfrm>
        </p:spPr>
        <p:txBody>
          <a:bodyPr vert="horz" lIns="45720" tIns="22860" rIns="45720" bIns="22860" rtlCol="0">
            <a:normAutofit/>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pPr>
              <a:lnSpc>
                <a:spcPct val="110000"/>
              </a:lnSpc>
            </a:pPr>
            <a:r>
              <a:rPr lang="en-US"/>
              <a:t>An investor should invest in me because I am committed, motivated and serious about turning this idea into a sustainable business. I bring passion, planning, discipline and a clear understanding of my target market, and I am ready to develop Healing Hands into a strong local brand (Barrow, 2025). (Evans, 2022). (Morris, 2011).</a:t>
            </a:r>
          </a:p>
        </p:txBody>
      </p:sp>
      <p:pic>
        <p:nvPicPr>
          <p:cNvPr id="5" name="Picture Placeholder 4" descr="A blue square with white text&#10;&#10;AI-generated content may be incorrect.">
            <a:extLst>
              <a:ext uri="{FF2B5EF4-FFF2-40B4-BE49-F238E27FC236}">
                <a16:creationId xmlns:a16="http://schemas.microsoft.com/office/drawing/2014/main" id="{4061F7DB-5F52-2051-6EC5-D224A985217E}"/>
              </a:ext>
            </a:extLst>
          </p:cNvPr>
          <p:cNvPicPr>
            <a:picLocks noGrp="1" noChangeAspect="1"/>
          </p:cNvPicPr>
          <p:nvPr>
            <p:ph sz="half" idx="2"/>
          </p:nvPr>
        </p:nvPicPr>
        <p:blipFill>
          <a:blip r:embed="rId2"/>
          <a:srcRect l="6597" r="9444"/>
          <a:stretch>
            <a:fillRect/>
          </a:stretch>
        </p:blipFill>
        <p:spPr>
          <a:xfrm>
            <a:off x="4152900" y="1217083"/>
            <a:ext cx="2590800" cy="2900892"/>
          </a:xfrm>
          <a:prstGeom prst="rect">
            <a:avLst/>
          </a:prstGeom>
          <a:noFill/>
        </p:spPr>
      </p:pic>
      <p:sp>
        <p:nvSpPr>
          <p:cNvPr id="16" name="Date Placeholder 4">
            <a:extLst>
              <a:ext uri="{FF2B5EF4-FFF2-40B4-BE49-F238E27FC236}">
                <a16:creationId xmlns:a16="http://schemas.microsoft.com/office/drawing/2014/main" id="{44E02083-45F2-41E9-41EF-80CF662914EE}"/>
              </a:ext>
            </a:extLst>
          </p:cNvPr>
          <p:cNvSpPr>
            <a:spLocks noGrp="1"/>
          </p:cNvSpPr>
          <p:nvPr>
            <p:ph type="dt" sz="half" idx="10"/>
          </p:nvPr>
        </p:nvSpPr>
        <p:spPr>
          <a:xfrm>
            <a:off x="1135380" y="4302002"/>
            <a:ext cx="1747157" cy="243417"/>
          </a:xfrm>
        </p:spPr>
        <p:txBody>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fld id="{107B26FD-2FD4-4760-A281-EDC66A46BB19}" type="datetime1">
              <a:rPr lang="en-US" smtClean="0"/>
              <a:pPr>
                <a:spcAft>
                  <a:spcPts val="400"/>
                </a:spcAft>
              </a:pPr>
              <a:t>6/21/2026</a:t>
            </a:fld>
            <a:endParaRPr lang="en-US"/>
          </a:p>
        </p:txBody>
      </p:sp>
      <p:sp>
        <p:nvSpPr>
          <p:cNvPr id="17" name="Footer Placeholder 5">
            <a:extLst>
              <a:ext uri="{FF2B5EF4-FFF2-40B4-BE49-F238E27FC236}">
                <a16:creationId xmlns:a16="http://schemas.microsoft.com/office/drawing/2014/main" id="{7937D3E3-3ACA-910B-13D4-6A59C8F315F9}"/>
              </a:ext>
            </a:extLst>
          </p:cNvPr>
          <p:cNvSpPr>
            <a:spLocks noGrp="1"/>
          </p:cNvSpPr>
          <p:nvPr>
            <p:ph type="ftr" sz="quarter" idx="11"/>
          </p:nvPr>
        </p:nvSpPr>
        <p:spPr>
          <a:xfrm>
            <a:off x="5505061" y="4302002"/>
            <a:ext cx="1402703" cy="243417"/>
          </a:xfrm>
        </p:spPr>
        <p:txBody>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r>
              <a:rPr lang="en-US"/>
              <a:t>
              </a:t>
            </a:r>
          </a:p>
        </p:txBody>
      </p:sp>
      <p:sp>
        <p:nvSpPr>
          <p:cNvPr id="18" name="Slide Number Placeholder 6">
            <a:extLst>
              <a:ext uri="{FF2B5EF4-FFF2-40B4-BE49-F238E27FC236}">
                <a16:creationId xmlns:a16="http://schemas.microsoft.com/office/drawing/2014/main" id="{669B07AE-E01A-C72E-D906-BDF4B34C81EE}"/>
              </a:ext>
            </a:extLst>
          </p:cNvPr>
          <p:cNvSpPr>
            <a:spLocks noGrp="1"/>
          </p:cNvSpPr>
          <p:nvPr>
            <p:ph type="sldNum" sz="quarter" idx="12"/>
          </p:nvPr>
        </p:nvSpPr>
        <p:spPr>
          <a:xfrm>
            <a:off x="6882882" y="4302002"/>
            <a:ext cx="214603" cy="243417"/>
          </a:xfrm>
        </p:spPr>
        <p:txBody>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pPr>
              <a:spcAft>
                <a:spcPts val="400"/>
              </a:spcAft>
            </a:pPr>
            <a:fld id="{CC057153-B650-4DEB-B370-79DDCFDCE934}" type="slidenum">
              <a:rPr lang="en-US" smtClean="0"/>
              <a:pPr>
                <a:spcAft>
                  <a:spcPts val="400"/>
                </a:spcAft>
              </a:pPr>
              <a:t>18</a:t>
            </a:fld>
            <a:endParaRPr lang="en-US"/>
          </a:p>
        </p:txBody>
      </p:sp>
    </p:spTree>
    <p:extLst>
      <p:ext uri="{BB962C8B-B14F-4D97-AF65-F5344CB8AC3E}">
        <p14:creationId xmlns:p14="http://schemas.microsoft.com/office/powerpoint/2010/main" val="42503247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A4637-AC6D-FC56-F155-7A0EA35AFF69}"/>
              </a:ext>
            </a:extLst>
          </p:cNvPr>
          <p:cNvSpPr>
            <a:spLocks noGrp="1"/>
          </p:cNvSpPr>
          <p:nvPr>
            <p:ph type="title"/>
          </p:nvPr>
        </p:nvSpPr>
        <p:spPr/>
        <p:txBody>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r>
              <a:rPr lang="en-US" b="1">
                <a:latin typeface="Modern No. 20"/>
              </a:rPr>
              <a:t>References.</a:t>
            </a:r>
          </a:p>
          <a:p>
            <a:endParaRPr lang="en-US"/>
          </a:p>
        </p:txBody>
      </p:sp>
      <p:sp>
        <p:nvSpPr>
          <p:cNvPr id="3" name="Content Placeholder 2">
            <a:extLst>
              <a:ext uri="{FF2B5EF4-FFF2-40B4-BE49-F238E27FC236}">
                <a16:creationId xmlns:a16="http://schemas.microsoft.com/office/drawing/2014/main" id="{13DAB4F9-BE79-73B1-710B-2C44FD497206}"/>
              </a:ext>
            </a:extLst>
          </p:cNvPr>
          <p:cNvSpPr>
            <a:spLocks noGrp="1"/>
          </p:cNvSpPr>
          <p:nvPr>
            <p:ph idx="1"/>
          </p:nvPr>
        </p:nvSpPr>
        <p:spPr/>
        <p:txBody>
          <a:bodyPr vert="horz" lIns="45720" tIns="22860" rIns="45720" bIns="22860" rtlCol="0" anchor="t">
            <a:normAutofit/>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r>
              <a:rPr lang="en-US" sz="1000">
                <a:latin typeface="Calibri"/>
                <a:ea typeface="Calibri"/>
                <a:cs typeface="Calibri"/>
              </a:rPr>
              <a:t>Barrow, C. (2025) </a:t>
            </a:r>
            <a:r>
              <a:rPr lang="en-US" sz="1000" i="1">
                <a:latin typeface="Calibri"/>
                <a:ea typeface="Calibri"/>
                <a:cs typeface="Calibri"/>
              </a:rPr>
              <a:t>The business plan workbook: a step by step guide to creating and developing a successful business</a:t>
            </a:r>
            <a:r>
              <a:rPr lang="en-US" sz="1000">
                <a:latin typeface="Calibri"/>
                <a:ea typeface="Calibri"/>
                <a:cs typeface="Calibri"/>
              </a:rPr>
              <a:t>. 11th </a:t>
            </a:r>
            <a:r>
              <a:rPr lang="en-US" sz="1000" err="1">
                <a:latin typeface="Calibri"/>
                <a:ea typeface="Calibri"/>
                <a:cs typeface="Calibri"/>
              </a:rPr>
              <a:t>edn</a:t>
            </a:r>
            <a:r>
              <a:rPr lang="en-US" sz="1000">
                <a:latin typeface="Calibri"/>
                <a:ea typeface="Calibri"/>
                <a:cs typeface="Calibri"/>
              </a:rPr>
              <a:t>. London: Kogan Page.</a:t>
            </a:r>
          </a:p>
          <a:p>
            <a:r>
              <a:rPr lang="en-US" sz="1000">
                <a:latin typeface="Calibri"/>
                <a:ea typeface="Calibri"/>
                <a:cs typeface="Calibri"/>
              </a:rPr>
              <a:t>Bath Classical Massage (2024) </a:t>
            </a:r>
            <a:r>
              <a:rPr lang="en-US" sz="1000" i="1">
                <a:latin typeface="Calibri"/>
                <a:ea typeface="Calibri"/>
                <a:cs typeface="Calibri"/>
              </a:rPr>
              <a:t>Regulations and legal obligations of a massage therapist</a:t>
            </a:r>
            <a:r>
              <a:rPr lang="en-US" sz="1000">
                <a:latin typeface="Calibri"/>
                <a:ea typeface="Calibri"/>
                <a:cs typeface="Calibri"/>
              </a:rPr>
              <a:t>. Available at: </a:t>
            </a:r>
            <a:r>
              <a:rPr lang="en-US" sz="1000">
                <a:latin typeface="Calibri"/>
                <a:ea typeface="Calibri"/>
                <a:cs typeface="Calibri"/>
                <a:hlinkClick r:id="rId2">
                  <a:extLst>
                    <a:ext uri="{A12FA001-AC4F-418D-AE19-62706E023703}">
                      <ahyp:hlinkClr xmlns:ahyp="http://schemas.microsoft.com/office/drawing/2018/hyperlinkcolor" val="tx"/>
                    </a:ext>
                  </a:extLst>
                </a:hlinkClick>
              </a:rPr>
              <a:t>https://www.bathclassicalmassage.com/blog/regulations-and-legal-obligations-of-a-massage-therapist</a:t>
            </a:r>
            <a:r>
              <a:rPr lang="en-US" sz="1000">
                <a:latin typeface="Calibri"/>
                <a:ea typeface="Calibri"/>
                <a:cs typeface="Calibri"/>
              </a:rPr>
              <a:t> (Accessed: 15 June 2026).</a:t>
            </a:r>
          </a:p>
          <a:p>
            <a:r>
              <a:rPr lang="en-US" sz="1000">
                <a:latin typeface="Calibri"/>
                <a:ea typeface="Calibri"/>
                <a:cs typeface="Calibri"/>
              </a:rPr>
              <a:t>Booksy (2026) </a:t>
            </a:r>
            <a:r>
              <a:rPr lang="en-US" sz="1000" i="1">
                <a:latin typeface="Calibri"/>
                <a:ea typeface="Calibri"/>
                <a:cs typeface="Calibri"/>
              </a:rPr>
              <a:t>Wellness &amp; Day Spa near you in Swansea, Wales</a:t>
            </a:r>
            <a:r>
              <a:rPr lang="en-US" sz="1000">
                <a:latin typeface="Calibri"/>
                <a:ea typeface="Calibri"/>
                <a:cs typeface="Calibri"/>
              </a:rPr>
              <a:t>. Available at: </a:t>
            </a:r>
            <a:r>
              <a:rPr lang="en-US" sz="1000">
                <a:latin typeface="Calibri"/>
                <a:ea typeface="Calibri"/>
                <a:cs typeface="Calibri"/>
                <a:hlinkClick r:id="rId3">
                  <a:extLst>
                    <a:ext uri="{A12FA001-AC4F-418D-AE19-62706E023703}">
                      <ahyp:hlinkClr xmlns:ahyp="http://schemas.microsoft.com/office/drawing/2018/hyperlinkcolor" val="tx"/>
                    </a:ext>
                  </a:extLst>
                </a:hlinkClick>
              </a:rPr>
              <a:t>https://booksy.com/en-gb/s/wellness-day-spa/1793834_swansea</a:t>
            </a:r>
            <a:r>
              <a:rPr lang="en-US" sz="1000">
                <a:latin typeface="Calibri"/>
                <a:ea typeface="Calibri"/>
                <a:cs typeface="Calibri"/>
              </a:rPr>
              <a:t> (Accessed: 15 June 2026).</a:t>
            </a:r>
          </a:p>
          <a:p>
            <a:r>
              <a:rPr lang="en-US" sz="1000">
                <a:latin typeface="Calibri"/>
                <a:ea typeface="Calibri"/>
                <a:cs typeface="Calibri"/>
              </a:rPr>
              <a:t>Body Solve (2026) </a:t>
            </a:r>
            <a:r>
              <a:rPr lang="en-US" sz="1000" i="1">
                <a:latin typeface="Calibri"/>
                <a:ea typeface="Calibri"/>
                <a:cs typeface="Calibri"/>
              </a:rPr>
              <a:t>Osteopathy &amp; Sports Massage | Swansea, Port Talbot, Bridgend</a:t>
            </a:r>
            <a:r>
              <a:rPr lang="en-US" sz="1000">
                <a:latin typeface="Calibri"/>
                <a:ea typeface="Calibri"/>
                <a:cs typeface="Calibri"/>
              </a:rPr>
              <a:t>. Available at: </a:t>
            </a:r>
            <a:r>
              <a:rPr lang="en-US" sz="1000">
                <a:latin typeface="Calibri"/>
                <a:ea typeface="Calibri"/>
                <a:cs typeface="Calibri"/>
                <a:hlinkClick r:id="rId4">
                  <a:extLst>
                    <a:ext uri="{A12FA001-AC4F-418D-AE19-62706E023703}">
                      <ahyp:hlinkClr xmlns:ahyp="http://schemas.microsoft.com/office/drawing/2018/hyperlinkcolor" val="tx"/>
                    </a:ext>
                  </a:extLst>
                </a:hlinkClick>
              </a:rPr>
              <a:t>https://www.bodysolve.co.uk</a:t>
            </a:r>
            <a:r>
              <a:rPr lang="en-US" sz="1000">
                <a:latin typeface="Calibri"/>
                <a:ea typeface="Calibri"/>
                <a:cs typeface="Calibri"/>
              </a:rPr>
              <a:t> (Accessed: 15 June 2026).</a:t>
            </a:r>
          </a:p>
          <a:p>
            <a:r>
              <a:rPr lang="en-US" sz="1000">
                <a:latin typeface="Calibri"/>
                <a:ea typeface="Calibri"/>
                <a:cs typeface="Calibri"/>
              </a:rPr>
              <a:t>Crawford, K. (2021) </a:t>
            </a:r>
            <a:r>
              <a:rPr lang="en-US" sz="1000" i="1">
                <a:latin typeface="Calibri"/>
                <a:ea typeface="Calibri"/>
                <a:cs typeface="Calibri"/>
              </a:rPr>
              <a:t>Entrepreneurial passion</a:t>
            </a:r>
            <a:r>
              <a:rPr lang="en-US" sz="1000">
                <a:latin typeface="Calibri"/>
                <a:ea typeface="Calibri"/>
                <a:cs typeface="Calibri"/>
              </a:rPr>
              <a:t>. Oxford Research Encyclopedias. Available at: </a:t>
            </a:r>
            <a:r>
              <a:rPr lang="en-US" sz="1000">
                <a:latin typeface="Calibri"/>
                <a:ea typeface="Calibri"/>
                <a:cs typeface="Calibri"/>
                <a:hlinkClick r:id="rId5">
                  <a:extLst>
                    <a:ext uri="{A12FA001-AC4F-418D-AE19-62706E023703}">
                      <ahyp:hlinkClr xmlns:ahyp="http://schemas.microsoft.com/office/drawing/2018/hyperlinkcolor" val="tx"/>
                    </a:ext>
                  </a:extLst>
                </a:hlinkClick>
              </a:rPr>
              <a:t>https://academic.oup.com/edited-volume/61793/chapter-abstract</a:t>
            </a:r>
            <a:r>
              <a:rPr lang="en-US" sz="1000">
                <a:latin typeface="Calibri"/>
                <a:ea typeface="Calibri"/>
                <a:cs typeface="Calibri"/>
              </a:rPr>
              <a:t> (Accessed: 15 June 2026).</a:t>
            </a:r>
          </a:p>
          <a:p>
            <a:pPr marL="0" indent="0">
              <a:buNone/>
            </a:pPr>
            <a:endParaRPr lang="en-US"/>
          </a:p>
        </p:txBody>
      </p:sp>
    </p:spTree>
    <p:extLst>
      <p:ext uri="{BB962C8B-B14F-4D97-AF65-F5344CB8AC3E}">
        <p14:creationId xmlns:p14="http://schemas.microsoft.com/office/powerpoint/2010/main" val="34816996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DB241-850E-E6DF-C394-21172D83F246}"/>
              </a:ext>
            </a:extLst>
          </p:cNvPr>
          <p:cNvSpPr>
            <a:spLocks noGrp="1"/>
          </p:cNvSpPr>
          <p:nvPr>
            <p:ph type="title"/>
          </p:nvPr>
        </p:nvSpPr>
        <p:spPr/>
        <p:txBody>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r>
              <a:rPr lang="en-US" b="1">
                <a:latin typeface="Modern No. 20"/>
              </a:rPr>
              <a:t>References.</a:t>
            </a:r>
          </a:p>
          <a:p>
            <a:endParaRPr lang="en-US"/>
          </a:p>
        </p:txBody>
      </p:sp>
      <p:sp>
        <p:nvSpPr>
          <p:cNvPr id="3" name="Content Placeholder 2">
            <a:extLst>
              <a:ext uri="{FF2B5EF4-FFF2-40B4-BE49-F238E27FC236}">
                <a16:creationId xmlns:a16="http://schemas.microsoft.com/office/drawing/2014/main" id="{E3C57DF5-0359-4F47-8163-667BE2188F8E}"/>
              </a:ext>
            </a:extLst>
          </p:cNvPr>
          <p:cNvSpPr>
            <a:spLocks noGrp="1"/>
          </p:cNvSpPr>
          <p:nvPr>
            <p:ph idx="1"/>
          </p:nvPr>
        </p:nvSpPr>
        <p:spPr/>
        <p:txBody>
          <a:bodyPr vert="horz" lIns="45720" tIns="22860" rIns="45720" bIns="22860" rtlCol="0" anchor="t">
            <a:normAutofit/>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r>
              <a:rPr lang="en-US" sz="1000">
                <a:latin typeface="Calibri"/>
                <a:ea typeface="Calibri"/>
                <a:cs typeface="Calibri"/>
              </a:rPr>
              <a:t>Everywhen (2024) </a:t>
            </a:r>
            <a:r>
              <a:rPr lang="en-US" sz="1000" i="1">
                <a:latin typeface="Calibri"/>
                <a:ea typeface="Calibri"/>
                <a:cs typeface="Calibri"/>
              </a:rPr>
              <a:t>Massage therapist insurance</a:t>
            </a:r>
            <a:r>
              <a:rPr lang="en-US" sz="1000">
                <a:latin typeface="Calibri"/>
                <a:ea typeface="Calibri"/>
                <a:cs typeface="Calibri"/>
              </a:rPr>
              <a:t>. Available at: </a:t>
            </a:r>
            <a:r>
              <a:rPr lang="en-US" sz="1000">
                <a:latin typeface="Calibri"/>
                <a:ea typeface="Calibri"/>
                <a:cs typeface="Calibri"/>
                <a:hlinkClick r:id="rId2">
                  <a:extLst>
                    <a:ext uri="{A12FA001-AC4F-418D-AE19-62706E023703}">
                      <ahyp:hlinkClr xmlns:ahyp="http://schemas.microsoft.com/office/drawing/2018/hyperlinkcolor" val="tx"/>
                    </a:ext>
                  </a:extLst>
                </a:hlinkClick>
              </a:rPr>
              <a:t>https://www.everywhen.co.uk/care-and-medical-insurance/massage-therapist-insurance</a:t>
            </a:r>
            <a:r>
              <a:rPr lang="en-US" sz="1000">
                <a:latin typeface="Calibri"/>
                <a:ea typeface="Calibri"/>
                <a:cs typeface="Calibri"/>
              </a:rPr>
              <a:t> (Accessed: 15 June 2026).</a:t>
            </a:r>
          </a:p>
          <a:p>
            <a:r>
              <a:rPr lang="en-US" sz="1000">
                <a:latin typeface="Calibri"/>
                <a:ea typeface="Calibri"/>
                <a:cs typeface="Calibri"/>
              </a:rPr>
              <a:t>Evans, V. (2022) </a:t>
            </a:r>
            <a:r>
              <a:rPr lang="en-US" sz="1000" i="1">
                <a:latin typeface="Calibri"/>
                <a:ea typeface="Calibri"/>
                <a:cs typeface="Calibri"/>
              </a:rPr>
              <a:t>The Financial Times essential guide to writing a business plan: how to win backing to start up or grow your business</a:t>
            </a:r>
            <a:r>
              <a:rPr lang="en-US" sz="1000">
                <a:latin typeface="Calibri"/>
                <a:ea typeface="Calibri"/>
                <a:cs typeface="Calibri"/>
              </a:rPr>
              <a:t>. 3rd </a:t>
            </a:r>
            <a:r>
              <a:rPr lang="en-US" sz="1000" err="1">
                <a:latin typeface="Calibri"/>
                <a:ea typeface="Calibri"/>
                <a:cs typeface="Calibri"/>
              </a:rPr>
              <a:t>edn</a:t>
            </a:r>
            <a:r>
              <a:rPr lang="en-US" sz="1000">
                <a:latin typeface="Calibri"/>
                <a:ea typeface="Calibri"/>
                <a:cs typeface="Calibri"/>
              </a:rPr>
              <a:t>. Harlow: Pearson.</a:t>
            </a:r>
          </a:p>
          <a:p>
            <a:r>
              <a:rPr lang="en-US" sz="1000" err="1">
                <a:latin typeface="Calibri"/>
                <a:ea typeface="Calibri"/>
                <a:cs typeface="Calibri"/>
              </a:rPr>
              <a:t>Fresha</a:t>
            </a:r>
            <a:r>
              <a:rPr lang="en-US" sz="1000">
                <a:latin typeface="Calibri"/>
                <a:ea typeface="Calibri"/>
                <a:cs typeface="Calibri"/>
              </a:rPr>
              <a:t> (2026) </a:t>
            </a:r>
            <a:r>
              <a:rPr lang="en-US" sz="1000" i="1" err="1">
                <a:latin typeface="Calibri"/>
                <a:ea typeface="Calibri"/>
                <a:cs typeface="Calibri"/>
              </a:rPr>
              <a:t>Najlepsze</a:t>
            </a:r>
            <a:r>
              <a:rPr lang="en-US" sz="1000" i="1">
                <a:latin typeface="Calibri"/>
                <a:ea typeface="Calibri"/>
                <a:cs typeface="Calibri"/>
              </a:rPr>
              <a:t> </a:t>
            </a:r>
            <a:r>
              <a:rPr lang="en-US" sz="1000" i="1" err="1">
                <a:latin typeface="Calibri"/>
                <a:ea typeface="Calibri"/>
                <a:cs typeface="Calibri"/>
              </a:rPr>
              <a:t>masaże</a:t>
            </a:r>
            <a:r>
              <a:rPr lang="en-US" sz="1000" i="1">
                <a:latin typeface="Calibri"/>
                <a:ea typeface="Calibri"/>
                <a:cs typeface="Calibri"/>
              </a:rPr>
              <a:t> w </a:t>
            </a:r>
            <a:r>
              <a:rPr lang="en-US" sz="1000" i="1" err="1">
                <a:latin typeface="Calibri"/>
                <a:ea typeface="Calibri"/>
                <a:cs typeface="Calibri"/>
              </a:rPr>
              <a:t>mojej</a:t>
            </a:r>
            <a:r>
              <a:rPr lang="en-US" sz="1000" i="1">
                <a:latin typeface="Calibri"/>
                <a:ea typeface="Calibri"/>
                <a:cs typeface="Calibri"/>
              </a:rPr>
              <a:t> </a:t>
            </a:r>
            <a:r>
              <a:rPr lang="en-US" sz="1000" i="1" err="1">
                <a:latin typeface="Calibri"/>
                <a:ea typeface="Calibri"/>
                <a:cs typeface="Calibri"/>
              </a:rPr>
              <a:t>okolicy</a:t>
            </a:r>
            <a:r>
              <a:rPr lang="en-US" sz="1000" i="1">
                <a:latin typeface="Calibri"/>
                <a:ea typeface="Calibri"/>
                <a:cs typeface="Calibri"/>
              </a:rPr>
              <a:t> – Swansea, </a:t>
            </a:r>
            <a:r>
              <a:rPr lang="en-US" sz="1000" i="1" err="1">
                <a:latin typeface="Calibri"/>
                <a:ea typeface="Calibri"/>
                <a:cs typeface="Calibri"/>
              </a:rPr>
              <a:t>Wielka</a:t>
            </a:r>
            <a:r>
              <a:rPr lang="en-US" sz="1000" i="1">
                <a:latin typeface="Calibri"/>
                <a:ea typeface="Calibri"/>
                <a:cs typeface="Calibri"/>
              </a:rPr>
              <a:t> </a:t>
            </a:r>
            <a:r>
              <a:rPr lang="en-US" sz="1000" i="1" err="1">
                <a:latin typeface="Calibri"/>
                <a:ea typeface="Calibri"/>
                <a:cs typeface="Calibri"/>
              </a:rPr>
              <a:t>Brytania</a:t>
            </a:r>
            <a:r>
              <a:rPr lang="en-US" sz="1000">
                <a:latin typeface="Calibri"/>
                <a:ea typeface="Calibri"/>
                <a:cs typeface="Calibri"/>
              </a:rPr>
              <a:t>. Available at: </a:t>
            </a:r>
            <a:r>
              <a:rPr lang="en-US" sz="1000">
                <a:latin typeface="Calibri"/>
                <a:ea typeface="Calibri"/>
                <a:cs typeface="Calibri"/>
                <a:hlinkClick r:id="rId3">
                  <a:extLst>
                    <a:ext uri="{A12FA001-AC4F-418D-AE19-62706E023703}">
                      <ahyp:hlinkClr xmlns:ahyp="http://schemas.microsoft.com/office/drawing/2018/hyperlinkcolor" val="tx"/>
                    </a:ext>
                  </a:extLst>
                </a:hlinkClick>
              </a:rPr>
              <a:t>https://www.fresha.com/lp/pl/bt/masa%C5%BC/gb-swansea</a:t>
            </a:r>
            <a:r>
              <a:rPr lang="en-US" sz="1000">
                <a:latin typeface="Calibri"/>
                <a:ea typeface="Calibri"/>
                <a:cs typeface="Calibri"/>
              </a:rPr>
              <a:t> (Accessed: 15 June 2026).</a:t>
            </a:r>
          </a:p>
          <a:p>
            <a:r>
              <a:rPr lang="en-US" sz="1000">
                <a:latin typeface="Calibri"/>
                <a:ea typeface="Calibri"/>
                <a:cs typeface="Calibri"/>
              </a:rPr>
              <a:t>GOV.UK (2026) </a:t>
            </a:r>
            <a:r>
              <a:rPr lang="en-US" sz="1000" i="1">
                <a:latin typeface="Calibri"/>
                <a:ea typeface="Calibri"/>
                <a:cs typeface="Calibri"/>
              </a:rPr>
              <a:t>Running a business from home</a:t>
            </a:r>
            <a:r>
              <a:rPr lang="en-US" sz="1000">
                <a:latin typeface="Calibri"/>
                <a:ea typeface="Calibri"/>
                <a:cs typeface="Calibri"/>
              </a:rPr>
              <a:t>. Available at: </a:t>
            </a:r>
            <a:r>
              <a:rPr lang="en-US" sz="1000">
                <a:latin typeface="Calibri"/>
                <a:ea typeface="Calibri"/>
                <a:cs typeface="Calibri"/>
                <a:hlinkClick r:id="rId4">
                  <a:extLst>
                    <a:ext uri="{A12FA001-AC4F-418D-AE19-62706E023703}">
                      <ahyp:hlinkClr xmlns:ahyp="http://schemas.microsoft.com/office/drawing/2018/hyperlinkcolor" val="tx"/>
                    </a:ext>
                  </a:extLst>
                </a:hlinkClick>
              </a:rPr>
              <a:t>https://www.gov.uk/run-business-from-home</a:t>
            </a:r>
            <a:r>
              <a:rPr lang="en-US" sz="1000">
                <a:latin typeface="Calibri"/>
                <a:ea typeface="Calibri"/>
                <a:cs typeface="Calibri"/>
              </a:rPr>
              <a:t> (Accessed: 15 June 2026).</a:t>
            </a:r>
          </a:p>
          <a:p>
            <a:r>
              <a:rPr lang="en-US" sz="1000" err="1">
                <a:latin typeface="Calibri"/>
                <a:ea typeface="Calibri"/>
                <a:cs typeface="Calibri"/>
              </a:rPr>
              <a:t>GOV.Wales</a:t>
            </a:r>
            <a:r>
              <a:rPr lang="en-US" sz="1000">
                <a:latin typeface="Calibri"/>
                <a:ea typeface="Calibri"/>
                <a:cs typeface="Calibri"/>
              </a:rPr>
              <a:t> (2026) </a:t>
            </a:r>
            <a:r>
              <a:rPr lang="en-US" sz="1000" i="1">
                <a:latin typeface="Calibri"/>
                <a:ea typeface="Calibri"/>
                <a:cs typeface="Calibri"/>
              </a:rPr>
              <a:t>Planning permission: working from home</a:t>
            </a:r>
            <a:r>
              <a:rPr lang="en-US" sz="1000">
                <a:latin typeface="Calibri"/>
                <a:ea typeface="Calibri"/>
                <a:cs typeface="Calibri"/>
              </a:rPr>
              <a:t>. Available at: </a:t>
            </a:r>
            <a:r>
              <a:rPr lang="en-US" sz="1000">
                <a:latin typeface="Calibri"/>
                <a:ea typeface="Calibri"/>
                <a:cs typeface="Calibri"/>
                <a:hlinkClick r:id="rId5">
                  <a:extLst>
                    <a:ext uri="{A12FA001-AC4F-418D-AE19-62706E023703}">
                      <ahyp:hlinkClr xmlns:ahyp="http://schemas.microsoft.com/office/drawing/2018/hyperlinkcolor" val="tx"/>
                    </a:ext>
                  </a:extLst>
                </a:hlinkClick>
              </a:rPr>
              <a:t>https://www.gov.wales/planning-permission-working-home</a:t>
            </a:r>
            <a:r>
              <a:rPr lang="en-US" sz="1000">
                <a:latin typeface="Calibri"/>
                <a:ea typeface="Calibri"/>
                <a:cs typeface="Calibri"/>
              </a:rPr>
              <a:t> (Accessed: 15 June 2026).</a:t>
            </a:r>
          </a:p>
        </p:txBody>
      </p:sp>
    </p:spTree>
    <p:extLst>
      <p:ext uri="{BB962C8B-B14F-4D97-AF65-F5344CB8AC3E}">
        <p14:creationId xmlns:p14="http://schemas.microsoft.com/office/powerpoint/2010/main" val="4747573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B8FA9-A129-DB84-67E7-0A2F083DD043}"/>
              </a:ext>
            </a:extLst>
          </p:cNvPr>
          <p:cNvSpPr>
            <a:spLocks noGrp="1"/>
          </p:cNvSpPr>
          <p:nvPr>
            <p:ph type="title"/>
          </p:nvPr>
        </p:nvSpPr>
        <p:spPr/>
        <p:txBody>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r>
              <a:rPr lang="en-US">
                <a:latin typeface="Modern No. 20"/>
              </a:rPr>
              <a:t>References.</a:t>
            </a:r>
            <a:endParaRPr lang="en-US"/>
          </a:p>
        </p:txBody>
      </p:sp>
      <p:sp>
        <p:nvSpPr>
          <p:cNvPr id="3" name="Content Placeholder 2">
            <a:extLst>
              <a:ext uri="{FF2B5EF4-FFF2-40B4-BE49-F238E27FC236}">
                <a16:creationId xmlns:a16="http://schemas.microsoft.com/office/drawing/2014/main" id="{3935E424-E61A-762F-BECF-A1DAEBA58FBD}"/>
              </a:ext>
            </a:extLst>
          </p:cNvPr>
          <p:cNvSpPr>
            <a:spLocks noGrp="1"/>
          </p:cNvSpPr>
          <p:nvPr>
            <p:ph idx="1"/>
          </p:nvPr>
        </p:nvSpPr>
        <p:spPr/>
        <p:txBody>
          <a:bodyPr vert="horz" lIns="60960" tIns="30480" rIns="60960" bIns="30480" rtlCol="0" anchor="t">
            <a:normAutofit/>
          </a:bodyPr>
          <a:lst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a:lstStyle>
          <a:p>
            <a:r>
              <a:rPr lang="en-US" sz="800">
                <a:latin typeface="Calibri"/>
                <a:ea typeface="Calibri"/>
                <a:cs typeface="Calibri"/>
              </a:rPr>
              <a:t>Hiscox (2026) </a:t>
            </a:r>
            <a:r>
              <a:rPr lang="en-US" sz="800" i="1">
                <a:latin typeface="Calibri"/>
                <a:ea typeface="Calibri"/>
                <a:cs typeface="Calibri"/>
              </a:rPr>
              <a:t>Business insurance for massage therapists</a:t>
            </a:r>
            <a:r>
              <a:rPr lang="en-US" sz="800">
                <a:latin typeface="Calibri"/>
                <a:ea typeface="Calibri"/>
                <a:cs typeface="Calibri"/>
              </a:rPr>
              <a:t>. Available at: </a:t>
            </a:r>
            <a:r>
              <a:rPr lang="en-US" sz="800">
                <a:latin typeface="Calibri"/>
                <a:ea typeface="Calibri"/>
                <a:cs typeface="Calibri"/>
                <a:hlinkClick r:id="rId2">
                  <a:extLst>
                    <a:ext uri="{A12FA001-AC4F-418D-AE19-62706E023703}">
                      <ahyp:hlinkClr xmlns:ahyp="http://schemas.microsoft.com/office/drawing/2018/hyperlinkcolor" val="tx"/>
                    </a:ext>
                  </a:extLst>
                </a:hlinkClick>
              </a:rPr>
              <a:t>https://www.hiscox.co.uk/business-insurance/massage-therapists</a:t>
            </a:r>
            <a:r>
              <a:rPr lang="en-US" sz="800">
                <a:latin typeface="Calibri"/>
                <a:ea typeface="Calibri"/>
                <a:cs typeface="Calibri"/>
              </a:rPr>
              <a:t> (Accessed: 15 June 2026).</a:t>
            </a:r>
          </a:p>
          <a:p>
            <a:r>
              <a:rPr lang="en-US" sz="800">
                <a:latin typeface="Calibri"/>
                <a:ea typeface="Calibri"/>
                <a:cs typeface="Calibri"/>
              </a:rPr>
              <a:t>Morris, M.J. (2011) </a:t>
            </a:r>
            <a:r>
              <a:rPr lang="en-US" sz="800" i="1">
                <a:latin typeface="Calibri"/>
                <a:ea typeface="Calibri"/>
                <a:cs typeface="Calibri"/>
              </a:rPr>
              <a:t>Starting a successful business: choose a business, plan your business, manage operations</a:t>
            </a:r>
            <a:r>
              <a:rPr lang="en-US" sz="800">
                <a:latin typeface="Calibri"/>
                <a:ea typeface="Calibri"/>
                <a:cs typeface="Calibri"/>
              </a:rPr>
              <a:t>. 7th </a:t>
            </a:r>
            <a:r>
              <a:rPr lang="en-US" sz="800" err="1">
                <a:latin typeface="Calibri"/>
                <a:ea typeface="Calibri"/>
                <a:cs typeface="Calibri"/>
              </a:rPr>
              <a:t>edn</a:t>
            </a:r>
            <a:r>
              <a:rPr lang="en-US" sz="800">
                <a:latin typeface="Calibri"/>
                <a:ea typeface="Calibri"/>
                <a:cs typeface="Calibri"/>
              </a:rPr>
              <a:t>. London: Kogan Page.</a:t>
            </a:r>
          </a:p>
          <a:p>
            <a:r>
              <a:rPr lang="en-US" sz="800">
                <a:latin typeface="Calibri"/>
                <a:ea typeface="Calibri"/>
                <a:cs typeface="Calibri"/>
              </a:rPr>
              <a:t>Planning Portal (2026) </a:t>
            </a:r>
            <a:r>
              <a:rPr lang="en-US" sz="800" i="1">
                <a:latin typeface="Calibri"/>
                <a:ea typeface="Calibri"/>
                <a:cs typeface="Calibri"/>
              </a:rPr>
              <a:t>Planning permission: working from home</a:t>
            </a:r>
            <a:r>
              <a:rPr lang="en-US" sz="800">
                <a:latin typeface="Calibri"/>
                <a:ea typeface="Calibri"/>
                <a:cs typeface="Calibri"/>
              </a:rPr>
              <a:t>. Available at: </a:t>
            </a:r>
            <a:r>
              <a:rPr lang="en-US" sz="800">
                <a:latin typeface="Calibri"/>
                <a:ea typeface="Calibri"/>
                <a:cs typeface="Calibri"/>
                <a:hlinkClick r:id="rId3">
                  <a:extLst>
                    <a:ext uri="{A12FA001-AC4F-418D-AE19-62706E023703}">
                      <ahyp:hlinkClr xmlns:ahyp="http://schemas.microsoft.com/office/drawing/2018/hyperlinkcolor" val="tx"/>
                    </a:ext>
                  </a:extLst>
                </a:hlinkClick>
              </a:rPr>
              <a:t>https://www.planningportal.co.uk/permission/common-projects/working-from-home/planning-permission</a:t>
            </a:r>
            <a:r>
              <a:rPr lang="en-US" sz="800">
                <a:latin typeface="Calibri"/>
                <a:ea typeface="Calibri"/>
                <a:cs typeface="Calibri"/>
              </a:rPr>
              <a:t> (Accessed: 15 June 2026).</a:t>
            </a:r>
          </a:p>
          <a:p>
            <a:r>
              <a:rPr lang="en-US" sz="800">
                <a:latin typeface="Calibri"/>
                <a:ea typeface="Calibri"/>
                <a:cs typeface="Calibri"/>
              </a:rPr>
              <a:t>Sheffield Massage Training (2025) </a:t>
            </a:r>
            <a:r>
              <a:rPr lang="en-US" sz="800" i="1">
                <a:latin typeface="Calibri"/>
                <a:ea typeface="Calibri"/>
                <a:cs typeface="Calibri"/>
              </a:rPr>
              <a:t>What qualifications do you need to massage?</a:t>
            </a:r>
            <a:r>
              <a:rPr lang="en-US" sz="800">
                <a:latin typeface="Calibri"/>
                <a:ea typeface="Calibri"/>
                <a:cs typeface="Calibri"/>
              </a:rPr>
              <a:t> Available at: </a:t>
            </a:r>
            <a:r>
              <a:rPr lang="en-US" sz="800">
                <a:latin typeface="Calibri"/>
                <a:ea typeface="Calibri"/>
                <a:cs typeface="Calibri"/>
                <a:hlinkClick r:id="rId4">
                  <a:extLst>
                    <a:ext uri="{A12FA001-AC4F-418D-AE19-62706E023703}">
                      <ahyp:hlinkClr xmlns:ahyp="http://schemas.microsoft.com/office/drawing/2018/hyperlinkcolor" val="tx"/>
                    </a:ext>
                  </a:extLst>
                </a:hlinkClick>
              </a:rPr>
              <a:t>https://sheffieldmassagetraining.co.uk/what-qualifications-do-you-need-to-massage/</a:t>
            </a:r>
            <a:r>
              <a:rPr lang="en-US" sz="800">
                <a:latin typeface="Calibri"/>
                <a:ea typeface="Calibri"/>
                <a:cs typeface="Calibri"/>
              </a:rPr>
              <a:t> (Accessed: 15 June 2026).</a:t>
            </a:r>
          </a:p>
          <a:p>
            <a:r>
              <a:rPr lang="en-US" sz="800">
                <a:latin typeface="Calibri"/>
                <a:ea typeface="Calibri"/>
                <a:cs typeface="Calibri"/>
              </a:rPr>
              <a:t>Swansea University (2026) </a:t>
            </a:r>
            <a:r>
              <a:rPr lang="en-US" sz="800" i="1">
                <a:latin typeface="Calibri"/>
                <a:ea typeface="Calibri"/>
                <a:cs typeface="Calibri"/>
              </a:rPr>
              <a:t>Swansea University Osteopathy Clinic</a:t>
            </a:r>
            <a:r>
              <a:rPr lang="en-US" sz="800">
                <a:latin typeface="Calibri"/>
                <a:ea typeface="Calibri"/>
                <a:cs typeface="Calibri"/>
              </a:rPr>
              <a:t>. Available at: </a:t>
            </a:r>
            <a:r>
              <a:rPr lang="en-US" sz="800">
                <a:latin typeface="Calibri"/>
                <a:ea typeface="Calibri"/>
                <a:cs typeface="Calibri"/>
                <a:hlinkClick r:id="rId5">
                  <a:extLst>
                    <a:ext uri="{A12FA001-AC4F-418D-AE19-62706E023703}">
                      <ahyp:hlinkClr xmlns:ahyp="http://schemas.microsoft.com/office/drawing/2018/hyperlinkcolor" val="tx"/>
                    </a:ext>
                  </a:extLst>
                </a:hlinkClick>
              </a:rPr>
              <a:t>https://www.swansea.ac.uk/hwa/health-and-wellbeing-services/swansea-university-osteopathy-clinic/</a:t>
            </a:r>
            <a:r>
              <a:rPr lang="en-US" sz="800">
                <a:latin typeface="Calibri"/>
                <a:ea typeface="Calibri"/>
                <a:cs typeface="Calibri"/>
              </a:rPr>
              <a:t> (Accessed: 15 June 2026).</a:t>
            </a:r>
          </a:p>
          <a:p>
            <a:r>
              <a:rPr lang="en-US" sz="800">
                <a:latin typeface="Calibri"/>
                <a:ea typeface="Calibri"/>
                <a:cs typeface="Calibri"/>
              </a:rPr>
              <a:t>UConn (2025) </a:t>
            </a:r>
            <a:r>
              <a:rPr lang="en-US" sz="800" i="1">
                <a:latin typeface="Calibri"/>
                <a:ea typeface="Calibri"/>
                <a:cs typeface="Calibri"/>
              </a:rPr>
              <a:t>The Power of Passion: Why It's Essential When Starting a Business</a:t>
            </a:r>
            <a:r>
              <a:rPr lang="en-US" sz="800">
                <a:latin typeface="Calibri"/>
                <a:ea typeface="Calibri"/>
                <a:cs typeface="Calibri"/>
              </a:rPr>
              <a:t>. Available at: </a:t>
            </a:r>
            <a:r>
              <a:rPr lang="en-US" sz="800">
                <a:latin typeface="Calibri"/>
                <a:ea typeface="Calibri"/>
                <a:cs typeface="Calibri"/>
                <a:hlinkClick r:id="rId6">
                  <a:extLst>
                    <a:ext uri="{A12FA001-AC4F-418D-AE19-62706E023703}">
                      <ahyp:hlinkClr xmlns:ahyp="http://schemas.microsoft.com/office/drawing/2018/hyperlinkcolor" val="tx"/>
                    </a:ext>
                  </a:extLst>
                </a:hlinkClick>
              </a:rPr>
              <a:t>https://ccei.uconn.edu/2025/03/17/passion/</a:t>
            </a:r>
            <a:r>
              <a:rPr lang="en-US" sz="800">
                <a:latin typeface="Calibri"/>
                <a:ea typeface="Calibri"/>
                <a:cs typeface="Calibri"/>
              </a:rPr>
              <a:t> (Accessed: 15 June 2026).</a:t>
            </a:r>
          </a:p>
          <a:p>
            <a:endParaRPr lang="en-US" sz="800">
              <a:latin typeface="Calibri"/>
              <a:ea typeface="Calibri"/>
              <a:cs typeface="Calibri"/>
            </a:endParaRPr>
          </a:p>
        </p:txBody>
      </p:sp>
      <p:sp>
        <p:nvSpPr>
          <p:cNvPr id="4" name="Date Placeholder 3">
            <a:extLst>
              <a:ext uri="{FF2B5EF4-FFF2-40B4-BE49-F238E27FC236}">
                <a16:creationId xmlns:a16="http://schemas.microsoft.com/office/drawing/2014/main" id="{529D5600-C46B-1E9F-F41D-DE74FD296D2C}"/>
              </a:ext>
            </a:extLst>
          </p:cNvPr>
          <p:cNvSpPr>
            <a:spLocks noGrp="1"/>
          </p:cNvSpPr>
          <p:nvPr>
            <p:ph type="dt" sz="half" idx="10"/>
          </p:nvPr>
        </p:nvSpPr>
        <p:spPr/>
        <p:txBody>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fld id="{C03AC785-D2FD-4C7A-9452-96744BA55228}" type="datetime1">
              <a:t>6/21/2026</a:t>
            </a:fld>
            <a:endParaRPr lang="en-US"/>
          </a:p>
        </p:txBody>
      </p:sp>
      <p:sp>
        <p:nvSpPr>
          <p:cNvPr id="5" name="Footer Placeholder 4">
            <a:extLst>
              <a:ext uri="{FF2B5EF4-FFF2-40B4-BE49-F238E27FC236}">
                <a16:creationId xmlns:a16="http://schemas.microsoft.com/office/drawing/2014/main" id="{6BBD6CE0-E9AD-D0A0-9D81-CBE9EC13B18C}"/>
              </a:ext>
            </a:extLst>
          </p:cNvPr>
          <p:cNvSpPr>
            <a:spLocks noGrp="1"/>
          </p:cNvSpPr>
          <p:nvPr>
            <p:ph type="ftr" sz="quarter" idx="11"/>
          </p:nvPr>
        </p:nvSpPr>
        <p:spPr/>
        <p:txBody>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r>
              <a:rPr lang="en-US"/>
              <a:t>
              </a:t>
            </a:r>
          </a:p>
        </p:txBody>
      </p:sp>
      <p:sp>
        <p:nvSpPr>
          <p:cNvPr id="6" name="Slide Number Placeholder 5">
            <a:extLst>
              <a:ext uri="{FF2B5EF4-FFF2-40B4-BE49-F238E27FC236}">
                <a16:creationId xmlns:a16="http://schemas.microsoft.com/office/drawing/2014/main" id="{3D511976-6B20-DC15-BD58-06219D83DDBB}"/>
              </a:ext>
            </a:extLst>
          </p:cNvPr>
          <p:cNvSpPr>
            <a:spLocks noGrp="1"/>
          </p:cNvSpPr>
          <p:nvPr>
            <p:ph type="sldNum" sz="quarter" idx="12"/>
          </p:nvPr>
        </p:nvSpPr>
        <p:spPr/>
        <p:txBody>
          <a:bodyPr/>
          <a:lstStyle>
            <a:defPPr>
              <a:defRPr lang="en-US"/>
            </a:defPPr>
            <a:lvl1pPr marL="0" algn="l" defTabSz="487704" rtl="0" eaLnBrk="1" latinLnBrk="0" hangingPunct="1">
              <a:defRPr sz="960" kern="1200">
                <a:solidFill>
                  <a:schemeClr val="tx1"/>
                </a:solidFill>
                <a:latin typeface="+mn-lt"/>
                <a:ea typeface="+mn-ea"/>
                <a:cs typeface="+mn-cs"/>
              </a:defRPr>
            </a:lvl1pPr>
            <a:lvl2pPr marL="243852" algn="l" defTabSz="487704" rtl="0" eaLnBrk="1" latinLnBrk="0" hangingPunct="1">
              <a:defRPr sz="960" kern="1200">
                <a:solidFill>
                  <a:schemeClr val="tx1"/>
                </a:solidFill>
                <a:latin typeface="+mn-lt"/>
                <a:ea typeface="+mn-ea"/>
                <a:cs typeface="+mn-cs"/>
              </a:defRPr>
            </a:lvl2pPr>
            <a:lvl3pPr marL="487704" algn="l" defTabSz="487704" rtl="0" eaLnBrk="1" latinLnBrk="0" hangingPunct="1">
              <a:defRPr sz="960" kern="1200">
                <a:solidFill>
                  <a:schemeClr val="tx1"/>
                </a:solidFill>
                <a:latin typeface="+mn-lt"/>
                <a:ea typeface="+mn-ea"/>
                <a:cs typeface="+mn-cs"/>
              </a:defRPr>
            </a:lvl3pPr>
            <a:lvl4pPr marL="731557" algn="l" defTabSz="487704" rtl="0" eaLnBrk="1" latinLnBrk="0" hangingPunct="1">
              <a:defRPr sz="960" kern="1200">
                <a:solidFill>
                  <a:schemeClr val="tx1"/>
                </a:solidFill>
                <a:latin typeface="+mn-lt"/>
                <a:ea typeface="+mn-ea"/>
                <a:cs typeface="+mn-cs"/>
              </a:defRPr>
            </a:lvl4pPr>
            <a:lvl5pPr marL="975409" algn="l" defTabSz="487704" rtl="0" eaLnBrk="1" latinLnBrk="0" hangingPunct="1">
              <a:defRPr sz="960" kern="1200">
                <a:solidFill>
                  <a:schemeClr val="tx1"/>
                </a:solidFill>
                <a:latin typeface="+mn-lt"/>
                <a:ea typeface="+mn-ea"/>
                <a:cs typeface="+mn-cs"/>
              </a:defRPr>
            </a:lvl5pPr>
            <a:lvl6pPr marL="1219261" algn="l" defTabSz="487704" rtl="0" eaLnBrk="1" latinLnBrk="0" hangingPunct="1">
              <a:defRPr sz="960" kern="1200">
                <a:solidFill>
                  <a:schemeClr val="tx1"/>
                </a:solidFill>
                <a:latin typeface="+mn-lt"/>
                <a:ea typeface="+mn-ea"/>
                <a:cs typeface="+mn-cs"/>
              </a:defRPr>
            </a:lvl6pPr>
            <a:lvl7pPr marL="1463113" algn="l" defTabSz="487704" rtl="0" eaLnBrk="1" latinLnBrk="0" hangingPunct="1">
              <a:defRPr sz="960" kern="1200">
                <a:solidFill>
                  <a:schemeClr val="tx1"/>
                </a:solidFill>
                <a:latin typeface="+mn-lt"/>
                <a:ea typeface="+mn-ea"/>
                <a:cs typeface="+mn-cs"/>
              </a:defRPr>
            </a:lvl7pPr>
            <a:lvl8pPr marL="1706965" algn="l" defTabSz="487704" rtl="0" eaLnBrk="1" latinLnBrk="0" hangingPunct="1">
              <a:defRPr sz="960" kern="1200">
                <a:solidFill>
                  <a:schemeClr val="tx1"/>
                </a:solidFill>
                <a:latin typeface="+mn-lt"/>
                <a:ea typeface="+mn-ea"/>
                <a:cs typeface="+mn-cs"/>
              </a:defRPr>
            </a:lvl8pPr>
            <a:lvl9pPr marL="1950818" algn="l" defTabSz="487704" rtl="0" eaLnBrk="1" latinLnBrk="0" hangingPunct="1">
              <a:defRPr sz="960" kern="1200">
                <a:solidFill>
                  <a:schemeClr val="tx1"/>
                </a:solidFill>
                <a:latin typeface="+mn-lt"/>
                <a:ea typeface="+mn-ea"/>
                <a:cs typeface="+mn-cs"/>
              </a:defRPr>
            </a:lvl9pPr>
          </a:lstStyle>
          <a:p>
            <a:fld id="{CC057153-B650-4DEB-B370-79DDCFDCE934}" type="slidenum">
              <a:rPr lang="en-US" dirty="0"/>
              <a:t>21</a:t>
            </a:fld>
            <a:endParaRPr lang="en-US"/>
          </a:p>
        </p:txBody>
      </p:sp>
    </p:spTree>
    <p:extLst>
      <p:ext uri="{BB962C8B-B14F-4D97-AF65-F5344CB8AC3E}">
        <p14:creationId xmlns:p14="http://schemas.microsoft.com/office/powerpoint/2010/main" val="3537090728"/>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Custom</PresentationFormat>
  <Slides>21</Slides>
  <Notes>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VanillaVTI</vt:lpstr>
      <vt:lpstr>Healing Hands .</vt:lpstr>
      <vt:lpstr>Healing Hands . </vt:lpstr>
      <vt:lpstr>Title. </vt:lpstr>
      <vt:lpstr>Business proposition. </vt:lpstr>
      <vt:lpstr> Story and motivation. </vt:lpstr>
      <vt:lpstr>Mission, aims and USP. </vt:lpstr>
      <vt:lpstr>Legal structure and location. </vt:lpstr>
      <vt:lpstr>HRM strategy. </vt:lpstr>
      <vt:lpstr>Financial overview. </vt:lpstr>
      <vt:lpstr>Financial Overview. Startup Costs </vt:lpstr>
      <vt:lpstr>Monthly Costs. </vt:lpstr>
      <vt:lpstr>Mobile costs. TOTAL MONTHLY = £1,230 </vt:lpstr>
      <vt:lpstr>PowerPoint Presentation</vt:lpstr>
      <vt:lpstr>12 Month Cash Flow. </vt:lpstr>
      <vt:lpstr>  SMART Targets.</vt:lpstr>
      <vt:lpstr>SWOT analysis. </vt:lpstr>
      <vt:lpstr>Marketing strategy and branding. </vt:lpstr>
      <vt:lpstr>Why invest in me. </vt:lpstr>
      <vt:lpstr>References. </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2026-06-21T21:12:54Z</dcterms:created>
  <dcterms:modified xsi:type="dcterms:W3CDTF">2026-06-22T02:10:34Z</dcterms:modified>
</cp:coreProperties>
</file>