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66" r:id="rId6"/>
    <p:sldId id="267" r:id="rId7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2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21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35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630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4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064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3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80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14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161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090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21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D64BC-7D36-4401-8383-9DE738DAC051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4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Building a sustainable </a:t>
            </a:r>
            <a:r>
              <a:rPr lang="en-GB"/>
              <a:t>marketing relationship.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Presentation – Guidance Notes</a:t>
            </a:r>
          </a:p>
          <a:p>
            <a:r>
              <a:rPr lang="en-GB" dirty="0"/>
              <a:t>Sainsbury’s</a:t>
            </a:r>
          </a:p>
        </p:txBody>
      </p:sp>
    </p:spTree>
    <p:extLst>
      <p:ext uri="{BB962C8B-B14F-4D97-AF65-F5344CB8AC3E}">
        <p14:creationId xmlns:p14="http://schemas.microsoft.com/office/powerpoint/2010/main" val="2929490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88AE6-D1CC-4528-A18B-68724A5A3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C53CF-68C1-4C63-9AE9-4235CC2551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Individual 10 min presentation using </a:t>
            </a:r>
            <a:r>
              <a:rPr lang="en-GB" dirty="0" err="1"/>
              <a:t>powerpoint</a:t>
            </a:r>
            <a:r>
              <a:rPr lang="en-GB" dirty="0"/>
              <a:t> slides.</a:t>
            </a:r>
          </a:p>
          <a:p>
            <a:r>
              <a:rPr lang="en-GB" dirty="0"/>
              <a:t>No supplementary notes are required.</a:t>
            </a:r>
          </a:p>
          <a:p>
            <a:r>
              <a:rPr lang="en-GB" dirty="0"/>
              <a:t>You are to include a minimum of 5 references within the work</a:t>
            </a:r>
          </a:p>
          <a:p>
            <a:r>
              <a:rPr lang="en-GB" dirty="0"/>
              <a:t>Date 14/12/22 Individual appointment times – see team invite</a:t>
            </a:r>
          </a:p>
          <a:p>
            <a:r>
              <a:rPr lang="en-GB" dirty="0"/>
              <a:t>Please upload your presentation to Turnitin by 15.00 on 9/12/22</a:t>
            </a:r>
          </a:p>
        </p:txBody>
      </p:sp>
    </p:spTree>
    <p:extLst>
      <p:ext uri="{BB962C8B-B14F-4D97-AF65-F5344CB8AC3E}">
        <p14:creationId xmlns:p14="http://schemas.microsoft.com/office/powerpoint/2010/main" val="1505566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Provide a definition on the topic area of ‘Digital Marketing’.</a:t>
            </a:r>
          </a:p>
          <a:p>
            <a:r>
              <a:rPr lang="en-GB" dirty="0"/>
              <a:t>This definition should be presented in ‘quotation’ format and referenced accordingly. Do not read out this definition.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437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Describe the following:</a:t>
            </a:r>
          </a:p>
          <a:p>
            <a:r>
              <a:rPr lang="en-GB" dirty="0"/>
              <a:t>One benefit of using digital marketing</a:t>
            </a:r>
          </a:p>
          <a:p>
            <a:r>
              <a:rPr lang="en-GB" dirty="0"/>
              <a:t>One benefit of using social media in relation to CRM.</a:t>
            </a:r>
          </a:p>
          <a:p>
            <a:r>
              <a:rPr lang="en-GB" dirty="0"/>
              <a:t>This is in general so does not have to link to Sainsbury’s. </a:t>
            </a:r>
          </a:p>
          <a:p>
            <a:r>
              <a:rPr lang="en-GB" dirty="0"/>
              <a:t>Remember your work should offer ‘critical’ discussion.</a:t>
            </a:r>
          </a:p>
        </p:txBody>
      </p:sp>
    </p:spTree>
    <p:extLst>
      <p:ext uri="{BB962C8B-B14F-4D97-AF65-F5344CB8AC3E}">
        <p14:creationId xmlns:p14="http://schemas.microsoft.com/office/powerpoint/2010/main" val="3893308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AC197-81DB-85E5-86B4-E25713421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37F19-E319-FF0F-2792-7896C4FE2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your own words (no slide) describe using one example how Digital Marketing is delivered within </a:t>
            </a:r>
            <a:r>
              <a:rPr lang="en-GB" dirty="0" err="1"/>
              <a:t>Sainbury’s</a:t>
            </a:r>
            <a:r>
              <a:rPr lang="en-GB" dirty="0"/>
              <a:t> to ensure a sustainable customer relationship. This example should be linked to how it has helped them improve their performance in one of the following:</a:t>
            </a:r>
          </a:p>
          <a:p>
            <a:r>
              <a:rPr lang="en-GB" dirty="0"/>
              <a:t>Customer Numbers</a:t>
            </a:r>
          </a:p>
          <a:p>
            <a:r>
              <a:rPr lang="en-GB" dirty="0"/>
              <a:t>Market Share</a:t>
            </a:r>
          </a:p>
          <a:p>
            <a:r>
              <a:rPr lang="en-GB" dirty="0"/>
              <a:t>Increased Profit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840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3E0FC-3C34-FD7F-7E07-3764D4AE9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82AE3-C9CB-7211-B836-3DE79FFB3A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attach a </a:t>
            </a:r>
            <a:r>
              <a:rPr lang="en-GB"/>
              <a:t>reference list.</a:t>
            </a:r>
          </a:p>
        </p:txBody>
      </p:sp>
    </p:spTree>
    <p:extLst>
      <p:ext uri="{BB962C8B-B14F-4D97-AF65-F5344CB8AC3E}">
        <p14:creationId xmlns:p14="http://schemas.microsoft.com/office/powerpoint/2010/main" val="40009475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199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Building a sustainable marketing relationship.</vt:lpstr>
      <vt:lpstr>Presentation Guidance</vt:lpstr>
      <vt:lpstr>Task 1</vt:lpstr>
      <vt:lpstr>Task 2</vt:lpstr>
      <vt:lpstr>PowerPoint Presentation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Management</dc:title>
  <dc:creator>Maria Heffernan</dc:creator>
  <cp:lastModifiedBy>Maria Heffernan</cp:lastModifiedBy>
  <cp:revision>18</cp:revision>
  <cp:lastPrinted>2019-05-23T08:47:47Z</cp:lastPrinted>
  <dcterms:created xsi:type="dcterms:W3CDTF">2019-05-23T07:52:12Z</dcterms:created>
  <dcterms:modified xsi:type="dcterms:W3CDTF">2022-11-23T08:38:25Z</dcterms:modified>
</cp:coreProperties>
</file>