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19"/>
  </p:notesMasterIdLst>
  <p:sldIdLst>
    <p:sldId id="256" r:id="rId2"/>
    <p:sldId id="284" r:id="rId3"/>
    <p:sldId id="269" r:id="rId4"/>
    <p:sldId id="391" r:id="rId5"/>
    <p:sldId id="392" r:id="rId6"/>
    <p:sldId id="394" r:id="rId7"/>
    <p:sldId id="393" r:id="rId8"/>
    <p:sldId id="395" r:id="rId9"/>
    <p:sldId id="375" r:id="rId10"/>
    <p:sldId id="396" r:id="rId11"/>
    <p:sldId id="397" r:id="rId12"/>
    <p:sldId id="401" r:id="rId13"/>
    <p:sldId id="400" r:id="rId14"/>
    <p:sldId id="402" r:id="rId15"/>
    <p:sldId id="403" r:id="rId16"/>
    <p:sldId id="364" r:id="rId17"/>
    <p:sldId id="264" r:id="rId18"/>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venir Next LT Pro" panose="020B05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venir Next LT Pro" panose="020B05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venir Next LT Pro" panose="020B05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venir Next LT Pro" panose="020B05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venir Next LT Pro" panose="020B0504020202020204" pitchFamily="34" charset="0"/>
        <a:ea typeface="+mn-ea"/>
        <a:cs typeface="+mn-cs"/>
      </a:defRPr>
    </a:lvl5pPr>
    <a:lvl6pPr marL="2286000" algn="l" defTabSz="914400" rtl="0" eaLnBrk="1" latinLnBrk="0" hangingPunct="1">
      <a:defRPr kern="1200">
        <a:solidFill>
          <a:schemeClr val="tx1"/>
        </a:solidFill>
        <a:latin typeface="Avenir Next LT Pro" panose="020B0504020202020204" pitchFamily="34" charset="0"/>
        <a:ea typeface="+mn-ea"/>
        <a:cs typeface="+mn-cs"/>
      </a:defRPr>
    </a:lvl6pPr>
    <a:lvl7pPr marL="2743200" algn="l" defTabSz="914400" rtl="0" eaLnBrk="1" latinLnBrk="0" hangingPunct="1">
      <a:defRPr kern="1200">
        <a:solidFill>
          <a:schemeClr val="tx1"/>
        </a:solidFill>
        <a:latin typeface="Avenir Next LT Pro" panose="020B0504020202020204" pitchFamily="34" charset="0"/>
        <a:ea typeface="+mn-ea"/>
        <a:cs typeface="+mn-cs"/>
      </a:defRPr>
    </a:lvl7pPr>
    <a:lvl8pPr marL="3200400" algn="l" defTabSz="914400" rtl="0" eaLnBrk="1" latinLnBrk="0" hangingPunct="1">
      <a:defRPr kern="1200">
        <a:solidFill>
          <a:schemeClr val="tx1"/>
        </a:solidFill>
        <a:latin typeface="Avenir Next LT Pro" panose="020B0504020202020204" pitchFamily="34" charset="0"/>
        <a:ea typeface="+mn-ea"/>
        <a:cs typeface="+mn-cs"/>
      </a:defRPr>
    </a:lvl8pPr>
    <a:lvl9pPr marL="3657600" algn="l" defTabSz="914400" rtl="0" eaLnBrk="1" latinLnBrk="0" hangingPunct="1">
      <a:defRPr kern="1200">
        <a:solidFill>
          <a:schemeClr val="tx1"/>
        </a:solidFill>
        <a:latin typeface="Avenir Next LT Pro" panose="020B050402020202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0DE3C3-EDD4-46B4-8EF9-466E276CAF25}" v="49" dt="2024-11-15T18:01:59.7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79" autoAdjust="0"/>
    <p:restoredTop sz="94660"/>
  </p:normalViewPr>
  <p:slideViewPr>
    <p:cSldViewPr snapToGrid="0">
      <p:cViewPr varScale="1">
        <p:scale>
          <a:sx n="86" d="100"/>
          <a:sy n="86" d="100"/>
        </p:scale>
        <p:origin x="48"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F33FCB1-E239-4912-44E9-445BB7B809C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199EBEA-9954-C17E-4846-49C0EA990417}"/>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1AD7006-5BFA-4242-8AA4-D5634EFB7A09}" type="datetimeFigureOut">
              <a:rPr lang="en-GB"/>
              <a:pPr>
                <a:defRPr/>
              </a:pPr>
              <a:t>23/02/2025</a:t>
            </a:fld>
            <a:endParaRPr lang="en-GB"/>
          </a:p>
        </p:txBody>
      </p:sp>
      <p:sp>
        <p:nvSpPr>
          <p:cNvPr id="4" name="Slide Image Placeholder 3">
            <a:extLst>
              <a:ext uri="{FF2B5EF4-FFF2-40B4-BE49-F238E27FC236}">
                <a16:creationId xmlns:a16="http://schemas.microsoft.com/office/drawing/2014/main" id="{0AB5A200-DA39-AF91-10D7-B559E6CE2FB0}"/>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8E3A5962-1B74-8355-4A1B-C59A54CA94D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3D3776A-83C4-B8F0-3A26-92A18A5BDE3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4AF2F71-8592-C417-F1E9-B1DE4EAD2D02}"/>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5A24961-AB59-43DD-A8E7-A7B97D002D68}"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D5A24961-AB59-43DD-A8E7-A7B97D002D68}" type="slidenum">
              <a:rPr lang="en-GB" smtClean="0"/>
              <a:pPr>
                <a:defRPr/>
              </a:pPr>
              <a:t>4</a:t>
            </a:fld>
            <a:endParaRPr lang="en-GB"/>
          </a:p>
        </p:txBody>
      </p:sp>
    </p:spTree>
    <p:extLst>
      <p:ext uri="{BB962C8B-B14F-4D97-AF65-F5344CB8AC3E}">
        <p14:creationId xmlns:p14="http://schemas.microsoft.com/office/powerpoint/2010/main" val="4039127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800" kern="100" dirty="0">
                <a:solidFill>
                  <a:srgbClr val="000000"/>
                </a:solidFill>
                <a:effectLst/>
                <a:latin typeface="Arial" panose="020B0604020202020204" pitchFamily="34" charset="0"/>
                <a:ea typeface="DengXian" panose="02010600030101010101" pitchFamily="2" charset="-122"/>
                <a:cs typeface="Arial" panose="020B0604020202020204" pitchFamily="34" charset="0"/>
              </a:rPr>
              <a:t>1780s.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800" kern="100" dirty="0">
                <a:solidFill>
                  <a:srgbClr val="000000"/>
                </a:solidFill>
                <a:effectLst/>
                <a:latin typeface="Arial" panose="020B0604020202020204" pitchFamily="34" charset="0"/>
                <a:ea typeface="DengXian" panose="02010600030101010101" pitchFamily="2" charset="-122"/>
                <a:cs typeface="Arial" panose="020B0604020202020204" pitchFamily="34" charset="0"/>
              </a:rPr>
              <a:t>David Allan painted a fascinating set of pictures when the Industrial Revolution was taking hold in Scotland. The setting is the famous lead mines at </a:t>
            </a:r>
            <a:r>
              <a:rPr lang="en-GB" sz="1800" kern="100" dirty="0" err="1">
                <a:solidFill>
                  <a:srgbClr val="000000"/>
                </a:solidFill>
                <a:effectLst/>
                <a:latin typeface="Arial" panose="020B0604020202020204" pitchFamily="34" charset="0"/>
                <a:ea typeface="DengXian" panose="02010600030101010101" pitchFamily="2" charset="-122"/>
                <a:cs typeface="Arial" panose="020B0604020202020204" pitchFamily="34" charset="0"/>
              </a:rPr>
              <a:t>Leadhills</a:t>
            </a:r>
            <a:r>
              <a:rPr lang="en-GB" sz="1800" kern="100" dirty="0">
                <a:solidFill>
                  <a:srgbClr val="000000"/>
                </a:solidFill>
                <a:effectLst/>
                <a:latin typeface="Arial" panose="020B0604020202020204" pitchFamily="34" charset="0"/>
                <a:ea typeface="DengXian" panose="02010600030101010101" pitchFamily="2" charset="-122"/>
                <a:cs typeface="Arial" panose="020B0604020202020204" pitchFamily="34" charset="0"/>
              </a:rPr>
              <a:t> in South Lanarkshire, owned by the 3rd Earl of Hopetoun, who commissioned these paintings. They show the four key stages in lead processing, of which this is the first. The company’s junior employees are engaged in the simplest stage of the process, observed by the Earl and his Countess. Once pounded and broken down by the young boys, who were frequently as young as nine, the lumps of crude ore were sent to be sieved and washed.</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D5A24961-AB59-43DD-A8E7-A7B97D002D68}" type="slidenum">
              <a:rPr lang="en-GB" smtClean="0"/>
              <a:pPr>
                <a:defRPr/>
              </a:pPr>
              <a:t>13</a:t>
            </a:fld>
            <a:endParaRPr lang="en-GB"/>
          </a:p>
        </p:txBody>
      </p:sp>
    </p:spTree>
    <p:extLst>
      <p:ext uri="{BB962C8B-B14F-4D97-AF65-F5344CB8AC3E}">
        <p14:creationId xmlns:p14="http://schemas.microsoft.com/office/powerpoint/2010/main" val="36811863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D5A24961-AB59-43DD-A8E7-A7B97D002D68}" type="slidenum">
              <a:rPr lang="en-GB" smtClean="0"/>
              <a:pPr>
                <a:defRPr/>
              </a:pPr>
              <a:t>15</a:t>
            </a:fld>
            <a:endParaRPr lang="en-GB"/>
          </a:p>
        </p:txBody>
      </p:sp>
    </p:spTree>
    <p:extLst>
      <p:ext uri="{BB962C8B-B14F-4D97-AF65-F5344CB8AC3E}">
        <p14:creationId xmlns:p14="http://schemas.microsoft.com/office/powerpoint/2010/main" val="4157162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12648" y="557783"/>
            <a:ext cx="10969752" cy="3130807"/>
          </a:xfrm>
        </p:spPr>
        <p:txBody>
          <a:bodyPr>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6125969-1E8B-AD6B-231C-969B82C57181}"/>
              </a:ext>
            </a:extLst>
          </p:cNvPr>
          <p:cNvSpPr>
            <a:spLocks noGrp="1"/>
          </p:cNvSpPr>
          <p:nvPr>
            <p:ph type="dt" sz="half" idx="10"/>
          </p:nvPr>
        </p:nvSpPr>
        <p:spPr/>
        <p:txBody>
          <a:bodyPr/>
          <a:lstStyle>
            <a:lvl1pPr>
              <a:defRPr/>
            </a:lvl1pPr>
          </a:lstStyle>
          <a:p>
            <a:pPr>
              <a:defRPr/>
            </a:pPr>
            <a:fld id="{E28A1311-AC0F-4815-8027-0BD2BD86F9E0}" type="datetime1">
              <a:rPr lang="en-US"/>
              <a:pPr>
                <a:defRPr/>
              </a:pPr>
              <a:t>2/23/2025</a:t>
            </a:fld>
            <a:endParaRPr dirty="0"/>
          </a:p>
        </p:txBody>
      </p:sp>
      <p:sp>
        <p:nvSpPr>
          <p:cNvPr id="5" name="Footer Placeholder 4">
            <a:extLst>
              <a:ext uri="{FF2B5EF4-FFF2-40B4-BE49-F238E27FC236}">
                <a16:creationId xmlns:a16="http://schemas.microsoft.com/office/drawing/2014/main" id="{5DD5913D-34CA-F381-204D-EFA0F439D0E2}"/>
              </a:ext>
            </a:extLst>
          </p:cNvPr>
          <p:cNvSpPr>
            <a:spLocks noGrp="1"/>
          </p:cNvSpPr>
          <p:nvPr>
            <p:ph type="ftr" sz="quarter" idx="11"/>
          </p:nvPr>
        </p:nvSpPr>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22CF4C9B-81AB-E5EF-437C-7512A359750A}"/>
              </a:ext>
            </a:extLst>
          </p:cNvPr>
          <p:cNvSpPr>
            <a:spLocks noGrp="1"/>
          </p:cNvSpPr>
          <p:nvPr>
            <p:ph type="sldNum" sz="quarter" idx="12"/>
          </p:nvPr>
        </p:nvSpPr>
        <p:spPr/>
        <p:txBody>
          <a:bodyPr/>
          <a:lstStyle>
            <a:lvl1pPr>
              <a:defRPr/>
            </a:lvl1pPr>
          </a:lstStyle>
          <a:p>
            <a:pPr>
              <a:defRPr/>
            </a:pPr>
            <a:fld id="{18FF1FFD-679C-4E95-8532-92D02EA56E2E}" type="slidenum">
              <a:rPr/>
              <a:pPr>
                <a:defRPr/>
              </a:pPr>
              <a:t>‹#›</a:t>
            </a:fld>
            <a:endParaRPr/>
          </a:p>
        </p:txBody>
      </p:sp>
    </p:spTree>
    <p:extLst>
      <p:ext uri="{BB962C8B-B14F-4D97-AF65-F5344CB8AC3E}">
        <p14:creationId xmlns:p14="http://schemas.microsoft.com/office/powerpoint/2010/main" val="3405788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770C5E-C089-4F5C-A4A6-8266C74B4FC1}"/>
              </a:ext>
            </a:extLst>
          </p:cNvPr>
          <p:cNvSpPr>
            <a:spLocks noGrp="1"/>
          </p:cNvSpPr>
          <p:nvPr>
            <p:ph type="dt" sz="half" idx="10"/>
          </p:nvPr>
        </p:nvSpPr>
        <p:spPr/>
        <p:txBody>
          <a:bodyPr/>
          <a:lstStyle>
            <a:lvl1pPr>
              <a:defRPr/>
            </a:lvl1pPr>
          </a:lstStyle>
          <a:p>
            <a:pPr>
              <a:defRPr/>
            </a:pPr>
            <a:fld id="{AE24B84B-C8DC-4753-BCF9-A1ADFE7F03B7}" type="datetime1">
              <a:rPr lang="en-US"/>
              <a:pPr>
                <a:defRPr/>
              </a:pPr>
              <a:t>2/23/2025</a:t>
            </a:fld>
            <a:endParaRPr dirty="0"/>
          </a:p>
        </p:txBody>
      </p:sp>
      <p:sp>
        <p:nvSpPr>
          <p:cNvPr id="5" name="Footer Placeholder 4">
            <a:extLst>
              <a:ext uri="{FF2B5EF4-FFF2-40B4-BE49-F238E27FC236}">
                <a16:creationId xmlns:a16="http://schemas.microsoft.com/office/drawing/2014/main" id="{1EA8FF67-C213-9D08-1ABF-295EBBE80999}"/>
              </a:ext>
            </a:extLst>
          </p:cNvPr>
          <p:cNvSpPr>
            <a:spLocks noGrp="1"/>
          </p:cNvSpPr>
          <p:nvPr>
            <p:ph type="ftr" sz="quarter" idx="11"/>
          </p:nvPr>
        </p:nvSpPr>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CC271A07-C320-0464-A7EB-FF25C70B10F0}"/>
              </a:ext>
            </a:extLst>
          </p:cNvPr>
          <p:cNvSpPr>
            <a:spLocks noGrp="1"/>
          </p:cNvSpPr>
          <p:nvPr>
            <p:ph type="sldNum" sz="quarter" idx="12"/>
          </p:nvPr>
        </p:nvSpPr>
        <p:spPr/>
        <p:txBody>
          <a:bodyPr/>
          <a:lstStyle>
            <a:lvl1pPr>
              <a:defRPr/>
            </a:lvl1pPr>
          </a:lstStyle>
          <a:p>
            <a:pPr>
              <a:defRPr/>
            </a:pPr>
            <a:fld id="{FB824B3A-0792-42D0-98F1-F1D9C4DF58CC}" type="slidenum">
              <a:rPr/>
              <a:pPr>
                <a:defRPr/>
              </a:pPr>
              <a:t>‹#›</a:t>
            </a:fld>
            <a:endParaRPr/>
          </a:p>
        </p:txBody>
      </p:sp>
    </p:spTree>
    <p:extLst>
      <p:ext uri="{BB962C8B-B14F-4D97-AF65-F5344CB8AC3E}">
        <p14:creationId xmlns:p14="http://schemas.microsoft.com/office/powerpoint/2010/main" val="3805573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2648" y="557784"/>
            <a:ext cx="10969752" cy="3146400"/>
          </a:xfrm>
        </p:spPr>
        <p:txBody>
          <a:bodyPr>
            <a:normAutofit/>
          </a:bodyPr>
          <a:lstStyle>
            <a:lvl1pPr>
              <a:defRPr sz="5400"/>
            </a:lvl1pPr>
          </a:lstStyle>
          <a:p>
            <a:r>
              <a:rPr lang="en-US"/>
              <a:t>Click to edit Master title style</a:t>
            </a:r>
            <a:endParaRPr lang="en-US" dirty="0"/>
          </a:p>
        </p:txBody>
      </p:sp>
      <p:sp>
        <p:nvSpPr>
          <p:cNvPr id="3" name="Text Placeholder 2"/>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F1CF08-05A3-D5E3-4393-712A3671819F}"/>
              </a:ext>
            </a:extLst>
          </p:cNvPr>
          <p:cNvSpPr>
            <a:spLocks noGrp="1"/>
          </p:cNvSpPr>
          <p:nvPr>
            <p:ph type="dt" sz="half" idx="10"/>
          </p:nvPr>
        </p:nvSpPr>
        <p:spPr/>
        <p:txBody>
          <a:bodyPr/>
          <a:lstStyle>
            <a:lvl1pPr>
              <a:defRPr/>
            </a:lvl1pPr>
          </a:lstStyle>
          <a:p>
            <a:pPr>
              <a:defRPr/>
            </a:pPr>
            <a:fld id="{7C525E3E-EED6-421D-85F5-D1C33088868C}" type="datetime1">
              <a:rPr lang="en-US"/>
              <a:pPr>
                <a:defRPr/>
              </a:pPr>
              <a:t>2/23/2025</a:t>
            </a:fld>
            <a:endParaRPr dirty="0"/>
          </a:p>
        </p:txBody>
      </p:sp>
      <p:sp>
        <p:nvSpPr>
          <p:cNvPr id="5" name="Footer Placeholder 4">
            <a:extLst>
              <a:ext uri="{FF2B5EF4-FFF2-40B4-BE49-F238E27FC236}">
                <a16:creationId xmlns:a16="http://schemas.microsoft.com/office/drawing/2014/main" id="{C8AAB88C-4917-F947-999F-3B7F1957FB7D}"/>
              </a:ext>
            </a:extLst>
          </p:cNvPr>
          <p:cNvSpPr>
            <a:spLocks noGrp="1"/>
          </p:cNvSpPr>
          <p:nvPr>
            <p:ph type="ftr" sz="quarter" idx="11"/>
          </p:nvPr>
        </p:nvSpPr>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1C88D535-CF1F-6A33-4411-623E464190AE}"/>
              </a:ext>
            </a:extLst>
          </p:cNvPr>
          <p:cNvSpPr>
            <a:spLocks noGrp="1"/>
          </p:cNvSpPr>
          <p:nvPr>
            <p:ph type="sldNum" sz="quarter" idx="12"/>
          </p:nvPr>
        </p:nvSpPr>
        <p:spPr/>
        <p:txBody>
          <a:bodyPr/>
          <a:lstStyle>
            <a:lvl1pPr>
              <a:defRPr/>
            </a:lvl1pPr>
          </a:lstStyle>
          <a:p>
            <a:pPr>
              <a:defRPr/>
            </a:pPr>
            <a:fld id="{AE39849F-B23B-424F-A250-012D85BBA622}" type="slidenum">
              <a:rPr/>
              <a:pPr>
                <a:defRPr/>
              </a:pPr>
              <a:t>‹#›</a:t>
            </a:fld>
            <a:endParaRPr/>
          </a:p>
        </p:txBody>
      </p:sp>
    </p:spTree>
    <p:extLst>
      <p:ext uri="{BB962C8B-B14F-4D97-AF65-F5344CB8AC3E}">
        <p14:creationId xmlns:p14="http://schemas.microsoft.com/office/powerpoint/2010/main" val="1979583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CDEB2848-BF60-3E44-97FC-04B1F55377DC}"/>
              </a:ext>
            </a:extLst>
          </p:cNvPr>
          <p:cNvSpPr>
            <a:spLocks noGrp="1"/>
          </p:cNvSpPr>
          <p:nvPr>
            <p:ph type="dt" sz="half" idx="10"/>
          </p:nvPr>
        </p:nvSpPr>
        <p:spPr/>
        <p:txBody>
          <a:bodyPr/>
          <a:lstStyle>
            <a:lvl1pPr>
              <a:defRPr/>
            </a:lvl1pPr>
          </a:lstStyle>
          <a:p>
            <a:pPr>
              <a:defRPr/>
            </a:pPr>
            <a:fld id="{75625DD0-0050-4CAB-9596-71F122DB9FF1}" type="datetime1">
              <a:rPr lang="en-US"/>
              <a:pPr>
                <a:defRPr/>
              </a:pPr>
              <a:t>2/23/2025</a:t>
            </a:fld>
            <a:endParaRPr dirty="0"/>
          </a:p>
        </p:txBody>
      </p:sp>
      <p:sp>
        <p:nvSpPr>
          <p:cNvPr id="6" name="Footer Placeholder 4">
            <a:extLst>
              <a:ext uri="{FF2B5EF4-FFF2-40B4-BE49-F238E27FC236}">
                <a16:creationId xmlns:a16="http://schemas.microsoft.com/office/drawing/2014/main" id="{4EB5FA13-64A9-4A85-EF59-7A1A7CE955AE}"/>
              </a:ext>
            </a:extLst>
          </p:cNvPr>
          <p:cNvSpPr>
            <a:spLocks noGrp="1"/>
          </p:cNvSpPr>
          <p:nvPr>
            <p:ph type="ftr" sz="quarter" idx="11"/>
          </p:nvPr>
        </p:nvSpPr>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3227A917-052E-AC51-48CC-6C812DF48C66}"/>
              </a:ext>
            </a:extLst>
          </p:cNvPr>
          <p:cNvSpPr>
            <a:spLocks noGrp="1"/>
          </p:cNvSpPr>
          <p:nvPr>
            <p:ph type="sldNum" sz="quarter" idx="12"/>
          </p:nvPr>
        </p:nvSpPr>
        <p:spPr/>
        <p:txBody>
          <a:bodyPr/>
          <a:lstStyle>
            <a:lvl1pPr>
              <a:defRPr/>
            </a:lvl1pPr>
          </a:lstStyle>
          <a:p>
            <a:pPr>
              <a:defRPr/>
            </a:pPr>
            <a:fld id="{99C62520-D391-4EFD-B555-6282D1EF85AE}" type="slidenum">
              <a:rPr/>
              <a:pPr>
                <a:defRPr/>
              </a:pPr>
              <a:t>‹#›</a:t>
            </a:fld>
            <a:endParaRPr/>
          </a:p>
        </p:txBody>
      </p:sp>
    </p:spTree>
    <p:extLst>
      <p:ext uri="{BB962C8B-B14F-4D97-AF65-F5344CB8AC3E}">
        <p14:creationId xmlns:p14="http://schemas.microsoft.com/office/powerpoint/2010/main" val="1601722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365125"/>
            <a:ext cx="10745788"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315288E5-A9E8-E912-4A3B-F5DA118A44CA}"/>
              </a:ext>
            </a:extLst>
          </p:cNvPr>
          <p:cNvSpPr>
            <a:spLocks noGrp="1"/>
          </p:cNvSpPr>
          <p:nvPr>
            <p:ph type="dt" sz="half" idx="10"/>
          </p:nvPr>
        </p:nvSpPr>
        <p:spPr/>
        <p:txBody>
          <a:bodyPr/>
          <a:lstStyle>
            <a:lvl1pPr>
              <a:defRPr/>
            </a:lvl1pPr>
          </a:lstStyle>
          <a:p>
            <a:pPr>
              <a:defRPr/>
            </a:pPr>
            <a:fld id="{A888C4A4-A948-4C4C-B863-165E525341BC}" type="datetime1">
              <a:rPr lang="en-US"/>
              <a:pPr>
                <a:defRPr/>
              </a:pPr>
              <a:t>2/23/2025</a:t>
            </a:fld>
            <a:endParaRPr dirty="0"/>
          </a:p>
        </p:txBody>
      </p:sp>
      <p:sp>
        <p:nvSpPr>
          <p:cNvPr id="8" name="Footer Placeholder 4">
            <a:extLst>
              <a:ext uri="{FF2B5EF4-FFF2-40B4-BE49-F238E27FC236}">
                <a16:creationId xmlns:a16="http://schemas.microsoft.com/office/drawing/2014/main" id="{D06FF3BB-DEF5-F697-9E52-48E7AED321AF}"/>
              </a:ext>
            </a:extLst>
          </p:cNvPr>
          <p:cNvSpPr>
            <a:spLocks noGrp="1"/>
          </p:cNvSpPr>
          <p:nvPr>
            <p:ph type="ftr" sz="quarter" idx="11"/>
          </p:nvPr>
        </p:nvSpPr>
        <p:spPr/>
        <p:txBody>
          <a:bodyPr/>
          <a:lstStyle>
            <a:lvl1pPr>
              <a:defRPr/>
            </a:lvl1pPr>
          </a:lstStyle>
          <a:p>
            <a:pPr>
              <a:defRPr/>
            </a:pPr>
            <a:endParaRPr/>
          </a:p>
        </p:txBody>
      </p:sp>
      <p:sp>
        <p:nvSpPr>
          <p:cNvPr id="9" name="Slide Number Placeholder 5">
            <a:extLst>
              <a:ext uri="{FF2B5EF4-FFF2-40B4-BE49-F238E27FC236}">
                <a16:creationId xmlns:a16="http://schemas.microsoft.com/office/drawing/2014/main" id="{E65F42B1-58F7-CC8E-E32E-7BAE0BFA0AFA}"/>
              </a:ext>
            </a:extLst>
          </p:cNvPr>
          <p:cNvSpPr>
            <a:spLocks noGrp="1"/>
          </p:cNvSpPr>
          <p:nvPr>
            <p:ph type="sldNum" sz="quarter" idx="12"/>
          </p:nvPr>
        </p:nvSpPr>
        <p:spPr/>
        <p:txBody>
          <a:bodyPr/>
          <a:lstStyle>
            <a:lvl1pPr>
              <a:defRPr/>
            </a:lvl1pPr>
          </a:lstStyle>
          <a:p>
            <a:pPr>
              <a:defRPr/>
            </a:pPr>
            <a:fld id="{51ABDDD2-FD65-437E-BFC9-988958314C20}" type="slidenum">
              <a:rPr/>
              <a:pPr>
                <a:defRPr/>
              </a:pPr>
              <a:t>‹#›</a:t>
            </a:fld>
            <a:endParaRPr/>
          </a:p>
        </p:txBody>
      </p:sp>
    </p:spTree>
    <p:extLst>
      <p:ext uri="{BB962C8B-B14F-4D97-AF65-F5344CB8AC3E}">
        <p14:creationId xmlns:p14="http://schemas.microsoft.com/office/powerpoint/2010/main" val="2939385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05F1CB2D-4AF0-88F9-EAB7-964C7F24E07F}"/>
              </a:ext>
            </a:extLst>
          </p:cNvPr>
          <p:cNvSpPr>
            <a:spLocks noGrp="1"/>
          </p:cNvSpPr>
          <p:nvPr>
            <p:ph type="dt" sz="half" idx="10"/>
          </p:nvPr>
        </p:nvSpPr>
        <p:spPr/>
        <p:txBody>
          <a:bodyPr/>
          <a:lstStyle>
            <a:lvl1pPr>
              <a:defRPr/>
            </a:lvl1pPr>
          </a:lstStyle>
          <a:p>
            <a:pPr>
              <a:defRPr/>
            </a:pPr>
            <a:fld id="{B5067FED-97A1-4F60-8550-7427B8484182}" type="datetime1">
              <a:rPr lang="en-US"/>
              <a:pPr>
                <a:defRPr/>
              </a:pPr>
              <a:t>2/23/2025</a:t>
            </a:fld>
            <a:endParaRPr dirty="0"/>
          </a:p>
        </p:txBody>
      </p:sp>
      <p:sp>
        <p:nvSpPr>
          <p:cNvPr id="4" name="Footer Placeholder 4">
            <a:extLst>
              <a:ext uri="{FF2B5EF4-FFF2-40B4-BE49-F238E27FC236}">
                <a16:creationId xmlns:a16="http://schemas.microsoft.com/office/drawing/2014/main" id="{3926677F-46EB-B071-46C5-B587FC34BB0D}"/>
              </a:ext>
            </a:extLst>
          </p:cNvPr>
          <p:cNvSpPr>
            <a:spLocks noGrp="1"/>
          </p:cNvSpPr>
          <p:nvPr>
            <p:ph type="ftr" sz="quarter" idx="11"/>
          </p:nvPr>
        </p:nvSpPr>
        <p:spPr/>
        <p:txBody>
          <a:bodyPr/>
          <a:lstStyle>
            <a:lvl1pPr>
              <a:defRPr/>
            </a:lvl1pPr>
          </a:lstStyle>
          <a:p>
            <a:pPr>
              <a:defRPr/>
            </a:pPr>
            <a:endParaRPr/>
          </a:p>
        </p:txBody>
      </p:sp>
      <p:sp>
        <p:nvSpPr>
          <p:cNvPr id="5" name="Slide Number Placeholder 5">
            <a:extLst>
              <a:ext uri="{FF2B5EF4-FFF2-40B4-BE49-F238E27FC236}">
                <a16:creationId xmlns:a16="http://schemas.microsoft.com/office/drawing/2014/main" id="{59B74F8C-7FC3-D932-2DF5-03116799EF30}"/>
              </a:ext>
            </a:extLst>
          </p:cNvPr>
          <p:cNvSpPr>
            <a:spLocks noGrp="1"/>
          </p:cNvSpPr>
          <p:nvPr>
            <p:ph type="sldNum" sz="quarter" idx="12"/>
          </p:nvPr>
        </p:nvSpPr>
        <p:spPr/>
        <p:txBody>
          <a:bodyPr/>
          <a:lstStyle>
            <a:lvl1pPr>
              <a:defRPr/>
            </a:lvl1pPr>
          </a:lstStyle>
          <a:p>
            <a:pPr>
              <a:defRPr/>
            </a:pPr>
            <a:fld id="{D1F4C975-CD7A-4B18-AE41-F37F5E334B34}" type="slidenum">
              <a:rPr/>
              <a:pPr>
                <a:defRPr/>
              </a:pPr>
              <a:t>‹#›</a:t>
            </a:fld>
            <a:endParaRPr/>
          </a:p>
        </p:txBody>
      </p:sp>
    </p:spTree>
    <p:extLst>
      <p:ext uri="{BB962C8B-B14F-4D97-AF65-F5344CB8AC3E}">
        <p14:creationId xmlns:p14="http://schemas.microsoft.com/office/powerpoint/2010/main" val="3768175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5D5C1F6-0F96-ACA9-23C9-180942493989}"/>
              </a:ext>
            </a:extLst>
          </p:cNvPr>
          <p:cNvSpPr>
            <a:spLocks noGrp="1"/>
          </p:cNvSpPr>
          <p:nvPr>
            <p:ph type="dt" sz="half" idx="10"/>
          </p:nvPr>
        </p:nvSpPr>
        <p:spPr/>
        <p:txBody>
          <a:bodyPr/>
          <a:lstStyle>
            <a:lvl1pPr>
              <a:defRPr/>
            </a:lvl1pPr>
          </a:lstStyle>
          <a:p>
            <a:pPr>
              <a:defRPr/>
            </a:pPr>
            <a:fld id="{5981661D-4648-4C38-81A3-5714E2EC05CF}" type="datetime1">
              <a:rPr lang="en-US"/>
              <a:pPr>
                <a:defRPr/>
              </a:pPr>
              <a:t>2/23/2025</a:t>
            </a:fld>
            <a:endParaRPr dirty="0"/>
          </a:p>
        </p:txBody>
      </p:sp>
      <p:sp>
        <p:nvSpPr>
          <p:cNvPr id="3" name="Footer Placeholder 4">
            <a:extLst>
              <a:ext uri="{FF2B5EF4-FFF2-40B4-BE49-F238E27FC236}">
                <a16:creationId xmlns:a16="http://schemas.microsoft.com/office/drawing/2014/main" id="{F70B8585-4D49-85F7-793F-02341990E822}"/>
              </a:ext>
            </a:extLst>
          </p:cNvPr>
          <p:cNvSpPr>
            <a:spLocks noGrp="1"/>
          </p:cNvSpPr>
          <p:nvPr>
            <p:ph type="ftr" sz="quarter" idx="11"/>
          </p:nvPr>
        </p:nvSpPr>
        <p:spPr/>
        <p:txBody>
          <a:bodyPr/>
          <a:lstStyle>
            <a:lvl1pPr>
              <a:defRPr/>
            </a:lvl1pPr>
          </a:lstStyle>
          <a:p>
            <a:pPr>
              <a:defRPr/>
            </a:pPr>
            <a:endParaRPr/>
          </a:p>
        </p:txBody>
      </p:sp>
      <p:sp>
        <p:nvSpPr>
          <p:cNvPr id="4" name="Slide Number Placeholder 5">
            <a:extLst>
              <a:ext uri="{FF2B5EF4-FFF2-40B4-BE49-F238E27FC236}">
                <a16:creationId xmlns:a16="http://schemas.microsoft.com/office/drawing/2014/main" id="{F8FB319E-0650-874B-E5DE-F55121C8710E}"/>
              </a:ext>
            </a:extLst>
          </p:cNvPr>
          <p:cNvSpPr>
            <a:spLocks noGrp="1"/>
          </p:cNvSpPr>
          <p:nvPr>
            <p:ph type="sldNum" sz="quarter" idx="12"/>
          </p:nvPr>
        </p:nvSpPr>
        <p:spPr/>
        <p:txBody>
          <a:bodyPr/>
          <a:lstStyle>
            <a:lvl1pPr>
              <a:defRPr/>
            </a:lvl1pPr>
          </a:lstStyle>
          <a:p>
            <a:pPr>
              <a:defRPr/>
            </a:pPr>
            <a:fld id="{02CD9F9B-72DE-4B50-906D-66B21EDC5C0B}" type="slidenum">
              <a:rPr/>
              <a:pPr>
                <a:defRPr/>
              </a:pPr>
              <a:t>‹#›</a:t>
            </a:fld>
            <a:endParaRPr/>
          </a:p>
        </p:txBody>
      </p:sp>
    </p:spTree>
    <p:extLst>
      <p:ext uri="{BB962C8B-B14F-4D97-AF65-F5344CB8AC3E}">
        <p14:creationId xmlns:p14="http://schemas.microsoft.com/office/powerpoint/2010/main" val="2730194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12649" y="457199"/>
            <a:ext cx="4970822" cy="2660205"/>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136FC226-100E-BC2E-3684-6B05B809651D}"/>
              </a:ext>
            </a:extLst>
          </p:cNvPr>
          <p:cNvSpPr>
            <a:spLocks noGrp="1"/>
          </p:cNvSpPr>
          <p:nvPr>
            <p:ph type="dt" sz="half" idx="10"/>
          </p:nvPr>
        </p:nvSpPr>
        <p:spPr/>
        <p:txBody>
          <a:bodyPr/>
          <a:lstStyle>
            <a:lvl1pPr>
              <a:defRPr/>
            </a:lvl1pPr>
          </a:lstStyle>
          <a:p>
            <a:pPr>
              <a:defRPr/>
            </a:pPr>
            <a:fld id="{E04F96CA-A3CC-4DAC-B01B-3F4C251B8351}" type="datetime1">
              <a:rPr lang="en-US"/>
              <a:pPr>
                <a:defRPr/>
              </a:pPr>
              <a:t>2/23/2025</a:t>
            </a:fld>
            <a:endParaRPr dirty="0"/>
          </a:p>
        </p:txBody>
      </p:sp>
      <p:sp>
        <p:nvSpPr>
          <p:cNvPr id="6" name="Footer Placeholder 4">
            <a:extLst>
              <a:ext uri="{FF2B5EF4-FFF2-40B4-BE49-F238E27FC236}">
                <a16:creationId xmlns:a16="http://schemas.microsoft.com/office/drawing/2014/main" id="{D984C1D4-2371-9A85-8CE5-445D087A994E}"/>
              </a:ext>
            </a:extLst>
          </p:cNvPr>
          <p:cNvSpPr>
            <a:spLocks noGrp="1"/>
          </p:cNvSpPr>
          <p:nvPr>
            <p:ph type="ftr" sz="quarter" idx="11"/>
          </p:nvPr>
        </p:nvSpPr>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0362B8B9-DEDA-8EC6-0968-7BA708C0FBBF}"/>
              </a:ext>
            </a:extLst>
          </p:cNvPr>
          <p:cNvSpPr>
            <a:spLocks noGrp="1"/>
          </p:cNvSpPr>
          <p:nvPr>
            <p:ph type="sldNum" sz="quarter" idx="12"/>
          </p:nvPr>
        </p:nvSpPr>
        <p:spPr/>
        <p:txBody>
          <a:bodyPr/>
          <a:lstStyle>
            <a:lvl1pPr>
              <a:defRPr/>
            </a:lvl1pPr>
          </a:lstStyle>
          <a:p>
            <a:pPr>
              <a:defRPr/>
            </a:pPr>
            <a:fld id="{5230E355-53DA-46B1-A886-0470CC7F9C3B}" type="slidenum">
              <a:rPr/>
              <a:pPr>
                <a:defRPr/>
              </a:pPr>
              <a:t>‹#›</a:t>
            </a:fld>
            <a:endParaRPr/>
          </a:p>
        </p:txBody>
      </p:sp>
    </p:spTree>
    <p:extLst>
      <p:ext uri="{BB962C8B-B14F-4D97-AF65-F5344CB8AC3E}">
        <p14:creationId xmlns:p14="http://schemas.microsoft.com/office/powerpoint/2010/main" val="2755914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12649" y="457199"/>
            <a:ext cx="4970822" cy="2667485"/>
          </a:xfrm>
        </p:spPr>
        <p:txBody>
          <a:bodyPr>
            <a:normAutofit/>
          </a:bodyPr>
          <a:lstStyle>
            <a:lvl1pPr>
              <a:defRPr sz="3600"/>
            </a:lvl1pPr>
          </a:lstStyle>
          <a:p>
            <a:r>
              <a:rPr lang="en-US"/>
              <a:t>Click to edit Master title style</a:t>
            </a:r>
            <a:endParaRPr lang="en-US" dirty="0"/>
          </a:p>
        </p:txBody>
      </p:sp>
      <p:sp>
        <p:nvSpPr>
          <p:cNvPr id="3" name="Picture Placeholder 2"/>
          <p:cNvSpPr>
            <a:spLocks noGrp="1"/>
          </p:cNvSpPr>
          <p:nvPr>
            <p:ph type="pic" idx="1"/>
          </p:nvPr>
        </p:nvSpPr>
        <p:spPr>
          <a:xfrm>
            <a:off x="6096000" y="457199"/>
            <a:ext cx="5483352" cy="5403851"/>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B526C5F3-EA87-B1FA-4076-B1462DB27D60}"/>
              </a:ext>
            </a:extLst>
          </p:cNvPr>
          <p:cNvSpPr>
            <a:spLocks noGrp="1"/>
          </p:cNvSpPr>
          <p:nvPr>
            <p:ph type="dt" sz="half" idx="10"/>
          </p:nvPr>
        </p:nvSpPr>
        <p:spPr/>
        <p:txBody>
          <a:bodyPr/>
          <a:lstStyle>
            <a:lvl1pPr>
              <a:defRPr/>
            </a:lvl1pPr>
          </a:lstStyle>
          <a:p>
            <a:pPr>
              <a:defRPr/>
            </a:pPr>
            <a:fld id="{BE103223-E7D3-458F-8BC5-960A3F5C6840}" type="datetime1">
              <a:rPr lang="en-US"/>
              <a:pPr>
                <a:defRPr/>
              </a:pPr>
              <a:t>2/23/2025</a:t>
            </a:fld>
            <a:endParaRPr dirty="0"/>
          </a:p>
        </p:txBody>
      </p:sp>
      <p:sp>
        <p:nvSpPr>
          <p:cNvPr id="6" name="Footer Placeholder 4">
            <a:extLst>
              <a:ext uri="{FF2B5EF4-FFF2-40B4-BE49-F238E27FC236}">
                <a16:creationId xmlns:a16="http://schemas.microsoft.com/office/drawing/2014/main" id="{95D257BE-D07C-C146-12D7-A235D7846282}"/>
              </a:ext>
            </a:extLst>
          </p:cNvPr>
          <p:cNvSpPr>
            <a:spLocks noGrp="1"/>
          </p:cNvSpPr>
          <p:nvPr>
            <p:ph type="ftr" sz="quarter" idx="11"/>
          </p:nvPr>
        </p:nvSpPr>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37D9494A-964C-2824-3614-17249AFB7977}"/>
              </a:ext>
            </a:extLst>
          </p:cNvPr>
          <p:cNvSpPr>
            <a:spLocks noGrp="1"/>
          </p:cNvSpPr>
          <p:nvPr>
            <p:ph type="sldNum" sz="quarter" idx="12"/>
          </p:nvPr>
        </p:nvSpPr>
        <p:spPr/>
        <p:txBody>
          <a:bodyPr/>
          <a:lstStyle>
            <a:lvl1pPr>
              <a:defRPr/>
            </a:lvl1pPr>
          </a:lstStyle>
          <a:p>
            <a:pPr>
              <a:defRPr/>
            </a:pPr>
            <a:fld id="{C74742BB-A3A3-4B05-826D-CF530068E021}" type="slidenum">
              <a:rPr/>
              <a:pPr>
                <a:defRPr/>
              </a:pPr>
              <a:t>‹#›</a:t>
            </a:fld>
            <a:endParaRPr/>
          </a:p>
        </p:txBody>
      </p:sp>
    </p:spTree>
    <p:extLst>
      <p:ext uri="{BB962C8B-B14F-4D97-AF65-F5344CB8AC3E}">
        <p14:creationId xmlns:p14="http://schemas.microsoft.com/office/powerpoint/2010/main" val="2038710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31ED0B-EF3D-5002-E3FB-379EA5279A4C}"/>
              </a:ext>
            </a:extLst>
          </p:cNvPr>
          <p:cNvSpPr>
            <a:spLocks noGrp="1"/>
          </p:cNvSpPr>
          <p:nvPr>
            <p:ph type="dt" sz="half" idx="10"/>
          </p:nvPr>
        </p:nvSpPr>
        <p:spPr/>
        <p:txBody>
          <a:bodyPr/>
          <a:lstStyle>
            <a:lvl1pPr>
              <a:defRPr/>
            </a:lvl1pPr>
          </a:lstStyle>
          <a:p>
            <a:pPr>
              <a:defRPr/>
            </a:pPr>
            <a:fld id="{D98BE6AF-B6B3-493E-9186-FFEA4C1AAA41}" type="datetime1">
              <a:rPr lang="en-US"/>
              <a:pPr>
                <a:defRPr/>
              </a:pPr>
              <a:t>2/23/2025</a:t>
            </a:fld>
            <a:endParaRPr dirty="0"/>
          </a:p>
        </p:txBody>
      </p:sp>
      <p:sp>
        <p:nvSpPr>
          <p:cNvPr id="5" name="Footer Placeholder 4">
            <a:extLst>
              <a:ext uri="{FF2B5EF4-FFF2-40B4-BE49-F238E27FC236}">
                <a16:creationId xmlns:a16="http://schemas.microsoft.com/office/drawing/2014/main" id="{4CEFE180-2CE7-A4C6-2E1C-D1242F8617EC}"/>
              </a:ext>
            </a:extLst>
          </p:cNvPr>
          <p:cNvSpPr>
            <a:spLocks noGrp="1"/>
          </p:cNvSpPr>
          <p:nvPr>
            <p:ph type="ftr" sz="quarter" idx="11"/>
          </p:nvPr>
        </p:nvSpPr>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DA93B508-94B3-4083-DE64-BC4EC19CC332}"/>
              </a:ext>
            </a:extLst>
          </p:cNvPr>
          <p:cNvSpPr>
            <a:spLocks noGrp="1"/>
          </p:cNvSpPr>
          <p:nvPr>
            <p:ph type="sldNum" sz="quarter" idx="12"/>
          </p:nvPr>
        </p:nvSpPr>
        <p:spPr/>
        <p:txBody>
          <a:bodyPr/>
          <a:lstStyle>
            <a:lvl1pPr>
              <a:defRPr/>
            </a:lvl1pPr>
          </a:lstStyle>
          <a:p>
            <a:pPr>
              <a:defRPr/>
            </a:pPr>
            <a:fld id="{0511390E-ABC3-4548-A5CC-09E0034D05A9}" type="slidenum">
              <a:rPr/>
              <a:pPr>
                <a:defRPr/>
              </a:pPr>
              <a:t>‹#›</a:t>
            </a:fld>
            <a:endParaRPr/>
          </a:p>
        </p:txBody>
      </p:sp>
    </p:spTree>
    <p:extLst>
      <p:ext uri="{BB962C8B-B14F-4D97-AF65-F5344CB8AC3E}">
        <p14:creationId xmlns:p14="http://schemas.microsoft.com/office/powerpoint/2010/main" val="3267908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57784"/>
            <a:ext cx="2854452" cy="564342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9C5FB8C-F9CC-B1A6-77DD-42F16A91EFF5}"/>
              </a:ext>
            </a:extLst>
          </p:cNvPr>
          <p:cNvSpPr>
            <a:spLocks noGrp="1"/>
          </p:cNvSpPr>
          <p:nvPr>
            <p:ph type="dt" sz="half" idx="10"/>
          </p:nvPr>
        </p:nvSpPr>
        <p:spPr/>
        <p:txBody>
          <a:bodyPr/>
          <a:lstStyle>
            <a:lvl1pPr>
              <a:defRPr/>
            </a:lvl1pPr>
          </a:lstStyle>
          <a:p>
            <a:pPr>
              <a:defRPr/>
            </a:pPr>
            <a:fld id="{7D52DD75-6CC8-4E67-A7D5-701141050925}" type="datetime1">
              <a:rPr lang="en-US"/>
              <a:pPr>
                <a:defRPr/>
              </a:pPr>
              <a:t>2/23/2025</a:t>
            </a:fld>
            <a:endParaRPr dirty="0"/>
          </a:p>
        </p:txBody>
      </p:sp>
      <p:sp>
        <p:nvSpPr>
          <p:cNvPr id="5" name="Footer Placeholder 4">
            <a:extLst>
              <a:ext uri="{FF2B5EF4-FFF2-40B4-BE49-F238E27FC236}">
                <a16:creationId xmlns:a16="http://schemas.microsoft.com/office/drawing/2014/main" id="{9C4A18DD-05AB-7D14-D682-28AD872CE242}"/>
              </a:ext>
            </a:extLst>
          </p:cNvPr>
          <p:cNvSpPr>
            <a:spLocks noGrp="1"/>
          </p:cNvSpPr>
          <p:nvPr>
            <p:ph type="ftr" sz="quarter" idx="11"/>
          </p:nvPr>
        </p:nvSpPr>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403B1A1C-0E6A-536E-8F3D-097BAAE03612}"/>
              </a:ext>
            </a:extLst>
          </p:cNvPr>
          <p:cNvSpPr>
            <a:spLocks noGrp="1"/>
          </p:cNvSpPr>
          <p:nvPr>
            <p:ph type="sldNum" sz="quarter" idx="12"/>
          </p:nvPr>
        </p:nvSpPr>
        <p:spPr/>
        <p:txBody>
          <a:bodyPr/>
          <a:lstStyle>
            <a:lvl1pPr>
              <a:defRPr/>
            </a:lvl1pPr>
          </a:lstStyle>
          <a:p>
            <a:pPr>
              <a:defRPr/>
            </a:pPr>
            <a:fld id="{1817ED88-207E-4C7E-BAC4-78089CABC873}" type="slidenum">
              <a:rPr/>
              <a:pPr>
                <a:defRPr/>
              </a:pPr>
              <a:t>‹#›</a:t>
            </a:fld>
            <a:endParaRPr/>
          </a:p>
        </p:txBody>
      </p:sp>
    </p:spTree>
    <p:extLst>
      <p:ext uri="{BB962C8B-B14F-4D97-AF65-F5344CB8AC3E}">
        <p14:creationId xmlns:p14="http://schemas.microsoft.com/office/powerpoint/2010/main" val="789260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C0D397C-D804-8961-694D-5C3CAEEF7B32}"/>
              </a:ext>
            </a:extLst>
          </p:cNvPr>
          <p:cNvSpPr/>
          <p:nvPr/>
        </p:nvSpPr>
        <p:spPr>
          <a:xfrm>
            <a:off x="0" y="0"/>
            <a:ext cx="12192000"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8" name="Freeform: Shape 7" descr="&quot;&quot;">
            <a:extLst>
              <a:ext uri="{FF2B5EF4-FFF2-40B4-BE49-F238E27FC236}">
                <a16:creationId xmlns:a16="http://schemas.microsoft.com/office/drawing/2014/main" id="{9ABE63F2-368F-0C43-5331-BE519D70D727}"/>
              </a:ext>
            </a:extLst>
          </p:cNvPr>
          <p:cNvSpPr/>
          <p:nvPr/>
        </p:nvSpPr>
        <p:spPr>
          <a:xfrm>
            <a:off x="0" y="233363"/>
            <a:ext cx="9559925" cy="6624637"/>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28" name="Title Placeholder 1">
            <a:extLst>
              <a:ext uri="{FF2B5EF4-FFF2-40B4-BE49-F238E27FC236}">
                <a16:creationId xmlns:a16="http://schemas.microsoft.com/office/drawing/2014/main" id="{068B05B5-C130-A65A-1D81-898DE862B09D}"/>
              </a:ext>
            </a:extLst>
          </p:cNvPr>
          <p:cNvSpPr>
            <a:spLocks noGrp="1" noChangeArrowheads="1"/>
          </p:cNvSpPr>
          <p:nvPr>
            <p:ph type="title"/>
          </p:nvPr>
        </p:nvSpPr>
        <p:spPr bwMode="auto">
          <a:xfrm>
            <a:off x="609600" y="557213"/>
            <a:ext cx="109728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9" name="Text Placeholder 2">
            <a:extLst>
              <a:ext uri="{FF2B5EF4-FFF2-40B4-BE49-F238E27FC236}">
                <a16:creationId xmlns:a16="http://schemas.microsoft.com/office/drawing/2014/main" id="{23FA09A9-8162-8CD9-9998-FB9676AECCF2}"/>
              </a:ext>
            </a:extLst>
          </p:cNvPr>
          <p:cNvSpPr>
            <a:spLocks noGrp="1" noChangeArrowheads="1"/>
          </p:cNvSpPr>
          <p:nvPr>
            <p:ph type="body" idx="1"/>
          </p:nvPr>
        </p:nvSpPr>
        <p:spPr bwMode="auto">
          <a:xfrm>
            <a:off x="609600" y="2106613"/>
            <a:ext cx="10972800" cy="403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D573E156-41B3-C17C-9B9D-F449519A198B}"/>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lang="en-US" sz="800" kern="1200" cap="all" spc="200">
                <a:solidFill>
                  <a:schemeClr val="tx1"/>
                </a:solidFill>
                <a:latin typeface="+mn-lt"/>
                <a:ea typeface="+mn-ea"/>
                <a:cs typeface="Segoe UI Semilight" panose="020B0402040204020203" pitchFamily="34" charset="0"/>
              </a:defRPr>
            </a:lvl1pPr>
          </a:lstStyle>
          <a:p>
            <a:pPr>
              <a:defRPr/>
            </a:pPr>
            <a:fld id="{1D507857-69F9-4CF6-AF00-2EC180E2F656}" type="datetime1">
              <a:rPr lang="en-US"/>
              <a:pPr>
                <a:defRPr/>
              </a:pPr>
              <a:t>2/23/2025</a:t>
            </a:fld>
            <a:endParaRPr dirty="0"/>
          </a:p>
        </p:txBody>
      </p:sp>
      <p:sp>
        <p:nvSpPr>
          <p:cNvPr id="5" name="Footer Placeholder 4">
            <a:extLst>
              <a:ext uri="{FF2B5EF4-FFF2-40B4-BE49-F238E27FC236}">
                <a16:creationId xmlns:a16="http://schemas.microsoft.com/office/drawing/2014/main" id="{12E4155D-2D8B-EB64-2622-989680B1D8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lang="en-US" sz="800" kern="1200" cap="all" spc="200">
                <a:solidFill>
                  <a:schemeClr val="tx1"/>
                </a:solidFill>
                <a:latin typeface="+mn-lt"/>
                <a:ea typeface="+mn-ea"/>
                <a:cs typeface="Segoe UI Semilight" panose="020B0402040204020203" pitchFamily="34" charset="0"/>
              </a:defRPr>
            </a:lvl1pPr>
          </a:lstStyle>
          <a:p>
            <a:pPr>
              <a:defRPr/>
            </a:pPr>
            <a:endParaRPr/>
          </a:p>
        </p:txBody>
      </p:sp>
      <p:sp>
        <p:nvSpPr>
          <p:cNvPr id="6" name="Slide Number Placeholder 5">
            <a:extLst>
              <a:ext uri="{FF2B5EF4-FFF2-40B4-BE49-F238E27FC236}">
                <a16:creationId xmlns:a16="http://schemas.microsoft.com/office/drawing/2014/main" id="{98FAC89D-A8F7-74EF-6056-547359CEB96B}"/>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eaLnBrk="1" fontAlgn="auto" hangingPunct="1">
              <a:spcBef>
                <a:spcPts val="0"/>
              </a:spcBef>
              <a:spcAft>
                <a:spcPts val="0"/>
              </a:spcAft>
              <a:defRPr lang="en-US" sz="800" kern="1200" cap="all" spc="200">
                <a:solidFill>
                  <a:schemeClr val="tx1"/>
                </a:solidFill>
                <a:latin typeface="+mn-lt"/>
                <a:ea typeface="+mn-ea"/>
                <a:cs typeface="Segoe UI Semilight" panose="020B0402040204020203" pitchFamily="34" charset="0"/>
              </a:defRPr>
            </a:lvl1pPr>
          </a:lstStyle>
          <a:p>
            <a:pPr>
              <a:defRPr/>
            </a:pPr>
            <a:fld id="{EE8C99A6-9A6F-4A4F-B5EB-85CF9D517534}" type="slidenum">
              <a:rPr/>
              <a:pPr>
                <a:defRPr/>
              </a:pPr>
              <a:t>‹#›</a:t>
            </a:fld>
            <a:endParaRPr/>
          </a:p>
        </p:txBody>
      </p:sp>
    </p:spTree>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hf sldNum="0" hdr="0" ftr="0" dt="0"/>
  <p:txStyles>
    <p:titleStyle>
      <a:lvl1pPr algn="l" rtl="0" eaLnBrk="0" fontAlgn="base" hangingPunct="0">
        <a:spcBef>
          <a:spcPct val="0"/>
        </a:spcBef>
        <a:spcAft>
          <a:spcPct val="0"/>
        </a:spcAft>
        <a:defRPr sz="4400" kern="12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Posterama" panose="020B0504020200020000" pitchFamily="34" charset="0"/>
        </a:defRPr>
      </a:lvl2pPr>
      <a:lvl3pPr algn="l" rtl="0" eaLnBrk="0" fontAlgn="base" hangingPunct="0">
        <a:spcBef>
          <a:spcPct val="0"/>
        </a:spcBef>
        <a:spcAft>
          <a:spcPct val="0"/>
        </a:spcAft>
        <a:defRPr sz="4400">
          <a:solidFill>
            <a:schemeClr val="tx1"/>
          </a:solidFill>
          <a:latin typeface="Posterama" panose="020B0504020200020000" pitchFamily="34" charset="0"/>
        </a:defRPr>
      </a:lvl3pPr>
      <a:lvl4pPr algn="l" rtl="0" eaLnBrk="0" fontAlgn="base" hangingPunct="0">
        <a:spcBef>
          <a:spcPct val="0"/>
        </a:spcBef>
        <a:spcAft>
          <a:spcPct val="0"/>
        </a:spcAft>
        <a:defRPr sz="4400">
          <a:solidFill>
            <a:schemeClr val="tx1"/>
          </a:solidFill>
          <a:latin typeface="Posterama" panose="020B0504020200020000" pitchFamily="34" charset="0"/>
        </a:defRPr>
      </a:lvl4pPr>
      <a:lvl5pPr algn="l" rtl="0" eaLnBrk="0" fontAlgn="base" hangingPunct="0">
        <a:spcBef>
          <a:spcPct val="0"/>
        </a:spcBef>
        <a:spcAft>
          <a:spcPct val="0"/>
        </a:spcAft>
        <a:defRPr sz="4400">
          <a:solidFill>
            <a:schemeClr val="tx1"/>
          </a:solidFill>
          <a:latin typeface="Posterama" panose="020B0504020200020000" pitchFamily="34" charset="0"/>
        </a:defRPr>
      </a:lvl5pPr>
      <a:lvl6pPr marL="457200" algn="l" rtl="0" fontAlgn="base">
        <a:spcBef>
          <a:spcPct val="0"/>
        </a:spcBef>
        <a:spcAft>
          <a:spcPct val="0"/>
        </a:spcAft>
        <a:defRPr sz="4400">
          <a:solidFill>
            <a:schemeClr val="tx1"/>
          </a:solidFill>
          <a:latin typeface="Posterama" panose="020B0504020200020000" pitchFamily="34" charset="0"/>
        </a:defRPr>
      </a:lvl6pPr>
      <a:lvl7pPr marL="914400" algn="l" rtl="0" fontAlgn="base">
        <a:spcBef>
          <a:spcPct val="0"/>
        </a:spcBef>
        <a:spcAft>
          <a:spcPct val="0"/>
        </a:spcAft>
        <a:defRPr sz="4400">
          <a:solidFill>
            <a:schemeClr val="tx1"/>
          </a:solidFill>
          <a:latin typeface="Posterama" panose="020B0504020200020000" pitchFamily="34" charset="0"/>
        </a:defRPr>
      </a:lvl7pPr>
      <a:lvl8pPr marL="1371600" algn="l" rtl="0" fontAlgn="base">
        <a:spcBef>
          <a:spcPct val="0"/>
        </a:spcBef>
        <a:spcAft>
          <a:spcPct val="0"/>
        </a:spcAft>
        <a:defRPr sz="4400">
          <a:solidFill>
            <a:schemeClr val="tx1"/>
          </a:solidFill>
          <a:latin typeface="Posterama" panose="020B0504020200020000" pitchFamily="34" charset="0"/>
        </a:defRPr>
      </a:lvl8pPr>
      <a:lvl9pPr marL="1828800" algn="l" rtl="0" fontAlgn="base">
        <a:spcBef>
          <a:spcPct val="0"/>
        </a:spcBef>
        <a:spcAft>
          <a:spcPct val="0"/>
        </a:spcAft>
        <a:defRPr sz="4400">
          <a:solidFill>
            <a:schemeClr val="tx1"/>
          </a:solidFill>
          <a:latin typeface="Posterama" panose="020B0504020200020000" pitchFamily="34" charset="0"/>
        </a:defRPr>
      </a:lvl9pPr>
    </p:titleStyle>
    <p:bodyStyle>
      <a:lvl1pPr algn="l" rtl="0" eaLnBrk="0" fontAlgn="base" hangingPunct="0">
        <a:lnSpc>
          <a:spcPct val="110000"/>
        </a:lnSpc>
        <a:spcBef>
          <a:spcPts val="1000"/>
        </a:spcBef>
        <a:spcAft>
          <a:spcPct val="0"/>
        </a:spcAft>
        <a:buClr>
          <a:srgbClr val="EC4E70"/>
        </a:buClr>
        <a:buFont typeface="Avenir Next LT Pro" panose="020B0504020202020204" pitchFamily="34" charset="0"/>
        <a:defRPr sz="2000" kern="1200">
          <a:solidFill>
            <a:schemeClr val="tx1"/>
          </a:solidFill>
          <a:latin typeface="+mn-lt"/>
          <a:ea typeface="+mn-ea"/>
          <a:cs typeface="+mn-cs"/>
        </a:defRPr>
      </a:lvl1pPr>
      <a:lvl2pPr marL="228600" algn="l" rtl="0" eaLnBrk="0" fontAlgn="base" hangingPunct="0">
        <a:lnSpc>
          <a:spcPct val="110000"/>
        </a:lnSpc>
        <a:spcBef>
          <a:spcPts val="500"/>
        </a:spcBef>
        <a:spcAft>
          <a:spcPct val="0"/>
        </a:spcAft>
        <a:buClr>
          <a:srgbClr val="EC4E70"/>
        </a:buClr>
        <a:buFont typeface="Avenir Next LT Pro" panose="020B0504020202020204" pitchFamily="34" charset="0"/>
        <a:defRPr kern="1200">
          <a:solidFill>
            <a:schemeClr val="tx1"/>
          </a:solidFill>
          <a:latin typeface="+mn-lt"/>
          <a:ea typeface="+mn-ea"/>
          <a:cs typeface="+mn-cs"/>
        </a:defRPr>
      </a:lvl2pPr>
      <a:lvl3pPr marL="457200" algn="l" rtl="0" eaLnBrk="0" fontAlgn="base" hangingPunct="0">
        <a:lnSpc>
          <a:spcPct val="110000"/>
        </a:lnSpc>
        <a:spcBef>
          <a:spcPts val="500"/>
        </a:spcBef>
        <a:spcAft>
          <a:spcPct val="0"/>
        </a:spcAft>
        <a:buClr>
          <a:srgbClr val="EC4E70"/>
        </a:buClr>
        <a:buFont typeface="Avenir Next LT Pro" panose="020B0504020202020204" pitchFamily="34" charset="0"/>
        <a:defRPr sz="1600" kern="1200">
          <a:solidFill>
            <a:schemeClr val="tx1"/>
          </a:solidFill>
          <a:latin typeface="+mn-lt"/>
          <a:ea typeface="+mn-ea"/>
          <a:cs typeface="+mn-cs"/>
        </a:defRPr>
      </a:lvl3pPr>
      <a:lvl4pPr marL="685800" algn="l" rtl="0" eaLnBrk="0" fontAlgn="base" hangingPunct="0">
        <a:lnSpc>
          <a:spcPct val="110000"/>
        </a:lnSpc>
        <a:spcBef>
          <a:spcPts val="500"/>
        </a:spcBef>
        <a:spcAft>
          <a:spcPct val="0"/>
        </a:spcAft>
        <a:buClr>
          <a:srgbClr val="EC4E70"/>
        </a:buClr>
        <a:buFont typeface="Avenir Next LT Pro" panose="020B0504020202020204" pitchFamily="34" charset="0"/>
        <a:defRPr sz="1400" kern="1200">
          <a:solidFill>
            <a:schemeClr val="tx1"/>
          </a:solidFill>
          <a:latin typeface="+mn-lt"/>
          <a:ea typeface="+mn-ea"/>
          <a:cs typeface="+mn-cs"/>
        </a:defRPr>
      </a:lvl4pPr>
      <a:lvl5pPr marL="914400" algn="l" rtl="0" eaLnBrk="0" fontAlgn="base" hangingPunct="0">
        <a:lnSpc>
          <a:spcPct val="110000"/>
        </a:lnSpc>
        <a:spcBef>
          <a:spcPts val="500"/>
        </a:spcBef>
        <a:spcAft>
          <a:spcPct val="0"/>
        </a:spcAft>
        <a:buClr>
          <a:srgbClr val="EC4E70"/>
        </a:buClr>
        <a:buFont typeface="Avenir Next LT Pro" panose="020B0504020202020204" pitchFamily="34" charset="0"/>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notepad-pen-paper-writing-business-926046/"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vntC7OPDHs8?start=5&amp;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1Q5CXN7soQg?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YG6b2jADjtc?feature=oembed" TargetMode="Externa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8" name="Background Fill" descr="&quot;&quot;">
            <a:extLst>
              <a:ext uri="{FF2B5EF4-FFF2-40B4-BE49-F238E27FC236}">
                <a16:creationId xmlns:a16="http://schemas.microsoft.com/office/drawing/2014/main" id="{4CA93A1A-AC0B-ED28-6E8A-569C28264675}"/>
              </a:ext>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40" name="Rectangle 1039" descr="&quot;&quot;">
            <a:extLst>
              <a:ext uri="{FF2B5EF4-FFF2-40B4-BE49-F238E27FC236}">
                <a16:creationId xmlns:a16="http://schemas.microsoft.com/office/drawing/2014/main" id="{C24AA267-4066-4EF7-2F9A-C48E90F4C1A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 name="Title 1">
            <a:extLst>
              <a:ext uri="{FF2B5EF4-FFF2-40B4-BE49-F238E27FC236}">
                <a16:creationId xmlns:a16="http://schemas.microsoft.com/office/drawing/2014/main" id="{E5DA7435-9C69-A574-8094-79D9BB22778E}"/>
              </a:ext>
            </a:extLst>
          </p:cNvPr>
          <p:cNvSpPr>
            <a:spLocks noGrp="1"/>
          </p:cNvSpPr>
          <p:nvPr>
            <p:ph type="ctrTitle"/>
          </p:nvPr>
        </p:nvSpPr>
        <p:spPr>
          <a:xfrm>
            <a:off x="609600" y="868363"/>
            <a:ext cx="5597525" cy="2820987"/>
          </a:xfrm>
        </p:spPr>
        <p:txBody>
          <a:bodyPr rtlCol="0">
            <a:normAutofit/>
          </a:bodyPr>
          <a:lstStyle/>
          <a:p>
            <a:pPr eaLnBrk="1" fontAlgn="auto" hangingPunct="1">
              <a:lnSpc>
                <a:spcPct val="90000"/>
              </a:lnSpc>
              <a:spcAft>
                <a:spcPts val="0"/>
              </a:spcAft>
              <a:defRPr/>
            </a:pPr>
            <a:r>
              <a:rPr lang="en-GB" sz="3800" dirty="0"/>
              <a:t>HPFY3001: Academic Survival Skills</a:t>
            </a:r>
            <a:br>
              <a:rPr lang="en-GB" sz="3800" dirty="0"/>
            </a:br>
            <a:br>
              <a:rPr lang="en-GB" sz="3800" dirty="0"/>
            </a:br>
            <a:r>
              <a:rPr lang="en-GB" sz="3800" dirty="0"/>
              <a:t>Session 17: Sources Part 2</a:t>
            </a:r>
          </a:p>
        </p:txBody>
      </p:sp>
      <p:sp>
        <p:nvSpPr>
          <p:cNvPr id="3077" name="Subtitle 2">
            <a:extLst>
              <a:ext uri="{FF2B5EF4-FFF2-40B4-BE49-F238E27FC236}">
                <a16:creationId xmlns:a16="http://schemas.microsoft.com/office/drawing/2014/main" id="{6EC174A4-DCF2-09D4-D522-379CDA0FA20A}"/>
              </a:ext>
            </a:extLst>
          </p:cNvPr>
          <p:cNvSpPr>
            <a:spLocks noGrp="1" noChangeArrowheads="1"/>
          </p:cNvSpPr>
          <p:nvPr>
            <p:ph type="subTitle" idx="1"/>
          </p:nvPr>
        </p:nvSpPr>
        <p:spPr>
          <a:xfrm>
            <a:off x="609600" y="3902075"/>
            <a:ext cx="5597525" cy="2239963"/>
          </a:xfrm>
        </p:spPr>
        <p:txBody>
          <a:bodyPr/>
          <a:lstStyle/>
          <a:p>
            <a:pPr eaLnBrk="1" hangingPunct="1"/>
            <a:r>
              <a:rPr lang="en-GB" altLang="en-US"/>
              <a:t>Dr Rhian Elinor Keyse</a:t>
            </a:r>
          </a:p>
          <a:p>
            <a:pPr eaLnBrk="1" hangingPunct="1"/>
            <a:r>
              <a:rPr lang="en-GB" altLang="en-US"/>
              <a:t>Lecturer in Global Historical Studies</a:t>
            </a:r>
          </a:p>
        </p:txBody>
      </p:sp>
      <p:pic>
        <p:nvPicPr>
          <p:cNvPr id="4" name="Picture 3">
            <a:extLst>
              <a:ext uri="{FF2B5EF4-FFF2-40B4-BE49-F238E27FC236}">
                <a16:creationId xmlns:a16="http://schemas.microsoft.com/office/drawing/2014/main" id="{261778DC-7E20-C70D-4E8E-0FFD5E4BE1E5}"/>
              </a:ext>
            </a:extLst>
          </p:cNvPr>
          <p:cNvPicPr>
            <a:picLocks noChangeAspect="1"/>
          </p:cNvPicPr>
          <p:nvPr/>
        </p:nvPicPr>
        <p:blipFill>
          <a:blip r:embed="rId2"/>
          <a:srcRect l="17592" r="26878"/>
          <a:stretch/>
        </p:blipFill>
        <p:spPr>
          <a:xfrm>
            <a:off x="6480316" y="1"/>
            <a:ext cx="5726654" cy="6857999"/>
          </a:xfrm>
          <a:custGeom>
            <a:avLst/>
            <a:gdLst/>
            <a:ahLst/>
            <a:cxnLst/>
            <a:rect l="l" t="t" r="r" b="b"/>
            <a:pathLst>
              <a:path w="5726654" h="6857999">
                <a:moveTo>
                  <a:pt x="615191" y="3536634"/>
                </a:moveTo>
                <a:cubicBezTo>
                  <a:pt x="896629" y="3536634"/>
                  <a:pt x="1124779" y="3764784"/>
                  <a:pt x="1124779" y="4046222"/>
                </a:cubicBezTo>
                <a:cubicBezTo>
                  <a:pt x="1124779" y="4327660"/>
                  <a:pt x="896629" y="4555810"/>
                  <a:pt x="615191" y="4555810"/>
                </a:cubicBezTo>
                <a:cubicBezTo>
                  <a:pt x="333753" y="4555810"/>
                  <a:pt x="105603" y="4327660"/>
                  <a:pt x="105603" y="4046222"/>
                </a:cubicBezTo>
                <a:cubicBezTo>
                  <a:pt x="105603" y="3764784"/>
                  <a:pt x="333753" y="3536634"/>
                  <a:pt x="615191" y="3536634"/>
                </a:cubicBezTo>
                <a:close/>
                <a:moveTo>
                  <a:pt x="1497781" y="0"/>
                </a:moveTo>
                <a:lnTo>
                  <a:pt x="5726654" y="0"/>
                </a:lnTo>
                <a:lnTo>
                  <a:pt x="5726654" y="6857999"/>
                </a:lnTo>
                <a:lnTo>
                  <a:pt x="311758" y="6857999"/>
                </a:lnTo>
                <a:lnTo>
                  <a:pt x="314131" y="6707669"/>
                </a:lnTo>
                <a:cubicBezTo>
                  <a:pt x="335133" y="6366408"/>
                  <a:pt x="433652" y="6019041"/>
                  <a:pt x="599703" y="5670857"/>
                </a:cubicBezTo>
                <a:cubicBezTo>
                  <a:pt x="770258" y="5311555"/>
                  <a:pt x="1010814" y="4986831"/>
                  <a:pt x="1211434" y="4641254"/>
                </a:cubicBezTo>
                <a:cubicBezTo>
                  <a:pt x="1493037" y="4154455"/>
                  <a:pt x="1511836" y="3622743"/>
                  <a:pt x="1053042" y="3164268"/>
                </a:cubicBezTo>
                <a:cubicBezTo>
                  <a:pt x="881978" y="2993263"/>
                  <a:pt x="700423" y="2805522"/>
                  <a:pt x="607049" y="2589404"/>
                </a:cubicBezTo>
                <a:cubicBezTo>
                  <a:pt x="366280" y="2032157"/>
                  <a:pt x="541126" y="1508060"/>
                  <a:pt x="1054916" y="1068098"/>
                </a:cubicBezTo>
                <a:cubicBezTo>
                  <a:pt x="1261028" y="891534"/>
                  <a:pt x="1489689" y="709487"/>
                  <a:pt x="1502878" y="419994"/>
                </a:cubicBezTo>
                <a:cubicBezTo>
                  <a:pt x="1506390" y="341909"/>
                  <a:pt x="1507263" y="263519"/>
                  <a:pt x="1505905" y="184995"/>
                </a:cubicBezTo>
                <a:close/>
                <a:moveTo>
                  <a:pt x="14544" y="0"/>
                </a:moveTo>
                <a:lnTo>
                  <a:pt x="879353" y="0"/>
                </a:lnTo>
                <a:lnTo>
                  <a:pt x="892054" y="78051"/>
                </a:lnTo>
                <a:cubicBezTo>
                  <a:pt x="904493" y="285270"/>
                  <a:pt x="770272" y="479620"/>
                  <a:pt x="561941" y="535442"/>
                </a:cubicBezTo>
                <a:cubicBezTo>
                  <a:pt x="323847" y="599239"/>
                  <a:pt x="79117" y="457944"/>
                  <a:pt x="15320" y="219851"/>
                </a:cubicBezTo>
                <a:cubicBezTo>
                  <a:pt x="-630" y="160328"/>
                  <a:pt x="-3761" y="100390"/>
                  <a:pt x="4235" y="42968"/>
                </a:cubicBezTo>
                <a:close/>
              </a:path>
            </a:pathLst>
          </a:custGeom>
        </p:spPr>
      </p:pic>
    </p:spTree>
  </p:cSld>
  <p:clrMapOvr>
    <a:masterClrMapping/>
  </p:clrMapOvr>
  <p:transition spd="slow" advTm="17528"/>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103"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4098" name="Title 1">
            <a:extLst>
              <a:ext uri="{FF2B5EF4-FFF2-40B4-BE49-F238E27FC236}">
                <a16:creationId xmlns:a16="http://schemas.microsoft.com/office/drawing/2014/main" id="{647F4641-6C86-EB68-DB3B-B265E36AE8E3}"/>
              </a:ext>
            </a:extLst>
          </p:cNvPr>
          <p:cNvSpPr>
            <a:spLocks noGrp="1" noChangeArrowheads="1"/>
          </p:cNvSpPr>
          <p:nvPr>
            <p:ph type="title"/>
          </p:nvPr>
        </p:nvSpPr>
        <p:spPr>
          <a:xfrm>
            <a:off x="609601" y="552782"/>
            <a:ext cx="4606456" cy="1154711"/>
          </a:xfrm>
        </p:spPr>
        <p:txBody>
          <a:bodyPr>
            <a:normAutofit/>
          </a:bodyPr>
          <a:lstStyle/>
          <a:p>
            <a:pPr eaLnBrk="1" hangingPunct="1">
              <a:lnSpc>
                <a:spcPct val="90000"/>
              </a:lnSpc>
            </a:pPr>
            <a:r>
              <a:rPr lang="en-GB" altLang="en-US" sz="3700"/>
              <a:t>Last session - review</a:t>
            </a:r>
          </a:p>
        </p:txBody>
      </p:sp>
      <p:sp>
        <p:nvSpPr>
          <p:cNvPr id="3" name="Content Placeholder 2">
            <a:extLst>
              <a:ext uri="{FF2B5EF4-FFF2-40B4-BE49-F238E27FC236}">
                <a16:creationId xmlns:a16="http://schemas.microsoft.com/office/drawing/2014/main" id="{7CB3F481-A477-757C-D223-F6A4B341A0C8}"/>
              </a:ext>
            </a:extLst>
          </p:cNvPr>
          <p:cNvSpPr>
            <a:spLocks noGrp="1"/>
          </p:cNvSpPr>
          <p:nvPr>
            <p:ph idx="1"/>
          </p:nvPr>
        </p:nvSpPr>
        <p:spPr>
          <a:xfrm>
            <a:off x="610198" y="2391995"/>
            <a:ext cx="4594537" cy="3174788"/>
          </a:xfrm>
        </p:spPr>
        <p:txBody>
          <a:bodyPr rtlCol="0" anchor="t">
            <a:normAutofit/>
          </a:bodyPr>
          <a:lstStyle/>
          <a:p>
            <a:pPr marL="571500" indent="-571500" eaLnBrk="1" fontAlgn="auto" hangingPunct="1">
              <a:spcAft>
                <a:spcPts val="0"/>
              </a:spcAft>
              <a:buClr>
                <a:schemeClr val="accent5"/>
              </a:buClr>
              <a:buFont typeface="Arial" panose="020B0604020202020204" pitchFamily="34" charset="0"/>
              <a:buChar char="•"/>
              <a:defRPr/>
            </a:pPr>
            <a:r>
              <a:rPr lang="en-GB" sz="2800" dirty="0"/>
              <a:t>Approaching sources</a:t>
            </a:r>
          </a:p>
          <a:p>
            <a:pPr marL="571500" indent="-571500" eaLnBrk="1" fontAlgn="auto" hangingPunct="1">
              <a:spcAft>
                <a:spcPts val="0"/>
              </a:spcAft>
              <a:buClr>
                <a:schemeClr val="accent5"/>
              </a:buClr>
              <a:buFont typeface="Arial" panose="020B0604020202020204" pitchFamily="34" charset="0"/>
              <a:buChar char="•"/>
              <a:defRPr/>
            </a:pPr>
            <a:endParaRPr lang="en-GB" dirty="0"/>
          </a:p>
          <a:p>
            <a:pPr eaLnBrk="1" fontAlgn="auto" hangingPunct="1">
              <a:spcAft>
                <a:spcPts val="0"/>
              </a:spcAft>
              <a:buClr>
                <a:schemeClr val="accent5"/>
              </a:buClr>
              <a:defRPr/>
            </a:pPr>
            <a:endParaRPr lang="en-GB" dirty="0"/>
          </a:p>
        </p:txBody>
      </p:sp>
      <p:pic>
        <p:nvPicPr>
          <p:cNvPr id="4" name="Picture 3" descr="A pen on a notebook&#10;&#10;Description automatically generated">
            <a:extLst>
              <a:ext uri="{FF2B5EF4-FFF2-40B4-BE49-F238E27FC236}">
                <a16:creationId xmlns:a16="http://schemas.microsoft.com/office/drawing/2014/main" id="{DA12F838-7830-B88C-39CB-6C07988805C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4531" r="19294" b="-1"/>
          <a:stretch/>
        </p:blipFill>
        <p:spPr>
          <a:xfrm>
            <a:off x="5879198" y="490264"/>
            <a:ext cx="6312802" cy="6367736"/>
          </a:xfrm>
          <a:custGeom>
            <a:avLst/>
            <a:gdLst/>
            <a:ahLst/>
            <a:cxnLst/>
            <a:rect l="l" t="t" r="r" b="b"/>
            <a:pathLst>
              <a:path w="6312802" h="6367736">
                <a:moveTo>
                  <a:pt x="789715" y="708127"/>
                </a:moveTo>
                <a:cubicBezTo>
                  <a:pt x="845978" y="711650"/>
                  <a:pt x="901296" y="724302"/>
                  <a:pt x="953475" y="745602"/>
                </a:cubicBezTo>
                <a:cubicBezTo>
                  <a:pt x="1173612" y="834890"/>
                  <a:pt x="1309905" y="1073925"/>
                  <a:pt x="1278834" y="1315681"/>
                </a:cubicBezTo>
                <a:cubicBezTo>
                  <a:pt x="1233750" y="1669869"/>
                  <a:pt x="880524" y="1881517"/>
                  <a:pt x="560369" y="1747304"/>
                </a:cubicBezTo>
                <a:cubicBezTo>
                  <a:pt x="338151" y="1654256"/>
                  <a:pt x="204742" y="1408974"/>
                  <a:pt x="242538" y="1164574"/>
                </a:cubicBezTo>
                <a:cubicBezTo>
                  <a:pt x="286421" y="880774"/>
                  <a:pt x="529219" y="692590"/>
                  <a:pt x="789715" y="708127"/>
                </a:cubicBezTo>
                <a:close/>
                <a:moveTo>
                  <a:pt x="2877121" y="364348"/>
                </a:moveTo>
                <a:cubicBezTo>
                  <a:pt x="2901561" y="365790"/>
                  <a:pt x="2925601" y="371235"/>
                  <a:pt x="2948310" y="380363"/>
                </a:cubicBezTo>
                <a:cubicBezTo>
                  <a:pt x="3044405" y="419202"/>
                  <a:pt x="3103503" y="523063"/>
                  <a:pt x="3089970" y="628607"/>
                </a:cubicBezTo>
                <a:cubicBezTo>
                  <a:pt x="3070190" y="782758"/>
                  <a:pt x="2916600" y="874848"/>
                  <a:pt x="2777343" y="816472"/>
                </a:cubicBezTo>
                <a:cubicBezTo>
                  <a:pt x="2680608" y="775952"/>
                  <a:pt x="2622552" y="669287"/>
                  <a:pt x="2639048" y="562863"/>
                </a:cubicBezTo>
                <a:cubicBezTo>
                  <a:pt x="2658106" y="439382"/>
                  <a:pt x="2763810" y="357542"/>
                  <a:pt x="2877121" y="364348"/>
                </a:cubicBezTo>
                <a:close/>
                <a:moveTo>
                  <a:pt x="5725514" y="29060"/>
                </a:moveTo>
                <a:lnTo>
                  <a:pt x="5748657" y="29701"/>
                </a:lnTo>
                <a:cubicBezTo>
                  <a:pt x="5935681" y="36387"/>
                  <a:pt x="6081789" y="65616"/>
                  <a:pt x="6194082" y="113315"/>
                </a:cubicBezTo>
                <a:lnTo>
                  <a:pt x="6312802" y="183322"/>
                </a:lnTo>
                <a:lnTo>
                  <a:pt x="6312802" y="6367736"/>
                </a:lnTo>
                <a:lnTo>
                  <a:pt x="3171877" y="6367736"/>
                </a:lnTo>
                <a:lnTo>
                  <a:pt x="3171635" y="6367591"/>
                </a:lnTo>
                <a:lnTo>
                  <a:pt x="2683232" y="6367591"/>
                </a:lnTo>
                <a:lnTo>
                  <a:pt x="2683031" y="6367736"/>
                </a:lnTo>
                <a:lnTo>
                  <a:pt x="1006759" y="6367736"/>
                </a:lnTo>
                <a:lnTo>
                  <a:pt x="1017798" y="6253705"/>
                </a:lnTo>
                <a:cubicBezTo>
                  <a:pt x="1043303" y="6019815"/>
                  <a:pt x="1065826" y="5776617"/>
                  <a:pt x="897420" y="5565130"/>
                </a:cubicBezTo>
                <a:cubicBezTo>
                  <a:pt x="700507" y="5318087"/>
                  <a:pt x="491822" y="5428997"/>
                  <a:pt x="271526" y="5130943"/>
                </a:cubicBezTo>
                <a:cubicBezTo>
                  <a:pt x="108646" y="4910648"/>
                  <a:pt x="-26366" y="4708290"/>
                  <a:pt x="39940" y="4415201"/>
                </a:cubicBezTo>
                <a:cubicBezTo>
                  <a:pt x="128666" y="4023216"/>
                  <a:pt x="467878" y="3870268"/>
                  <a:pt x="464356" y="3587268"/>
                </a:cubicBezTo>
                <a:cubicBezTo>
                  <a:pt x="460351" y="3247094"/>
                  <a:pt x="43943" y="3178950"/>
                  <a:pt x="3183" y="2791128"/>
                </a:cubicBezTo>
                <a:cubicBezTo>
                  <a:pt x="-23403" y="2538162"/>
                  <a:pt x="118896" y="2235225"/>
                  <a:pt x="343758" y="2095087"/>
                </a:cubicBezTo>
                <a:cubicBezTo>
                  <a:pt x="758163" y="1836512"/>
                  <a:pt x="1225342" y="2272862"/>
                  <a:pt x="1543093" y="2013487"/>
                </a:cubicBezTo>
                <a:cubicBezTo>
                  <a:pt x="1732879" y="1858534"/>
                  <a:pt x="1763790" y="1542064"/>
                  <a:pt x="1726873" y="1342749"/>
                </a:cubicBezTo>
                <a:cubicBezTo>
                  <a:pt x="1656484" y="963255"/>
                  <a:pt x="1345299" y="901114"/>
                  <a:pt x="1356831" y="612032"/>
                </a:cubicBezTo>
                <a:cubicBezTo>
                  <a:pt x="1365319" y="397180"/>
                  <a:pt x="1547578" y="171600"/>
                  <a:pt x="1773239" y="121551"/>
                </a:cubicBezTo>
                <a:cubicBezTo>
                  <a:pt x="1804789" y="114503"/>
                  <a:pt x="1837013" y="110980"/>
                  <a:pt x="1869333" y="110980"/>
                </a:cubicBezTo>
                <a:cubicBezTo>
                  <a:pt x="2087466" y="110980"/>
                  <a:pt x="2259155" y="271137"/>
                  <a:pt x="2312167" y="320866"/>
                </a:cubicBezTo>
                <a:cubicBezTo>
                  <a:pt x="2563133" y="555255"/>
                  <a:pt x="2364538" y="842498"/>
                  <a:pt x="2568899" y="1194363"/>
                </a:cubicBezTo>
                <a:cubicBezTo>
                  <a:pt x="2600650" y="1246494"/>
                  <a:pt x="2637078" y="1295662"/>
                  <a:pt x="2677726" y="1341226"/>
                </a:cubicBezTo>
                <a:cubicBezTo>
                  <a:pt x="2757804" y="1432276"/>
                  <a:pt x="2906990" y="1416261"/>
                  <a:pt x="2964327" y="1310316"/>
                </a:cubicBezTo>
                <a:cubicBezTo>
                  <a:pt x="3059059" y="1135183"/>
                  <a:pt x="3149628" y="938831"/>
                  <a:pt x="3333248" y="887741"/>
                </a:cubicBezTo>
                <a:cubicBezTo>
                  <a:pt x="3690239" y="788365"/>
                  <a:pt x="3902767" y="1378543"/>
                  <a:pt x="4272730" y="1307994"/>
                </a:cubicBezTo>
                <a:cubicBezTo>
                  <a:pt x="4426320" y="1278686"/>
                  <a:pt x="4515368" y="1152802"/>
                  <a:pt x="4596327" y="996810"/>
                </a:cubicBezTo>
                <a:cubicBezTo>
                  <a:pt x="4618829" y="953326"/>
                  <a:pt x="4640770" y="907521"/>
                  <a:pt x="4663272" y="860676"/>
                </a:cubicBezTo>
                <a:cubicBezTo>
                  <a:pt x="4732781" y="613153"/>
                  <a:pt x="4835282" y="115946"/>
                  <a:pt x="5572324" y="40189"/>
                </a:cubicBezTo>
                <a:cubicBezTo>
                  <a:pt x="5622910" y="31543"/>
                  <a:pt x="5674208" y="27859"/>
                  <a:pt x="5725514" y="29060"/>
                </a:cubicBezTo>
                <a:close/>
                <a:moveTo>
                  <a:pt x="4169348" y="793"/>
                </a:moveTo>
                <a:cubicBezTo>
                  <a:pt x="4219966" y="3995"/>
                  <a:pt x="4269734" y="15368"/>
                  <a:pt x="4316693" y="34505"/>
                </a:cubicBezTo>
                <a:cubicBezTo>
                  <a:pt x="4514808" y="114584"/>
                  <a:pt x="4637488" y="329676"/>
                  <a:pt x="4609540" y="547569"/>
                </a:cubicBezTo>
                <a:cubicBezTo>
                  <a:pt x="4568620" y="865801"/>
                  <a:pt x="4251108" y="1055907"/>
                  <a:pt x="3962986" y="935790"/>
                </a:cubicBezTo>
                <a:cubicBezTo>
                  <a:pt x="3762790" y="852028"/>
                  <a:pt x="3642672" y="631491"/>
                  <a:pt x="3676946" y="411355"/>
                </a:cubicBezTo>
                <a:cubicBezTo>
                  <a:pt x="3716424" y="155985"/>
                  <a:pt x="3934959" y="-13061"/>
                  <a:pt x="4169348" y="793"/>
                </a:cubicBezTo>
                <a:close/>
              </a:path>
            </a:pathLst>
          </a:custGeom>
        </p:spPr>
      </p:pic>
    </p:spTree>
  </p:cSld>
  <p:clrMapOvr>
    <a:masterClrMapping/>
  </p:clrMapOvr>
  <p:transition spd="slow" advTm="22678"/>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27"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5122" name="Title 1">
            <a:extLst>
              <a:ext uri="{FF2B5EF4-FFF2-40B4-BE49-F238E27FC236}">
                <a16:creationId xmlns:a16="http://schemas.microsoft.com/office/drawing/2014/main" id="{E931CE46-3798-31DF-7EC0-8E99678F8E31}"/>
              </a:ext>
            </a:extLst>
          </p:cNvPr>
          <p:cNvSpPr>
            <a:spLocks noGrp="1" noChangeArrowheads="1"/>
          </p:cNvSpPr>
          <p:nvPr>
            <p:ph type="title"/>
          </p:nvPr>
        </p:nvSpPr>
        <p:spPr>
          <a:xfrm>
            <a:off x="609600" y="552782"/>
            <a:ext cx="5369169" cy="1591902"/>
          </a:xfrm>
        </p:spPr>
        <p:txBody>
          <a:bodyPr>
            <a:normAutofit/>
          </a:bodyPr>
          <a:lstStyle/>
          <a:p>
            <a:pPr eaLnBrk="1" hangingPunct="1"/>
            <a:r>
              <a:rPr lang="en-GB" altLang="en-US"/>
              <a:t>In this session:</a:t>
            </a:r>
          </a:p>
        </p:txBody>
      </p:sp>
      <p:sp>
        <p:nvSpPr>
          <p:cNvPr id="3" name="Content Placeholder 2">
            <a:extLst>
              <a:ext uri="{FF2B5EF4-FFF2-40B4-BE49-F238E27FC236}">
                <a16:creationId xmlns:a16="http://schemas.microsoft.com/office/drawing/2014/main" id="{EC8F37D5-2CAF-DAE0-E88D-9C374F350679}"/>
              </a:ext>
            </a:extLst>
          </p:cNvPr>
          <p:cNvSpPr>
            <a:spLocks noGrp="1"/>
          </p:cNvSpPr>
          <p:nvPr>
            <p:ph idx="1"/>
          </p:nvPr>
        </p:nvSpPr>
        <p:spPr>
          <a:xfrm>
            <a:off x="610198" y="2391995"/>
            <a:ext cx="5355276" cy="3174788"/>
          </a:xfrm>
        </p:spPr>
        <p:txBody>
          <a:bodyPr rtlCol="0" anchor="t">
            <a:normAutofit/>
          </a:bodyPr>
          <a:lstStyle/>
          <a:p>
            <a:pPr marL="342900" indent="-342900" eaLnBrk="1" fontAlgn="auto" hangingPunct="1">
              <a:spcAft>
                <a:spcPts val="0"/>
              </a:spcAft>
              <a:buClr>
                <a:schemeClr val="accent5"/>
              </a:buClr>
              <a:buFont typeface="Arial" panose="020B0604020202020204" pitchFamily="34" charset="0"/>
              <a:buChar char="•"/>
              <a:defRPr/>
            </a:pPr>
            <a:r>
              <a:rPr lang="en-GB" sz="2800" dirty="0"/>
              <a:t>More on sources</a:t>
            </a:r>
          </a:p>
          <a:p>
            <a:pPr marL="342900" indent="-342900" eaLnBrk="1" fontAlgn="auto" hangingPunct="1">
              <a:spcAft>
                <a:spcPts val="0"/>
              </a:spcAft>
              <a:buClr>
                <a:schemeClr val="accent5"/>
              </a:buClr>
              <a:buFont typeface="Arial" panose="020B0604020202020204" pitchFamily="34" charset="0"/>
              <a:buChar char="•"/>
              <a:defRPr/>
            </a:pPr>
            <a:r>
              <a:rPr lang="en-GB" sz="2800" dirty="0"/>
              <a:t>Films, objects…others</a:t>
            </a:r>
            <a:endParaRPr lang="en-GB" sz="2400" dirty="0"/>
          </a:p>
          <a:p>
            <a:pPr eaLnBrk="1" fontAlgn="auto" hangingPunct="1">
              <a:spcAft>
                <a:spcPts val="0"/>
              </a:spcAft>
              <a:buClr>
                <a:schemeClr val="accent5"/>
              </a:buClr>
              <a:defRPr/>
            </a:pPr>
            <a:endParaRPr lang="en-GB" dirty="0"/>
          </a:p>
        </p:txBody>
      </p:sp>
      <p:pic>
        <p:nvPicPr>
          <p:cNvPr id="4" name="Picture 3" descr="Person writing on notebook">
            <a:extLst>
              <a:ext uri="{FF2B5EF4-FFF2-40B4-BE49-F238E27FC236}">
                <a16:creationId xmlns:a16="http://schemas.microsoft.com/office/drawing/2014/main" id="{D3EE1042-6E6F-94F8-AA89-A1FE7F3F8612}"/>
              </a:ext>
            </a:extLst>
          </p:cNvPr>
          <p:cNvPicPr>
            <a:picLocks noChangeAspect="1"/>
          </p:cNvPicPr>
          <p:nvPr/>
        </p:nvPicPr>
        <p:blipFill>
          <a:blip r:embed="rId2">
            <a:extLst>
              <a:ext uri="{28A0092B-C50C-407E-A947-70E740481C1C}">
                <a14:useLocalDpi xmlns:a14="http://schemas.microsoft.com/office/drawing/2010/main" val="0"/>
              </a:ext>
            </a:extLst>
          </a:blip>
          <a:srcRect l="34106" r="19796" b="1"/>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cSld>
  <p:clrMapOvr>
    <a:masterClrMapping/>
  </p:clrMapOvr>
  <p:transition spd="slow" advTm="54990"/>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0EEA1BBF-4271-43D1-C916-B51AB107C0BC}"/>
              </a:ext>
            </a:extLst>
          </p:cNvPr>
          <p:cNvSpPr>
            <a:spLocks noGrp="1"/>
          </p:cNvSpPr>
          <p:nvPr>
            <p:ph type="title"/>
          </p:nvPr>
        </p:nvSpPr>
        <p:spPr>
          <a:xfrm>
            <a:off x="609600" y="552782"/>
            <a:ext cx="5369169" cy="1591902"/>
          </a:xfrm>
        </p:spPr>
        <p:txBody>
          <a:bodyPr>
            <a:normAutofit/>
          </a:bodyPr>
          <a:lstStyle/>
          <a:p>
            <a:r>
              <a:rPr lang="en-GB" dirty="0"/>
              <a:t>Films as sources</a:t>
            </a:r>
          </a:p>
        </p:txBody>
      </p:sp>
      <p:sp>
        <p:nvSpPr>
          <p:cNvPr id="3" name="Content Placeholder 2">
            <a:extLst>
              <a:ext uri="{FF2B5EF4-FFF2-40B4-BE49-F238E27FC236}">
                <a16:creationId xmlns:a16="http://schemas.microsoft.com/office/drawing/2014/main" id="{ED56EFCE-4A13-9E2E-CB5C-3CD84FC98E7A}"/>
              </a:ext>
            </a:extLst>
          </p:cNvPr>
          <p:cNvSpPr>
            <a:spLocks noGrp="1"/>
          </p:cNvSpPr>
          <p:nvPr>
            <p:ph idx="1"/>
          </p:nvPr>
        </p:nvSpPr>
        <p:spPr>
          <a:xfrm>
            <a:off x="610198" y="2391995"/>
            <a:ext cx="5355276" cy="3174788"/>
          </a:xfrm>
        </p:spPr>
        <p:txBody>
          <a:bodyPr anchor="t">
            <a:normAutofit/>
          </a:bodyPr>
          <a:lstStyle/>
          <a:p>
            <a:r>
              <a:rPr lang="en-GB" dirty="0"/>
              <a:t>Watch the following trailer:</a:t>
            </a:r>
          </a:p>
          <a:p>
            <a:r>
              <a:rPr lang="en-GB" dirty="0"/>
              <a:t>What do you now think you know about the reality of fishing? </a:t>
            </a:r>
          </a:p>
        </p:txBody>
      </p:sp>
      <p:pic>
        <p:nvPicPr>
          <p:cNvPr id="5" name="Picture 4" descr="Black and white film board">
            <a:extLst>
              <a:ext uri="{FF2B5EF4-FFF2-40B4-BE49-F238E27FC236}">
                <a16:creationId xmlns:a16="http://schemas.microsoft.com/office/drawing/2014/main" id="{A1CDD7A6-D0FE-7B94-0DFD-24BFE7053639}"/>
              </a:ext>
            </a:extLst>
          </p:cNvPr>
          <p:cNvPicPr>
            <a:picLocks noChangeAspect="1"/>
          </p:cNvPicPr>
          <p:nvPr/>
        </p:nvPicPr>
        <p:blipFill>
          <a:blip r:embed="rId3"/>
          <a:srcRect l="32748" r="10531" b="-1"/>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3345889756"/>
      </p:ext>
    </p:extLst>
  </p:cSld>
  <p:clrMapOvr>
    <a:masterClrMapping/>
  </p:clrMapOvr>
  <mc:AlternateContent xmlns:mc="http://schemas.openxmlformats.org/markup-compatibility/2006" xmlns:p14="http://schemas.microsoft.com/office/powerpoint/2010/main">
    <mc:Choice Requires="p14">
      <p:transition spd="slow" p14:dur="2000" advTm="50058"/>
    </mc:Choice>
    <mc:Fallback xmlns="">
      <p:transition spd="slow" advTm="500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Leviathan Official Trailer #1 (2012) - Fishing Industry Documentary HD">
            <a:hlinkClick r:id="" action="ppaction://media"/>
            <a:extLst>
              <a:ext uri="{FF2B5EF4-FFF2-40B4-BE49-F238E27FC236}">
                <a16:creationId xmlns:a16="http://schemas.microsoft.com/office/drawing/2014/main" id="{C9394E21-ED29-8F5C-519A-56504A1B6B13}"/>
              </a:ext>
            </a:extLst>
          </p:cNvPr>
          <p:cNvPicPr>
            <a:picLocks noGrp="1" noRot="1" noChangeAspect="1"/>
          </p:cNvPicPr>
          <p:nvPr>
            <p:ph idx="1"/>
            <a:videoFile r:link="rId1"/>
          </p:nvPr>
        </p:nvPicPr>
        <p:blipFill>
          <a:blip r:embed="rId3"/>
          <a:stretch>
            <a:fillRect/>
          </a:stretch>
        </p:blipFill>
        <p:spPr>
          <a:xfrm>
            <a:off x="876646" y="399284"/>
            <a:ext cx="10724382" cy="6059431"/>
          </a:xfrm>
          <a:prstGeom prst="rect">
            <a:avLst/>
          </a:prstGeom>
        </p:spPr>
      </p:pic>
    </p:spTree>
    <p:extLst>
      <p:ext uri="{BB962C8B-B14F-4D97-AF65-F5344CB8AC3E}">
        <p14:creationId xmlns:p14="http://schemas.microsoft.com/office/powerpoint/2010/main" val="184879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0EEA1BBF-4271-43D1-C916-B51AB107C0BC}"/>
              </a:ext>
            </a:extLst>
          </p:cNvPr>
          <p:cNvSpPr>
            <a:spLocks noGrp="1"/>
          </p:cNvSpPr>
          <p:nvPr>
            <p:ph type="title"/>
          </p:nvPr>
        </p:nvSpPr>
        <p:spPr>
          <a:xfrm>
            <a:off x="609600" y="552782"/>
            <a:ext cx="5369169" cy="1591902"/>
          </a:xfrm>
        </p:spPr>
        <p:txBody>
          <a:bodyPr>
            <a:normAutofit/>
          </a:bodyPr>
          <a:lstStyle/>
          <a:p>
            <a:r>
              <a:rPr lang="en-GB" dirty="0"/>
              <a:t>Films as sources</a:t>
            </a:r>
          </a:p>
        </p:txBody>
      </p:sp>
      <p:sp>
        <p:nvSpPr>
          <p:cNvPr id="3" name="Content Placeholder 2">
            <a:extLst>
              <a:ext uri="{FF2B5EF4-FFF2-40B4-BE49-F238E27FC236}">
                <a16:creationId xmlns:a16="http://schemas.microsoft.com/office/drawing/2014/main" id="{ED56EFCE-4A13-9E2E-CB5C-3CD84FC98E7A}"/>
              </a:ext>
            </a:extLst>
          </p:cNvPr>
          <p:cNvSpPr>
            <a:spLocks noGrp="1"/>
          </p:cNvSpPr>
          <p:nvPr>
            <p:ph idx="1"/>
          </p:nvPr>
        </p:nvSpPr>
        <p:spPr>
          <a:xfrm>
            <a:off x="610198" y="2391995"/>
            <a:ext cx="5355276" cy="3174788"/>
          </a:xfrm>
        </p:spPr>
        <p:txBody>
          <a:bodyPr anchor="t">
            <a:normAutofit/>
          </a:bodyPr>
          <a:lstStyle/>
          <a:p>
            <a:r>
              <a:rPr lang="en-GB" dirty="0"/>
              <a:t>Now compare with the following trailer</a:t>
            </a:r>
          </a:p>
          <a:p>
            <a:r>
              <a:rPr lang="en-GB" dirty="0"/>
              <a:t>What information do both films give about debates re: the ocean and fishing?</a:t>
            </a:r>
          </a:p>
          <a:p>
            <a:r>
              <a:rPr lang="en-GB" dirty="0"/>
              <a:t>Which is more effective for raising awareness?</a:t>
            </a:r>
          </a:p>
        </p:txBody>
      </p:sp>
      <p:pic>
        <p:nvPicPr>
          <p:cNvPr id="5" name="Picture 4" descr="Black and white film board">
            <a:extLst>
              <a:ext uri="{FF2B5EF4-FFF2-40B4-BE49-F238E27FC236}">
                <a16:creationId xmlns:a16="http://schemas.microsoft.com/office/drawing/2014/main" id="{A1CDD7A6-D0FE-7B94-0DFD-24BFE7053639}"/>
              </a:ext>
            </a:extLst>
          </p:cNvPr>
          <p:cNvPicPr>
            <a:picLocks noChangeAspect="1"/>
          </p:cNvPicPr>
          <p:nvPr/>
        </p:nvPicPr>
        <p:blipFill>
          <a:blip r:embed="rId2"/>
          <a:srcRect l="32748" r="10531" b="-1"/>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2163635664"/>
      </p:ext>
    </p:extLst>
  </p:cSld>
  <p:clrMapOvr>
    <a:masterClrMapping/>
  </p:clrMapOvr>
  <mc:AlternateContent xmlns:mc="http://schemas.openxmlformats.org/markup-compatibility/2006" xmlns:p14="http://schemas.microsoft.com/office/powerpoint/2010/main">
    <mc:Choice Requires="p14">
      <p:transition spd="slow" p14:dur="2000" advTm="28016"/>
    </mc:Choice>
    <mc:Fallback xmlns="">
      <p:transition spd="slow" advTm="2801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42E603F-28B7-4831-BF23-65FBAB13D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Background Fill">
            <a:extLst>
              <a:ext uri="{FF2B5EF4-FFF2-40B4-BE49-F238E27FC236}">
                <a16:creationId xmlns:a16="http://schemas.microsoft.com/office/drawing/2014/main" id="{6DA65B90-7B06-4499-91BA-CDDD361324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1FFE435-0754-492D-B815-BD114217D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7EF79062-B5BB-45DF-810C-95A324A9D6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2140699"/>
            <a:ext cx="12192000" cy="4717301"/>
          </a:xfrm>
          <a:custGeom>
            <a:avLst/>
            <a:gdLst>
              <a:gd name="connsiteX0" fmla="*/ 8930642 w 12192000"/>
              <a:gd name="connsiteY0" fmla="*/ 4273734 h 4717301"/>
              <a:gd name="connsiteX1" fmla="*/ 9143134 w 12192000"/>
              <a:gd name="connsiteY1" fmla="*/ 4396362 h 4717301"/>
              <a:gd name="connsiteX2" fmla="*/ 9043549 w 12192000"/>
              <a:gd name="connsiteY2" fmla="*/ 4693978 h 4717301"/>
              <a:gd name="connsiteX3" fmla="*/ 8745984 w 12192000"/>
              <a:gd name="connsiteY3" fmla="*/ 4594249 h 4717301"/>
              <a:gd name="connsiteX4" fmla="*/ 8845568 w 12192000"/>
              <a:gd name="connsiteY4" fmla="*/ 4296634 h 4717301"/>
              <a:gd name="connsiteX5" fmla="*/ 8930642 w 12192000"/>
              <a:gd name="connsiteY5" fmla="*/ 4273734 h 4717301"/>
              <a:gd name="connsiteX6" fmla="*/ 9842642 w 12192000"/>
              <a:gd name="connsiteY6" fmla="*/ 3718743 h 4717301"/>
              <a:gd name="connsiteX7" fmla="*/ 10272210 w 12192000"/>
              <a:gd name="connsiteY7" fmla="*/ 3966645 h 4717301"/>
              <a:gd name="connsiteX8" fmla="*/ 10070896 w 12192000"/>
              <a:gd name="connsiteY8" fmla="*/ 4568292 h 4717301"/>
              <a:gd name="connsiteX9" fmla="*/ 9469346 w 12192000"/>
              <a:gd name="connsiteY9" fmla="*/ 4366686 h 4717301"/>
              <a:gd name="connsiteX10" fmla="*/ 9670660 w 12192000"/>
              <a:gd name="connsiteY10" fmla="*/ 3765038 h 4717301"/>
              <a:gd name="connsiteX11" fmla="*/ 9842642 w 12192000"/>
              <a:gd name="connsiteY11" fmla="*/ 3718743 h 4717301"/>
              <a:gd name="connsiteX12" fmla="*/ 0 w 12192000"/>
              <a:gd name="connsiteY12" fmla="*/ 0 h 4717301"/>
              <a:gd name="connsiteX13" fmla="*/ 12192000 w 12192000"/>
              <a:gd name="connsiteY13" fmla="*/ 0 h 4717301"/>
              <a:gd name="connsiteX14" fmla="*/ 12192000 w 12192000"/>
              <a:gd name="connsiteY14" fmla="*/ 3369891 h 4717301"/>
              <a:gd name="connsiteX15" fmla="*/ 12124015 w 12192000"/>
              <a:gd name="connsiteY15" fmla="*/ 3410713 h 4717301"/>
              <a:gd name="connsiteX16" fmla="*/ 11077457 w 12192000"/>
              <a:gd name="connsiteY16" fmla="*/ 3501725 h 4717301"/>
              <a:gd name="connsiteX17" fmla="*/ 9867246 w 12192000"/>
              <a:gd name="connsiteY17" fmla="*/ 3351592 h 4717301"/>
              <a:gd name="connsiteX18" fmla="*/ 8994802 w 12192000"/>
              <a:gd name="connsiteY18" fmla="*/ 3878378 h 4717301"/>
              <a:gd name="connsiteX19" fmla="*/ 6994655 w 12192000"/>
              <a:gd name="connsiteY19" fmla="*/ 4335637 h 4717301"/>
              <a:gd name="connsiteX20" fmla="*/ 6287534 w 12192000"/>
              <a:gd name="connsiteY20" fmla="*/ 3714199 h 4717301"/>
              <a:gd name="connsiteX21" fmla="*/ 4392596 w 12192000"/>
              <a:gd name="connsiteY21" fmla="*/ 3392344 h 4717301"/>
              <a:gd name="connsiteX22" fmla="*/ 3014500 w 12192000"/>
              <a:gd name="connsiteY22" fmla="*/ 4100222 h 4717301"/>
              <a:gd name="connsiteX23" fmla="*/ 86414 w 12192000"/>
              <a:gd name="connsiteY23" fmla="*/ 3903305 h 4717301"/>
              <a:gd name="connsiteX24" fmla="*/ 0 w 12192000"/>
              <a:gd name="connsiteY24" fmla="*/ 3840566 h 471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4717301">
                <a:moveTo>
                  <a:pt x="8930642" y="4273734"/>
                </a:moveTo>
                <a:cubicBezTo>
                  <a:pt x="9016941" y="4268381"/>
                  <a:pt x="9102130" y="4314070"/>
                  <a:pt x="9143134" y="4396362"/>
                </a:cubicBezTo>
                <a:cubicBezTo>
                  <a:pt x="9197806" y="4506087"/>
                  <a:pt x="9153221" y="4639333"/>
                  <a:pt x="9043549" y="4693978"/>
                </a:cubicBezTo>
                <a:cubicBezTo>
                  <a:pt x="8933879" y="4748622"/>
                  <a:pt x="8800655" y="4703973"/>
                  <a:pt x="8745984" y="4594249"/>
                </a:cubicBezTo>
                <a:cubicBezTo>
                  <a:pt x="8691311" y="4484525"/>
                  <a:pt x="8735897" y="4351279"/>
                  <a:pt x="8845568" y="4296634"/>
                </a:cubicBezTo>
                <a:cubicBezTo>
                  <a:pt x="8872986" y="4282973"/>
                  <a:pt x="8901875" y="4275517"/>
                  <a:pt x="8930642" y="4273734"/>
                </a:cubicBezTo>
                <a:close/>
                <a:moveTo>
                  <a:pt x="9842642" y="3718743"/>
                </a:moveTo>
                <a:cubicBezTo>
                  <a:pt x="10017101" y="3707923"/>
                  <a:pt x="10189318" y="3800286"/>
                  <a:pt x="10272210" y="3966645"/>
                </a:cubicBezTo>
                <a:cubicBezTo>
                  <a:pt x="10382732" y="4188458"/>
                  <a:pt x="10292600" y="4457825"/>
                  <a:pt x="10070896" y="4568292"/>
                </a:cubicBezTo>
                <a:cubicBezTo>
                  <a:pt x="9849191" y="4678760"/>
                  <a:pt x="9579867" y="4588498"/>
                  <a:pt x="9469346" y="4366686"/>
                </a:cubicBezTo>
                <a:cubicBezTo>
                  <a:pt x="9358824" y="4144873"/>
                  <a:pt x="9448956" y="3875506"/>
                  <a:pt x="9670660" y="3765038"/>
                </a:cubicBezTo>
                <a:cubicBezTo>
                  <a:pt x="9726087" y="3737421"/>
                  <a:pt x="9784490" y="3722349"/>
                  <a:pt x="9842642" y="3718743"/>
                </a:cubicBezTo>
                <a:close/>
                <a:moveTo>
                  <a:pt x="0" y="0"/>
                </a:moveTo>
                <a:lnTo>
                  <a:pt x="12192000" y="0"/>
                </a:lnTo>
                <a:lnTo>
                  <a:pt x="12192000" y="3369891"/>
                </a:lnTo>
                <a:lnTo>
                  <a:pt x="12124015" y="3410713"/>
                </a:lnTo>
                <a:cubicBezTo>
                  <a:pt x="11792041" y="3581538"/>
                  <a:pt x="11443617" y="3577252"/>
                  <a:pt x="11077457" y="3501725"/>
                </a:cubicBezTo>
                <a:cubicBezTo>
                  <a:pt x="10679189" y="3419860"/>
                  <a:pt x="10271734" y="3358281"/>
                  <a:pt x="9867246" y="3351592"/>
                </a:cubicBezTo>
                <a:cubicBezTo>
                  <a:pt x="9492336" y="3345611"/>
                  <a:pt x="9239136" y="3626329"/>
                  <a:pt x="8994802" y="3878378"/>
                </a:cubicBezTo>
                <a:cubicBezTo>
                  <a:pt x="8385954" y="4506678"/>
                  <a:pt x="7695268" y="4690742"/>
                  <a:pt x="6994655" y="4335637"/>
                </a:cubicBezTo>
                <a:cubicBezTo>
                  <a:pt x="6722938" y="4197922"/>
                  <a:pt x="6494843" y="3948626"/>
                  <a:pt x="6287534" y="3714199"/>
                </a:cubicBezTo>
                <a:cubicBezTo>
                  <a:pt x="5731733" y="3085491"/>
                  <a:pt x="5043559" y="3067499"/>
                  <a:pt x="4392596" y="3392344"/>
                </a:cubicBezTo>
                <a:cubicBezTo>
                  <a:pt x="3930423" y="3623867"/>
                  <a:pt x="3492022" y="3908604"/>
                  <a:pt x="3014500" y="4100222"/>
                </a:cubicBezTo>
                <a:cubicBezTo>
                  <a:pt x="1977820" y="4518409"/>
                  <a:pt x="973242" y="4499486"/>
                  <a:pt x="86414" y="3903305"/>
                </a:cubicBezTo>
                <a:lnTo>
                  <a:pt x="0" y="38405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Seaspiracy | Official Trailer | Netflix">
            <a:hlinkClick r:id="" action="ppaction://media"/>
            <a:extLst>
              <a:ext uri="{FF2B5EF4-FFF2-40B4-BE49-F238E27FC236}">
                <a16:creationId xmlns:a16="http://schemas.microsoft.com/office/drawing/2014/main" id="{B5EBB9EC-1476-C779-E122-52C16BEECE9A}"/>
              </a:ext>
            </a:extLst>
          </p:cNvPr>
          <p:cNvPicPr>
            <a:picLocks noGrp="1" noRot="1" noChangeAspect="1"/>
          </p:cNvPicPr>
          <p:nvPr>
            <p:ph idx="1"/>
            <a:videoFile r:link="rId1"/>
          </p:nvPr>
        </p:nvPicPr>
        <p:blipFill>
          <a:blip r:embed="rId3"/>
          <a:stretch>
            <a:fillRect/>
          </a:stretch>
        </p:blipFill>
        <p:spPr>
          <a:xfrm>
            <a:off x="1746396" y="829994"/>
            <a:ext cx="8999391" cy="5084656"/>
          </a:xfrm>
          <a:prstGeom prst="rect">
            <a:avLst/>
          </a:prstGeom>
        </p:spPr>
      </p:pic>
    </p:spTree>
    <p:extLst>
      <p:ext uri="{BB962C8B-B14F-4D97-AF65-F5344CB8AC3E}">
        <p14:creationId xmlns:p14="http://schemas.microsoft.com/office/powerpoint/2010/main" val="72828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0EEA1BBF-4271-43D1-C916-B51AB107C0BC}"/>
              </a:ext>
            </a:extLst>
          </p:cNvPr>
          <p:cNvSpPr>
            <a:spLocks noGrp="1"/>
          </p:cNvSpPr>
          <p:nvPr>
            <p:ph type="title"/>
          </p:nvPr>
        </p:nvSpPr>
        <p:spPr>
          <a:xfrm>
            <a:off x="609600" y="552782"/>
            <a:ext cx="5369169" cy="1591902"/>
          </a:xfrm>
        </p:spPr>
        <p:txBody>
          <a:bodyPr>
            <a:normAutofit/>
          </a:bodyPr>
          <a:lstStyle/>
          <a:p>
            <a:r>
              <a:rPr lang="en-GB" dirty="0"/>
              <a:t>Films as sources</a:t>
            </a:r>
          </a:p>
        </p:txBody>
      </p:sp>
      <p:sp>
        <p:nvSpPr>
          <p:cNvPr id="3" name="Content Placeholder 2">
            <a:extLst>
              <a:ext uri="{FF2B5EF4-FFF2-40B4-BE49-F238E27FC236}">
                <a16:creationId xmlns:a16="http://schemas.microsoft.com/office/drawing/2014/main" id="{ED56EFCE-4A13-9E2E-CB5C-3CD84FC98E7A}"/>
              </a:ext>
            </a:extLst>
          </p:cNvPr>
          <p:cNvSpPr>
            <a:spLocks noGrp="1"/>
          </p:cNvSpPr>
          <p:nvPr>
            <p:ph idx="1"/>
          </p:nvPr>
        </p:nvSpPr>
        <p:spPr>
          <a:xfrm>
            <a:off x="610198" y="2391995"/>
            <a:ext cx="5355276" cy="3174788"/>
          </a:xfrm>
        </p:spPr>
        <p:txBody>
          <a:bodyPr anchor="t">
            <a:normAutofit/>
          </a:bodyPr>
          <a:lstStyle/>
          <a:p>
            <a:r>
              <a:rPr lang="en-GB" dirty="0"/>
              <a:t>As with all sources: think about who/when/where/how it was produced</a:t>
            </a:r>
          </a:p>
          <a:p>
            <a:r>
              <a:rPr lang="en-GB" dirty="0"/>
              <a:t>Think about sensationalism</a:t>
            </a:r>
          </a:p>
          <a:p>
            <a:r>
              <a:rPr lang="en-GB" dirty="0"/>
              <a:t>Racist/colonialist/sexist ways of thinking – as with any source!</a:t>
            </a:r>
          </a:p>
        </p:txBody>
      </p:sp>
      <p:pic>
        <p:nvPicPr>
          <p:cNvPr id="5" name="Picture 4" descr="Black and white film board">
            <a:extLst>
              <a:ext uri="{FF2B5EF4-FFF2-40B4-BE49-F238E27FC236}">
                <a16:creationId xmlns:a16="http://schemas.microsoft.com/office/drawing/2014/main" id="{A1CDD7A6-D0FE-7B94-0DFD-24BFE7053639}"/>
              </a:ext>
            </a:extLst>
          </p:cNvPr>
          <p:cNvPicPr>
            <a:picLocks noChangeAspect="1"/>
          </p:cNvPicPr>
          <p:nvPr/>
        </p:nvPicPr>
        <p:blipFill>
          <a:blip r:embed="rId2"/>
          <a:srcRect l="32748" r="10531" b="-1"/>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Tree>
    <p:extLst>
      <p:ext uri="{BB962C8B-B14F-4D97-AF65-F5344CB8AC3E}">
        <p14:creationId xmlns:p14="http://schemas.microsoft.com/office/powerpoint/2010/main" val="117886809"/>
      </p:ext>
    </p:extLst>
  </p:cSld>
  <p:clrMapOvr>
    <a:masterClrMapping/>
  </p:clrMapOvr>
  <mc:AlternateContent xmlns:mc="http://schemas.openxmlformats.org/markup-compatibility/2006" xmlns:p14="http://schemas.microsoft.com/office/powerpoint/2010/main">
    <mc:Choice Requires="p14">
      <p:transition spd="slow" p14:dur="2000" advTm="77905"/>
    </mc:Choice>
    <mc:Fallback xmlns="">
      <p:transition spd="slow" advTm="779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F1A3793C-251B-8A48-B562-4F24189996E8}"/>
              </a:ext>
            </a:extLst>
          </p:cNvPr>
          <p:cNvSpPr>
            <a:spLocks noGrp="1" noChangeArrowheads="1"/>
          </p:cNvSpPr>
          <p:nvPr>
            <p:ph type="title"/>
          </p:nvPr>
        </p:nvSpPr>
        <p:spPr/>
        <p:txBody>
          <a:bodyPr/>
          <a:lstStyle/>
          <a:p>
            <a:r>
              <a:rPr lang="en-GB" altLang="en-US" dirty="0"/>
              <a:t>Objects as sources</a:t>
            </a:r>
          </a:p>
        </p:txBody>
      </p:sp>
      <p:sp>
        <p:nvSpPr>
          <p:cNvPr id="13315" name="Content Placeholder 2">
            <a:extLst>
              <a:ext uri="{FF2B5EF4-FFF2-40B4-BE49-F238E27FC236}">
                <a16:creationId xmlns:a16="http://schemas.microsoft.com/office/drawing/2014/main" id="{B90B7BC4-DBAB-8072-94E8-2DDD2E802CAD}"/>
              </a:ext>
            </a:extLst>
          </p:cNvPr>
          <p:cNvSpPr>
            <a:spLocks noGrp="1" noChangeArrowheads="1"/>
          </p:cNvSpPr>
          <p:nvPr>
            <p:ph idx="1"/>
          </p:nvPr>
        </p:nvSpPr>
        <p:spPr/>
        <p:txBody>
          <a:bodyPr/>
          <a:lstStyle/>
          <a:p>
            <a:r>
              <a:rPr lang="en-GB" altLang="en-US" sz="3200" dirty="0"/>
              <a:t>Tell us about the time they were made in</a:t>
            </a:r>
          </a:p>
          <a:p>
            <a:r>
              <a:rPr lang="en-GB" altLang="en-US" sz="3200" dirty="0"/>
              <a:t>What does the object tell us about the people who made and used it?</a:t>
            </a:r>
          </a:p>
          <a:p>
            <a:r>
              <a:rPr lang="en-GB" altLang="en-US" sz="3200" dirty="0"/>
              <a:t>Look at objects - shape/colour/size/materials</a:t>
            </a:r>
          </a:p>
          <a:p>
            <a:r>
              <a:rPr lang="en-GB" altLang="en-US" sz="3200" dirty="0"/>
              <a:t>Handling objects – weight, texture, smell, maker’s skills, techniques, materials</a:t>
            </a:r>
          </a:p>
          <a:p>
            <a:r>
              <a:rPr lang="en-GB" altLang="en-US" sz="3200" dirty="0"/>
              <a:t>But this is limited – how do we find out more?</a:t>
            </a:r>
          </a:p>
          <a:p>
            <a:endParaRPr lang="en-GB" altLang="en-US" dirty="0"/>
          </a:p>
        </p:txBody>
      </p:sp>
    </p:spTree>
  </p:cSld>
  <p:clrMapOvr>
    <a:masterClrMapping/>
  </p:clrMapOvr>
  <mc:AlternateContent xmlns:mc="http://schemas.openxmlformats.org/markup-compatibility/2006" xmlns:p14="http://schemas.microsoft.com/office/powerpoint/2010/main">
    <mc:Choice Requires="p14">
      <p:transition spd="slow" p14:dur="2000" advTm="85917"/>
    </mc:Choice>
    <mc:Fallback xmlns="">
      <p:transition spd="slow" advTm="8591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3BE07-67D1-2D88-FB54-BBE74A254F04}"/>
              </a:ext>
            </a:extLst>
          </p:cNvPr>
          <p:cNvSpPr>
            <a:spLocks noGrp="1"/>
          </p:cNvSpPr>
          <p:nvPr>
            <p:ph type="title"/>
          </p:nvPr>
        </p:nvSpPr>
        <p:spPr/>
        <p:txBody>
          <a:bodyPr/>
          <a:lstStyle/>
          <a:p>
            <a:r>
              <a:rPr lang="en-GB" dirty="0"/>
              <a:t>Objects as sources</a:t>
            </a:r>
          </a:p>
        </p:txBody>
      </p:sp>
      <p:sp>
        <p:nvSpPr>
          <p:cNvPr id="3" name="Content Placeholder 2">
            <a:extLst>
              <a:ext uri="{FF2B5EF4-FFF2-40B4-BE49-F238E27FC236}">
                <a16:creationId xmlns:a16="http://schemas.microsoft.com/office/drawing/2014/main" id="{9B3441CD-8A79-8A12-F019-73BB7FB08FD7}"/>
              </a:ext>
            </a:extLst>
          </p:cNvPr>
          <p:cNvSpPr>
            <a:spLocks noGrp="1"/>
          </p:cNvSpPr>
          <p:nvPr>
            <p:ph idx="1"/>
          </p:nvPr>
        </p:nvSpPr>
        <p:spPr/>
        <p:txBody>
          <a:bodyPr/>
          <a:lstStyle/>
          <a:p>
            <a:r>
              <a:rPr lang="en-GB" sz="4000" dirty="0"/>
              <a:t>Secondary sources?</a:t>
            </a:r>
          </a:p>
          <a:p>
            <a:r>
              <a:rPr lang="en-GB" sz="4000" dirty="0"/>
              <a:t>Interviews?</a:t>
            </a:r>
          </a:p>
        </p:txBody>
      </p:sp>
    </p:spTree>
    <p:extLst>
      <p:ext uri="{BB962C8B-B14F-4D97-AF65-F5344CB8AC3E}">
        <p14:creationId xmlns:p14="http://schemas.microsoft.com/office/powerpoint/2010/main" val="4022226300"/>
      </p:ext>
    </p:extLst>
  </p:cSld>
  <p:clrMapOvr>
    <a:masterClrMapping/>
  </p:clrMapOvr>
  <mc:AlternateContent xmlns:mc="http://schemas.openxmlformats.org/markup-compatibility/2006" xmlns:p14="http://schemas.microsoft.com/office/powerpoint/2010/main">
    <mc:Choice Requires="p14">
      <p:transition spd="slow" p14:dur="2000" advTm="20882"/>
    </mc:Choice>
    <mc:Fallback xmlns="">
      <p:transition spd="slow" advTm="2088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F087D-7C20-E3A6-8C65-380951C8C379}"/>
              </a:ext>
            </a:extLst>
          </p:cNvPr>
          <p:cNvSpPr>
            <a:spLocks noGrp="1"/>
          </p:cNvSpPr>
          <p:nvPr>
            <p:ph type="title"/>
          </p:nvPr>
        </p:nvSpPr>
        <p:spPr/>
        <p:txBody>
          <a:bodyPr/>
          <a:lstStyle/>
          <a:p>
            <a:r>
              <a:rPr lang="en-GB" dirty="0"/>
              <a:t>Objects as sources</a:t>
            </a:r>
          </a:p>
        </p:txBody>
      </p:sp>
      <p:pic>
        <p:nvPicPr>
          <p:cNvPr id="4" name="Online Media 3" title="The importance of the archaeological findspot: The Lullingstone Busts">
            <a:hlinkClick r:id="" action="ppaction://media"/>
            <a:extLst>
              <a:ext uri="{FF2B5EF4-FFF2-40B4-BE49-F238E27FC236}">
                <a16:creationId xmlns:a16="http://schemas.microsoft.com/office/drawing/2014/main" id="{EDDEDD37-1F7A-0C90-E706-2B3DEEDFC65B}"/>
              </a:ext>
            </a:extLst>
          </p:cNvPr>
          <p:cNvPicPr>
            <a:picLocks noGrp="1" noRot="1" noChangeAspect="1"/>
          </p:cNvPicPr>
          <p:nvPr>
            <p:ph idx="1"/>
            <a:videoFile r:link="rId1"/>
          </p:nvPr>
        </p:nvPicPr>
        <p:blipFill>
          <a:blip r:embed="rId3"/>
          <a:stretch>
            <a:fillRect/>
          </a:stretch>
        </p:blipFill>
        <p:spPr>
          <a:xfrm>
            <a:off x="2524125" y="2106613"/>
            <a:ext cx="7142163" cy="4035425"/>
          </a:xfrm>
          <a:prstGeom prst="rect">
            <a:avLst/>
          </a:prstGeom>
        </p:spPr>
      </p:pic>
    </p:spTree>
    <p:extLst>
      <p:ext uri="{BB962C8B-B14F-4D97-AF65-F5344CB8AC3E}">
        <p14:creationId xmlns:p14="http://schemas.microsoft.com/office/powerpoint/2010/main" val="3341410846"/>
      </p:ext>
    </p:extLst>
  </p:cSld>
  <p:clrMapOvr>
    <a:masterClrMapping/>
  </p:clrMapOvr>
  <mc:AlternateContent xmlns:mc="http://schemas.openxmlformats.org/markup-compatibility/2006" xmlns:p14="http://schemas.microsoft.com/office/powerpoint/2010/main">
    <mc:Choice Requires="p14">
      <p:transition spd="slow" p14:dur="2000" advTm="34109"/>
    </mc:Choice>
    <mc:Fallback xmlns="">
      <p:transition spd="slow" advTm="341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3E252-767D-4739-D560-31C815093E32}"/>
              </a:ext>
            </a:extLst>
          </p:cNvPr>
          <p:cNvSpPr>
            <a:spLocks noGrp="1"/>
          </p:cNvSpPr>
          <p:nvPr>
            <p:ph type="title"/>
          </p:nvPr>
        </p:nvSpPr>
        <p:spPr/>
        <p:txBody>
          <a:bodyPr/>
          <a:lstStyle/>
          <a:p>
            <a:r>
              <a:rPr lang="en-GB" dirty="0"/>
              <a:t>Images as sources</a:t>
            </a:r>
          </a:p>
        </p:txBody>
      </p:sp>
      <p:sp>
        <p:nvSpPr>
          <p:cNvPr id="3" name="Content Placeholder 2">
            <a:extLst>
              <a:ext uri="{FF2B5EF4-FFF2-40B4-BE49-F238E27FC236}">
                <a16:creationId xmlns:a16="http://schemas.microsoft.com/office/drawing/2014/main" id="{3EBFB6BA-5DF9-7254-7A60-B64E87CB656A}"/>
              </a:ext>
            </a:extLst>
          </p:cNvPr>
          <p:cNvSpPr>
            <a:spLocks noGrp="1"/>
          </p:cNvSpPr>
          <p:nvPr>
            <p:ph idx="1"/>
          </p:nvPr>
        </p:nvSpPr>
        <p:spPr/>
        <p:txBody>
          <a:bodyPr/>
          <a:lstStyle/>
          <a:p>
            <a:r>
              <a:rPr lang="en-GB" dirty="0"/>
              <a:t>Lots of kinds!</a:t>
            </a:r>
          </a:p>
          <a:p>
            <a:r>
              <a:rPr lang="en-GB" dirty="0"/>
              <a:t>Photos</a:t>
            </a:r>
          </a:p>
          <a:p>
            <a:r>
              <a:rPr lang="en-GB" dirty="0"/>
              <a:t>Posters</a:t>
            </a:r>
          </a:p>
          <a:p>
            <a:r>
              <a:rPr lang="en-GB" dirty="0"/>
              <a:t>Artwork - paintings</a:t>
            </a:r>
          </a:p>
        </p:txBody>
      </p:sp>
      <p:pic>
        <p:nvPicPr>
          <p:cNvPr id="6" name="Audio 5">
            <a:hlinkClick r:id="" action="ppaction://media"/>
            <a:extLst>
              <a:ext uri="{FF2B5EF4-FFF2-40B4-BE49-F238E27FC236}">
                <a16:creationId xmlns:a16="http://schemas.microsoft.com/office/drawing/2014/main" id="{8C189030-7E55-7923-1744-6F40830452B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87500" t="-287500" r="-287500" b="-287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8841739"/>
      </p:ext>
    </p:extLst>
  </p:cSld>
  <p:clrMapOvr>
    <a:masterClrMapping/>
  </p:clrMapOvr>
  <mc:AlternateContent xmlns:mc="http://schemas.openxmlformats.org/markup-compatibility/2006" xmlns:p14="http://schemas.microsoft.com/office/powerpoint/2010/main">
    <mc:Choice Requires="p14">
      <p:transition spd="slow" p14:dur="2000" advTm="62671"/>
    </mc:Choice>
    <mc:Fallback xmlns="">
      <p:transition spd="slow" advTm="626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9D5C3-6FDA-B01D-422F-B7D977FCBE9B}"/>
              </a:ext>
            </a:extLst>
          </p:cNvPr>
          <p:cNvSpPr>
            <a:spLocks noGrp="1"/>
          </p:cNvSpPr>
          <p:nvPr>
            <p:ph type="title"/>
          </p:nvPr>
        </p:nvSpPr>
        <p:spPr/>
        <p:txBody>
          <a:bodyPr/>
          <a:lstStyle/>
          <a:p>
            <a:r>
              <a:rPr lang="en-GB" dirty="0"/>
              <a:t>Images as sources</a:t>
            </a:r>
          </a:p>
        </p:txBody>
      </p:sp>
      <p:pic>
        <p:nvPicPr>
          <p:cNvPr id="4" name="Content Placeholder 3">
            <a:extLst>
              <a:ext uri="{FF2B5EF4-FFF2-40B4-BE49-F238E27FC236}">
                <a16:creationId xmlns:a16="http://schemas.microsoft.com/office/drawing/2014/main" id="{A58E87D1-00B1-C928-8671-B514ECA02B45}"/>
              </a:ext>
            </a:extLst>
          </p:cNvPr>
          <p:cNvPicPr>
            <a:picLocks noGrp="1" noChangeAspect="1"/>
          </p:cNvPicPr>
          <p:nvPr>
            <p:ph idx="1"/>
          </p:nvPr>
        </p:nvPicPr>
        <p:blipFill>
          <a:blip r:embed="rId3"/>
          <a:stretch>
            <a:fillRect/>
          </a:stretch>
        </p:blipFill>
        <p:spPr>
          <a:xfrm>
            <a:off x="2975271" y="2106613"/>
            <a:ext cx="6241457" cy="4035425"/>
          </a:xfrm>
          <a:prstGeom prst="rect">
            <a:avLst/>
          </a:prstGeom>
        </p:spPr>
      </p:pic>
    </p:spTree>
    <p:extLst>
      <p:ext uri="{BB962C8B-B14F-4D97-AF65-F5344CB8AC3E}">
        <p14:creationId xmlns:p14="http://schemas.microsoft.com/office/powerpoint/2010/main" val="2537252908"/>
      </p:ext>
    </p:extLst>
  </p:cSld>
  <p:clrMapOvr>
    <a:masterClrMapping/>
  </p:clrMapOvr>
  <mc:AlternateContent xmlns:mc="http://schemas.openxmlformats.org/markup-compatibility/2006" xmlns:p14="http://schemas.microsoft.com/office/powerpoint/2010/main">
    <mc:Choice Requires="p14">
      <p:transition spd="slow" p14:dur="2000" advTm="156325"/>
    </mc:Choice>
    <mc:Fallback xmlns="">
      <p:transition spd="slow" advTm="1563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650CE-1B6A-4D3D-3DEE-DEFC67D13D72}"/>
              </a:ext>
            </a:extLst>
          </p:cNvPr>
          <p:cNvSpPr>
            <a:spLocks noGrp="1"/>
          </p:cNvSpPr>
          <p:nvPr>
            <p:ph type="title"/>
          </p:nvPr>
        </p:nvSpPr>
        <p:spPr/>
        <p:txBody>
          <a:bodyPr/>
          <a:lstStyle/>
          <a:p>
            <a:r>
              <a:rPr lang="en-GB" dirty="0"/>
              <a:t>Images as sources</a:t>
            </a:r>
          </a:p>
        </p:txBody>
      </p:sp>
      <p:sp>
        <p:nvSpPr>
          <p:cNvPr id="3" name="Content Placeholder 2">
            <a:extLst>
              <a:ext uri="{FF2B5EF4-FFF2-40B4-BE49-F238E27FC236}">
                <a16:creationId xmlns:a16="http://schemas.microsoft.com/office/drawing/2014/main" id="{F6349D41-096A-9E8A-3F7D-3A90D9C19F39}"/>
              </a:ext>
            </a:extLst>
          </p:cNvPr>
          <p:cNvSpPr>
            <a:spLocks noGrp="1"/>
          </p:cNvSpPr>
          <p:nvPr>
            <p:ph idx="1"/>
          </p:nvPr>
        </p:nvSpPr>
        <p:spPr/>
        <p:txBody>
          <a:bodyPr/>
          <a:lstStyle/>
          <a:p>
            <a:r>
              <a:rPr lang="en-GB" dirty="0"/>
              <a:t>Photographs – visual insight into times and places, activities</a:t>
            </a:r>
          </a:p>
          <a:p>
            <a:r>
              <a:rPr lang="en-GB" dirty="0"/>
              <a:t>Snapshot – restricted by perspective, topic, size</a:t>
            </a:r>
          </a:p>
          <a:p>
            <a:r>
              <a:rPr lang="en-GB" dirty="0"/>
              <a:t>Organised – composed by a photographer</a:t>
            </a:r>
          </a:p>
        </p:txBody>
      </p:sp>
    </p:spTree>
    <p:extLst>
      <p:ext uri="{BB962C8B-B14F-4D97-AF65-F5344CB8AC3E}">
        <p14:creationId xmlns:p14="http://schemas.microsoft.com/office/powerpoint/2010/main" val="2804745336"/>
      </p:ext>
    </p:extLst>
  </p:cSld>
  <p:clrMapOvr>
    <a:masterClrMapping/>
  </p:clrMapOvr>
  <mc:AlternateContent xmlns:mc="http://schemas.openxmlformats.org/markup-compatibility/2006" xmlns:p14="http://schemas.microsoft.com/office/powerpoint/2010/main">
    <mc:Choice Requires="p14">
      <p:transition spd="slow" p14:dur="2000" advTm="69447"/>
    </mc:Choice>
    <mc:Fallback xmlns="">
      <p:transition spd="slow" advTm="6944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E8835-F3E7-AF4F-1A72-6D7DAA3FEDA8}"/>
              </a:ext>
            </a:extLst>
          </p:cNvPr>
          <p:cNvSpPr>
            <a:spLocks noGrp="1"/>
          </p:cNvSpPr>
          <p:nvPr>
            <p:ph type="title"/>
          </p:nvPr>
        </p:nvSpPr>
        <p:spPr/>
        <p:txBody>
          <a:bodyPr/>
          <a:lstStyle/>
          <a:p>
            <a:r>
              <a:rPr lang="en-GB" dirty="0"/>
              <a:t>Edward S. Curtis, ‘In a Piegan Lodge’ (1910)</a:t>
            </a:r>
          </a:p>
        </p:txBody>
      </p:sp>
      <p:pic>
        <p:nvPicPr>
          <p:cNvPr id="4" name="Picture 3">
            <a:extLst>
              <a:ext uri="{FF2B5EF4-FFF2-40B4-BE49-F238E27FC236}">
                <a16:creationId xmlns:a16="http://schemas.microsoft.com/office/drawing/2014/main" id="{0DBED07E-6A52-1C86-7EDC-637BE208589F}"/>
              </a:ext>
            </a:extLst>
          </p:cNvPr>
          <p:cNvPicPr>
            <a:picLocks noChangeAspect="1"/>
          </p:cNvPicPr>
          <p:nvPr/>
        </p:nvPicPr>
        <p:blipFill>
          <a:blip r:embed="rId3"/>
          <a:stretch>
            <a:fillRect/>
          </a:stretch>
        </p:blipFill>
        <p:spPr>
          <a:xfrm>
            <a:off x="6022376" y="1726792"/>
            <a:ext cx="5839597" cy="4783603"/>
          </a:xfrm>
          <a:prstGeom prst="rect">
            <a:avLst/>
          </a:prstGeom>
        </p:spPr>
      </p:pic>
      <p:pic>
        <p:nvPicPr>
          <p:cNvPr id="5" name="Picture 4">
            <a:extLst>
              <a:ext uri="{FF2B5EF4-FFF2-40B4-BE49-F238E27FC236}">
                <a16:creationId xmlns:a16="http://schemas.microsoft.com/office/drawing/2014/main" id="{5B384913-CCC1-A80B-C628-197E776B566D}"/>
              </a:ext>
            </a:extLst>
          </p:cNvPr>
          <p:cNvPicPr>
            <a:picLocks noChangeAspect="1"/>
          </p:cNvPicPr>
          <p:nvPr/>
        </p:nvPicPr>
        <p:blipFill>
          <a:blip r:embed="rId4"/>
          <a:stretch>
            <a:fillRect/>
          </a:stretch>
        </p:blipFill>
        <p:spPr>
          <a:xfrm>
            <a:off x="415721" y="2106613"/>
            <a:ext cx="5412776" cy="3608517"/>
          </a:xfrm>
          <a:prstGeom prst="rect">
            <a:avLst/>
          </a:prstGeom>
        </p:spPr>
      </p:pic>
    </p:spTree>
    <p:extLst>
      <p:ext uri="{BB962C8B-B14F-4D97-AF65-F5344CB8AC3E}">
        <p14:creationId xmlns:p14="http://schemas.microsoft.com/office/powerpoint/2010/main" val="2313883835"/>
      </p:ext>
    </p:extLst>
  </p:cSld>
  <p:clrMapOvr>
    <a:masterClrMapping/>
  </p:clrMapOvr>
  <mc:AlternateContent xmlns:mc="http://schemas.openxmlformats.org/markup-compatibility/2006" xmlns:p14="http://schemas.microsoft.com/office/powerpoint/2010/main">
    <mc:Choice Requires="p14">
      <p:transition spd="slow" p14:dur="2000" advTm="101522"/>
    </mc:Choice>
    <mc:Fallback xmlns="">
      <p:transition spd="slow" advTm="10152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DBD25F3D-3FAF-C0B6-1954-A2014949C174}"/>
              </a:ext>
            </a:extLst>
          </p:cNvPr>
          <p:cNvSpPr>
            <a:spLocks noGrp="1" noChangeArrowheads="1"/>
          </p:cNvSpPr>
          <p:nvPr>
            <p:ph type="title"/>
          </p:nvPr>
        </p:nvSpPr>
        <p:spPr/>
        <p:txBody>
          <a:bodyPr/>
          <a:lstStyle/>
          <a:p>
            <a:pPr eaLnBrk="1" hangingPunct="1"/>
            <a:r>
              <a:rPr lang="en-GB" altLang="en-US" dirty="0"/>
              <a:t>Next week: Presentation Skills</a:t>
            </a:r>
          </a:p>
        </p:txBody>
      </p:sp>
      <p:sp>
        <p:nvSpPr>
          <p:cNvPr id="23555" name="Content Placeholder 2">
            <a:extLst>
              <a:ext uri="{FF2B5EF4-FFF2-40B4-BE49-F238E27FC236}">
                <a16:creationId xmlns:a16="http://schemas.microsoft.com/office/drawing/2014/main" id="{C3F99C8D-5181-EEA3-FD3A-543917FC4395}"/>
              </a:ext>
            </a:extLst>
          </p:cNvPr>
          <p:cNvSpPr>
            <a:spLocks noGrp="1" noChangeArrowheads="1"/>
          </p:cNvSpPr>
          <p:nvPr>
            <p:ph idx="1"/>
          </p:nvPr>
        </p:nvSpPr>
        <p:spPr/>
        <p:txBody>
          <a:bodyPr/>
          <a:lstStyle/>
          <a:p>
            <a:pPr>
              <a:defRPr/>
            </a:pPr>
            <a:r>
              <a:rPr lang="en-GB" dirty="0">
                <a:solidFill>
                  <a:srgbClr val="1D2125"/>
                </a:solidFill>
                <a:latin typeface="-apple-system"/>
              </a:rPr>
              <a:t>We’ll look at what makes an effective presentation</a:t>
            </a:r>
          </a:p>
          <a:p>
            <a:pPr>
              <a:defRPr/>
            </a:pPr>
            <a:r>
              <a:rPr lang="en-GB" dirty="0">
                <a:solidFill>
                  <a:srgbClr val="1D2125"/>
                </a:solidFill>
                <a:latin typeface="-apple-system"/>
              </a:rPr>
              <a:t>The following week will be practice presentations in small groups </a:t>
            </a:r>
            <a:r>
              <a:rPr lang="en-GB">
                <a:solidFill>
                  <a:srgbClr val="1D2125"/>
                </a:solidFill>
                <a:latin typeface="-apple-system"/>
              </a:rPr>
              <a:t>with your peers.</a:t>
            </a:r>
            <a:endParaRPr lang="en-GB" dirty="0">
              <a:solidFill>
                <a:srgbClr val="1D2125"/>
              </a:solidFill>
              <a:latin typeface="-apple-system"/>
            </a:endParaRPr>
          </a:p>
        </p:txBody>
      </p:sp>
    </p:spTree>
  </p:cSld>
  <p:clrMapOvr>
    <a:masterClrMapping/>
  </p:clrMapOvr>
  <mc:AlternateContent xmlns:mc="http://schemas.openxmlformats.org/markup-compatibility/2006" xmlns:p14="http://schemas.microsoft.com/office/powerpoint/2010/main">
    <mc:Choice Requires="p14">
      <p:transition spd="slow" p14:dur="2000" advTm="70717"/>
    </mc:Choice>
    <mc:Fallback xmlns="">
      <p:transition spd="slow" advTm="7071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33CF987A-3A11-81DA-9CB0-24E41C5712E6}"/>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0" name="Freeform: Shape 9" descr="&quot;&quot;">
            <a:extLst>
              <a:ext uri="{FF2B5EF4-FFF2-40B4-BE49-F238E27FC236}">
                <a16:creationId xmlns:a16="http://schemas.microsoft.com/office/drawing/2014/main" id="{8A7A90BC-4B15-DC60-F17A-7A455812DD8E}"/>
              </a:ext>
            </a:extLst>
          </p:cNvPr>
          <p:cNvSpPr>
            <a:spLocks noGrp="1" noRot="1" noChangeAspect="1" noMove="1" noResize="1" noEditPoints="1" noAdjustHandles="1" noChangeArrowheads="1" noChangeShapeType="1" noTextEdit="1"/>
          </p:cNvSpPr>
          <p:nvPr/>
        </p:nvSpPr>
        <p:spPr>
          <a:xfrm>
            <a:off x="0" y="233363"/>
            <a:ext cx="9559925" cy="6624637"/>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useBgFill="1">
        <p:nvSpPr>
          <p:cNvPr id="12" name="Rectangle 11" descr="&quot;&quot;">
            <a:extLst>
              <a:ext uri="{FF2B5EF4-FFF2-40B4-BE49-F238E27FC236}">
                <a16:creationId xmlns:a16="http://schemas.microsoft.com/office/drawing/2014/main" id="{B1613FF3-1067-DEE1-4BF6-39057F81B16A}"/>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bg2"/>
              </a:solidFill>
            </a:endParaRPr>
          </a:p>
        </p:txBody>
      </p:sp>
      <p:sp>
        <p:nvSpPr>
          <p:cNvPr id="14" name="Rectangle 13" descr="&quot;&quot;">
            <a:extLst>
              <a:ext uri="{FF2B5EF4-FFF2-40B4-BE49-F238E27FC236}">
                <a16:creationId xmlns:a16="http://schemas.microsoft.com/office/drawing/2014/main" id="{5718D2F7-2CFF-4487-122D-595509AB90C4}"/>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30726" name="Picture 3" descr="Different coloured question marks">
            <a:extLst>
              <a:ext uri="{FF2B5EF4-FFF2-40B4-BE49-F238E27FC236}">
                <a16:creationId xmlns:a16="http://schemas.microsoft.com/office/drawing/2014/main" id="{B5BFA459-8EF5-715D-B135-5455E60D54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5620" r="19533"/>
          <a:stretch>
            <a:fillRect/>
          </a:stretch>
        </p:blipFill>
        <p:spPr bwMode="auto">
          <a:xfrm>
            <a:off x="4286250" y="0"/>
            <a:ext cx="7905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16" name="Freeform: Shape 15" descr="&quot;&quot;">
            <a:extLst>
              <a:ext uri="{FF2B5EF4-FFF2-40B4-BE49-F238E27FC236}">
                <a16:creationId xmlns:a16="http://schemas.microsoft.com/office/drawing/2014/main" id="{D64E01CF-CCE1-70B5-2629-EB0BD0CAA79D}"/>
              </a:ext>
            </a:extLst>
          </p:cNvPr>
          <p:cNvSpPr>
            <a:spLocks noGrp="1" noRot="1" noChangeAspect="1" noMove="1" noResize="1" noEditPoints="1" noAdjustHandles="1" noChangeArrowheads="1" noChangeShapeType="1" noTextEdit="1"/>
          </p:cNvSpPr>
          <p:nvPr/>
        </p:nvSpPr>
        <p:spPr>
          <a:xfrm>
            <a:off x="0" y="0"/>
            <a:ext cx="5592763" cy="6858000"/>
          </a:xfrm>
          <a:custGeom>
            <a:avLst/>
            <a:gdLst>
              <a:gd name="connsiteX0" fmla="*/ 4912746 w 5592970"/>
              <a:gd name="connsiteY0" fmla="*/ 2355321 h 6897159"/>
              <a:gd name="connsiteX1" fmla="*/ 4714738 w 5592970"/>
              <a:gd name="connsiteY1" fmla="*/ 2553329 h 6897159"/>
              <a:gd name="connsiteX2" fmla="*/ 4912746 w 5592970"/>
              <a:gd name="connsiteY2" fmla="*/ 2751337 h 6897159"/>
              <a:gd name="connsiteX3" fmla="*/ 5110754 w 5592970"/>
              <a:gd name="connsiteY3" fmla="*/ 2553329 h 6897159"/>
              <a:gd name="connsiteX4" fmla="*/ 4912746 w 5592970"/>
              <a:gd name="connsiteY4" fmla="*/ 2355321 h 6897159"/>
              <a:gd name="connsiteX5" fmla="*/ 4769785 w 5592970"/>
              <a:gd name="connsiteY5" fmla="*/ 1301525 h 6897159"/>
              <a:gd name="connsiteX6" fmla="*/ 4358192 w 5592970"/>
              <a:gd name="connsiteY6" fmla="*/ 1713118 h 6897159"/>
              <a:gd name="connsiteX7" fmla="*/ 4769785 w 5592970"/>
              <a:gd name="connsiteY7" fmla="*/ 2124711 h 6897159"/>
              <a:gd name="connsiteX8" fmla="*/ 5181378 w 5592970"/>
              <a:gd name="connsiteY8" fmla="*/ 1713118 h 6897159"/>
              <a:gd name="connsiteX9" fmla="*/ 4769785 w 5592970"/>
              <a:gd name="connsiteY9" fmla="*/ 1301525 h 6897159"/>
              <a:gd name="connsiteX10" fmla="*/ 1485712 w 5592970"/>
              <a:gd name="connsiteY10" fmla="*/ 0 h 6897159"/>
              <a:gd name="connsiteX11" fmla="*/ 1911850 w 5592970"/>
              <a:gd name="connsiteY11" fmla="*/ 0 h 6897159"/>
              <a:gd name="connsiteX12" fmla="*/ 4693359 w 5592970"/>
              <a:gd name="connsiteY12" fmla="*/ 0 h 6897159"/>
              <a:gd name="connsiteX13" fmla="*/ 4687196 w 5592970"/>
              <a:gd name="connsiteY13" fmla="*/ 186052 h 6897159"/>
              <a:gd name="connsiteX14" fmla="*/ 4689492 w 5592970"/>
              <a:gd name="connsiteY14" fmla="*/ 422393 h 6897159"/>
              <a:gd name="connsiteX15" fmla="*/ 5029277 w 5592970"/>
              <a:gd name="connsiteY15" fmla="*/ 1074198 h 6897159"/>
              <a:gd name="connsiteX16" fmla="*/ 5368989 w 5592970"/>
              <a:gd name="connsiteY16" fmla="*/ 2604190 h 6897159"/>
              <a:gd name="connsiteX17" fmla="*/ 5030698 w 5592970"/>
              <a:gd name="connsiteY17" fmla="*/ 3182337 h 6897159"/>
              <a:gd name="connsiteX18" fmla="*/ 4910556 w 5592970"/>
              <a:gd name="connsiteY18" fmla="*/ 4667756 h 6897159"/>
              <a:gd name="connsiteX19" fmla="*/ 5374561 w 5592970"/>
              <a:gd name="connsiteY19" fmla="*/ 5703238 h 6897159"/>
              <a:gd name="connsiteX20" fmla="*/ 5591170 w 5592970"/>
              <a:gd name="connsiteY20" fmla="*/ 6745970 h 6897159"/>
              <a:gd name="connsiteX21" fmla="*/ 5592970 w 5592970"/>
              <a:gd name="connsiteY21" fmla="*/ 6897158 h 6897159"/>
              <a:gd name="connsiteX22" fmla="*/ 2734191 w 5592970"/>
              <a:gd name="connsiteY22" fmla="*/ 6897158 h 6897159"/>
              <a:gd name="connsiteX23" fmla="*/ 2734191 w 5592970"/>
              <a:gd name="connsiteY23" fmla="*/ 6897159 h 6897159"/>
              <a:gd name="connsiteX24" fmla="*/ 0 w 5592970"/>
              <a:gd name="connsiteY24" fmla="*/ 6897159 h 6897159"/>
              <a:gd name="connsiteX25" fmla="*/ 0 w 5592970"/>
              <a:gd name="connsiteY25" fmla="*/ 1 h 6897159"/>
              <a:gd name="connsiteX26" fmla="*/ 1485712 w 5592970"/>
              <a:gd name="connsiteY26" fmla="*/ 1 h 6897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592970" h="6897159">
                <a:moveTo>
                  <a:pt x="4912746" y="2355321"/>
                </a:moveTo>
                <a:cubicBezTo>
                  <a:pt x="4803389" y="2355321"/>
                  <a:pt x="4714738" y="2443972"/>
                  <a:pt x="4714738" y="2553329"/>
                </a:cubicBezTo>
                <a:cubicBezTo>
                  <a:pt x="4714738" y="2662686"/>
                  <a:pt x="4803389" y="2751337"/>
                  <a:pt x="4912746" y="2751337"/>
                </a:cubicBezTo>
                <a:cubicBezTo>
                  <a:pt x="5022103" y="2751337"/>
                  <a:pt x="5110754" y="2662686"/>
                  <a:pt x="5110754" y="2553329"/>
                </a:cubicBezTo>
                <a:cubicBezTo>
                  <a:pt x="5110754" y="2443972"/>
                  <a:pt x="5022103" y="2355321"/>
                  <a:pt x="4912746" y="2355321"/>
                </a:cubicBezTo>
                <a:close/>
                <a:moveTo>
                  <a:pt x="4769785" y="1301525"/>
                </a:moveTo>
                <a:cubicBezTo>
                  <a:pt x="4542468" y="1301525"/>
                  <a:pt x="4358192" y="1485801"/>
                  <a:pt x="4358192" y="1713118"/>
                </a:cubicBezTo>
                <a:cubicBezTo>
                  <a:pt x="4358192" y="1940435"/>
                  <a:pt x="4542468" y="2124711"/>
                  <a:pt x="4769785" y="2124711"/>
                </a:cubicBezTo>
                <a:cubicBezTo>
                  <a:pt x="4997102" y="2124711"/>
                  <a:pt x="5181378" y="1940435"/>
                  <a:pt x="5181378" y="1713118"/>
                </a:cubicBezTo>
                <a:cubicBezTo>
                  <a:pt x="5181378" y="1485801"/>
                  <a:pt x="4997102" y="1301525"/>
                  <a:pt x="4769785" y="1301525"/>
                </a:cubicBezTo>
                <a:close/>
                <a:moveTo>
                  <a:pt x="1485712" y="0"/>
                </a:moveTo>
                <a:lnTo>
                  <a:pt x="1911850" y="0"/>
                </a:lnTo>
                <a:lnTo>
                  <a:pt x="4693359" y="0"/>
                </a:lnTo>
                <a:lnTo>
                  <a:pt x="4687196" y="186052"/>
                </a:lnTo>
                <a:cubicBezTo>
                  <a:pt x="4686166" y="265025"/>
                  <a:pt x="4686829" y="343862"/>
                  <a:pt x="4689492" y="422393"/>
                </a:cubicBezTo>
                <a:cubicBezTo>
                  <a:pt x="4699496" y="713539"/>
                  <a:pt x="4872938" y="896626"/>
                  <a:pt x="5029277" y="1074198"/>
                </a:cubicBezTo>
                <a:cubicBezTo>
                  <a:pt x="5418992" y="1516672"/>
                  <a:pt x="5551614" y="2043761"/>
                  <a:pt x="5368989" y="2604190"/>
                </a:cubicBezTo>
                <a:cubicBezTo>
                  <a:pt x="5298163" y="2821542"/>
                  <a:pt x="5160452" y="3010355"/>
                  <a:pt x="5030698" y="3182337"/>
                </a:cubicBezTo>
                <a:cubicBezTo>
                  <a:pt x="4682698" y="3643429"/>
                  <a:pt x="4696957" y="4178177"/>
                  <a:pt x="4910556" y="4667756"/>
                </a:cubicBezTo>
                <a:cubicBezTo>
                  <a:pt x="5062728" y="5015306"/>
                  <a:pt x="5245193" y="5341884"/>
                  <a:pt x="5374561" y="5703238"/>
                </a:cubicBezTo>
                <a:cubicBezTo>
                  <a:pt x="5500512" y="6053410"/>
                  <a:pt x="5575240" y="6402760"/>
                  <a:pt x="5591170" y="6745970"/>
                </a:cubicBezTo>
                <a:lnTo>
                  <a:pt x="5592970" y="6897158"/>
                </a:lnTo>
                <a:lnTo>
                  <a:pt x="2734191" y="6897158"/>
                </a:lnTo>
                <a:lnTo>
                  <a:pt x="2734191" y="6897159"/>
                </a:lnTo>
                <a:lnTo>
                  <a:pt x="0" y="6897159"/>
                </a:lnTo>
                <a:lnTo>
                  <a:pt x="0" y="1"/>
                </a:lnTo>
                <a:lnTo>
                  <a:pt x="1485712" y="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0728" name="Title 1">
            <a:extLst>
              <a:ext uri="{FF2B5EF4-FFF2-40B4-BE49-F238E27FC236}">
                <a16:creationId xmlns:a16="http://schemas.microsoft.com/office/drawing/2014/main" id="{5357715C-F7C2-3200-0327-0C94D7CAAF4B}"/>
              </a:ext>
            </a:extLst>
          </p:cNvPr>
          <p:cNvSpPr>
            <a:spLocks noGrp="1" noChangeArrowheads="1"/>
          </p:cNvSpPr>
          <p:nvPr>
            <p:ph type="title"/>
          </p:nvPr>
        </p:nvSpPr>
        <p:spPr>
          <a:xfrm>
            <a:off x="690563" y="1122363"/>
            <a:ext cx="3541712" cy="2387600"/>
          </a:xfrm>
        </p:spPr>
        <p:txBody>
          <a:bodyPr/>
          <a:lstStyle/>
          <a:p>
            <a:pPr eaLnBrk="1" hangingPunct="1"/>
            <a:r>
              <a:rPr lang="en-US" altLang="en-US" sz="5000"/>
              <a:t>Over to you: any questions?</a:t>
            </a:r>
          </a:p>
        </p:txBody>
      </p:sp>
    </p:spTree>
  </p:cSld>
  <p:clrMapOvr>
    <a:masterClrMapping/>
  </p:clrMapOvr>
  <p:transition spd="slow" advTm="10561"/>
</p:sld>
</file>

<file path=ppt/theme/theme1.xml><?xml version="1.0" encoding="utf-8"?>
<a:theme xmlns:a="http://schemas.openxmlformats.org/drawingml/2006/main" name="SplashVTI">
  <a:themeElements>
    <a:clrScheme name="Custom 11">
      <a:dk1>
        <a:srgbClr val="262626"/>
      </a:dk1>
      <a:lt1>
        <a:sysClr val="window" lastClr="FFFFFF"/>
      </a:lt1>
      <a:dk2>
        <a:srgbClr val="2F333D"/>
      </a:dk2>
      <a:lt2>
        <a:srgbClr val="E9F3F3"/>
      </a:lt2>
      <a:accent1>
        <a:srgbClr val="1EBE9B"/>
      </a:accent1>
      <a:accent2>
        <a:srgbClr val="FD8686"/>
      </a:accent2>
      <a:accent3>
        <a:srgbClr val="0AC8AD"/>
      </a:accent3>
      <a:accent4>
        <a:srgbClr val="E69500"/>
      </a:accent4>
      <a:accent5>
        <a:srgbClr val="EC4E70"/>
      </a:accent5>
      <a:accent6>
        <a:srgbClr val="794DFF"/>
      </a:accent6>
      <a:hlink>
        <a:srgbClr val="3E8FF1"/>
      </a:hlink>
      <a:folHlink>
        <a:srgbClr val="939393"/>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416</Words>
  <Application>Microsoft Office PowerPoint</Application>
  <PresentationFormat>Widescreen</PresentationFormat>
  <Paragraphs>49</Paragraphs>
  <Slides>17</Slides>
  <Notes>3</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-apple-system</vt:lpstr>
      <vt:lpstr>Aptos</vt:lpstr>
      <vt:lpstr>Arial</vt:lpstr>
      <vt:lpstr>Avenir Next LT Pro</vt:lpstr>
      <vt:lpstr>Posterama</vt:lpstr>
      <vt:lpstr>SplashVTI</vt:lpstr>
      <vt:lpstr>HPFY3001: Academic Survival Skills  Session 17: Sources Part 2</vt:lpstr>
      <vt:lpstr>Last session - review</vt:lpstr>
      <vt:lpstr>In this session:</vt:lpstr>
      <vt:lpstr>Films as sources</vt:lpstr>
      <vt:lpstr>PowerPoint Presentation</vt:lpstr>
      <vt:lpstr>Films as sources</vt:lpstr>
      <vt:lpstr>PowerPoint Presentation</vt:lpstr>
      <vt:lpstr>Films as sources</vt:lpstr>
      <vt:lpstr>Objects as sources</vt:lpstr>
      <vt:lpstr>Objects as sources</vt:lpstr>
      <vt:lpstr>Objects as sources</vt:lpstr>
      <vt:lpstr>Images as sources</vt:lpstr>
      <vt:lpstr>Images as sources</vt:lpstr>
      <vt:lpstr>Images as sources</vt:lpstr>
      <vt:lpstr>Edward S. Curtis, ‘In a Piegan Lodge’ (1910)</vt:lpstr>
      <vt:lpstr>Next week: Presentation Skills</vt:lpstr>
      <vt:lpstr>Over to you: 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Rhian Keyse</dc:creator>
  <cp:lastModifiedBy>Rhian Keyse</cp:lastModifiedBy>
  <cp:revision>22</cp:revision>
  <dcterms:created xsi:type="dcterms:W3CDTF">2024-09-11T12:44:55Z</dcterms:created>
  <dcterms:modified xsi:type="dcterms:W3CDTF">2025-02-23T21:12:40Z</dcterms:modified>
</cp:coreProperties>
</file>