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3"/>
  </p:notesMasterIdLst>
  <p:sldIdLst>
    <p:sldId id="259" r:id="rId2"/>
    <p:sldId id="273" r:id="rId3"/>
    <p:sldId id="268" r:id="rId4"/>
    <p:sldId id="275" r:id="rId5"/>
    <p:sldId id="278" r:id="rId6"/>
    <p:sldId id="280" r:id="rId7"/>
    <p:sldId id="281" r:id="rId8"/>
    <p:sldId id="282" r:id="rId9"/>
    <p:sldId id="283" r:id="rId10"/>
    <p:sldId id="284" r:id="rId11"/>
    <p:sldId id="294" r:id="rId12"/>
    <p:sldId id="295" r:id="rId13"/>
    <p:sldId id="285" r:id="rId14"/>
    <p:sldId id="287" r:id="rId15"/>
    <p:sldId id="288" r:id="rId16"/>
    <p:sldId id="296" r:id="rId17"/>
    <p:sldId id="297" r:id="rId18"/>
    <p:sldId id="298" r:id="rId19"/>
    <p:sldId id="299" r:id="rId20"/>
    <p:sldId id="300" r:id="rId21"/>
    <p:sldId id="30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7AC45-6A34-4EDD-B157-66AF67E06896}" v="22" dt="2025-12-04T09:05:33.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2" d="100"/>
          <a:sy n="112" d="100"/>
        </p:scale>
        <p:origin x="492"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hyperlink" Target="https://www.verywellmind.com/what-is-a-variable-2795789" TargetMode="Externa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hyperlink" Target="https://www.verywellmind.com/what-is-a-variable-2795789" TargetMode="External"/><Relationship Id="rId7" Type="http://schemas.openxmlformats.org/officeDocument/2006/relationships/image" Target="../media/image22.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8C6C4-33B2-4865-89E3-9225395350C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9AD473-4503-480D-9F5B-D4E9D51D641B}">
      <dgm:prSet/>
      <dgm:spPr/>
      <dgm:t>
        <a:bodyPr/>
        <a:lstStyle/>
        <a:p>
          <a:r>
            <a:rPr lang="en-GB"/>
            <a:t>‘research’ means the attempt to derive generalisable new knowledge by addressing clearly defined questions with systematic and rigorous methods.</a:t>
          </a:r>
          <a:endParaRPr lang="en-US"/>
        </a:p>
      </dgm:t>
    </dgm:pt>
    <dgm:pt modelId="{5CCF8CC2-B4AA-495A-88D9-F50C84E001A6}" type="parTrans" cxnId="{A31C2B04-0001-4CF2-84E6-EAA66F1DC755}">
      <dgm:prSet/>
      <dgm:spPr/>
      <dgm:t>
        <a:bodyPr/>
        <a:lstStyle/>
        <a:p>
          <a:endParaRPr lang="en-US"/>
        </a:p>
      </dgm:t>
    </dgm:pt>
    <dgm:pt modelId="{3158D56E-9A63-48DB-B160-4938D2BB9187}" type="sibTrans" cxnId="{A31C2B04-0001-4CF2-84E6-EAA66F1DC755}">
      <dgm:prSet/>
      <dgm:spPr/>
      <dgm:t>
        <a:bodyPr/>
        <a:lstStyle/>
        <a:p>
          <a:endParaRPr lang="en-US"/>
        </a:p>
      </dgm:t>
    </dgm:pt>
    <dgm:pt modelId="{F56EFA7C-6C11-48F6-A876-D4A4B4C7BA7F}">
      <dgm:prSet/>
      <dgm:spPr/>
      <dgm:t>
        <a:bodyPr/>
        <a:lstStyle/>
        <a:p>
          <a:r>
            <a:rPr lang="en-GB" i="1"/>
            <a:t>Health Research Authority, 2016</a:t>
          </a:r>
          <a:endParaRPr lang="en-US"/>
        </a:p>
      </dgm:t>
    </dgm:pt>
    <dgm:pt modelId="{9ED0AC5C-8461-4709-88B5-DE835E80EF3D}" type="parTrans" cxnId="{B9637E0D-BABC-4ED4-8B23-E94F848940BD}">
      <dgm:prSet/>
      <dgm:spPr/>
      <dgm:t>
        <a:bodyPr/>
        <a:lstStyle/>
        <a:p>
          <a:endParaRPr lang="en-US"/>
        </a:p>
      </dgm:t>
    </dgm:pt>
    <dgm:pt modelId="{F45D4EA9-996B-487D-A172-D88C3B441C5A}" type="sibTrans" cxnId="{B9637E0D-BABC-4ED4-8B23-E94F848940BD}">
      <dgm:prSet/>
      <dgm:spPr/>
      <dgm:t>
        <a:bodyPr/>
        <a:lstStyle/>
        <a:p>
          <a:endParaRPr lang="en-US"/>
        </a:p>
      </dgm:t>
    </dgm:pt>
    <dgm:pt modelId="{0008187E-C569-4AA1-B108-323EBFEB2F05}" type="pres">
      <dgm:prSet presAssocID="{2658C6C4-33B2-4865-89E3-9225395350C8}" presName="root" presStyleCnt="0">
        <dgm:presLayoutVars>
          <dgm:dir/>
          <dgm:resizeHandles val="exact"/>
        </dgm:presLayoutVars>
      </dgm:prSet>
      <dgm:spPr/>
    </dgm:pt>
    <dgm:pt modelId="{5C558E84-6717-4AF9-9097-AA49981EBDA0}" type="pres">
      <dgm:prSet presAssocID="{969AD473-4503-480D-9F5B-D4E9D51D641B}" presName="compNode" presStyleCnt="0"/>
      <dgm:spPr/>
    </dgm:pt>
    <dgm:pt modelId="{6AF87FF0-AE10-4A0C-854B-55E039F7C4F7}" type="pres">
      <dgm:prSet presAssocID="{969AD473-4503-480D-9F5B-D4E9D51D641B}" presName="bgRect" presStyleLbl="bgShp" presStyleIdx="0" presStyleCnt="2"/>
      <dgm:spPr/>
    </dgm:pt>
    <dgm:pt modelId="{031C95C1-9ABD-4B5F-8C13-274124761D27}" type="pres">
      <dgm:prSet presAssocID="{969AD473-4503-480D-9F5B-D4E9D51D64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BC968D3C-87C0-40DC-8605-A34AA7A01C42}" type="pres">
      <dgm:prSet presAssocID="{969AD473-4503-480D-9F5B-D4E9D51D641B}" presName="spaceRect" presStyleCnt="0"/>
      <dgm:spPr/>
    </dgm:pt>
    <dgm:pt modelId="{5174035C-049A-414D-88FE-95E470C67448}" type="pres">
      <dgm:prSet presAssocID="{969AD473-4503-480D-9F5B-D4E9D51D641B}" presName="parTx" presStyleLbl="revTx" presStyleIdx="0" presStyleCnt="2">
        <dgm:presLayoutVars>
          <dgm:chMax val="0"/>
          <dgm:chPref val="0"/>
        </dgm:presLayoutVars>
      </dgm:prSet>
      <dgm:spPr/>
    </dgm:pt>
    <dgm:pt modelId="{26B9B645-179E-4D05-827D-C84A7AC9985C}" type="pres">
      <dgm:prSet presAssocID="{3158D56E-9A63-48DB-B160-4938D2BB9187}" presName="sibTrans" presStyleCnt="0"/>
      <dgm:spPr/>
    </dgm:pt>
    <dgm:pt modelId="{A09A9BE8-215F-499B-B544-D3290EF23D43}" type="pres">
      <dgm:prSet presAssocID="{F56EFA7C-6C11-48F6-A876-D4A4B4C7BA7F}" presName="compNode" presStyleCnt="0"/>
      <dgm:spPr/>
    </dgm:pt>
    <dgm:pt modelId="{92AE0617-AC58-4EC8-85C0-038DB9835943}" type="pres">
      <dgm:prSet presAssocID="{F56EFA7C-6C11-48F6-A876-D4A4B4C7BA7F}" presName="bgRect" presStyleLbl="bgShp" presStyleIdx="1" presStyleCnt="2"/>
      <dgm:spPr/>
    </dgm:pt>
    <dgm:pt modelId="{1D15AE0A-4FD4-40F1-9F9A-E1EAD52F25F7}" type="pres">
      <dgm:prSet presAssocID="{F56EFA7C-6C11-48F6-A876-D4A4B4C7BA7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2DB61E6-D694-42C6-8E52-D82F3D1192F4}" type="pres">
      <dgm:prSet presAssocID="{F56EFA7C-6C11-48F6-A876-D4A4B4C7BA7F}" presName="spaceRect" presStyleCnt="0"/>
      <dgm:spPr/>
    </dgm:pt>
    <dgm:pt modelId="{0A7223B0-C446-4E11-8CBF-E03B55407AC2}" type="pres">
      <dgm:prSet presAssocID="{F56EFA7C-6C11-48F6-A876-D4A4B4C7BA7F}" presName="parTx" presStyleLbl="revTx" presStyleIdx="1" presStyleCnt="2">
        <dgm:presLayoutVars>
          <dgm:chMax val="0"/>
          <dgm:chPref val="0"/>
        </dgm:presLayoutVars>
      </dgm:prSet>
      <dgm:spPr/>
    </dgm:pt>
  </dgm:ptLst>
  <dgm:cxnLst>
    <dgm:cxn modelId="{A31C2B04-0001-4CF2-84E6-EAA66F1DC755}" srcId="{2658C6C4-33B2-4865-89E3-9225395350C8}" destId="{969AD473-4503-480D-9F5B-D4E9D51D641B}" srcOrd="0" destOrd="0" parTransId="{5CCF8CC2-B4AA-495A-88D9-F50C84E001A6}" sibTransId="{3158D56E-9A63-48DB-B160-4938D2BB9187}"/>
    <dgm:cxn modelId="{B9637E0D-BABC-4ED4-8B23-E94F848940BD}" srcId="{2658C6C4-33B2-4865-89E3-9225395350C8}" destId="{F56EFA7C-6C11-48F6-A876-D4A4B4C7BA7F}" srcOrd="1" destOrd="0" parTransId="{9ED0AC5C-8461-4709-88B5-DE835E80EF3D}" sibTransId="{F45D4EA9-996B-487D-A172-D88C3B441C5A}"/>
    <dgm:cxn modelId="{A058AA1B-80AF-4575-8AD4-52C7519FAF76}" type="presOf" srcId="{F56EFA7C-6C11-48F6-A876-D4A4B4C7BA7F}" destId="{0A7223B0-C446-4E11-8CBF-E03B55407AC2}" srcOrd="0" destOrd="0" presId="urn:microsoft.com/office/officeart/2018/2/layout/IconVerticalSolidList"/>
    <dgm:cxn modelId="{B6D44A56-F53C-4E4F-B3B0-28FC91292895}" type="presOf" srcId="{2658C6C4-33B2-4865-89E3-9225395350C8}" destId="{0008187E-C569-4AA1-B108-323EBFEB2F05}" srcOrd="0" destOrd="0" presId="urn:microsoft.com/office/officeart/2018/2/layout/IconVerticalSolidList"/>
    <dgm:cxn modelId="{C2261898-4BCB-4814-8AD8-6245B1A1B4F4}" type="presOf" srcId="{969AD473-4503-480D-9F5B-D4E9D51D641B}" destId="{5174035C-049A-414D-88FE-95E470C67448}" srcOrd="0" destOrd="0" presId="urn:microsoft.com/office/officeart/2018/2/layout/IconVerticalSolidList"/>
    <dgm:cxn modelId="{643D2506-A73C-4CBF-9FA5-E50931823231}" type="presParOf" srcId="{0008187E-C569-4AA1-B108-323EBFEB2F05}" destId="{5C558E84-6717-4AF9-9097-AA49981EBDA0}" srcOrd="0" destOrd="0" presId="urn:microsoft.com/office/officeart/2018/2/layout/IconVerticalSolidList"/>
    <dgm:cxn modelId="{F653A64D-0873-47DA-B6D6-B9A1A61962DE}" type="presParOf" srcId="{5C558E84-6717-4AF9-9097-AA49981EBDA0}" destId="{6AF87FF0-AE10-4A0C-854B-55E039F7C4F7}" srcOrd="0" destOrd="0" presId="urn:microsoft.com/office/officeart/2018/2/layout/IconVerticalSolidList"/>
    <dgm:cxn modelId="{6A001C53-E08A-463B-890F-A9EBA87C532C}" type="presParOf" srcId="{5C558E84-6717-4AF9-9097-AA49981EBDA0}" destId="{031C95C1-9ABD-4B5F-8C13-274124761D27}" srcOrd="1" destOrd="0" presId="urn:microsoft.com/office/officeart/2018/2/layout/IconVerticalSolidList"/>
    <dgm:cxn modelId="{B188B73A-4621-4A1C-B8F6-B6AFBCB43BA1}" type="presParOf" srcId="{5C558E84-6717-4AF9-9097-AA49981EBDA0}" destId="{BC968D3C-87C0-40DC-8605-A34AA7A01C42}" srcOrd="2" destOrd="0" presId="urn:microsoft.com/office/officeart/2018/2/layout/IconVerticalSolidList"/>
    <dgm:cxn modelId="{69C15ABC-6479-409D-9D69-375644269797}" type="presParOf" srcId="{5C558E84-6717-4AF9-9097-AA49981EBDA0}" destId="{5174035C-049A-414D-88FE-95E470C67448}" srcOrd="3" destOrd="0" presId="urn:microsoft.com/office/officeart/2018/2/layout/IconVerticalSolidList"/>
    <dgm:cxn modelId="{FC92F68E-B3D5-4897-9D62-CD40059CA580}" type="presParOf" srcId="{0008187E-C569-4AA1-B108-323EBFEB2F05}" destId="{26B9B645-179E-4D05-827D-C84A7AC9985C}" srcOrd="1" destOrd="0" presId="urn:microsoft.com/office/officeart/2018/2/layout/IconVerticalSolidList"/>
    <dgm:cxn modelId="{B543D8F0-F1E9-41AF-A2B5-CA21EF1C0A32}" type="presParOf" srcId="{0008187E-C569-4AA1-B108-323EBFEB2F05}" destId="{A09A9BE8-215F-499B-B544-D3290EF23D43}" srcOrd="2" destOrd="0" presId="urn:microsoft.com/office/officeart/2018/2/layout/IconVerticalSolidList"/>
    <dgm:cxn modelId="{C0A8949C-0FD9-402F-A6AC-4177D9662A61}" type="presParOf" srcId="{A09A9BE8-215F-499B-B544-D3290EF23D43}" destId="{92AE0617-AC58-4EC8-85C0-038DB9835943}" srcOrd="0" destOrd="0" presId="urn:microsoft.com/office/officeart/2018/2/layout/IconVerticalSolidList"/>
    <dgm:cxn modelId="{66E0440F-7600-4B73-B76B-B1401F57C012}" type="presParOf" srcId="{A09A9BE8-215F-499B-B544-D3290EF23D43}" destId="{1D15AE0A-4FD4-40F1-9F9A-E1EAD52F25F7}" srcOrd="1" destOrd="0" presId="urn:microsoft.com/office/officeart/2018/2/layout/IconVerticalSolidList"/>
    <dgm:cxn modelId="{33AF8005-762D-4660-880C-181604E31216}" type="presParOf" srcId="{A09A9BE8-215F-499B-B544-D3290EF23D43}" destId="{82DB61E6-D694-42C6-8E52-D82F3D1192F4}" srcOrd="2" destOrd="0" presId="urn:microsoft.com/office/officeart/2018/2/layout/IconVerticalSolidList"/>
    <dgm:cxn modelId="{BEB31B9A-617D-4DB2-B12F-74B1600487BC}" type="presParOf" srcId="{A09A9BE8-215F-499B-B544-D3290EF23D43}" destId="{0A7223B0-C446-4E11-8CBF-E03B55407A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33102E-41FA-4402-B239-01615C7BDBA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70CE1F1-60D8-4B71-983C-1C21CFD6FB29}">
      <dgm:prSet/>
      <dgm:spPr/>
      <dgm:t>
        <a:bodyPr/>
        <a:lstStyle/>
        <a:p>
          <a:r>
            <a:rPr lang="en-GB"/>
            <a:t>Enables us to explore exciting questions in systematic way</a:t>
          </a:r>
          <a:endParaRPr lang="en-US"/>
        </a:p>
      </dgm:t>
    </dgm:pt>
    <dgm:pt modelId="{1B7D58B6-DD69-4F09-8959-E904B802954E}" type="parTrans" cxnId="{2B22A233-D3A0-4C10-923E-DE61482CB756}">
      <dgm:prSet/>
      <dgm:spPr/>
      <dgm:t>
        <a:bodyPr/>
        <a:lstStyle/>
        <a:p>
          <a:endParaRPr lang="en-US"/>
        </a:p>
      </dgm:t>
    </dgm:pt>
    <dgm:pt modelId="{0CCBE6D1-875F-41D0-85D0-242F8389BFF7}" type="sibTrans" cxnId="{2B22A233-D3A0-4C10-923E-DE61482CB756}">
      <dgm:prSet/>
      <dgm:spPr/>
      <dgm:t>
        <a:bodyPr/>
        <a:lstStyle/>
        <a:p>
          <a:endParaRPr lang="en-US"/>
        </a:p>
      </dgm:t>
    </dgm:pt>
    <dgm:pt modelId="{80FCD73A-339E-48D0-B6E0-E9A2D2F21008}">
      <dgm:prSet/>
      <dgm:spPr/>
      <dgm:t>
        <a:bodyPr/>
        <a:lstStyle/>
        <a:p>
          <a:r>
            <a:rPr lang="en-GB"/>
            <a:t>Allows to provide evidence to support (or refute) our (or other peoples’) hunches or anecdotes </a:t>
          </a:r>
          <a:endParaRPr lang="en-US"/>
        </a:p>
      </dgm:t>
    </dgm:pt>
    <dgm:pt modelId="{52745D74-47BC-472B-9A17-4199149ACC12}" type="parTrans" cxnId="{2DC4D38B-601E-450C-9E65-55D467704DA9}">
      <dgm:prSet/>
      <dgm:spPr/>
      <dgm:t>
        <a:bodyPr/>
        <a:lstStyle/>
        <a:p>
          <a:endParaRPr lang="en-US"/>
        </a:p>
      </dgm:t>
    </dgm:pt>
    <dgm:pt modelId="{4FA19AE3-CFE0-4C99-9323-35330B3FF1AF}" type="sibTrans" cxnId="{2DC4D38B-601E-450C-9E65-55D467704DA9}">
      <dgm:prSet/>
      <dgm:spPr/>
      <dgm:t>
        <a:bodyPr/>
        <a:lstStyle/>
        <a:p>
          <a:endParaRPr lang="en-US"/>
        </a:p>
      </dgm:t>
    </dgm:pt>
    <dgm:pt modelId="{DA18E81A-CABD-45C7-A9E9-CBC9135583A4}">
      <dgm:prSet/>
      <dgm:spPr/>
      <dgm:t>
        <a:bodyPr/>
        <a:lstStyle/>
        <a:p>
          <a:r>
            <a:rPr lang="en-GB"/>
            <a:t>Develops our ability to critically question the “status quo”</a:t>
          </a:r>
          <a:endParaRPr lang="en-US"/>
        </a:p>
      </dgm:t>
    </dgm:pt>
    <dgm:pt modelId="{E3851943-7CE0-4358-B5E2-F820673C16AB}" type="parTrans" cxnId="{E9AAFC55-BA2B-486B-B1EF-4659ED849325}">
      <dgm:prSet/>
      <dgm:spPr/>
      <dgm:t>
        <a:bodyPr/>
        <a:lstStyle/>
        <a:p>
          <a:endParaRPr lang="en-US"/>
        </a:p>
      </dgm:t>
    </dgm:pt>
    <dgm:pt modelId="{33F5988B-0CE7-4262-BFDD-92F934778DC6}" type="sibTrans" cxnId="{E9AAFC55-BA2B-486B-B1EF-4659ED849325}">
      <dgm:prSet/>
      <dgm:spPr/>
      <dgm:t>
        <a:bodyPr/>
        <a:lstStyle/>
        <a:p>
          <a:endParaRPr lang="en-US"/>
        </a:p>
      </dgm:t>
    </dgm:pt>
    <dgm:pt modelId="{B2365110-A107-41BC-8368-84D7B4BF9A6B}">
      <dgm:prSet/>
      <dgm:spPr/>
      <dgm:t>
        <a:bodyPr/>
        <a:lstStyle/>
        <a:p>
          <a:r>
            <a:rPr lang="en-GB"/>
            <a:t>Become familiar with empirical papers rather than anecdotal articles </a:t>
          </a:r>
          <a:endParaRPr lang="en-US"/>
        </a:p>
      </dgm:t>
    </dgm:pt>
    <dgm:pt modelId="{8770BD9D-7BE7-4210-937A-EE05DE3C338F}" type="parTrans" cxnId="{0376FFED-C507-4C42-BEE8-7AA2AF468889}">
      <dgm:prSet/>
      <dgm:spPr/>
      <dgm:t>
        <a:bodyPr/>
        <a:lstStyle/>
        <a:p>
          <a:endParaRPr lang="en-US"/>
        </a:p>
      </dgm:t>
    </dgm:pt>
    <dgm:pt modelId="{E2807FFA-A8E7-42EB-8685-38BB8031CED8}" type="sibTrans" cxnId="{0376FFED-C507-4C42-BEE8-7AA2AF468889}">
      <dgm:prSet/>
      <dgm:spPr/>
      <dgm:t>
        <a:bodyPr/>
        <a:lstStyle/>
        <a:p>
          <a:endParaRPr lang="en-US"/>
        </a:p>
      </dgm:t>
    </dgm:pt>
    <dgm:pt modelId="{D386AB1F-5B35-4B2D-86EF-4DE220C6399C}">
      <dgm:prSet/>
      <dgm:spPr/>
      <dgm:t>
        <a:bodyPr/>
        <a:lstStyle/>
        <a:p>
          <a:r>
            <a:rPr lang="en-GB"/>
            <a:t>Excellent for continuing professional development</a:t>
          </a:r>
          <a:endParaRPr lang="en-US"/>
        </a:p>
      </dgm:t>
    </dgm:pt>
    <dgm:pt modelId="{A7FC30ED-9F7C-458A-BB70-B79CD012E3B4}" type="parTrans" cxnId="{9FAF793D-365A-4002-8E67-9D94841434AD}">
      <dgm:prSet/>
      <dgm:spPr/>
      <dgm:t>
        <a:bodyPr/>
        <a:lstStyle/>
        <a:p>
          <a:endParaRPr lang="en-US"/>
        </a:p>
      </dgm:t>
    </dgm:pt>
    <dgm:pt modelId="{B53105F4-D4A7-491E-91C8-89CD96E7880E}" type="sibTrans" cxnId="{9FAF793D-365A-4002-8E67-9D94841434AD}">
      <dgm:prSet/>
      <dgm:spPr/>
      <dgm:t>
        <a:bodyPr/>
        <a:lstStyle/>
        <a:p>
          <a:endParaRPr lang="en-US"/>
        </a:p>
      </dgm:t>
    </dgm:pt>
    <dgm:pt modelId="{D3A56FA2-1C83-43B0-81C9-4A2E9D6B0444}" type="pres">
      <dgm:prSet presAssocID="{8F33102E-41FA-4402-B239-01615C7BDBA0}" presName="linear" presStyleCnt="0">
        <dgm:presLayoutVars>
          <dgm:animLvl val="lvl"/>
          <dgm:resizeHandles val="exact"/>
        </dgm:presLayoutVars>
      </dgm:prSet>
      <dgm:spPr/>
    </dgm:pt>
    <dgm:pt modelId="{86E3635D-ADF3-4CCB-85D3-98D987C8BF95}" type="pres">
      <dgm:prSet presAssocID="{A70CE1F1-60D8-4B71-983C-1C21CFD6FB29}" presName="parentText" presStyleLbl="node1" presStyleIdx="0" presStyleCnt="5">
        <dgm:presLayoutVars>
          <dgm:chMax val="0"/>
          <dgm:bulletEnabled val="1"/>
        </dgm:presLayoutVars>
      </dgm:prSet>
      <dgm:spPr/>
    </dgm:pt>
    <dgm:pt modelId="{ED4C1705-F29A-4827-9E2D-4C8338399E70}" type="pres">
      <dgm:prSet presAssocID="{0CCBE6D1-875F-41D0-85D0-242F8389BFF7}" presName="spacer" presStyleCnt="0"/>
      <dgm:spPr/>
    </dgm:pt>
    <dgm:pt modelId="{90236F6E-371E-48A7-AACE-DAB805D3AEC5}" type="pres">
      <dgm:prSet presAssocID="{80FCD73A-339E-48D0-B6E0-E9A2D2F21008}" presName="parentText" presStyleLbl="node1" presStyleIdx="1" presStyleCnt="5">
        <dgm:presLayoutVars>
          <dgm:chMax val="0"/>
          <dgm:bulletEnabled val="1"/>
        </dgm:presLayoutVars>
      </dgm:prSet>
      <dgm:spPr/>
    </dgm:pt>
    <dgm:pt modelId="{112DDF23-5119-4410-BDE9-906CBBBFA7C2}" type="pres">
      <dgm:prSet presAssocID="{4FA19AE3-CFE0-4C99-9323-35330B3FF1AF}" presName="spacer" presStyleCnt="0"/>
      <dgm:spPr/>
    </dgm:pt>
    <dgm:pt modelId="{D9AE5D7D-DD4D-4A18-B922-63A3E5D5CC6E}" type="pres">
      <dgm:prSet presAssocID="{DA18E81A-CABD-45C7-A9E9-CBC9135583A4}" presName="parentText" presStyleLbl="node1" presStyleIdx="2" presStyleCnt="5">
        <dgm:presLayoutVars>
          <dgm:chMax val="0"/>
          <dgm:bulletEnabled val="1"/>
        </dgm:presLayoutVars>
      </dgm:prSet>
      <dgm:spPr/>
    </dgm:pt>
    <dgm:pt modelId="{B8F2F159-9CF2-421B-96A4-9C29C12C3D80}" type="pres">
      <dgm:prSet presAssocID="{33F5988B-0CE7-4262-BFDD-92F934778DC6}" presName="spacer" presStyleCnt="0"/>
      <dgm:spPr/>
    </dgm:pt>
    <dgm:pt modelId="{FC40BE4B-CD08-4F95-9E76-DD6FA5C86342}" type="pres">
      <dgm:prSet presAssocID="{B2365110-A107-41BC-8368-84D7B4BF9A6B}" presName="parentText" presStyleLbl="node1" presStyleIdx="3" presStyleCnt="5">
        <dgm:presLayoutVars>
          <dgm:chMax val="0"/>
          <dgm:bulletEnabled val="1"/>
        </dgm:presLayoutVars>
      </dgm:prSet>
      <dgm:spPr/>
    </dgm:pt>
    <dgm:pt modelId="{BFB9DD17-03D7-49C2-A4A7-A0D613314725}" type="pres">
      <dgm:prSet presAssocID="{E2807FFA-A8E7-42EB-8685-38BB8031CED8}" presName="spacer" presStyleCnt="0"/>
      <dgm:spPr/>
    </dgm:pt>
    <dgm:pt modelId="{2CB048C5-B353-49F2-BFE9-910A68F729E0}" type="pres">
      <dgm:prSet presAssocID="{D386AB1F-5B35-4B2D-86EF-4DE220C6399C}" presName="parentText" presStyleLbl="node1" presStyleIdx="4" presStyleCnt="5">
        <dgm:presLayoutVars>
          <dgm:chMax val="0"/>
          <dgm:bulletEnabled val="1"/>
        </dgm:presLayoutVars>
      </dgm:prSet>
      <dgm:spPr/>
    </dgm:pt>
  </dgm:ptLst>
  <dgm:cxnLst>
    <dgm:cxn modelId="{384B460A-9E54-483F-8F9E-69C3ACFAEE27}" type="presOf" srcId="{8F33102E-41FA-4402-B239-01615C7BDBA0}" destId="{D3A56FA2-1C83-43B0-81C9-4A2E9D6B0444}" srcOrd="0" destOrd="0" presId="urn:microsoft.com/office/officeart/2005/8/layout/vList2"/>
    <dgm:cxn modelId="{3FF14F2A-9863-47E3-82ED-D0EA54541E65}" type="presOf" srcId="{DA18E81A-CABD-45C7-A9E9-CBC9135583A4}" destId="{D9AE5D7D-DD4D-4A18-B922-63A3E5D5CC6E}" srcOrd="0" destOrd="0" presId="urn:microsoft.com/office/officeart/2005/8/layout/vList2"/>
    <dgm:cxn modelId="{2B22A233-D3A0-4C10-923E-DE61482CB756}" srcId="{8F33102E-41FA-4402-B239-01615C7BDBA0}" destId="{A70CE1F1-60D8-4B71-983C-1C21CFD6FB29}" srcOrd="0" destOrd="0" parTransId="{1B7D58B6-DD69-4F09-8959-E904B802954E}" sibTransId="{0CCBE6D1-875F-41D0-85D0-242F8389BFF7}"/>
    <dgm:cxn modelId="{9FAF793D-365A-4002-8E67-9D94841434AD}" srcId="{8F33102E-41FA-4402-B239-01615C7BDBA0}" destId="{D386AB1F-5B35-4B2D-86EF-4DE220C6399C}" srcOrd="4" destOrd="0" parTransId="{A7FC30ED-9F7C-458A-BB70-B79CD012E3B4}" sibTransId="{B53105F4-D4A7-491E-91C8-89CD96E7880E}"/>
    <dgm:cxn modelId="{29AB9C64-4E0A-4A2D-802E-FEEB3D68DE4D}" type="presOf" srcId="{80FCD73A-339E-48D0-B6E0-E9A2D2F21008}" destId="{90236F6E-371E-48A7-AACE-DAB805D3AEC5}" srcOrd="0" destOrd="0" presId="urn:microsoft.com/office/officeart/2005/8/layout/vList2"/>
    <dgm:cxn modelId="{E9AAFC55-BA2B-486B-B1EF-4659ED849325}" srcId="{8F33102E-41FA-4402-B239-01615C7BDBA0}" destId="{DA18E81A-CABD-45C7-A9E9-CBC9135583A4}" srcOrd="2" destOrd="0" parTransId="{E3851943-7CE0-4358-B5E2-F820673C16AB}" sibTransId="{33F5988B-0CE7-4262-BFDD-92F934778DC6}"/>
    <dgm:cxn modelId="{820E5557-0C09-46F6-8781-D513D185C33D}" type="presOf" srcId="{D386AB1F-5B35-4B2D-86EF-4DE220C6399C}" destId="{2CB048C5-B353-49F2-BFE9-910A68F729E0}" srcOrd="0" destOrd="0" presId="urn:microsoft.com/office/officeart/2005/8/layout/vList2"/>
    <dgm:cxn modelId="{2DC4D38B-601E-450C-9E65-55D467704DA9}" srcId="{8F33102E-41FA-4402-B239-01615C7BDBA0}" destId="{80FCD73A-339E-48D0-B6E0-E9A2D2F21008}" srcOrd="1" destOrd="0" parTransId="{52745D74-47BC-472B-9A17-4199149ACC12}" sibTransId="{4FA19AE3-CFE0-4C99-9323-35330B3FF1AF}"/>
    <dgm:cxn modelId="{EDCE90E5-F05B-4E4A-85C9-701C65068B50}" type="presOf" srcId="{A70CE1F1-60D8-4B71-983C-1C21CFD6FB29}" destId="{86E3635D-ADF3-4CCB-85D3-98D987C8BF95}" srcOrd="0" destOrd="0" presId="urn:microsoft.com/office/officeart/2005/8/layout/vList2"/>
    <dgm:cxn modelId="{0376FFED-C507-4C42-BEE8-7AA2AF468889}" srcId="{8F33102E-41FA-4402-B239-01615C7BDBA0}" destId="{B2365110-A107-41BC-8368-84D7B4BF9A6B}" srcOrd="3" destOrd="0" parTransId="{8770BD9D-7BE7-4210-937A-EE05DE3C338F}" sibTransId="{E2807FFA-A8E7-42EB-8685-38BB8031CED8}"/>
    <dgm:cxn modelId="{B08B3EF6-BEEC-4146-9E72-48AD93E06A95}" type="presOf" srcId="{B2365110-A107-41BC-8368-84D7B4BF9A6B}" destId="{FC40BE4B-CD08-4F95-9E76-DD6FA5C86342}" srcOrd="0" destOrd="0" presId="urn:microsoft.com/office/officeart/2005/8/layout/vList2"/>
    <dgm:cxn modelId="{A4F68867-1195-4164-A1FB-22F44248C07F}" type="presParOf" srcId="{D3A56FA2-1C83-43B0-81C9-4A2E9D6B0444}" destId="{86E3635D-ADF3-4CCB-85D3-98D987C8BF95}" srcOrd="0" destOrd="0" presId="urn:microsoft.com/office/officeart/2005/8/layout/vList2"/>
    <dgm:cxn modelId="{D002F87C-27DD-4F67-9CD0-1A5BCCDD5C26}" type="presParOf" srcId="{D3A56FA2-1C83-43B0-81C9-4A2E9D6B0444}" destId="{ED4C1705-F29A-4827-9E2D-4C8338399E70}" srcOrd="1" destOrd="0" presId="urn:microsoft.com/office/officeart/2005/8/layout/vList2"/>
    <dgm:cxn modelId="{926E2148-56D5-40DB-AC08-8A38F4CB3D44}" type="presParOf" srcId="{D3A56FA2-1C83-43B0-81C9-4A2E9D6B0444}" destId="{90236F6E-371E-48A7-AACE-DAB805D3AEC5}" srcOrd="2" destOrd="0" presId="urn:microsoft.com/office/officeart/2005/8/layout/vList2"/>
    <dgm:cxn modelId="{621F5B38-900A-4549-BCDF-DEE5645E6C3B}" type="presParOf" srcId="{D3A56FA2-1C83-43B0-81C9-4A2E9D6B0444}" destId="{112DDF23-5119-4410-BDE9-906CBBBFA7C2}" srcOrd="3" destOrd="0" presId="urn:microsoft.com/office/officeart/2005/8/layout/vList2"/>
    <dgm:cxn modelId="{EE2FDE97-2A64-40B6-ADFE-92CFABE8CEA0}" type="presParOf" srcId="{D3A56FA2-1C83-43B0-81C9-4A2E9D6B0444}" destId="{D9AE5D7D-DD4D-4A18-B922-63A3E5D5CC6E}" srcOrd="4" destOrd="0" presId="urn:microsoft.com/office/officeart/2005/8/layout/vList2"/>
    <dgm:cxn modelId="{C49272F3-AB7F-4C8D-B137-6681D752D4EC}" type="presParOf" srcId="{D3A56FA2-1C83-43B0-81C9-4A2E9D6B0444}" destId="{B8F2F159-9CF2-421B-96A4-9C29C12C3D80}" srcOrd="5" destOrd="0" presId="urn:microsoft.com/office/officeart/2005/8/layout/vList2"/>
    <dgm:cxn modelId="{E27C5A71-CE70-4ACA-A59D-ADE3E18D752C}" type="presParOf" srcId="{D3A56FA2-1C83-43B0-81C9-4A2E9D6B0444}" destId="{FC40BE4B-CD08-4F95-9E76-DD6FA5C86342}" srcOrd="6" destOrd="0" presId="urn:microsoft.com/office/officeart/2005/8/layout/vList2"/>
    <dgm:cxn modelId="{2D11ABEE-8DD9-4810-91EA-CEFF654C13A2}" type="presParOf" srcId="{D3A56FA2-1C83-43B0-81C9-4A2E9D6B0444}" destId="{BFB9DD17-03D7-49C2-A4A7-A0D613314725}" srcOrd="7" destOrd="0" presId="urn:microsoft.com/office/officeart/2005/8/layout/vList2"/>
    <dgm:cxn modelId="{CAA00373-7E7E-4A82-919B-5B253FBDBD39}" type="presParOf" srcId="{D3A56FA2-1C83-43B0-81C9-4A2E9D6B0444}" destId="{2CB048C5-B353-49F2-BFE9-910A68F729E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FD4EF6-8AAA-41F4-9384-9A77E45F5F3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EABF54-9FBB-4DD9-833D-2D04C87F1522}">
      <dgm:prSet/>
      <dgm:spPr/>
      <dgm:t>
        <a:bodyPr/>
        <a:lstStyle/>
        <a:p>
          <a:r>
            <a:rPr lang="en-GB"/>
            <a:t>Wide range of methods to use when doing research e.g: </a:t>
          </a:r>
          <a:endParaRPr lang="en-US"/>
        </a:p>
      </dgm:t>
    </dgm:pt>
    <dgm:pt modelId="{B9EC05A1-296A-45B4-AAFF-23233220EDDE}" type="parTrans" cxnId="{53EDE243-3EBE-4F27-93F4-53503F5182B4}">
      <dgm:prSet/>
      <dgm:spPr/>
      <dgm:t>
        <a:bodyPr/>
        <a:lstStyle/>
        <a:p>
          <a:endParaRPr lang="en-US"/>
        </a:p>
      </dgm:t>
    </dgm:pt>
    <dgm:pt modelId="{24022474-68D3-4193-911E-0A2FE9A5C7FC}" type="sibTrans" cxnId="{53EDE243-3EBE-4F27-93F4-53503F5182B4}">
      <dgm:prSet/>
      <dgm:spPr/>
      <dgm:t>
        <a:bodyPr/>
        <a:lstStyle/>
        <a:p>
          <a:endParaRPr lang="en-US"/>
        </a:p>
      </dgm:t>
    </dgm:pt>
    <dgm:pt modelId="{8E44FD12-4C03-4399-8B81-4B54C89F1FEC}">
      <dgm:prSet/>
      <dgm:spPr/>
      <dgm:t>
        <a:bodyPr/>
        <a:lstStyle/>
        <a:p>
          <a:r>
            <a:rPr lang="en-GB"/>
            <a:t>Talking to people (interviews, discussion groups) </a:t>
          </a:r>
          <a:endParaRPr lang="en-US"/>
        </a:p>
      </dgm:t>
    </dgm:pt>
    <dgm:pt modelId="{43B01587-6B65-44DC-851C-E2EE286A91C8}" type="parTrans" cxnId="{FAC47EFF-96BC-48E7-8D52-406A0CE17F68}">
      <dgm:prSet/>
      <dgm:spPr/>
      <dgm:t>
        <a:bodyPr/>
        <a:lstStyle/>
        <a:p>
          <a:endParaRPr lang="en-US"/>
        </a:p>
      </dgm:t>
    </dgm:pt>
    <dgm:pt modelId="{FA9E9E95-5F57-40E0-87DE-11FFF876A477}" type="sibTrans" cxnId="{FAC47EFF-96BC-48E7-8D52-406A0CE17F68}">
      <dgm:prSet/>
      <dgm:spPr/>
      <dgm:t>
        <a:bodyPr/>
        <a:lstStyle/>
        <a:p>
          <a:endParaRPr lang="en-US"/>
        </a:p>
      </dgm:t>
    </dgm:pt>
    <dgm:pt modelId="{C416041C-2F21-4F7F-8945-1645ABAC5C61}">
      <dgm:prSet/>
      <dgm:spPr/>
      <dgm:t>
        <a:bodyPr/>
        <a:lstStyle/>
        <a:p>
          <a:r>
            <a:rPr lang="en-GB"/>
            <a:t>Giving people questionnaires (measuring attitudes, feelings, health etc.) </a:t>
          </a:r>
          <a:endParaRPr lang="en-US"/>
        </a:p>
      </dgm:t>
    </dgm:pt>
    <dgm:pt modelId="{B1005559-8CDC-4959-9E88-28570764743A}" type="parTrans" cxnId="{91B37DF4-EC35-4A6A-910E-75D48C80480A}">
      <dgm:prSet/>
      <dgm:spPr/>
      <dgm:t>
        <a:bodyPr/>
        <a:lstStyle/>
        <a:p>
          <a:endParaRPr lang="en-US"/>
        </a:p>
      </dgm:t>
    </dgm:pt>
    <dgm:pt modelId="{240D695C-AA61-480C-B572-8C1FEA8BEC74}" type="sibTrans" cxnId="{91B37DF4-EC35-4A6A-910E-75D48C80480A}">
      <dgm:prSet/>
      <dgm:spPr/>
      <dgm:t>
        <a:bodyPr/>
        <a:lstStyle/>
        <a:p>
          <a:endParaRPr lang="en-US"/>
        </a:p>
      </dgm:t>
    </dgm:pt>
    <dgm:pt modelId="{0F3E75A0-1BA1-496F-B423-EFEEED8765A2}">
      <dgm:prSet/>
      <dgm:spPr/>
      <dgm:t>
        <a:bodyPr/>
        <a:lstStyle/>
        <a:p>
          <a:r>
            <a:rPr lang="en-GB"/>
            <a:t>Intervention research (implementing something new and seeing if it works)</a:t>
          </a:r>
          <a:endParaRPr lang="en-US"/>
        </a:p>
      </dgm:t>
    </dgm:pt>
    <dgm:pt modelId="{7BD5A5CC-0C7C-4BA1-9273-3DA68BF70031}" type="parTrans" cxnId="{0D966F72-EE41-4DF2-81C7-C96A26D9E940}">
      <dgm:prSet/>
      <dgm:spPr/>
      <dgm:t>
        <a:bodyPr/>
        <a:lstStyle/>
        <a:p>
          <a:endParaRPr lang="en-US"/>
        </a:p>
      </dgm:t>
    </dgm:pt>
    <dgm:pt modelId="{0B6753F1-7976-4341-9F21-6ECED1E6F26A}" type="sibTrans" cxnId="{0D966F72-EE41-4DF2-81C7-C96A26D9E940}">
      <dgm:prSet/>
      <dgm:spPr/>
      <dgm:t>
        <a:bodyPr/>
        <a:lstStyle/>
        <a:p>
          <a:endParaRPr lang="en-US"/>
        </a:p>
      </dgm:t>
    </dgm:pt>
    <dgm:pt modelId="{A15AA10C-C90B-48BF-AC4E-7334FAD99A7F}">
      <dgm:prSet/>
      <dgm:spPr/>
      <dgm:t>
        <a:bodyPr/>
        <a:lstStyle/>
        <a:p>
          <a:r>
            <a:rPr lang="en-GB"/>
            <a:t>Experimental research (testing or manipulating things in a controlled setting)</a:t>
          </a:r>
          <a:endParaRPr lang="en-US"/>
        </a:p>
      </dgm:t>
    </dgm:pt>
    <dgm:pt modelId="{9515BACF-3728-4AA6-AFCF-B1D78154E457}" type="parTrans" cxnId="{80A0B5BC-D110-4DA7-9587-D81BB3B1A747}">
      <dgm:prSet/>
      <dgm:spPr/>
      <dgm:t>
        <a:bodyPr/>
        <a:lstStyle/>
        <a:p>
          <a:endParaRPr lang="en-US"/>
        </a:p>
      </dgm:t>
    </dgm:pt>
    <dgm:pt modelId="{8C8CFBE4-430D-4CC0-9BC2-3FA051616DE2}" type="sibTrans" cxnId="{80A0B5BC-D110-4DA7-9587-D81BB3B1A747}">
      <dgm:prSet/>
      <dgm:spPr/>
      <dgm:t>
        <a:bodyPr/>
        <a:lstStyle/>
        <a:p>
          <a:endParaRPr lang="en-US"/>
        </a:p>
      </dgm:t>
    </dgm:pt>
    <dgm:pt modelId="{08779A21-DD40-4AF6-8B92-6A405E84EC78}" type="pres">
      <dgm:prSet presAssocID="{02FD4EF6-8AAA-41F4-9384-9A77E45F5F33}" presName="linear" presStyleCnt="0">
        <dgm:presLayoutVars>
          <dgm:animLvl val="lvl"/>
          <dgm:resizeHandles val="exact"/>
        </dgm:presLayoutVars>
      </dgm:prSet>
      <dgm:spPr/>
    </dgm:pt>
    <dgm:pt modelId="{82E821A1-B7FF-4419-99A5-0EB45CBC2CF8}" type="pres">
      <dgm:prSet presAssocID="{9FEABF54-9FBB-4DD9-833D-2D04C87F1522}" presName="parentText" presStyleLbl="node1" presStyleIdx="0" presStyleCnt="5">
        <dgm:presLayoutVars>
          <dgm:chMax val="0"/>
          <dgm:bulletEnabled val="1"/>
        </dgm:presLayoutVars>
      </dgm:prSet>
      <dgm:spPr/>
    </dgm:pt>
    <dgm:pt modelId="{4297E88A-75B0-4439-ABDE-790D59B8EE3D}" type="pres">
      <dgm:prSet presAssocID="{24022474-68D3-4193-911E-0A2FE9A5C7FC}" presName="spacer" presStyleCnt="0"/>
      <dgm:spPr/>
    </dgm:pt>
    <dgm:pt modelId="{1DCC157B-D920-41DF-8816-0D4447C76FE3}" type="pres">
      <dgm:prSet presAssocID="{8E44FD12-4C03-4399-8B81-4B54C89F1FEC}" presName="parentText" presStyleLbl="node1" presStyleIdx="1" presStyleCnt="5">
        <dgm:presLayoutVars>
          <dgm:chMax val="0"/>
          <dgm:bulletEnabled val="1"/>
        </dgm:presLayoutVars>
      </dgm:prSet>
      <dgm:spPr/>
    </dgm:pt>
    <dgm:pt modelId="{65CCE880-5E1B-4ABC-B769-49E320A6FFCA}" type="pres">
      <dgm:prSet presAssocID="{FA9E9E95-5F57-40E0-87DE-11FFF876A477}" presName="spacer" presStyleCnt="0"/>
      <dgm:spPr/>
    </dgm:pt>
    <dgm:pt modelId="{3061F3FD-EC17-4520-BB8A-DEA8B1FAC869}" type="pres">
      <dgm:prSet presAssocID="{C416041C-2F21-4F7F-8945-1645ABAC5C61}" presName="parentText" presStyleLbl="node1" presStyleIdx="2" presStyleCnt="5">
        <dgm:presLayoutVars>
          <dgm:chMax val="0"/>
          <dgm:bulletEnabled val="1"/>
        </dgm:presLayoutVars>
      </dgm:prSet>
      <dgm:spPr/>
    </dgm:pt>
    <dgm:pt modelId="{C7310A63-79E7-448F-845B-81110132E982}" type="pres">
      <dgm:prSet presAssocID="{240D695C-AA61-480C-B572-8C1FEA8BEC74}" presName="spacer" presStyleCnt="0"/>
      <dgm:spPr/>
    </dgm:pt>
    <dgm:pt modelId="{FC6A38CE-DE66-482A-8159-406E45A215B1}" type="pres">
      <dgm:prSet presAssocID="{0F3E75A0-1BA1-496F-B423-EFEEED8765A2}" presName="parentText" presStyleLbl="node1" presStyleIdx="3" presStyleCnt="5">
        <dgm:presLayoutVars>
          <dgm:chMax val="0"/>
          <dgm:bulletEnabled val="1"/>
        </dgm:presLayoutVars>
      </dgm:prSet>
      <dgm:spPr/>
    </dgm:pt>
    <dgm:pt modelId="{22397826-6BA0-4D49-8DB9-BCC7B45BBC82}" type="pres">
      <dgm:prSet presAssocID="{0B6753F1-7976-4341-9F21-6ECED1E6F26A}" presName="spacer" presStyleCnt="0"/>
      <dgm:spPr/>
    </dgm:pt>
    <dgm:pt modelId="{593B918F-B444-474B-B42B-46255D178046}" type="pres">
      <dgm:prSet presAssocID="{A15AA10C-C90B-48BF-AC4E-7334FAD99A7F}" presName="parentText" presStyleLbl="node1" presStyleIdx="4" presStyleCnt="5">
        <dgm:presLayoutVars>
          <dgm:chMax val="0"/>
          <dgm:bulletEnabled val="1"/>
        </dgm:presLayoutVars>
      </dgm:prSet>
      <dgm:spPr/>
    </dgm:pt>
  </dgm:ptLst>
  <dgm:cxnLst>
    <dgm:cxn modelId="{6EB6E320-9AB7-485F-8F76-45EF8BA71A3E}" type="presOf" srcId="{9FEABF54-9FBB-4DD9-833D-2D04C87F1522}" destId="{82E821A1-B7FF-4419-99A5-0EB45CBC2CF8}" srcOrd="0" destOrd="0" presId="urn:microsoft.com/office/officeart/2005/8/layout/vList2"/>
    <dgm:cxn modelId="{B6ED3432-D216-4CA8-97F3-EB124DCFDDA9}" type="presOf" srcId="{02FD4EF6-8AAA-41F4-9384-9A77E45F5F33}" destId="{08779A21-DD40-4AF6-8B92-6A405E84EC78}" srcOrd="0" destOrd="0" presId="urn:microsoft.com/office/officeart/2005/8/layout/vList2"/>
    <dgm:cxn modelId="{53EDE243-3EBE-4F27-93F4-53503F5182B4}" srcId="{02FD4EF6-8AAA-41F4-9384-9A77E45F5F33}" destId="{9FEABF54-9FBB-4DD9-833D-2D04C87F1522}" srcOrd="0" destOrd="0" parTransId="{B9EC05A1-296A-45B4-AAFF-23233220EDDE}" sibTransId="{24022474-68D3-4193-911E-0A2FE9A5C7FC}"/>
    <dgm:cxn modelId="{709F1E52-2F2C-4DC4-95BB-1ACFA30EA1E2}" type="presOf" srcId="{0F3E75A0-1BA1-496F-B423-EFEEED8765A2}" destId="{FC6A38CE-DE66-482A-8159-406E45A215B1}" srcOrd="0" destOrd="0" presId="urn:microsoft.com/office/officeart/2005/8/layout/vList2"/>
    <dgm:cxn modelId="{0D966F72-EE41-4DF2-81C7-C96A26D9E940}" srcId="{02FD4EF6-8AAA-41F4-9384-9A77E45F5F33}" destId="{0F3E75A0-1BA1-496F-B423-EFEEED8765A2}" srcOrd="3" destOrd="0" parTransId="{7BD5A5CC-0C7C-4BA1-9273-3DA68BF70031}" sibTransId="{0B6753F1-7976-4341-9F21-6ECED1E6F26A}"/>
    <dgm:cxn modelId="{DE267688-1AC6-4C33-838E-D0507D84E7C4}" type="presOf" srcId="{8E44FD12-4C03-4399-8B81-4B54C89F1FEC}" destId="{1DCC157B-D920-41DF-8816-0D4447C76FE3}" srcOrd="0" destOrd="0" presId="urn:microsoft.com/office/officeart/2005/8/layout/vList2"/>
    <dgm:cxn modelId="{4B80A888-A82A-48E0-8072-63B68222B580}" type="presOf" srcId="{C416041C-2F21-4F7F-8945-1645ABAC5C61}" destId="{3061F3FD-EC17-4520-BB8A-DEA8B1FAC869}" srcOrd="0" destOrd="0" presId="urn:microsoft.com/office/officeart/2005/8/layout/vList2"/>
    <dgm:cxn modelId="{80A0B5BC-D110-4DA7-9587-D81BB3B1A747}" srcId="{02FD4EF6-8AAA-41F4-9384-9A77E45F5F33}" destId="{A15AA10C-C90B-48BF-AC4E-7334FAD99A7F}" srcOrd="4" destOrd="0" parTransId="{9515BACF-3728-4AA6-AFCF-B1D78154E457}" sibTransId="{8C8CFBE4-430D-4CC0-9BC2-3FA051616DE2}"/>
    <dgm:cxn modelId="{91B37DF4-EC35-4A6A-910E-75D48C80480A}" srcId="{02FD4EF6-8AAA-41F4-9384-9A77E45F5F33}" destId="{C416041C-2F21-4F7F-8945-1645ABAC5C61}" srcOrd="2" destOrd="0" parTransId="{B1005559-8CDC-4959-9E88-28570764743A}" sibTransId="{240D695C-AA61-480C-B572-8C1FEA8BEC74}"/>
    <dgm:cxn modelId="{56955BFB-F3B3-4EBD-9D0C-C1753F30EB46}" type="presOf" srcId="{A15AA10C-C90B-48BF-AC4E-7334FAD99A7F}" destId="{593B918F-B444-474B-B42B-46255D178046}" srcOrd="0" destOrd="0" presId="urn:microsoft.com/office/officeart/2005/8/layout/vList2"/>
    <dgm:cxn modelId="{FAC47EFF-96BC-48E7-8D52-406A0CE17F68}" srcId="{02FD4EF6-8AAA-41F4-9384-9A77E45F5F33}" destId="{8E44FD12-4C03-4399-8B81-4B54C89F1FEC}" srcOrd="1" destOrd="0" parTransId="{43B01587-6B65-44DC-851C-E2EE286A91C8}" sibTransId="{FA9E9E95-5F57-40E0-87DE-11FFF876A477}"/>
    <dgm:cxn modelId="{BCB2626D-48CE-4A5C-B800-63D8F3BA6E4A}" type="presParOf" srcId="{08779A21-DD40-4AF6-8B92-6A405E84EC78}" destId="{82E821A1-B7FF-4419-99A5-0EB45CBC2CF8}" srcOrd="0" destOrd="0" presId="urn:microsoft.com/office/officeart/2005/8/layout/vList2"/>
    <dgm:cxn modelId="{45836E53-9A4C-4748-971D-BD266576DB9D}" type="presParOf" srcId="{08779A21-DD40-4AF6-8B92-6A405E84EC78}" destId="{4297E88A-75B0-4439-ABDE-790D59B8EE3D}" srcOrd="1" destOrd="0" presId="urn:microsoft.com/office/officeart/2005/8/layout/vList2"/>
    <dgm:cxn modelId="{CAD13990-D7F2-477D-BF6E-785A0C8DF474}" type="presParOf" srcId="{08779A21-DD40-4AF6-8B92-6A405E84EC78}" destId="{1DCC157B-D920-41DF-8816-0D4447C76FE3}" srcOrd="2" destOrd="0" presId="urn:microsoft.com/office/officeart/2005/8/layout/vList2"/>
    <dgm:cxn modelId="{4672C432-8F99-4AA6-B8A3-1D7CD37E54BE}" type="presParOf" srcId="{08779A21-DD40-4AF6-8B92-6A405E84EC78}" destId="{65CCE880-5E1B-4ABC-B769-49E320A6FFCA}" srcOrd="3" destOrd="0" presId="urn:microsoft.com/office/officeart/2005/8/layout/vList2"/>
    <dgm:cxn modelId="{653083EF-8B8F-41BE-A7E8-5C6D408A95C8}" type="presParOf" srcId="{08779A21-DD40-4AF6-8B92-6A405E84EC78}" destId="{3061F3FD-EC17-4520-BB8A-DEA8B1FAC869}" srcOrd="4" destOrd="0" presId="urn:microsoft.com/office/officeart/2005/8/layout/vList2"/>
    <dgm:cxn modelId="{F3ABE0BB-FF79-4F9A-98E0-E49009EF6591}" type="presParOf" srcId="{08779A21-DD40-4AF6-8B92-6A405E84EC78}" destId="{C7310A63-79E7-448F-845B-81110132E982}" srcOrd="5" destOrd="0" presId="urn:microsoft.com/office/officeart/2005/8/layout/vList2"/>
    <dgm:cxn modelId="{F920B6BF-2D2D-4139-A53A-C394EC8C61B5}" type="presParOf" srcId="{08779A21-DD40-4AF6-8B92-6A405E84EC78}" destId="{FC6A38CE-DE66-482A-8159-406E45A215B1}" srcOrd="6" destOrd="0" presId="urn:microsoft.com/office/officeart/2005/8/layout/vList2"/>
    <dgm:cxn modelId="{7D422488-A3AA-4C76-BA6A-9BC150650043}" type="presParOf" srcId="{08779A21-DD40-4AF6-8B92-6A405E84EC78}" destId="{22397826-6BA0-4D49-8DB9-BCC7B45BBC82}" srcOrd="7" destOrd="0" presId="urn:microsoft.com/office/officeart/2005/8/layout/vList2"/>
    <dgm:cxn modelId="{BC9FFB58-356B-4DEB-AC2A-5DAA2E4F0596}" type="presParOf" srcId="{08779A21-DD40-4AF6-8B92-6A405E84EC78}" destId="{593B918F-B444-474B-B42B-46255D17804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9DDF03-9D8B-48E8-BBDC-3ACA759297D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5623AD-B482-44AD-998E-0EE5A98FA3D8}">
      <dgm:prSet/>
      <dgm:spPr/>
      <dgm:t>
        <a:bodyPr/>
        <a:lstStyle/>
        <a:p>
          <a:r>
            <a:rPr lang="en-GB"/>
            <a:t>Variables – things we are interested in understanding why they vary as they do</a:t>
          </a:r>
          <a:endParaRPr lang="en-US"/>
        </a:p>
      </dgm:t>
    </dgm:pt>
    <dgm:pt modelId="{27D47279-A9A6-4D45-BC62-9219DC679494}" type="parTrans" cxnId="{CFEA53BA-FF59-4461-9A29-AC0FE06CE7B7}">
      <dgm:prSet/>
      <dgm:spPr/>
      <dgm:t>
        <a:bodyPr/>
        <a:lstStyle/>
        <a:p>
          <a:endParaRPr lang="en-US"/>
        </a:p>
      </dgm:t>
    </dgm:pt>
    <dgm:pt modelId="{E3F1E58D-03DE-4BFB-8DFE-C5F4963F25EC}" type="sibTrans" cxnId="{CFEA53BA-FF59-4461-9A29-AC0FE06CE7B7}">
      <dgm:prSet/>
      <dgm:spPr/>
      <dgm:t>
        <a:bodyPr/>
        <a:lstStyle/>
        <a:p>
          <a:endParaRPr lang="en-US"/>
        </a:p>
      </dgm:t>
    </dgm:pt>
    <dgm:pt modelId="{E63F4B99-D458-4F7F-94F8-1D20596A4797}">
      <dgm:prSet/>
      <dgm:spPr/>
      <dgm:t>
        <a:bodyPr/>
        <a:lstStyle/>
        <a:p>
          <a:r>
            <a:rPr lang="en-GB"/>
            <a:t>Independent variables  - interested in knowing what effect/influence this has on another thing (the DV). Often manipulated by a research but could be e.g. gender</a:t>
          </a:r>
          <a:endParaRPr lang="en-US"/>
        </a:p>
      </dgm:t>
    </dgm:pt>
    <dgm:pt modelId="{8E7567D8-70A4-4A4D-A6FB-6FC3415159D5}" type="parTrans" cxnId="{A42E76EB-2B8D-4AB3-8CCF-A5EC56AE8B08}">
      <dgm:prSet/>
      <dgm:spPr/>
      <dgm:t>
        <a:bodyPr/>
        <a:lstStyle/>
        <a:p>
          <a:endParaRPr lang="en-US"/>
        </a:p>
      </dgm:t>
    </dgm:pt>
    <dgm:pt modelId="{DA161451-FFBD-4691-B69C-7AAA4FA3DFA5}" type="sibTrans" cxnId="{A42E76EB-2B8D-4AB3-8CCF-A5EC56AE8B08}">
      <dgm:prSet/>
      <dgm:spPr/>
      <dgm:t>
        <a:bodyPr/>
        <a:lstStyle/>
        <a:p>
          <a:endParaRPr lang="en-US"/>
        </a:p>
      </dgm:t>
    </dgm:pt>
    <dgm:pt modelId="{C37E2182-02DD-4986-B3F2-5CA25A6761F6}">
      <dgm:prSet/>
      <dgm:spPr/>
      <dgm:t>
        <a:bodyPr/>
        <a:lstStyle/>
        <a:p>
          <a:r>
            <a:rPr lang="en-GB"/>
            <a:t>Dependent variable – main thing of interest to the researcher – may or may not change as a result of the IV being manipulated or changed</a:t>
          </a:r>
          <a:endParaRPr lang="en-US"/>
        </a:p>
      </dgm:t>
    </dgm:pt>
    <dgm:pt modelId="{BE0C64C7-87D4-4248-8F41-BF23F9A0A27B}" type="parTrans" cxnId="{8FA266CE-B0C7-4AE4-AF4F-2DFDB416E2EE}">
      <dgm:prSet/>
      <dgm:spPr/>
      <dgm:t>
        <a:bodyPr/>
        <a:lstStyle/>
        <a:p>
          <a:endParaRPr lang="en-US"/>
        </a:p>
      </dgm:t>
    </dgm:pt>
    <dgm:pt modelId="{38B85DE2-E835-4D83-A3C0-65B6E5281B62}" type="sibTrans" cxnId="{8FA266CE-B0C7-4AE4-AF4F-2DFDB416E2EE}">
      <dgm:prSet/>
      <dgm:spPr/>
      <dgm:t>
        <a:bodyPr/>
        <a:lstStyle/>
        <a:p>
          <a:endParaRPr lang="en-US"/>
        </a:p>
      </dgm:t>
    </dgm:pt>
    <dgm:pt modelId="{398E5A3C-9480-4417-9E21-C9967DEBCDC9}">
      <dgm:prSet/>
      <dgm:spPr/>
      <dgm:t>
        <a:bodyPr/>
        <a:lstStyle/>
        <a:p>
          <a:r>
            <a:rPr lang="en-GB"/>
            <a:t>Confounding variables – the annoying thing you forgot to measure which could mess your study up!</a:t>
          </a:r>
          <a:endParaRPr lang="en-US"/>
        </a:p>
      </dgm:t>
    </dgm:pt>
    <dgm:pt modelId="{5F460091-0752-44D4-B343-C9EDBCAF487F}" type="parTrans" cxnId="{FB546113-25E8-4F43-84DE-1F64F9E21B56}">
      <dgm:prSet/>
      <dgm:spPr/>
      <dgm:t>
        <a:bodyPr/>
        <a:lstStyle/>
        <a:p>
          <a:endParaRPr lang="en-US"/>
        </a:p>
      </dgm:t>
    </dgm:pt>
    <dgm:pt modelId="{320DE7DB-EA44-4446-B250-0270D56A14B5}" type="sibTrans" cxnId="{FB546113-25E8-4F43-84DE-1F64F9E21B56}">
      <dgm:prSet/>
      <dgm:spPr/>
      <dgm:t>
        <a:bodyPr/>
        <a:lstStyle/>
        <a:p>
          <a:endParaRPr lang="en-US"/>
        </a:p>
      </dgm:t>
    </dgm:pt>
    <dgm:pt modelId="{7DC49924-39CD-472A-9838-B21ADAF79152}">
      <dgm:prSet/>
      <dgm:spPr/>
      <dgm:t>
        <a:bodyPr/>
        <a:lstStyle/>
        <a:p>
          <a:r>
            <a:rPr lang="en-GB"/>
            <a:t>Extraneous variables – that really annoying thing you could never have anticipated!</a:t>
          </a:r>
          <a:endParaRPr lang="en-US"/>
        </a:p>
      </dgm:t>
    </dgm:pt>
    <dgm:pt modelId="{D147CA3F-E153-4875-B1E9-553B884F318E}" type="parTrans" cxnId="{6069CC6E-A283-412D-9DCF-D36CC3A66D7C}">
      <dgm:prSet/>
      <dgm:spPr/>
      <dgm:t>
        <a:bodyPr/>
        <a:lstStyle/>
        <a:p>
          <a:endParaRPr lang="en-US"/>
        </a:p>
      </dgm:t>
    </dgm:pt>
    <dgm:pt modelId="{49B8CF9C-70C6-42DD-A119-9BEEE5780254}" type="sibTrans" cxnId="{6069CC6E-A283-412D-9DCF-D36CC3A66D7C}">
      <dgm:prSet/>
      <dgm:spPr/>
      <dgm:t>
        <a:bodyPr/>
        <a:lstStyle/>
        <a:p>
          <a:endParaRPr lang="en-US"/>
        </a:p>
      </dgm:t>
    </dgm:pt>
    <dgm:pt modelId="{4F020B4D-A022-4F35-9011-6F38AE6D85FC}" type="pres">
      <dgm:prSet presAssocID="{E59DDF03-9D8B-48E8-BBDC-3ACA759297D1}" presName="linear" presStyleCnt="0">
        <dgm:presLayoutVars>
          <dgm:animLvl val="lvl"/>
          <dgm:resizeHandles val="exact"/>
        </dgm:presLayoutVars>
      </dgm:prSet>
      <dgm:spPr/>
    </dgm:pt>
    <dgm:pt modelId="{F8AD8195-522A-429A-9372-0A1BEEB5C9F0}" type="pres">
      <dgm:prSet presAssocID="{255623AD-B482-44AD-998E-0EE5A98FA3D8}" presName="parentText" presStyleLbl="node1" presStyleIdx="0" presStyleCnt="5">
        <dgm:presLayoutVars>
          <dgm:chMax val="0"/>
          <dgm:bulletEnabled val="1"/>
        </dgm:presLayoutVars>
      </dgm:prSet>
      <dgm:spPr/>
    </dgm:pt>
    <dgm:pt modelId="{67082B46-4C1D-4984-B51F-44F3298E9CDA}" type="pres">
      <dgm:prSet presAssocID="{E3F1E58D-03DE-4BFB-8DFE-C5F4963F25EC}" presName="spacer" presStyleCnt="0"/>
      <dgm:spPr/>
    </dgm:pt>
    <dgm:pt modelId="{ABE37875-3124-47C8-BA92-D27E99C45344}" type="pres">
      <dgm:prSet presAssocID="{E63F4B99-D458-4F7F-94F8-1D20596A4797}" presName="parentText" presStyleLbl="node1" presStyleIdx="1" presStyleCnt="5">
        <dgm:presLayoutVars>
          <dgm:chMax val="0"/>
          <dgm:bulletEnabled val="1"/>
        </dgm:presLayoutVars>
      </dgm:prSet>
      <dgm:spPr/>
    </dgm:pt>
    <dgm:pt modelId="{A4E9EE5D-854A-4A8D-81EC-242E287CDBFD}" type="pres">
      <dgm:prSet presAssocID="{DA161451-FFBD-4691-B69C-7AAA4FA3DFA5}" presName="spacer" presStyleCnt="0"/>
      <dgm:spPr/>
    </dgm:pt>
    <dgm:pt modelId="{0E9F3C01-EF57-4B4F-A781-BD0542058B64}" type="pres">
      <dgm:prSet presAssocID="{C37E2182-02DD-4986-B3F2-5CA25A6761F6}" presName="parentText" presStyleLbl="node1" presStyleIdx="2" presStyleCnt="5">
        <dgm:presLayoutVars>
          <dgm:chMax val="0"/>
          <dgm:bulletEnabled val="1"/>
        </dgm:presLayoutVars>
      </dgm:prSet>
      <dgm:spPr/>
    </dgm:pt>
    <dgm:pt modelId="{8B3ABD84-DD53-44DF-82F1-22F61BA8EFC3}" type="pres">
      <dgm:prSet presAssocID="{38B85DE2-E835-4D83-A3C0-65B6E5281B62}" presName="spacer" presStyleCnt="0"/>
      <dgm:spPr/>
    </dgm:pt>
    <dgm:pt modelId="{F184FEE6-4326-46BE-909A-6413AFB2F1B3}" type="pres">
      <dgm:prSet presAssocID="{398E5A3C-9480-4417-9E21-C9967DEBCDC9}" presName="parentText" presStyleLbl="node1" presStyleIdx="3" presStyleCnt="5">
        <dgm:presLayoutVars>
          <dgm:chMax val="0"/>
          <dgm:bulletEnabled val="1"/>
        </dgm:presLayoutVars>
      </dgm:prSet>
      <dgm:spPr/>
    </dgm:pt>
    <dgm:pt modelId="{63206C4E-E7F7-4F72-8D36-F82343CA43CF}" type="pres">
      <dgm:prSet presAssocID="{320DE7DB-EA44-4446-B250-0270D56A14B5}" presName="spacer" presStyleCnt="0"/>
      <dgm:spPr/>
    </dgm:pt>
    <dgm:pt modelId="{8F7CE15D-993E-4667-B95D-193C3959ECDB}" type="pres">
      <dgm:prSet presAssocID="{7DC49924-39CD-472A-9838-B21ADAF79152}" presName="parentText" presStyleLbl="node1" presStyleIdx="4" presStyleCnt="5">
        <dgm:presLayoutVars>
          <dgm:chMax val="0"/>
          <dgm:bulletEnabled val="1"/>
        </dgm:presLayoutVars>
      </dgm:prSet>
      <dgm:spPr/>
    </dgm:pt>
  </dgm:ptLst>
  <dgm:cxnLst>
    <dgm:cxn modelId="{FB546113-25E8-4F43-84DE-1F64F9E21B56}" srcId="{E59DDF03-9D8B-48E8-BBDC-3ACA759297D1}" destId="{398E5A3C-9480-4417-9E21-C9967DEBCDC9}" srcOrd="3" destOrd="0" parTransId="{5F460091-0752-44D4-B343-C9EDBCAF487F}" sibTransId="{320DE7DB-EA44-4446-B250-0270D56A14B5}"/>
    <dgm:cxn modelId="{9469EE26-8775-4251-B07E-574F3F8A96CD}" type="presOf" srcId="{7DC49924-39CD-472A-9838-B21ADAF79152}" destId="{8F7CE15D-993E-4667-B95D-193C3959ECDB}" srcOrd="0" destOrd="0" presId="urn:microsoft.com/office/officeart/2005/8/layout/vList2"/>
    <dgm:cxn modelId="{B657F448-0CED-4C6B-902F-7855E9D87769}" type="presOf" srcId="{255623AD-B482-44AD-998E-0EE5A98FA3D8}" destId="{F8AD8195-522A-429A-9372-0A1BEEB5C9F0}" srcOrd="0" destOrd="0" presId="urn:microsoft.com/office/officeart/2005/8/layout/vList2"/>
    <dgm:cxn modelId="{6069CC6E-A283-412D-9DCF-D36CC3A66D7C}" srcId="{E59DDF03-9D8B-48E8-BBDC-3ACA759297D1}" destId="{7DC49924-39CD-472A-9838-B21ADAF79152}" srcOrd="4" destOrd="0" parTransId="{D147CA3F-E153-4875-B1E9-553B884F318E}" sibTransId="{49B8CF9C-70C6-42DD-A119-9BEEE5780254}"/>
    <dgm:cxn modelId="{B9738F56-5D37-4901-8110-2EBF470B667D}" type="presOf" srcId="{C37E2182-02DD-4986-B3F2-5CA25A6761F6}" destId="{0E9F3C01-EF57-4B4F-A781-BD0542058B64}" srcOrd="0" destOrd="0" presId="urn:microsoft.com/office/officeart/2005/8/layout/vList2"/>
    <dgm:cxn modelId="{A7546E99-9A63-4398-8EBD-4AE10FD245CE}" type="presOf" srcId="{E59DDF03-9D8B-48E8-BBDC-3ACA759297D1}" destId="{4F020B4D-A022-4F35-9011-6F38AE6D85FC}" srcOrd="0" destOrd="0" presId="urn:microsoft.com/office/officeart/2005/8/layout/vList2"/>
    <dgm:cxn modelId="{B3306FB7-ADBC-461F-A332-9DFBC9871741}" type="presOf" srcId="{E63F4B99-D458-4F7F-94F8-1D20596A4797}" destId="{ABE37875-3124-47C8-BA92-D27E99C45344}" srcOrd="0" destOrd="0" presId="urn:microsoft.com/office/officeart/2005/8/layout/vList2"/>
    <dgm:cxn modelId="{CFEA53BA-FF59-4461-9A29-AC0FE06CE7B7}" srcId="{E59DDF03-9D8B-48E8-BBDC-3ACA759297D1}" destId="{255623AD-B482-44AD-998E-0EE5A98FA3D8}" srcOrd="0" destOrd="0" parTransId="{27D47279-A9A6-4D45-BC62-9219DC679494}" sibTransId="{E3F1E58D-03DE-4BFB-8DFE-C5F4963F25EC}"/>
    <dgm:cxn modelId="{8FA266CE-B0C7-4AE4-AF4F-2DFDB416E2EE}" srcId="{E59DDF03-9D8B-48E8-BBDC-3ACA759297D1}" destId="{C37E2182-02DD-4986-B3F2-5CA25A6761F6}" srcOrd="2" destOrd="0" parTransId="{BE0C64C7-87D4-4248-8F41-BF23F9A0A27B}" sibTransId="{38B85DE2-E835-4D83-A3C0-65B6E5281B62}"/>
    <dgm:cxn modelId="{A42E76EB-2B8D-4AB3-8CCF-A5EC56AE8B08}" srcId="{E59DDF03-9D8B-48E8-BBDC-3ACA759297D1}" destId="{E63F4B99-D458-4F7F-94F8-1D20596A4797}" srcOrd="1" destOrd="0" parTransId="{8E7567D8-70A4-4A4D-A6FB-6FC3415159D5}" sibTransId="{DA161451-FFBD-4691-B69C-7AAA4FA3DFA5}"/>
    <dgm:cxn modelId="{A7317DF9-F859-4AC0-923D-33F676789E6A}" type="presOf" srcId="{398E5A3C-9480-4417-9E21-C9967DEBCDC9}" destId="{F184FEE6-4326-46BE-909A-6413AFB2F1B3}" srcOrd="0" destOrd="0" presId="urn:microsoft.com/office/officeart/2005/8/layout/vList2"/>
    <dgm:cxn modelId="{6BC3904A-410A-4802-B317-4BCA76ED2F5A}" type="presParOf" srcId="{4F020B4D-A022-4F35-9011-6F38AE6D85FC}" destId="{F8AD8195-522A-429A-9372-0A1BEEB5C9F0}" srcOrd="0" destOrd="0" presId="urn:microsoft.com/office/officeart/2005/8/layout/vList2"/>
    <dgm:cxn modelId="{A1A49A6F-3D5F-4028-825F-C16649F590B6}" type="presParOf" srcId="{4F020B4D-A022-4F35-9011-6F38AE6D85FC}" destId="{67082B46-4C1D-4984-B51F-44F3298E9CDA}" srcOrd="1" destOrd="0" presId="urn:microsoft.com/office/officeart/2005/8/layout/vList2"/>
    <dgm:cxn modelId="{9F7262B2-3228-4874-9372-CEC8A74C4029}" type="presParOf" srcId="{4F020B4D-A022-4F35-9011-6F38AE6D85FC}" destId="{ABE37875-3124-47C8-BA92-D27E99C45344}" srcOrd="2" destOrd="0" presId="urn:microsoft.com/office/officeart/2005/8/layout/vList2"/>
    <dgm:cxn modelId="{590226B0-4F63-4495-8984-695E042CA137}" type="presParOf" srcId="{4F020B4D-A022-4F35-9011-6F38AE6D85FC}" destId="{A4E9EE5D-854A-4A8D-81EC-242E287CDBFD}" srcOrd="3" destOrd="0" presId="urn:microsoft.com/office/officeart/2005/8/layout/vList2"/>
    <dgm:cxn modelId="{F403EA61-3AED-48E2-867C-06FAD498B4D0}" type="presParOf" srcId="{4F020B4D-A022-4F35-9011-6F38AE6D85FC}" destId="{0E9F3C01-EF57-4B4F-A781-BD0542058B64}" srcOrd="4" destOrd="0" presId="urn:microsoft.com/office/officeart/2005/8/layout/vList2"/>
    <dgm:cxn modelId="{C63A0A98-6B22-448A-8623-59C142B29E4B}" type="presParOf" srcId="{4F020B4D-A022-4F35-9011-6F38AE6D85FC}" destId="{8B3ABD84-DD53-44DF-82F1-22F61BA8EFC3}" srcOrd="5" destOrd="0" presId="urn:microsoft.com/office/officeart/2005/8/layout/vList2"/>
    <dgm:cxn modelId="{6E6D08C1-FF73-428E-8239-C35BCA6E30AC}" type="presParOf" srcId="{4F020B4D-A022-4F35-9011-6F38AE6D85FC}" destId="{F184FEE6-4326-46BE-909A-6413AFB2F1B3}" srcOrd="6" destOrd="0" presId="urn:microsoft.com/office/officeart/2005/8/layout/vList2"/>
    <dgm:cxn modelId="{27E28E7F-AA9C-400D-BD16-C1798ACD3C70}" type="presParOf" srcId="{4F020B4D-A022-4F35-9011-6F38AE6D85FC}" destId="{63206C4E-E7F7-4F72-8D36-F82343CA43CF}" srcOrd="7" destOrd="0" presId="urn:microsoft.com/office/officeart/2005/8/layout/vList2"/>
    <dgm:cxn modelId="{52E7E9A9-BB30-447C-8588-D90058CE401B}" type="presParOf" srcId="{4F020B4D-A022-4F35-9011-6F38AE6D85FC}" destId="{8F7CE15D-993E-4667-B95D-193C3959ECD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FE9B72-7887-4D2E-A5DF-713064539BF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4538220-2514-45D8-8E63-8496875CCDF7}">
      <dgm:prSet/>
      <dgm:spPr/>
      <dgm:t>
        <a:bodyPr/>
        <a:lstStyle/>
        <a:p>
          <a:r>
            <a:rPr lang="en-GB"/>
            <a:t>Operational definition – often the most important aspect of research design, yet the most often forgotten about…</a:t>
          </a:r>
          <a:endParaRPr lang="en-US"/>
        </a:p>
      </dgm:t>
    </dgm:pt>
    <dgm:pt modelId="{2BCB509D-BBAB-400F-AC37-6711F7C5421F}" type="parTrans" cxnId="{033AF849-C6F7-445B-92EF-D706BA903DE9}">
      <dgm:prSet/>
      <dgm:spPr/>
      <dgm:t>
        <a:bodyPr/>
        <a:lstStyle/>
        <a:p>
          <a:endParaRPr lang="en-US"/>
        </a:p>
      </dgm:t>
    </dgm:pt>
    <dgm:pt modelId="{0DA0862D-6A89-415F-873D-20CD3926EEB8}" type="sibTrans" cxnId="{033AF849-C6F7-445B-92EF-D706BA903DE9}">
      <dgm:prSet/>
      <dgm:spPr/>
      <dgm:t>
        <a:bodyPr/>
        <a:lstStyle/>
        <a:p>
          <a:endParaRPr lang="en-US"/>
        </a:p>
      </dgm:t>
    </dgm:pt>
    <dgm:pt modelId="{7D8D4DE4-3DBB-4EC4-9887-1324B9F500E8}">
      <dgm:prSet/>
      <dgm:spPr/>
      <dgm:t>
        <a:bodyPr/>
        <a:lstStyle/>
        <a:p>
          <a:r>
            <a:rPr lang="en-GB" i="1" u="sng" dirty="0"/>
            <a:t>Mental processes cannot be observed directly</a:t>
          </a:r>
          <a:r>
            <a:rPr lang="en-GB" dirty="0"/>
            <a:t>, because all psychological concepts and labels, like learning, memory, motivation, personality, etc, are inside your mind/brain. Therefore, to study and measure them you need to measure something that reflects these processes. These "stand-ins" for mental processes are called </a:t>
          </a:r>
          <a:r>
            <a:rPr lang="en-GB" b="1" dirty="0"/>
            <a:t>operational definitions</a:t>
          </a:r>
          <a:r>
            <a:rPr lang="en-GB" dirty="0"/>
            <a:t>.</a:t>
          </a:r>
          <a:endParaRPr lang="en-US" dirty="0"/>
        </a:p>
      </dgm:t>
    </dgm:pt>
    <dgm:pt modelId="{FC244798-1808-4EF0-A303-6574F9FAFB0A}" type="parTrans" cxnId="{DA480F74-6D3D-4988-80E5-F9A744269E8D}">
      <dgm:prSet/>
      <dgm:spPr/>
      <dgm:t>
        <a:bodyPr/>
        <a:lstStyle/>
        <a:p>
          <a:endParaRPr lang="en-US"/>
        </a:p>
      </dgm:t>
    </dgm:pt>
    <dgm:pt modelId="{20635792-E274-4E88-8276-50CC39D9ECC0}" type="sibTrans" cxnId="{DA480F74-6D3D-4988-80E5-F9A744269E8D}">
      <dgm:prSet/>
      <dgm:spPr/>
      <dgm:t>
        <a:bodyPr/>
        <a:lstStyle/>
        <a:p>
          <a:endParaRPr lang="en-US"/>
        </a:p>
      </dgm:t>
    </dgm:pt>
    <dgm:pt modelId="{F3DB37A8-60A6-4658-AD80-A0E470B56720}">
      <dgm:prSet/>
      <dgm:spPr/>
      <dgm:t>
        <a:bodyPr/>
        <a:lstStyle/>
        <a:p>
          <a:r>
            <a:rPr lang="en-GB"/>
            <a:t>A statement of the ways in which a researcher is going to measure behaviours or qualities. E.g., if you wanted to measure and define "life change".  You could do this by giving people the Social Readjustment Rating Scale and then operationally define "life change" as the score on the social readjustment rating scale.</a:t>
          </a:r>
          <a:endParaRPr lang="en-US"/>
        </a:p>
      </dgm:t>
    </dgm:pt>
    <dgm:pt modelId="{EC325D27-5615-45EC-AFFC-6A5775274A50}" type="parTrans" cxnId="{342A2828-B1E3-4330-A484-984C2566C6AF}">
      <dgm:prSet/>
      <dgm:spPr/>
      <dgm:t>
        <a:bodyPr/>
        <a:lstStyle/>
        <a:p>
          <a:endParaRPr lang="en-US"/>
        </a:p>
      </dgm:t>
    </dgm:pt>
    <dgm:pt modelId="{2B71BEC2-5BF9-445A-B565-E5F28A523959}" type="sibTrans" cxnId="{342A2828-B1E3-4330-A484-984C2566C6AF}">
      <dgm:prSet/>
      <dgm:spPr/>
      <dgm:t>
        <a:bodyPr/>
        <a:lstStyle/>
        <a:p>
          <a:endParaRPr lang="en-US"/>
        </a:p>
      </dgm:t>
    </dgm:pt>
    <dgm:pt modelId="{DFBEA7AD-DB1E-4E12-B6A1-9C254A5A848A}" type="pres">
      <dgm:prSet presAssocID="{FBFE9B72-7887-4D2E-A5DF-713064539BFD}" presName="linear" presStyleCnt="0">
        <dgm:presLayoutVars>
          <dgm:animLvl val="lvl"/>
          <dgm:resizeHandles val="exact"/>
        </dgm:presLayoutVars>
      </dgm:prSet>
      <dgm:spPr/>
    </dgm:pt>
    <dgm:pt modelId="{6B23DCEE-FF9A-4B46-BBCA-EA725FD017A9}" type="pres">
      <dgm:prSet presAssocID="{74538220-2514-45D8-8E63-8496875CCDF7}" presName="parentText" presStyleLbl="node1" presStyleIdx="0" presStyleCnt="3">
        <dgm:presLayoutVars>
          <dgm:chMax val="0"/>
          <dgm:bulletEnabled val="1"/>
        </dgm:presLayoutVars>
      </dgm:prSet>
      <dgm:spPr/>
    </dgm:pt>
    <dgm:pt modelId="{DC748B83-21C0-44E7-9381-B8F50C69600A}" type="pres">
      <dgm:prSet presAssocID="{0DA0862D-6A89-415F-873D-20CD3926EEB8}" presName="spacer" presStyleCnt="0"/>
      <dgm:spPr/>
    </dgm:pt>
    <dgm:pt modelId="{59562233-348D-4B8E-890F-F0936D918076}" type="pres">
      <dgm:prSet presAssocID="{7D8D4DE4-3DBB-4EC4-9887-1324B9F500E8}" presName="parentText" presStyleLbl="node1" presStyleIdx="1" presStyleCnt="3">
        <dgm:presLayoutVars>
          <dgm:chMax val="0"/>
          <dgm:bulletEnabled val="1"/>
        </dgm:presLayoutVars>
      </dgm:prSet>
      <dgm:spPr/>
    </dgm:pt>
    <dgm:pt modelId="{C4D80F0E-BBF6-48B9-BEF4-037DF93AE575}" type="pres">
      <dgm:prSet presAssocID="{20635792-E274-4E88-8276-50CC39D9ECC0}" presName="spacer" presStyleCnt="0"/>
      <dgm:spPr/>
    </dgm:pt>
    <dgm:pt modelId="{A81766E9-B293-42D9-BB0D-3CBA03D63108}" type="pres">
      <dgm:prSet presAssocID="{F3DB37A8-60A6-4658-AD80-A0E470B56720}" presName="parentText" presStyleLbl="node1" presStyleIdx="2" presStyleCnt="3">
        <dgm:presLayoutVars>
          <dgm:chMax val="0"/>
          <dgm:bulletEnabled val="1"/>
        </dgm:presLayoutVars>
      </dgm:prSet>
      <dgm:spPr/>
    </dgm:pt>
  </dgm:ptLst>
  <dgm:cxnLst>
    <dgm:cxn modelId="{E9FCB70A-F0D9-49C6-A151-8BD459B7D6AC}" type="presOf" srcId="{F3DB37A8-60A6-4658-AD80-A0E470B56720}" destId="{A81766E9-B293-42D9-BB0D-3CBA03D63108}" srcOrd="0" destOrd="0" presId="urn:microsoft.com/office/officeart/2005/8/layout/vList2"/>
    <dgm:cxn modelId="{342A2828-B1E3-4330-A484-984C2566C6AF}" srcId="{FBFE9B72-7887-4D2E-A5DF-713064539BFD}" destId="{F3DB37A8-60A6-4658-AD80-A0E470B56720}" srcOrd="2" destOrd="0" parTransId="{EC325D27-5615-45EC-AFFC-6A5775274A50}" sibTransId="{2B71BEC2-5BF9-445A-B565-E5F28A523959}"/>
    <dgm:cxn modelId="{033AF849-C6F7-445B-92EF-D706BA903DE9}" srcId="{FBFE9B72-7887-4D2E-A5DF-713064539BFD}" destId="{74538220-2514-45D8-8E63-8496875CCDF7}" srcOrd="0" destOrd="0" parTransId="{2BCB509D-BBAB-400F-AC37-6711F7C5421F}" sibTransId="{0DA0862D-6A89-415F-873D-20CD3926EEB8}"/>
    <dgm:cxn modelId="{DA480F74-6D3D-4988-80E5-F9A744269E8D}" srcId="{FBFE9B72-7887-4D2E-A5DF-713064539BFD}" destId="{7D8D4DE4-3DBB-4EC4-9887-1324B9F500E8}" srcOrd="1" destOrd="0" parTransId="{FC244798-1808-4EF0-A303-6574F9FAFB0A}" sibTransId="{20635792-E274-4E88-8276-50CC39D9ECC0}"/>
    <dgm:cxn modelId="{43660881-C998-44E3-8DEE-B62171E473EA}" type="presOf" srcId="{FBFE9B72-7887-4D2E-A5DF-713064539BFD}" destId="{DFBEA7AD-DB1E-4E12-B6A1-9C254A5A848A}" srcOrd="0" destOrd="0" presId="urn:microsoft.com/office/officeart/2005/8/layout/vList2"/>
    <dgm:cxn modelId="{39025E98-F27E-4469-AE11-24DE190459BB}" type="presOf" srcId="{7D8D4DE4-3DBB-4EC4-9887-1324B9F500E8}" destId="{59562233-348D-4B8E-890F-F0936D918076}" srcOrd="0" destOrd="0" presId="urn:microsoft.com/office/officeart/2005/8/layout/vList2"/>
    <dgm:cxn modelId="{6857FBF3-FACF-475F-B81A-73D215ABF8C7}" type="presOf" srcId="{74538220-2514-45D8-8E63-8496875CCDF7}" destId="{6B23DCEE-FF9A-4B46-BBCA-EA725FD017A9}" srcOrd="0" destOrd="0" presId="urn:microsoft.com/office/officeart/2005/8/layout/vList2"/>
    <dgm:cxn modelId="{BC37C862-B774-4B2A-8DB5-C141C765824F}" type="presParOf" srcId="{DFBEA7AD-DB1E-4E12-B6A1-9C254A5A848A}" destId="{6B23DCEE-FF9A-4B46-BBCA-EA725FD017A9}" srcOrd="0" destOrd="0" presId="urn:microsoft.com/office/officeart/2005/8/layout/vList2"/>
    <dgm:cxn modelId="{B027B326-37AF-4DA2-898C-9CC00637397E}" type="presParOf" srcId="{DFBEA7AD-DB1E-4E12-B6A1-9C254A5A848A}" destId="{DC748B83-21C0-44E7-9381-B8F50C69600A}" srcOrd="1" destOrd="0" presId="urn:microsoft.com/office/officeart/2005/8/layout/vList2"/>
    <dgm:cxn modelId="{0364776D-F93E-4717-9CC6-B403C70247D6}" type="presParOf" srcId="{DFBEA7AD-DB1E-4E12-B6A1-9C254A5A848A}" destId="{59562233-348D-4B8E-890F-F0936D918076}" srcOrd="2" destOrd="0" presId="urn:microsoft.com/office/officeart/2005/8/layout/vList2"/>
    <dgm:cxn modelId="{EC9510DE-0752-4964-9271-56CB865B5DD5}" type="presParOf" srcId="{DFBEA7AD-DB1E-4E12-B6A1-9C254A5A848A}" destId="{C4D80F0E-BBF6-48B9-BEF4-037DF93AE575}" srcOrd="3" destOrd="0" presId="urn:microsoft.com/office/officeart/2005/8/layout/vList2"/>
    <dgm:cxn modelId="{55A2BB8C-BA45-4931-B1E7-982297CCD969}" type="presParOf" srcId="{DFBEA7AD-DB1E-4E12-B6A1-9C254A5A848A}" destId="{A81766E9-B293-42D9-BB0D-3CBA03D6310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0D17AC-3F49-467A-AEBF-488AD00237D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947793-2629-4775-9874-E68FFE3E6A3E}">
      <dgm:prSet/>
      <dgm:spPr/>
      <dgm:t>
        <a:bodyPr/>
        <a:lstStyle/>
        <a:p>
          <a:r>
            <a:rPr lang="en-GB"/>
            <a:t>A hypothesis is a tentative statement about the relationship between two or more </a:t>
          </a:r>
          <a:r>
            <a:rPr lang="en-GB">
              <a:hlinkClick xmlns:r="http://schemas.openxmlformats.org/officeDocument/2006/relationships" r:id="rId1"/>
            </a:rPr>
            <a:t>variables</a:t>
          </a:r>
          <a:r>
            <a:rPr lang="en-GB"/>
            <a:t>. It is a specific, testable prediction about what you expect to happen in a study. </a:t>
          </a:r>
          <a:endParaRPr lang="en-US"/>
        </a:p>
      </dgm:t>
    </dgm:pt>
    <dgm:pt modelId="{981F6BD0-E622-4C08-A65B-8DF7CF7521A9}" type="parTrans" cxnId="{F69B59EE-39C5-46E8-9E5F-C323C72FA9D6}">
      <dgm:prSet/>
      <dgm:spPr/>
      <dgm:t>
        <a:bodyPr/>
        <a:lstStyle/>
        <a:p>
          <a:endParaRPr lang="en-US"/>
        </a:p>
      </dgm:t>
    </dgm:pt>
    <dgm:pt modelId="{A8D6107E-0EE2-44B9-82EB-E1B415C1315D}" type="sibTrans" cxnId="{F69B59EE-39C5-46E8-9E5F-C323C72FA9D6}">
      <dgm:prSet/>
      <dgm:spPr/>
      <dgm:t>
        <a:bodyPr/>
        <a:lstStyle/>
        <a:p>
          <a:endParaRPr lang="en-US"/>
        </a:p>
      </dgm:t>
    </dgm:pt>
    <dgm:pt modelId="{19B78FB5-2202-4E0F-BB0A-DB1224E3225F}">
      <dgm:prSet/>
      <dgm:spPr/>
      <dgm:t>
        <a:bodyPr/>
        <a:lstStyle/>
        <a:p>
          <a:r>
            <a:rPr lang="en-GB"/>
            <a:t>It should simplify, not complicate, your understanding of a study</a:t>
          </a:r>
          <a:endParaRPr lang="en-US"/>
        </a:p>
      </dgm:t>
    </dgm:pt>
    <dgm:pt modelId="{DBCD58E1-4603-4B6E-BA83-488F9C754E07}" type="parTrans" cxnId="{F6D056BF-3CF8-42FB-8D10-368BA4F8A56A}">
      <dgm:prSet/>
      <dgm:spPr/>
      <dgm:t>
        <a:bodyPr/>
        <a:lstStyle/>
        <a:p>
          <a:endParaRPr lang="en-US"/>
        </a:p>
      </dgm:t>
    </dgm:pt>
    <dgm:pt modelId="{B9771CDA-7E95-4882-9762-0C3D1515F12B}" type="sibTrans" cxnId="{F6D056BF-3CF8-42FB-8D10-368BA4F8A56A}">
      <dgm:prSet/>
      <dgm:spPr/>
      <dgm:t>
        <a:bodyPr/>
        <a:lstStyle/>
        <a:p>
          <a:endParaRPr lang="en-US"/>
        </a:p>
      </dgm:t>
    </dgm:pt>
    <dgm:pt modelId="{77668EE4-132B-4493-91C9-8FF4FA59F6ED}">
      <dgm:prSet/>
      <dgm:spPr/>
      <dgm:t>
        <a:bodyPr/>
        <a:lstStyle/>
        <a:p>
          <a:r>
            <a:rPr lang="en-GB"/>
            <a:t>Qualitative research does not use hypotheses as no statistical testing, but robust research questions are still required</a:t>
          </a:r>
          <a:endParaRPr lang="en-US"/>
        </a:p>
      </dgm:t>
    </dgm:pt>
    <dgm:pt modelId="{C108D0DA-BB22-4158-8EEA-B5BAF8D0BABA}" type="parTrans" cxnId="{D5D8700F-C862-491E-AD9E-B6D1352EAD56}">
      <dgm:prSet/>
      <dgm:spPr/>
      <dgm:t>
        <a:bodyPr/>
        <a:lstStyle/>
        <a:p>
          <a:endParaRPr lang="en-US"/>
        </a:p>
      </dgm:t>
    </dgm:pt>
    <dgm:pt modelId="{3AEE581C-490F-4AC8-AA6F-98918E42E59A}" type="sibTrans" cxnId="{D5D8700F-C862-491E-AD9E-B6D1352EAD56}">
      <dgm:prSet/>
      <dgm:spPr/>
      <dgm:t>
        <a:bodyPr/>
        <a:lstStyle/>
        <a:p>
          <a:endParaRPr lang="en-US"/>
        </a:p>
      </dgm:t>
    </dgm:pt>
    <dgm:pt modelId="{33B8CE3C-CA8A-4F8C-9D68-37310B47EBA6}" type="pres">
      <dgm:prSet presAssocID="{5C0D17AC-3F49-467A-AEBF-488AD00237DD}" presName="root" presStyleCnt="0">
        <dgm:presLayoutVars>
          <dgm:dir/>
          <dgm:resizeHandles val="exact"/>
        </dgm:presLayoutVars>
      </dgm:prSet>
      <dgm:spPr/>
    </dgm:pt>
    <dgm:pt modelId="{FB869A96-DD79-48AA-892E-B9754C756DB2}" type="pres">
      <dgm:prSet presAssocID="{84947793-2629-4775-9874-E68FFE3E6A3E}" presName="compNode" presStyleCnt="0"/>
      <dgm:spPr/>
    </dgm:pt>
    <dgm:pt modelId="{A8E85509-3C85-4233-9CF5-44998D5C6234}" type="pres">
      <dgm:prSet presAssocID="{84947793-2629-4775-9874-E68FFE3E6A3E}" presName="bgRect" presStyleLbl="bgShp" presStyleIdx="0" presStyleCnt="3"/>
      <dgm:spPr/>
    </dgm:pt>
    <dgm:pt modelId="{E736CE17-8722-4691-A533-0FFDD7C5923A}" type="pres">
      <dgm:prSet presAssocID="{84947793-2629-4775-9874-E68FFE3E6A3E}"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9C16E524-EDC9-46B3-A918-0B63E57BED77}" type="pres">
      <dgm:prSet presAssocID="{84947793-2629-4775-9874-E68FFE3E6A3E}" presName="spaceRect" presStyleCnt="0"/>
      <dgm:spPr/>
    </dgm:pt>
    <dgm:pt modelId="{4AFDFBB4-C79B-489B-BCC0-B4AEBE9E52D1}" type="pres">
      <dgm:prSet presAssocID="{84947793-2629-4775-9874-E68FFE3E6A3E}" presName="parTx" presStyleLbl="revTx" presStyleIdx="0" presStyleCnt="3">
        <dgm:presLayoutVars>
          <dgm:chMax val="0"/>
          <dgm:chPref val="0"/>
        </dgm:presLayoutVars>
      </dgm:prSet>
      <dgm:spPr/>
    </dgm:pt>
    <dgm:pt modelId="{7E2CA793-6D75-4FCA-88AD-EA4DC19553CB}" type="pres">
      <dgm:prSet presAssocID="{A8D6107E-0EE2-44B9-82EB-E1B415C1315D}" presName="sibTrans" presStyleCnt="0"/>
      <dgm:spPr/>
    </dgm:pt>
    <dgm:pt modelId="{6D4E9DA2-6B0B-4133-BA05-4635F97CE1D9}" type="pres">
      <dgm:prSet presAssocID="{19B78FB5-2202-4E0F-BB0A-DB1224E3225F}" presName="compNode" presStyleCnt="0"/>
      <dgm:spPr/>
    </dgm:pt>
    <dgm:pt modelId="{063992A7-8BFC-4810-8E41-8E0CF352FE02}" type="pres">
      <dgm:prSet presAssocID="{19B78FB5-2202-4E0F-BB0A-DB1224E3225F}" presName="bgRect" presStyleLbl="bgShp" presStyleIdx="1" presStyleCnt="3"/>
      <dgm:spPr/>
    </dgm:pt>
    <dgm:pt modelId="{11E61D14-3DD0-4F4A-B7C8-436C69259672}" type="pres">
      <dgm:prSet presAssocID="{19B78FB5-2202-4E0F-BB0A-DB1224E3225F}"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F65CC004-7AA5-43AA-957D-F1FE751C7229}" type="pres">
      <dgm:prSet presAssocID="{19B78FB5-2202-4E0F-BB0A-DB1224E3225F}" presName="spaceRect" presStyleCnt="0"/>
      <dgm:spPr/>
    </dgm:pt>
    <dgm:pt modelId="{40B07C6D-9FAC-401D-85CF-FE56C749159E}" type="pres">
      <dgm:prSet presAssocID="{19B78FB5-2202-4E0F-BB0A-DB1224E3225F}" presName="parTx" presStyleLbl="revTx" presStyleIdx="1" presStyleCnt="3">
        <dgm:presLayoutVars>
          <dgm:chMax val="0"/>
          <dgm:chPref val="0"/>
        </dgm:presLayoutVars>
      </dgm:prSet>
      <dgm:spPr/>
    </dgm:pt>
    <dgm:pt modelId="{41FCA47E-E614-4280-B89B-61A3F0950187}" type="pres">
      <dgm:prSet presAssocID="{B9771CDA-7E95-4882-9762-0C3D1515F12B}" presName="sibTrans" presStyleCnt="0"/>
      <dgm:spPr/>
    </dgm:pt>
    <dgm:pt modelId="{7E40BF6E-2D05-471C-A549-7F6B2A0B6660}" type="pres">
      <dgm:prSet presAssocID="{77668EE4-132B-4493-91C9-8FF4FA59F6ED}" presName="compNode" presStyleCnt="0"/>
      <dgm:spPr/>
    </dgm:pt>
    <dgm:pt modelId="{99219D77-73D2-4E7D-892D-D7D51F16DE65}" type="pres">
      <dgm:prSet presAssocID="{77668EE4-132B-4493-91C9-8FF4FA59F6ED}" presName="bgRect" presStyleLbl="bgShp" presStyleIdx="2" presStyleCnt="3"/>
      <dgm:spPr/>
    </dgm:pt>
    <dgm:pt modelId="{2D817467-C254-4E7E-9899-083E9B3F1801}" type="pres">
      <dgm:prSet presAssocID="{77668EE4-132B-4493-91C9-8FF4FA59F6ED}"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Microscope"/>
        </a:ext>
      </dgm:extLst>
    </dgm:pt>
    <dgm:pt modelId="{75C7C99B-77D8-400D-B8C7-CAE72DA12BBC}" type="pres">
      <dgm:prSet presAssocID="{77668EE4-132B-4493-91C9-8FF4FA59F6ED}" presName="spaceRect" presStyleCnt="0"/>
      <dgm:spPr/>
    </dgm:pt>
    <dgm:pt modelId="{348211BF-32EA-4265-BAB5-0B7D8A9B2167}" type="pres">
      <dgm:prSet presAssocID="{77668EE4-132B-4493-91C9-8FF4FA59F6ED}" presName="parTx" presStyleLbl="revTx" presStyleIdx="2" presStyleCnt="3">
        <dgm:presLayoutVars>
          <dgm:chMax val="0"/>
          <dgm:chPref val="0"/>
        </dgm:presLayoutVars>
      </dgm:prSet>
      <dgm:spPr/>
    </dgm:pt>
  </dgm:ptLst>
  <dgm:cxnLst>
    <dgm:cxn modelId="{F73EEA0A-E289-49F6-9746-799AFEFE3857}" type="presOf" srcId="{19B78FB5-2202-4E0F-BB0A-DB1224E3225F}" destId="{40B07C6D-9FAC-401D-85CF-FE56C749159E}" srcOrd="0" destOrd="0" presId="urn:microsoft.com/office/officeart/2018/2/layout/IconVerticalSolidList"/>
    <dgm:cxn modelId="{D5D8700F-C862-491E-AD9E-B6D1352EAD56}" srcId="{5C0D17AC-3F49-467A-AEBF-488AD00237DD}" destId="{77668EE4-132B-4493-91C9-8FF4FA59F6ED}" srcOrd="2" destOrd="0" parTransId="{C108D0DA-BB22-4158-8EEA-B5BAF8D0BABA}" sibTransId="{3AEE581C-490F-4AC8-AA6F-98918E42E59A}"/>
    <dgm:cxn modelId="{1450BF8B-B3FD-4D86-91D7-0C12C60C5AFF}" type="presOf" srcId="{77668EE4-132B-4493-91C9-8FF4FA59F6ED}" destId="{348211BF-32EA-4265-BAB5-0B7D8A9B2167}" srcOrd="0" destOrd="0" presId="urn:microsoft.com/office/officeart/2018/2/layout/IconVerticalSolidList"/>
    <dgm:cxn modelId="{D7C9E995-E09F-471A-BC74-FD0FA48F2F63}" type="presOf" srcId="{5C0D17AC-3F49-467A-AEBF-488AD00237DD}" destId="{33B8CE3C-CA8A-4F8C-9D68-37310B47EBA6}" srcOrd="0" destOrd="0" presId="urn:microsoft.com/office/officeart/2018/2/layout/IconVerticalSolidList"/>
    <dgm:cxn modelId="{F6D056BF-3CF8-42FB-8D10-368BA4F8A56A}" srcId="{5C0D17AC-3F49-467A-AEBF-488AD00237DD}" destId="{19B78FB5-2202-4E0F-BB0A-DB1224E3225F}" srcOrd="1" destOrd="0" parTransId="{DBCD58E1-4603-4B6E-BA83-488F9C754E07}" sibTransId="{B9771CDA-7E95-4882-9762-0C3D1515F12B}"/>
    <dgm:cxn modelId="{44CC30D1-CBFE-4DFE-9F38-CF7091CCB962}" type="presOf" srcId="{84947793-2629-4775-9874-E68FFE3E6A3E}" destId="{4AFDFBB4-C79B-489B-BCC0-B4AEBE9E52D1}" srcOrd="0" destOrd="0" presId="urn:microsoft.com/office/officeart/2018/2/layout/IconVerticalSolidList"/>
    <dgm:cxn modelId="{F69B59EE-39C5-46E8-9E5F-C323C72FA9D6}" srcId="{5C0D17AC-3F49-467A-AEBF-488AD00237DD}" destId="{84947793-2629-4775-9874-E68FFE3E6A3E}" srcOrd="0" destOrd="0" parTransId="{981F6BD0-E622-4C08-A65B-8DF7CF7521A9}" sibTransId="{A8D6107E-0EE2-44B9-82EB-E1B415C1315D}"/>
    <dgm:cxn modelId="{3D10BBDA-61F8-4F39-8D5E-47AC5647D6F9}" type="presParOf" srcId="{33B8CE3C-CA8A-4F8C-9D68-37310B47EBA6}" destId="{FB869A96-DD79-48AA-892E-B9754C756DB2}" srcOrd="0" destOrd="0" presId="urn:microsoft.com/office/officeart/2018/2/layout/IconVerticalSolidList"/>
    <dgm:cxn modelId="{FB09B870-EF75-40A1-81C9-CBC5FD98E125}" type="presParOf" srcId="{FB869A96-DD79-48AA-892E-B9754C756DB2}" destId="{A8E85509-3C85-4233-9CF5-44998D5C6234}" srcOrd="0" destOrd="0" presId="urn:microsoft.com/office/officeart/2018/2/layout/IconVerticalSolidList"/>
    <dgm:cxn modelId="{33D3F75C-1E09-41D0-8806-351F2019788C}" type="presParOf" srcId="{FB869A96-DD79-48AA-892E-B9754C756DB2}" destId="{E736CE17-8722-4691-A533-0FFDD7C5923A}" srcOrd="1" destOrd="0" presId="urn:microsoft.com/office/officeart/2018/2/layout/IconVerticalSolidList"/>
    <dgm:cxn modelId="{60D7E77E-D079-4CB3-8989-9BB74B8E0E43}" type="presParOf" srcId="{FB869A96-DD79-48AA-892E-B9754C756DB2}" destId="{9C16E524-EDC9-46B3-A918-0B63E57BED77}" srcOrd="2" destOrd="0" presId="urn:microsoft.com/office/officeart/2018/2/layout/IconVerticalSolidList"/>
    <dgm:cxn modelId="{F9B6EF88-E9BB-4621-B362-510472CA70C4}" type="presParOf" srcId="{FB869A96-DD79-48AA-892E-B9754C756DB2}" destId="{4AFDFBB4-C79B-489B-BCC0-B4AEBE9E52D1}" srcOrd="3" destOrd="0" presId="urn:microsoft.com/office/officeart/2018/2/layout/IconVerticalSolidList"/>
    <dgm:cxn modelId="{2A35E3B7-592A-4159-AA03-C89DF2604643}" type="presParOf" srcId="{33B8CE3C-CA8A-4F8C-9D68-37310B47EBA6}" destId="{7E2CA793-6D75-4FCA-88AD-EA4DC19553CB}" srcOrd="1" destOrd="0" presId="urn:microsoft.com/office/officeart/2018/2/layout/IconVerticalSolidList"/>
    <dgm:cxn modelId="{E9175790-DEAA-4190-BB1F-53F3180D5F60}" type="presParOf" srcId="{33B8CE3C-CA8A-4F8C-9D68-37310B47EBA6}" destId="{6D4E9DA2-6B0B-4133-BA05-4635F97CE1D9}" srcOrd="2" destOrd="0" presId="urn:microsoft.com/office/officeart/2018/2/layout/IconVerticalSolidList"/>
    <dgm:cxn modelId="{13366C53-8253-4F96-B933-D1D2E890C339}" type="presParOf" srcId="{6D4E9DA2-6B0B-4133-BA05-4635F97CE1D9}" destId="{063992A7-8BFC-4810-8E41-8E0CF352FE02}" srcOrd="0" destOrd="0" presId="urn:microsoft.com/office/officeart/2018/2/layout/IconVerticalSolidList"/>
    <dgm:cxn modelId="{4E91E535-CAF2-453E-91A6-B574009953D4}" type="presParOf" srcId="{6D4E9DA2-6B0B-4133-BA05-4635F97CE1D9}" destId="{11E61D14-3DD0-4F4A-B7C8-436C69259672}" srcOrd="1" destOrd="0" presId="urn:microsoft.com/office/officeart/2018/2/layout/IconVerticalSolidList"/>
    <dgm:cxn modelId="{F425A7DA-93BC-493F-ABEE-FE3C068F8D59}" type="presParOf" srcId="{6D4E9DA2-6B0B-4133-BA05-4635F97CE1D9}" destId="{F65CC004-7AA5-43AA-957D-F1FE751C7229}" srcOrd="2" destOrd="0" presId="urn:microsoft.com/office/officeart/2018/2/layout/IconVerticalSolidList"/>
    <dgm:cxn modelId="{061663FB-9BF8-4B56-A0C0-8C467317C185}" type="presParOf" srcId="{6D4E9DA2-6B0B-4133-BA05-4635F97CE1D9}" destId="{40B07C6D-9FAC-401D-85CF-FE56C749159E}" srcOrd="3" destOrd="0" presId="urn:microsoft.com/office/officeart/2018/2/layout/IconVerticalSolidList"/>
    <dgm:cxn modelId="{D14EFDC9-5B7D-4B31-8375-86A3FF1720E2}" type="presParOf" srcId="{33B8CE3C-CA8A-4F8C-9D68-37310B47EBA6}" destId="{41FCA47E-E614-4280-B89B-61A3F0950187}" srcOrd="3" destOrd="0" presId="urn:microsoft.com/office/officeart/2018/2/layout/IconVerticalSolidList"/>
    <dgm:cxn modelId="{23E9419D-6005-4E86-B9C5-314A939A20B6}" type="presParOf" srcId="{33B8CE3C-CA8A-4F8C-9D68-37310B47EBA6}" destId="{7E40BF6E-2D05-471C-A549-7F6B2A0B6660}" srcOrd="4" destOrd="0" presId="urn:microsoft.com/office/officeart/2018/2/layout/IconVerticalSolidList"/>
    <dgm:cxn modelId="{FFA701BD-58E5-45BB-9F14-9E0662D57494}" type="presParOf" srcId="{7E40BF6E-2D05-471C-A549-7F6B2A0B6660}" destId="{99219D77-73D2-4E7D-892D-D7D51F16DE65}" srcOrd="0" destOrd="0" presId="urn:microsoft.com/office/officeart/2018/2/layout/IconVerticalSolidList"/>
    <dgm:cxn modelId="{B7835459-AA5B-4DAE-878B-62A2045E9D93}" type="presParOf" srcId="{7E40BF6E-2D05-471C-A549-7F6B2A0B6660}" destId="{2D817467-C254-4E7E-9899-083E9B3F1801}" srcOrd="1" destOrd="0" presId="urn:microsoft.com/office/officeart/2018/2/layout/IconVerticalSolidList"/>
    <dgm:cxn modelId="{16DB5FF0-637B-481A-9168-3AF5D7D57C5D}" type="presParOf" srcId="{7E40BF6E-2D05-471C-A549-7F6B2A0B6660}" destId="{75C7C99B-77D8-400D-B8C7-CAE72DA12BBC}" srcOrd="2" destOrd="0" presId="urn:microsoft.com/office/officeart/2018/2/layout/IconVerticalSolidList"/>
    <dgm:cxn modelId="{1AFD867F-7F7D-49BE-8BE8-D4F4DFCED83F}" type="presParOf" srcId="{7E40BF6E-2D05-471C-A549-7F6B2A0B6660}" destId="{348211BF-32EA-4265-BAB5-0B7D8A9B216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CCE31D-0650-47FB-A616-76B592B5AF7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D1BB8CE-6D5A-47B1-9F92-F49B33FF4C09}">
      <dgm:prSet/>
      <dgm:spPr/>
      <dgm:t>
        <a:bodyPr/>
        <a:lstStyle/>
        <a:p>
          <a:r>
            <a:rPr lang="en-GB" dirty="0"/>
            <a:t>1. Initial idea</a:t>
          </a:r>
          <a:endParaRPr lang="en-US" dirty="0"/>
        </a:p>
      </dgm:t>
    </dgm:pt>
    <dgm:pt modelId="{E3B04044-DB6C-479F-9B32-1FDB38E391DE}" type="parTrans" cxnId="{239FF43F-C7B6-4D2E-BF24-937B54069B3F}">
      <dgm:prSet/>
      <dgm:spPr/>
      <dgm:t>
        <a:bodyPr/>
        <a:lstStyle/>
        <a:p>
          <a:endParaRPr lang="en-US"/>
        </a:p>
      </dgm:t>
    </dgm:pt>
    <dgm:pt modelId="{8FC8B722-4386-4A39-A74F-AEA894A0689A}" type="sibTrans" cxnId="{239FF43F-C7B6-4D2E-BF24-937B54069B3F}">
      <dgm:prSet/>
      <dgm:spPr/>
      <dgm:t>
        <a:bodyPr/>
        <a:lstStyle/>
        <a:p>
          <a:endParaRPr lang="en-US"/>
        </a:p>
      </dgm:t>
    </dgm:pt>
    <dgm:pt modelId="{9EA6464F-0038-425F-9758-C8414025A896}">
      <dgm:prSet/>
      <dgm:spPr/>
      <dgm:t>
        <a:bodyPr/>
        <a:lstStyle/>
        <a:p>
          <a:r>
            <a:rPr lang="en-GB"/>
            <a:t>Critical Systematic Literature Search </a:t>
          </a:r>
          <a:endParaRPr lang="en-US"/>
        </a:p>
      </dgm:t>
    </dgm:pt>
    <dgm:pt modelId="{0A34C7B6-5FA8-4CA8-9F8E-41B22C6C84A7}" type="parTrans" cxnId="{01EA50CD-24B0-4EF9-8BC8-DCD1A4191832}">
      <dgm:prSet/>
      <dgm:spPr/>
      <dgm:t>
        <a:bodyPr/>
        <a:lstStyle/>
        <a:p>
          <a:endParaRPr lang="en-US"/>
        </a:p>
      </dgm:t>
    </dgm:pt>
    <dgm:pt modelId="{15217EBE-D307-4B41-A2CF-DBFEAC74FFF4}" type="sibTrans" cxnId="{01EA50CD-24B0-4EF9-8BC8-DCD1A4191832}">
      <dgm:prSet/>
      <dgm:spPr/>
      <dgm:t>
        <a:bodyPr/>
        <a:lstStyle/>
        <a:p>
          <a:endParaRPr lang="en-US"/>
        </a:p>
      </dgm:t>
    </dgm:pt>
    <dgm:pt modelId="{BD93C509-20BE-4742-8C70-1490DB97E807}">
      <dgm:prSet/>
      <dgm:spPr/>
      <dgm:t>
        <a:bodyPr/>
        <a:lstStyle/>
        <a:p>
          <a:r>
            <a:rPr lang="en-GB"/>
            <a:t>Identifying “the gap”</a:t>
          </a:r>
          <a:endParaRPr lang="en-US"/>
        </a:p>
      </dgm:t>
    </dgm:pt>
    <dgm:pt modelId="{B18AF4FD-BC62-4D5B-AD9D-AF40EA4D7969}" type="parTrans" cxnId="{32073449-6577-4533-BA8A-CF097C8B4C1F}">
      <dgm:prSet/>
      <dgm:spPr/>
      <dgm:t>
        <a:bodyPr/>
        <a:lstStyle/>
        <a:p>
          <a:endParaRPr lang="en-US"/>
        </a:p>
      </dgm:t>
    </dgm:pt>
    <dgm:pt modelId="{F33B4EEA-001C-4DD7-B0D6-46695DFDEE99}" type="sibTrans" cxnId="{32073449-6577-4533-BA8A-CF097C8B4C1F}">
      <dgm:prSet/>
      <dgm:spPr/>
      <dgm:t>
        <a:bodyPr/>
        <a:lstStyle/>
        <a:p>
          <a:endParaRPr lang="en-US"/>
        </a:p>
      </dgm:t>
    </dgm:pt>
    <dgm:pt modelId="{659C0C12-3B3A-49A1-8337-55EEB643E6FB}">
      <dgm:prSet/>
      <dgm:spPr/>
      <dgm:t>
        <a:bodyPr/>
        <a:lstStyle/>
        <a:p>
          <a:r>
            <a:rPr lang="en-GB" dirty="0"/>
            <a:t>Conveying this “rationale” concisely, supported by references</a:t>
          </a:r>
          <a:endParaRPr lang="en-US" dirty="0"/>
        </a:p>
      </dgm:t>
    </dgm:pt>
    <dgm:pt modelId="{AB16D563-47F6-42F8-9241-B165B8D68F33}" type="parTrans" cxnId="{E848A8DA-7FB5-48F4-BBBF-EE4AAFF17CBC}">
      <dgm:prSet/>
      <dgm:spPr/>
      <dgm:t>
        <a:bodyPr/>
        <a:lstStyle/>
        <a:p>
          <a:endParaRPr lang="en-US"/>
        </a:p>
      </dgm:t>
    </dgm:pt>
    <dgm:pt modelId="{69D61008-974A-4270-8BC2-FC47C2CFCF33}" type="sibTrans" cxnId="{E848A8DA-7FB5-48F4-BBBF-EE4AAFF17CBC}">
      <dgm:prSet/>
      <dgm:spPr/>
      <dgm:t>
        <a:bodyPr/>
        <a:lstStyle/>
        <a:p>
          <a:endParaRPr lang="en-US"/>
        </a:p>
      </dgm:t>
    </dgm:pt>
    <dgm:pt modelId="{E56E3628-54C2-4C28-A79A-FB19CF766F54}">
      <dgm:prSet/>
      <dgm:spPr/>
      <dgm:t>
        <a:bodyPr/>
        <a:lstStyle/>
        <a:p>
          <a:r>
            <a:rPr lang="en-GB" dirty="0"/>
            <a:t>Identifying specific research question </a:t>
          </a:r>
        </a:p>
      </dgm:t>
    </dgm:pt>
    <dgm:pt modelId="{58100E25-BCC8-4BF8-9058-794DB8F268F5}" type="parTrans" cxnId="{4835F460-FCA0-498E-8C35-6B34685BF6C2}">
      <dgm:prSet/>
      <dgm:spPr/>
      <dgm:t>
        <a:bodyPr/>
        <a:lstStyle/>
        <a:p>
          <a:endParaRPr lang="en-GB"/>
        </a:p>
      </dgm:t>
    </dgm:pt>
    <dgm:pt modelId="{4F53438F-C6C7-442F-A438-517740B0751B}" type="sibTrans" cxnId="{4835F460-FCA0-498E-8C35-6B34685BF6C2}">
      <dgm:prSet/>
      <dgm:spPr/>
      <dgm:t>
        <a:bodyPr/>
        <a:lstStyle/>
        <a:p>
          <a:endParaRPr lang="en-GB"/>
        </a:p>
      </dgm:t>
    </dgm:pt>
    <dgm:pt modelId="{0AAA03BA-D2BC-4154-87DA-3350E91363C2}" type="pres">
      <dgm:prSet presAssocID="{9FCCE31D-0650-47FB-A616-76B592B5AF74}" presName="outerComposite" presStyleCnt="0">
        <dgm:presLayoutVars>
          <dgm:chMax val="5"/>
          <dgm:dir/>
          <dgm:resizeHandles val="exact"/>
        </dgm:presLayoutVars>
      </dgm:prSet>
      <dgm:spPr/>
    </dgm:pt>
    <dgm:pt modelId="{D2D715E9-D7F1-4F94-BCFC-FD3DFFFC55FB}" type="pres">
      <dgm:prSet presAssocID="{9FCCE31D-0650-47FB-A616-76B592B5AF74}" presName="dummyMaxCanvas" presStyleCnt="0">
        <dgm:presLayoutVars/>
      </dgm:prSet>
      <dgm:spPr/>
    </dgm:pt>
    <dgm:pt modelId="{EA7F7384-4212-4F60-A641-B892452E9448}" type="pres">
      <dgm:prSet presAssocID="{9FCCE31D-0650-47FB-A616-76B592B5AF74}" presName="FiveNodes_1" presStyleLbl="node1" presStyleIdx="0" presStyleCnt="5">
        <dgm:presLayoutVars>
          <dgm:bulletEnabled val="1"/>
        </dgm:presLayoutVars>
      </dgm:prSet>
      <dgm:spPr/>
    </dgm:pt>
    <dgm:pt modelId="{873E1055-8260-4204-9736-0EF77CA47E1E}" type="pres">
      <dgm:prSet presAssocID="{9FCCE31D-0650-47FB-A616-76B592B5AF74}" presName="FiveNodes_2" presStyleLbl="node1" presStyleIdx="1" presStyleCnt="5">
        <dgm:presLayoutVars>
          <dgm:bulletEnabled val="1"/>
        </dgm:presLayoutVars>
      </dgm:prSet>
      <dgm:spPr/>
    </dgm:pt>
    <dgm:pt modelId="{2E8653FA-7FF4-46BA-966C-D2ACE9035BB7}" type="pres">
      <dgm:prSet presAssocID="{9FCCE31D-0650-47FB-A616-76B592B5AF74}" presName="FiveNodes_3" presStyleLbl="node1" presStyleIdx="2" presStyleCnt="5">
        <dgm:presLayoutVars>
          <dgm:bulletEnabled val="1"/>
        </dgm:presLayoutVars>
      </dgm:prSet>
      <dgm:spPr/>
    </dgm:pt>
    <dgm:pt modelId="{57F8B3F2-CD3B-4FFC-93EC-E9F78B7B63A6}" type="pres">
      <dgm:prSet presAssocID="{9FCCE31D-0650-47FB-A616-76B592B5AF74}" presName="FiveNodes_4" presStyleLbl="node1" presStyleIdx="3" presStyleCnt="5">
        <dgm:presLayoutVars>
          <dgm:bulletEnabled val="1"/>
        </dgm:presLayoutVars>
      </dgm:prSet>
      <dgm:spPr/>
    </dgm:pt>
    <dgm:pt modelId="{87427E73-541C-4BAE-8519-67C1F467BB21}" type="pres">
      <dgm:prSet presAssocID="{9FCCE31D-0650-47FB-A616-76B592B5AF74}" presName="FiveNodes_5" presStyleLbl="node1" presStyleIdx="4" presStyleCnt="5">
        <dgm:presLayoutVars>
          <dgm:bulletEnabled val="1"/>
        </dgm:presLayoutVars>
      </dgm:prSet>
      <dgm:spPr/>
    </dgm:pt>
    <dgm:pt modelId="{CA110914-2435-4E82-AFD0-B231939BA120}" type="pres">
      <dgm:prSet presAssocID="{9FCCE31D-0650-47FB-A616-76B592B5AF74}" presName="FiveConn_1-2" presStyleLbl="fgAccFollowNode1" presStyleIdx="0" presStyleCnt="4">
        <dgm:presLayoutVars>
          <dgm:bulletEnabled val="1"/>
        </dgm:presLayoutVars>
      </dgm:prSet>
      <dgm:spPr/>
    </dgm:pt>
    <dgm:pt modelId="{48E13A18-A454-4BDE-AAE6-D81DA9CCCE1E}" type="pres">
      <dgm:prSet presAssocID="{9FCCE31D-0650-47FB-A616-76B592B5AF74}" presName="FiveConn_2-3" presStyleLbl="fgAccFollowNode1" presStyleIdx="1" presStyleCnt="4">
        <dgm:presLayoutVars>
          <dgm:bulletEnabled val="1"/>
        </dgm:presLayoutVars>
      </dgm:prSet>
      <dgm:spPr/>
    </dgm:pt>
    <dgm:pt modelId="{F33098DE-3D90-436C-9873-16FF1FB1CE06}" type="pres">
      <dgm:prSet presAssocID="{9FCCE31D-0650-47FB-A616-76B592B5AF74}" presName="FiveConn_3-4" presStyleLbl="fgAccFollowNode1" presStyleIdx="2" presStyleCnt="4">
        <dgm:presLayoutVars>
          <dgm:bulletEnabled val="1"/>
        </dgm:presLayoutVars>
      </dgm:prSet>
      <dgm:spPr/>
    </dgm:pt>
    <dgm:pt modelId="{24932FE1-595E-4BE9-B223-7A0CD87C4945}" type="pres">
      <dgm:prSet presAssocID="{9FCCE31D-0650-47FB-A616-76B592B5AF74}" presName="FiveConn_4-5" presStyleLbl="fgAccFollowNode1" presStyleIdx="3" presStyleCnt="4">
        <dgm:presLayoutVars>
          <dgm:bulletEnabled val="1"/>
        </dgm:presLayoutVars>
      </dgm:prSet>
      <dgm:spPr/>
    </dgm:pt>
    <dgm:pt modelId="{C9D0D83F-D24C-4C2F-95FC-1F0368477D98}" type="pres">
      <dgm:prSet presAssocID="{9FCCE31D-0650-47FB-A616-76B592B5AF74}" presName="FiveNodes_1_text" presStyleLbl="node1" presStyleIdx="4" presStyleCnt="5">
        <dgm:presLayoutVars>
          <dgm:bulletEnabled val="1"/>
        </dgm:presLayoutVars>
      </dgm:prSet>
      <dgm:spPr/>
    </dgm:pt>
    <dgm:pt modelId="{90CE4BA9-7234-4B34-AED2-1EDFF04F20B2}" type="pres">
      <dgm:prSet presAssocID="{9FCCE31D-0650-47FB-A616-76B592B5AF74}" presName="FiveNodes_2_text" presStyleLbl="node1" presStyleIdx="4" presStyleCnt="5">
        <dgm:presLayoutVars>
          <dgm:bulletEnabled val="1"/>
        </dgm:presLayoutVars>
      </dgm:prSet>
      <dgm:spPr/>
    </dgm:pt>
    <dgm:pt modelId="{EE2F71AE-4266-4E46-B0A9-CA7252141015}" type="pres">
      <dgm:prSet presAssocID="{9FCCE31D-0650-47FB-A616-76B592B5AF74}" presName="FiveNodes_3_text" presStyleLbl="node1" presStyleIdx="4" presStyleCnt="5">
        <dgm:presLayoutVars>
          <dgm:bulletEnabled val="1"/>
        </dgm:presLayoutVars>
      </dgm:prSet>
      <dgm:spPr/>
    </dgm:pt>
    <dgm:pt modelId="{A2B7256D-996B-4D45-B5BB-B59F0649D8D8}" type="pres">
      <dgm:prSet presAssocID="{9FCCE31D-0650-47FB-A616-76B592B5AF74}" presName="FiveNodes_4_text" presStyleLbl="node1" presStyleIdx="4" presStyleCnt="5">
        <dgm:presLayoutVars>
          <dgm:bulletEnabled val="1"/>
        </dgm:presLayoutVars>
      </dgm:prSet>
      <dgm:spPr/>
    </dgm:pt>
    <dgm:pt modelId="{7CE37372-0C2E-4056-8446-A40B19DD6DDE}" type="pres">
      <dgm:prSet presAssocID="{9FCCE31D-0650-47FB-A616-76B592B5AF74}" presName="FiveNodes_5_text" presStyleLbl="node1" presStyleIdx="4" presStyleCnt="5">
        <dgm:presLayoutVars>
          <dgm:bulletEnabled val="1"/>
        </dgm:presLayoutVars>
      </dgm:prSet>
      <dgm:spPr/>
    </dgm:pt>
  </dgm:ptLst>
  <dgm:cxnLst>
    <dgm:cxn modelId="{BA024414-A4E0-4C0D-BF8E-328B28D4EF48}" type="presOf" srcId="{BD93C509-20BE-4742-8C70-1490DB97E807}" destId="{2E8653FA-7FF4-46BA-966C-D2ACE9035BB7}" srcOrd="0" destOrd="0" presId="urn:microsoft.com/office/officeart/2005/8/layout/vProcess5"/>
    <dgm:cxn modelId="{01FB8124-2D97-4179-B518-320AF620868F}" type="presOf" srcId="{659C0C12-3B3A-49A1-8337-55EEB643E6FB}" destId="{57F8B3F2-CD3B-4FFC-93EC-E9F78B7B63A6}" srcOrd="0" destOrd="0" presId="urn:microsoft.com/office/officeart/2005/8/layout/vProcess5"/>
    <dgm:cxn modelId="{4349FC26-82F2-4304-9EC9-1342290E78AB}" type="presOf" srcId="{2D1BB8CE-6D5A-47B1-9F92-F49B33FF4C09}" destId="{EA7F7384-4212-4F60-A641-B892452E9448}" srcOrd="0" destOrd="0" presId="urn:microsoft.com/office/officeart/2005/8/layout/vProcess5"/>
    <dgm:cxn modelId="{3C83FA38-31EE-4ABD-92EC-9661164A77A0}" type="presOf" srcId="{BD93C509-20BE-4742-8C70-1490DB97E807}" destId="{EE2F71AE-4266-4E46-B0A9-CA7252141015}" srcOrd="1" destOrd="0" presId="urn:microsoft.com/office/officeart/2005/8/layout/vProcess5"/>
    <dgm:cxn modelId="{239FF43F-C7B6-4D2E-BF24-937B54069B3F}" srcId="{9FCCE31D-0650-47FB-A616-76B592B5AF74}" destId="{2D1BB8CE-6D5A-47B1-9F92-F49B33FF4C09}" srcOrd="0" destOrd="0" parTransId="{E3B04044-DB6C-479F-9B32-1FDB38E391DE}" sibTransId="{8FC8B722-4386-4A39-A74F-AEA894A0689A}"/>
    <dgm:cxn modelId="{4835F460-FCA0-498E-8C35-6B34685BF6C2}" srcId="{9FCCE31D-0650-47FB-A616-76B592B5AF74}" destId="{E56E3628-54C2-4C28-A79A-FB19CF766F54}" srcOrd="4" destOrd="0" parTransId="{58100E25-BCC8-4BF8-9058-794DB8F268F5}" sibTransId="{4F53438F-C6C7-442F-A438-517740B0751B}"/>
    <dgm:cxn modelId="{5FCA0362-2DC4-4F0E-854A-6B4008A4D30F}" type="presOf" srcId="{8FC8B722-4386-4A39-A74F-AEA894A0689A}" destId="{CA110914-2435-4E82-AFD0-B231939BA120}" srcOrd="0" destOrd="0" presId="urn:microsoft.com/office/officeart/2005/8/layout/vProcess5"/>
    <dgm:cxn modelId="{534CDB42-A14F-49F9-962F-CFDB1C73E641}" type="presOf" srcId="{9EA6464F-0038-425F-9758-C8414025A896}" destId="{90CE4BA9-7234-4B34-AED2-1EDFF04F20B2}" srcOrd="1" destOrd="0" presId="urn:microsoft.com/office/officeart/2005/8/layout/vProcess5"/>
    <dgm:cxn modelId="{DDAF9C43-E962-4C99-BA7F-55BFE5E52209}" type="presOf" srcId="{E56E3628-54C2-4C28-A79A-FB19CF766F54}" destId="{7CE37372-0C2E-4056-8446-A40B19DD6DDE}" srcOrd="1" destOrd="0" presId="urn:microsoft.com/office/officeart/2005/8/layout/vProcess5"/>
    <dgm:cxn modelId="{32073449-6577-4533-BA8A-CF097C8B4C1F}" srcId="{9FCCE31D-0650-47FB-A616-76B592B5AF74}" destId="{BD93C509-20BE-4742-8C70-1490DB97E807}" srcOrd="2" destOrd="0" parTransId="{B18AF4FD-BC62-4D5B-AD9D-AF40EA4D7969}" sibTransId="{F33B4EEA-001C-4DD7-B0D6-46695DFDEE99}"/>
    <dgm:cxn modelId="{88261352-5385-44CC-B011-CC690BD6DC89}" type="presOf" srcId="{659C0C12-3B3A-49A1-8337-55EEB643E6FB}" destId="{A2B7256D-996B-4D45-B5BB-B59F0649D8D8}" srcOrd="1" destOrd="0" presId="urn:microsoft.com/office/officeart/2005/8/layout/vProcess5"/>
    <dgm:cxn modelId="{B716A78E-3574-4EFF-B1AA-4A312006D62F}" type="presOf" srcId="{15217EBE-D307-4B41-A2CF-DBFEAC74FFF4}" destId="{48E13A18-A454-4BDE-AAE6-D81DA9CCCE1E}" srcOrd="0" destOrd="0" presId="urn:microsoft.com/office/officeart/2005/8/layout/vProcess5"/>
    <dgm:cxn modelId="{0E918291-F4FF-46C0-83DE-403A90375C2C}" type="presOf" srcId="{E56E3628-54C2-4C28-A79A-FB19CF766F54}" destId="{87427E73-541C-4BAE-8519-67C1F467BB21}" srcOrd="0" destOrd="0" presId="urn:microsoft.com/office/officeart/2005/8/layout/vProcess5"/>
    <dgm:cxn modelId="{95B2FF9C-73E9-48CD-9CD3-8B161D376D54}" type="presOf" srcId="{9FCCE31D-0650-47FB-A616-76B592B5AF74}" destId="{0AAA03BA-D2BC-4154-87DA-3350E91363C2}" srcOrd="0" destOrd="0" presId="urn:microsoft.com/office/officeart/2005/8/layout/vProcess5"/>
    <dgm:cxn modelId="{42C6CFAE-89E8-4B84-9071-A84A77EA25C1}" type="presOf" srcId="{9EA6464F-0038-425F-9758-C8414025A896}" destId="{873E1055-8260-4204-9736-0EF77CA47E1E}" srcOrd="0" destOrd="0" presId="urn:microsoft.com/office/officeart/2005/8/layout/vProcess5"/>
    <dgm:cxn modelId="{01EA50CD-24B0-4EF9-8BC8-DCD1A4191832}" srcId="{9FCCE31D-0650-47FB-A616-76B592B5AF74}" destId="{9EA6464F-0038-425F-9758-C8414025A896}" srcOrd="1" destOrd="0" parTransId="{0A34C7B6-5FA8-4CA8-9F8E-41B22C6C84A7}" sibTransId="{15217EBE-D307-4B41-A2CF-DBFEAC74FFF4}"/>
    <dgm:cxn modelId="{F16A6ADA-37FB-4E3D-B5FD-EA22CF2D3776}" type="presOf" srcId="{2D1BB8CE-6D5A-47B1-9F92-F49B33FF4C09}" destId="{C9D0D83F-D24C-4C2F-95FC-1F0368477D98}" srcOrd="1" destOrd="0" presId="urn:microsoft.com/office/officeart/2005/8/layout/vProcess5"/>
    <dgm:cxn modelId="{E848A8DA-7FB5-48F4-BBBF-EE4AAFF17CBC}" srcId="{9FCCE31D-0650-47FB-A616-76B592B5AF74}" destId="{659C0C12-3B3A-49A1-8337-55EEB643E6FB}" srcOrd="3" destOrd="0" parTransId="{AB16D563-47F6-42F8-9241-B165B8D68F33}" sibTransId="{69D61008-974A-4270-8BC2-FC47C2CFCF33}"/>
    <dgm:cxn modelId="{4382F1E2-2B36-4CEB-B61F-B86B366E24CF}" type="presOf" srcId="{F33B4EEA-001C-4DD7-B0D6-46695DFDEE99}" destId="{F33098DE-3D90-436C-9873-16FF1FB1CE06}" srcOrd="0" destOrd="0" presId="urn:microsoft.com/office/officeart/2005/8/layout/vProcess5"/>
    <dgm:cxn modelId="{B4834FF6-5E23-4C88-82BA-E154489A644A}" type="presOf" srcId="{69D61008-974A-4270-8BC2-FC47C2CFCF33}" destId="{24932FE1-595E-4BE9-B223-7A0CD87C4945}" srcOrd="0" destOrd="0" presId="urn:microsoft.com/office/officeart/2005/8/layout/vProcess5"/>
    <dgm:cxn modelId="{60F69A51-E5C6-4BEB-BF3F-DC1C88C98C1B}" type="presParOf" srcId="{0AAA03BA-D2BC-4154-87DA-3350E91363C2}" destId="{D2D715E9-D7F1-4F94-BCFC-FD3DFFFC55FB}" srcOrd="0" destOrd="0" presId="urn:microsoft.com/office/officeart/2005/8/layout/vProcess5"/>
    <dgm:cxn modelId="{CE57CF7D-F3E7-4099-A3BC-DCF3FC036808}" type="presParOf" srcId="{0AAA03BA-D2BC-4154-87DA-3350E91363C2}" destId="{EA7F7384-4212-4F60-A641-B892452E9448}" srcOrd="1" destOrd="0" presId="urn:microsoft.com/office/officeart/2005/8/layout/vProcess5"/>
    <dgm:cxn modelId="{82F64EB1-2113-49C1-AFA1-8D6B9320AA28}" type="presParOf" srcId="{0AAA03BA-D2BC-4154-87DA-3350E91363C2}" destId="{873E1055-8260-4204-9736-0EF77CA47E1E}" srcOrd="2" destOrd="0" presId="urn:microsoft.com/office/officeart/2005/8/layout/vProcess5"/>
    <dgm:cxn modelId="{2532DEF1-3C21-47B6-B826-C68C6DE1724E}" type="presParOf" srcId="{0AAA03BA-D2BC-4154-87DA-3350E91363C2}" destId="{2E8653FA-7FF4-46BA-966C-D2ACE9035BB7}" srcOrd="3" destOrd="0" presId="urn:microsoft.com/office/officeart/2005/8/layout/vProcess5"/>
    <dgm:cxn modelId="{7F459F19-08ED-447B-8F44-6F95618615AF}" type="presParOf" srcId="{0AAA03BA-D2BC-4154-87DA-3350E91363C2}" destId="{57F8B3F2-CD3B-4FFC-93EC-E9F78B7B63A6}" srcOrd="4" destOrd="0" presId="urn:microsoft.com/office/officeart/2005/8/layout/vProcess5"/>
    <dgm:cxn modelId="{55876982-6572-43B2-95F5-7C505FA2DC6E}" type="presParOf" srcId="{0AAA03BA-D2BC-4154-87DA-3350E91363C2}" destId="{87427E73-541C-4BAE-8519-67C1F467BB21}" srcOrd="5" destOrd="0" presId="urn:microsoft.com/office/officeart/2005/8/layout/vProcess5"/>
    <dgm:cxn modelId="{C6617F54-BF91-4701-8E49-37C2571FAE18}" type="presParOf" srcId="{0AAA03BA-D2BC-4154-87DA-3350E91363C2}" destId="{CA110914-2435-4E82-AFD0-B231939BA120}" srcOrd="6" destOrd="0" presId="urn:microsoft.com/office/officeart/2005/8/layout/vProcess5"/>
    <dgm:cxn modelId="{C303F178-2D4C-44EE-8E6E-44C4F203C435}" type="presParOf" srcId="{0AAA03BA-D2BC-4154-87DA-3350E91363C2}" destId="{48E13A18-A454-4BDE-AAE6-D81DA9CCCE1E}" srcOrd="7" destOrd="0" presId="urn:microsoft.com/office/officeart/2005/8/layout/vProcess5"/>
    <dgm:cxn modelId="{3433E4D7-6211-44E6-A256-FB143CC1FCCF}" type="presParOf" srcId="{0AAA03BA-D2BC-4154-87DA-3350E91363C2}" destId="{F33098DE-3D90-436C-9873-16FF1FB1CE06}" srcOrd="8" destOrd="0" presId="urn:microsoft.com/office/officeart/2005/8/layout/vProcess5"/>
    <dgm:cxn modelId="{DEF29D6A-B850-4292-A2CD-2E28BBB81900}" type="presParOf" srcId="{0AAA03BA-D2BC-4154-87DA-3350E91363C2}" destId="{24932FE1-595E-4BE9-B223-7A0CD87C4945}" srcOrd="9" destOrd="0" presId="urn:microsoft.com/office/officeart/2005/8/layout/vProcess5"/>
    <dgm:cxn modelId="{56B66846-DC26-4DFB-8721-7CE0A798C6FE}" type="presParOf" srcId="{0AAA03BA-D2BC-4154-87DA-3350E91363C2}" destId="{C9D0D83F-D24C-4C2F-95FC-1F0368477D98}" srcOrd="10" destOrd="0" presId="urn:microsoft.com/office/officeart/2005/8/layout/vProcess5"/>
    <dgm:cxn modelId="{EB477B1C-F202-4643-84FD-6E0A767B71B9}" type="presParOf" srcId="{0AAA03BA-D2BC-4154-87DA-3350E91363C2}" destId="{90CE4BA9-7234-4B34-AED2-1EDFF04F20B2}" srcOrd="11" destOrd="0" presId="urn:microsoft.com/office/officeart/2005/8/layout/vProcess5"/>
    <dgm:cxn modelId="{7E6A00CD-DF1A-4AD9-908A-6C8774A34CD1}" type="presParOf" srcId="{0AAA03BA-D2BC-4154-87DA-3350E91363C2}" destId="{EE2F71AE-4266-4E46-B0A9-CA7252141015}" srcOrd="12" destOrd="0" presId="urn:microsoft.com/office/officeart/2005/8/layout/vProcess5"/>
    <dgm:cxn modelId="{7907EDAA-D9DD-4AD2-8CB8-016423FA6CB4}" type="presParOf" srcId="{0AAA03BA-D2BC-4154-87DA-3350E91363C2}" destId="{A2B7256D-996B-4D45-B5BB-B59F0649D8D8}" srcOrd="13" destOrd="0" presId="urn:microsoft.com/office/officeart/2005/8/layout/vProcess5"/>
    <dgm:cxn modelId="{46989D1B-69F9-4BE4-8F04-DB61C84D0219}" type="presParOf" srcId="{0AAA03BA-D2BC-4154-87DA-3350E91363C2}" destId="{7CE37372-0C2E-4056-8446-A40B19DD6DD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CCE31D-0650-47FB-A616-76B592B5AF7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D1BB8CE-6D5A-47B1-9F92-F49B33FF4C09}">
      <dgm:prSet custT="1"/>
      <dgm:spPr/>
      <dgm:t>
        <a:bodyPr/>
        <a:lstStyle/>
        <a:p>
          <a:r>
            <a:rPr lang="en-US" sz="2000" dirty="0"/>
            <a:t>2. Exploring methodological choices</a:t>
          </a:r>
        </a:p>
      </dgm:t>
    </dgm:pt>
    <dgm:pt modelId="{E3B04044-DB6C-479F-9B32-1FDB38E391DE}" type="parTrans" cxnId="{239FF43F-C7B6-4D2E-BF24-937B54069B3F}">
      <dgm:prSet/>
      <dgm:spPr/>
      <dgm:t>
        <a:bodyPr/>
        <a:lstStyle/>
        <a:p>
          <a:endParaRPr lang="en-US" sz="2400"/>
        </a:p>
      </dgm:t>
    </dgm:pt>
    <dgm:pt modelId="{8FC8B722-4386-4A39-A74F-AEA894A0689A}" type="sibTrans" cxnId="{239FF43F-C7B6-4D2E-BF24-937B54069B3F}">
      <dgm:prSet custT="1"/>
      <dgm:spPr/>
      <dgm:t>
        <a:bodyPr/>
        <a:lstStyle/>
        <a:p>
          <a:endParaRPr lang="en-US" sz="2400"/>
        </a:p>
      </dgm:t>
    </dgm:pt>
    <dgm:pt modelId="{9EA6464F-0038-425F-9758-C8414025A896}">
      <dgm:prSet custT="1"/>
      <dgm:spPr/>
      <dgm:t>
        <a:bodyPr/>
        <a:lstStyle/>
        <a:p>
          <a:r>
            <a:rPr lang="en-GB" sz="2000" dirty="0"/>
            <a:t>Critical Systematic Literature Search </a:t>
          </a:r>
          <a:endParaRPr lang="en-US" sz="2000" dirty="0"/>
        </a:p>
      </dgm:t>
    </dgm:pt>
    <dgm:pt modelId="{0A34C7B6-5FA8-4CA8-9F8E-41B22C6C84A7}" type="parTrans" cxnId="{01EA50CD-24B0-4EF9-8BC8-DCD1A4191832}">
      <dgm:prSet/>
      <dgm:spPr/>
      <dgm:t>
        <a:bodyPr/>
        <a:lstStyle/>
        <a:p>
          <a:endParaRPr lang="en-US" sz="2400"/>
        </a:p>
      </dgm:t>
    </dgm:pt>
    <dgm:pt modelId="{15217EBE-D307-4B41-A2CF-DBFEAC74FFF4}" type="sibTrans" cxnId="{01EA50CD-24B0-4EF9-8BC8-DCD1A4191832}">
      <dgm:prSet custT="1"/>
      <dgm:spPr/>
      <dgm:t>
        <a:bodyPr/>
        <a:lstStyle/>
        <a:p>
          <a:endParaRPr lang="en-US" sz="2400"/>
        </a:p>
      </dgm:t>
    </dgm:pt>
    <dgm:pt modelId="{BD93C509-20BE-4742-8C70-1490DB97E807}">
      <dgm:prSet custT="1"/>
      <dgm:spPr/>
      <dgm:t>
        <a:bodyPr/>
        <a:lstStyle/>
        <a:p>
          <a:r>
            <a:rPr lang="en-US" sz="2000" dirty="0"/>
            <a:t>Pro’s and Con’s of choices as applied to your specific gap/context </a:t>
          </a:r>
        </a:p>
      </dgm:t>
    </dgm:pt>
    <dgm:pt modelId="{B18AF4FD-BC62-4D5B-AD9D-AF40EA4D7969}" type="parTrans" cxnId="{32073449-6577-4533-BA8A-CF097C8B4C1F}">
      <dgm:prSet/>
      <dgm:spPr/>
      <dgm:t>
        <a:bodyPr/>
        <a:lstStyle/>
        <a:p>
          <a:endParaRPr lang="en-US" sz="2400"/>
        </a:p>
      </dgm:t>
    </dgm:pt>
    <dgm:pt modelId="{F33B4EEA-001C-4DD7-B0D6-46695DFDEE99}" type="sibTrans" cxnId="{32073449-6577-4533-BA8A-CF097C8B4C1F}">
      <dgm:prSet custT="1"/>
      <dgm:spPr/>
      <dgm:t>
        <a:bodyPr/>
        <a:lstStyle/>
        <a:p>
          <a:endParaRPr lang="en-US" sz="2400"/>
        </a:p>
      </dgm:t>
    </dgm:pt>
    <dgm:pt modelId="{659C0C12-3B3A-49A1-8337-55EEB643E6FB}">
      <dgm:prSet custT="1"/>
      <dgm:spPr/>
      <dgm:t>
        <a:bodyPr/>
        <a:lstStyle/>
        <a:p>
          <a:r>
            <a:rPr lang="en-US" sz="2000" dirty="0"/>
            <a:t>Clear justification as to why  the best approach to answer your specific question </a:t>
          </a:r>
        </a:p>
      </dgm:t>
    </dgm:pt>
    <dgm:pt modelId="{AB16D563-47F6-42F8-9241-B165B8D68F33}" type="parTrans" cxnId="{E848A8DA-7FB5-48F4-BBBF-EE4AAFF17CBC}">
      <dgm:prSet/>
      <dgm:spPr/>
      <dgm:t>
        <a:bodyPr/>
        <a:lstStyle/>
        <a:p>
          <a:endParaRPr lang="en-US" sz="2400"/>
        </a:p>
      </dgm:t>
    </dgm:pt>
    <dgm:pt modelId="{69D61008-974A-4270-8BC2-FC47C2CFCF33}" type="sibTrans" cxnId="{E848A8DA-7FB5-48F4-BBBF-EE4AAFF17CBC}">
      <dgm:prSet/>
      <dgm:spPr/>
      <dgm:t>
        <a:bodyPr/>
        <a:lstStyle/>
        <a:p>
          <a:endParaRPr lang="en-US" sz="2400"/>
        </a:p>
      </dgm:t>
    </dgm:pt>
    <dgm:pt modelId="{0AAA03BA-D2BC-4154-87DA-3350E91363C2}" type="pres">
      <dgm:prSet presAssocID="{9FCCE31D-0650-47FB-A616-76B592B5AF74}" presName="outerComposite" presStyleCnt="0">
        <dgm:presLayoutVars>
          <dgm:chMax val="5"/>
          <dgm:dir/>
          <dgm:resizeHandles val="exact"/>
        </dgm:presLayoutVars>
      </dgm:prSet>
      <dgm:spPr/>
    </dgm:pt>
    <dgm:pt modelId="{D2D715E9-D7F1-4F94-BCFC-FD3DFFFC55FB}" type="pres">
      <dgm:prSet presAssocID="{9FCCE31D-0650-47FB-A616-76B592B5AF74}" presName="dummyMaxCanvas" presStyleCnt="0">
        <dgm:presLayoutVars/>
      </dgm:prSet>
      <dgm:spPr/>
    </dgm:pt>
    <dgm:pt modelId="{A3F74656-30F6-4C1E-A350-8B320868987A}" type="pres">
      <dgm:prSet presAssocID="{9FCCE31D-0650-47FB-A616-76B592B5AF74}" presName="FourNodes_1" presStyleLbl="node1" presStyleIdx="0" presStyleCnt="4">
        <dgm:presLayoutVars>
          <dgm:bulletEnabled val="1"/>
        </dgm:presLayoutVars>
      </dgm:prSet>
      <dgm:spPr/>
    </dgm:pt>
    <dgm:pt modelId="{E340F51C-69AA-404C-9909-1964D8376480}" type="pres">
      <dgm:prSet presAssocID="{9FCCE31D-0650-47FB-A616-76B592B5AF74}" presName="FourNodes_2" presStyleLbl="node1" presStyleIdx="1" presStyleCnt="4">
        <dgm:presLayoutVars>
          <dgm:bulletEnabled val="1"/>
        </dgm:presLayoutVars>
      </dgm:prSet>
      <dgm:spPr/>
    </dgm:pt>
    <dgm:pt modelId="{BC612DB1-72AF-4ABC-A8C0-747DCB41CC43}" type="pres">
      <dgm:prSet presAssocID="{9FCCE31D-0650-47FB-A616-76B592B5AF74}" presName="FourNodes_3" presStyleLbl="node1" presStyleIdx="2" presStyleCnt="4" custLinFactNeighborX="-376" custLinFactNeighborY="-1827">
        <dgm:presLayoutVars>
          <dgm:bulletEnabled val="1"/>
        </dgm:presLayoutVars>
      </dgm:prSet>
      <dgm:spPr/>
    </dgm:pt>
    <dgm:pt modelId="{F69CFE51-B0C2-49DD-B28C-9E484571DB23}" type="pres">
      <dgm:prSet presAssocID="{9FCCE31D-0650-47FB-A616-76B592B5AF74}" presName="FourNodes_4" presStyleLbl="node1" presStyleIdx="3" presStyleCnt="4">
        <dgm:presLayoutVars>
          <dgm:bulletEnabled val="1"/>
        </dgm:presLayoutVars>
      </dgm:prSet>
      <dgm:spPr/>
    </dgm:pt>
    <dgm:pt modelId="{C7EF0075-A414-4456-81BE-CFE917B7E9DD}" type="pres">
      <dgm:prSet presAssocID="{9FCCE31D-0650-47FB-A616-76B592B5AF74}" presName="FourConn_1-2" presStyleLbl="fgAccFollowNode1" presStyleIdx="0" presStyleCnt="3">
        <dgm:presLayoutVars>
          <dgm:bulletEnabled val="1"/>
        </dgm:presLayoutVars>
      </dgm:prSet>
      <dgm:spPr/>
    </dgm:pt>
    <dgm:pt modelId="{8F32E5C6-C558-49DD-97C0-E71D4F58BEC5}" type="pres">
      <dgm:prSet presAssocID="{9FCCE31D-0650-47FB-A616-76B592B5AF74}" presName="FourConn_2-3" presStyleLbl="fgAccFollowNode1" presStyleIdx="1" presStyleCnt="3">
        <dgm:presLayoutVars>
          <dgm:bulletEnabled val="1"/>
        </dgm:presLayoutVars>
      </dgm:prSet>
      <dgm:spPr/>
    </dgm:pt>
    <dgm:pt modelId="{5C5C75D1-5DE2-413C-80EF-B9CD14EB48E9}" type="pres">
      <dgm:prSet presAssocID="{9FCCE31D-0650-47FB-A616-76B592B5AF74}" presName="FourConn_3-4" presStyleLbl="fgAccFollowNode1" presStyleIdx="2" presStyleCnt="3">
        <dgm:presLayoutVars>
          <dgm:bulletEnabled val="1"/>
        </dgm:presLayoutVars>
      </dgm:prSet>
      <dgm:spPr/>
    </dgm:pt>
    <dgm:pt modelId="{26DA53D6-BC94-4889-BD73-583D5FC3724A}" type="pres">
      <dgm:prSet presAssocID="{9FCCE31D-0650-47FB-A616-76B592B5AF74}" presName="FourNodes_1_text" presStyleLbl="node1" presStyleIdx="3" presStyleCnt="4">
        <dgm:presLayoutVars>
          <dgm:bulletEnabled val="1"/>
        </dgm:presLayoutVars>
      </dgm:prSet>
      <dgm:spPr/>
    </dgm:pt>
    <dgm:pt modelId="{082833F2-6D82-445C-96E2-A2D3423A8CED}" type="pres">
      <dgm:prSet presAssocID="{9FCCE31D-0650-47FB-A616-76B592B5AF74}" presName="FourNodes_2_text" presStyleLbl="node1" presStyleIdx="3" presStyleCnt="4">
        <dgm:presLayoutVars>
          <dgm:bulletEnabled val="1"/>
        </dgm:presLayoutVars>
      </dgm:prSet>
      <dgm:spPr/>
    </dgm:pt>
    <dgm:pt modelId="{B8CD0F2B-8687-4980-B9B4-944976653DF1}" type="pres">
      <dgm:prSet presAssocID="{9FCCE31D-0650-47FB-A616-76B592B5AF74}" presName="FourNodes_3_text" presStyleLbl="node1" presStyleIdx="3" presStyleCnt="4">
        <dgm:presLayoutVars>
          <dgm:bulletEnabled val="1"/>
        </dgm:presLayoutVars>
      </dgm:prSet>
      <dgm:spPr/>
    </dgm:pt>
    <dgm:pt modelId="{2E799C87-2D3C-433C-9CE6-6D5A4CD9F0BB}" type="pres">
      <dgm:prSet presAssocID="{9FCCE31D-0650-47FB-A616-76B592B5AF74}" presName="FourNodes_4_text" presStyleLbl="node1" presStyleIdx="3" presStyleCnt="4">
        <dgm:presLayoutVars>
          <dgm:bulletEnabled val="1"/>
        </dgm:presLayoutVars>
      </dgm:prSet>
      <dgm:spPr/>
    </dgm:pt>
  </dgm:ptLst>
  <dgm:cxnLst>
    <dgm:cxn modelId="{EDB7EC02-1B18-4336-AB05-8806D368048A}" type="presOf" srcId="{F33B4EEA-001C-4DD7-B0D6-46695DFDEE99}" destId="{5C5C75D1-5DE2-413C-80EF-B9CD14EB48E9}" srcOrd="0" destOrd="0" presId="urn:microsoft.com/office/officeart/2005/8/layout/vProcess5"/>
    <dgm:cxn modelId="{5C5B1C24-714C-4C84-BDD0-913D520922F8}" type="presOf" srcId="{BD93C509-20BE-4742-8C70-1490DB97E807}" destId="{BC612DB1-72AF-4ABC-A8C0-747DCB41CC43}" srcOrd="0" destOrd="0" presId="urn:microsoft.com/office/officeart/2005/8/layout/vProcess5"/>
    <dgm:cxn modelId="{239FF43F-C7B6-4D2E-BF24-937B54069B3F}" srcId="{9FCCE31D-0650-47FB-A616-76B592B5AF74}" destId="{2D1BB8CE-6D5A-47B1-9F92-F49B33FF4C09}" srcOrd="0" destOrd="0" parTransId="{E3B04044-DB6C-479F-9B32-1FDB38E391DE}" sibTransId="{8FC8B722-4386-4A39-A74F-AEA894A0689A}"/>
    <dgm:cxn modelId="{D735095C-2AC2-45C5-BCC5-641252C9885A}" type="presOf" srcId="{8FC8B722-4386-4A39-A74F-AEA894A0689A}" destId="{C7EF0075-A414-4456-81BE-CFE917B7E9DD}" srcOrd="0" destOrd="0" presId="urn:microsoft.com/office/officeart/2005/8/layout/vProcess5"/>
    <dgm:cxn modelId="{75E25F62-D0E3-4BF3-A07D-B494868AB49B}" type="presOf" srcId="{2D1BB8CE-6D5A-47B1-9F92-F49B33FF4C09}" destId="{26DA53D6-BC94-4889-BD73-583D5FC3724A}" srcOrd="1" destOrd="0" presId="urn:microsoft.com/office/officeart/2005/8/layout/vProcess5"/>
    <dgm:cxn modelId="{32073449-6577-4533-BA8A-CF097C8B4C1F}" srcId="{9FCCE31D-0650-47FB-A616-76B592B5AF74}" destId="{BD93C509-20BE-4742-8C70-1490DB97E807}" srcOrd="2" destOrd="0" parTransId="{B18AF4FD-BC62-4D5B-AD9D-AF40EA4D7969}" sibTransId="{F33B4EEA-001C-4DD7-B0D6-46695DFDEE99}"/>
    <dgm:cxn modelId="{2D548674-A26F-4E64-BE1F-8BDBE24297C3}" type="presOf" srcId="{2D1BB8CE-6D5A-47B1-9F92-F49B33FF4C09}" destId="{A3F74656-30F6-4C1E-A350-8B320868987A}" srcOrd="0" destOrd="0" presId="urn:microsoft.com/office/officeart/2005/8/layout/vProcess5"/>
    <dgm:cxn modelId="{296FEA76-E808-48AA-96E5-7B90A1E32FAF}" type="presOf" srcId="{15217EBE-D307-4B41-A2CF-DBFEAC74FFF4}" destId="{8F32E5C6-C558-49DD-97C0-E71D4F58BEC5}" srcOrd="0" destOrd="0" presId="urn:microsoft.com/office/officeart/2005/8/layout/vProcess5"/>
    <dgm:cxn modelId="{A67C0090-8161-4E14-BFCB-570EAEBE26E4}" type="presOf" srcId="{BD93C509-20BE-4742-8C70-1490DB97E807}" destId="{B8CD0F2B-8687-4980-B9B4-944976653DF1}" srcOrd="1" destOrd="0" presId="urn:microsoft.com/office/officeart/2005/8/layout/vProcess5"/>
    <dgm:cxn modelId="{0E6E3894-7BA9-4F2F-9CD5-9138CB992B13}" type="presOf" srcId="{9EA6464F-0038-425F-9758-C8414025A896}" destId="{E340F51C-69AA-404C-9909-1964D8376480}" srcOrd="0" destOrd="0" presId="urn:microsoft.com/office/officeart/2005/8/layout/vProcess5"/>
    <dgm:cxn modelId="{95B2FF9C-73E9-48CD-9CD3-8B161D376D54}" type="presOf" srcId="{9FCCE31D-0650-47FB-A616-76B592B5AF74}" destId="{0AAA03BA-D2BC-4154-87DA-3350E91363C2}" srcOrd="0" destOrd="0" presId="urn:microsoft.com/office/officeart/2005/8/layout/vProcess5"/>
    <dgm:cxn modelId="{8657E8B3-2AE0-4DA2-8D8D-2CD553AEA510}" type="presOf" srcId="{659C0C12-3B3A-49A1-8337-55EEB643E6FB}" destId="{F69CFE51-B0C2-49DD-B28C-9E484571DB23}" srcOrd="0" destOrd="0" presId="urn:microsoft.com/office/officeart/2005/8/layout/vProcess5"/>
    <dgm:cxn modelId="{EB8AA6C1-D6E8-44F3-906F-01644C85A0A3}" type="presOf" srcId="{9EA6464F-0038-425F-9758-C8414025A896}" destId="{082833F2-6D82-445C-96E2-A2D3423A8CED}" srcOrd="1" destOrd="0" presId="urn:microsoft.com/office/officeart/2005/8/layout/vProcess5"/>
    <dgm:cxn modelId="{01EA50CD-24B0-4EF9-8BC8-DCD1A4191832}" srcId="{9FCCE31D-0650-47FB-A616-76B592B5AF74}" destId="{9EA6464F-0038-425F-9758-C8414025A896}" srcOrd="1" destOrd="0" parTransId="{0A34C7B6-5FA8-4CA8-9F8E-41B22C6C84A7}" sibTransId="{15217EBE-D307-4B41-A2CF-DBFEAC74FFF4}"/>
    <dgm:cxn modelId="{0C4BF2D2-DA4A-4477-A2B1-B20CE45192FC}" type="presOf" srcId="{659C0C12-3B3A-49A1-8337-55EEB643E6FB}" destId="{2E799C87-2D3C-433C-9CE6-6D5A4CD9F0BB}" srcOrd="1" destOrd="0" presId="urn:microsoft.com/office/officeart/2005/8/layout/vProcess5"/>
    <dgm:cxn modelId="{E848A8DA-7FB5-48F4-BBBF-EE4AAFF17CBC}" srcId="{9FCCE31D-0650-47FB-A616-76B592B5AF74}" destId="{659C0C12-3B3A-49A1-8337-55EEB643E6FB}" srcOrd="3" destOrd="0" parTransId="{AB16D563-47F6-42F8-9241-B165B8D68F33}" sibTransId="{69D61008-974A-4270-8BC2-FC47C2CFCF33}"/>
    <dgm:cxn modelId="{60F69A51-E5C6-4BEB-BF3F-DC1C88C98C1B}" type="presParOf" srcId="{0AAA03BA-D2BC-4154-87DA-3350E91363C2}" destId="{D2D715E9-D7F1-4F94-BCFC-FD3DFFFC55FB}" srcOrd="0" destOrd="0" presId="urn:microsoft.com/office/officeart/2005/8/layout/vProcess5"/>
    <dgm:cxn modelId="{B54B6E0C-C634-4B26-BB4E-7B6EFD561014}" type="presParOf" srcId="{0AAA03BA-D2BC-4154-87DA-3350E91363C2}" destId="{A3F74656-30F6-4C1E-A350-8B320868987A}" srcOrd="1" destOrd="0" presId="urn:microsoft.com/office/officeart/2005/8/layout/vProcess5"/>
    <dgm:cxn modelId="{325BFBA0-6442-4BF3-AA70-0046B50870EF}" type="presParOf" srcId="{0AAA03BA-D2BC-4154-87DA-3350E91363C2}" destId="{E340F51C-69AA-404C-9909-1964D8376480}" srcOrd="2" destOrd="0" presId="urn:microsoft.com/office/officeart/2005/8/layout/vProcess5"/>
    <dgm:cxn modelId="{2C9106B8-DDB3-4204-AA58-C9EB44E82E6E}" type="presParOf" srcId="{0AAA03BA-D2BC-4154-87DA-3350E91363C2}" destId="{BC612DB1-72AF-4ABC-A8C0-747DCB41CC43}" srcOrd="3" destOrd="0" presId="urn:microsoft.com/office/officeart/2005/8/layout/vProcess5"/>
    <dgm:cxn modelId="{89A932AC-3D2B-42DC-95BE-5B91DC838E76}" type="presParOf" srcId="{0AAA03BA-D2BC-4154-87DA-3350E91363C2}" destId="{F69CFE51-B0C2-49DD-B28C-9E484571DB23}" srcOrd="4" destOrd="0" presId="urn:microsoft.com/office/officeart/2005/8/layout/vProcess5"/>
    <dgm:cxn modelId="{7A0B5E3A-A390-42EC-AF40-068AE01CC63C}" type="presParOf" srcId="{0AAA03BA-D2BC-4154-87DA-3350E91363C2}" destId="{C7EF0075-A414-4456-81BE-CFE917B7E9DD}" srcOrd="5" destOrd="0" presId="urn:microsoft.com/office/officeart/2005/8/layout/vProcess5"/>
    <dgm:cxn modelId="{9328F76D-5463-4DDC-B033-68943310AC37}" type="presParOf" srcId="{0AAA03BA-D2BC-4154-87DA-3350E91363C2}" destId="{8F32E5C6-C558-49DD-97C0-E71D4F58BEC5}" srcOrd="6" destOrd="0" presId="urn:microsoft.com/office/officeart/2005/8/layout/vProcess5"/>
    <dgm:cxn modelId="{A287EB3A-DDBE-4D89-BF34-1A2E03DCD2F4}" type="presParOf" srcId="{0AAA03BA-D2BC-4154-87DA-3350E91363C2}" destId="{5C5C75D1-5DE2-413C-80EF-B9CD14EB48E9}" srcOrd="7" destOrd="0" presId="urn:microsoft.com/office/officeart/2005/8/layout/vProcess5"/>
    <dgm:cxn modelId="{D7132741-893C-48F7-AB7F-3C853B719A42}" type="presParOf" srcId="{0AAA03BA-D2BC-4154-87DA-3350E91363C2}" destId="{26DA53D6-BC94-4889-BD73-583D5FC3724A}" srcOrd="8" destOrd="0" presId="urn:microsoft.com/office/officeart/2005/8/layout/vProcess5"/>
    <dgm:cxn modelId="{710B35A5-A509-47E7-BFDC-14365E1E1160}" type="presParOf" srcId="{0AAA03BA-D2BC-4154-87DA-3350E91363C2}" destId="{082833F2-6D82-445C-96E2-A2D3423A8CED}" srcOrd="9" destOrd="0" presId="urn:microsoft.com/office/officeart/2005/8/layout/vProcess5"/>
    <dgm:cxn modelId="{8D91B36D-77D5-4B2E-B957-2170E664AD31}" type="presParOf" srcId="{0AAA03BA-D2BC-4154-87DA-3350E91363C2}" destId="{B8CD0F2B-8687-4980-B9B4-944976653DF1}" srcOrd="10" destOrd="0" presId="urn:microsoft.com/office/officeart/2005/8/layout/vProcess5"/>
    <dgm:cxn modelId="{3211412C-2CD8-412E-90A9-6B4D252FF1FA}" type="presParOf" srcId="{0AAA03BA-D2BC-4154-87DA-3350E91363C2}" destId="{2E799C87-2D3C-433C-9CE6-6D5A4CD9F0B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CCE31D-0650-47FB-A616-76B592B5AF7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D1BB8CE-6D5A-47B1-9F92-F49B33FF4C09}">
      <dgm:prSet custT="1"/>
      <dgm:spPr/>
      <dgm:t>
        <a:bodyPr/>
        <a:lstStyle/>
        <a:p>
          <a:r>
            <a:rPr lang="en-US" sz="2000" dirty="0"/>
            <a:t>3. Specific Design Choices </a:t>
          </a:r>
        </a:p>
      </dgm:t>
    </dgm:pt>
    <dgm:pt modelId="{E3B04044-DB6C-479F-9B32-1FDB38E391DE}" type="parTrans" cxnId="{239FF43F-C7B6-4D2E-BF24-937B54069B3F}">
      <dgm:prSet/>
      <dgm:spPr/>
      <dgm:t>
        <a:bodyPr/>
        <a:lstStyle/>
        <a:p>
          <a:endParaRPr lang="en-US" sz="2400"/>
        </a:p>
      </dgm:t>
    </dgm:pt>
    <dgm:pt modelId="{8FC8B722-4386-4A39-A74F-AEA894A0689A}" type="sibTrans" cxnId="{239FF43F-C7B6-4D2E-BF24-937B54069B3F}">
      <dgm:prSet custT="1"/>
      <dgm:spPr/>
      <dgm:t>
        <a:bodyPr/>
        <a:lstStyle/>
        <a:p>
          <a:endParaRPr lang="en-US" sz="2400"/>
        </a:p>
      </dgm:t>
    </dgm:pt>
    <dgm:pt modelId="{9EA6464F-0038-425F-9758-C8414025A896}">
      <dgm:prSet custT="1"/>
      <dgm:spPr/>
      <dgm:t>
        <a:bodyPr/>
        <a:lstStyle/>
        <a:p>
          <a:r>
            <a:rPr lang="en-US" sz="2000" dirty="0"/>
            <a:t>Target Participants and sample size </a:t>
          </a:r>
        </a:p>
      </dgm:t>
    </dgm:pt>
    <dgm:pt modelId="{0A34C7B6-5FA8-4CA8-9F8E-41B22C6C84A7}" type="parTrans" cxnId="{01EA50CD-24B0-4EF9-8BC8-DCD1A4191832}">
      <dgm:prSet/>
      <dgm:spPr/>
      <dgm:t>
        <a:bodyPr/>
        <a:lstStyle/>
        <a:p>
          <a:endParaRPr lang="en-US" sz="2400"/>
        </a:p>
      </dgm:t>
    </dgm:pt>
    <dgm:pt modelId="{15217EBE-D307-4B41-A2CF-DBFEAC74FFF4}" type="sibTrans" cxnId="{01EA50CD-24B0-4EF9-8BC8-DCD1A4191832}">
      <dgm:prSet custT="1"/>
      <dgm:spPr/>
      <dgm:t>
        <a:bodyPr/>
        <a:lstStyle/>
        <a:p>
          <a:endParaRPr lang="en-US" sz="2400"/>
        </a:p>
      </dgm:t>
    </dgm:pt>
    <dgm:pt modelId="{BD93C509-20BE-4742-8C70-1490DB97E807}">
      <dgm:prSet custT="1"/>
      <dgm:spPr/>
      <dgm:t>
        <a:bodyPr/>
        <a:lstStyle/>
        <a:p>
          <a:r>
            <a:rPr lang="en-US" sz="2000" dirty="0"/>
            <a:t>Design, Materials and Analysis Decisions </a:t>
          </a:r>
        </a:p>
      </dgm:t>
    </dgm:pt>
    <dgm:pt modelId="{B18AF4FD-BC62-4D5B-AD9D-AF40EA4D7969}" type="parTrans" cxnId="{32073449-6577-4533-BA8A-CF097C8B4C1F}">
      <dgm:prSet/>
      <dgm:spPr/>
      <dgm:t>
        <a:bodyPr/>
        <a:lstStyle/>
        <a:p>
          <a:endParaRPr lang="en-US" sz="2400"/>
        </a:p>
      </dgm:t>
    </dgm:pt>
    <dgm:pt modelId="{F33B4EEA-001C-4DD7-B0D6-46695DFDEE99}" type="sibTrans" cxnId="{32073449-6577-4533-BA8A-CF097C8B4C1F}">
      <dgm:prSet custT="1"/>
      <dgm:spPr/>
      <dgm:t>
        <a:bodyPr/>
        <a:lstStyle/>
        <a:p>
          <a:endParaRPr lang="en-US" sz="2400"/>
        </a:p>
      </dgm:t>
    </dgm:pt>
    <dgm:pt modelId="{659C0C12-3B3A-49A1-8337-55EEB643E6FB}">
      <dgm:prSet custT="1"/>
      <dgm:spPr/>
      <dgm:t>
        <a:bodyPr/>
        <a:lstStyle/>
        <a:p>
          <a:r>
            <a:rPr lang="en-US" sz="2000" dirty="0"/>
            <a:t>Key Ethical considerations </a:t>
          </a:r>
        </a:p>
      </dgm:t>
    </dgm:pt>
    <dgm:pt modelId="{AB16D563-47F6-42F8-9241-B165B8D68F33}" type="parTrans" cxnId="{E848A8DA-7FB5-48F4-BBBF-EE4AAFF17CBC}">
      <dgm:prSet/>
      <dgm:spPr/>
      <dgm:t>
        <a:bodyPr/>
        <a:lstStyle/>
        <a:p>
          <a:endParaRPr lang="en-US" sz="2400"/>
        </a:p>
      </dgm:t>
    </dgm:pt>
    <dgm:pt modelId="{69D61008-974A-4270-8BC2-FC47C2CFCF33}" type="sibTrans" cxnId="{E848A8DA-7FB5-48F4-BBBF-EE4AAFF17CBC}">
      <dgm:prSet/>
      <dgm:spPr/>
      <dgm:t>
        <a:bodyPr/>
        <a:lstStyle/>
        <a:p>
          <a:endParaRPr lang="en-US" sz="2400"/>
        </a:p>
      </dgm:t>
    </dgm:pt>
    <dgm:pt modelId="{0AAA03BA-D2BC-4154-87DA-3350E91363C2}" type="pres">
      <dgm:prSet presAssocID="{9FCCE31D-0650-47FB-A616-76B592B5AF74}" presName="outerComposite" presStyleCnt="0">
        <dgm:presLayoutVars>
          <dgm:chMax val="5"/>
          <dgm:dir/>
          <dgm:resizeHandles val="exact"/>
        </dgm:presLayoutVars>
      </dgm:prSet>
      <dgm:spPr/>
    </dgm:pt>
    <dgm:pt modelId="{D2D715E9-D7F1-4F94-BCFC-FD3DFFFC55FB}" type="pres">
      <dgm:prSet presAssocID="{9FCCE31D-0650-47FB-A616-76B592B5AF74}" presName="dummyMaxCanvas" presStyleCnt="0">
        <dgm:presLayoutVars/>
      </dgm:prSet>
      <dgm:spPr/>
    </dgm:pt>
    <dgm:pt modelId="{A3F74656-30F6-4C1E-A350-8B320868987A}" type="pres">
      <dgm:prSet presAssocID="{9FCCE31D-0650-47FB-A616-76B592B5AF74}" presName="FourNodes_1" presStyleLbl="node1" presStyleIdx="0" presStyleCnt="4">
        <dgm:presLayoutVars>
          <dgm:bulletEnabled val="1"/>
        </dgm:presLayoutVars>
      </dgm:prSet>
      <dgm:spPr/>
    </dgm:pt>
    <dgm:pt modelId="{E340F51C-69AA-404C-9909-1964D8376480}" type="pres">
      <dgm:prSet presAssocID="{9FCCE31D-0650-47FB-A616-76B592B5AF74}" presName="FourNodes_2" presStyleLbl="node1" presStyleIdx="1" presStyleCnt="4">
        <dgm:presLayoutVars>
          <dgm:bulletEnabled val="1"/>
        </dgm:presLayoutVars>
      </dgm:prSet>
      <dgm:spPr/>
    </dgm:pt>
    <dgm:pt modelId="{BC612DB1-72AF-4ABC-A8C0-747DCB41CC43}" type="pres">
      <dgm:prSet presAssocID="{9FCCE31D-0650-47FB-A616-76B592B5AF74}" presName="FourNodes_3" presStyleLbl="node1" presStyleIdx="2" presStyleCnt="4" custLinFactNeighborX="-376" custLinFactNeighborY="-1827">
        <dgm:presLayoutVars>
          <dgm:bulletEnabled val="1"/>
        </dgm:presLayoutVars>
      </dgm:prSet>
      <dgm:spPr/>
    </dgm:pt>
    <dgm:pt modelId="{F69CFE51-B0C2-49DD-B28C-9E484571DB23}" type="pres">
      <dgm:prSet presAssocID="{9FCCE31D-0650-47FB-A616-76B592B5AF74}" presName="FourNodes_4" presStyleLbl="node1" presStyleIdx="3" presStyleCnt="4">
        <dgm:presLayoutVars>
          <dgm:bulletEnabled val="1"/>
        </dgm:presLayoutVars>
      </dgm:prSet>
      <dgm:spPr/>
    </dgm:pt>
    <dgm:pt modelId="{C7EF0075-A414-4456-81BE-CFE917B7E9DD}" type="pres">
      <dgm:prSet presAssocID="{9FCCE31D-0650-47FB-A616-76B592B5AF74}" presName="FourConn_1-2" presStyleLbl="fgAccFollowNode1" presStyleIdx="0" presStyleCnt="3">
        <dgm:presLayoutVars>
          <dgm:bulletEnabled val="1"/>
        </dgm:presLayoutVars>
      </dgm:prSet>
      <dgm:spPr/>
    </dgm:pt>
    <dgm:pt modelId="{8F32E5C6-C558-49DD-97C0-E71D4F58BEC5}" type="pres">
      <dgm:prSet presAssocID="{9FCCE31D-0650-47FB-A616-76B592B5AF74}" presName="FourConn_2-3" presStyleLbl="fgAccFollowNode1" presStyleIdx="1" presStyleCnt="3">
        <dgm:presLayoutVars>
          <dgm:bulletEnabled val="1"/>
        </dgm:presLayoutVars>
      </dgm:prSet>
      <dgm:spPr/>
    </dgm:pt>
    <dgm:pt modelId="{5C5C75D1-5DE2-413C-80EF-B9CD14EB48E9}" type="pres">
      <dgm:prSet presAssocID="{9FCCE31D-0650-47FB-A616-76B592B5AF74}" presName="FourConn_3-4" presStyleLbl="fgAccFollowNode1" presStyleIdx="2" presStyleCnt="3">
        <dgm:presLayoutVars>
          <dgm:bulletEnabled val="1"/>
        </dgm:presLayoutVars>
      </dgm:prSet>
      <dgm:spPr/>
    </dgm:pt>
    <dgm:pt modelId="{26DA53D6-BC94-4889-BD73-583D5FC3724A}" type="pres">
      <dgm:prSet presAssocID="{9FCCE31D-0650-47FB-A616-76B592B5AF74}" presName="FourNodes_1_text" presStyleLbl="node1" presStyleIdx="3" presStyleCnt="4">
        <dgm:presLayoutVars>
          <dgm:bulletEnabled val="1"/>
        </dgm:presLayoutVars>
      </dgm:prSet>
      <dgm:spPr/>
    </dgm:pt>
    <dgm:pt modelId="{082833F2-6D82-445C-96E2-A2D3423A8CED}" type="pres">
      <dgm:prSet presAssocID="{9FCCE31D-0650-47FB-A616-76B592B5AF74}" presName="FourNodes_2_text" presStyleLbl="node1" presStyleIdx="3" presStyleCnt="4">
        <dgm:presLayoutVars>
          <dgm:bulletEnabled val="1"/>
        </dgm:presLayoutVars>
      </dgm:prSet>
      <dgm:spPr/>
    </dgm:pt>
    <dgm:pt modelId="{B8CD0F2B-8687-4980-B9B4-944976653DF1}" type="pres">
      <dgm:prSet presAssocID="{9FCCE31D-0650-47FB-A616-76B592B5AF74}" presName="FourNodes_3_text" presStyleLbl="node1" presStyleIdx="3" presStyleCnt="4">
        <dgm:presLayoutVars>
          <dgm:bulletEnabled val="1"/>
        </dgm:presLayoutVars>
      </dgm:prSet>
      <dgm:spPr/>
    </dgm:pt>
    <dgm:pt modelId="{2E799C87-2D3C-433C-9CE6-6D5A4CD9F0BB}" type="pres">
      <dgm:prSet presAssocID="{9FCCE31D-0650-47FB-A616-76B592B5AF74}" presName="FourNodes_4_text" presStyleLbl="node1" presStyleIdx="3" presStyleCnt="4">
        <dgm:presLayoutVars>
          <dgm:bulletEnabled val="1"/>
        </dgm:presLayoutVars>
      </dgm:prSet>
      <dgm:spPr/>
    </dgm:pt>
  </dgm:ptLst>
  <dgm:cxnLst>
    <dgm:cxn modelId="{EDB7EC02-1B18-4336-AB05-8806D368048A}" type="presOf" srcId="{F33B4EEA-001C-4DD7-B0D6-46695DFDEE99}" destId="{5C5C75D1-5DE2-413C-80EF-B9CD14EB48E9}" srcOrd="0" destOrd="0" presId="urn:microsoft.com/office/officeart/2005/8/layout/vProcess5"/>
    <dgm:cxn modelId="{5C5B1C24-714C-4C84-BDD0-913D520922F8}" type="presOf" srcId="{BD93C509-20BE-4742-8C70-1490DB97E807}" destId="{BC612DB1-72AF-4ABC-A8C0-747DCB41CC43}" srcOrd="0" destOrd="0" presId="urn:microsoft.com/office/officeart/2005/8/layout/vProcess5"/>
    <dgm:cxn modelId="{239FF43F-C7B6-4D2E-BF24-937B54069B3F}" srcId="{9FCCE31D-0650-47FB-A616-76B592B5AF74}" destId="{2D1BB8CE-6D5A-47B1-9F92-F49B33FF4C09}" srcOrd="0" destOrd="0" parTransId="{E3B04044-DB6C-479F-9B32-1FDB38E391DE}" sibTransId="{8FC8B722-4386-4A39-A74F-AEA894A0689A}"/>
    <dgm:cxn modelId="{D735095C-2AC2-45C5-BCC5-641252C9885A}" type="presOf" srcId="{8FC8B722-4386-4A39-A74F-AEA894A0689A}" destId="{C7EF0075-A414-4456-81BE-CFE917B7E9DD}" srcOrd="0" destOrd="0" presId="urn:microsoft.com/office/officeart/2005/8/layout/vProcess5"/>
    <dgm:cxn modelId="{75E25F62-D0E3-4BF3-A07D-B494868AB49B}" type="presOf" srcId="{2D1BB8CE-6D5A-47B1-9F92-F49B33FF4C09}" destId="{26DA53D6-BC94-4889-BD73-583D5FC3724A}" srcOrd="1" destOrd="0" presId="urn:microsoft.com/office/officeart/2005/8/layout/vProcess5"/>
    <dgm:cxn modelId="{32073449-6577-4533-BA8A-CF097C8B4C1F}" srcId="{9FCCE31D-0650-47FB-A616-76B592B5AF74}" destId="{BD93C509-20BE-4742-8C70-1490DB97E807}" srcOrd="2" destOrd="0" parTransId="{B18AF4FD-BC62-4D5B-AD9D-AF40EA4D7969}" sibTransId="{F33B4EEA-001C-4DD7-B0D6-46695DFDEE99}"/>
    <dgm:cxn modelId="{2D548674-A26F-4E64-BE1F-8BDBE24297C3}" type="presOf" srcId="{2D1BB8CE-6D5A-47B1-9F92-F49B33FF4C09}" destId="{A3F74656-30F6-4C1E-A350-8B320868987A}" srcOrd="0" destOrd="0" presId="urn:microsoft.com/office/officeart/2005/8/layout/vProcess5"/>
    <dgm:cxn modelId="{296FEA76-E808-48AA-96E5-7B90A1E32FAF}" type="presOf" srcId="{15217EBE-D307-4B41-A2CF-DBFEAC74FFF4}" destId="{8F32E5C6-C558-49DD-97C0-E71D4F58BEC5}" srcOrd="0" destOrd="0" presId="urn:microsoft.com/office/officeart/2005/8/layout/vProcess5"/>
    <dgm:cxn modelId="{A67C0090-8161-4E14-BFCB-570EAEBE26E4}" type="presOf" srcId="{BD93C509-20BE-4742-8C70-1490DB97E807}" destId="{B8CD0F2B-8687-4980-B9B4-944976653DF1}" srcOrd="1" destOrd="0" presId="urn:microsoft.com/office/officeart/2005/8/layout/vProcess5"/>
    <dgm:cxn modelId="{0E6E3894-7BA9-4F2F-9CD5-9138CB992B13}" type="presOf" srcId="{9EA6464F-0038-425F-9758-C8414025A896}" destId="{E340F51C-69AA-404C-9909-1964D8376480}" srcOrd="0" destOrd="0" presId="urn:microsoft.com/office/officeart/2005/8/layout/vProcess5"/>
    <dgm:cxn modelId="{95B2FF9C-73E9-48CD-9CD3-8B161D376D54}" type="presOf" srcId="{9FCCE31D-0650-47FB-A616-76B592B5AF74}" destId="{0AAA03BA-D2BC-4154-87DA-3350E91363C2}" srcOrd="0" destOrd="0" presId="urn:microsoft.com/office/officeart/2005/8/layout/vProcess5"/>
    <dgm:cxn modelId="{8657E8B3-2AE0-4DA2-8D8D-2CD553AEA510}" type="presOf" srcId="{659C0C12-3B3A-49A1-8337-55EEB643E6FB}" destId="{F69CFE51-B0C2-49DD-B28C-9E484571DB23}" srcOrd="0" destOrd="0" presId="urn:microsoft.com/office/officeart/2005/8/layout/vProcess5"/>
    <dgm:cxn modelId="{EB8AA6C1-D6E8-44F3-906F-01644C85A0A3}" type="presOf" srcId="{9EA6464F-0038-425F-9758-C8414025A896}" destId="{082833F2-6D82-445C-96E2-A2D3423A8CED}" srcOrd="1" destOrd="0" presId="urn:microsoft.com/office/officeart/2005/8/layout/vProcess5"/>
    <dgm:cxn modelId="{01EA50CD-24B0-4EF9-8BC8-DCD1A4191832}" srcId="{9FCCE31D-0650-47FB-A616-76B592B5AF74}" destId="{9EA6464F-0038-425F-9758-C8414025A896}" srcOrd="1" destOrd="0" parTransId="{0A34C7B6-5FA8-4CA8-9F8E-41B22C6C84A7}" sibTransId="{15217EBE-D307-4B41-A2CF-DBFEAC74FFF4}"/>
    <dgm:cxn modelId="{0C4BF2D2-DA4A-4477-A2B1-B20CE45192FC}" type="presOf" srcId="{659C0C12-3B3A-49A1-8337-55EEB643E6FB}" destId="{2E799C87-2D3C-433C-9CE6-6D5A4CD9F0BB}" srcOrd="1" destOrd="0" presId="urn:microsoft.com/office/officeart/2005/8/layout/vProcess5"/>
    <dgm:cxn modelId="{E848A8DA-7FB5-48F4-BBBF-EE4AAFF17CBC}" srcId="{9FCCE31D-0650-47FB-A616-76B592B5AF74}" destId="{659C0C12-3B3A-49A1-8337-55EEB643E6FB}" srcOrd="3" destOrd="0" parTransId="{AB16D563-47F6-42F8-9241-B165B8D68F33}" sibTransId="{69D61008-974A-4270-8BC2-FC47C2CFCF33}"/>
    <dgm:cxn modelId="{60F69A51-E5C6-4BEB-BF3F-DC1C88C98C1B}" type="presParOf" srcId="{0AAA03BA-D2BC-4154-87DA-3350E91363C2}" destId="{D2D715E9-D7F1-4F94-BCFC-FD3DFFFC55FB}" srcOrd="0" destOrd="0" presId="urn:microsoft.com/office/officeart/2005/8/layout/vProcess5"/>
    <dgm:cxn modelId="{B54B6E0C-C634-4B26-BB4E-7B6EFD561014}" type="presParOf" srcId="{0AAA03BA-D2BC-4154-87DA-3350E91363C2}" destId="{A3F74656-30F6-4C1E-A350-8B320868987A}" srcOrd="1" destOrd="0" presId="urn:microsoft.com/office/officeart/2005/8/layout/vProcess5"/>
    <dgm:cxn modelId="{325BFBA0-6442-4BF3-AA70-0046B50870EF}" type="presParOf" srcId="{0AAA03BA-D2BC-4154-87DA-3350E91363C2}" destId="{E340F51C-69AA-404C-9909-1964D8376480}" srcOrd="2" destOrd="0" presId="urn:microsoft.com/office/officeart/2005/8/layout/vProcess5"/>
    <dgm:cxn modelId="{2C9106B8-DDB3-4204-AA58-C9EB44E82E6E}" type="presParOf" srcId="{0AAA03BA-D2BC-4154-87DA-3350E91363C2}" destId="{BC612DB1-72AF-4ABC-A8C0-747DCB41CC43}" srcOrd="3" destOrd="0" presId="urn:microsoft.com/office/officeart/2005/8/layout/vProcess5"/>
    <dgm:cxn modelId="{89A932AC-3D2B-42DC-95BE-5B91DC838E76}" type="presParOf" srcId="{0AAA03BA-D2BC-4154-87DA-3350E91363C2}" destId="{F69CFE51-B0C2-49DD-B28C-9E484571DB23}" srcOrd="4" destOrd="0" presId="urn:microsoft.com/office/officeart/2005/8/layout/vProcess5"/>
    <dgm:cxn modelId="{7A0B5E3A-A390-42EC-AF40-068AE01CC63C}" type="presParOf" srcId="{0AAA03BA-D2BC-4154-87DA-3350E91363C2}" destId="{C7EF0075-A414-4456-81BE-CFE917B7E9DD}" srcOrd="5" destOrd="0" presId="urn:microsoft.com/office/officeart/2005/8/layout/vProcess5"/>
    <dgm:cxn modelId="{9328F76D-5463-4DDC-B033-68943310AC37}" type="presParOf" srcId="{0AAA03BA-D2BC-4154-87DA-3350E91363C2}" destId="{8F32E5C6-C558-49DD-97C0-E71D4F58BEC5}" srcOrd="6" destOrd="0" presId="urn:microsoft.com/office/officeart/2005/8/layout/vProcess5"/>
    <dgm:cxn modelId="{A287EB3A-DDBE-4D89-BF34-1A2E03DCD2F4}" type="presParOf" srcId="{0AAA03BA-D2BC-4154-87DA-3350E91363C2}" destId="{5C5C75D1-5DE2-413C-80EF-B9CD14EB48E9}" srcOrd="7" destOrd="0" presId="urn:microsoft.com/office/officeart/2005/8/layout/vProcess5"/>
    <dgm:cxn modelId="{D7132741-893C-48F7-AB7F-3C853B719A42}" type="presParOf" srcId="{0AAA03BA-D2BC-4154-87DA-3350E91363C2}" destId="{26DA53D6-BC94-4889-BD73-583D5FC3724A}" srcOrd="8" destOrd="0" presId="urn:microsoft.com/office/officeart/2005/8/layout/vProcess5"/>
    <dgm:cxn modelId="{710B35A5-A509-47E7-BFDC-14365E1E1160}" type="presParOf" srcId="{0AAA03BA-D2BC-4154-87DA-3350E91363C2}" destId="{082833F2-6D82-445C-96E2-A2D3423A8CED}" srcOrd="9" destOrd="0" presId="urn:microsoft.com/office/officeart/2005/8/layout/vProcess5"/>
    <dgm:cxn modelId="{8D91B36D-77D5-4B2E-B957-2170E664AD31}" type="presParOf" srcId="{0AAA03BA-D2BC-4154-87DA-3350E91363C2}" destId="{B8CD0F2B-8687-4980-B9B4-944976653DF1}" srcOrd="10" destOrd="0" presId="urn:microsoft.com/office/officeart/2005/8/layout/vProcess5"/>
    <dgm:cxn modelId="{3211412C-2CD8-412E-90A9-6B4D252FF1FA}" type="presParOf" srcId="{0AAA03BA-D2BC-4154-87DA-3350E91363C2}" destId="{2E799C87-2D3C-433C-9CE6-6D5A4CD9F0B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CCE31D-0650-47FB-A616-76B592B5AF7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D1BB8CE-6D5A-47B1-9F92-F49B33FF4C09}">
      <dgm:prSet custT="1"/>
      <dgm:spPr/>
      <dgm:t>
        <a:bodyPr/>
        <a:lstStyle/>
        <a:p>
          <a:r>
            <a:rPr lang="en-US" sz="2000" dirty="0"/>
            <a:t>3. Specific Design Choices </a:t>
          </a:r>
        </a:p>
      </dgm:t>
    </dgm:pt>
    <dgm:pt modelId="{E3B04044-DB6C-479F-9B32-1FDB38E391DE}" type="parTrans" cxnId="{239FF43F-C7B6-4D2E-BF24-937B54069B3F}">
      <dgm:prSet/>
      <dgm:spPr/>
      <dgm:t>
        <a:bodyPr/>
        <a:lstStyle/>
        <a:p>
          <a:endParaRPr lang="en-US" sz="2400"/>
        </a:p>
      </dgm:t>
    </dgm:pt>
    <dgm:pt modelId="{8FC8B722-4386-4A39-A74F-AEA894A0689A}" type="sibTrans" cxnId="{239FF43F-C7B6-4D2E-BF24-937B54069B3F}">
      <dgm:prSet custT="1"/>
      <dgm:spPr/>
      <dgm:t>
        <a:bodyPr/>
        <a:lstStyle/>
        <a:p>
          <a:endParaRPr lang="en-US" sz="2400"/>
        </a:p>
      </dgm:t>
    </dgm:pt>
    <dgm:pt modelId="{9EA6464F-0038-425F-9758-C8414025A896}">
      <dgm:prSet custT="1"/>
      <dgm:spPr/>
      <dgm:t>
        <a:bodyPr/>
        <a:lstStyle/>
        <a:p>
          <a:r>
            <a:rPr lang="en-US" sz="2000" dirty="0"/>
            <a:t>Materials:  Validated questionnaires; Interview Schedules; Focus Group Topic Guides; Experimental Stimuli</a:t>
          </a:r>
        </a:p>
      </dgm:t>
    </dgm:pt>
    <dgm:pt modelId="{0A34C7B6-5FA8-4CA8-9F8E-41B22C6C84A7}" type="parTrans" cxnId="{01EA50CD-24B0-4EF9-8BC8-DCD1A4191832}">
      <dgm:prSet/>
      <dgm:spPr/>
      <dgm:t>
        <a:bodyPr/>
        <a:lstStyle/>
        <a:p>
          <a:endParaRPr lang="en-US" sz="2400"/>
        </a:p>
      </dgm:t>
    </dgm:pt>
    <dgm:pt modelId="{15217EBE-D307-4B41-A2CF-DBFEAC74FFF4}" type="sibTrans" cxnId="{01EA50CD-24B0-4EF9-8BC8-DCD1A4191832}">
      <dgm:prSet custT="1"/>
      <dgm:spPr/>
      <dgm:t>
        <a:bodyPr/>
        <a:lstStyle/>
        <a:p>
          <a:endParaRPr lang="en-US" sz="2400"/>
        </a:p>
      </dgm:t>
    </dgm:pt>
    <dgm:pt modelId="{BD93C509-20BE-4742-8C70-1490DB97E807}">
      <dgm:prSet custT="1"/>
      <dgm:spPr/>
      <dgm:t>
        <a:bodyPr/>
        <a:lstStyle/>
        <a:p>
          <a:r>
            <a:rPr lang="en-US" sz="2000" dirty="0"/>
            <a:t>What do you have to do with your data?</a:t>
          </a:r>
        </a:p>
      </dgm:t>
    </dgm:pt>
    <dgm:pt modelId="{B18AF4FD-BC62-4D5B-AD9D-AF40EA4D7969}" type="parTrans" cxnId="{32073449-6577-4533-BA8A-CF097C8B4C1F}">
      <dgm:prSet/>
      <dgm:spPr/>
      <dgm:t>
        <a:bodyPr/>
        <a:lstStyle/>
        <a:p>
          <a:endParaRPr lang="en-US" sz="2400"/>
        </a:p>
      </dgm:t>
    </dgm:pt>
    <dgm:pt modelId="{F33B4EEA-001C-4DD7-B0D6-46695DFDEE99}" type="sibTrans" cxnId="{32073449-6577-4533-BA8A-CF097C8B4C1F}">
      <dgm:prSet custT="1"/>
      <dgm:spPr/>
      <dgm:t>
        <a:bodyPr/>
        <a:lstStyle/>
        <a:p>
          <a:endParaRPr lang="en-US" sz="2400"/>
        </a:p>
      </dgm:t>
    </dgm:pt>
    <dgm:pt modelId="{659C0C12-3B3A-49A1-8337-55EEB643E6FB}">
      <dgm:prSet custT="1"/>
      <dgm:spPr/>
      <dgm:t>
        <a:bodyPr/>
        <a:lstStyle/>
        <a:p>
          <a:r>
            <a:rPr lang="en-US" sz="2000" dirty="0"/>
            <a:t>Ethical Considerations </a:t>
          </a:r>
        </a:p>
      </dgm:t>
    </dgm:pt>
    <dgm:pt modelId="{AB16D563-47F6-42F8-9241-B165B8D68F33}" type="parTrans" cxnId="{E848A8DA-7FB5-48F4-BBBF-EE4AAFF17CBC}">
      <dgm:prSet/>
      <dgm:spPr/>
      <dgm:t>
        <a:bodyPr/>
        <a:lstStyle/>
        <a:p>
          <a:endParaRPr lang="en-US" sz="2400"/>
        </a:p>
      </dgm:t>
    </dgm:pt>
    <dgm:pt modelId="{69D61008-974A-4270-8BC2-FC47C2CFCF33}" type="sibTrans" cxnId="{E848A8DA-7FB5-48F4-BBBF-EE4AAFF17CBC}">
      <dgm:prSet/>
      <dgm:spPr/>
      <dgm:t>
        <a:bodyPr/>
        <a:lstStyle/>
        <a:p>
          <a:endParaRPr lang="en-US" sz="2400"/>
        </a:p>
      </dgm:t>
    </dgm:pt>
    <dgm:pt modelId="{0AAA03BA-D2BC-4154-87DA-3350E91363C2}" type="pres">
      <dgm:prSet presAssocID="{9FCCE31D-0650-47FB-A616-76B592B5AF74}" presName="outerComposite" presStyleCnt="0">
        <dgm:presLayoutVars>
          <dgm:chMax val="5"/>
          <dgm:dir/>
          <dgm:resizeHandles val="exact"/>
        </dgm:presLayoutVars>
      </dgm:prSet>
      <dgm:spPr/>
    </dgm:pt>
    <dgm:pt modelId="{D2D715E9-D7F1-4F94-BCFC-FD3DFFFC55FB}" type="pres">
      <dgm:prSet presAssocID="{9FCCE31D-0650-47FB-A616-76B592B5AF74}" presName="dummyMaxCanvas" presStyleCnt="0">
        <dgm:presLayoutVars/>
      </dgm:prSet>
      <dgm:spPr/>
    </dgm:pt>
    <dgm:pt modelId="{A3F74656-30F6-4C1E-A350-8B320868987A}" type="pres">
      <dgm:prSet presAssocID="{9FCCE31D-0650-47FB-A616-76B592B5AF74}" presName="FourNodes_1" presStyleLbl="node1" presStyleIdx="0" presStyleCnt="4">
        <dgm:presLayoutVars>
          <dgm:bulletEnabled val="1"/>
        </dgm:presLayoutVars>
      </dgm:prSet>
      <dgm:spPr/>
    </dgm:pt>
    <dgm:pt modelId="{E340F51C-69AA-404C-9909-1964D8376480}" type="pres">
      <dgm:prSet presAssocID="{9FCCE31D-0650-47FB-A616-76B592B5AF74}" presName="FourNodes_2" presStyleLbl="node1" presStyleIdx="1" presStyleCnt="4">
        <dgm:presLayoutVars>
          <dgm:bulletEnabled val="1"/>
        </dgm:presLayoutVars>
      </dgm:prSet>
      <dgm:spPr/>
    </dgm:pt>
    <dgm:pt modelId="{BC612DB1-72AF-4ABC-A8C0-747DCB41CC43}" type="pres">
      <dgm:prSet presAssocID="{9FCCE31D-0650-47FB-A616-76B592B5AF74}" presName="FourNodes_3" presStyleLbl="node1" presStyleIdx="2" presStyleCnt="4" custLinFactNeighborX="-376" custLinFactNeighborY="-1827">
        <dgm:presLayoutVars>
          <dgm:bulletEnabled val="1"/>
        </dgm:presLayoutVars>
      </dgm:prSet>
      <dgm:spPr/>
    </dgm:pt>
    <dgm:pt modelId="{F69CFE51-B0C2-49DD-B28C-9E484571DB23}" type="pres">
      <dgm:prSet presAssocID="{9FCCE31D-0650-47FB-A616-76B592B5AF74}" presName="FourNodes_4" presStyleLbl="node1" presStyleIdx="3" presStyleCnt="4">
        <dgm:presLayoutVars>
          <dgm:bulletEnabled val="1"/>
        </dgm:presLayoutVars>
      </dgm:prSet>
      <dgm:spPr/>
    </dgm:pt>
    <dgm:pt modelId="{C7EF0075-A414-4456-81BE-CFE917B7E9DD}" type="pres">
      <dgm:prSet presAssocID="{9FCCE31D-0650-47FB-A616-76B592B5AF74}" presName="FourConn_1-2" presStyleLbl="fgAccFollowNode1" presStyleIdx="0" presStyleCnt="3">
        <dgm:presLayoutVars>
          <dgm:bulletEnabled val="1"/>
        </dgm:presLayoutVars>
      </dgm:prSet>
      <dgm:spPr/>
    </dgm:pt>
    <dgm:pt modelId="{8F32E5C6-C558-49DD-97C0-E71D4F58BEC5}" type="pres">
      <dgm:prSet presAssocID="{9FCCE31D-0650-47FB-A616-76B592B5AF74}" presName="FourConn_2-3" presStyleLbl="fgAccFollowNode1" presStyleIdx="1" presStyleCnt="3">
        <dgm:presLayoutVars>
          <dgm:bulletEnabled val="1"/>
        </dgm:presLayoutVars>
      </dgm:prSet>
      <dgm:spPr/>
    </dgm:pt>
    <dgm:pt modelId="{5C5C75D1-5DE2-413C-80EF-B9CD14EB48E9}" type="pres">
      <dgm:prSet presAssocID="{9FCCE31D-0650-47FB-A616-76B592B5AF74}" presName="FourConn_3-4" presStyleLbl="fgAccFollowNode1" presStyleIdx="2" presStyleCnt="3">
        <dgm:presLayoutVars>
          <dgm:bulletEnabled val="1"/>
        </dgm:presLayoutVars>
      </dgm:prSet>
      <dgm:spPr/>
    </dgm:pt>
    <dgm:pt modelId="{26DA53D6-BC94-4889-BD73-583D5FC3724A}" type="pres">
      <dgm:prSet presAssocID="{9FCCE31D-0650-47FB-A616-76B592B5AF74}" presName="FourNodes_1_text" presStyleLbl="node1" presStyleIdx="3" presStyleCnt="4">
        <dgm:presLayoutVars>
          <dgm:bulletEnabled val="1"/>
        </dgm:presLayoutVars>
      </dgm:prSet>
      <dgm:spPr/>
    </dgm:pt>
    <dgm:pt modelId="{082833F2-6D82-445C-96E2-A2D3423A8CED}" type="pres">
      <dgm:prSet presAssocID="{9FCCE31D-0650-47FB-A616-76B592B5AF74}" presName="FourNodes_2_text" presStyleLbl="node1" presStyleIdx="3" presStyleCnt="4">
        <dgm:presLayoutVars>
          <dgm:bulletEnabled val="1"/>
        </dgm:presLayoutVars>
      </dgm:prSet>
      <dgm:spPr/>
    </dgm:pt>
    <dgm:pt modelId="{B8CD0F2B-8687-4980-B9B4-944976653DF1}" type="pres">
      <dgm:prSet presAssocID="{9FCCE31D-0650-47FB-A616-76B592B5AF74}" presName="FourNodes_3_text" presStyleLbl="node1" presStyleIdx="3" presStyleCnt="4">
        <dgm:presLayoutVars>
          <dgm:bulletEnabled val="1"/>
        </dgm:presLayoutVars>
      </dgm:prSet>
      <dgm:spPr/>
    </dgm:pt>
    <dgm:pt modelId="{2E799C87-2D3C-433C-9CE6-6D5A4CD9F0BB}" type="pres">
      <dgm:prSet presAssocID="{9FCCE31D-0650-47FB-A616-76B592B5AF74}" presName="FourNodes_4_text" presStyleLbl="node1" presStyleIdx="3" presStyleCnt="4">
        <dgm:presLayoutVars>
          <dgm:bulletEnabled val="1"/>
        </dgm:presLayoutVars>
      </dgm:prSet>
      <dgm:spPr/>
    </dgm:pt>
  </dgm:ptLst>
  <dgm:cxnLst>
    <dgm:cxn modelId="{EDB7EC02-1B18-4336-AB05-8806D368048A}" type="presOf" srcId="{F33B4EEA-001C-4DD7-B0D6-46695DFDEE99}" destId="{5C5C75D1-5DE2-413C-80EF-B9CD14EB48E9}" srcOrd="0" destOrd="0" presId="urn:microsoft.com/office/officeart/2005/8/layout/vProcess5"/>
    <dgm:cxn modelId="{5C5B1C24-714C-4C84-BDD0-913D520922F8}" type="presOf" srcId="{BD93C509-20BE-4742-8C70-1490DB97E807}" destId="{BC612DB1-72AF-4ABC-A8C0-747DCB41CC43}" srcOrd="0" destOrd="0" presId="urn:microsoft.com/office/officeart/2005/8/layout/vProcess5"/>
    <dgm:cxn modelId="{239FF43F-C7B6-4D2E-BF24-937B54069B3F}" srcId="{9FCCE31D-0650-47FB-A616-76B592B5AF74}" destId="{2D1BB8CE-6D5A-47B1-9F92-F49B33FF4C09}" srcOrd="0" destOrd="0" parTransId="{E3B04044-DB6C-479F-9B32-1FDB38E391DE}" sibTransId="{8FC8B722-4386-4A39-A74F-AEA894A0689A}"/>
    <dgm:cxn modelId="{D735095C-2AC2-45C5-BCC5-641252C9885A}" type="presOf" srcId="{8FC8B722-4386-4A39-A74F-AEA894A0689A}" destId="{C7EF0075-A414-4456-81BE-CFE917B7E9DD}" srcOrd="0" destOrd="0" presId="urn:microsoft.com/office/officeart/2005/8/layout/vProcess5"/>
    <dgm:cxn modelId="{75E25F62-D0E3-4BF3-A07D-B494868AB49B}" type="presOf" srcId="{2D1BB8CE-6D5A-47B1-9F92-F49B33FF4C09}" destId="{26DA53D6-BC94-4889-BD73-583D5FC3724A}" srcOrd="1" destOrd="0" presId="urn:microsoft.com/office/officeart/2005/8/layout/vProcess5"/>
    <dgm:cxn modelId="{32073449-6577-4533-BA8A-CF097C8B4C1F}" srcId="{9FCCE31D-0650-47FB-A616-76B592B5AF74}" destId="{BD93C509-20BE-4742-8C70-1490DB97E807}" srcOrd="2" destOrd="0" parTransId="{B18AF4FD-BC62-4D5B-AD9D-AF40EA4D7969}" sibTransId="{F33B4EEA-001C-4DD7-B0D6-46695DFDEE99}"/>
    <dgm:cxn modelId="{2D548674-A26F-4E64-BE1F-8BDBE24297C3}" type="presOf" srcId="{2D1BB8CE-6D5A-47B1-9F92-F49B33FF4C09}" destId="{A3F74656-30F6-4C1E-A350-8B320868987A}" srcOrd="0" destOrd="0" presId="urn:microsoft.com/office/officeart/2005/8/layout/vProcess5"/>
    <dgm:cxn modelId="{296FEA76-E808-48AA-96E5-7B90A1E32FAF}" type="presOf" srcId="{15217EBE-D307-4B41-A2CF-DBFEAC74FFF4}" destId="{8F32E5C6-C558-49DD-97C0-E71D4F58BEC5}" srcOrd="0" destOrd="0" presId="urn:microsoft.com/office/officeart/2005/8/layout/vProcess5"/>
    <dgm:cxn modelId="{A67C0090-8161-4E14-BFCB-570EAEBE26E4}" type="presOf" srcId="{BD93C509-20BE-4742-8C70-1490DB97E807}" destId="{B8CD0F2B-8687-4980-B9B4-944976653DF1}" srcOrd="1" destOrd="0" presId="urn:microsoft.com/office/officeart/2005/8/layout/vProcess5"/>
    <dgm:cxn modelId="{0E6E3894-7BA9-4F2F-9CD5-9138CB992B13}" type="presOf" srcId="{9EA6464F-0038-425F-9758-C8414025A896}" destId="{E340F51C-69AA-404C-9909-1964D8376480}" srcOrd="0" destOrd="0" presId="urn:microsoft.com/office/officeart/2005/8/layout/vProcess5"/>
    <dgm:cxn modelId="{95B2FF9C-73E9-48CD-9CD3-8B161D376D54}" type="presOf" srcId="{9FCCE31D-0650-47FB-A616-76B592B5AF74}" destId="{0AAA03BA-D2BC-4154-87DA-3350E91363C2}" srcOrd="0" destOrd="0" presId="urn:microsoft.com/office/officeart/2005/8/layout/vProcess5"/>
    <dgm:cxn modelId="{8657E8B3-2AE0-4DA2-8D8D-2CD553AEA510}" type="presOf" srcId="{659C0C12-3B3A-49A1-8337-55EEB643E6FB}" destId="{F69CFE51-B0C2-49DD-B28C-9E484571DB23}" srcOrd="0" destOrd="0" presId="urn:microsoft.com/office/officeart/2005/8/layout/vProcess5"/>
    <dgm:cxn modelId="{EB8AA6C1-D6E8-44F3-906F-01644C85A0A3}" type="presOf" srcId="{9EA6464F-0038-425F-9758-C8414025A896}" destId="{082833F2-6D82-445C-96E2-A2D3423A8CED}" srcOrd="1" destOrd="0" presId="urn:microsoft.com/office/officeart/2005/8/layout/vProcess5"/>
    <dgm:cxn modelId="{01EA50CD-24B0-4EF9-8BC8-DCD1A4191832}" srcId="{9FCCE31D-0650-47FB-A616-76B592B5AF74}" destId="{9EA6464F-0038-425F-9758-C8414025A896}" srcOrd="1" destOrd="0" parTransId="{0A34C7B6-5FA8-4CA8-9F8E-41B22C6C84A7}" sibTransId="{15217EBE-D307-4B41-A2CF-DBFEAC74FFF4}"/>
    <dgm:cxn modelId="{0C4BF2D2-DA4A-4477-A2B1-B20CE45192FC}" type="presOf" srcId="{659C0C12-3B3A-49A1-8337-55EEB643E6FB}" destId="{2E799C87-2D3C-433C-9CE6-6D5A4CD9F0BB}" srcOrd="1" destOrd="0" presId="urn:microsoft.com/office/officeart/2005/8/layout/vProcess5"/>
    <dgm:cxn modelId="{E848A8DA-7FB5-48F4-BBBF-EE4AAFF17CBC}" srcId="{9FCCE31D-0650-47FB-A616-76B592B5AF74}" destId="{659C0C12-3B3A-49A1-8337-55EEB643E6FB}" srcOrd="3" destOrd="0" parTransId="{AB16D563-47F6-42F8-9241-B165B8D68F33}" sibTransId="{69D61008-974A-4270-8BC2-FC47C2CFCF33}"/>
    <dgm:cxn modelId="{60F69A51-E5C6-4BEB-BF3F-DC1C88C98C1B}" type="presParOf" srcId="{0AAA03BA-D2BC-4154-87DA-3350E91363C2}" destId="{D2D715E9-D7F1-4F94-BCFC-FD3DFFFC55FB}" srcOrd="0" destOrd="0" presId="urn:microsoft.com/office/officeart/2005/8/layout/vProcess5"/>
    <dgm:cxn modelId="{B54B6E0C-C634-4B26-BB4E-7B6EFD561014}" type="presParOf" srcId="{0AAA03BA-D2BC-4154-87DA-3350E91363C2}" destId="{A3F74656-30F6-4C1E-A350-8B320868987A}" srcOrd="1" destOrd="0" presId="urn:microsoft.com/office/officeart/2005/8/layout/vProcess5"/>
    <dgm:cxn modelId="{325BFBA0-6442-4BF3-AA70-0046B50870EF}" type="presParOf" srcId="{0AAA03BA-D2BC-4154-87DA-3350E91363C2}" destId="{E340F51C-69AA-404C-9909-1964D8376480}" srcOrd="2" destOrd="0" presId="urn:microsoft.com/office/officeart/2005/8/layout/vProcess5"/>
    <dgm:cxn modelId="{2C9106B8-DDB3-4204-AA58-C9EB44E82E6E}" type="presParOf" srcId="{0AAA03BA-D2BC-4154-87DA-3350E91363C2}" destId="{BC612DB1-72AF-4ABC-A8C0-747DCB41CC43}" srcOrd="3" destOrd="0" presId="urn:microsoft.com/office/officeart/2005/8/layout/vProcess5"/>
    <dgm:cxn modelId="{89A932AC-3D2B-42DC-95BE-5B91DC838E76}" type="presParOf" srcId="{0AAA03BA-D2BC-4154-87DA-3350E91363C2}" destId="{F69CFE51-B0C2-49DD-B28C-9E484571DB23}" srcOrd="4" destOrd="0" presId="urn:microsoft.com/office/officeart/2005/8/layout/vProcess5"/>
    <dgm:cxn modelId="{7A0B5E3A-A390-42EC-AF40-068AE01CC63C}" type="presParOf" srcId="{0AAA03BA-D2BC-4154-87DA-3350E91363C2}" destId="{C7EF0075-A414-4456-81BE-CFE917B7E9DD}" srcOrd="5" destOrd="0" presId="urn:microsoft.com/office/officeart/2005/8/layout/vProcess5"/>
    <dgm:cxn modelId="{9328F76D-5463-4DDC-B033-68943310AC37}" type="presParOf" srcId="{0AAA03BA-D2BC-4154-87DA-3350E91363C2}" destId="{8F32E5C6-C558-49DD-97C0-E71D4F58BEC5}" srcOrd="6" destOrd="0" presId="urn:microsoft.com/office/officeart/2005/8/layout/vProcess5"/>
    <dgm:cxn modelId="{A287EB3A-DDBE-4D89-BF34-1A2E03DCD2F4}" type="presParOf" srcId="{0AAA03BA-D2BC-4154-87DA-3350E91363C2}" destId="{5C5C75D1-5DE2-413C-80EF-B9CD14EB48E9}" srcOrd="7" destOrd="0" presId="urn:microsoft.com/office/officeart/2005/8/layout/vProcess5"/>
    <dgm:cxn modelId="{D7132741-893C-48F7-AB7F-3C853B719A42}" type="presParOf" srcId="{0AAA03BA-D2BC-4154-87DA-3350E91363C2}" destId="{26DA53D6-BC94-4889-BD73-583D5FC3724A}" srcOrd="8" destOrd="0" presId="urn:microsoft.com/office/officeart/2005/8/layout/vProcess5"/>
    <dgm:cxn modelId="{710B35A5-A509-47E7-BFDC-14365E1E1160}" type="presParOf" srcId="{0AAA03BA-D2BC-4154-87DA-3350E91363C2}" destId="{082833F2-6D82-445C-96E2-A2D3423A8CED}" srcOrd="9" destOrd="0" presId="urn:microsoft.com/office/officeart/2005/8/layout/vProcess5"/>
    <dgm:cxn modelId="{8D91B36D-77D5-4B2E-B957-2170E664AD31}" type="presParOf" srcId="{0AAA03BA-D2BC-4154-87DA-3350E91363C2}" destId="{B8CD0F2B-8687-4980-B9B4-944976653DF1}" srcOrd="10" destOrd="0" presId="urn:microsoft.com/office/officeart/2005/8/layout/vProcess5"/>
    <dgm:cxn modelId="{3211412C-2CD8-412E-90A9-6B4D252FF1FA}" type="presParOf" srcId="{0AAA03BA-D2BC-4154-87DA-3350E91363C2}" destId="{2E799C87-2D3C-433C-9CE6-6D5A4CD9F0B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CCE31D-0650-47FB-A616-76B592B5AF7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D1BB8CE-6D5A-47B1-9F92-F49B33FF4C09}">
      <dgm:prSet custT="1"/>
      <dgm:spPr/>
      <dgm:t>
        <a:bodyPr/>
        <a:lstStyle/>
        <a:p>
          <a:r>
            <a:rPr lang="en-US" sz="2000" dirty="0"/>
            <a:t>5. Expected outcomes/impact </a:t>
          </a:r>
        </a:p>
      </dgm:t>
    </dgm:pt>
    <dgm:pt modelId="{E3B04044-DB6C-479F-9B32-1FDB38E391DE}" type="parTrans" cxnId="{239FF43F-C7B6-4D2E-BF24-937B54069B3F}">
      <dgm:prSet/>
      <dgm:spPr/>
      <dgm:t>
        <a:bodyPr/>
        <a:lstStyle/>
        <a:p>
          <a:endParaRPr lang="en-US" sz="2400"/>
        </a:p>
      </dgm:t>
    </dgm:pt>
    <dgm:pt modelId="{8FC8B722-4386-4A39-A74F-AEA894A0689A}" type="sibTrans" cxnId="{239FF43F-C7B6-4D2E-BF24-937B54069B3F}">
      <dgm:prSet custT="1"/>
      <dgm:spPr/>
      <dgm:t>
        <a:bodyPr/>
        <a:lstStyle/>
        <a:p>
          <a:endParaRPr lang="en-US" sz="2400"/>
        </a:p>
      </dgm:t>
    </dgm:pt>
    <dgm:pt modelId="{9EA6464F-0038-425F-9758-C8414025A896}">
      <dgm:prSet custT="1"/>
      <dgm:spPr/>
      <dgm:t>
        <a:bodyPr/>
        <a:lstStyle/>
        <a:p>
          <a:r>
            <a:rPr lang="en-US" sz="2000" dirty="0"/>
            <a:t>Primary versus secondary outcomes</a:t>
          </a:r>
        </a:p>
      </dgm:t>
    </dgm:pt>
    <dgm:pt modelId="{0A34C7B6-5FA8-4CA8-9F8E-41B22C6C84A7}" type="parTrans" cxnId="{01EA50CD-24B0-4EF9-8BC8-DCD1A4191832}">
      <dgm:prSet/>
      <dgm:spPr/>
      <dgm:t>
        <a:bodyPr/>
        <a:lstStyle/>
        <a:p>
          <a:endParaRPr lang="en-US" sz="2400"/>
        </a:p>
      </dgm:t>
    </dgm:pt>
    <dgm:pt modelId="{15217EBE-D307-4B41-A2CF-DBFEAC74FFF4}" type="sibTrans" cxnId="{01EA50CD-24B0-4EF9-8BC8-DCD1A4191832}">
      <dgm:prSet custT="1"/>
      <dgm:spPr/>
      <dgm:t>
        <a:bodyPr/>
        <a:lstStyle/>
        <a:p>
          <a:endParaRPr lang="en-US" sz="2400"/>
        </a:p>
      </dgm:t>
    </dgm:pt>
    <dgm:pt modelId="{659C0C12-3B3A-49A1-8337-55EEB643E6FB}">
      <dgm:prSet custT="1"/>
      <dgm:spPr/>
      <dgm:t>
        <a:bodyPr/>
        <a:lstStyle/>
        <a:p>
          <a:r>
            <a:rPr lang="en-US" sz="2000" dirty="0"/>
            <a:t>Pathways to impact..</a:t>
          </a:r>
        </a:p>
      </dgm:t>
    </dgm:pt>
    <dgm:pt modelId="{AB16D563-47F6-42F8-9241-B165B8D68F33}" type="parTrans" cxnId="{E848A8DA-7FB5-48F4-BBBF-EE4AAFF17CBC}">
      <dgm:prSet/>
      <dgm:spPr/>
      <dgm:t>
        <a:bodyPr/>
        <a:lstStyle/>
        <a:p>
          <a:endParaRPr lang="en-US" sz="2400"/>
        </a:p>
      </dgm:t>
    </dgm:pt>
    <dgm:pt modelId="{69D61008-974A-4270-8BC2-FC47C2CFCF33}" type="sibTrans" cxnId="{E848A8DA-7FB5-48F4-BBBF-EE4AAFF17CBC}">
      <dgm:prSet/>
      <dgm:spPr/>
      <dgm:t>
        <a:bodyPr/>
        <a:lstStyle/>
        <a:p>
          <a:endParaRPr lang="en-US" sz="2400"/>
        </a:p>
      </dgm:t>
    </dgm:pt>
    <dgm:pt modelId="{C9662887-AF52-4A6F-9C93-7067195954D4}">
      <dgm:prSet custT="1"/>
      <dgm:spPr/>
      <dgm:t>
        <a:bodyPr/>
        <a:lstStyle/>
        <a:p>
          <a:r>
            <a:rPr lang="en-US" sz="2000" dirty="0"/>
            <a:t>Short-term versus long term </a:t>
          </a:r>
        </a:p>
      </dgm:t>
    </dgm:pt>
    <dgm:pt modelId="{33F567C9-1015-43A0-B942-D82CCF75F7F1}" type="parTrans" cxnId="{62263977-A5C2-49D0-BCFA-18183C4FB23D}">
      <dgm:prSet/>
      <dgm:spPr/>
      <dgm:t>
        <a:bodyPr/>
        <a:lstStyle/>
        <a:p>
          <a:endParaRPr lang="en-GB"/>
        </a:p>
      </dgm:t>
    </dgm:pt>
    <dgm:pt modelId="{F1C4079C-AFE1-4B4B-9005-73F0CB8639A8}" type="sibTrans" cxnId="{62263977-A5C2-49D0-BCFA-18183C4FB23D}">
      <dgm:prSet/>
      <dgm:spPr/>
      <dgm:t>
        <a:bodyPr/>
        <a:lstStyle/>
        <a:p>
          <a:endParaRPr lang="en-GB"/>
        </a:p>
      </dgm:t>
    </dgm:pt>
    <dgm:pt modelId="{0AAA03BA-D2BC-4154-87DA-3350E91363C2}" type="pres">
      <dgm:prSet presAssocID="{9FCCE31D-0650-47FB-A616-76B592B5AF74}" presName="outerComposite" presStyleCnt="0">
        <dgm:presLayoutVars>
          <dgm:chMax val="5"/>
          <dgm:dir/>
          <dgm:resizeHandles val="exact"/>
        </dgm:presLayoutVars>
      </dgm:prSet>
      <dgm:spPr/>
    </dgm:pt>
    <dgm:pt modelId="{D2D715E9-D7F1-4F94-BCFC-FD3DFFFC55FB}" type="pres">
      <dgm:prSet presAssocID="{9FCCE31D-0650-47FB-A616-76B592B5AF74}" presName="dummyMaxCanvas" presStyleCnt="0">
        <dgm:presLayoutVars/>
      </dgm:prSet>
      <dgm:spPr/>
    </dgm:pt>
    <dgm:pt modelId="{2ADD9346-DF7A-4E9E-90FF-B3A78CD2886E}" type="pres">
      <dgm:prSet presAssocID="{9FCCE31D-0650-47FB-A616-76B592B5AF74}" presName="FourNodes_1" presStyleLbl="node1" presStyleIdx="0" presStyleCnt="4">
        <dgm:presLayoutVars>
          <dgm:bulletEnabled val="1"/>
        </dgm:presLayoutVars>
      </dgm:prSet>
      <dgm:spPr/>
    </dgm:pt>
    <dgm:pt modelId="{F3987D42-F48A-4956-9BA3-DFFBF624D272}" type="pres">
      <dgm:prSet presAssocID="{9FCCE31D-0650-47FB-A616-76B592B5AF74}" presName="FourNodes_2" presStyleLbl="node1" presStyleIdx="1" presStyleCnt="4">
        <dgm:presLayoutVars>
          <dgm:bulletEnabled val="1"/>
        </dgm:presLayoutVars>
      </dgm:prSet>
      <dgm:spPr/>
    </dgm:pt>
    <dgm:pt modelId="{FEA7D0AF-BB5D-4CCF-80BB-91B58FB2F7EB}" type="pres">
      <dgm:prSet presAssocID="{9FCCE31D-0650-47FB-A616-76B592B5AF74}" presName="FourNodes_3" presStyleLbl="node1" presStyleIdx="2" presStyleCnt="4">
        <dgm:presLayoutVars>
          <dgm:bulletEnabled val="1"/>
        </dgm:presLayoutVars>
      </dgm:prSet>
      <dgm:spPr/>
    </dgm:pt>
    <dgm:pt modelId="{DFEC3BC3-CF46-41E1-98E0-6979065FBC8F}" type="pres">
      <dgm:prSet presAssocID="{9FCCE31D-0650-47FB-A616-76B592B5AF74}" presName="FourNodes_4" presStyleLbl="node1" presStyleIdx="3" presStyleCnt="4">
        <dgm:presLayoutVars>
          <dgm:bulletEnabled val="1"/>
        </dgm:presLayoutVars>
      </dgm:prSet>
      <dgm:spPr/>
    </dgm:pt>
    <dgm:pt modelId="{5BE48BD0-E11B-4F97-AEA9-A324CA7605C9}" type="pres">
      <dgm:prSet presAssocID="{9FCCE31D-0650-47FB-A616-76B592B5AF74}" presName="FourConn_1-2" presStyleLbl="fgAccFollowNode1" presStyleIdx="0" presStyleCnt="3">
        <dgm:presLayoutVars>
          <dgm:bulletEnabled val="1"/>
        </dgm:presLayoutVars>
      </dgm:prSet>
      <dgm:spPr/>
    </dgm:pt>
    <dgm:pt modelId="{85AF2CB2-58CF-4582-B836-5EC02E5394E8}" type="pres">
      <dgm:prSet presAssocID="{9FCCE31D-0650-47FB-A616-76B592B5AF74}" presName="FourConn_2-3" presStyleLbl="fgAccFollowNode1" presStyleIdx="1" presStyleCnt="3">
        <dgm:presLayoutVars>
          <dgm:bulletEnabled val="1"/>
        </dgm:presLayoutVars>
      </dgm:prSet>
      <dgm:spPr/>
    </dgm:pt>
    <dgm:pt modelId="{DEE2AE78-E001-439B-B27D-B63AD1AA4437}" type="pres">
      <dgm:prSet presAssocID="{9FCCE31D-0650-47FB-A616-76B592B5AF74}" presName="FourConn_3-4" presStyleLbl="fgAccFollowNode1" presStyleIdx="2" presStyleCnt="3">
        <dgm:presLayoutVars>
          <dgm:bulletEnabled val="1"/>
        </dgm:presLayoutVars>
      </dgm:prSet>
      <dgm:spPr/>
    </dgm:pt>
    <dgm:pt modelId="{B322D083-B328-415C-A267-F0A5CA968BDE}" type="pres">
      <dgm:prSet presAssocID="{9FCCE31D-0650-47FB-A616-76B592B5AF74}" presName="FourNodes_1_text" presStyleLbl="node1" presStyleIdx="3" presStyleCnt="4">
        <dgm:presLayoutVars>
          <dgm:bulletEnabled val="1"/>
        </dgm:presLayoutVars>
      </dgm:prSet>
      <dgm:spPr/>
    </dgm:pt>
    <dgm:pt modelId="{4A6E23D7-E2F5-4557-AFE6-B54E8E159359}" type="pres">
      <dgm:prSet presAssocID="{9FCCE31D-0650-47FB-A616-76B592B5AF74}" presName="FourNodes_2_text" presStyleLbl="node1" presStyleIdx="3" presStyleCnt="4">
        <dgm:presLayoutVars>
          <dgm:bulletEnabled val="1"/>
        </dgm:presLayoutVars>
      </dgm:prSet>
      <dgm:spPr/>
    </dgm:pt>
    <dgm:pt modelId="{FFA8C353-FDE9-4B29-9D74-0C5E6BDD17FB}" type="pres">
      <dgm:prSet presAssocID="{9FCCE31D-0650-47FB-A616-76B592B5AF74}" presName="FourNodes_3_text" presStyleLbl="node1" presStyleIdx="3" presStyleCnt="4">
        <dgm:presLayoutVars>
          <dgm:bulletEnabled val="1"/>
        </dgm:presLayoutVars>
      </dgm:prSet>
      <dgm:spPr/>
    </dgm:pt>
    <dgm:pt modelId="{388EEE28-577B-4BB5-BA4F-51216BA2EC09}" type="pres">
      <dgm:prSet presAssocID="{9FCCE31D-0650-47FB-A616-76B592B5AF74}" presName="FourNodes_4_text" presStyleLbl="node1" presStyleIdx="3" presStyleCnt="4">
        <dgm:presLayoutVars>
          <dgm:bulletEnabled val="1"/>
        </dgm:presLayoutVars>
      </dgm:prSet>
      <dgm:spPr/>
    </dgm:pt>
  </dgm:ptLst>
  <dgm:cxnLst>
    <dgm:cxn modelId="{239FF43F-C7B6-4D2E-BF24-937B54069B3F}" srcId="{9FCCE31D-0650-47FB-A616-76B592B5AF74}" destId="{2D1BB8CE-6D5A-47B1-9F92-F49B33FF4C09}" srcOrd="0" destOrd="0" parTransId="{E3B04044-DB6C-479F-9B32-1FDB38E391DE}" sibTransId="{8FC8B722-4386-4A39-A74F-AEA894A0689A}"/>
    <dgm:cxn modelId="{67CFEB41-03D5-47BE-89C4-6E458B5E4928}" type="presOf" srcId="{15217EBE-D307-4B41-A2CF-DBFEAC74FFF4}" destId="{85AF2CB2-58CF-4582-B836-5EC02E5394E8}" srcOrd="0" destOrd="0" presId="urn:microsoft.com/office/officeart/2005/8/layout/vProcess5"/>
    <dgm:cxn modelId="{E7679B4A-3BB1-4812-BE89-9F75D290901C}" type="presOf" srcId="{659C0C12-3B3A-49A1-8337-55EEB643E6FB}" destId="{388EEE28-577B-4BB5-BA4F-51216BA2EC09}" srcOrd="1" destOrd="0" presId="urn:microsoft.com/office/officeart/2005/8/layout/vProcess5"/>
    <dgm:cxn modelId="{EBBB9B4C-A021-4D80-B3CB-49E68F40B18D}" type="presOf" srcId="{9EA6464F-0038-425F-9758-C8414025A896}" destId="{4A6E23D7-E2F5-4557-AFE6-B54E8E159359}" srcOrd="1" destOrd="0" presId="urn:microsoft.com/office/officeart/2005/8/layout/vProcess5"/>
    <dgm:cxn modelId="{6B7D836E-8AC2-4B20-BC50-D925BCDE4F0D}" type="presOf" srcId="{F1C4079C-AFE1-4B4B-9005-73F0CB8639A8}" destId="{DEE2AE78-E001-439B-B27D-B63AD1AA4437}" srcOrd="0" destOrd="0" presId="urn:microsoft.com/office/officeart/2005/8/layout/vProcess5"/>
    <dgm:cxn modelId="{62263977-A5C2-49D0-BCFA-18183C4FB23D}" srcId="{9FCCE31D-0650-47FB-A616-76B592B5AF74}" destId="{C9662887-AF52-4A6F-9C93-7067195954D4}" srcOrd="2" destOrd="0" parTransId="{33F567C9-1015-43A0-B942-D82CCF75F7F1}" sibTransId="{F1C4079C-AFE1-4B4B-9005-73F0CB8639A8}"/>
    <dgm:cxn modelId="{6A5E6999-6E6E-4EBF-9F61-DE2E4753DA7B}" type="presOf" srcId="{C9662887-AF52-4A6F-9C93-7067195954D4}" destId="{FEA7D0AF-BB5D-4CCF-80BB-91B58FB2F7EB}" srcOrd="0" destOrd="0" presId="urn:microsoft.com/office/officeart/2005/8/layout/vProcess5"/>
    <dgm:cxn modelId="{95B2FF9C-73E9-48CD-9CD3-8B161D376D54}" type="presOf" srcId="{9FCCE31D-0650-47FB-A616-76B592B5AF74}" destId="{0AAA03BA-D2BC-4154-87DA-3350E91363C2}" srcOrd="0" destOrd="0" presId="urn:microsoft.com/office/officeart/2005/8/layout/vProcess5"/>
    <dgm:cxn modelId="{1D178EC0-63F2-4A6C-9AEA-37EDCC3D7FF4}" type="presOf" srcId="{9EA6464F-0038-425F-9758-C8414025A896}" destId="{F3987D42-F48A-4956-9BA3-DFFBF624D272}" srcOrd="0" destOrd="0" presId="urn:microsoft.com/office/officeart/2005/8/layout/vProcess5"/>
    <dgm:cxn modelId="{01EA50CD-24B0-4EF9-8BC8-DCD1A4191832}" srcId="{9FCCE31D-0650-47FB-A616-76B592B5AF74}" destId="{9EA6464F-0038-425F-9758-C8414025A896}" srcOrd="1" destOrd="0" parTransId="{0A34C7B6-5FA8-4CA8-9F8E-41B22C6C84A7}" sibTransId="{15217EBE-D307-4B41-A2CF-DBFEAC74FFF4}"/>
    <dgm:cxn modelId="{E1EB82DA-C6A7-4EDB-9ABF-3A9F4725BB16}" type="presOf" srcId="{C9662887-AF52-4A6F-9C93-7067195954D4}" destId="{FFA8C353-FDE9-4B29-9D74-0C5E6BDD17FB}" srcOrd="1" destOrd="0" presId="urn:microsoft.com/office/officeart/2005/8/layout/vProcess5"/>
    <dgm:cxn modelId="{E848A8DA-7FB5-48F4-BBBF-EE4AAFF17CBC}" srcId="{9FCCE31D-0650-47FB-A616-76B592B5AF74}" destId="{659C0C12-3B3A-49A1-8337-55EEB643E6FB}" srcOrd="3" destOrd="0" parTransId="{AB16D563-47F6-42F8-9241-B165B8D68F33}" sibTransId="{69D61008-974A-4270-8BC2-FC47C2CFCF33}"/>
    <dgm:cxn modelId="{96F334DF-63CD-48EC-BA51-4A629255DF35}" type="presOf" srcId="{2D1BB8CE-6D5A-47B1-9F92-F49B33FF4C09}" destId="{B322D083-B328-415C-A267-F0A5CA968BDE}" srcOrd="1" destOrd="0" presId="urn:microsoft.com/office/officeart/2005/8/layout/vProcess5"/>
    <dgm:cxn modelId="{35F491DF-9019-4C31-AA99-1CE6A9AB8AC3}" type="presOf" srcId="{8FC8B722-4386-4A39-A74F-AEA894A0689A}" destId="{5BE48BD0-E11B-4F97-AEA9-A324CA7605C9}" srcOrd="0" destOrd="0" presId="urn:microsoft.com/office/officeart/2005/8/layout/vProcess5"/>
    <dgm:cxn modelId="{3263B5EE-09E0-4C60-955B-87CA01E0791F}" type="presOf" srcId="{659C0C12-3B3A-49A1-8337-55EEB643E6FB}" destId="{DFEC3BC3-CF46-41E1-98E0-6979065FBC8F}" srcOrd="0" destOrd="0" presId="urn:microsoft.com/office/officeart/2005/8/layout/vProcess5"/>
    <dgm:cxn modelId="{A494B8F4-916D-48A1-ACDC-11B1BE9ABC1C}" type="presOf" srcId="{2D1BB8CE-6D5A-47B1-9F92-F49B33FF4C09}" destId="{2ADD9346-DF7A-4E9E-90FF-B3A78CD2886E}" srcOrd="0" destOrd="0" presId="urn:microsoft.com/office/officeart/2005/8/layout/vProcess5"/>
    <dgm:cxn modelId="{60F69A51-E5C6-4BEB-BF3F-DC1C88C98C1B}" type="presParOf" srcId="{0AAA03BA-D2BC-4154-87DA-3350E91363C2}" destId="{D2D715E9-D7F1-4F94-BCFC-FD3DFFFC55FB}" srcOrd="0" destOrd="0" presId="urn:microsoft.com/office/officeart/2005/8/layout/vProcess5"/>
    <dgm:cxn modelId="{1A47879C-7739-49AB-B075-7828B55910D3}" type="presParOf" srcId="{0AAA03BA-D2BC-4154-87DA-3350E91363C2}" destId="{2ADD9346-DF7A-4E9E-90FF-B3A78CD2886E}" srcOrd="1" destOrd="0" presId="urn:microsoft.com/office/officeart/2005/8/layout/vProcess5"/>
    <dgm:cxn modelId="{9BA23F9A-086F-4AEB-8BC3-B6555CDBF523}" type="presParOf" srcId="{0AAA03BA-D2BC-4154-87DA-3350E91363C2}" destId="{F3987D42-F48A-4956-9BA3-DFFBF624D272}" srcOrd="2" destOrd="0" presId="urn:microsoft.com/office/officeart/2005/8/layout/vProcess5"/>
    <dgm:cxn modelId="{68DC79D5-0C96-4976-839D-ED480043387B}" type="presParOf" srcId="{0AAA03BA-D2BC-4154-87DA-3350E91363C2}" destId="{FEA7D0AF-BB5D-4CCF-80BB-91B58FB2F7EB}" srcOrd="3" destOrd="0" presId="urn:microsoft.com/office/officeart/2005/8/layout/vProcess5"/>
    <dgm:cxn modelId="{5ADDDE25-068F-4CE3-B2CC-2B84BFF15EC1}" type="presParOf" srcId="{0AAA03BA-D2BC-4154-87DA-3350E91363C2}" destId="{DFEC3BC3-CF46-41E1-98E0-6979065FBC8F}" srcOrd="4" destOrd="0" presId="urn:microsoft.com/office/officeart/2005/8/layout/vProcess5"/>
    <dgm:cxn modelId="{03995FEC-AD53-43BB-B0FC-1F9B27E94E3C}" type="presParOf" srcId="{0AAA03BA-D2BC-4154-87DA-3350E91363C2}" destId="{5BE48BD0-E11B-4F97-AEA9-A324CA7605C9}" srcOrd="5" destOrd="0" presId="urn:microsoft.com/office/officeart/2005/8/layout/vProcess5"/>
    <dgm:cxn modelId="{CC4003A1-405D-4E93-B7EC-81BB1DF8FFAB}" type="presParOf" srcId="{0AAA03BA-D2BC-4154-87DA-3350E91363C2}" destId="{85AF2CB2-58CF-4582-B836-5EC02E5394E8}" srcOrd="6" destOrd="0" presId="urn:microsoft.com/office/officeart/2005/8/layout/vProcess5"/>
    <dgm:cxn modelId="{183240AD-B21C-489D-AF77-4A61375AF7E0}" type="presParOf" srcId="{0AAA03BA-D2BC-4154-87DA-3350E91363C2}" destId="{DEE2AE78-E001-439B-B27D-B63AD1AA4437}" srcOrd="7" destOrd="0" presId="urn:microsoft.com/office/officeart/2005/8/layout/vProcess5"/>
    <dgm:cxn modelId="{65E7F1FA-2691-423F-A9A5-1396A825DADD}" type="presParOf" srcId="{0AAA03BA-D2BC-4154-87DA-3350E91363C2}" destId="{B322D083-B328-415C-A267-F0A5CA968BDE}" srcOrd="8" destOrd="0" presId="urn:microsoft.com/office/officeart/2005/8/layout/vProcess5"/>
    <dgm:cxn modelId="{90822583-94FF-4E21-9C52-E5D8548916EF}" type="presParOf" srcId="{0AAA03BA-D2BC-4154-87DA-3350E91363C2}" destId="{4A6E23D7-E2F5-4557-AFE6-B54E8E159359}" srcOrd="9" destOrd="0" presId="urn:microsoft.com/office/officeart/2005/8/layout/vProcess5"/>
    <dgm:cxn modelId="{D78093A1-71F1-4D87-97C5-E5E9E85B60E7}" type="presParOf" srcId="{0AAA03BA-D2BC-4154-87DA-3350E91363C2}" destId="{FFA8C353-FDE9-4B29-9D74-0C5E6BDD17FB}" srcOrd="10" destOrd="0" presId="urn:microsoft.com/office/officeart/2005/8/layout/vProcess5"/>
    <dgm:cxn modelId="{37316E23-911B-4172-9D4F-23C918C4001D}" type="presParOf" srcId="{0AAA03BA-D2BC-4154-87DA-3350E91363C2}" destId="{388EEE28-577B-4BB5-BA4F-51216BA2EC0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87FF0-AE10-4A0C-854B-55E039F7C4F7}">
      <dsp:nvSpPr>
        <dsp:cNvPr id="0" name=""/>
        <dsp:cNvSpPr/>
      </dsp:nvSpPr>
      <dsp:spPr>
        <a:xfrm>
          <a:off x="0" y="852906"/>
          <a:ext cx="5914209" cy="15745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C95C1-9ABD-4B5F-8C13-274124761D27}">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74035C-049A-414D-88FE-95E470C67448}">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844550">
            <a:lnSpc>
              <a:spcPct val="90000"/>
            </a:lnSpc>
            <a:spcBef>
              <a:spcPct val="0"/>
            </a:spcBef>
            <a:spcAft>
              <a:spcPct val="35000"/>
            </a:spcAft>
            <a:buNone/>
          </a:pPr>
          <a:r>
            <a:rPr lang="en-GB" sz="1900" kern="1200"/>
            <a:t>‘research’ means the attempt to derive generalisable new knowledge by addressing clearly defined questions with systematic and rigorous methods.</a:t>
          </a:r>
          <a:endParaRPr lang="en-US" sz="1900" kern="1200"/>
        </a:p>
      </dsp:txBody>
      <dsp:txXfrm>
        <a:off x="1818659" y="852906"/>
        <a:ext cx="4095549" cy="1574597"/>
      </dsp:txXfrm>
    </dsp:sp>
    <dsp:sp modelId="{92AE0617-AC58-4EC8-85C0-038DB9835943}">
      <dsp:nvSpPr>
        <dsp:cNvPr id="0" name=""/>
        <dsp:cNvSpPr/>
      </dsp:nvSpPr>
      <dsp:spPr>
        <a:xfrm>
          <a:off x="0" y="2821153"/>
          <a:ext cx="5914209" cy="157459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AE0A-4FD4-40F1-9F9A-E1EAD52F25F7}">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7223B0-C446-4E11-8CBF-E03B55407AC2}">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844550">
            <a:lnSpc>
              <a:spcPct val="90000"/>
            </a:lnSpc>
            <a:spcBef>
              <a:spcPct val="0"/>
            </a:spcBef>
            <a:spcAft>
              <a:spcPct val="35000"/>
            </a:spcAft>
            <a:buNone/>
          </a:pPr>
          <a:r>
            <a:rPr lang="en-GB" sz="1900" i="1" kern="1200"/>
            <a:t>Health Research Authority, 2016</a:t>
          </a:r>
          <a:endParaRPr lang="en-US" sz="1900" kern="1200"/>
        </a:p>
      </dsp:txBody>
      <dsp:txXfrm>
        <a:off x="1818659" y="2821153"/>
        <a:ext cx="4095549" cy="15745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3635D-ADF3-4CCB-85D3-98D987C8BF95}">
      <dsp:nvSpPr>
        <dsp:cNvPr id="0" name=""/>
        <dsp:cNvSpPr/>
      </dsp:nvSpPr>
      <dsp:spPr>
        <a:xfrm>
          <a:off x="0" y="339048"/>
          <a:ext cx="5914209" cy="86112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Enables us to explore exciting questions in systematic way</a:t>
          </a:r>
          <a:endParaRPr lang="en-US" sz="2300" kern="1200"/>
        </a:p>
      </dsp:txBody>
      <dsp:txXfrm>
        <a:off x="42036" y="381084"/>
        <a:ext cx="5830137" cy="777048"/>
      </dsp:txXfrm>
    </dsp:sp>
    <dsp:sp modelId="{90236F6E-371E-48A7-AACE-DAB805D3AEC5}">
      <dsp:nvSpPr>
        <dsp:cNvPr id="0" name=""/>
        <dsp:cNvSpPr/>
      </dsp:nvSpPr>
      <dsp:spPr>
        <a:xfrm>
          <a:off x="0" y="1266408"/>
          <a:ext cx="5914209" cy="861120"/>
        </a:xfrm>
        <a:prstGeom prst="round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Allows to provide evidence to support (or refute) our (or other peoples’) hunches or anecdotes </a:t>
          </a:r>
          <a:endParaRPr lang="en-US" sz="2300" kern="1200"/>
        </a:p>
      </dsp:txBody>
      <dsp:txXfrm>
        <a:off x="42036" y="1308444"/>
        <a:ext cx="5830137" cy="777048"/>
      </dsp:txXfrm>
    </dsp:sp>
    <dsp:sp modelId="{D9AE5D7D-DD4D-4A18-B922-63A3E5D5CC6E}">
      <dsp:nvSpPr>
        <dsp:cNvPr id="0" name=""/>
        <dsp:cNvSpPr/>
      </dsp:nvSpPr>
      <dsp:spPr>
        <a:xfrm>
          <a:off x="0" y="2193768"/>
          <a:ext cx="5914209" cy="86112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Develops our ability to critically question the “status quo”</a:t>
          </a:r>
          <a:endParaRPr lang="en-US" sz="2300" kern="1200"/>
        </a:p>
      </dsp:txBody>
      <dsp:txXfrm>
        <a:off x="42036" y="2235804"/>
        <a:ext cx="5830137" cy="777048"/>
      </dsp:txXfrm>
    </dsp:sp>
    <dsp:sp modelId="{FC40BE4B-CD08-4F95-9E76-DD6FA5C86342}">
      <dsp:nvSpPr>
        <dsp:cNvPr id="0" name=""/>
        <dsp:cNvSpPr/>
      </dsp:nvSpPr>
      <dsp:spPr>
        <a:xfrm>
          <a:off x="0" y="3121128"/>
          <a:ext cx="5914209" cy="861120"/>
        </a:xfrm>
        <a:prstGeom prst="round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Become familiar with empirical papers rather than anecdotal articles </a:t>
          </a:r>
          <a:endParaRPr lang="en-US" sz="2300" kern="1200"/>
        </a:p>
      </dsp:txBody>
      <dsp:txXfrm>
        <a:off x="42036" y="3163164"/>
        <a:ext cx="5830137" cy="777048"/>
      </dsp:txXfrm>
    </dsp:sp>
    <dsp:sp modelId="{2CB048C5-B353-49F2-BFE9-910A68F729E0}">
      <dsp:nvSpPr>
        <dsp:cNvPr id="0" name=""/>
        <dsp:cNvSpPr/>
      </dsp:nvSpPr>
      <dsp:spPr>
        <a:xfrm>
          <a:off x="0" y="4048488"/>
          <a:ext cx="5914209" cy="86112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Excellent for continuing professional development</a:t>
          </a:r>
          <a:endParaRPr lang="en-US" sz="2300" kern="1200"/>
        </a:p>
      </dsp:txBody>
      <dsp:txXfrm>
        <a:off x="42036" y="4090524"/>
        <a:ext cx="5830137" cy="777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E821A1-B7FF-4419-99A5-0EB45CBC2CF8}">
      <dsp:nvSpPr>
        <dsp:cNvPr id="0" name=""/>
        <dsp:cNvSpPr/>
      </dsp:nvSpPr>
      <dsp:spPr>
        <a:xfrm>
          <a:off x="0" y="23721"/>
          <a:ext cx="9601196" cy="514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Wide range of methods to use when doing research e.g: </a:t>
          </a:r>
          <a:endParaRPr lang="en-US" sz="2200" kern="1200"/>
        </a:p>
      </dsp:txBody>
      <dsp:txXfrm>
        <a:off x="25130" y="48851"/>
        <a:ext cx="9550936" cy="464540"/>
      </dsp:txXfrm>
    </dsp:sp>
    <dsp:sp modelId="{1DCC157B-D920-41DF-8816-0D4447C76FE3}">
      <dsp:nvSpPr>
        <dsp:cNvPr id="0" name=""/>
        <dsp:cNvSpPr/>
      </dsp:nvSpPr>
      <dsp:spPr>
        <a:xfrm>
          <a:off x="0" y="601881"/>
          <a:ext cx="9601196" cy="514800"/>
        </a:xfrm>
        <a:prstGeom prst="roundRect">
          <a:avLst/>
        </a:prstGeom>
        <a:solidFill>
          <a:schemeClr val="accent2">
            <a:hueOff val="840789"/>
            <a:satOff val="-893"/>
            <a:lumOff val="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Talking to people (interviews, discussion groups) </a:t>
          </a:r>
          <a:endParaRPr lang="en-US" sz="2200" kern="1200"/>
        </a:p>
      </dsp:txBody>
      <dsp:txXfrm>
        <a:off x="25130" y="627011"/>
        <a:ext cx="9550936" cy="464540"/>
      </dsp:txXfrm>
    </dsp:sp>
    <dsp:sp modelId="{3061F3FD-EC17-4520-BB8A-DEA8B1FAC869}">
      <dsp:nvSpPr>
        <dsp:cNvPr id="0" name=""/>
        <dsp:cNvSpPr/>
      </dsp:nvSpPr>
      <dsp:spPr>
        <a:xfrm>
          <a:off x="0" y="1180041"/>
          <a:ext cx="9601196" cy="514800"/>
        </a:xfrm>
        <a:prstGeom prst="roundRect">
          <a:avLst/>
        </a:prstGeom>
        <a:solidFill>
          <a:schemeClr val="accent2">
            <a:hueOff val="1681577"/>
            <a:satOff val="-1786"/>
            <a:lumOff val="13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Giving people questionnaires (measuring attitudes, feelings, health etc.) </a:t>
          </a:r>
          <a:endParaRPr lang="en-US" sz="2200" kern="1200"/>
        </a:p>
      </dsp:txBody>
      <dsp:txXfrm>
        <a:off x="25130" y="1205171"/>
        <a:ext cx="9550936" cy="464540"/>
      </dsp:txXfrm>
    </dsp:sp>
    <dsp:sp modelId="{FC6A38CE-DE66-482A-8159-406E45A215B1}">
      <dsp:nvSpPr>
        <dsp:cNvPr id="0" name=""/>
        <dsp:cNvSpPr/>
      </dsp:nvSpPr>
      <dsp:spPr>
        <a:xfrm>
          <a:off x="0" y="1758201"/>
          <a:ext cx="9601196" cy="514800"/>
        </a:xfrm>
        <a:prstGeom prst="roundRect">
          <a:avLst/>
        </a:prstGeom>
        <a:solidFill>
          <a:schemeClr val="accent2">
            <a:hueOff val="2522366"/>
            <a:satOff val="-2679"/>
            <a:lumOff val="2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Intervention research (implementing something new and seeing if it works)</a:t>
          </a:r>
          <a:endParaRPr lang="en-US" sz="2200" kern="1200"/>
        </a:p>
      </dsp:txBody>
      <dsp:txXfrm>
        <a:off x="25130" y="1783331"/>
        <a:ext cx="9550936" cy="464540"/>
      </dsp:txXfrm>
    </dsp:sp>
    <dsp:sp modelId="{593B918F-B444-474B-B42B-46255D178046}">
      <dsp:nvSpPr>
        <dsp:cNvPr id="0" name=""/>
        <dsp:cNvSpPr/>
      </dsp:nvSpPr>
      <dsp:spPr>
        <a:xfrm>
          <a:off x="0" y="2336361"/>
          <a:ext cx="9601196" cy="514800"/>
        </a:xfrm>
        <a:prstGeom prst="round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Experimental research (testing or manipulating things in a controlled setting)</a:t>
          </a:r>
          <a:endParaRPr lang="en-US" sz="2200" kern="1200"/>
        </a:p>
      </dsp:txBody>
      <dsp:txXfrm>
        <a:off x="25130" y="2361491"/>
        <a:ext cx="9550936" cy="4645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D8195-522A-429A-9372-0A1BEEB5C9F0}">
      <dsp:nvSpPr>
        <dsp:cNvPr id="0" name=""/>
        <dsp:cNvSpPr/>
      </dsp:nvSpPr>
      <dsp:spPr>
        <a:xfrm>
          <a:off x="0" y="69588"/>
          <a:ext cx="5914209" cy="97812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Variables – things we are interested in understanding why they vary as they do</a:t>
          </a:r>
          <a:endParaRPr lang="en-US" sz="1900" kern="1200"/>
        </a:p>
      </dsp:txBody>
      <dsp:txXfrm>
        <a:off x="47748" y="117336"/>
        <a:ext cx="5818713" cy="882624"/>
      </dsp:txXfrm>
    </dsp:sp>
    <dsp:sp modelId="{ABE37875-3124-47C8-BA92-D27E99C45344}">
      <dsp:nvSpPr>
        <dsp:cNvPr id="0" name=""/>
        <dsp:cNvSpPr/>
      </dsp:nvSpPr>
      <dsp:spPr>
        <a:xfrm>
          <a:off x="0" y="1102428"/>
          <a:ext cx="5914209" cy="978120"/>
        </a:xfrm>
        <a:prstGeom prst="round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Independent variables  - interested in knowing what effect/influence this has on another thing (the DV). Often manipulated by a research but could be e.g. gender</a:t>
          </a:r>
          <a:endParaRPr lang="en-US" sz="1900" kern="1200"/>
        </a:p>
      </dsp:txBody>
      <dsp:txXfrm>
        <a:off x="47748" y="1150176"/>
        <a:ext cx="5818713" cy="882624"/>
      </dsp:txXfrm>
    </dsp:sp>
    <dsp:sp modelId="{0E9F3C01-EF57-4B4F-A781-BD0542058B64}">
      <dsp:nvSpPr>
        <dsp:cNvPr id="0" name=""/>
        <dsp:cNvSpPr/>
      </dsp:nvSpPr>
      <dsp:spPr>
        <a:xfrm>
          <a:off x="0" y="2135268"/>
          <a:ext cx="5914209" cy="97812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Dependent variable – main thing of interest to the researcher – may or may not change as a result of the IV being manipulated or changed</a:t>
          </a:r>
          <a:endParaRPr lang="en-US" sz="1900" kern="1200"/>
        </a:p>
      </dsp:txBody>
      <dsp:txXfrm>
        <a:off x="47748" y="2183016"/>
        <a:ext cx="5818713" cy="882624"/>
      </dsp:txXfrm>
    </dsp:sp>
    <dsp:sp modelId="{F184FEE6-4326-46BE-909A-6413AFB2F1B3}">
      <dsp:nvSpPr>
        <dsp:cNvPr id="0" name=""/>
        <dsp:cNvSpPr/>
      </dsp:nvSpPr>
      <dsp:spPr>
        <a:xfrm>
          <a:off x="0" y="3168108"/>
          <a:ext cx="5914209" cy="978120"/>
        </a:xfrm>
        <a:prstGeom prst="round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Confounding variables – the annoying thing you forgot to measure which could mess your study up!</a:t>
          </a:r>
          <a:endParaRPr lang="en-US" sz="1900" kern="1200"/>
        </a:p>
      </dsp:txBody>
      <dsp:txXfrm>
        <a:off x="47748" y="3215856"/>
        <a:ext cx="5818713" cy="882624"/>
      </dsp:txXfrm>
    </dsp:sp>
    <dsp:sp modelId="{8F7CE15D-993E-4667-B95D-193C3959ECDB}">
      <dsp:nvSpPr>
        <dsp:cNvPr id="0" name=""/>
        <dsp:cNvSpPr/>
      </dsp:nvSpPr>
      <dsp:spPr>
        <a:xfrm>
          <a:off x="0" y="4200948"/>
          <a:ext cx="5914209" cy="97812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Extraneous variables – that really annoying thing you could never have anticipated!</a:t>
          </a:r>
          <a:endParaRPr lang="en-US" sz="1900" kern="1200"/>
        </a:p>
      </dsp:txBody>
      <dsp:txXfrm>
        <a:off x="47748" y="4248696"/>
        <a:ext cx="5818713" cy="882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3DCEE-FF9A-4B46-BBCA-EA725FD017A9}">
      <dsp:nvSpPr>
        <dsp:cNvPr id="0" name=""/>
        <dsp:cNvSpPr/>
      </dsp:nvSpPr>
      <dsp:spPr>
        <a:xfrm>
          <a:off x="0" y="128898"/>
          <a:ext cx="5914209" cy="163098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Operational definition – often the most important aspect of research design, yet the most often forgotten about…</a:t>
          </a:r>
          <a:endParaRPr lang="en-US" sz="1700" kern="1200"/>
        </a:p>
      </dsp:txBody>
      <dsp:txXfrm>
        <a:off x="79618" y="208516"/>
        <a:ext cx="5754973" cy="1471744"/>
      </dsp:txXfrm>
    </dsp:sp>
    <dsp:sp modelId="{59562233-348D-4B8E-890F-F0936D918076}">
      <dsp:nvSpPr>
        <dsp:cNvPr id="0" name=""/>
        <dsp:cNvSpPr/>
      </dsp:nvSpPr>
      <dsp:spPr>
        <a:xfrm>
          <a:off x="0" y="1808838"/>
          <a:ext cx="5914209" cy="163098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i="1" u="sng" kern="1200" dirty="0"/>
            <a:t>Mental processes cannot be observed directly</a:t>
          </a:r>
          <a:r>
            <a:rPr lang="en-GB" sz="1700" kern="1200" dirty="0"/>
            <a:t>, because all psychological concepts and labels, like learning, memory, motivation, personality, etc, are inside your mind/brain. Therefore, to study and measure them you need to measure something that reflects these processes. These "stand-ins" for mental processes are called </a:t>
          </a:r>
          <a:r>
            <a:rPr lang="en-GB" sz="1700" b="1" kern="1200" dirty="0"/>
            <a:t>operational definitions</a:t>
          </a:r>
          <a:r>
            <a:rPr lang="en-GB" sz="1700" kern="1200" dirty="0"/>
            <a:t>.</a:t>
          </a:r>
          <a:endParaRPr lang="en-US" sz="1700" kern="1200" dirty="0"/>
        </a:p>
      </dsp:txBody>
      <dsp:txXfrm>
        <a:off x="79618" y="1888456"/>
        <a:ext cx="5754973" cy="1471744"/>
      </dsp:txXfrm>
    </dsp:sp>
    <dsp:sp modelId="{A81766E9-B293-42D9-BB0D-3CBA03D63108}">
      <dsp:nvSpPr>
        <dsp:cNvPr id="0" name=""/>
        <dsp:cNvSpPr/>
      </dsp:nvSpPr>
      <dsp:spPr>
        <a:xfrm>
          <a:off x="0" y="3488778"/>
          <a:ext cx="5914209" cy="163098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statement of the ways in which a researcher is going to measure behaviours or qualities. E.g., if you wanted to measure and define "life change".  You could do this by giving people the Social Readjustment Rating Scale and then operationally define "life change" as the score on the social readjustment rating scale.</a:t>
          </a:r>
          <a:endParaRPr lang="en-US" sz="1700" kern="1200"/>
        </a:p>
      </dsp:txBody>
      <dsp:txXfrm>
        <a:off x="79618" y="3568396"/>
        <a:ext cx="5754973" cy="1471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85509-3C85-4233-9CF5-44998D5C6234}">
      <dsp:nvSpPr>
        <dsp:cNvPr id="0" name=""/>
        <dsp:cNvSpPr/>
      </dsp:nvSpPr>
      <dsp:spPr>
        <a:xfrm>
          <a:off x="0" y="640"/>
          <a:ext cx="5914209"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6CE17-8722-4691-A533-0FFDD7C5923A}">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FDFBB4-C79B-489B-BCC0-B4AEBE9E52D1}">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00100">
            <a:lnSpc>
              <a:spcPct val="90000"/>
            </a:lnSpc>
            <a:spcBef>
              <a:spcPct val="0"/>
            </a:spcBef>
            <a:spcAft>
              <a:spcPct val="35000"/>
            </a:spcAft>
            <a:buNone/>
          </a:pPr>
          <a:r>
            <a:rPr lang="en-GB" sz="1800" kern="1200"/>
            <a:t>A hypothesis is a tentative statement about the relationship between two or more </a:t>
          </a:r>
          <a:r>
            <a:rPr lang="en-GB" sz="1800" kern="1200">
              <a:hlinkClick xmlns:r="http://schemas.openxmlformats.org/officeDocument/2006/relationships" r:id="rId3"/>
            </a:rPr>
            <a:t>variables</a:t>
          </a:r>
          <a:r>
            <a:rPr lang="en-GB" sz="1800" kern="1200"/>
            <a:t>. It is a specific, testable prediction about what you expect to happen in a study. </a:t>
          </a:r>
          <a:endParaRPr lang="en-US" sz="1800" kern="1200"/>
        </a:p>
      </dsp:txBody>
      <dsp:txXfrm>
        <a:off x="1731633" y="640"/>
        <a:ext cx="4182575" cy="1499250"/>
      </dsp:txXfrm>
    </dsp:sp>
    <dsp:sp modelId="{063992A7-8BFC-4810-8E41-8E0CF352FE02}">
      <dsp:nvSpPr>
        <dsp:cNvPr id="0" name=""/>
        <dsp:cNvSpPr/>
      </dsp:nvSpPr>
      <dsp:spPr>
        <a:xfrm>
          <a:off x="0" y="1874703"/>
          <a:ext cx="5914209"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E61D14-3DD0-4F4A-B7C8-436C69259672}">
      <dsp:nvSpPr>
        <dsp:cNvPr id="0" name=""/>
        <dsp:cNvSpPr/>
      </dsp:nvSpPr>
      <dsp:spPr>
        <a:xfrm>
          <a:off x="453523" y="2212034"/>
          <a:ext cx="824587" cy="82458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B07C6D-9FAC-401D-85CF-FE56C749159E}">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00100">
            <a:lnSpc>
              <a:spcPct val="90000"/>
            </a:lnSpc>
            <a:spcBef>
              <a:spcPct val="0"/>
            </a:spcBef>
            <a:spcAft>
              <a:spcPct val="35000"/>
            </a:spcAft>
            <a:buNone/>
          </a:pPr>
          <a:r>
            <a:rPr lang="en-GB" sz="1800" kern="1200"/>
            <a:t>It should simplify, not complicate, your understanding of a study</a:t>
          </a:r>
          <a:endParaRPr lang="en-US" sz="1800" kern="1200"/>
        </a:p>
      </dsp:txBody>
      <dsp:txXfrm>
        <a:off x="1731633" y="1874703"/>
        <a:ext cx="4182575" cy="1499250"/>
      </dsp:txXfrm>
    </dsp:sp>
    <dsp:sp modelId="{99219D77-73D2-4E7D-892D-D7D51F16DE65}">
      <dsp:nvSpPr>
        <dsp:cNvPr id="0" name=""/>
        <dsp:cNvSpPr/>
      </dsp:nvSpPr>
      <dsp:spPr>
        <a:xfrm>
          <a:off x="0" y="3748766"/>
          <a:ext cx="5914209"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17467-C254-4E7E-9899-083E9B3F1801}">
      <dsp:nvSpPr>
        <dsp:cNvPr id="0" name=""/>
        <dsp:cNvSpPr/>
      </dsp:nvSpPr>
      <dsp:spPr>
        <a:xfrm>
          <a:off x="453523" y="4086097"/>
          <a:ext cx="824587" cy="824587"/>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8211BF-32EA-4265-BAB5-0B7D8A9B2167}">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00100">
            <a:lnSpc>
              <a:spcPct val="90000"/>
            </a:lnSpc>
            <a:spcBef>
              <a:spcPct val="0"/>
            </a:spcBef>
            <a:spcAft>
              <a:spcPct val="35000"/>
            </a:spcAft>
            <a:buNone/>
          </a:pPr>
          <a:r>
            <a:rPr lang="en-GB" sz="1800" kern="1200"/>
            <a:t>Qualitative research does not use hypotheses as no statistical testing, but robust research questions are still required</a:t>
          </a:r>
          <a:endParaRPr lang="en-US" sz="1800" kern="1200"/>
        </a:p>
      </dsp:txBody>
      <dsp:txXfrm>
        <a:off x="1731633" y="3748766"/>
        <a:ext cx="4182575" cy="14992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F7384-4212-4F60-A641-B892452E9448}">
      <dsp:nvSpPr>
        <dsp:cNvPr id="0" name=""/>
        <dsp:cNvSpPr/>
      </dsp:nvSpPr>
      <dsp:spPr>
        <a:xfrm>
          <a:off x="0" y="0"/>
          <a:ext cx="7392921" cy="5174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1. Initial idea</a:t>
          </a:r>
          <a:endParaRPr lang="en-US" sz="2000" kern="1200" dirty="0"/>
        </a:p>
      </dsp:txBody>
      <dsp:txXfrm>
        <a:off x="15156" y="15156"/>
        <a:ext cx="6773977" cy="487166"/>
      </dsp:txXfrm>
    </dsp:sp>
    <dsp:sp modelId="{873E1055-8260-4204-9736-0EF77CA47E1E}">
      <dsp:nvSpPr>
        <dsp:cNvPr id="0" name=""/>
        <dsp:cNvSpPr/>
      </dsp:nvSpPr>
      <dsp:spPr>
        <a:xfrm>
          <a:off x="552068" y="589351"/>
          <a:ext cx="7392921" cy="517478"/>
        </a:xfrm>
        <a:prstGeom prst="roundRect">
          <a:avLst>
            <a:gd name="adj" fmla="val 10000"/>
          </a:avLst>
        </a:prstGeom>
        <a:solidFill>
          <a:schemeClr val="accent2">
            <a:hueOff val="840789"/>
            <a:satOff val="-893"/>
            <a:lumOff val="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Critical Systematic Literature Search </a:t>
          </a:r>
          <a:endParaRPr lang="en-US" sz="2000" kern="1200"/>
        </a:p>
      </dsp:txBody>
      <dsp:txXfrm>
        <a:off x="567224" y="604507"/>
        <a:ext cx="6474179" cy="487166"/>
      </dsp:txXfrm>
    </dsp:sp>
    <dsp:sp modelId="{2E8653FA-7FF4-46BA-966C-D2ACE9035BB7}">
      <dsp:nvSpPr>
        <dsp:cNvPr id="0" name=""/>
        <dsp:cNvSpPr/>
      </dsp:nvSpPr>
      <dsp:spPr>
        <a:xfrm>
          <a:off x="1104137" y="1178702"/>
          <a:ext cx="7392921" cy="517478"/>
        </a:xfrm>
        <a:prstGeom prst="roundRect">
          <a:avLst>
            <a:gd name="adj" fmla="val 10000"/>
          </a:avLst>
        </a:prstGeom>
        <a:solidFill>
          <a:schemeClr val="accent2">
            <a:hueOff val="1681577"/>
            <a:satOff val="-1786"/>
            <a:lumOff val="13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Identifying “the gap”</a:t>
          </a:r>
          <a:endParaRPr lang="en-US" sz="2000" kern="1200"/>
        </a:p>
      </dsp:txBody>
      <dsp:txXfrm>
        <a:off x="1119293" y="1193858"/>
        <a:ext cx="6474179" cy="487166"/>
      </dsp:txXfrm>
    </dsp:sp>
    <dsp:sp modelId="{57F8B3F2-CD3B-4FFC-93EC-E9F78B7B63A6}">
      <dsp:nvSpPr>
        <dsp:cNvPr id="0" name=""/>
        <dsp:cNvSpPr/>
      </dsp:nvSpPr>
      <dsp:spPr>
        <a:xfrm>
          <a:off x="1656206" y="1768053"/>
          <a:ext cx="7392921" cy="517478"/>
        </a:xfrm>
        <a:prstGeom prst="roundRect">
          <a:avLst>
            <a:gd name="adj" fmla="val 10000"/>
          </a:avLst>
        </a:prstGeom>
        <a:solidFill>
          <a:schemeClr val="accent2">
            <a:hueOff val="2522366"/>
            <a:satOff val="-2679"/>
            <a:lumOff val="2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Conveying this “rationale” concisely, supported by references</a:t>
          </a:r>
          <a:endParaRPr lang="en-US" sz="2000" kern="1200" dirty="0"/>
        </a:p>
      </dsp:txBody>
      <dsp:txXfrm>
        <a:off x="1671362" y="1783209"/>
        <a:ext cx="6474179" cy="487166"/>
      </dsp:txXfrm>
    </dsp:sp>
    <dsp:sp modelId="{87427E73-541C-4BAE-8519-67C1F467BB21}">
      <dsp:nvSpPr>
        <dsp:cNvPr id="0" name=""/>
        <dsp:cNvSpPr/>
      </dsp:nvSpPr>
      <dsp:spPr>
        <a:xfrm>
          <a:off x="2208275" y="2357404"/>
          <a:ext cx="7392921" cy="517478"/>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Identifying specific research question </a:t>
          </a:r>
        </a:p>
      </dsp:txBody>
      <dsp:txXfrm>
        <a:off x="2223431" y="2372560"/>
        <a:ext cx="6474179" cy="487166"/>
      </dsp:txXfrm>
    </dsp:sp>
    <dsp:sp modelId="{CA110914-2435-4E82-AFD0-B231939BA120}">
      <dsp:nvSpPr>
        <dsp:cNvPr id="0" name=""/>
        <dsp:cNvSpPr/>
      </dsp:nvSpPr>
      <dsp:spPr>
        <a:xfrm>
          <a:off x="7056560" y="378047"/>
          <a:ext cx="336361" cy="33636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132241" y="378047"/>
        <a:ext cx="184999" cy="253112"/>
      </dsp:txXfrm>
    </dsp:sp>
    <dsp:sp modelId="{48E13A18-A454-4BDE-AAE6-D81DA9CCCE1E}">
      <dsp:nvSpPr>
        <dsp:cNvPr id="0" name=""/>
        <dsp:cNvSpPr/>
      </dsp:nvSpPr>
      <dsp:spPr>
        <a:xfrm>
          <a:off x="7608629" y="967398"/>
          <a:ext cx="336361" cy="336361"/>
        </a:xfrm>
        <a:prstGeom prst="downArrow">
          <a:avLst>
            <a:gd name="adj1" fmla="val 55000"/>
            <a:gd name="adj2" fmla="val 45000"/>
          </a:avLst>
        </a:prstGeom>
        <a:solidFill>
          <a:schemeClr val="accent2">
            <a:tint val="40000"/>
            <a:alpha val="90000"/>
            <a:hueOff val="1394490"/>
            <a:satOff val="476"/>
            <a:lumOff val="146"/>
            <a:alphaOff val="0"/>
          </a:schemeClr>
        </a:solidFill>
        <a:ln w="15875" cap="flat" cmpd="sng" algn="ctr">
          <a:solidFill>
            <a:schemeClr val="accent2">
              <a:tint val="40000"/>
              <a:alpha val="90000"/>
              <a:hueOff val="1394490"/>
              <a:satOff val="476"/>
              <a:lumOff val="1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684310" y="967398"/>
        <a:ext cx="184999" cy="253112"/>
      </dsp:txXfrm>
    </dsp:sp>
    <dsp:sp modelId="{F33098DE-3D90-436C-9873-16FF1FB1CE06}">
      <dsp:nvSpPr>
        <dsp:cNvPr id="0" name=""/>
        <dsp:cNvSpPr/>
      </dsp:nvSpPr>
      <dsp:spPr>
        <a:xfrm>
          <a:off x="8160698" y="1548124"/>
          <a:ext cx="336361" cy="336361"/>
        </a:xfrm>
        <a:prstGeom prst="downArrow">
          <a:avLst>
            <a:gd name="adj1" fmla="val 55000"/>
            <a:gd name="adj2" fmla="val 45000"/>
          </a:avLst>
        </a:prstGeom>
        <a:solidFill>
          <a:schemeClr val="accent2">
            <a:tint val="40000"/>
            <a:alpha val="90000"/>
            <a:hueOff val="2788980"/>
            <a:satOff val="952"/>
            <a:lumOff val="293"/>
            <a:alphaOff val="0"/>
          </a:schemeClr>
        </a:solidFill>
        <a:ln w="15875" cap="flat" cmpd="sng" algn="ctr">
          <a:solidFill>
            <a:schemeClr val="accent2">
              <a:tint val="40000"/>
              <a:alpha val="90000"/>
              <a:hueOff val="2788980"/>
              <a:satOff val="952"/>
              <a:lumOff val="29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236379" y="1548124"/>
        <a:ext cx="184999" cy="253112"/>
      </dsp:txXfrm>
    </dsp:sp>
    <dsp:sp modelId="{24932FE1-595E-4BE9-B223-7A0CD87C4945}">
      <dsp:nvSpPr>
        <dsp:cNvPr id="0" name=""/>
        <dsp:cNvSpPr/>
      </dsp:nvSpPr>
      <dsp:spPr>
        <a:xfrm>
          <a:off x="8712766" y="2143225"/>
          <a:ext cx="336361" cy="336361"/>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788447" y="2143225"/>
        <a:ext cx="184999" cy="2531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74656-30F6-4C1E-A350-8B320868987A}">
      <dsp:nvSpPr>
        <dsp:cNvPr id="0" name=""/>
        <dsp:cNvSpPr/>
      </dsp:nvSpPr>
      <dsp:spPr>
        <a:xfrm>
          <a:off x="0" y="0"/>
          <a:ext cx="7680957" cy="6670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2. Exploring methodological choices</a:t>
          </a:r>
        </a:p>
      </dsp:txBody>
      <dsp:txXfrm>
        <a:off x="19539" y="19539"/>
        <a:ext cx="6904738" cy="628017"/>
      </dsp:txXfrm>
    </dsp:sp>
    <dsp:sp modelId="{E340F51C-69AA-404C-9909-1964D8376480}">
      <dsp:nvSpPr>
        <dsp:cNvPr id="0" name=""/>
        <dsp:cNvSpPr/>
      </dsp:nvSpPr>
      <dsp:spPr>
        <a:xfrm>
          <a:off x="643280" y="788386"/>
          <a:ext cx="7680957" cy="667095"/>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Critical Systematic Literature Search </a:t>
          </a:r>
          <a:endParaRPr lang="en-US" sz="2000" kern="1200" dirty="0"/>
        </a:p>
      </dsp:txBody>
      <dsp:txXfrm>
        <a:off x="662819" y="807925"/>
        <a:ext cx="6564987" cy="628017"/>
      </dsp:txXfrm>
    </dsp:sp>
    <dsp:sp modelId="{BC612DB1-72AF-4ABC-A8C0-747DCB41CC43}">
      <dsp:nvSpPr>
        <dsp:cNvPr id="0" name=""/>
        <dsp:cNvSpPr/>
      </dsp:nvSpPr>
      <dsp:spPr>
        <a:xfrm>
          <a:off x="1248078" y="1564584"/>
          <a:ext cx="7680957" cy="667095"/>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Pro’s and Con’s of choices as applied to your specific gap/context </a:t>
          </a:r>
        </a:p>
      </dsp:txBody>
      <dsp:txXfrm>
        <a:off x="1267617" y="1584123"/>
        <a:ext cx="6574588" cy="628017"/>
      </dsp:txXfrm>
    </dsp:sp>
    <dsp:sp modelId="{F69CFE51-B0C2-49DD-B28C-9E484571DB23}">
      <dsp:nvSpPr>
        <dsp:cNvPr id="0" name=""/>
        <dsp:cNvSpPr/>
      </dsp:nvSpPr>
      <dsp:spPr>
        <a:xfrm>
          <a:off x="1920239" y="2365158"/>
          <a:ext cx="7680957" cy="667095"/>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Clear justification as to why  the best approach to answer your specific question </a:t>
          </a:r>
        </a:p>
      </dsp:txBody>
      <dsp:txXfrm>
        <a:off x="1939778" y="2384697"/>
        <a:ext cx="6564987" cy="628017"/>
      </dsp:txXfrm>
    </dsp:sp>
    <dsp:sp modelId="{C7EF0075-A414-4456-81BE-CFE917B7E9DD}">
      <dsp:nvSpPr>
        <dsp:cNvPr id="0" name=""/>
        <dsp:cNvSpPr/>
      </dsp:nvSpPr>
      <dsp:spPr>
        <a:xfrm>
          <a:off x="7247345" y="510934"/>
          <a:ext cx="433612" cy="433612"/>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44908" y="510934"/>
        <a:ext cx="238486" cy="326293"/>
      </dsp:txXfrm>
    </dsp:sp>
    <dsp:sp modelId="{8F32E5C6-C558-49DD-97C0-E71D4F58BEC5}">
      <dsp:nvSpPr>
        <dsp:cNvPr id="0" name=""/>
        <dsp:cNvSpPr/>
      </dsp:nvSpPr>
      <dsp:spPr>
        <a:xfrm>
          <a:off x="7890625" y="1299320"/>
          <a:ext cx="433612" cy="433612"/>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88188" y="1299320"/>
        <a:ext cx="238486" cy="326293"/>
      </dsp:txXfrm>
    </dsp:sp>
    <dsp:sp modelId="{5C5C75D1-5DE2-413C-80EF-B9CD14EB48E9}">
      <dsp:nvSpPr>
        <dsp:cNvPr id="0" name=""/>
        <dsp:cNvSpPr/>
      </dsp:nvSpPr>
      <dsp:spPr>
        <a:xfrm>
          <a:off x="8524304" y="2087706"/>
          <a:ext cx="433612" cy="433612"/>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21867" y="2087706"/>
        <a:ext cx="238486" cy="3262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74656-30F6-4C1E-A350-8B320868987A}">
      <dsp:nvSpPr>
        <dsp:cNvPr id="0" name=""/>
        <dsp:cNvSpPr/>
      </dsp:nvSpPr>
      <dsp:spPr>
        <a:xfrm>
          <a:off x="0" y="0"/>
          <a:ext cx="7680957" cy="6670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3. Specific Design Choices </a:t>
          </a:r>
        </a:p>
      </dsp:txBody>
      <dsp:txXfrm>
        <a:off x="19539" y="19539"/>
        <a:ext cx="6904738" cy="628017"/>
      </dsp:txXfrm>
    </dsp:sp>
    <dsp:sp modelId="{E340F51C-69AA-404C-9909-1964D8376480}">
      <dsp:nvSpPr>
        <dsp:cNvPr id="0" name=""/>
        <dsp:cNvSpPr/>
      </dsp:nvSpPr>
      <dsp:spPr>
        <a:xfrm>
          <a:off x="643280" y="788386"/>
          <a:ext cx="7680957" cy="667095"/>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Target Participants and sample size </a:t>
          </a:r>
        </a:p>
      </dsp:txBody>
      <dsp:txXfrm>
        <a:off x="662819" y="807925"/>
        <a:ext cx="6564987" cy="628017"/>
      </dsp:txXfrm>
    </dsp:sp>
    <dsp:sp modelId="{BC612DB1-72AF-4ABC-A8C0-747DCB41CC43}">
      <dsp:nvSpPr>
        <dsp:cNvPr id="0" name=""/>
        <dsp:cNvSpPr/>
      </dsp:nvSpPr>
      <dsp:spPr>
        <a:xfrm>
          <a:off x="1248078" y="1564584"/>
          <a:ext cx="7680957" cy="667095"/>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Design, Materials and Analysis Decisions </a:t>
          </a:r>
        </a:p>
      </dsp:txBody>
      <dsp:txXfrm>
        <a:off x="1267617" y="1584123"/>
        <a:ext cx="6574588" cy="628017"/>
      </dsp:txXfrm>
    </dsp:sp>
    <dsp:sp modelId="{F69CFE51-B0C2-49DD-B28C-9E484571DB23}">
      <dsp:nvSpPr>
        <dsp:cNvPr id="0" name=""/>
        <dsp:cNvSpPr/>
      </dsp:nvSpPr>
      <dsp:spPr>
        <a:xfrm>
          <a:off x="1920239" y="2365158"/>
          <a:ext cx="7680957" cy="667095"/>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Key Ethical considerations </a:t>
          </a:r>
        </a:p>
      </dsp:txBody>
      <dsp:txXfrm>
        <a:off x="1939778" y="2384697"/>
        <a:ext cx="6564987" cy="628017"/>
      </dsp:txXfrm>
    </dsp:sp>
    <dsp:sp modelId="{C7EF0075-A414-4456-81BE-CFE917B7E9DD}">
      <dsp:nvSpPr>
        <dsp:cNvPr id="0" name=""/>
        <dsp:cNvSpPr/>
      </dsp:nvSpPr>
      <dsp:spPr>
        <a:xfrm>
          <a:off x="7247345" y="510934"/>
          <a:ext cx="433612" cy="433612"/>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44908" y="510934"/>
        <a:ext cx="238486" cy="326293"/>
      </dsp:txXfrm>
    </dsp:sp>
    <dsp:sp modelId="{8F32E5C6-C558-49DD-97C0-E71D4F58BEC5}">
      <dsp:nvSpPr>
        <dsp:cNvPr id="0" name=""/>
        <dsp:cNvSpPr/>
      </dsp:nvSpPr>
      <dsp:spPr>
        <a:xfrm>
          <a:off x="7890625" y="1299320"/>
          <a:ext cx="433612" cy="433612"/>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88188" y="1299320"/>
        <a:ext cx="238486" cy="326293"/>
      </dsp:txXfrm>
    </dsp:sp>
    <dsp:sp modelId="{5C5C75D1-5DE2-413C-80EF-B9CD14EB48E9}">
      <dsp:nvSpPr>
        <dsp:cNvPr id="0" name=""/>
        <dsp:cNvSpPr/>
      </dsp:nvSpPr>
      <dsp:spPr>
        <a:xfrm>
          <a:off x="8524304" y="2087706"/>
          <a:ext cx="433612" cy="433612"/>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21867" y="2087706"/>
        <a:ext cx="238486" cy="3262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74656-30F6-4C1E-A350-8B320868987A}">
      <dsp:nvSpPr>
        <dsp:cNvPr id="0" name=""/>
        <dsp:cNvSpPr/>
      </dsp:nvSpPr>
      <dsp:spPr>
        <a:xfrm>
          <a:off x="0" y="0"/>
          <a:ext cx="7680957" cy="6670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3. Specific Design Choices </a:t>
          </a:r>
        </a:p>
      </dsp:txBody>
      <dsp:txXfrm>
        <a:off x="19539" y="19539"/>
        <a:ext cx="6904738" cy="628017"/>
      </dsp:txXfrm>
    </dsp:sp>
    <dsp:sp modelId="{E340F51C-69AA-404C-9909-1964D8376480}">
      <dsp:nvSpPr>
        <dsp:cNvPr id="0" name=""/>
        <dsp:cNvSpPr/>
      </dsp:nvSpPr>
      <dsp:spPr>
        <a:xfrm>
          <a:off x="643280" y="788386"/>
          <a:ext cx="7680957" cy="667095"/>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Materials:  Validated questionnaires; Interview Schedules; Focus Group Topic Guides; Experimental Stimuli</a:t>
          </a:r>
        </a:p>
      </dsp:txBody>
      <dsp:txXfrm>
        <a:off x="662819" y="807925"/>
        <a:ext cx="6564987" cy="628017"/>
      </dsp:txXfrm>
    </dsp:sp>
    <dsp:sp modelId="{BC612DB1-72AF-4ABC-A8C0-747DCB41CC43}">
      <dsp:nvSpPr>
        <dsp:cNvPr id="0" name=""/>
        <dsp:cNvSpPr/>
      </dsp:nvSpPr>
      <dsp:spPr>
        <a:xfrm>
          <a:off x="1248078" y="1564584"/>
          <a:ext cx="7680957" cy="667095"/>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What do you have to do with your data?</a:t>
          </a:r>
        </a:p>
      </dsp:txBody>
      <dsp:txXfrm>
        <a:off x="1267617" y="1584123"/>
        <a:ext cx="6574588" cy="628017"/>
      </dsp:txXfrm>
    </dsp:sp>
    <dsp:sp modelId="{F69CFE51-B0C2-49DD-B28C-9E484571DB23}">
      <dsp:nvSpPr>
        <dsp:cNvPr id="0" name=""/>
        <dsp:cNvSpPr/>
      </dsp:nvSpPr>
      <dsp:spPr>
        <a:xfrm>
          <a:off x="1920239" y="2365158"/>
          <a:ext cx="7680957" cy="667095"/>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Ethical Considerations </a:t>
          </a:r>
        </a:p>
      </dsp:txBody>
      <dsp:txXfrm>
        <a:off x="1939778" y="2384697"/>
        <a:ext cx="6564987" cy="628017"/>
      </dsp:txXfrm>
    </dsp:sp>
    <dsp:sp modelId="{C7EF0075-A414-4456-81BE-CFE917B7E9DD}">
      <dsp:nvSpPr>
        <dsp:cNvPr id="0" name=""/>
        <dsp:cNvSpPr/>
      </dsp:nvSpPr>
      <dsp:spPr>
        <a:xfrm>
          <a:off x="7247345" y="510934"/>
          <a:ext cx="433612" cy="433612"/>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44908" y="510934"/>
        <a:ext cx="238486" cy="326293"/>
      </dsp:txXfrm>
    </dsp:sp>
    <dsp:sp modelId="{8F32E5C6-C558-49DD-97C0-E71D4F58BEC5}">
      <dsp:nvSpPr>
        <dsp:cNvPr id="0" name=""/>
        <dsp:cNvSpPr/>
      </dsp:nvSpPr>
      <dsp:spPr>
        <a:xfrm>
          <a:off x="7890625" y="1299320"/>
          <a:ext cx="433612" cy="433612"/>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88188" y="1299320"/>
        <a:ext cx="238486" cy="326293"/>
      </dsp:txXfrm>
    </dsp:sp>
    <dsp:sp modelId="{5C5C75D1-5DE2-413C-80EF-B9CD14EB48E9}">
      <dsp:nvSpPr>
        <dsp:cNvPr id="0" name=""/>
        <dsp:cNvSpPr/>
      </dsp:nvSpPr>
      <dsp:spPr>
        <a:xfrm>
          <a:off x="8524304" y="2087706"/>
          <a:ext cx="433612" cy="433612"/>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21867" y="2087706"/>
        <a:ext cx="238486" cy="3262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D9346-DF7A-4E9E-90FF-B3A78CD2886E}">
      <dsp:nvSpPr>
        <dsp:cNvPr id="0" name=""/>
        <dsp:cNvSpPr/>
      </dsp:nvSpPr>
      <dsp:spPr>
        <a:xfrm>
          <a:off x="0" y="0"/>
          <a:ext cx="7680957" cy="6670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5. Expected outcomes/impact </a:t>
          </a:r>
        </a:p>
      </dsp:txBody>
      <dsp:txXfrm>
        <a:off x="19539" y="19539"/>
        <a:ext cx="6904738" cy="628017"/>
      </dsp:txXfrm>
    </dsp:sp>
    <dsp:sp modelId="{F3987D42-F48A-4956-9BA3-DFFBF624D272}">
      <dsp:nvSpPr>
        <dsp:cNvPr id="0" name=""/>
        <dsp:cNvSpPr/>
      </dsp:nvSpPr>
      <dsp:spPr>
        <a:xfrm>
          <a:off x="643280" y="788386"/>
          <a:ext cx="7680957" cy="667095"/>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Primary versus secondary outcomes</a:t>
          </a:r>
        </a:p>
      </dsp:txBody>
      <dsp:txXfrm>
        <a:off x="662819" y="807925"/>
        <a:ext cx="6564987" cy="628017"/>
      </dsp:txXfrm>
    </dsp:sp>
    <dsp:sp modelId="{FEA7D0AF-BB5D-4CCF-80BB-91B58FB2F7EB}">
      <dsp:nvSpPr>
        <dsp:cNvPr id="0" name=""/>
        <dsp:cNvSpPr/>
      </dsp:nvSpPr>
      <dsp:spPr>
        <a:xfrm>
          <a:off x="1276959" y="1576772"/>
          <a:ext cx="7680957" cy="667095"/>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Short-term versus long term </a:t>
          </a:r>
        </a:p>
      </dsp:txBody>
      <dsp:txXfrm>
        <a:off x="1296498" y="1596311"/>
        <a:ext cx="6574588" cy="628017"/>
      </dsp:txXfrm>
    </dsp:sp>
    <dsp:sp modelId="{DFEC3BC3-CF46-41E1-98E0-6979065FBC8F}">
      <dsp:nvSpPr>
        <dsp:cNvPr id="0" name=""/>
        <dsp:cNvSpPr/>
      </dsp:nvSpPr>
      <dsp:spPr>
        <a:xfrm>
          <a:off x="1920239" y="2365158"/>
          <a:ext cx="7680957" cy="667095"/>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Pathways to impact..</a:t>
          </a:r>
        </a:p>
      </dsp:txBody>
      <dsp:txXfrm>
        <a:off x="1939778" y="2384697"/>
        <a:ext cx="6564987" cy="628017"/>
      </dsp:txXfrm>
    </dsp:sp>
    <dsp:sp modelId="{5BE48BD0-E11B-4F97-AEA9-A324CA7605C9}">
      <dsp:nvSpPr>
        <dsp:cNvPr id="0" name=""/>
        <dsp:cNvSpPr/>
      </dsp:nvSpPr>
      <dsp:spPr>
        <a:xfrm>
          <a:off x="7247345" y="510934"/>
          <a:ext cx="433612" cy="433612"/>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44908" y="510934"/>
        <a:ext cx="238486" cy="326293"/>
      </dsp:txXfrm>
    </dsp:sp>
    <dsp:sp modelId="{85AF2CB2-58CF-4582-B836-5EC02E5394E8}">
      <dsp:nvSpPr>
        <dsp:cNvPr id="0" name=""/>
        <dsp:cNvSpPr/>
      </dsp:nvSpPr>
      <dsp:spPr>
        <a:xfrm>
          <a:off x="7890625" y="1299320"/>
          <a:ext cx="433612" cy="433612"/>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88188" y="1299320"/>
        <a:ext cx="238486" cy="326293"/>
      </dsp:txXfrm>
    </dsp:sp>
    <dsp:sp modelId="{DEE2AE78-E001-439B-B27D-B63AD1AA4437}">
      <dsp:nvSpPr>
        <dsp:cNvPr id="0" name=""/>
        <dsp:cNvSpPr/>
      </dsp:nvSpPr>
      <dsp:spPr>
        <a:xfrm>
          <a:off x="8524304" y="2087706"/>
          <a:ext cx="433612" cy="433612"/>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8621867" y="2087706"/>
        <a:ext cx="238486" cy="3262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07198-59C3-468D-B5E8-913AB658B60F}"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188D5-3F93-46CA-8CD2-15A807D2B043}" type="slidenum">
              <a:rPr lang="en-GB" smtClean="0"/>
              <a:t>‹#›</a:t>
            </a:fld>
            <a:endParaRPr lang="en-GB"/>
          </a:p>
        </p:txBody>
      </p:sp>
    </p:spTree>
    <p:extLst>
      <p:ext uri="{BB962C8B-B14F-4D97-AF65-F5344CB8AC3E}">
        <p14:creationId xmlns:p14="http://schemas.microsoft.com/office/powerpoint/2010/main" val="389428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12/4/2025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931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41617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5350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07988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2059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3659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84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0625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6698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5352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2544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4006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99715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5101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9550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4442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2862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65156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12/4/2025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7278426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7"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png"/><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png"/><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png"/><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What is research?</a:t>
            </a:r>
            <a:br>
              <a:rPr lang="en-GB">
                <a:solidFill>
                  <a:srgbClr val="262626"/>
                </a:solidFill>
              </a:rPr>
            </a:br>
            <a:endParaRPr lang="en-GB">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5050E88-833A-6AFF-29F1-46659D62147E}"/>
              </a:ext>
            </a:extLst>
          </p:cNvPr>
          <p:cNvGraphicFramePr>
            <a:graphicFrameLocks noGrp="1"/>
          </p:cNvGraphicFramePr>
          <p:nvPr>
            <p:ph sz="quarter" idx="13"/>
            <p:extLst>
              <p:ext uri="{D42A27DB-BD31-4B8C-83A1-F6EECF244321}">
                <p14:modId xmlns:p14="http://schemas.microsoft.com/office/powerpoint/2010/main" val="107748378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895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br>
              <a:rPr lang="en-US" sz="4800" dirty="0">
                <a:solidFill>
                  <a:srgbClr val="262626"/>
                </a:solidFill>
              </a:rPr>
            </a:br>
            <a:r>
              <a:rPr lang="en-US" sz="4800" dirty="0">
                <a:solidFill>
                  <a:srgbClr val="262626"/>
                </a:solidFill>
              </a:rPr>
              <a:t>Planning Research </a:t>
            </a:r>
          </a:p>
        </p:txBody>
      </p:sp>
      <p:pic>
        <p:nvPicPr>
          <p:cNvPr id="6" name="Graphic 5" descr="Magnifying glass">
            <a:extLst>
              <a:ext uri="{FF2B5EF4-FFF2-40B4-BE49-F238E27FC236}">
                <a16:creationId xmlns:a16="http://schemas.microsoft.com/office/drawing/2014/main" id="{6485159F-3053-7A6B-04E8-D5D61863F84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64975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Why do research?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320D18-CE91-7058-26C4-F392DA80EFC6}"/>
              </a:ext>
            </a:extLst>
          </p:cNvPr>
          <p:cNvGraphicFramePr>
            <a:graphicFrameLocks noGrp="1"/>
          </p:cNvGraphicFramePr>
          <p:nvPr>
            <p:ph sz="quarter" idx="13"/>
            <p:extLst>
              <p:ext uri="{D42A27DB-BD31-4B8C-83A1-F6EECF244321}">
                <p14:modId xmlns:p14="http://schemas.microsoft.com/office/powerpoint/2010/main" val="409660664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9868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“Doing” research </a:t>
            </a:r>
          </a:p>
        </p:txBody>
      </p:sp>
      <p:graphicFrame>
        <p:nvGraphicFramePr>
          <p:cNvPr id="5" name="Content Placeholder 2">
            <a:extLst>
              <a:ext uri="{FF2B5EF4-FFF2-40B4-BE49-F238E27FC236}">
                <a16:creationId xmlns:a16="http://schemas.microsoft.com/office/drawing/2014/main" id="{C61FF762-176C-F6BE-C628-1B4E58ECD9E1}"/>
              </a:ext>
            </a:extLst>
          </p:cNvPr>
          <p:cNvGraphicFramePr>
            <a:graphicFrameLocks noGrp="1"/>
          </p:cNvGraphicFramePr>
          <p:nvPr>
            <p:ph sz="quarter" idx="13"/>
            <p:extLst>
              <p:ext uri="{D42A27DB-BD31-4B8C-83A1-F6EECF244321}">
                <p14:modId xmlns:p14="http://schemas.microsoft.com/office/powerpoint/2010/main" val="305541764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698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Qualitative and Quantitative Data </a:t>
            </a:r>
          </a:p>
        </p:txBody>
      </p:sp>
      <p:sp>
        <p:nvSpPr>
          <p:cNvPr id="10243" name="Content Placeholder 2"/>
          <p:cNvSpPr>
            <a:spLocks noGrp="1"/>
          </p:cNvSpPr>
          <p:nvPr>
            <p:ph sz="quarter" idx="13"/>
          </p:nvPr>
        </p:nvSpPr>
        <p:spPr>
          <a:xfrm>
            <a:off x="1919288" y="2133601"/>
            <a:ext cx="2819400" cy="1655763"/>
          </a:xfrm>
          <a:prstGeom prst="rect">
            <a:avLst/>
          </a:prstGeom>
        </p:spPr>
        <p:txBody>
          <a:bodyPr/>
          <a:lstStyle/>
          <a:p>
            <a:pPr>
              <a:buFont typeface="Wingdings 2" pitchFamily="18" charset="2"/>
              <a:buNone/>
            </a:pPr>
            <a:r>
              <a:rPr lang="en-GB"/>
              <a:t>Qualitative </a:t>
            </a:r>
          </a:p>
        </p:txBody>
      </p:sp>
      <p:cxnSp>
        <p:nvCxnSpPr>
          <p:cNvPr id="5" name="Straight Arrow Connector 4"/>
          <p:cNvCxnSpPr/>
          <p:nvPr/>
        </p:nvCxnSpPr>
        <p:spPr>
          <a:xfrm rot="5400000">
            <a:off x="2675732" y="3320257"/>
            <a:ext cx="936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bwMode="auto">
          <a:xfrm>
            <a:off x="6240463" y="2133601"/>
            <a:ext cx="2817812" cy="1655763"/>
          </a:xfrm>
          <a:prstGeom prst="rect">
            <a:avLst/>
          </a:prstGeom>
          <a:noFill/>
          <a:ln w="9525">
            <a:noFill/>
            <a:miter lim="800000"/>
            <a:headEnd/>
            <a:tailEnd/>
          </a:ln>
        </p:spPr>
        <p:txBody>
          <a:bodyPr lIns="54864" tIns="91440"/>
          <a:lstStyle/>
          <a:p>
            <a:pPr marL="438150" indent="-319088" eaLnBrk="0" hangingPunct="0">
              <a:buClr>
                <a:schemeClr val="accent1"/>
              </a:buClr>
              <a:buSzPct val="80000"/>
              <a:defRPr/>
            </a:pPr>
            <a:r>
              <a:rPr lang="en-GB" sz="3200" dirty="0"/>
              <a:t>Quantitative </a:t>
            </a:r>
          </a:p>
        </p:txBody>
      </p:sp>
      <p:cxnSp>
        <p:nvCxnSpPr>
          <p:cNvPr id="7" name="Straight Arrow Connector 6"/>
          <p:cNvCxnSpPr/>
          <p:nvPr/>
        </p:nvCxnSpPr>
        <p:spPr>
          <a:xfrm rot="5400000">
            <a:off x="7069138" y="3248026"/>
            <a:ext cx="935038"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247" name="TextBox 7"/>
          <p:cNvSpPr txBox="1">
            <a:spLocks noChangeArrowheads="1"/>
          </p:cNvSpPr>
          <p:nvPr/>
        </p:nvSpPr>
        <p:spPr bwMode="auto">
          <a:xfrm>
            <a:off x="1703388" y="3933826"/>
            <a:ext cx="3313112" cy="460375"/>
          </a:xfrm>
          <a:prstGeom prst="rect">
            <a:avLst/>
          </a:prstGeom>
          <a:noFill/>
          <a:ln w="9525">
            <a:solidFill>
              <a:schemeClr val="accent1"/>
            </a:solidFill>
            <a:miter lim="800000"/>
            <a:headEnd/>
            <a:tailEnd/>
          </a:ln>
        </p:spPr>
        <p:txBody>
          <a:bodyPr>
            <a:spAutoFit/>
          </a:bodyPr>
          <a:lstStyle/>
          <a:p>
            <a:r>
              <a:rPr lang="en-GB" sz="2400"/>
              <a:t>Free text/words </a:t>
            </a:r>
          </a:p>
        </p:txBody>
      </p:sp>
      <p:sp>
        <p:nvSpPr>
          <p:cNvPr id="10248" name="TextBox 8"/>
          <p:cNvSpPr txBox="1">
            <a:spLocks noChangeArrowheads="1"/>
          </p:cNvSpPr>
          <p:nvPr/>
        </p:nvSpPr>
        <p:spPr bwMode="auto">
          <a:xfrm>
            <a:off x="5591176" y="3933825"/>
            <a:ext cx="4321175" cy="1938992"/>
          </a:xfrm>
          <a:prstGeom prst="rect">
            <a:avLst/>
          </a:prstGeom>
          <a:noFill/>
          <a:ln w="9525">
            <a:solidFill>
              <a:schemeClr val="accent1"/>
            </a:solidFill>
            <a:miter lim="800000"/>
            <a:headEnd/>
            <a:tailEnd/>
          </a:ln>
        </p:spPr>
        <p:txBody>
          <a:bodyPr>
            <a:spAutoFit/>
          </a:bodyPr>
          <a:lstStyle/>
          <a:p>
            <a:r>
              <a:rPr lang="en-GB" sz="2400"/>
              <a:t>Numbers </a:t>
            </a:r>
          </a:p>
          <a:p>
            <a:endParaRPr lang="en-GB" sz="2400"/>
          </a:p>
          <a:p>
            <a:r>
              <a:rPr lang="en-GB" sz="2400"/>
              <a:t>Categories / Continuous</a:t>
            </a:r>
          </a:p>
          <a:p>
            <a:endParaRPr lang="en-GB" sz="2400"/>
          </a:p>
          <a:p>
            <a:r>
              <a:rPr lang="en-GB" sz="2400"/>
              <a:t>Nominal, Ordinal, Ratio, Interval</a:t>
            </a:r>
          </a:p>
        </p:txBody>
      </p:sp>
      <p:sp>
        <p:nvSpPr>
          <p:cNvPr id="9" name="TextBox 7"/>
          <p:cNvSpPr txBox="1">
            <a:spLocks noChangeArrowheads="1"/>
          </p:cNvSpPr>
          <p:nvPr/>
        </p:nvSpPr>
        <p:spPr bwMode="auto">
          <a:xfrm>
            <a:off x="1775520" y="5013177"/>
            <a:ext cx="3313112" cy="460375"/>
          </a:xfrm>
          <a:prstGeom prst="rect">
            <a:avLst/>
          </a:prstGeom>
          <a:noFill/>
          <a:ln w="9525">
            <a:solidFill>
              <a:schemeClr val="accent1"/>
            </a:solidFill>
            <a:miter lim="800000"/>
            <a:headEnd/>
            <a:tailEnd/>
          </a:ln>
        </p:spPr>
        <p:txBody>
          <a:bodyPr>
            <a:spAutoFit/>
          </a:bodyPr>
          <a:lstStyle/>
          <a:p>
            <a:r>
              <a:rPr lang="en-GB" sz="2400" dirty="0"/>
              <a:t>Photos/Videos</a:t>
            </a:r>
          </a:p>
        </p:txBody>
      </p:sp>
    </p:spTree>
    <p:extLst>
      <p:ext uri="{BB962C8B-B14F-4D97-AF65-F5344CB8AC3E}">
        <p14:creationId xmlns:p14="http://schemas.microsoft.com/office/powerpoint/2010/main" val="3492353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 name="Picture 7">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3" name="Straight Connector 12">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22C7FDF9-C2A1-45C5-A49B-8B1CA2A3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7" name="Picture 16">
            <a:extLst>
              <a:ext uri="{FF2B5EF4-FFF2-40B4-BE49-F238E27FC236}">
                <a16:creationId xmlns:a16="http://schemas.microsoft.com/office/drawing/2014/main" id="{8D8988FF-4B5F-49A9-BB7F-B49C1610F1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3800"/>
            </a:br>
            <a:r>
              <a:rPr lang="en-US" sz="3800"/>
              <a:t>Asking good questions in research</a:t>
            </a:r>
          </a:p>
        </p:txBody>
      </p:sp>
      <p:cxnSp>
        <p:nvCxnSpPr>
          <p:cNvPr id="19" name="Straight Connector 18">
            <a:extLst>
              <a:ext uri="{FF2B5EF4-FFF2-40B4-BE49-F238E27FC236}">
                <a16:creationId xmlns:a16="http://schemas.microsoft.com/office/drawing/2014/main" id="{CE580401-353D-4D90-9CA7-316BFD718E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5103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84197" y="1309816"/>
            <a:ext cx="8982360" cy="4053016"/>
          </a:xfrm>
          <a:prstGeom prst="rect">
            <a:avLst/>
          </a:prstGeom>
        </p:spPr>
      </p:pic>
    </p:spTree>
    <p:extLst>
      <p:ext uri="{BB962C8B-B14F-4D97-AF65-F5344CB8AC3E}">
        <p14:creationId xmlns:p14="http://schemas.microsoft.com/office/powerpoint/2010/main" val="424754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50076" y="1538454"/>
            <a:ext cx="8245208" cy="3963073"/>
          </a:xfrm>
          <a:prstGeom prst="rect">
            <a:avLst/>
          </a:prstGeom>
        </p:spPr>
        <p:txBody>
          <a:bodyPr wrap="square">
            <a:spAutoFit/>
          </a:bodyPr>
          <a:lstStyle/>
          <a:p>
            <a:pPr lvl="0">
              <a:lnSpc>
                <a:spcPct val="107000"/>
              </a:lnSpc>
              <a:spcAft>
                <a:spcPts val="0"/>
              </a:spcAft>
            </a:pPr>
            <a:r>
              <a:rPr lang="en-GB" sz="2800" dirty="0">
                <a:latin typeface="Arial" panose="020B0604020202020204" pitchFamily="34" charset="0"/>
                <a:ea typeface="Calibri" panose="020F0502020204030204" pitchFamily="34" charset="0"/>
                <a:cs typeface="Times New Roman" panose="02020603050405020304" pitchFamily="18" charset="0"/>
              </a:rPr>
              <a:t>Good research questions in psychological research are: </a:t>
            </a:r>
          </a:p>
          <a:p>
            <a:pPr lvl="0">
              <a:lnSpc>
                <a:spcPct val="107000"/>
              </a:lnSpc>
              <a:spcAft>
                <a:spcPts val="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clear and simple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relevant, necessary and timely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appropriate psychological concepts and  variables that are clearly defined and can be measured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answerable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567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8054" y="1128584"/>
            <a:ext cx="9341707" cy="528215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Turning a research “thought” into a research “question”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challenge is to break that initial research thought/question down in order to be able to answer: </a:t>
            </a:r>
          </a:p>
          <a:p>
            <a:endParaRPr lang="en-GB" sz="20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Why? Why is this needed? Context? Evidence base? Novelty?</a:t>
            </a:r>
          </a:p>
          <a:p>
            <a:r>
              <a:rPr lang="en-GB" sz="2000"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How will you actually design a study to enable you to answer this question in the most appropriate way?</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What are you measuring and how are you capturing this information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Who? Who are you interested in and how will you access this group?</a:t>
            </a:r>
          </a:p>
          <a:p>
            <a:pPr lvl="0">
              <a:lnSpc>
                <a:spcPct val="107000"/>
              </a:lnSpc>
              <a:spcAft>
                <a:spcPts val="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3849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Hypotheses, variables and operational definitions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FAD47B-D74B-8CF4-538E-1E52539C5900}"/>
              </a:ext>
            </a:extLst>
          </p:cNvPr>
          <p:cNvGraphicFramePr>
            <a:graphicFrameLocks noGrp="1"/>
          </p:cNvGraphicFramePr>
          <p:nvPr>
            <p:ph sz="quarter" idx="13"/>
            <p:extLst>
              <p:ext uri="{D42A27DB-BD31-4B8C-83A1-F6EECF244321}">
                <p14:modId xmlns:p14="http://schemas.microsoft.com/office/powerpoint/2010/main" val="994312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5872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Hypotheses, variables and operational definitions </a:t>
            </a: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05DF62C9-65A7-6CB1-042B-36809EAEEF8C}"/>
              </a:ext>
            </a:extLst>
          </p:cNvPr>
          <p:cNvGraphicFramePr>
            <a:graphicFrameLocks noGrp="1"/>
          </p:cNvGraphicFramePr>
          <p:nvPr>
            <p:ph sz="quarter" idx="13"/>
            <p:extLst>
              <p:ext uri="{D42A27DB-BD31-4B8C-83A1-F6EECF244321}">
                <p14:modId xmlns:p14="http://schemas.microsoft.com/office/powerpoint/2010/main" val="137038450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2359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Hypotheses, variables and operational definitions </a:t>
            </a:r>
          </a:p>
        </p:txBody>
      </p:sp>
      <p:sp useBgFill="1">
        <p:nvSpPr>
          <p:cNvPr id="10" name="Rectangle 9">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D1D75AC-AC58-083B-CA5D-C0F6C39F7FD8}"/>
              </a:ext>
            </a:extLst>
          </p:cNvPr>
          <p:cNvGraphicFramePr>
            <a:graphicFrameLocks noGrp="1"/>
          </p:cNvGraphicFramePr>
          <p:nvPr>
            <p:ph sz="quarter" idx="13"/>
            <p:extLst>
              <p:ext uri="{D42A27DB-BD31-4B8C-83A1-F6EECF244321}">
                <p14:modId xmlns:p14="http://schemas.microsoft.com/office/powerpoint/2010/main" val="258761765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3931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dirty="0">
                <a:solidFill>
                  <a:srgbClr val="FFFFFF"/>
                </a:solidFill>
              </a:rPr>
              <a:t>Example…</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3"/>
          </p:nvPr>
        </p:nvSpPr>
        <p:spPr>
          <a:xfrm>
            <a:off x="5140934" y="469900"/>
            <a:ext cx="5953630" cy="5405968"/>
          </a:xfrm>
        </p:spPr>
        <p:txBody>
          <a:bodyPr anchor="ctr">
            <a:normAutofit/>
          </a:bodyPr>
          <a:lstStyle/>
          <a:p>
            <a:pPr marL="0" indent="0">
              <a:buNone/>
            </a:pPr>
            <a:r>
              <a:rPr lang="en-GB" b="1" dirty="0"/>
              <a:t>Identify three different research questions that could explore “does mindfulness work” and break each question down into:</a:t>
            </a:r>
          </a:p>
          <a:p>
            <a:pPr marL="0" indent="0">
              <a:buNone/>
            </a:pPr>
            <a:endParaRPr lang="en-GB" b="1" dirty="0"/>
          </a:p>
          <a:p>
            <a:pPr>
              <a:buFont typeface="Wingdings" panose="05000000000000000000" pitchFamily="2" charset="2"/>
              <a:buChar char="q"/>
            </a:pPr>
            <a:r>
              <a:rPr lang="en-GB" b="1" dirty="0"/>
              <a:t>why</a:t>
            </a:r>
          </a:p>
          <a:p>
            <a:pPr>
              <a:buFont typeface="Wingdings" panose="05000000000000000000" pitchFamily="2" charset="2"/>
              <a:buChar char="q"/>
            </a:pPr>
            <a:r>
              <a:rPr lang="en-GB" b="1" dirty="0"/>
              <a:t>how </a:t>
            </a:r>
          </a:p>
          <a:p>
            <a:pPr>
              <a:buFont typeface="Wingdings" panose="05000000000000000000" pitchFamily="2" charset="2"/>
              <a:buChar char="q"/>
            </a:pPr>
            <a:r>
              <a:rPr lang="en-GB" b="1" dirty="0"/>
              <a:t>what </a:t>
            </a:r>
          </a:p>
          <a:p>
            <a:pPr>
              <a:buFont typeface="Wingdings" panose="05000000000000000000" pitchFamily="2" charset="2"/>
              <a:buChar char="q"/>
            </a:pPr>
            <a:r>
              <a:rPr lang="en-GB" b="1" dirty="0"/>
              <a:t>Who</a:t>
            </a:r>
          </a:p>
          <a:p>
            <a:pPr>
              <a:buFont typeface="Wingdings" panose="05000000000000000000" pitchFamily="2" charset="2"/>
              <a:buChar char="q"/>
            </a:pPr>
            <a:endParaRPr lang="en-GB" b="1" dirty="0"/>
          </a:p>
        </p:txBody>
      </p:sp>
    </p:spTree>
    <p:extLst>
      <p:ext uri="{BB962C8B-B14F-4D97-AF65-F5344CB8AC3E}">
        <p14:creationId xmlns:p14="http://schemas.microsoft.com/office/powerpoint/2010/main" val="3629416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 name="Picture 7">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3" name="Straight Connector 12">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1" name="Group 20">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3800">
                <a:solidFill>
                  <a:schemeClr val="bg1"/>
                </a:solidFill>
              </a:rPr>
            </a:br>
            <a:r>
              <a:rPr lang="en-US" sz="3800">
                <a:solidFill>
                  <a:schemeClr val="bg1"/>
                </a:solidFill>
              </a:rPr>
              <a:t>Writing a good research proposal</a:t>
            </a:r>
          </a:p>
        </p:txBody>
      </p:sp>
      <p:cxnSp>
        <p:nvCxnSpPr>
          <p:cNvPr id="27" name="Straight Connector 26">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352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0A7220E6-05B2-0417-B452-4D854C5EDF4A}"/>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US" sz="3700">
                <a:solidFill>
                  <a:srgbClr val="FFFFFF"/>
                </a:solidFill>
              </a:rPr>
              <a:t>Assessing research proposals….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286262" y="982132"/>
            <a:ext cx="5953630" cy="5405968"/>
          </a:xfrm>
          <a:prstGeom prst="rect">
            <a:avLst/>
          </a:prstGeom>
        </p:spPr>
        <p:txBody>
          <a:bodyPr vert="horz" lIns="91440" tIns="45720" rIns="91440" bIns="45720" rtlCol="0" anchor="ctr">
            <a:normAutofit lnSpcReduction="10000"/>
          </a:bodyPr>
          <a:lstStyle/>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Is it clear why this research is necessary and timely? Is it clear what this study will add to the existing evidence base? Does it seem sufficiently novel and does it have enough potential impact to fund?</a:t>
            </a:r>
          </a:p>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Does the proposal demonstrate sufficient engagement with psychological literature – theory and evidence?</a:t>
            </a:r>
          </a:p>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Is it clear from reading the proposal what is actually going to be done, to who, how, in what order, and why?</a:t>
            </a: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4025534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F20BB84D-3D44-8E8A-648C-778683BC37A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1CAD4D27-FEFF-75F3-8DCA-75E18673680A}"/>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US">
                <a:solidFill>
                  <a:srgbClr val="FFFFFF"/>
                </a:solidFill>
              </a:rPr>
              <a:t>Assessing Research Proposals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9557E26-A1AF-ADA8-DE94-C3E5F21E2138}"/>
              </a:ext>
            </a:extLst>
          </p:cNvPr>
          <p:cNvSpPr/>
          <p:nvPr/>
        </p:nvSpPr>
        <p:spPr>
          <a:xfrm>
            <a:off x="5140934" y="469900"/>
            <a:ext cx="5953630" cy="5405968"/>
          </a:xfrm>
          <a:prstGeom prst="rect">
            <a:avLst/>
          </a:prstGeom>
        </p:spPr>
        <p:txBody>
          <a:bodyPr vert="horz" lIns="91440" tIns="45720" rIns="91440" bIns="45720" rtlCol="0" anchor="ctr">
            <a:normAutofit fontScale="92500" lnSpcReduction="10000"/>
          </a:bodyPr>
          <a:lstStyle/>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Is it clear how the data will be captured, measured and </a:t>
            </a:r>
            <a:r>
              <a:rPr lang="en-US" sz="2400" dirty="0" err="1">
                <a:solidFill>
                  <a:schemeClr val="tx1">
                    <a:lumMod val="85000"/>
                    <a:lumOff val="15000"/>
                  </a:schemeClr>
                </a:solidFill>
              </a:rPr>
              <a:t>analysed</a:t>
            </a:r>
            <a:r>
              <a:rPr lang="en-US" sz="2400" dirty="0">
                <a:solidFill>
                  <a:schemeClr val="tx1">
                    <a:lumMod val="85000"/>
                    <a:lumOff val="15000"/>
                  </a:schemeClr>
                </a:solidFill>
              </a:rPr>
              <a:t> in such a way that it will answer the question?</a:t>
            </a:r>
          </a:p>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Are you satisfied that the research team have </a:t>
            </a:r>
            <a:r>
              <a:rPr lang="en-US" sz="2400" dirty="0" err="1">
                <a:solidFill>
                  <a:schemeClr val="tx1">
                    <a:lumMod val="85000"/>
                    <a:lumOff val="15000"/>
                  </a:schemeClr>
                </a:solidFill>
              </a:rPr>
              <a:t>recognised</a:t>
            </a:r>
            <a:r>
              <a:rPr lang="en-US" sz="2400" dirty="0">
                <a:solidFill>
                  <a:schemeClr val="tx1">
                    <a:lumMod val="85000"/>
                    <a:lumOff val="15000"/>
                  </a:schemeClr>
                </a:solidFill>
              </a:rPr>
              <a:t> the ethical considerations and put steps in place to </a:t>
            </a:r>
            <a:r>
              <a:rPr lang="en-US" sz="2400" dirty="0" err="1">
                <a:solidFill>
                  <a:schemeClr val="tx1">
                    <a:lumMod val="85000"/>
                    <a:lumOff val="15000"/>
                  </a:schemeClr>
                </a:solidFill>
              </a:rPr>
              <a:t>minimise</a:t>
            </a:r>
            <a:r>
              <a:rPr lang="en-US" sz="2400" dirty="0">
                <a:solidFill>
                  <a:schemeClr val="tx1">
                    <a:lumMod val="85000"/>
                    <a:lumOff val="15000"/>
                  </a:schemeClr>
                </a:solidFill>
              </a:rPr>
              <a:t> any potential ethical concerns?</a:t>
            </a:r>
          </a:p>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Does the researcher/research team have sufficient expertise to carry out this study?</a:t>
            </a:r>
          </a:p>
          <a:p>
            <a:pPr>
              <a:spcBef>
                <a:spcPct val="20000"/>
              </a:spcBef>
              <a:spcAft>
                <a:spcPts val="600"/>
              </a:spcAft>
              <a:buClr>
                <a:schemeClr val="accent1"/>
              </a:buClr>
              <a:buSzPct val="115000"/>
              <a:buFont typeface="Arial"/>
              <a:buChar char="•"/>
            </a:pPr>
            <a:endParaRPr lang="en-US" sz="2400"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sz="2400" dirty="0">
                <a:solidFill>
                  <a:schemeClr val="tx1">
                    <a:lumMod val="85000"/>
                    <a:lumOff val="15000"/>
                  </a:schemeClr>
                </a:solidFill>
              </a:rPr>
              <a:t>	Is it clear what the outcomes of the study will be?</a:t>
            </a:r>
          </a:p>
        </p:txBody>
      </p:sp>
    </p:spTree>
    <p:extLst>
      <p:ext uri="{BB962C8B-B14F-4D97-AF65-F5344CB8AC3E}">
        <p14:creationId xmlns:p14="http://schemas.microsoft.com/office/powerpoint/2010/main" val="2440165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6B80-C5B8-0549-55C6-E377678CE552}"/>
              </a:ext>
            </a:extLst>
          </p:cNvPr>
          <p:cNvSpPr>
            <a:spLocks noGrp="1"/>
          </p:cNvSpPr>
          <p:nvPr>
            <p:ph type="title"/>
          </p:nvPr>
        </p:nvSpPr>
        <p:spPr>
          <a:xfrm>
            <a:off x="1295402" y="982132"/>
            <a:ext cx="9601196" cy="1303867"/>
          </a:xfrm>
        </p:spPr>
        <p:txBody>
          <a:bodyPr>
            <a:normAutofit/>
          </a:bodyPr>
          <a:lstStyle/>
          <a:p>
            <a:r>
              <a:rPr lang="en-GB">
                <a:solidFill>
                  <a:srgbClr val="262626"/>
                </a:solidFill>
              </a:rPr>
              <a:t>Steps in developing a research proposal </a:t>
            </a:r>
          </a:p>
        </p:txBody>
      </p:sp>
      <p:graphicFrame>
        <p:nvGraphicFramePr>
          <p:cNvPr id="6" name="Content Placeholder 2">
            <a:extLst>
              <a:ext uri="{FF2B5EF4-FFF2-40B4-BE49-F238E27FC236}">
                <a16:creationId xmlns:a16="http://schemas.microsoft.com/office/drawing/2014/main" id="{F2F9A596-CD4E-CEE4-3458-0A9769A07D5C}"/>
              </a:ext>
            </a:extLst>
          </p:cNvPr>
          <p:cNvGraphicFramePr>
            <a:graphicFrameLocks noGrp="1"/>
          </p:cNvGraphicFramePr>
          <p:nvPr>
            <p:ph idx="1"/>
            <p:extLst>
              <p:ext uri="{D42A27DB-BD31-4B8C-83A1-F6EECF244321}">
                <p14:modId xmlns:p14="http://schemas.microsoft.com/office/powerpoint/2010/main" val="262437556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2998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ECB946A1-C9C6-0E16-F228-23AB44C1D0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AE664-8852-D8AB-33A5-D152B43B55A2}"/>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Steps in developing a research proposal </a:t>
            </a:r>
          </a:p>
        </p:txBody>
      </p:sp>
      <p:graphicFrame>
        <p:nvGraphicFramePr>
          <p:cNvPr id="6" name="Content Placeholder 2">
            <a:extLst>
              <a:ext uri="{FF2B5EF4-FFF2-40B4-BE49-F238E27FC236}">
                <a16:creationId xmlns:a16="http://schemas.microsoft.com/office/drawing/2014/main" id="{A4B4813A-BF73-8B90-1B55-37385D291806}"/>
              </a:ext>
            </a:extLst>
          </p:cNvPr>
          <p:cNvGraphicFramePr>
            <a:graphicFrameLocks noGrp="1"/>
          </p:cNvGraphicFramePr>
          <p:nvPr>
            <p:ph idx="1"/>
            <p:extLst>
              <p:ext uri="{D42A27DB-BD31-4B8C-83A1-F6EECF244321}">
                <p14:modId xmlns:p14="http://schemas.microsoft.com/office/powerpoint/2010/main" val="3085991082"/>
              </p:ext>
            </p:extLst>
          </p:nvPr>
        </p:nvGraphicFramePr>
        <p:xfrm>
          <a:off x="1295400" y="2615014"/>
          <a:ext cx="9601197" cy="30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567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7DC2198D-13FC-A91A-02D3-D2D93F4219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1C9D61-12D7-48CF-7C65-079E23C8646A}"/>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Steps in developing a research proposal </a:t>
            </a:r>
          </a:p>
        </p:txBody>
      </p:sp>
      <p:graphicFrame>
        <p:nvGraphicFramePr>
          <p:cNvPr id="6" name="Content Placeholder 2">
            <a:extLst>
              <a:ext uri="{FF2B5EF4-FFF2-40B4-BE49-F238E27FC236}">
                <a16:creationId xmlns:a16="http://schemas.microsoft.com/office/drawing/2014/main" id="{E7E13B17-63CD-6B23-323A-FBDD339F90A8}"/>
              </a:ext>
            </a:extLst>
          </p:cNvPr>
          <p:cNvGraphicFramePr>
            <a:graphicFrameLocks noGrp="1"/>
          </p:cNvGraphicFramePr>
          <p:nvPr>
            <p:ph idx="1"/>
            <p:extLst>
              <p:ext uri="{D42A27DB-BD31-4B8C-83A1-F6EECF244321}">
                <p14:modId xmlns:p14="http://schemas.microsoft.com/office/powerpoint/2010/main" val="3045586852"/>
              </p:ext>
            </p:extLst>
          </p:nvPr>
        </p:nvGraphicFramePr>
        <p:xfrm>
          <a:off x="1295400" y="2615014"/>
          <a:ext cx="9601197" cy="30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3688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B581D2EC-9107-3E48-D900-863FF0C49D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21C70D-8C45-860E-2711-AEAB810D0B4C}"/>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Steps in developing a research proposal </a:t>
            </a:r>
          </a:p>
        </p:txBody>
      </p:sp>
      <p:graphicFrame>
        <p:nvGraphicFramePr>
          <p:cNvPr id="6" name="Content Placeholder 2">
            <a:extLst>
              <a:ext uri="{FF2B5EF4-FFF2-40B4-BE49-F238E27FC236}">
                <a16:creationId xmlns:a16="http://schemas.microsoft.com/office/drawing/2014/main" id="{86D57BFA-C6DA-C0FD-A503-DB83A3DA1825}"/>
              </a:ext>
            </a:extLst>
          </p:cNvPr>
          <p:cNvGraphicFramePr>
            <a:graphicFrameLocks noGrp="1"/>
          </p:cNvGraphicFramePr>
          <p:nvPr>
            <p:ph idx="1"/>
            <p:extLst>
              <p:ext uri="{D42A27DB-BD31-4B8C-83A1-F6EECF244321}">
                <p14:modId xmlns:p14="http://schemas.microsoft.com/office/powerpoint/2010/main" val="552110706"/>
              </p:ext>
            </p:extLst>
          </p:nvPr>
        </p:nvGraphicFramePr>
        <p:xfrm>
          <a:off x="1295400" y="2615014"/>
          <a:ext cx="9601197" cy="30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8186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B913DF10-047C-448B-8BA3-BE249AFD95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2D3B61-9F08-D3B8-A91E-0C0F545B085A}"/>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Steps in developing a research proposal </a:t>
            </a:r>
          </a:p>
        </p:txBody>
      </p:sp>
      <p:graphicFrame>
        <p:nvGraphicFramePr>
          <p:cNvPr id="6" name="Content Placeholder 2">
            <a:extLst>
              <a:ext uri="{FF2B5EF4-FFF2-40B4-BE49-F238E27FC236}">
                <a16:creationId xmlns:a16="http://schemas.microsoft.com/office/drawing/2014/main" id="{9007640D-0FB0-F352-70A3-C8BD482EDC59}"/>
              </a:ext>
            </a:extLst>
          </p:cNvPr>
          <p:cNvGraphicFramePr>
            <a:graphicFrameLocks noGrp="1"/>
          </p:cNvGraphicFramePr>
          <p:nvPr>
            <p:ph idx="1"/>
            <p:extLst>
              <p:ext uri="{D42A27DB-BD31-4B8C-83A1-F6EECF244321}">
                <p14:modId xmlns:p14="http://schemas.microsoft.com/office/powerpoint/2010/main" val="117672190"/>
              </p:ext>
            </p:extLst>
          </p:nvPr>
        </p:nvGraphicFramePr>
        <p:xfrm>
          <a:off x="1295400" y="2615014"/>
          <a:ext cx="9601197" cy="3032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68095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89</TotalTime>
  <Words>1009</Words>
  <Application>Microsoft Office PowerPoint</Application>
  <PresentationFormat>Widescreen</PresentationFormat>
  <Paragraphs>111</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Garamond</vt:lpstr>
      <vt:lpstr>Wingdings</vt:lpstr>
      <vt:lpstr>Wingdings 2</vt:lpstr>
      <vt:lpstr>Organic</vt:lpstr>
      <vt:lpstr>What is research? </vt:lpstr>
      <vt:lpstr> Planning Research </vt:lpstr>
      <vt:lpstr>Why do research? </vt:lpstr>
      <vt:lpstr>“Doing” research </vt:lpstr>
      <vt:lpstr>Qualitative and Quantitative Data </vt:lpstr>
      <vt:lpstr> Asking good questions in research</vt:lpstr>
      <vt:lpstr>PowerPoint Presentation</vt:lpstr>
      <vt:lpstr>PowerPoint Presentation</vt:lpstr>
      <vt:lpstr>PowerPoint Presentation</vt:lpstr>
      <vt:lpstr>Hypotheses, variables and operational definitions </vt:lpstr>
      <vt:lpstr>Hypotheses, variables and operational definitions </vt:lpstr>
      <vt:lpstr>Hypotheses, variables and operational definitions </vt:lpstr>
      <vt:lpstr>Example…</vt:lpstr>
      <vt:lpstr> Writing a good research proposal</vt:lpstr>
      <vt:lpstr>Assessing research proposals….</vt:lpstr>
      <vt:lpstr>Assessing Research Proposals</vt:lpstr>
      <vt:lpstr>Steps in developing a research proposal </vt:lpstr>
      <vt:lpstr>Steps in developing a research proposal </vt:lpstr>
      <vt:lpstr>Steps in developing a research proposal </vt:lpstr>
      <vt:lpstr>Steps in developing a research proposal </vt:lpstr>
      <vt:lpstr>Steps in developing a research proposal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32</cp:revision>
  <dcterms:created xsi:type="dcterms:W3CDTF">2018-06-08T11:28:01Z</dcterms:created>
  <dcterms:modified xsi:type="dcterms:W3CDTF">2025-12-04T09:09:39Z</dcterms:modified>
</cp:coreProperties>
</file>