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EA1B3B-DCEB-4C52-B0C9-63295A715317}" v="510" dt="2022-03-13T11:01:46.609"/>
    <p1510:client id="{E51AE8BA-DEBF-874F-F65D-B5B02A4EBF0D}" v="144" dt="2022-03-13T12:34:00.9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res Scobeniuc (2112787)" userId="S::2112787@student.uwtsd.ac.uk::d7d61fa7-eeb4-4955-b78d-58ee5e7ac163" providerId="AD" clId="Web-{E51AE8BA-DEBF-874F-F65D-B5B02A4EBF0D}"/>
    <pc:docChg chg="addSld modSld">
      <pc:chgData name="Rares Scobeniuc (2112787)" userId="S::2112787@student.uwtsd.ac.uk::d7d61fa7-eeb4-4955-b78d-58ee5e7ac163" providerId="AD" clId="Web-{E51AE8BA-DEBF-874F-F65D-B5B02A4EBF0D}" dt="2022-03-13T12:34:00.935" v="142" actId="20577"/>
      <pc:docMkLst>
        <pc:docMk/>
      </pc:docMkLst>
      <pc:sldChg chg="modSp">
        <pc:chgData name="Rares Scobeniuc (2112787)" userId="S::2112787@student.uwtsd.ac.uk::d7d61fa7-eeb4-4955-b78d-58ee5e7ac163" providerId="AD" clId="Web-{E51AE8BA-DEBF-874F-F65D-B5B02A4EBF0D}" dt="2022-03-13T12:17:19.445" v="74" actId="20577"/>
        <pc:sldMkLst>
          <pc:docMk/>
          <pc:sldMk cId="1711411399" sldId="256"/>
        </pc:sldMkLst>
        <pc:spChg chg="mod">
          <ac:chgData name="Rares Scobeniuc (2112787)" userId="S::2112787@student.uwtsd.ac.uk::d7d61fa7-eeb4-4955-b78d-58ee5e7ac163" providerId="AD" clId="Web-{E51AE8BA-DEBF-874F-F65D-B5B02A4EBF0D}" dt="2022-03-13T12:17:19.445" v="74" actId="20577"/>
          <ac:spMkLst>
            <pc:docMk/>
            <pc:sldMk cId="1711411399" sldId="256"/>
            <ac:spMk id="3" creationId="{350068F9-6BD4-4F35-AD4F-C2DE2C5574B1}"/>
          </ac:spMkLst>
        </pc:spChg>
      </pc:sldChg>
      <pc:sldChg chg="modSp">
        <pc:chgData name="Rares Scobeniuc (2112787)" userId="S::2112787@student.uwtsd.ac.uk::d7d61fa7-eeb4-4955-b78d-58ee5e7ac163" providerId="AD" clId="Web-{E51AE8BA-DEBF-874F-F65D-B5B02A4EBF0D}" dt="2022-03-13T12:29:17.851" v="135" actId="20577"/>
        <pc:sldMkLst>
          <pc:docMk/>
          <pc:sldMk cId="1949345094" sldId="258"/>
        </pc:sldMkLst>
        <pc:spChg chg="mod">
          <ac:chgData name="Rares Scobeniuc (2112787)" userId="S::2112787@student.uwtsd.ac.uk::d7d61fa7-eeb4-4955-b78d-58ee5e7ac163" providerId="AD" clId="Web-{E51AE8BA-DEBF-874F-F65D-B5B02A4EBF0D}" dt="2022-03-13T12:29:17.851" v="135" actId="20577"/>
          <ac:spMkLst>
            <pc:docMk/>
            <pc:sldMk cId="1949345094" sldId="258"/>
            <ac:spMk id="3" creationId="{7F510B3B-8169-4E98-A331-3E99804CD590}"/>
          </ac:spMkLst>
        </pc:spChg>
        <pc:picChg chg="mod">
          <ac:chgData name="Rares Scobeniuc (2112787)" userId="S::2112787@student.uwtsd.ac.uk::d7d61fa7-eeb4-4955-b78d-58ee5e7ac163" providerId="AD" clId="Web-{E51AE8BA-DEBF-874F-F65D-B5B02A4EBF0D}" dt="2022-03-13T12:26:11.128" v="94" actId="1076"/>
          <ac:picMkLst>
            <pc:docMk/>
            <pc:sldMk cId="1949345094" sldId="258"/>
            <ac:picMk id="4" creationId="{2C5C383B-06C8-43A7-977D-0B8E0FD700F2}"/>
          </ac:picMkLst>
        </pc:picChg>
      </pc:sldChg>
      <pc:sldChg chg="addSp delSp modSp mod setBg">
        <pc:chgData name="Rares Scobeniuc (2112787)" userId="S::2112787@student.uwtsd.ac.uk::d7d61fa7-eeb4-4955-b78d-58ee5e7ac163" providerId="AD" clId="Web-{E51AE8BA-DEBF-874F-F65D-B5B02A4EBF0D}" dt="2022-03-13T12:07:52.855" v="35"/>
        <pc:sldMkLst>
          <pc:docMk/>
          <pc:sldMk cId="836564998" sldId="262"/>
        </pc:sldMkLst>
        <pc:spChg chg="mod">
          <ac:chgData name="Rares Scobeniuc (2112787)" userId="S::2112787@student.uwtsd.ac.uk::d7d61fa7-eeb4-4955-b78d-58ee5e7ac163" providerId="AD" clId="Web-{E51AE8BA-DEBF-874F-F65D-B5B02A4EBF0D}" dt="2022-03-13T12:06:49.322" v="33"/>
          <ac:spMkLst>
            <pc:docMk/>
            <pc:sldMk cId="836564998" sldId="262"/>
            <ac:spMk id="2" creationId="{E958046A-A50B-41D5-A382-A58DEA6934AF}"/>
          </ac:spMkLst>
        </pc:spChg>
        <pc:spChg chg="del mod">
          <ac:chgData name="Rares Scobeniuc (2112787)" userId="S::2112787@student.uwtsd.ac.uk::d7d61fa7-eeb4-4955-b78d-58ee5e7ac163" providerId="AD" clId="Web-{E51AE8BA-DEBF-874F-F65D-B5B02A4EBF0D}" dt="2022-03-13T12:06:20.306" v="31"/>
          <ac:spMkLst>
            <pc:docMk/>
            <pc:sldMk cId="836564998" sldId="262"/>
            <ac:spMk id="3" creationId="{995BE7CF-4B11-4F4C-9EDE-71CA9062E19F}"/>
          </ac:spMkLst>
        </pc:spChg>
        <pc:spChg chg="add del">
          <ac:chgData name="Rares Scobeniuc (2112787)" userId="S::2112787@student.uwtsd.ac.uk::d7d61fa7-eeb4-4955-b78d-58ee5e7ac163" providerId="AD" clId="Web-{E51AE8BA-DEBF-874F-F65D-B5B02A4EBF0D}" dt="2022-03-13T12:06:49.322" v="33"/>
          <ac:spMkLst>
            <pc:docMk/>
            <pc:sldMk cId="836564998" sldId="262"/>
            <ac:spMk id="9" creationId="{6B0479F5-59EA-43F3-BAFC-2606376EB662}"/>
          </ac:spMkLst>
        </pc:spChg>
        <pc:spChg chg="add">
          <ac:chgData name="Rares Scobeniuc (2112787)" userId="S::2112787@student.uwtsd.ac.uk::d7d61fa7-eeb4-4955-b78d-58ee5e7ac163" providerId="AD" clId="Web-{E51AE8BA-DEBF-874F-F65D-B5B02A4EBF0D}" dt="2022-03-13T12:06:49.322" v="33"/>
          <ac:spMkLst>
            <pc:docMk/>
            <pc:sldMk cId="836564998" sldId="262"/>
            <ac:spMk id="14" creationId="{60DB02BD-FF61-4042-BC21-4EFF543EC0C3}"/>
          </ac:spMkLst>
        </pc:spChg>
        <pc:spChg chg="add">
          <ac:chgData name="Rares Scobeniuc (2112787)" userId="S::2112787@student.uwtsd.ac.uk::d7d61fa7-eeb4-4955-b78d-58ee5e7ac163" providerId="AD" clId="Web-{E51AE8BA-DEBF-874F-F65D-B5B02A4EBF0D}" dt="2022-03-13T12:06:49.322" v="33"/>
          <ac:spMkLst>
            <pc:docMk/>
            <pc:sldMk cId="836564998" sldId="262"/>
            <ac:spMk id="16" creationId="{5811A85E-38EA-465A-84F9-6230CF743E76}"/>
          </ac:spMkLst>
        </pc:spChg>
        <pc:spChg chg="add">
          <ac:chgData name="Rares Scobeniuc (2112787)" userId="S::2112787@student.uwtsd.ac.uk::d7d61fa7-eeb4-4955-b78d-58ee5e7ac163" providerId="AD" clId="Web-{E51AE8BA-DEBF-874F-F65D-B5B02A4EBF0D}" dt="2022-03-13T12:06:49.322" v="33"/>
          <ac:spMkLst>
            <pc:docMk/>
            <pc:sldMk cId="836564998" sldId="262"/>
            <ac:spMk id="18" creationId="{866290A3-7E80-441D-AA1E-5263326B1657}"/>
          </ac:spMkLst>
        </pc:spChg>
        <pc:graphicFrameChg chg="add mod modGraphic">
          <ac:chgData name="Rares Scobeniuc (2112787)" userId="S::2112787@student.uwtsd.ac.uk::d7d61fa7-eeb4-4955-b78d-58ee5e7ac163" providerId="AD" clId="Web-{E51AE8BA-DEBF-874F-F65D-B5B02A4EBF0D}" dt="2022-03-13T12:06:49.322" v="33"/>
          <ac:graphicFrameMkLst>
            <pc:docMk/>
            <pc:sldMk cId="836564998" sldId="262"/>
            <ac:graphicFrameMk id="5" creationId="{DC413DCD-4FCE-B2CE-90BF-55105E303B47}"/>
          </ac:graphicFrameMkLst>
        </pc:graphicFrameChg>
      </pc:sldChg>
      <pc:sldChg chg="addSp modSp new mod setBg">
        <pc:chgData name="Rares Scobeniuc (2112787)" userId="S::2112787@student.uwtsd.ac.uk::d7d61fa7-eeb4-4955-b78d-58ee5e7ac163" providerId="AD" clId="Web-{E51AE8BA-DEBF-874F-F65D-B5B02A4EBF0D}" dt="2022-03-13T12:34:00.935" v="142" actId="20577"/>
        <pc:sldMkLst>
          <pc:docMk/>
          <pc:sldMk cId="83309763" sldId="263"/>
        </pc:sldMkLst>
        <pc:spChg chg="mod">
          <ac:chgData name="Rares Scobeniuc (2112787)" userId="S::2112787@student.uwtsd.ac.uk::d7d61fa7-eeb4-4955-b78d-58ee5e7ac163" providerId="AD" clId="Web-{E51AE8BA-DEBF-874F-F65D-B5B02A4EBF0D}" dt="2022-03-13T12:12:05.298" v="47" actId="20577"/>
          <ac:spMkLst>
            <pc:docMk/>
            <pc:sldMk cId="83309763" sldId="263"/>
            <ac:spMk id="2" creationId="{25B0567C-1D94-48B1-AB2B-5E09627D94F6}"/>
          </ac:spMkLst>
        </pc:spChg>
        <pc:spChg chg="mod">
          <ac:chgData name="Rares Scobeniuc (2112787)" userId="S::2112787@student.uwtsd.ac.uk::d7d61fa7-eeb4-4955-b78d-58ee5e7ac163" providerId="AD" clId="Web-{E51AE8BA-DEBF-874F-F65D-B5B02A4EBF0D}" dt="2022-03-13T12:34:00.935" v="142" actId="20577"/>
          <ac:spMkLst>
            <pc:docMk/>
            <pc:sldMk cId="83309763" sldId="263"/>
            <ac:spMk id="3" creationId="{8F41DDB8-4C82-4B18-B5B3-84E87D936031}"/>
          </ac:spMkLst>
        </pc:spChg>
        <pc:spChg chg="add mod">
          <ac:chgData name="Rares Scobeniuc (2112787)" userId="S::2112787@student.uwtsd.ac.uk::d7d61fa7-eeb4-4955-b78d-58ee5e7ac163" providerId="AD" clId="Web-{E51AE8BA-DEBF-874F-F65D-B5B02A4EBF0D}" dt="2022-03-13T12:14:00.660" v="56"/>
          <ac:spMkLst>
            <pc:docMk/>
            <pc:sldMk cId="83309763" sldId="263"/>
            <ac:spMk id="5" creationId="{F82215C2-AA4B-4802-9AC4-075EBF8204EB}"/>
          </ac:spMkLst>
        </pc:spChg>
        <pc:picChg chg="add mod">
          <ac:chgData name="Rares Scobeniuc (2112787)" userId="S::2112787@student.uwtsd.ac.uk::d7d61fa7-eeb4-4955-b78d-58ee5e7ac163" providerId="AD" clId="Web-{E51AE8BA-DEBF-874F-F65D-B5B02A4EBF0D}" dt="2022-03-13T12:14:22.535" v="61" actId="14100"/>
          <ac:picMkLst>
            <pc:docMk/>
            <pc:sldMk cId="83309763" sldId="263"/>
            <ac:picMk id="4" creationId="{1C622815-CD17-403C-AE14-7CD0D68C879D}"/>
          </ac:picMkLst>
        </pc:picChg>
      </pc:sldChg>
    </pc:docChg>
  </pc:docChgLst>
  <pc:docChgLst>
    <pc:chgData name="Rares Scobeniuc (2112787)" userId="S::2112787@student.uwtsd.ac.uk::d7d61fa7-eeb4-4955-b78d-58ee5e7ac163" providerId="AD" clId="Web-{30EA1B3B-DCEB-4C52-B0C9-63295A715317}"/>
    <pc:docChg chg="addSld delSld modSld sldOrd addMainMaster delMainMaster">
      <pc:chgData name="Rares Scobeniuc (2112787)" userId="S::2112787@student.uwtsd.ac.uk::d7d61fa7-eeb4-4955-b78d-58ee5e7ac163" providerId="AD" clId="Web-{30EA1B3B-DCEB-4C52-B0C9-63295A715317}" dt="2022-03-13T11:01:46.609" v="493" actId="20577"/>
      <pc:docMkLst>
        <pc:docMk/>
      </pc:docMkLst>
      <pc:sldChg chg="addSp delSp modSp del mod setBg modClrScheme setClrOvrMap delDesignElem chgLayout">
        <pc:chgData name="Rares Scobeniuc (2112787)" userId="S::2112787@student.uwtsd.ac.uk::d7d61fa7-eeb4-4955-b78d-58ee5e7ac163" providerId="AD" clId="Web-{30EA1B3B-DCEB-4C52-B0C9-63295A715317}" dt="2022-03-13T07:29:31.797" v="32"/>
        <pc:sldMkLst>
          <pc:docMk/>
          <pc:sldMk cId="109857222" sldId="256"/>
        </pc:sldMkLst>
        <pc:spChg chg="mod ord">
          <ac:chgData name="Rares Scobeniuc (2112787)" userId="S::2112787@student.uwtsd.ac.uk::d7d61fa7-eeb4-4955-b78d-58ee5e7ac163" providerId="AD" clId="Web-{30EA1B3B-DCEB-4C52-B0C9-63295A715317}" dt="2022-03-13T07:08:12.794" v="31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Rares Scobeniuc (2112787)" userId="S::2112787@student.uwtsd.ac.uk::d7d61fa7-eeb4-4955-b78d-58ee5e7ac163" providerId="AD" clId="Web-{30EA1B3B-DCEB-4C52-B0C9-63295A715317}" dt="2022-03-13T07:08:12.794" v="31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Rares Scobeniuc (2112787)" userId="S::2112787@student.uwtsd.ac.uk::d7d61fa7-eeb4-4955-b78d-58ee5e7ac163" providerId="AD" clId="Web-{30EA1B3B-DCEB-4C52-B0C9-63295A715317}" dt="2022-03-13T07:08:12.794" v="31"/>
          <ac:spMkLst>
            <pc:docMk/>
            <pc:sldMk cId="109857222" sldId="256"/>
            <ac:spMk id="6" creationId="{1F94DC1C-47D1-41D7-8B1B-9A036D614027}"/>
          </ac:spMkLst>
        </pc:spChg>
        <pc:spChg chg="add">
          <ac:chgData name="Rares Scobeniuc (2112787)" userId="S::2112787@student.uwtsd.ac.uk::d7d61fa7-eeb4-4955-b78d-58ee5e7ac163" providerId="AD" clId="Web-{30EA1B3B-DCEB-4C52-B0C9-63295A715317}" dt="2022-03-13T07:08:12.794" v="31"/>
          <ac:spMkLst>
            <pc:docMk/>
            <pc:sldMk cId="109857222" sldId="256"/>
            <ac:spMk id="8" creationId="{AC12A592-C02D-46EF-8E1F-9335DB8D71DF}"/>
          </ac:spMkLst>
        </pc:spChg>
        <pc:spChg chg="add del">
          <ac:chgData name="Rares Scobeniuc (2112787)" userId="S::2112787@student.uwtsd.ac.uk::d7d61fa7-eeb4-4955-b78d-58ee5e7ac163" providerId="AD" clId="Web-{30EA1B3B-DCEB-4C52-B0C9-63295A715317}" dt="2022-03-13T07:07:00.636" v="26"/>
          <ac:spMkLst>
            <pc:docMk/>
            <pc:sldMk cId="109857222" sldId="256"/>
            <ac:spMk id="9" creationId="{657F69E0-C4B0-4BEC-A689-4F8D877F05D4}"/>
          </ac:spMkLst>
        </pc:spChg>
        <pc:spChg chg="add del">
          <ac:chgData name="Rares Scobeniuc (2112787)" userId="S::2112787@student.uwtsd.ac.uk::d7d61fa7-eeb4-4955-b78d-58ee5e7ac163" providerId="AD" clId="Web-{30EA1B3B-DCEB-4C52-B0C9-63295A715317}" dt="2022-03-13T07:07:00.636" v="26"/>
          <ac:spMkLst>
            <pc:docMk/>
            <pc:sldMk cId="109857222" sldId="256"/>
            <ac:spMk id="11" creationId="{8F51725E-A483-43B2-A6F2-C44F502FE033}"/>
          </ac:spMkLst>
        </pc:spChg>
        <pc:spChg chg="add del">
          <ac:chgData name="Rares Scobeniuc (2112787)" userId="S::2112787@student.uwtsd.ac.uk::d7d61fa7-eeb4-4955-b78d-58ee5e7ac163" providerId="AD" clId="Web-{30EA1B3B-DCEB-4C52-B0C9-63295A715317}" dt="2022-03-13T07:07:00.636" v="26"/>
          <ac:spMkLst>
            <pc:docMk/>
            <pc:sldMk cId="109857222" sldId="256"/>
            <ac:spMk id="13" creationId="{9F6380B4-6A1C-481E-8408-B4E6C75B9B81}"/>
          </ac:spMkLst>
        </pc:spChg>
        <pc:spChg chg="add">
          <ac:chgData name="Rares Scobeniuc (2112787)" userId="S::2112787@student.uwtsd.ac.uk::d7d61fa7-eeb4-4955-b78d-58ee5e7ac163" providerId="AD" clId="Web-{30EA1B3B-DCEB-4C52-B0C9-63295A715317}" dt="2022-03-13T07:08:12.794" v="31"/>
          <ac:spMkLst>
            <pc:docMk/>
            <pc:sldMk cId="109857222" sldId="256"/>
            <ac:spMk id="15" creationId="{24005816-5BCA-4665-8A58-5580F8E9C84A}"/>
          </ac:spMkLst>
        </pc:spChg>
        <pc:grpChg chg="add">
          <ac:chgData name="Rares Scobeniuc (2112787)" userId="S::2112787@student.uwtsd.ac.uk::d7d61fa7-eeb4-4955-b78d-58ee5e7ac163" providerId="AD" clId="Web-{30EA1B3B-DCEB-4C52-B0C9-63295A715317}" dt="2022-03-13T07:08:12.794" v="31"/>
          <ac:grpSpMkLst>
            <pc:docMk/>
            <pc:sldMk cId="109857222" sldId="256"/>
            <ac:grpSpMk id="17" creationId="{BF07F359-8CA3-4854-91E7-EE6004020511}"/>
          </ac:grpSpMkLst>
        </pc:grpChg>
        <pc:picChg chg="add mod ord">
          <ac:chgData name="Rares Scobeniuc (2112787)" userId="S::2112787@student.uwtsd.ac.uk::d7d61fa7-eeb4-4955-b78d-58ee5e7ac163" providerId="AD" clId="Web-{30EA1B3B-DCEB-4C52-B0C9-63295A715317}" dt="2022-03-13T07:08:12.794" v="31"/>
          <ac:picMkLst>
            <pc:docMk/>
            <pc:sldMk cId="109857222" sldId="256"/>
            <ac:picMk id="4" creationId="{CBA114CC-B6DF-0C37-386C-F3AD7CA9F985}"/>
          </ac:picMkLst>
        </pc:picChg>
        <pc:picChg chg="add">
          <ac:chgData name="Rares Scobeniuc (2112787)" userId="S::2112787@student.uwtsd.ac.uk::d7d61fa7-eeb4-4955-b78d-58ee5e7ac163" providerId="AD" clId="Web-{30EA1B3B-DCEB-4C52-B0C9-63295A715317}" dt="2022-03-13T07:08:12.794" v="31"/>
          <ac:picMkLst>
            <pc:docMk/>
            <pc:sldMk cId="109857222" sldId="256"/>
            <ac:picMk id="7" creationId="{811383CE-CE86-4E1C-B289-798EB9E6E0E5}"/>
          </ac:picMkLst>
        </pc:picChg>
      </pc:sldChg>
      <pc:sldChg chg="addSp modSp new mod setBg modClrScheme chgLayout">
        <pc:chgData name="Rares Scobeniuc (2112787)" userId="S::2112787@student.uwtsd.ac.uk::d7d61fa7-eeb4-4955-b78d-58ee5e7ac163" providerId="AD" clId="Web-{30EA1B3B-DCEB-4C52-B0C9-63295A715317}" dt="2022-03-13T09:08:39.203" v="176"/>
        <pc:sldMkLst>
          <pc:docMk/>
          <pc:sldMk cId="1711411399" sldId="256"/>
        </pc:sldMkLst>
        <pc:spChg chg="mod">
          <ac:chgData name="Rares Scobeniuc (2112787)" userId="S::2112787@student.uwtsd.ac.uk::d7d61fa7-eeb4-4955-b78d-58ee5e7ac163" providerId="AD" clId="Web-{30EA1B3B-DCEB-4C52-B0C9-63295A715317}" dt="2022-03-13T07:43:11.925" v="90"/>
          <ac:spMkLst>
            <pc:docMk/>
            <pc:sldMk cId="1711411399" sldId="256"/>
            <ac:spMk id="2" creationId="{AB8EC475-B632-4DBA-85BC-29867792931A}"/>
          </ac:spMkLst>
        </pc:spChg>
        <pc:spChg chg="mod">
          <ac:chgData name="Rares Scobeniuc (2112787)" userId="S::2112787@student.uwtsd.ac.uk::d7d61fa7-eeb4-4955-b78d-58ee5e7ac163" providerId="AD" clId="Web-{30EA1B3B-DCEB-4C52-B0C9-63295A715317}" dt="2022-03-13T07:43:22.785" v="91" actId="20577"/>
          <ac:spMkLst>
            <pc:docMk/>
            <pc:sldMk cId="1711411399" sldId="256"/>
            <ac:spMk id="3" creationId="{350068F9-6BD4-4F35-AD4F-C2DE2C5574B1}"/>
          </ac:spMkLst>
        </pc:spChg>
        <pc:spChg chg="add">
          <ac:chgData name="Rares Scobeniuc (2112787)" userId="S::2112787@student.uwtsd.ac.uk::d7d61fa7-eeb4-4955-b78d-58ee5e7ac163" providerId="AD" clId="Web-{30EA1B3B-DCEB-4C52-B0C9-63295A715317}" dt="2022-03-13T07:43:11.925" v="90"/>
          <ac:spMkLst>
            <pc:docMk/>
            <pc:sldMk cId="1711411399" sldId="256"/>
            <ac:spMk id="9" creationId="{9B37791B-B040-4694-BFDC-8DD132D86E8E}"/>
          </ac:spMkLst>
        </pc:spChg>
        <pc:spChg chg="add">
          <ac:chgData name="Rares Scobeniuc (2112787)" userId="S::2112787@student.uwtsd.ac.uk::d7d61fa7-eeb4-4955-b78d-58ee5e7ac163" providerId="AD" clId="Web-{30EA1B3B-DCEB-4C52-B0C9-63295A715317}" dt="2022-03-13T07:43:11.925" v="90"/>
          <ac:spMkLst>
            <pc:docMk/>
            <pc:sldMk cId="1711411399" sldId="256"/>
            <ac:spMk id="11" creationId="{B9534082-2540-4B3D-8308-94E86AEC0AB3}"/>
          </ac:spMkLst>
        </pc:spChg>
        <pc:picChg chg="add">
          <ac:chgData name="Rares Scobeniuc (2112787)" userId="S::2112787@student.uwtsd.ac.uk::d7d61fa7-eeb4-4955-b78d-58ee5e7ac163" providerId="AD" clId="Web-{30EA1B3B-DCEB-4C52-B0C9-63295A715317}" dt="2022-03-13T07:43:11.925" v="90"/>
          <ac:picMkLst>
            <pc:docMk/>
            <pc:sldMk cId="1711411399" sldId="256"/>
            <ac:picMk id="4" creationId="{DE86AF37-0B98-612A-3C50-CE49C3EA57A3}"/>
          </ac:picMkLst>
        </pc:picChg>
      </pc:sldChg>
      <pc:sldChg chg="addSp modSp new mod ord setBg">
        <pc:chgData name="Rares Scobeniuc (2112787)" userId="S::2112787@student.uwtsd.ac.uk::d7d61fa7-eeb4-4955-b78d-58ee5e7ac163" providerId="AD" clId="Web-{30EA1B3B-DCEB-4C52-B0C9-63295A715317}" dt="2022-03-13T09:10:12.774" v="178"/>
        <pc:sldMkLst>
          <pc:docMk/>
          <pc:sldMk cId="3707100212" sldId="257"/>
        </pc:sldMkLst>
        <pc:spChg chg="mod">
          <ac:chgData name="Rares Scobeniuc (2112787)" userId="S::2112787@student.uwtsd.ac.uk::d7d61fa7-eeb4-4955-b78d-58ee5e7ac163" providerId="AD" clId="Web-{30EA1B3B-DCEB-4C52-B0C9-63295A715317}" dt="2022-03-13T07:44:52.349" v="111" actId="20577"/>
          <ac:spMkLst>
            <pc:docMk/>
            <pc:sldMk cId="3707100212" sldId="257"/>
            <ac:spMk id="2" creationId="{CED14AE6-9E2C-4FBE-8D1F-C9B1ED9D1139}"/>
          </ac:spMkLst>
        </pc:spChg>
        <pc:spChg chg="mod">
          <ac:chgData name="Rares Scobeniuc (2112787)" userId="S::2112787@student.uwtsd.ac.uk::d7d61fa7-eeb4-4955-b78d-58ee5e7ac163" providerId="AD" clId="Web-{30EA1B3B-DCEB-4C52-B0C9-63295A715317}" dt="2022-03-13T09:02:07.324" v="152" actId="20577"/>
          <ac:spMkLst>
            <pc:docMk/>
            <pc:sldMk cId="3707100212" sldId="257"/>
            <ac:spMk id="3" creationId="{3DF497E9-383F-413C-ADD0-3BBFC3E31CDB}"/>
          </ac:spMkLst>
        </pc:spChg>
        <pc:spChg chg="add mod">
          <ac:chgData name="Rares Scobeniuc (2112787)" userId="S::2112787@student.uwtsd.ac.uk::d7d61fa7-eeb4-4955-b78d-58ee5e7ac163" providerId="AD" clId="Web-{30EA1B3B-DCEB-4C52-B0C9-63295A715317}" dt="2022-03-13T09:03:23.594" v="173" actId="14100"/>
          <ac:spMkLst>
            <pc:docMk/>
            <pc:sldMk cId="3707100212" sldId="257"/>
            <ac:spMk id="4" creationId="{DEB725FA-1EED-49F9-981D-C00360CB97A1}"/>
          </ac:spMkLst>
        </pc:spChg>
      </pc:sldChg>
      <pc:sldChg chg="addSp modSp new mod setBg">
        <pc:chgData name="Rares Scobeniuc (2112787)" userId="S::2112787@student.uwtsd.ac.uk::d7d61fa7-eeb4-4955-b78d-58ee5e7ac163" providerId="AD" clId="Web-{30EA1B3B-DCEB-4C52-B0C9-63295A715317}" dt="2022-03-13T09:56:21.991" v="363" actId="14100"/>
        <pc:sldMkLst>
          <pc:docMk/>
          <pc:sldMk cId="1949345094" sldId="258"/>
        </pc:sldMkLst>
        <pc:spChg chg="mod">
          <ac:chgData name="Rares Scobeniuc (2112787)" userId="S::2112787@student.uwtsd.ac.uk::d7d61fa7-eeb4-4955-b78d-58ee5e7ac163" providerId="AD" clId="Web-{30EA1B3B-DCEB-4C52-B0C9-63295A715317}" dt="2022-03-13T09:15:53.014" v="229"/>
          <ac:spMkLst>
            <pc:docMk/>
            <pc:sldMk cId="1949345094" sldId="258"/>
            <ac:spMk id="2" creationId="{9D08DA9F-EE2E-45F1-8587-9B238F2168FC}"/>
          </ac:spMkLst>
        </pc:spChg>
        <pc:spChg chg="mod">
          <ac:chgData name="Rares Scobeniuc (2112787)" userId="S::2112787@student.uwtsd.ac.uk::d7d61fa7-eeb4-4955-b78d-58ee5e7ac163" providerId="AD" clId="Web-{30EA1B3B-DCEB-4C52-B0C9-63295A715317}" dt="2022-03-13T09:26:18.328" v="289" actId="20577"/>
          <ac:spMkLst>
            <pc:docMk/>
            <pc:sldMk cId="1949345094" sldId="258"/>
            <ac:spMk id="3" creationId="{7F510B3B-8169-4E98-A331-3E99804CD590}"/>
          </ac:spMkLst>
        </pc:spChg>
        <pc:spChg chg="add mod">
          <ac:chgData name="Rares Scobeniuc (2112787)" userId="S::2112787@student.uwtsd.ac.uk::d7d61fa7-eeb4-4955-b78d-58ee5e7ac163" providerId="AD" clId="Web-{30EA1B3B-DCEB-4C52-B0C9-63295A715317}" dt="2022-03-13T09:56:21.991" v="363" actId="14100"/>
          <ac:spMkLst>
            <pc:docMk/>
            <pc:sldMk cId="1949345094" sldId="258"/>
            <ac:spMk id="5" creationId="{8D7C994B-2DDE-4BF4-AF99-5A47AB837F2D}"/>
          </ac:spMkLst>
        </pc:spChg>
        <pc:spChg chg="add">
          <ac:chgData name="Rares Scobeniuc (2112787)" userId="S::2112787@student.uwtsd.ac.uk::d7d61fa7-eeb4-4955-b78d-58ee5e7ac163" providerId="AD" clId="Web-{30EA1B3B-DCEB-4C52-B0C9-63295A715317}" dt="2022-03-13T09:15:53.014" v="229"/>
          <ac:spMkLst>
            <pc:docMk/>
            <pc:sldMk cId="1949345094" sldId="258"/>
            <ac:spMk id="8" creationId="{B95B9BA8-1D69-4796-85F5-B6D0BD52354B}"/>
          </ac:spMkLst>
        </pc:spChg>
        <pc:grpChg chg="add">
          <ac:chgData name="Rares Scobeniuc (2112787)" userId="S::2112787@student.uwtsd.ac.uk::d7d61fa7-eeb4-4955-b78d-58ee5e7ac163" providerId="AD" clId="Web-{30EA1B3B-DCEB-4C52-B0C9-63295A715317}" dt="2022-03-13T09:15:53.014" v="229"/>
          <ac:grpSpMkLst>
            <pc:docMk/>
            <pc:sldMk cId="1949345094" sldId="258"/>
            <ac:grpSpMk id="10" creationId="{946904AF-CB04-4074-8038-1E84BC0922C0}"/>
          </ac:grpSpMkLst>
        </pc:grpChg>
        <pc:picChg chg="add mod">
          <ac:chgData name="Rares Scobeniuc (2112787)" userId="S::2112787@student.uwtsd.ac.uk::d7d61fa7-eeb4-4955-b78d-58ee5e7ac163" providerId="AD" clId="Web-{30EA1B3B-DCEB-4C52-B0C9-63295A715317}" dt="2022-03-13T09:56:21.975" v="362" actId="14100"/>
          <ac:picMkLst>
            <pc:docMk/>
            <pc:sldMk cId="1949345094" sldId="258"/>
            <ac:picMk id="4" creationId="{2C5C383B-06C8-43A7-977D-0B8E0FD700F2}"/>
          </ac:picMkLst>
        </pc:picChg>
      </pc:sldChg>
      <pc:sldChg chg="modSp new del">
        <pc:chgData name="Rares Scobeniuc (2112787)" userId="S::2112787@student.uwtsd.ac.uk::d7d61fa7-eeb4-4955-b78d-58ee5e7ac163" providerId="AD" clId="Web-{30EA1B3B-DCEB-4C52-B0C9-63295A715317}" dt="2022-03-13T09:13:50.504" v="198"/>
        <pc:sldMkLst>
          <pc:docMk/>
          <pc:sldMk cId="2752605379" sldId="258"/>
        </pc:sldMkLst>
        <pc:spChg chg="mod">
          <ac:chgData name="Rares Scobeniuc (2112787)" userId="S::2112787@student.uwtsd.ac.uk::d7d61fa7-eeb4-4955-b78d-58ee5e7ac163" providerId="AD" clId="Web-{30EA1B3B-DCEB-4C52-B0C9-63295A715317}" dt="2022-03-13T09:10:30.916" v="186" actId="20577"/>
          <ac:spMkLst>
            <pc:docMk/>
            <pc:sldMk cId="2752605379" sldId="258"/>
            <ac:spMk id="2" creationId="{8AE41E84-B381-4FA7-ABB6-16BB1B7AEF49}"/>
          </ac:spMkLst>
        </pc:spChg>
        <pc:spChg chg="mod">
          <ac:chgData name="Rares Scobeniuc (2112787)" userId="S::2112787@student.uwtsd.ac.uk::d7d61fa7-eeb4-4955-b78d-58ee5e7ac163" providerId="AD" clId="Web-{30EA1B3B-DCEB-4C52-B0C9-63295A715317}" dt="2022-03-13T09:13:38.769" v="197" actId="20577"/>
          <ac:spMkLst>
            <pc:docMk/>
            <pc:sldMk cId="2752605379" sldId="258"/>
            <ac:spMk id="3" creationId="{1C0084FE-4BEF-4908-B872-7ACB2CFFC646}"/>
          </ac:spMkLst>
        </pc:spChg>
      </pc:sldChg>
      <pc:sldChg chg="addSp modSp new mod setBg">
        <pc:chgData name="Rares Scobeniuc (2112787)" userId="S::2112787@student.uwtsd.ac.uk::d7d61fa7-eeb4-4955-b78d-58ee5e7ac163" providerId="AD" clId="Web-{30EA1B3B-DCEB-4C52-B0C9-63295A715317}" dt="2022-03-13T09:55:03.410" v="349"/>
        <pc:sldMkLst>
          <pc:docMk/>
          <pc:sldMk cId="241920716" sldId="259"/>
        </pc:sldMkLst>
        <pc:spChg chg="mod">
          <ac:chgData name="Rares Scobeniuc (2112787)" userId="S::2112787@student.uwtsd.ac.uk::d7d61fa7-eeb4-4955-b78d-58ee5e7ac163" providerId="AD" clId="Web-{30EA1B3B-DCEB-4C52-B0C9-63295A715317}" dt="2022-03-13T09:48:31.225" v="319" actId="20577"/>
          <ac:spMkLst>
            <pc:docMk/>
            <pc:sldMk cId="241920716" sldId="259"/>
            <ac:spMk id="2" creationId="{67137B78-CED0-4400-8999-2FACB76290D7}"/>
          </ac:spMkLst>
        </pc:spChg>
        <pc:spChg chg="mod">
          <ac:chgData name="Rares Scobeniuc (2112787)" userId="S::2112787@student.uwtsd.ac.uk::d7d61fa7-eeb4-4955-b78d-58ee5e7ac163" providerId="AD" clId="Web-{30EA1B3B-DCEB-4C52-B0C9-63295A715317}" dt="2022-03-13T09:54:33.831" v="344" actId="20577"/>
          <ac:spMkLst>
            <pc:docMk/>
            <pc:sldMk cId="241920716" sldId="259"/>
            <ac:spMk id="3" creationId="{47A504CE-8DC3-498D-9AD7-406F75D0AB6D}"/>
          </ac:spMkLst>
        </pc:spChg>
        <pc:picChg chg="add mod">
          <ac:chgData name="Rares Scobeniuc (2112787)" userId="S::2112787@student.uwtsd.ac.uk::d7d61fa7-eeb4-4955-b78d-58ee5e7ac163" providerId="AD" clId="Web-{30EA1B3B-DCEB-4C52-B0C9-63295A715317}" dt="2022-03-13T09:54:50.191" v="348" actId="14100"/>
          <ac:picMkLst>
            <pc:docMk/>
            <pc:sldMk cId="241920716" sldId="259"/>
            <ac:picMk id="4" creationId="{BDFBA8AA-E36B-4E9F-B6AA-C5093A771777}"/>
          </ac:picMkLst>
        </pc:picChg>
      </pc:sldChg>
      <pc:sldChg chg="addSp delSp modSp new del mod setBg">
        <pc:chgData name="Rares Scobeniuc (2112787)" userId="S::2112787@student.uwtsd.ac.uk::d7d61fa7-eeb4-4955-b78d-58ee5e7ac163" providerId="AD" clId="Web-{30EA1B3B-DCEB-4C52-B0C9-63295A715317}" dt="2022-03-13T09:35:25.468" v="302"/>
        <pc:sldMkLst>
          <pc:docMk/>
          <pc:sldMk cId="1647525199" sldId="259"/>
        </pc:sldMkLst>
        <pc:spChg chg="mod">
          <ac:chgData name="Rares Scobeniuc (2112787)" userId="S::2112787@student.uwtsd.ac.uk::d7d61fa7-eeb4-4955-b78d-58ee5e7ac163" providerId="AD" clId="Web-{30EA1B3B-DCEB-4C52-B0C9-63295A715317}" dt="2022-03-13T09:34:19.091" v="301"/>
          <ac:spMkLst>
            <pc:docMk/>
            <pc:sldMk cId="1647525199" sldId="259"/>
            <ac:spMk id="2" creationId="{82EE181B-E4C3-47BD-A337-C817AFBF04C8}"/>
          </ac:spMkLst>
        </pc:spChg>
        <pc:spChg chg="del mod">
          <ac:chgData name="Rares Scobeniuc (2112787)" userId="S::2112787@student.uwtsd.ac.uk::d7d61fa7-eeb4-4955-b78d-58ee5e7ac163" providerId="AD" clId="Web-{30EA1B3B-DCEB-4C52-B0C9-63295A715317}" dt="2022-03-13T09:34:19.091" v="301"/>
          <ac:spMkLst>
            <pc:docMk/>
            <pc:sldMk cId="1647525199" sldId="259"/>
            <ac:spMk id="3" creationId="{5B518CA5-3F3B-4974-98AA-C7590FAABB15}"/>
          </ac:spMkLst>
        </pc:spChg>
        <pc:spChg chg="add">
          <ac:chgData name="Rares Scobeniuc (2112787)" userId="S::2112787@student.uwtsd.ac.uk::d7d61fa7-eeb4-4955-b78d-58ee5e7ac163" providerId="AD" clId="Web-{30EA1B3B-DCEB-4C52-B0C9-63295A715317}" dt="2022-03-13T09:34:19.091" v="301"/>
          <ac:spMkLst>
            <pc:docMk/>
            <pc:sldMk cId="1647525199" sldId="259"/>
            <ac:spMk id="9" creationId="{60DB02BD-FF61-4042-BC21-4EFF543EC0C3}"/>
          </ac:spMkLst>
        </pc:spChg>
        <pc:spChg chg="add">
          <ac:chgData name="Rares Scobeniuc (2112787)" userId="S::2112787@student.uwtsd.ac.uk::d7d61fa7-eeb4-4955-b78d-58ee5e7ac163" providerId="AD" clId="Web-{30EA1B3B-DCEB-4C52-B0C9-63295A715317}" dt="2022-03-13T09:34:19.091" v="301"/>
          <ac:spMkLst>
            <pc:docMk/>
            <pc:sldMk cId="1647525199" sldId="259"/>
            <ac:spMk id="11" creationId="{5811A85E-38EA-465A-84F9-6230CF743E76}"/>
          </ac:spMkLst>
        </pc:spChg>
        <pc:spChg chg="add">
          <ac:chgData name="Rares Scobeniuc (2112787)" userId="S::2112787@student.uwtsd.ac.uk::d7d61fa7-eeb4-4955-b78d-58ee5e7ac163" providerId="AD" clId="Web-{30EA1B3B-DCEB-4C52-B0C9-63295A715317}" dt="2022-03-13T09:34:19.091" v="301"/>
          <ac:spMkLst>
            <pc:docMk/>
            <pc:sldMk cId="1647525199" sldId="259"/>
            <ac:spMk id="13" creationId="{866290A3-7E80-441D-AA1E-5263326B1657}"/>
          </ac:spMkLst>
        </pc:spChg>
        <pc:graphicFrameChg chg="add">
          <ac:chgData name="Rares Scobeniuc (2112787)" userId="S::2112787@student.uwtsd.ac.uk::d7d61fa7-eeb4-4955-b78d-58ee5e7ac163" providerId="AD" clId="Web-{30EA1B3B-DCEB-4C52-B0C9-63295A715317}" dt="2022-03-13T09:34:19.091" v="301"/>
          <ac:graphicFrameMkLst>
            <pc:docMk/>
            <pc:sldMk cId="1647525199" sldId="259"/>
            <ac:graphicFrameMk id="5" creationId="{6A678CFA-E654-28D6-20AA-279E20C1508D}"/>
          </ac:graphicFrameMkLst>
        </pc:graphicFrameChg>
        <pc:picChg chg="add del mod">
          <ac:chgData name="Rares Scobeniuc (2112787)" userId="S::2112787@student.uwtsd.ac.uk::d7d61fa7-eeb4-4955-b78d-58ee5e7ac163" providerId="AD" clId="Web-{30EA1B3B-DCEB-4C52-B0C9-63295A715317}" dt="2022-03-13T09:34:08.310" v="300"/>
          <ac:picMkLst>
            <pc:docMk/>
            <pc:sldMk cId="1647525199" sldId="259"/>
            <ac:picMk id="4" creationId="{0894F9C3-FD73-42F8-A82E-A620776AB493}"/>
          </ac:picMkLst>
        </pc:picChg>
      </pc:sldChg>
      <pc:sldChg chg="addSp delSp modSp new del mod setBg addAnim">
        <pc:chgData name="Rares Scobeniuc (2112787)" userId="S::2112787@student.uwtsd.ac.uk::d7d61fa7-eeb4-4955-b78d-58ee5e7ac163" providerId="AD" clId="Web-{30EA1B3B-DCEB-4C52-B0C9-63295A715317}" dt="2022-03-13T09:48:23.740" v="316"/>
        <pc:sldMkLst>
          <pc:docMk/>
          <pc:sldMk cId="2124184358" sldId="259"/>
        </pc:sldMkLst>
        <pc:spChg chg="mod">
          <ac:chgData name="Rares Scobeniuc (2112787)" userId="S::2112787@student.uwtsd.ac.uk::d7d61fa7-eeb4-4955-b78d-58ee5e7ac163" providerId="AD" clId="Web-{30EA1B3B-DCEB-4C52-B0C9-63295A715317}" dt="2022-03-13T09:48:13.880" v="315" actId="14100"/>
          <ac:spMkLst>
            <pc:docMk/>
            <pc:sldMk cId="2124184358" sldId="259"/>
            <ac:spMk id="2" creationId="{E1475CA7-49A6-4D2B-B335-85AE67FB583D}"/>
          </ac:spMkLst>
        </pc:spChg>
        <pc:spChg chg="del">
          <ac:chgData name="Rares Scobeniuc (2112787)" userId="S::2112787@student.uwtsd.ac.uk::d7d61fa7-eeb4-4955-b78d-58ee5e7ac163" providerId="AD" clId="Web-{30EA1B3B-DCEB-4C52-B0C9-63295A715317}" dt="2022-03-13T09:36:09.626" v="310"/>
          <ac:spMkLst>
            <pc:docMk/>
            <pc:sldMk cId="2124184358" sldId="259"/>
            <ac:spMk id="3" creationId="{A1563D4C-4D9F-40AE-8FC1-F138CCECE9F0}"/>
          </ac:spMkLst>
        </pc:spChg>
        <pc:spChg chg="add del">
          <ac:chgData name="Rares Scobeniuc (2112787)" userId="S::2112787@student.uwtsd.ac.uk::d7d61fa7-eeb4-4955-b78d-58ee5e7ac163" providerId="AD" clId="Web-{30EA1B3B-DCEB-4C52-B0C9-63295A715317}" dt="2022-03-13T09:36:41.580" v="312"/>
          <ac:spMkLst>
            <pc:docMk/>
            <pc:sldMk cId="2124184358" sldId="259"/>
            <ac:spMk id="9" creationId="{9B37791B-B040-4694-BFDC-8DD132D86E8E}"/>
          </ac:spMkLst>
        </pc:spChg>
        <pc:spChg chg="add del">
          <ac:chgData name="Rares Scobeniuc (2112787)" userId="S::2112787@student.uwtsd.ac.uk::d7d61fa7-eeb4-4955-b78d-58ee5e7ac163" providerId="AD" clId="Web-{30EA1B3B-DCEB-4C52-B0C9-63295A715317}" dt="2022-03-13T09:36:41.580" v="312"/>
          <ac:spMkLst>
            <pc:docMk/>
            <pc:sldMk cId="2124184358" sldId="259"/>
            <ac:spMk id="11" creationId="{A5761B15-C433-40FE-BB67-ECF17E50A618}"/>
          </ac:spMkLst>
        </pc:spChg>
        <pc:spChg chg="add">
          <ac:chgData name="Rares Scobeniuc (2112787)" userId="S::2112787@student.uwtsd.ac.uk::d7d61fa7-eeb4-4955-b78d-58ee5e7ac163" providerId="AD" clId="Web-{30EA1B3B-DCEB-4C52-B0C9-63295A715317}" dt="2022-03-13T09:36:41.580" v="312"/>
          <ac:spMkLst>
            <pc:docMk/>
            <pc:sldMk cId="2124184358" sldId="259"/>
            <ac:spMk id="16" creationId="{9B37791B-B040-4694-BFDC-8DD132D86E8E}"/>
          </ac:spMkLst>
        </pc:spChg>
        <pc:spChg chg="add">
          <ac:chgData name="Rares Scobeniuc (2112787)" userId="S::2112787@student.uwtsd.ac.uk::d7d61fa7-eeb4-4955-b78d-58ee5e7ac163" providerId="AD" clId="Web-{30EA1B3B-DCEB-4C52-B0C9-63295A715317}" dt="2022-03-13T09:36:41.580" v="312"/>
          <ac:spMkLst>
            <pc:docMk/>
            <pc:sldMk cId="2124184358" sldId="259"/>
            <ac:spMk id="18" creationId="{0A3D475D-F146-44DA-80FB-3306B95B8D04}"/>
          </ac:spMkLst>
        </pc:spChg>
        <pc:picChg chg="add mod">
          <ac:chgData name="Rares Scobeniuc (2112787)" userId="S::2112787@student.uwtsd.ac.uk::d7d61fa7-eeb4-4955-b78d-58ee5e7ac163" providerId="AD" clId="Web-{30EA1B3B-DCEB-4C52-B0C9-63295A715317}" dt="2022-03-13T09:36:41.580" v="312"/>
          <ac:picMkLst>
            <pc:docMk/>
            <pc:sldMk cId="2124184358" sldId="259"/>
            <ac:picMk id="5" creationId="{1563ADA5-05C6-3342-18DC-451E91148950}"/>
          </ac:picMkLst>
        </pc:picChg>
      </pc:sldChg>
      <pc:sldChg chg="addSp delSp modSp new mod ord setBg">
        <pc:chgData name="Rares Scobeniuc (2112787)" userId="S::2112787@student.uwtsd.ac.uk::d7d61fa7-eeb4-4955-b78d-58ee5e7ac163" providerId="AD" clId="Web-{30EA1B3B-DCEB-4C52-B0C9-63295A715317}" dt="2022-03-13T10:17:53.345" v="400"/>
        <pc:sldMkLst>
          <pc:docMk/>
          <pc:sldMk cId="2624528485" sldId="260"/>
        </pc:sldMkLst>
        <pc:spChg chg="mod">
          <ac:chgData name="Rares Scobeniuc (2112787)" userId="S::2112787@student.uwtsd.ac.uk::d7d61fa7-eeb4-4955-b78d-58ee5e7ac163" providerId="AD" clId="Web-{30EA1B3B-DCEB-4C52-B0C9-63295A715317}" dt="2022-03-13T10:17:53.345" v="400"/>
          <ac:spMkLst>
            <pc:docMk/>
            <pc:sldMk cId="2624528485" sldId="260"/>
            <ac:spMk id="2" creationId="{F2B2A1AE-75FD-4A55-8A9C-2250F6307D13}"/>
          </ac:spMkLst>
        </pc:spChg>
        <pc:spChg chg="mod">
          <ac:chgData name="Rares Scobeniuc (2112787)" userId="S::2112787@student.uwtsd.ac.uk::d7d61fa7-eeb4-4955-b78d-58ee5e7ac163" providerId="AD" clId="Web-{30EA1B3B-DCEB-4C52-B0C9-63295A715317}" dt="2022-03-13T10:17:53.345" v="400"/>
          <ac:spMkLst>
            <pc:docMk/>
            <pc:sldMk cId="2624528485" sldId="260"/>
            <ac:spMk id="3" creationId="{9A8CA8EC-A2E7-41C0-A059-DCC6CFF4A9BE}"/>
          </ac:spMkLst>
        </pc:spChg>
        <pc:spChg chg="add del">
          <ac:chgData name="Rares Scobeniuc (2112787)" userId="S::2112787@student.uwtsd.ac.uk::d7d61fa7-eeb4-4955-b78d-58ee5e7ac163" providerId="AD" clId="Web-{30EA1B3B-DCEB-4C52-B0C9-63295A715317}" dt="2022-03-13T10:17:53.345" v="400"/>
          <ac:spMkLst>
            <pc:docMk/>
            <pc:sldMk cId="2624528485" sldId="260"/>
            <ac:spMk id="9" creationId="{22E5DF58-5CFD-4D62-AC3A-9EA04E1AF237}"/>
          </ac:spMkLst>
        </pc:spChg>
        <pc:spChg chg="add del">
          <ac:chgData name="Rares Scobeniuc (2112787)" userId="S::2112787@student.uwtsd.ac.uk::d7d61fa7-eeb4-4955-b78d-58ee5e7ac163" providerId="AD" clId="Web-{30EA1B3B-DCEB-4C52-B0C9-63295A715317}" dt="2022-03-13T10:17:53.345" v="400"/>
          <ac:spMkLst>
            <pc:docMk/>
            <pc:sldMk cId="2624528485" sldId="260"/>
            <ac:spMk id="11" creationId="{8064D39A-E0A4-461B-A8D2-9C3AE870CED4}"/>
          </ac:spMkLst>
        </pc:spChg>
        <pc:spChg chg="add">
          <ac:chgData name="Rares Scobeniuc (2112787)" userId="S::2112787@student.uwtsd.ac.uk::d7d61fa7-eeb4-4955-b78d-58ee5e7ac163" providerId="AD" clId="Web-{30EA1B3B-DCEB-4C52-B0C9-63295A715317}" dt="2022-03-13T10:17:53.345" v="400"/>
          <ac:spMkLst>
            <pc:docMk/>
            <pc:sldMk cId="2624528485" sldId="260"/>
            <ac:spMk id="16" creationId="{B95B9BA8-1D69-4796-85F5-B6D0BD52354B}"/>
          </ac:spMkLst>
        </pc:spChg>
        <pc:grpChg chg="add">
          <ac:chgData name="Rares Scobeniuc (2112787)" userId="S::2112787@student.uwtsd.ac.uk::d7d61fa7-eeb4-4955-b78d-58ee5e7ac163" providerId="AD" clId="Web-{30EA1B3B-DCEB-4C52-B0C9-63295A715317}" dt="2022-03-13T10:17:53.345" v="400"/>
          <ac:grpSpMkLst>
            <pc:docMk/>
            <pc:sldMk cId="2624528485" sldId="260"/>
            <ac:grpSpMk id="18" creationId="{6A15AA18-4B71-46A7-A76C-9CF96DE14FA1}"/>
          </ac:grpSpMkLst>
        </pc:grpChg>
        <pc:picChg chg="add mod ord">
          <ac:chgData name="Rares Scobeniuc (2112787)" userId="S::2112787@student.uwtsd.ac.uk::d7d61fa7-eeb4-4955-b78d-58ee5e7ac163" providerId="AD" clId="Web-{30EA1B3B-DCEB-4C52-B0C9-63295A715317}" dt="2022-03-13T10:17:53.345" v="400"/>
          <ac:picMkLst>
            <pc:docMk/>
            <pc:sldMk cId="2624528485" sldId="260"/>
            <ac:picMk id="5" creationId="{02EBE0F3-CD22-DF8B-241E-287C995E0B84}"/>
          </ac:picMkLst>
        </pc:picChg>
      </pc:sldChg>
      <pc:sldChg chg="addSp modSp new mod setBg">
        <pc:chgData name="Rares Scobeniuc (2112787)" userId="S::2112787@student.uwtsd.ac.uk::d7d61fa7-eeb4-4955-b78d-58ee5e7ac163" providerId="AD" clId="Web-{30EA1B3B-DCEB-4C52-B0C9-63295A715317}" dt="2022-03-13T10:28:13.458" v="486"/>
        <pc:sldMkLst>
          <pc:docMk/>
          <pc:sldMk cId="640712862" sldId="261"/>
        </pc:sldMkLst>
        <pc:spChg chg="mod">
          <ac:chgData name="Rares Scobeniuc (2112787)" userId="S::2112787@student.uwtsd.ac.uk::d7d61fa7-eeb4-4955-b78d-58ee5e7ac163" providerId="AD" clId="Web-{30EA1B3B-DCEB-4C52-B0C9-63295A715317}" dt="2022-03-13T10:28:13.458" v="486"/>
          <ac:spMkLst>
            <pc:docMk/>
            <pc:sldMk cId="640712862" sldId="261"/>
            <ac:spMk id="2" creationId="{1C40FBEA-BB91-4C51-866A-0F27198D4C40}"/>
          </ac:spMkLst>
        </pc:spChg>
        <pc:spChg chg="mod">
          <ac:chgData name="Rares Scobeniuc (2112787)" userId="S::2112787@student.uwtsd.ac.uk::d7d61fa7-eeb4-4955-b78d-58ee5e7ac163" providerId="AD" clId="Web-{30EA1B3B-DCEB-4C52-B0C9-63295A715317}" dt="2022-03-13T10:28:13.458" v="486"/>
          <ac:spMkLst>
            <pc:docMk/>
            <pc:sldMk cId="640712862" sldId="261"/>
            <ac:spMk id="3" creationId="{B6192971-7E26-40DB-8192-10687E1FDC62}"/>
          </ac:spMkLst>
        </pc:spChg>
        <pc:spChg chg="add">
          <ac:chgData name="Rares Scobeniuc (2112787)" userId="S::2112787@student.uwtsd.ac.uk::d7d61fa7-eeb4-4955-b78d-58ee5e7ac163" providerId="AD" clId="Web-{30EA1B3B-DCEB-4C52-B0C9-63295A715317}" dt="2022-03-13T10:28:13.458" v="486"/>
          <ac:spMkLst>
            <pc:docMk/>
            <pc:sldMk cId="640712862" sldId="261"/>
            <ac:spMk id="9" creationId="{B95B9BA8-1D69-4796-85F5-B6D0BD52354B}"/>
          </ac:spMkLst>
        </pc:spChg>
        <pc:grpChg chg="add">
          <ac:chgData name="Rares Scobeniuc (2112787)" userId="S::2112787@student.uwtsd.ac.uk::d7d61fa7-eeb4-4955-b78d-58ee5e7ac163" providerId="AD" clId="Web-{30EA1B3B-DCEB-4C52-B0C9-63295A715317}" dt="2022-03-13T10:28:13.458" v="486"/>
          <ac:grpSpMkLst>
            <pc:docMk/>
            <pc:sldMk cId="640712862" sldId="261"/>
            <ac:grpSpMk id="11" creationId="{EE5D87AC-5CCC-4E1F-8B25-D3A6053029C8}"/>
          </ac:grpSpMkLst>
        </pc:grpChg>
        <pc:picChg chg="add">
          <ac:chgData name="Rares Scobeniuc (2112787)" userId="S::2112787@student.uwtsd.ac.uk::d7d61fa7-eeb4-4955-b78d-58ee5e7ac163" providerId="AD" clId="Web-{30EA1B3B-DCEB-4C52-B0C9-63295A715317}" dt="2022-03-13T10:28:13.458" v="486"/>
          <ac:picMkLst>
            <pc:docMk/>
            <pc:sldMk cId="640712862" sldId="261"/>
            <ac:picMk id="5" creationId="{FD06A9E3-199E-7F9B-2576-80070E1071F6}"/>
          </ac:picMkLst>
        </pc:picChg>
      </pc:sldChg>
      <pc:sldChg chg="modSp new">
        <pc:chgData name="Rares Scobeniuc (2112787)" userId="S::2112787@student.uwtsd.ac.uk::d7d61fa7-eeb4-4955-b78d-58ee5e7ac163" providerId="AD" clId="Web-{30EA1B3B-DCEB-4C52-B0C9-63295A715317}" dt="2022-03-13T11:01:46.609" v="493" actId="20577"/>
        <pc:sldMkLst>
          <pc:docMk/>
          <pc:sldMk cId="836564998" sldId="262"/>
        </pc:sldMkLst>
        <pc:spChg chg="mod">
          <ac:chgData name="Rares Scobeniuc (2112787)" userId="S::2112787@student.uwtsd.ac.uk::d7d61fa7-eeb4-4955-b78d-58ee5e7ac163" providerId="AD" clId="Web-{30EA1B3B-DCEB-4C52-B0C9-63295A715317}" dt="2022-03-13T11:01:46.609" v="493" actId="20577"/>
          <ac:spMkLst>
            <pc:docMk/>
            <pc:sldMk cId="836564998" sldId="262"/>
            <ac:spMk id="2" creationId="{E958046A-A50B-41D5-A382-A58DEA6934AF}"/>
          </ac:spMkLst>
        </pc:spChg>
      </pc:sldChg>
      <pc:sldMasterChg chg="del delSldLayout">
        <pc:chgData name="Rares Scobeniuc (2112787)" userId="S::2112787@student.uwtsd.ac.uk::d7d61fa7-eeb4-4955-b78d-58ee5e7ac163" providerId="AD" clId="Web-{30EA1B3B-DCEB-4C52-B0C9-63295A715317}" dt="2022-03-13T07:05:00.711" v="15"/>
        <pc:sldMasterMkLst>
          <pc:docMk/>
          <pc:sldMasterMk cId="2460954070" sldId="2147483660"/>
        </pc:sldMasterMkLst>
        <pc:sldLayoutChg chg="del">
          <pc:chgData name="Rares Scobeniuc (2112787)" userId="S::2112787@student.uwtsd.ac.uk::d7d61fa7-eeb4-4955-b78d-58ee5e7ac163" providerId="AD" clId="Web-{30EA1B3B-DCEB-4C52-B0C9-63295A715317}" dt="2022-03-13T07:05:00.711" v="15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ares Scobeniuc (2112787)" userId="S::2112787@student.uwtsd.ac.uk::d7d61fa7-eeb4-4955-b78d-58ee5e7ac163" providerId="AD" clId="Web-{30EA1B3B-DCEB-4C52-B0C9-63295A715317}" dt="2022-03-13T07:05:00.711" v="15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ares Scobeniuc (2112787)" userId="S::2112787@student.uwtsd.ac.uk::d7d61fa7-eeb4-4955-b78d-58ee5e7ac163" providerId="AD" clId="Web-{30EA1B3B-DCEB-4C52-B0C9-63295A715317}" dt="2022-03-13T07:05:00.711" v="15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ares Scobeniuc (2112787)" userId="S::2112787@student.uwtsd.ac.uk::d7d61fa7-eeb4-4955-b78d-58ee5e7ac163" providerId="AD" clId="Web-{30EA1B3B-DCEB-4C52-B0C9-63295A715317}" dt="2022-03-13T07:05:00.711" v="15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ares Scobeniuc (2112787)" userId="S::2112787@student.uwtsd.ac.uk::d7d61fa7-eeb4-4955-b78d-58ee5e7ac163" providerId="AD" clId="Web-{30EA1B3B-DCEB-4C52-B0C9-63295A715317}" dt="2022-03-13T07:05:00.711" v="15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ares Scobeniuc (2112787)" userId="S::2112787@student.uwtsd.ac.uk::d7d61fa7-eeb4-4955-b78d-58ee5e7ac163" providerId="AD" clId="Web-{30EA1B3B-DCEB-4C52-B0C9-63295A715317}" dt="2022-03-13T07:05:00.711" v="15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ares Scobeniuc (2112787)" userId="S::2112787@student.uwtsd.ac.uk::d7d61fa7-eeb4-4955-b78d-58ee5e7ac163" providerId="AD" clId="Web-{30EA1B3B-DCEB-4C52-B0C9-63295A715317}" dt="2022-03-13T07:05:00.711" v="15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ares Scobeniuc (2112787)" userId="S::2112787@student.uwtsd.ac.uk::d7d61fa7-eeb4-4955-b78d-58ee5e7ac163" providerId="AD" clId="Web-{30EA1B3B-DCEB-4C52-B0C9-63295A715317}" dt="2022-03-13T07:05:00.711" v="15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ares Scobeniuc (2112787)" userId="S::2112787@student.uwtsd.ac.uk::d7d61fa7-eeb4-4955-b78d-58ee5e7ac163" providerId="AD" clId="Web-{30EA1B3B-DCEB-4C52-B0C9-63295A715317}" dt="2022-03-13T07:05:00.711" v="15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ares Scobeniuc (2112787)" userId="S::2112787@student.uwtsd.ac.uk::d7d61fa7-eeb4-4955-b78d-58ee5e7ac163" providerId="AD" clId="Web-{30EA1B3B-DCEB-4C52-B0C9-63295A715317}" dt="2022-03-13T07:05:00.711" v="15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ares Scobeniuc (2112787)" userId="S::2112787@student.uwtsd.ac.uk::d7d61fa7-eeb4-4955-b78d-58ee5e7ac163" providerId="AD" clId="Web-{30EA1B3B-DCEB-4C52-B0C9-63295A715317}" dt="2022-03-13T07:05:00.711" v="1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Rares Scobeniuc (2112787)" userId="S::2112787@student.uwtsd.ac.uk::d7d61fa7-eeb4-4955-b78d-58ee5e7ac163" providerId="AD" clId="Web-{30EA1B3B-DCEB-4C52-B0C9-63295A715317}" dt="2022-03-13T07:05:32.337" v="18"/>
        <pc:sldMasterMkLst>
          <pc:docMk/>
          <pc:sldMasterMk cId="1648215487" sldId="2147483672"/>
        </pc:sldMasterMkLst>
        <pc:sldLayoutChg chg="add del mod replId">
          <pc:chgData name="Rares Scobeniuc (2112787)" userId="S::2112787@student.uwtsd.ac.uk::d7d61fa7-eeb4-4955-b78d-58ee5e7ac163" providerId="AD" clId="Web-{30EA1B3B-DCEB-4C52-B0C9-63295A715317}" dt="2022-03-13T07:05:32.337" v="18"/>
          <pc:sldLayoutMkLst>
            <pc:docMk/>
            <pc:sldMasterMk cId="1648215487" sldId="2147483672"/>
            <pc:sldLayoutMk cId="1613390921" sldId="2147483673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5:32.337" v="18"/>
          <pc:sldLayoutMkLst>
            <pc:docMk/>
            <pc:sldMasterMk cId="1648215487" sldId="2147483672"/>
            <pc:sldLayoutMk cId="1369253248" sldId="2147483674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5:32.337" v="18"/>
          <pc:sldLayoutMkLst>
            <pc:docMk/>
            <pc:sldMasterMk cId="1648215487" sldId="2147483672"/>
            <pc:sldLayoutMk cId="2877797145" sldId="2147483675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5:32.337" v="18"/>
          <pc:sldLayoutMkLst>
            <pc:docMk/>
            <pc:sldMasterMk cId="1648215487" sldId="2147483672"/>
            <pc:sldLayoutMk cId="1194779080" sldId="2147483676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5:32.337" v="18"/>
          <pc:sldLayoutMkLst>
            <pc:docMk/>
            <pc:sldMasterMk cId="1648215487" sldId="2147483672"/>
            <pc:sldLayoutMk cId="169760114" sldId="2147483677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5:32.337" v="18"/>
          <pc:sldLayoutMkLst>
            <pc:docMk/>
            <pc:sldMasterMk cId="1648215487" sldId="2147483672"/>
            <pc:sldLayoutMk cId="592943997" sldId="2147483678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5:32.337" v="18"/>
          <pc:sldLayoutMkLst>
            <pc:docMk/>
            <pc:sldMasterMk cId="1648215487" sldId="2147483672"/>
            <pc:sldLayoutMk cId="1095176013" sldId="2147483679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5:32.337" v="18"/>
          <pc:sldLayoutMkLst>
            <pc:docMk/>
            <pc:sldMasterMk cId="1648215487" sldId="2147483672"/>
            <pc:sldLayoutMk cId="2721592274" sldId="2147483680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5:32.337" v="18"/>
          <pc:sldLayoutMkLst>
            <pc:docMk/>
            <pc:sldMasterMk cId="1648215487" sldId="2147483672"/>
            <pc:sldLayoutMk cId="3648026476" sldId="2147483681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5:32.337" v="18"/>
          <pc:sldLayoutMkLst>
            <pc:docMk/>
            <pc:sldMasterMk cId="1648215487" sldId="2147483672"/>
            <pc:sldLayoutMk cId="1198004614" sldId="2147483682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5:32.337" v="18"/>
          <pc:sldLayoutMkLst>
            <pc:docMk/>
            <pc:sldMasterMk cId="1648215487" sldId="2147483672"/>
            <pc:sldLayoutMk cId="3352608006" sldId="2147483683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5:32.337" v="18"/>
          <pc:sldLayoutMkLst>
            <pc:docMk/>
            <pc:sldMasterMk cId="1648215487" sldId="2147483672"/>
            <pc:sldLayoutMk cId="1233246680" sldId="2147483684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5:32.337" v="18"/>
          <pc:sldLayoutMkLst>
            <pc:docMk/>
            <pc:sldMasterMk cId="1648215487" sldId="2147483672"/>
            <pc:sldLayoutMk cId="971962634" sldId="2147483685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5:32.337" v="18"/>
          <pc:sldLayoutMkLst>
            <pc:docMk/>
            <pc:sldMasterMk cId="1648215487" sldId="2147483672"/>
            <pc:sldLayoutMk cId="1979458587" sldId="2147483686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5:32.337" v="18"/>
          <pc:sldLayoutMkLst>
            <pc:docMk/>
            <pc:sldMasterMk cId="1648215487" sldId="2147483672"/>
            <pc:sldLayoutMk cId="2643614915" sldId="2147483687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5:32.337" v="18"/>
          <pc:sldLayoutMkLst>
            <pc:docMk/>
            <pc:sldMasterMk cId="1648215487" sldId="2147483672"/>
            <pc:sldLayoutMk cId="215245583" sldId="2147483688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5:32.337" v="18"/>
          <pc:sldLayoutMkLst>
            <pc:docMk/>
            <pc:sldMasterMk cId="1648215487" sldId="2147483672"/>
            <pc:sldLayoutMk cId="3339353007" sldId="2147483689"/>
          </pc:sldLayoutMkLst>
        </pc:sldLayoutChg>
      </pc:sldMasterChg>
      <pc:sldMasterChg chg="add del addSldLayout delSldLayout modSldLayout">
        <pc:chgData name="Rares Scobeniuc (2112787)" userId="S::2112787@student.uwtsd.ac.uk::d7d61fa7-eeb4-4955-b78d-58ee5e7ac163" providerId="AD" clId="Web-{30EA1B3B-DCEB-4C52-B0C9-63295A715317}" dt="2022-03-13T07:05:38.072" v="19"/>
        <pc:sldMasterMkLst>
          <pc:docMk/>
          <pc:sldMasterMk cId="3274474452" sldId="2147483690"/>
        </pc:sldMasterMkLst>
        <pc:sldLayoutChg chg="add del mod replId">
          <pc:chgData name="Rares Scobeniuc (2112787)" userId="S::2112787@student.uwtsd.ac.uk::d7d61fa7-eeb4-4955-b78d-58ee5e7ac163" providerId="AD" clId="Web-{30EA1B3B-DCEB-4C52-B0C9-63295A715317}" dt="2022-03-13T07:05:38.072" v="19"/>
          <pc:sldLayoutMkLst>
            <pc:docMk/>
            <pc:sldMasterMk cId="3274474452" sldId="2147483690"/>
            <pc:sldLayoutMk cId="1677709866" sldId="2147483691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5:38.072" v="19"/>
          <pc:sldLayoutMkLst>
            <pc:docMk/>
            <pc:sldMasterMk cId="3274474452" sldId="2147483690"/>
            <pc:sldLayoutMk cId="2017345355" sldId="2147483692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5:38.072" v="19"/>
          <pc:sldLayoutMkLst>
            <pc:docMk/>
            <pc:sldMasterMk cId="3274474452" sldId="2147483690"/>
            <pc:sldLayoutMk cId="3520875419" sldId="2147483693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5:38.072" v="19"/>
          <pc:sldLayoutMkLst>
            <pc:docMk/>
            <pc:sldMasterMk cId="3274474452" sldId="2147483690"/>
            <pc:sldLayoutMk cId="3088126253" sldId="2147483694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5:38.072" v="19"/>
          <pc:sldLayoutMkLst>
            <pc:docMk/>
            <pc:sldMasterMk cId="3274474452" sldId="2147483690"/>
            <pc:sldLayoutMk cId="3474219587" sldId="2147483695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5:38.072" v="19"/>
          <pc:sldLayoutMkLst>
            <pc:docMk/>
            <pc:sldMasterMk cId="3274474452" sldId="2147483690"/>
            <pc:sldLayoutMk cId="3829911145" sldId="2147483696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5:38.072" v="19"/>
          <pc:sldLayoutMkLst>
            <pc:docMk/>
            <pc:sldMasterMk cId="3274474452" sldId="2147483690"/>
            <pc:sldLayoutMk cId="3565945482" sldId="2147483697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5:38.072" v="19"/>
          <pc:sldLayoutMkLst>
            <pc:docMk/>
            <pc:sldMasterMk cId="3274474452" sldId="2147483690"/>
            <pc:sldLayoutMk cId="2575388077" sldId="2147483698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5:38.072" v="19"/>
          <pc:sldLayoutMkLst>
            <pc:docMk/>
            <pc:sldMasterMk cId="3274474452" sldId="2147483690"/>
            <pc:sldLayoutMk cId="1044124921" sldId="2147483699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5:38.072" v="19"/>
          <pc:sldLayoutMkLst>
            <pc:docMk/>
            <pc:sldMasterMk cId="3274474452" sldId="2147483690"/>
            <pc:sldLayoutMk cId="1994600761" sldId="2147483700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5:38.072" v="19"/>
          <pc:sldLayoutMkLst>
            <pc:docMk/>
            <pc:sldMasterMk cId="3274474452" sldId="2147483690"/>
            <pc:sldLayoutMk cId="1381021741" sldId="2147483701"/>
          </pc:sldLayoutMkLst>
        </pc:sldLayoutChg>
      </pc:sldMasterChg>
      <pc:sldMasterChg chg="add del addSldLayout delSldLayout modSldLayout">
        <pc:chgData name="Rares Scobeniuc (2112787)" userId="S::2112787@student.uwtsd.ac.uk::d7d61fa7-eeb4-4955-b78d-58ee5e7ac163" providerId="AD" clId="Web-{30EA1B3B-DCEB-4C52-B0C9-63295A715317}" dt="2022-03-13T07:05:42.228" v="20"/>
        <pc:sldMasterMkLst>
          <pc:docMk/>
          <pc:sldMasterMk cId="2935062443" sldId="2147483702"/>
        </pc:sldMasterMkLst>
        <pc:sldLayoutChg chg="add del mod replId">
          <pc:chgData name="Rares Scobeniuc (2112787)" userId="S::2112787@student.uwtsd.ac.uk::d7d61fa7-eeb4-4955-b78d-58ee5e7ac163" providerId="AD" clId="Web-{30EA1B3B-DCEB-4C52-B0C9-63295A715317}" dt="2022-03-13T07:05:42.228" v="20"/>
          <pc:sldLayoutMkLst>
            <pc:docMk/>
            <pc:sldMasterMk cId="2935062443" sldId="2147483702"/>
            <pc:sldLayoutMk cId="4057122789" sldId="2147483703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5:42.228" v="20"/>
          <pc:sldLayoutMkLst>
            <pc:docMk/>
            <pc:sldMasterMk cId="2935062443" sldId="2147483702"/>
            <pc:sldLayoutMk cId="4110656575" sldId="2147483704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5:42.228" v="20"/>
          <pc:sldLayoutMkLst>
            <pc:docMk/>
            <pc:sldMasterMk cId="2935062443" sldId="2147483702"/>
            <pc:sldLayoutMk cId="3348861009" sldId="2147483705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5:42.228" v="20"/>
          <pc:sldLayoutMkLst>
            <pc:docMk/>
            <pc:sldMasterMk cId="2935062443" sldId="2147483702"/>
            <pc:sldLayoutMk cId="886569982" sldId="2147483706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5:42.228" v="20"/>
          <pc:sldLayoutMkLst>
            <pc:docMk/>
            <pc:sldMasterMk cId="2935062443" sldId="2147483702"/>
            <pc:sldLayoutMk cId="4167333910" sldId="2147483707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5:42.228" v="20"/>
          <pc:sldLayoutMkLst>
            <pc:docMk/>
            <pc:sldMasterMk cId="2935062443" sldId="2147483702"/>
            <pc:sldLayoutMk cId="2779312000" sldId="2147483708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5:42.228" v="20"/>
          <pc:sldLayoutMkLst>
            <pc:docMk/>
            <pc:sldMasterMk cId="2935062443" sldId="2147483702"/>
            <pc:sldLayoutMk cId="2095979107" sldId="2147483709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5:42.228" v="20"/>
          <pc:sldLayoutMkLst>
            <pc:docMk/>
            <pc:sldMasterMk cId="2935062443" sldId="2147483702"/>
            <pc:sldLayoutMk cId="1521484043" sldId="2147483710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5:42.228" v="20"/>
          <pc:sldLayoutMkLst>
            <pc:docMk/>
            <pc:sldMasterMk cId="2935062443" sldId="2147483702"/>
            <pc:sldLayoutMk cId="3165569963" sldId="2147483711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5:42.228" v="20"/>
          <pc:sldLayoutMkLst>
            <pc:docMk/>
            <pc:sldMasterMk cId="2935062443" sldId="2147483702"/>
            <pc:sldLayoutMk cId="2645828052" sldId="2147483712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5:42.228" v="20"/>
          <pc:sldLayoutMkLst>
            <pc:docMk/>
            <pc:sldMasterMk cId="2935062443" sldId="2147483702"/>
            <pc:sldLayoutMk cId="2307376039" sldId="2147483713"/>
          </pc:sldLayoutMkLst>
        </pc:sldLayoutChg>
      </pc:sldMasterChg>
      <pc:sldMasterChg chg="add del addSldLayout delSldLayout modSldLayout">
        <pc:chgData name="Rares Scobeniuc (2112787)" userId="S::2112787@student.uwtsd.ac.uk::d7d61fa7-eeb4-4955-b78d-58ee5e7ac163" providerId="AD" clId="Web-{30EA1B3B-DCEB-4C52-B0C9-63295A715317}" dt="2022-03-13T07:06:02.182" v="21"/>
        <pc:sldMasterMkLst>
          <pc:docMk/>
          <pc:sldMasterMk cId="3419252881" sldId="2147483714"/>
        </pc:sldMasterMkLst>
        <pc:sldLayoutChg chg="add del mod replId">
          <pc:chgData name="Rares Scobeniuc (2112787)" userId="S::2112787@student.uwtsd.ac.uk::d7d61fa7-eeb4-4955-b78d-58ee5e7ac163" providerId="AD" clId="Web-{30EA1B3B-DCEB-4C52-B0C9-63295A715317}" dt="2022-03-13T07:06:02.182" v="21"/>
          <pc:sldLayoutMkLst>
            <pc:docMk/>
            <pc:sldMasterMk cId="3419252881" sldId="2147483714"/>
            <pc:sldLayoutMk cId="795570541" sldId="2147483715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6:02.182" v="21"/>
          <pc:sldLayoutMkLst>
            <pc:docMk/>
            <pc:sldMasterMk cId="3419252881" sldId="2147483714"/>
            <pc:sldLayoutMk cId="1168853952" sldId="2147483716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6:02.182" v="21"/>
          <pc:sldLayoutMkLst>
            <pc:docMk/>
            <pc:sldMasterMk cId="3419252881" sldId="2147483714"/>
            <pc:sldLayoutMk cId="1927366819" sldId="2147483717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6:02.182" v="21"/>
          <pc:sldLayoutMkLst>
            <pc:docMk/>
            <pc:sldMasterMk cId="3419252881" sldId="2147483714"/>
            <pc:sldLayoutMk cId="742717601" sldId="2147483718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6:02.182" v="21"/>
          <pc:sldLayoutMkLst>
            <pc:docMk/>
            <pc:sldMasterMk cId="3419252881" sldId="2147483714"/>
            <pc:sldLayoutMk cId="3188397079" sldId="2147483719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6:02.182" v="21"/>
          <pc:sldLayoutMkLst>
            <pc:docMk/>
            <pc:sldMasterMk cId="3419252881" sldId="2147483714"/>
            <pc:sldLayoutMk cId="4224120056" sldId="2147483720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6:02.182" v="21"/>
          <pc:sldLayoutMkLst>
            <pc:docMk/>
            <pc:sldMasterMk cId="3419252881" sldId="2147483714"/>
            <pc:sldLayoutMk cId="2654235357" sldId="2147483721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6:02.182" v="21"/>
          <pc:sldLayoutMkLst>
            <pc:docMk/>
            <pc:sldMasterMk cId="3419252881" sldId="2147483714"/>
            <pc:sldLayoutMk cId="4106651773" sldId="2147483722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6:02.182" v="21"/>
          <pc:sldLayoutMkLst>
            <pc:docMk/>
            <pc:sldMasterMk cId="3419252881" sldId="2147483714"/>
            <pc:sldLayoutMk cId="1690563007" sldId="2147483723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6:02.182" v="21"/>
          <pc:sldLayoutMkLst>
            <pc:docMk/>
            <pc:sldMasterMk cId="3419252881" sldId="2147483714"/>
            <pc:sldLayoutMk cId="260437345" sldId="2147483724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6:02.182" v="21"/>
          <pc:sldLayoutMkLst>
            <pc:docMk/>
            <pc:sldMasterMk cId="3419252881" sldId="2147483714"/>
            <pc:sldLayoutMk cId="1640706893" sldId="2147483725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6:02.182" v="21"/>
          <pc:sldLayoutMkLst>
            <pc:docMk/>
            <pc:sldMasterMk cId="3419252881" sldId="2147483714"/>
            <pc:sldLayoutMk cId="3287086917" sldId="2147483726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6:02.182" v="21"/>
          <pc:sldLayoutMkLst>
            <pc:docMk/>
            <pc:sldMasterMk cId="3419252881" sldId="2147483714"/>
            <pc:sldLayoutMk cId="2806643220" sldId="2147483727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6:02.182" v="21"/>
          <pc:sldLayoutMkLst>
            <pc:docMk/>
            <pc:sldMasterMk cId="3419252881" sldId="2147483714"/>
            <pc:sldLayoutMk cId="128241539" sldId="2147483728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6:02.182" v="21"/>
          <pc:sldLayoutMkLst>
            <pc:docMk/>
            <pc:sldMasterMk cId="3419252881" sldId="2147483714"/>
            <pc:sldLayoutMk cId="220840841" sldId="2147483729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6:02.182" v="21"/>
          <pc:sldLayoutMkLst>
            <pc:docMk/>
            <pc:sldMasterMk cId="3419252881" sldId="2147483714"/>
            <pc:sldLayoutMk cId="887929267" sldId="2147483730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6:02.182" v="21"/>
          <pc:sldLayoutMkLst>
            <pc:docMk/>
            <pc:sldMasterMk cId="3419252881" sldId="2147483714"/>
            <pc:sldLayoutMk cId="2126516772" sldId="2147483731"/>
          </pc:sldLayoutMkLst>
        </pc:sldLayoutChg>
      </pc:sldMasterChg>
      <pc:sldMasterChg chg="add del addSldLayout delSldLayout modSldLayout">
        <pc:chgData name="Rares Scobeniuc (2112787)" userId="S::2112787@student.uwtsd.ac.uk::d7d61fa7-eeb4-4955-b78d-58ee5e7ac163" providerId="AD" clId="Web-{30EA1B3B-DCEB-4C52-B0C9-63295A715317}" dt="2022-03-13T07:06:40.729" v="25"/>
        <pc:sldMasterMkLst>
          <pc:docMk/>
          <pc:sldMasterMk cId="4029135323" sldId="2147483732"/>
        </pc:sldMasterMkLst>
        <pc:sldLayoutChg chg="add del mod replId">
          <pc:chgData name="Rares Scobeniuc (2112787)" userId="S::2112787@student.uwtsd.ac.uk::d7d61fa7-eeb4-4955-b78d-58ee5e7ac163" providerId="AD" clId="Web-{30EA1B3B-DCEB-4C52-B0C9-63295A715317}" dt="2022-03-13T07:06:40.729" v="25"/>
          <pc:sldLayoutMkLst>
            <pc:docMk/>
            <pc:sldMasterMk cId="4029135323" sldId="2147483732"/>
            <pc:sldLayoutMk cId="2046529775" sldId="2147483733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6:40.729" v="25"/>
          <pc:sldLayoutMkLst>
            <pc:docMk/>
            <pc:sldMasterMk cId="4029135323" sldId="2147483732"/>
            <pc:sldLayoutMk cId="3168944502" sldId="2147483734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6:40.729" v="25"/>
          <pc:sldLayoutMkLst>
            <pc:docMk/>
            <pc:sldMasterMk cId="4029135323" sldId="2147483732"/>
            <pc:sldLayoutMk cId="3006542184" sldId="2147483735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6:40.729" v="25"/>
          <pc:sldLayoutMkLst>
            <pc:docMk/>
            <pc:sldMasterMk cId="4029135323" sldId="2147483732"/>
            <pc:sldLayoutMk cId="2705387235" sldId="2147483736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6:40.729" v="25"/>
          <pc:sldLayoutMkLst>
            <pc:docMk/>
            <pc:sldMasterMk cId="4029135323" sldId="2147483732"/>
            <pc:sldLayoutMk cId="1717505927" sldId="2147483737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6:40.729" v="25"/>
          <pc:sldLayoutMkLst>
            <pc:docMk/>
            <pc:sldMasterMk cId="4029135323" sldId="2147483732"/>
            <pc:sldLayoutMk cId="1291538362" sldId="2147483738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6:40.729" v="25"/>
          <pc:sldLayoutMkLst>
            <pc:docMk/>
            <pc:sldMasterMk cId="4029135323" sldId="2147483732"/>
            <pc:sldLayoutMk cId="4281777044" sldId="2147483739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6:40.729" v="25"/>
          <pc:sldLayoutMkLst>
            <pc:docMk/>
            <pc:sldMasterMk cId="4029135323" sldId="2147483732"/>
            <pc:sldLayoutMk cId="325051460" sldId="2147483740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6:40.729" v="25"/>
          <pc:sldLayoutMkLst>
            <pc:docMk/>
            <pc:sldMasterMk cId="4029135323" sldId="2147483732"/>
            <pc:sldLayoutMk cId="2537828859" sldId="2147483741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6:40.729" v="25"/>
          <pc:sldLayoutMkLst>
            <pc:docMk/>
            <pc:sldMasterMk cId="4029135323" sldId="2147483732"/>
            <pc:sldLayoutMk cId="3946303963" sldId="2147483742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6:40.729" v="25"/>
          <pc:sldLayoutMkLst>
            <pc:docMk/>
            <pc:sldMasterMk cId="4029135323" sldId="2147483732"/>
            <pc:sldLayoutMk cId="3569550922" sldId="2147483743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6:40.729" v="25"/>
          <pc:sldLayoutMkLst>
            <pc:docMk/>
            <pc:sldMasterMk cId="4029135323" sldId="2147483732"/>
            <pc:sldLayoutMk cId="906161275" sldId="2147483744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6:40.729" v="25"/>
          <pc:sldLayoutMkLst>
            <pc:docMk/>
            <pc:sldMasterMk cId="4029135323" sldId="2147483732"/>
            <pc:sldLayoutMk cId="4185180106" sldId="2147483745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6:40.729" v="25"/>
          <pc:sldLayoutMkLst>
            <pc:docMk/>
            <pc:sldMasterMk cId="4029135323" sldId="2147483732"/>
            <pc:sldLayoutMk cId="1730186241" sldId="2147483746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6:40.729" v="25"/>
          <pc:sldLayoutMkLst>
            <pc:docMk/>
            <pc:sldMasterMk cId="4029135323" sldId="2147483732"/>
            <pc:sldLayoutMk cId="2394541257" sldId="2147483747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6:40.729" v="25"/>
          <pc:sldLayoutMkLst>
            <pc:docMk/>
            <pc:sldMasterMk cId="4029135323" sldId="2147483732"/>
            <pc:sldLayoutMk cId="2527882058" sldId="2147483748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6:40.729" v="25"/>
          <pc:sldLayoutMkLst>
            <pc:docMk/>
            <pc:sldMasterMk cId="4029135323" sldId="2147483732"/>
            <pc:sldLayoutMk cId="3539290210" sldId="2147483749"/>
          </pc:sldLayoutMkLst>
        </pc:sldLayoutChg>
      </pc:sldMasterChg>
      <pc:sldMasterChg chg="add del replId addSldLayout delSldLayout">
        <pc:chgData name="Rares Scobeniuc (2112787)" userId="S::2112787@student.uwtsd.ac.uk::d7d61fa7-eeb4-4955-b78d-58ee5e7ac163" providerId="AD" clId="Web-{30EA1B3B-DCEB-4C52-B0C9-63295A715317}" dt="2022-03-13T07:07:00.636" v="26"/>
        <pc:sldMasterMkLst>
          <pc:docMk/>
          <pc:sldMasterMk cId="3750097474" sldId="2147483750"/>
        </pc:sldMasterMkLst>
        <pc:sldLayoutChg chg="add del replId">
          <pc:chgData name="Rares Scobeniuc (2112787)" userId="S::2112787@student.uwtsd.ac.uk::d7d61fa7-eeb4-4955-b78d-58ee5e7ac163" providerId="AD" clId="Web-{30EA1B3B-DCEB-4C52-B0C9-63295A715317}" dt="2022-03-13T07:07:00.636" v="26"/>
          <pc:sldLayoutMkLst>
            <pc:docMk/>
            <pc:sldMasterMk cId="3750097474" sldId="2147483750"/>
            <pc:sldLayoutMk cId="3774574762" sldId="2147483751"/>
          </pc:sldLayoutMkLst>
        </pc:sldLayoutChg>
        <pc:sldLayoutChg chg="add del replId">
          <pc:chgData name="Rares Scobeniuc (2112787)" userId="S::2112787@student.uwtsd.ac.uk::d7d61fa7-eeb4-4955-b78d-58ee5e7ac163" providerId="AD" clId="Web-{30EA1B3B-DCEB-4C52-B0C9-63295A715317}" dt="2022-03-13T07:07:00.636" v="26"/>
          <pc:sldLayoutMkLst>
            <pc:docMk/>
            <pc:sldMasterMk cId="3750097474" sldId="2147483750"/>
            <pc:sldLayoutMk cId="1351545836" sldId="2147483752"/>
          </pc:sldLayoutMkLst>
        </pc:sldLayoutChg>
        <pc:sldLayoutChg chg="add del replId">
          <pc:chgData name="Rares Scobeniuc (2112787)" userId="S::2112787@student.uwtsd.ac.uk::d7d61fa7-eeb4-4955-b78d-58ee5e7ac163" providerId="AD" clId="Web-{30EA1B3B-DCEB-4C52-B0C9-63295A715317}" dt="2022-03-13T07:07:00.636" v="26"/>
          <pc:sldLayoutMkLst>
            <pc:docMk/>
            <pc:sldMasterMk cId="3750097474" sldId="2147483750"/>
            <pc:sldLayoutMk cId="1307777192" sldId="2147483753"/>
          </pc:sldLayoutMkLst>
        </pc:sldLayoutChg>
        <pc:sldLayoutChg chg="add del replId">
          <pc:chgData name="Rares Scobeniuc (2112787)" userId="S::2112787@student.uwtsd.ac.uk::d7d61fa7-eeb4-4955-b78d-58ee5e7ac163" providerId="AD" clId="Web-{30EA1B3B-DCEB-4C52-B0C9-63295A715317}" dt="2022-03-13T07:07:00.636" v="26"/>
          <pc:sldLayoutMkLst>
            <pc:docMk/>
            <pc:sldMasterMk cId="3750097474" sldId="2147483750"/>
            <pc:sldLayoutMk cId="4104071481" sldId="2147483754"/>
          </pc:sldLayoutMkLst>
        </pc:sldLayoutChg>
        <pc:sldLayoutChg chg="add del replId">
          <pc:chgData name="Rares Scobeniuc (2112787)" userId="S::2112787@student.uwtsd.ac.uk::d7d61fa7-eeb4-4955-b78d-58ee5e7ac163" providerId="AD" clId="Web-{30EA1B3B-DCEB-4C52-B0C9-63295A715317}" dt="2022-03-13T07:07:00.636" v="26"/>
          <pc:sldLayoutMkLst>
            <pc:docMk/>
            <pc:sldMasterMk cId="3750097474" sldId="2147483750"/>
            <pc:sldLayoutMk cId="233152058" sldId="2147483755"/>
          </pc:sldLayoutMkLst>
        </pc:sldLayoutChg>
        <pc:sldLayoutChg chg="add del replId">
          <pc:chgData name="Rares Scobeniuc (2112787)" userId="S::2112787@student.uwtsd.ac.uk::d7d61fa7-eeb4-4955-b78d-58ee5e7ac163" providerId="AD" clId="Web-{30EA1B3B-DCEB-4C52-B0C9-63295A715317}" dt="2022-03-13T07:07:00.636" v="26"/>
          <pc:sldLayoutMkLst>
            <pc:docMk/>
            <pc:sldMasterMk cId="3750097474" sldId="2147483750"/>
            <pc:sldLayoutMk cId="2133805128" sldId="2147483756"/>
          </pc:sldLayoutMkLst>
        </pc:sldLayoutChg>
        <pc:sldLayoutChg chg="add del replId">
          <pc:chgData name="Rares Scobeniuc (2112787)" userId="S::2112787@student.uwtsd.ac.uk::d7d61fa7-eeb4-4955-b78d-58ee5e7ac163" providerId="AD" clId="Web-{30EA1B3B-DCEB-4C52-B0C9-63295A715317}" dt="2022-03-13T07:07:00.636" v="26"/>
          <pc:sldLayoutMkLst>
            <pc:docMk/>
            <pc:sldMasterMk cId="3750097474" sldId="2147483750"/>
            <pc:sldLayoutMk cId="1457174025" sldId="2147483757"/>
          </pc:sldLayoutMkLst>
        </pc:sldLayoutChg>
        <pc:sldLayoutChg chg="add del replId">
          <pc:chgData name="Rares Scobeniuc (2112787)" userId="S::2112787@student.uwtsd.ac.uk::d7d61fa7-eeb4-4955-b78d-58ee5e7ac163" providerId="AD" clId="Web-{30EA1B3B-DCEB-4C52-B0C9-63295A715317}" dt="2022-03-13T07:07:00.636" v="26"/>
          <pc:sldLayoutMkLst>
            <pc:docMk/>
            <pc:sldMasterMk cId="3750097474" sldId="2147483750"/>
            <pc:sldLayoutMk cId="2899858917" sldId="2147483758"/>
          </pc:sldLayoutMkLst>
        </pc:sldLayoutChg>
        <pc:sldLayoutChg chg="add del replId">
          <pc:chgData name="Rares Scobeniuc (2112787)" userId="S::2112787@student.uwtsd.ac.uk::d7d61fa7-eeb4-4955-b78d-58ee5e7ac163" providerId="AD" clId="Web-{30EA1B3B-DCEB-4C52-B0C9-63295A715317}" dt="2022-03-13T07:07:00.636" v="26"/>
          <pc:sldLayoutMkLst>
            <pc:docMk/>
            <pc:sldMasterMk cId="3750097474" sldId="2147483750"/>
            <pc:sldLayoutMk cId="219781754" sldId="2147483759"/>
          </pc:sldLayoutMkLst>
        </pc:sldLayoutChg>
        <pc:sldLayoutChg chg="add del replId">
          <pc:chgData name="Rares Scobeniuc (2112787)" userId="S::2112787@student.uwtsd.ac.uk::d7d61fa7-eeb4-4955-b78d-58ee5e7ac163" providerId="AD" clId="Web-{30EA1B3B-DCEB-4C52-B0C9-63295A715317}" dt="2022-03-13T07:07:00.636" v="26"/>
          <pc:sldLayoutMkLst>
            <pc:docMk/>
            <pc:sldMasterMk cId="3750097474" sldId="2147483750"/>
            <pc:sldLayoutMk cId="1218320979" sldId="2147483760"/>
          </pc:sldLayoutMkLst>
        </pc:sldLayoutChg>
        <pc:sldLayoutChg chg="add del replId">
          <pc:chgData name="Rares Scobeniuc (2112787)" userId="S::2112787@student.uwtsd.ac.uk::d7d61fa7-eeb4-4955-b78d-58ee5e7ac163" providerId="AD" clId="Web-{30EA1B3B-DCEB-4C52-B0C9-63295A715317}" dt="2022-03-13T07:07:00.636" v="26"/>
          <pc:sldLayoutMkLst>
            <pc:docMk/>
            <pc:sldMasterMk cId="3750097474" sldId="2147483750"/>
            <pc:sldLayoutMk cId="3629136052" sldId="2147483761"/>
          </pc:sldLayoutMkLst>
        </pc:sldLayoutChg>
      </pc:sldMasterChg>
      <pc:sldMasterChg chg="add del addSldLayout delSldLayout modSldLayout">
        <pc:chgData name="Rares Scobeniuc (2112787)" userId="S::2112787@student.uwtsd.ac.uk::d7d61fa7-eeb4-4955-b78d-58ee5e7ac163" providerId="AD" clId="Web-{30EA1B3B-DCEB-4C52-B0C9-63295A715317}" dt="2022-03-13T07:07:05.261" v="27"/>
        <pc:sldMasterMkLst>
          <pc:docMk/>
          <pc:sldMasterMk cId="1536649838" sldId="2147483762"/>
        </pc:sldMasterMkLst>
        <pc:sldLayoutChg chg="add del mod replId">
          <pc:chgData name="Rares Scobeniuc (2112787)" userId="S::2112787@student.uwtsd.ac.uk::d7d61fa7-eeb4-4955-b78d-58ee5e7ac163" providerId="AD" clId="Web-{30EA1B3B-DCEB-4C52-B0C9-63295A715317}" dt="2022-03-13T07:07:05.261" v="27"/>
          <pc:sldLayoutMkLst>
            <pc:docMk/>
            <pc:sldMasterMk cId="1536649838" sldId="2147483762"/>
            <pc:sldLayoutMk cId="3112159798" sldId="2147483763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05.261" v="27"/>
          <pc:sldLayoutMkLst>
            <pc:docMk/>
            <pc:sldMasterMk cId="1536649838" sldId="2147483762"/>
            <pc:sldLayoutMk cId="2958570866" sldId="2147483764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05.261" v="27"/>
          <pc:sldLayoutMkLst>
            <pc:docMk/>
            <pc:sldMasterMk cId="1536649838" sldId="2147483762"/>
            <pc:sldLayoutMk cId="1118714743" sldId="2147483765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05.261" v="27"/>
          <pc:sldLayoutMkLst>
            <pc:docMk/>
            <pc:sldMasterMk cId="1536649838" sldId="2147483762"/>
            <pc:sldLayoutMk cId="2469603677" sldId="2147483766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05.261" v="27"/>
          <pc:sldLayoutMkLst>
            <pc:docMk/>
            <pc:sldMasterMk cId="1536649838" sldId="2147483762"/>
            <pc:sldLayoutMk cId="2803323128" sldId="2147483767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05.261" v="27"/>
          <pc:sldLayoutMkLst>
            <pc:docMk/>
            <pc:sldMasterMk cId="1536649838" sldId="2147483762"/>
            <pc:sldLayoutMk cId="1033137490" sldId="2147483768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05.261" v="27"/>
          <pc:sldLayoutMkLst>
            <pc:docMk/>
            <pc:sldMasterMk cId="1536649838" sldId="2147483762"/>
            <pc:sldLayoutMk cId="121256569" sldId="2147483769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05.261" v="27"/>
          <pc:sldLayoutMkLst>
            <pc:docMk/>
            <pc:sldMasterMk cId="1536649838" sldId="2147483762"/>
            <pc:sldLayoutMk cId="2863725461" sldId="2147483770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05.261" v="27"/>
          <pc:sldLayoutMkLst>
            <pc:docMk/>
            <pc:sldMasterMk cId="1536649838" sldId="2147483762"/>
            <pc:sldLayoutMk cId="668809181" sldId="2147483771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05.261" v="27"/>
          <pc:sldLayoutMkLst>
            <pc:docMk/>
            <pc:sldMasterMk cId="1536649838" sldId="2147483762"/>
            <pc:sldLayoutMk cId="2081132237" sldId="2147483772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05.261" v="27"/>
          <pc:sldLayoutMkLst>
            <pc:docMk/>
            <pc:sldMasterMk cId="1536649838" sldId="2147483762"/>
            <pc:sldLayoutMk cId="3136342934" sldId="2147483773"/>
          </pc:sldLayoutMkLst>
        </pc:sldLayoutChg>
      </pc:sldMasterChg>
      <pc:sldMasterChg chg="add del addSldLayout delSldLayout modSldLayout">
        <pc:chgData name="Rares Scobeniuc (2112787)" userId="S::2112787@student.uwtsd.ac.uk::d7d61fa7-eeb4-4955-b78d-58ee5e7ac163" providerId="AD" clId="Web-{30EA1B3B-DCEB-4C52-B0C9-63295A715317}" dt="2022-03-13T07:07:19.840" v="28"/>
        <pc:sldMasterMkLst>
          <pc:docMk/>
          <pc:sldMasterMk cId="1181390610" sldId="2147483774"/>
        </pc:sldMasterMkLst>
        <pc:sldLayoutChg chg="add del mod replId">
          <pc:chgData name="Rares Scobeniuc (2112787)" userId="S::2112787@student.uwtsd.ac.uk::d7d61fa7-eeb4-4955-b78d-58ee5e7ac163" providerId="AD" clId="Web-{30EA1B3B-DCEB-4C52-B0C9-63295A715317}" dt="2022-03-13T07:07:19.840" v="28"/>
          <pc:sldLayoutMkLst>
            <pc:docMk/>
            <pc:sldMasterMk cId="1181390610" sldId="2147483774"/>
            <pc:sldLayoutMk cId="2870171235" sldId="2147483775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19.840" v="28"/>
          <pc:sldLayoutMkLst>
            <pc:docMk/>
            <pc:sldMasterMk cId="1181390610" sldId="2147483774"/>
            <pc:sldLayoutMk cId="2888161370" sldId="2147483776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19.840" v="28"/>
          <pc:sldLayoutMkLst>
            <pc:docMk/>
            <pc:sldMasterMk cId="1181390610" sldId="2147483774"/>
            <pc:sldLayoutMk cId="3812694685" sldId="2147483777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19.840" v="28"/>
          <pc:sldLayoutMkLst>
            <pc:docMk/>
            <pc:sldMasterMk cId="1181390610" sldId="2147483774"/>
            <pc:sldLayoutMk cId="542196202" sldId="2147483778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19.840" v="28"/>
          <pc:sldLayoutMkLst>
            <pc:docMk/>
            <pc:sldMasterMk cId="1181390610" sldId="2147483774"/>
            <pc:sldLayoutMk cId="682391677" sldId="2147483779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19.840" v="28"/>
          <pc:sldLayoutMkLst>
            <pc:docMk/>
            <pc:sldMasterMk cId="1181390610" sldId="2147483774"/>
            <pc:sldLayoutMk cId="3469611114" sldId="2147483780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19.840" v="28"/>
          <pc:sldLayoutMkLst>
            <pc:docMk/>
            <pc:sldMasterMk cId="1181390610" sldId="2147483774"/>
            <pc:sldLayoutMk cId="2596622678" sldId="2147483781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19.840" v="28"/>
          <pc:sldLayoutMkLst>
            <pc:docMk/>
            <pc:sldMasterMk cId="1181390610" sldId="2147483774"/>
            <pc:sldLayoutMk cId="3753239455" sldId="2147483782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19.840" v="28"/>
          <pc:sldLayoutMkLst>
            <pc:docMk/>
            <pc:sldMasterMk cId="1181390610" sldId="2147483774"/>
            <pc:sldLayoutMk cId="38786841" sldId="2147483783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19.840" v="28"/>
          <pc:sldLayoutMkLst>
            <pc:docMk/>
            <pc:sldMasterMk cId="1181390610" sldId="2147483774"/>
            <pc:sldLayoutMk cId="3462288629" sldId="2147483784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19.840" v="28"/>
          <pc:sldLayoutMkLst>
            <pc:docMk/>
            <pc:sldMasterMk cId="1181390610" sldId="2147483774"/>
            <pc:sldLayoutMk cId="3491145252" sldId="2147483785"/>
          </pc:sldLayoutMkLst>
        </pc:sldLayoutChg>
      </pc:sldMasterChg>
      <pc:sldMasterChg chg="add del addSldLayout delSldLayout modSldLayout">
        <pc:chgData name="Rares Scobeniuc (2112787)" userId="S::2112787@student.uwtsd.ac.uk::d7d61fa7-eeb4-4955-b78d-58ee5e7ac163" providerId="AD" clId="Web-{30EA1B3B-DCEB-4C52-B0C9-63295A715317}" dt="2022-03-13T07:07:26.746" v="29"/>
        <pc:sldMasterMkLst>
          <pc:docMk/>
          <pc:sldMasterMk cId="980321942" sldId="2147483786"/>
        </pc:sldMasterMkLst>
        <pc:sldLayoutChg chg="add del mod replId">
          <pc:chgData name="Rares Scobeniuc (2112787)" userId="S::2112787@student.uwtsd.ac.uk::d7d61fa7-eeb4-4955-b78d-58ee5e7ac163" providerId="AD" clId="Web-{30EA1B3B-DCEB-4C52-B0C9-63295A715317}" dt="2022-03-13T07:07:26.746" v="29"/>
          <pc:sldLayoutMkLst>
            <pc:docMk/>
            <pc:sldMasterMk cId="980321942" sldId="2147483786"/>
            <pc:sldLayoutMk cId="2315535377" sldId="2147483787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26.746" v="29"/>
          <pc:sldLayoutMkLst>
            <pc:docMk/>
            <pc:sldMasterMk cId="980321942" sldId="2147483786"/>
            <pc:sldLayoutMk cId="960438557" sldId="2147483788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26.746" v="29"/>
          <pc:sldLayoutMkLst>
            <pc:docMk/>
            <pc:sldMasterMk cId="980321942" sldId="2147483786"/>
            <pc:sldLayoutMk cId="59734028" sldId="2147483789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26.746" v="29"/>
          <pc:sldLayoutMkLst>
            <pc:docMk/>
            <pc:sldMasterMk cId="980321942" sldId="2147483786"/>
            <pc:sldLayoutMk cId="3750576068" sldId="2147483790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26.746" v="29"/>
          <pc:sldLayoutMkLst>
            <pc:docMk/>
            <pc:sldMasterMk cId="980321942" sldId="2147483786"/>
            <pc:sldLayoutMk cId="1448030187" sldId="2147483791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26.746" v="29"/>
          <pc:sldLayoutMkLst>
            <pc:docMk/>
            <pc:sldMasterMk cId="980321942" sldId="2147483786"/>
            <pc:sldLayoutMk cId="1066646239" sldId="2147483792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26.746" v="29"/>
          <pc:sldLayoutMkLst>
            <pc:docMk/>
            <pc:sldMasterMk cId="980321942" sldId="2147483786"/>
            <pc:sldLayoutMk cId="3963290263" sldId="2147483793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26.746" v="29"/>
          <pc:sldLayoutMkLst>
            <pc:docMk/>
            <pc:sldMasterMk cId="980321942" sldId="2147483786"/>
            <pc:sldLayoutMk cId="1025797379" sldId="2147483794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26.746" v="29"/>
          <pc:sldLayoutMkLst>
            <pc:docMk/>
            <pc:sldMasterMk cId="980321942" sldId="2147483786"/>
            <pc:sldLayoutMk cId="2399827581" sldId="2147483795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26.746" v="29"/>
          <pc:sldLayoutMkLst>
            <pc:docMk/>
            <pc:sldMasterMk cId="980321942" sldId="2147483786"/>
            <pc:sldLayoutMk cId="3059852764" sldId="2147483796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26.746" v="29"/>
          <pc:sldLayoutMkLst>
            <pc:docMk/>
            <pc:sldMasterMk cId="980321942" sldId="2147483786"/>
            <pc:sldLayoutMk cId="2610513693" sldId="2147483797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26.746" v="29"/>
          <pc:sldLayoutMkLst>
            <pc:docMk/>
            <pc:sldMasterMk cId="980321942" sldId="2147483786"/>
            <pc:sldLayoutMk cId="3454547627" sldId="2147483798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26.746" v="29"/>
          <pc:sldLayoutMkLst>
            <pc:docMk/>
            <pc:sldMasterMk cId="980321942" sldId="2147483786"/>
            <pc:sldLayoutMk cId="3789979722" sldId="2147483799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26.746" v="29"/>
          <pc:sldLayoutMkLst>
            <pc:docMk/>
            <pc:sldMasterMk cId="980321942" sldId="2147483786"/>
            <pc:sldLayoutMk cId="974397993" sldId="2147483800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26.746" v="29"/>
          <pc:sldLayoutMkLst>
            <pc:docMk/>
            <pc:sldMasterMk cId="980321942" sldId="2147483786"/>
            <pc:sldLayoutMk cId="3451814249" sldId="2147483801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26.746" v="29"/>
          <pc:sldLayoutMkLst>
            <pc:docMk/>
            <pc:sldMasterMk cId="980321942" sldId="2147483786"/>
            <pc:sldLayoutMk cId="788428276" sldId="2147483802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26.746" v="29"/>
          <pc:sldLayoutMkLst>
            <pc:docMk/>
            <pc:sldMasterMk cId="980321942" sldId="2147483786"/>
            <pc:sldLayoutMk cId="3206920233" sldId="2147483803"/>
          </pc:sldLayoutMkLst>
        </pc:sldLayoutChg>
      </pc:sldMasterChg>
      <pc:sldMasterChg chg="add del addSldLayout delSldLayout modSldLayout">
        <pc:chgData name="Rares Scobeniuc (2112787)" userId="S::2112787@student.uwtsd.ac.uk::d7d61fa7-eeb4-4955-b78d-58ee5e7ac163" providerId="AD" clId="Web-{30EA1B3B-DCEB-4C52-B0C9-63295A715317}" dt="2022-03-13T07:07:46.965" v="30"/>
        <pc:sldMasterMkLst>
          <pc:docMk/>
          <pc:sldMasterMk cId="3704852322" sldId="2147483804"/>
        </pc:sldMasterMkLst>
        <pc:sldLayoutChg chg="add del mod replId">
          <pc:chgData name="Rares Scobeniuc (2112787)" userId="S::2112787@student.uwtsd.ac.uk::d7d61fa7-eeb4-4955-b78d-58ee5e7ac163" providerId="AD" clId="Web-{30EA1B3B-DCEB-4C52-B0C9-63295A715317}" dt="2022-03-13T07:07:46.965" v="30"/>
          <pc:sldLayoutMkLst>
            <pc:docMk/>
            <pc:sldMasterMk cId="3704852322" sldId="2147483804"/>
            <pc:sldLayoutMk cId="1597557893" sldId="2147483805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46.965" v="30"/>
          <pc:sldLayoutMkLst>
            <pc:docMk/>
            <pc:sldMasterMk cId="3704852322" sldId="2147483804"/>
            <pc:sldLayoutMk cId="3817231094" sldId="2147483806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46.965" v="30"/>
          <pc:sldLayoutMkLst>
            <pc:docMk/>
            <pc:sldMasterMk cId="3704852322" sldId="2147483804"/>
            <pc:sldLayoutMk cId="539964557" sldId="2147483807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46.965" v="30"/>
          <pc:sldLayoutMkLst>
            <pc:docMk/>
            <pc:sldMasterMk cId="3704852322" sldId="2147483804"/>
            <pc:sldLayoutMk cId="1768026755" sldId="2147483808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46.965" v="30"/>
          <pc:sldLayoutMkLst>
            <pc:docMk/>
            <pc:sldMasterMk cId="3704852322" sldId="2147483804"/>
            <pc:sldLayoutMk cId="1808349996" sldId="2147483809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46.965" v="30"/>
          <pc:sldLayoutMkLst>
            <pc:docMk/>
            <pc:sldMasterMk cId="3704852322" sldId="2147483804"/>
            <pc:sldLayoutMk cId="1427600041" sldId="2147483810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46.965" v="30"/>
          <pc:sldLayoutMkLst>
            <pc:docMk/>
            <pc:sldMasterMk cId="3704852322" sldId="2147483804"/>
            <pc:sldLayoutMk cId="3477800832" sldId="2147483811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46.965" v="30"/>
          <pc:sldLayoutMkLst>
            <pc:docMk/>
            <pc:sldMasterMk cId="3704852322" sldId="2147483804"/>
            <pc:sldLayoutMk cId="607186963" sldId="2147483812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46.965" v="30"/>
          <pc:sldLayoutMkLst>
            <pc:docMk/>
            <pc:sldMasterMk cId="3704852322" sldId="2147483804"/>
            <pc:sldLayoutMk cId="4039313639" sldId="2147483813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46.965" v="30"/>
          <pc:sldLayoutMkLst>
            <pc:docMk/>
            <pc:sldMasterMk cId="3704852322" sldId="2147483804"/>
            <pc:sldLayoutMk cId="4128260569" sldId="2147483814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46.965" v="30"/>
          <pc:sldLayoutMkLst>
            <pc:docMk/>
            <pc:sldMasterMk cId="3704852322" sldId="2147483804"/>
            <pc:sldLayoutMk cId="1265273233" sldId="2147483815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46.965" v="30"/>
          <pc:sldLayoutMkLst>
            <pc:docMk/>
            <pc:sldMasterMk cId="3704852322" sldId="2147483804"/>
            <pc:sldLayoutMk cId="4114295835" sldId="2147483816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46.965" v="30"/>
          <pc:sldLayoutMkLst>
            <pc:docMk/>
            <pc:sldMasterMk cId="3704852322" sldId="2147483804"/>
            <pc:sldLayoutMk cId="1131299981" sldId="2147483817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46.965" v="30"/>
          <pc:sldLayoutMkLst>
            <pc:docMk/>
            <pc:sldMasterMk cId="3704852322" sldId="2147483804"/>
            <pc:sldLayoutMk cId="43936415" sldId="2147483818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46.965" v="30"/>
          <pc:sldLayoutMkLst>
            <pc:docMk/>
            <pc:sldMasterMk cId="3704852322" sldId="2147483804"/>
            <pc:sldLayoutMk cId="906184826" sldId="2147483819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46.965" v="30"/>
          <pc:sldLayoutMkLst>
            <pc:docMk/>
            <pc:sldMasterMk cId="3704852322" sldId="2147483804"/>
            <pc:sldLayoutMk cId="171923960" sldId="2147483820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07:46.965" v="30"/>
          <pc:sldLayoutMkLst>
            <pc:docMk/>
            <pc:sldMasterMk cId="3704852322" sldId="2147483804"/>
            <pc:sldLayoutMk cId="2653926910" sldId="2147483821"/>
          </pc:sldLayoutMkLst>
        </pc:sldLayoutChg>
      </pc:sldMasterChg>
      <pc:sldMasterChg chg="add del addSldLayout delSldLayout modSldLayout">
        <pc:chgData name="Rares Scobeniuc (2112787)" userId="S::2112787@student.uwtsd.ac.uk::d7d61fa7-eeb4-4955-b78d-58ee5e7ac163" providerId="AD" clId="Web-{30EA1B3B-DCEB-4C52-B0C9-63295A715317}" dt="2022-03-13T07:43:11.925" v="90"/>
        <pc:sldMasterMkLst>
          <pc:docMk/>
          <pc:sldMasterMk cId="2287366938" sldId="2147483822"/>
        </pc:sldMasterMkLst>
        <pc:sldLayoutChg chg="add del mod replId">
          <pc:chgData name="Rares Scobeniuc (2112787)" userId="S::2112787@student.uwtsd.ac.uk::d7d61fa7-eeb4-4955-b78d-58ee5e7ac163" providerId="AD" clId="Web-{30EA1B3B-DCEB-4C52-B0C9-63295A715317}" dt="2022-03-13T07:43:11.925" v="90"/>
          <pc:sldLayoutMkLst>
            <pc:docMk/>
            <pc:sldMasterMk cId="2287366938" sldId="2147483822"/>
            <pc:sldLayoutMk cId="2555226012" sldId="2147483823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43:11.925" v="90"/>
          <pc:sldLayoutMkLst>
            <pc:docMk/>
            <pc:sldMasterMk cId="2287366938" sldId="2147483822"/>
            <pc:sldLayoutMk cId="347499329" sldId="2147483824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43:11.925" v="90"/>
          <pc:sldLayoutMkLst>
            <pc:docMk/>
            <pc:sldMasterMk cId="2287366938" sldId="2147483822"/>
            <pc:sldLayoutMk cId="3123798980" sldId="2147483825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43:11.925" v="90"/>
          <pc:sldLayoutMkLst>
            <pc:docMk/>
            <pc:sldMasterMk cId="2287366938" sldId="2147483822"/>
            <pc:sldLayoutMk cId="2968510084" sldId="2147483826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43:11.925" v="90"/>
          <pc:sldLayoutMkLst>
            <pc:docMk/>
            <pc:sldMasterMk cId="2287366938" sldId="2147483822"/>
            <pc:sldLayoutMk cId="4095664370" sldId="2147483827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43:11.925" v="90"/>
          <pc:sldLayoutMkLst>
            <pc:docMk/>
            <pc:sldMasterMk cId="2287366938" sldId="2147483822"/>
            <pc:sldLayoutMk cId="4035221823" sldId="2147483828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43:11.925" v="90"/>
          <pc:sldLayoutMkLst>
            <pc:docMk/>
            <pc:sldMasterMk cId="2287366938" sldId="2147483822"/>
            <pc:sldLayoutMk cId="1330903920" sldId="2147483829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43:11.925" v="90"/>
          <pc:sldLayoutMkLst>
            <pc:docMk/>
            <pc:sldMasterMk cId="2287366938" sldId="2147483822"/>
            <pc:sldLayoutMk cId="2647722181" sldId="2147483830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43:11.925" v="90"/>
          <pc:sldLayoutMkLst>
            <pc:docMk/>
            <pc:sldMasterMk cId="2287366938" sldId="2147483822"/>
            <pc:sldLayoutMk cId="2855992690" sldId="2147483831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43:11.925" v="90"/>
          <pc:sldLayoutMkLst>
            <pc:docMk/>
            <pc:sldMasterMk cId="2287366938" sldId="2147483822"/>
            <pc:sldLayoutMk cId="911259788" sldId="2147483832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43:11.925" v="90"/>
          <pc:sldLayoutMkLst>
            <pc:docMk/>
            <pc:sldMasterMk cId="2287366938" sldId="2147483822"/>
            <pc:sldLayoutMk cId="648244403" sldId="2147483833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43:11.925" v="90"/>
          <pc:sldLayoutMkLst>
            <pc:docMk/>
            <pc:sldMasterMk cId="2287366938" sldId="2147483822"/>
            <pc:sldLayoutMk cId="1230465168" sldId="2147483834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43:11.925" v="90"/>
          <pc:sldLayoutMkLst>
            <pc:docMk/>
            <pc:sldMasterMk cId="2287366938" sldId="2147483822"/>
            <pc:sldLayoutMk cId="400122971" sldId="2147483835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43:11.925" v="90"/>
          <pc:sldLayoutMkLst>
            <pc:docMk/>
            <pc:sldMasterMk cId="2287366938" sldId="2147483822"/>
            <pc:sldLayoutMk cId="1184113766" sldId="2147483836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43:11.925" v="90"/>
          <pc:sldLayoutMkLst>
            <pc:docMk/>
            <pc:sldMasterMk cId="2287366938" sldId="2147483822"/>
            <pc:sldLayoutMk cId="4191524658" sldId="2147483837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43:11.925" v="90"/>
          <pc:sldLayoutMkLst>
            <pc:docMk/>
            <pc:sldMasterMk cId="2287366938" sldId="2147483822"/>
            <pc:sldLayoutMk cId="2140746491" sldId="2147483838"/>
          </pc:sldLayoutMkLst>
        </pc:sldLayoutChg>
        <pc:sldLayoutChg chg="add del mod replId">
          <pc:chgData name="Rares Scobeniuc (2112787)" userId="S::2112787@student.uwtsd.ac.uk::d7d61fa7-eeb4-4955-b78d-58ee5e7ac163" providerId="AD" clId="Web-{30EA1B3B-DCEB-4C52-B0C9-63295A715317}" dt="2022-03-13T07:43:11.925" v="90"/>
          <pc:sldLayoutMkLst>
            <pc:docMk/>
            <pc:sldMasterMk cId="2287366938" sldId="2147483822"/>
            <pc:sldLayoutMk cId="549575149" sldId="2147483839"/>
          </pc:sldLayoutMkLst>
        </pc:sldLayoutChg>
      </pc:sldMasterChg>
      <pc:sldMasterChg chg="add replId addSldLayout">
        <pc:chgData name="Rares Scobeniuc (2112787)" userId="S::2112787@student.uwtsd.ac.uk::d7d61fa7-eeb4-4955-b78d-58ee5e7ac163" providerId="AD" clId="Web-{30EA1B3B-DCEB-4C52-B0C9-63295A715317}" dt="2022-03-13T07:43:11.925" v="90"/>
        <pc:sldMasterMkLst>
          <pc:docMk/>
          <pc:sldMasterMk cId="1466394578" sldId="2147483840"/>
        </pc:sldMasterMkLst>
        <pc:sldLayoutChg chg="add replId">
          <pc:chgData name="Rares Scobeniuc (2112787)" userId="S::2112787@student.uwtsd.ac.uk::d7d61fa7-eeb4-4955-b78d-58ee5e7ac163" providerId="AD" clId="Web-{30EA1B3B-DCEB-4C52-B0C9-63295A715317}" dt="2022-03-13T07:43:11.925" v="90"/>
          <pc:sldLayoutMkLst>
            <pc:docMk/>
            <pc:sldMasterMk cId="1466394578" sldId="2147483840"/>
            <pc:sldLayoutMk cId="2717294368" sldId="2147483841"/>
          </pc:sldLayoutMkLst>
        </pc:sldLayoutChg>
        <pc:sldLayoutChg chg="add replId">
          <pc:chgData name="Rares Scobeniuc (2112787)" userId="S::2112787@student.uwtsd.ac.uk::d7d61fa7-eeb4-4955-b78d-58ee5e7ac163" providerId="AD" clId="Web-{30EA1B3B-DCEB-4C52-B0C9-63295A715317}" dt="2022-03-13T07:43:11.925" v="90"/>
          <pc:sldLayoutMkLst>
            <pc:docMk/>
            <pc:sldMasterMk cId="1466394578" sldId="2147483840"/>
            <pc:sldLayoutMk cId="1665958524" sldId="2147483842"/>
          </pc:sldLayoutMkLst>
        </pc:sldLayoutChg>
        <pc:sldLayoutChg chg="add replId">
          <pc:chgData name="Rares Scobeniuc (2112787)" userId="S::2112787@student.uwtsd.ac.uk::d7d61fa7-eeb4-4955-b78d-58ee5e7ac163" providerId="AD" clId="Web-{30EA1B3B-DCEB-4C52-B0C9-63295A715317}" dt="2022-03-13T07:43:11.925" v="90"/>
          <pc:sldLayoutMkLst>
            <pc:docMk/>
            <pc:sldMasterMk cId="1466394578" sldId="2147483840"/>
            <pc:sldLayoutMk cId="2260062379" sldId="2147483843"/>
          </pc:sldLayoutMkLst>
        </pc:sldLayoutChg>
        <pc:sldLayoutChg chg="add replId">
          <pc:chgData name="Rares Scobeniuc (2112787)" userId="S::2112787@student.uwtsd.ac.uk::d7d61fa7-eeb4-4955-b78d-58ee5e7ac163" providerId="AD" clId="Web-{30EA1B3B-DCEB-4C52-B0C9-63295A715317}" dt="2022-03-13T07:43:11.925" v="90"/>
          <pc:sldLayoutMkLst>
            <pc:docMk/>
            <pc:sldMasterMk cId="1466394578" sldId="2147483840"/>
            <pc:sldLayoutMk cId="2606401316" sldId="2147483844"/>
          </pc:sldLayoutMkLst>
        </pc:sldLayoutChg>
        <pc:sldLayoutChg chg="add replId">
          <pc:chgData name="Rares Scobeniuc (2112787)" userId="S::2112787@student.uwtsd.ac.uk::d7d61fa7-eeb4-4955-b78d-58ee5e7ac163" providerId="AD" clId="Web-{30EA1B3B-DCEB-4C52-B0C9-63295A715317}" dt="2022-03-13T07:43:11.925" v="90"/>
          <pc:sldLayoutMkLst>
            <pc:docMk/>
            <pc:sldMasterMk cId="1466394578" sldId="2147483840"/>
            <pc:sldLayoutMk cId="1504712285" sldId="2147483845"/>
          </pc:sldLayoutMkLst>
        </pc:sldLayoutChg>
        <pc:sldLayoutChg chg="add replId">
          <pc:chgData name="Rares Scobeniuc (2112787)" userId="S::2112787@student.uwtsd.ac.uk::d7d61fa7-eeb4-4955-b78d-58ee5e7ac163" providerId="AD" clId="Web-{30EA1B3B-DCEB-4C52-B0C9-63295A715317}" dt="2022-03-13T07:43:11.925" v="90"/>
          <pc:sldLayoutMkLst>
            <pc:docMk/>
            <pc:sldMasterMk cId="1466394578" sldId="2147483840"/>
            <pc:sldLayoutMk cId="3076668365" sldId="2147483846"/>
          </pc:sldLayoutMkLst>
        </pc:sldLayoutChg>
        <pc:sldLayoutChg chg="add replId">
          <pc:chgData name="Rares Scobeniuc (2112787)" userId="S::2112787@student.uwtsd.ac.uk::d7d61fa7-eeb4-4955-b78d-58ee5e7ac163" providerId="AD" clId="Web-{30EA1B3B-DCEB-4C52-B0C9-63295A715317}" dt="2022-03-13T07:43:11.925" v="90"/>
          <pc:sldLayoutMkLst>
            <pc:docMk/>
            <pc:sldMasterMk cId="1466394578" sldId="2147483840"/>
            <pc:sldLayoutMk cId="1323306867" sldId="2147483847"/>
          </pc:sldLayoutMkLst>
        </pc:sldLayoutChg>
        <pc:sldLayoutChg chg="add replId">
          <pc:chgData name="Rares Scobeniuc (2112787)" userId="S::2112787@student.uwtsd.ac.uk::d7d61fa7-eeb4-4955-b78d-58ee5e7ac163" providerId="AD" clId="Web-{30EA1B3B-DCEB-4C52-B0C9-63295A715317}" dt="2022-03-13T07:43:11.925" v="90"/>
          <pc:sldLayoutMkLst>
            <pc:docMk/>
            <pc:sldMasterMk cId="1466394578" sldId="2147483840"/>
            <pc:sldLayoutMk cId="780787325" sldId="2147483848"/>
          </pc:sldLayoutMkLst>
        </pc:sldLayoutChg>
        <pc:sldLayoutChg chg="add replId">
          <pc:chgData name="Rares Scobeniuc (2112787)" userId="S::2112787@student.uwtsd.ac.uk::d7d61fa7-eeb4-4955-b78d-58ee5e7ac163" providerId="AD" clId="Web-{30EA1B3B-DCEB-4C52-B0C9-63295A715317}" dt="2022-03-13T07:43:11.925" v="90"/>
          <pc:sldLayoutMkLst>
            <pc:docMk/>
            <pc:sldMasterMk cId="1466394578" sldId="2147483840"/>
            <pc:sldLayoutMk cId="529792676" sldId="2147483849"/>
          </pc:sldLayoutMkLst>
        </pc:sldLayoutChg>
        <pc:sldLayoutChg chg="add replId">
          <pc:chgData name="Rares Scobeniuc (2112787)" userId="S::2112787@student.uwtsd.ac.uk::d7d61fa7-eeb4-4955-b78d-58ee5e7ac163" providerId="AD" clId="Web-{30EA1B3B-DCEB-4C52-B0C9-63295A715317}" dt="2022-03-13T07:43:11.925" v="90"/>
          <pc:sldLayoutMkLst>
            <pc:docMk/>
            <pc:sldMasterMk cId="1466394578" sldId="2147483840"/>
            <pc:sldLayoutMk cId="2258538339" sldId="2147483850"/>
          </pc:sldLayoutMkLst>
        </pc:sldLayoutChg>
        <pc:sldLayoutChg chg="add replId">
          <pc:chgData name="Rares Scobeniuc (2112787)" userId="S::2112787@student.uwtsd.ac.uk::d7d61fa7-eeb4-4955-b78d-58ee5e7ac163" providerId="AD" clId="Web-{30EA1B3B-DCEB-4C52-B0C9-63295A715317}" dt="2022-03-13T07:43:11.925" v="90"/>
          <pc:sldLayoutMkLst>
            <pc:docMk/>
            <pc:sldMasterMk cId="1466394578" sldId="2147483840"/>
            <pc:sldLayoutMk cId="3648510454" sldId="2147483851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49AC25-6AEF-472A-8567-D2AC4204C38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D5FDC4C-2F73-47FD-B447-0EA19452565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EMPLOYMENT LAWS</a:t>
          </a:r>
        </a:p>
      </dgm:t>
    </dgm:pt>
    <dgm:pt modelId="{A326E4C4-F930-4250-992C-293682E10AE8}" type="parTrans" cxnId="{85886E43-BE9A-4942-A3EC-A4573E31CECD}">
      <dgm:prSet/>
      <dgm:spPr/>
      <dgm:t>
        <a:bodyPr/>
        <a:lstStyle/>
        <a:p>
          <a:endParaRPr lang="en-US"/>
        </a:p>
      </dgm:t>
    </dgm:pt>
    <dgm:pt modelId="{E346223F-AE19-42F9-824A-E90670AA9949}" type="sibTrans" cxnId="{85886E43-BE9A-4942-A3EC-A4573E31CECD}">
      <dgm:prSet/>
      <dgm:spPr/>
      <dgm:t>
        <a:bodyPr/>
        <a:lstStyle/>
        <a:p>
          <a:endParaRPr lang="en-US"/>
        </a:p>
      </dgm:t>
    </dgm:pt>
    <dgm:pt modelId="{F154405B-E1E9-40E3-AAF9-6961F57AC72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HEALTH AND SAFETY REGULATIONS</a:t>
          </a:r>
        </a:p>
      </dgm:t>
    </dgm:pt>
    <dgm:pt modelId="{3225F644-9181-4A61-AFAB-DA9F69FD3E46}" type="parTrans" cxnId="{4FD5A412-43C6-4D78-9C66-B3A35AB543E4}">
      <dgm:prSet/>
      <dgm:spPr/>
      <dgm:t>
        <a:bodyPr/>
        <a:lstStyle/>
        <a:p>
          <a:endParaRPr lang="en-US"/>
        </a:p>
      </dgm:t>
    </dgm:pt>
    <dgm:pt modelId="{C4F15BAE-ABC6-4900-AA83-5F7F27ED4B66}" type="sibTrans" cxnId="{4FD5A412-43C6-4D78-9C66-B3A35AB543E4}">
      <dgm:prSet/>
      <dgm:spPr/>
      <dgm:t>
        <a:bodyPr/>
        <a:lstStyle/>
        <a:p>
          <a:endParaRPr lang="en-US"/>
        </a:p>
      </dgm:t>
    </dgm:pt>
    <dgm:pt modelId="{AC5D268A-C7E4-4EA0-B778-849EAFB0C38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UP TO DATE LAWS</a:t>
          </a:r>
        </a:p>
      </dgm:t>
    </dgm:pt>
    <dgm:pt modelId="{24AA57EF-95E3-4B42-921E-E5782069F57B}" type="parTrans" cxnId="{85AA1FA5-47AD-43E2-80B6-A0463F164060}">
      <dgm:prSet/>
      <dgm:spPr/>
      <dgm:t>
        <a:bodyPr/>
        <a:lstStyle/>
        <a:p>
          <a:endParaRPr lang="en-US"/>
        </a:p>
      </dgm:t>
    </dgm:pt>
    <dgm:pt modelId="{9C1F2ED8-1AD0-4C21-A83D-03349922047D}" type="sibTrans" cxnId="{85AA1FA5-47AD-43E2-80B6-A0463F164060}">
      <dgm:prSet/>
      <dgm:spPr/>
      <dgm:t>
        <a:bodyPr/>
        <a:lstStyle/>
        <a:p>
          <a:endParaRPr lang="en-US"/>
        </a:p>
      </dgm:t>
    </dgm:pt>
    <dgm:pt modelId="{D5310C96-3116-4A43-97CB-556A856CCB69}" type="pres">
      <dgm:prSet presAssocID="{8949AC25-6AEF-472A-8567-D2AC4204C387}" presName="root" presStyleCnt="0">
        <dgm:presLayoutVars>
          <dgm:dir/>
          <dgm:resizeHandles val="exact"/>
        </dgm:presLayoutVars>
      </dgm:prSet>
      <dgm:spPr/>
    </dgm:pt>
    <dgm:pt modelId="{DEAC82FA-9F94-4F5D-BAA6-36F276A2504D}" type="pres">
      <dgm:prSet presAssocID="{1D5FDC4C-2F73-47FD-B447-0EA194525659}" presName="compNode" presStyleCnt="0"/>
      <dgm:spPr/>
    </dgm:pt>
    <dgm:pt modelId="{78561183-0F8A-436D-8EAD-0EC2932B6A94}" type="pres">
      <dgm:prSet presAssocID="{1D5FDC4C-2F73-47FD-B447-0EA194525659}" presName="iconBgRect" presStyleLbl="bgShp" presStyleIdx="0" presStyleCnt="3"/>
      <dgm:spPr/>
    </dgm:pt>
    <dgm:pt modelId="{E723104E-C303-4C2B-B905-14B0DD1DF537}" type="pres">
      <dgm:prSet presAssocID="{1D5FDC4C-2F73-47FD-B447-0EA19452565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6B3FE23D-1728-4C5E-9630-C88482A1F90C}" type="pres">
      <dgm:prSet presAssocID="{1D5FDC4C-2F73-47FD-B447-0EA194525659}" presName="spaceRect" presStyleCnt="0"/>
      <dgm:spPr/>
    </dgm:pt>
    <dgm:pt modelId="{8EF76172-C9CE-42EF-A115-4661FAE6C124}" type="pres">
      <dgm:prSet presAssocID="{1D5FDC4C-2F73-47FD-B447-0EA194525659}" presName="textRect" presStyleLbl="revTx" presStyleIdx="0" presStyleCnt="3">
        <dgm:presLayoutVars>
          <dgm:chMax val="1"/>
          <dgm:chPref val="1"/>
        </dgm:presLayoutVars>
      </dgm:prSet>
      <dgm:spPr/>
    </dgm:pt>
    <dgm:pt modelId="{0D91D1DF-E2E0-4B82-A101-CCF3061220C1}" type="pres">
      <dgm:prSet presAssocID="{E346223F-AE19-42F9-824A-E90670AA9949}" presName="sibTrans" presStyleCnt="0"/>
      <dgm:spPr/>
    </dgm:pt>
    <dgm:pt modelId="{91F834A2-D76A-4379-ADFE-4AA0A4D0E749}" type="pres">
      <dgm:prSet presAssocID="{F154405B-E1E9-40E3-AAF9-6961F57AC72A}" presName="compNode" presStyleCnt="0"/>
      <dgm:spPr/>
    </dgm:pt>
    <dgm:pt modelId="{82CFCABA-B86F-458C-B21C-47F4EC2078AD}" type="pres">
      <dgm:prSet presAssocID="{F154405B-E1E9-40E3-AAF9-6961F57AC72A}" presName="iconBgRect" presStyleLbl="bgShp" presStyleIdx="1" presStyleCnt="3"/>
      <dgm:spPr/>
    </dgm:pt>
    <dgm:pt modelId="{45A0D4A4-5228-4FE3-86FC-A8AB40E82DAF}" type="pres">
      <dgm:prSet presAssocID="{F154405B-E1E9-40E3-AAF9-6961F57AC72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A0F46D5B-451C-4E58-8052-A2AEF4A17FAA}" type="pres">
      <dgm:prSet presAssocID="{F154405B-E1E9-40E3-AAF9-6961F57AC72A}" presName="spaceRect" presStyleCnt="0"/>
      <dgm:spPr/>
    </dgm:pt>
    <dgm:pt modelId="{ECDDEE30-BB70-407F-8ACF-CF9ECD844AE7}" type="pres">
      <dgm:prSet presAssocID="{F154405B-E1E9-40E3-AAF9-6961F57AC72A}" presName="textRect" presStyleLbl="revTx" presStyleIdx="1" presStyleCnt="3">
        <dgm:presLayoutVars>
          <dgm:chMax val="1"/>
          <dgm:chPref val="1"/>
        </dgm:presLayoutVars>
      </dgm:prSet>
      <dgm:spPr/>
    </dgm:pt>
    <dgm:pt modelId="{A1FC059B-B57E-4AD8-873D-0F89092B69D6}" type="pres">
      <dgm:prSet presAssocID="{C4F15BAE-ABC6-4900-AA83-5F7F27ED4B66}" presName="sibTrans" presStyleCnt="0"/>
      <dgm:spPr/>
    </dgm:pt>
    <dgm:pt modelId="{FC405960-25B3-4191-BE54-23885D891997}" type="pres">
      <dgm:prSet presAssocID="{AC5D268A-C7E4-4EA0-B778-849EAFB0C38F}" presName="compNode" presStyleCnt="0"/>
      <dgm:spPr/>
    </dgm:pt>
    <dgm:pt modelId="{384ECAF4-B398-4DBF-B6C3-5C1036EC47FB}" type="pres">
      <dgm:prSet presAssocID="{AC5D268A-C7E4-4EA0-B778-849EAFB0C38F}" presName="iconBgRect" presStyleLbl="bgShp" presStyleIdx="2" presStyleCnt="3"/>
      <dgm:spPr/>
    </dgm:pt>
    <dgm:pt modelId="{C1685635-AE50-482A-84F2-9A908D74DB54}" type="pres">
      <dgm:prSet presAssocID="{AC5D268A-C7E4-4EA0-B778-849EAFB0C38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65AABD1A-06EB-41AC-B95C-A2CE2B527193}" type="pres">
      <dgm:prSet presAssocID="{AC5D268A-C7E4-4EA0-B778-849EAFB0C38F}" presName="spaceRect" presStyleCnt="0"/>
      <dgm:spPr/>
    </dgm:pt>
    <dgm:pt modelId="{676E9AF3-299F-4AF4-8F28-3962A721E2E0}" type="pres">
      <dgm:prSet presAssocID="{AC5D268A-C7E4-4EA0-B778-849EAFB0C38F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EF3FCC10-4EF4-4F13-9426-D89C69ECF443}" type="presOf" srcId="{AC5D268A-C7E4-4EA0-B778-849EAFB0C38F}" destId="{676E9AF3-299F-4AF4-8F28-3962A721E2E0}" srcOrd="0" destOrd="0" presId="urn:microsoft.com/office/officeart/2018/5/layout/IconCircleLabelList"/>
    <dgm:cxn modelId="{4FD5A412-43C6-4D78-9C66-B3A35AB543E4}" srcId="{8949AC25-6AEF-472A-8567-D2AC4204C387}" destId="{F154405B-E1E9-40E3-AAF9-6961F57AC72A}" srcOrd="1" destOrd="0" parTransId="{3225F644-9181-4A61-AFAB-DA9F69FD3E46}" sibTransId="{C4F15BAE-ABC6-4900-AA83-5F7F27ED4B66}"/>
    <dgm:cxn modelId="{85886E43-BE9A-4942-A3EC-A4573E31CECD}" srcId="{8949AC25-6AEF-472A-8567-D2AC4204C387}" destId="{1D5FDC4C-2F73-47FD-B447-0EA194525659}" srcOrd="0" destOrd="0" parTransId="{A326E4C4-F930-4250-992C-293682E10AE8}" sibTransId="{E346223F-AE19-42F9-824A-E90670AA9949}"/>
    <dgm:cxn modelId="{A5827D4A-A0FC-4B89-A840-060A9506D238}" type="presOf" srcId="{1D5FDC4C-2F73-47FD-B447-0EA194525659}" destId="{8EF76172-C9CE-42EF-A115-4661FAE6C124}" srcOrd="0" destOrd="0" presId="urn:microsoft.com/office/officeart/2018/5/layout/IconCircleLabelList"/>
    <dgm:cxn modelId="{571E214D-FB57-4E93-BA76-64DA95F7AF7B}" type="presOf" srcId="{F154405B-E1E9-40E3-AAF9-6961F57AC72A}" destId="{ECDDEE30-BB70-407F-8ACF-CF9ECD844AE7}" srcOrd="0" destOrd="0" presId="urn:microsoft.com/office/officeart/2018/5/layout/IconCircleLabelList"/>
    <dgm:cxn modelId="{85AA1FA5-47AD-43E2-80B6-A0463F164060}" srcId="{8949AC25-6AEF-472A-8567-D2AC4204C387}" destId="{AC5D268A-C7E4-4EA0-B778-849EAFB0C38F}" srcOrd="2" destOrd="0" parTransId="{24AA57EF-95E3-4B42-921E-E5782069F57B}" sibTransId="{9C1F2ED8-1AD0-4C21-A83D-03349922047D}"/>
    <dgm:cxn modelId="{E110B3D6-F1D4-4E1D-A5BE-4A6877EC5C82}" type="presOf" srcId="{8949AC25-6AEF-472A-8567-D2AC4204C387}" destId="{D5310C96-3116-4A43-97CB-556A856CCB69}" srcOrd="0" destOrd="0" presId="urn:microsoft.com/office/officeart/2018/5/layout/IconCircleLabelList"/>
    <dgm:cxn modelId="{8DAEBD7A-BD8A-4190-A21A-3623D930908A}" type="presParOf" srcId="{D5310C96-3116-4A43-97CB-556A856CCB69}" destId="{DEAC82FA-9F94-4F5D-BAA6-36F276A2504D}" srcOrd="0" destOrd="0" presId="urn:microsoft.com/office/officeart/2018/5/layout/IconCircleLabelList"/>
    <dgm:cxn modelId="{3C9E5889-6960-4838-8CD6-50811325D3EC}" type="presParOf" srcId="{DEAC82FA-9F94-4F5D-BAA6-36F276A2504D}" destId="{78561183-0F8A-436D-8EAD-0EC2932B6A94}" srcOrd="0" destOrd="0" presId="urn:microsoft.com/office/officeart/2018/5/layout/IconCircleLabelList"/>
    <dgm:cxn modelId="{F606D832-74A2-4CC7-8459-5B036CDF4A6B}" type="presParOf" srcId="{DEAC82FA-9F94-4F5D-BAA6-36F276A2504D}" destId="{E723104E-C303-4C2B-B905-14B0DD1DF537}" srcOrd="1" destOrd="0" presId="urn:microsoft.com/office/officeart/2018/5/layout/IconCircleLabelList"/>
    <dgm:cxn modelId="{D4F6AA92-C351-49E9-8F62-648ECB9FC713}" type="presParOf" srcId="{DEAC82FA-9F94-4F5D-BAA6-36F276A2504D}" destId="{6B3FE23D-1728-4C5E-9630-C88482A1F90C}" srcOrd="2" destOrd="0" presId="urn:microsoft.com/office/officeart/2018/5/layout/IconCircleLabelList"/>
    <dgm:cxn modelId="{1DFF820D-BDD6-4152-B9D5-41FD3AC1B91E}" type="presParOf" srcId="{DEAC82FA-9F94-4F5D-BAA6-36F276A2504D}" destId="{8EF76172-C9CE-42EF-A115-4661FAE6C124}" srcOrd="3" destOrd="0" presId="urn:microsoft.com/office/officeart/2018/5/layout/IconCircleLabelList"/>
    <dgm:cxn modelId="{D2A98E46-BE17-4BD6-81CD-E03294101354}" type="presParOf" srcId="{D5310C96-3116-4A43-97CB-556A856CCB69}" destId="{0D91D1DF-E2E0-4B82-A101-CCF3061220C1}" srcOrd="1" destOrd="0" presId="urn:microsoft.com/office/officeart/2018/5/layout/IconCircleLabelList"/>
    <dgm:cxn modelId="{7C261854-7C89-4884-AC40-163267DB3D61}" type="presParOf" srcId="{D5310C96-3116-4A43-97CB-556A856CCB69}" destId="{91F834A2-D76A-4379-ADFE-4AA0A4D0E749}" srcOrd="2" destOrd="0" presId="urn:microsoft.com/office/officeart/2018/5/layout/IconCircleLabelList"/>
    <dgm:cxn modelId="{843E36AA-1D84-464F-A5E9-00F5DD0E314F}" type="presParOf" srcId="{91F834A2-D76A-4379-ADFE-4AA0A4D0E749}" destId="{82CFCABA-B86F-458C-B21C-47F4EC2078AD}" srcOrd="0" destOrd="0" presId="urn:microsoft.com/office/officeart/2018/5/layout/IconCircleLabelList"/>
    <dgm:cxn modelId="{64E6C957-0BD5-4C93-BF2F-3E9E76C13D2D}" type="presParOf" srcId="{91F834A2-D76A-4379-ADFE-4AA0A4D0E749}" destId="{45A0D4A4-5228-4FE3-86FC-A8AB40E82DAF}" srcOrd="1" destOrd="0" presId="urn:microsoft.com/office/officeart/2018/5/layout/IconCircleLabelList"/>
    <dgm:cxn modelId="{CBE1AB99-C153-425C-807E-8D20F8CB3FD7}" type="presParOf" srcId="{91F834A2-D76A-4379-ADFE-4AA0A4D0E749}" destId="{A0F46D5B-451C-4E58-8052-A2AEF4A17FAA}" srcOrd="2" destOrd="0" presId="urn:microsoft.com/office/officeart/2018/5/layout/IconCircleLabelList"/>
    <dgm:cxn modelId="{DA323CA4-A050-4779-8409-4139F7E20072}" type="presParOf" srcId="{91F834A2-D76A-4379-ADFE-4AA0A4D0E749}" destId="{ECDDEE30-BB70-407F-8ACF-CF9ECD844AE7}" srcOrd="3" destOrd="0" presId="urn:microsoft.com/office/officeart/2018/5/layout/IconCircleLabelList"/>
    <dgm:cxn modelId="{9086E90D-A885-4F5F-BE65-085B5F972C59}" type="presParOf" srcId="{D5310C96-3116-4A43-97CB-556A856CCB69}" destId="{A1FC059B-B57E-4AD8-873D-0F89092B69D6}" srcOrd="3" destOrd="0" presId="urn:microsoft.com/office/officeart/2018/5/layout/IconCircleLabelList"/>
    <dgm:cxn modelId="{D7E23A56-EAFB-4EEA-AF3F-D6A253DD07FE}" type="presParOf" srcId="{D5310C96-3116-4A43-97CB-556A856CCB69}" destId="{FC405960-25B3-4191-BE54-23885D891997}" srcOrd="4" destOrd="0" presId="urn:microsoft.com/office/officeart/2018/5/layout/IconCircleLabelList"/>
    <dgm:cxn modelId="{38D51B4A-E53D-40C1-93C2-17C8D32DED1F}" type="presParOf" srcId="{FC405960-25B3-4191-BE54-23885D891997}" destId="{384ECAF4-B398-4DBF-B6C3-5C1036EC47FB}" srcOrd="0" destOrd="0" presId="urn:microsoft.com/office/officeart/2018/5/layout/IconCircleLabelList"/>
    <dgm:cxn modelId="{1A6D7143-CA93-449C-9FEA-AFD5B8A16080}" type="presParOf" srcId="{FC405960-25B3-4191-BE54-23885D891997}" destId="{C1685635-AE50-482A-84F2-9A908D74DB54}" srcOrd="1" destOrd="0" presId="urn:microsoft.com/office/officeart/2018/5/layout/IconCircleLabelList"/>
    <dgm:cxn modelId="{95AA5685-C187-440B-AC14-036E8BE7B3DD}" type="presParOf" srcId="{FC405960-25B3-4191-BE54-23885D891997}" destId="{65AABD1A-06EB-41AC-B95C-A2CE2B527193}" srcOrd="2" destOrd="0" presId="urn:microsoft.com/office/officeart/2018/5/layout/IconCircleLabelList"/>
    <dgm:cxn modelId="{FBB718DB-345E-4E36-B6E7-E41E7B7735CB}" type="presParOf" srcId="{FC405960-25B3-4191-BE54-23885D891997}" destId="{676E9AF3-299F-4AF4-8F28-3962A721E2E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561183-0F8A-436D-8EAD-0EC2932B6A94}">
      <dsp:nvSpPr>
        <dsp:cNvPr id="0" name=""/>
        <dsp:cNvSpPr/>
      </dsp:nvSpPr>
      <dsp:spPr>
        <a:xfrm>
          <a:off x="1190484" y="19483"/>
          <a:ext cx="1269562" cy="126956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23104E-C303-4C2B-B905-14B0DD1DF537}">
      <dsp:nvSpPr>
        <dsp:cNvPr id="0" name=""/>
        <dsp:cNvSpPr/>
      </dsp:nvSpPr>
      <dsp:spPr>
        <a:xfrm>
          <a:off x="1461046" y="290046"/>
          <a:ext cx="728437" cy="728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F76172-C9CE-42EF-A115-4661FAE6C124}">
      <dsp:nvSpPr>
        <dsp:cNvPr id="0" name=""/>
        <dsp:cNvSpPr/>
      </dsp:nvSpPr>
      <dsp:spPr>
        <a:xfrm>
          <a:off x="784640" y="1684483"/>
          <a:ext cx="20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/>
            <a:t>EMPLOYMENT LAWS</a:t>
          </a:r>
        </a:p>
      </dsp:txBody>
      <dsp:txXfrm>
        <a:off x="784640" y="1684483"/>
        <a:ext cx="2081250" cy="720000"/>
      </dsp:txXfrm>
    </dsp:sp>
    <dsp:sp modelId="{82CFCABA-B86F-458C-B21C-47F4EC2078AD}">
      <dsp:nvSpPr>
        <dsp:cNvPr id="0" name=""/>
        <dsp:cNvSpPr/>
      </dsp:nvSpPr>
      <dsp:spPr>
        <a:xfrm>
          <a:off x="3635953" y="19483"/>
          <a:ext cx="1269562" cy="126956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A0D4A4-5228-4FE3-86FC-A8AB40E82DAF}">
      <dsp:nvSpPr>
        <dsp:cNvPr id="0" name=""/>
        <dsp:cNvSpPr/>
      </dsp:nvSpPr>
      <dsp:spPr>
        <a:xfrm>
          <a:off x="3906515" y="290046"/>
          <a:ext cx="728437" cy="728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DDEE30-BB70-407F-8ACF-CF9ECD844AE7}">
      <dsp:nvSpPr>
        <dsp:cNvPr id="0" name=""/>
        <dsp:cNvSpPr/>
      </dsp:nvSpPr>
      <dsp:spPr>
        <a:xfrm>
          <a:off x="3230109" y="1684483"/>
          <a:ext cx="20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/>
            <a:t>HEALTH AND SAFETY REGULATIONS</a:t>
          </a:r>
        </a:p>
      </dsp:txBody>
      <dsp:txXfrm>
        <a:off x="3230109" y="1684483"/>
        <a:ext cx="2081250" cy="720000"/>
      </dsp:txXfrm>
    </dsp:sp>
    <dsp:sp modelId="{384ECAF4-B398-4DBF-B6C3-5C1036EC47FB}">
      <dsp:nvSpPr>
        <dsp:cNvPr id="0" name=""/>
        <dsp:cNvSpPr/>
      </dsp:nvSpPr>
      <dsp:spPr>
        <a:xfrm>
          <a:off x="2413218" y="2924796"/>
          <a:ext cx="1269562" cy="126956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685635-AE50-482A-84F2-9A908D74DB54}">
      <dsp:nvSpPr>
        <dsp:cNvPr id="0" name=""/>
        <dsp:cNvSpPr/>
      </dsp:nvSpPr>
      <dsp:spPr>
        <a:xfrm>
          <a:off x="2683781" y="3195358"/>
          <a:ext cx="728437" cy="728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6E9AF3-299F-4AF4-8F28-3962A721E2E0}">
      <dsp:nvSpPr>
        <dsp:cNvPr id="0" name=""/>
        <dsp:cNvSpPr/>
      </dsp:nvSpPr>
      <dsp:spPr>
        <a:xfrm>
          <a:off x="2007375" y="4589796"/>
          <a:ext cx="20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/>
            <a:t>UP TO DATE LAWS</a:t>
          </a:r>
        </a:p>
      </dsp:txBody>
      <dsp:txXfrm>
        <a:off x="2007375" y="4589796"/>
        <a:ext cx="2081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C81A0-FB7A-4357-8B37-1EC930D1E0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3999"/>
            <a:ext cx="10668000" cy="1985963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3C075C-7238-4F43-87E7-63A35BE690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3809999"/>
            <a:ext cx="10667998" cy="19859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B67EEB-ABA8-4DA9-803B-0C6CD8A12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b" anchorCtr="0"/>
          <a:lstStyle/>
          <a:p>
            <a:fld id="{F4D57BDD-E64A-4D27-8978-82FFCA18A12C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CFD314-1E75-41B9-A585-4F4A32A34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0CC8E8-C649-4A81-BF53-F078B2A98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85104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6A6A6-C260-4F8B-99DF-249C907BE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6F8CB-5C97-4437-A672-4E43D0E5AE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90C990-05C1-4ECD-A899-722057AEA6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E9811C-37A0-4DD1-8607-EFD4226E5D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AB506-9570-4D3E-804F-A184A73DB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85383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569B8-DEA4-4F12-9078-ECD731F2A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30351"/>
            <a:ext cx="10668000" cy="2279650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0D1F3B-E79C-4822-999D-205B0E76C6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4"/>
            <a:ext cx="10668000" cy="1183184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5166-621E-4C71-A40F-64E514536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B8A175-E39F-477F-997B-99FF8677A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9115F-5456-4FA3-8484-B1806E7C4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97926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8BC5C-CCF0-4BA5-B102-213AC6FD5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37E63-3B4F-4C2F-A87C-9533227EB6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8ACE3E-2FED-4289-B138-3EC2826909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58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55DB51-20DA-4BEF-90BA-DDD37DC080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6D22E1-F0DB-4CB7-B2E3-D578EEAA6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29146B-54D6-4291-8EA2-643002482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7873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B4AE7-507A-4E14-96E2-5412FF8EA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7048"/>
            <a:ext cx="10668000" cy="75895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DEEE83-2945-4C22-9597-57F1F12628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C2494D-AD1D-4CB7-A17C-B69079113D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1" y="3059113"/>
            <a:ext cx="4572000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3E4950-830D-4EE3-9F51-DD730255E0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7998" y="2286000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F244AA-BDAA-4FDD-B742-449DF90573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858000" y="3059113"/>
            <a:ext cx="4571998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6B78494-ECE0-41D2-97E2-CFAC0434A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5E4C20-6CC5-4259-B554-B19F1A7AA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09AB13-CCCC-4074-9B66-CE0B37902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33068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FB5FF-4FD1-4CE4-BBC5-E6402FE06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3810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71AAD-C5B9-485B-84DD-60DAFD5F1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7CACFF-0406-4EE2-9E8F-F594B952C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52A47E-1990-4B6B-BCCB-75B6F213A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66683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C8FE4C-64F1-4C88-9D30-17F8131ED6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5D8FB3-6FA4-40A7-BDBF-76CD0F22FE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649F41-A021-4490-BB80-C89DF02937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47122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EF60-874B-45DE-BF65-CF0D08577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3821113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757B0-722D-425F-8BD4-9CD9093BC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1524000"/>
            <a:ext cx="6096000" cy="3810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DB0F60-AADF-41C3-8BFC-B405E0A3F9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3048000"/>
            <a:ext cx="3821113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AB1E11-97B6-42FD-9F45-6EDC3B83FA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4D7DA9-F910-4337-99A2-91F4EA361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93A2F2-339E-4406-9A90-534A38C5A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4013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71599-6E07-4A55-9B93-4CA5EFE3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524000"/>
            <a:ext cx="3810000" cy="15240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2C2D26-DACA-4941-955E-18F7E23675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3999" y="1524000"/>
            <a:ext cx="6095999" cy="3810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EDB26D-C5B0-41D6-A75F-F89A87BE24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3048000"/>
            <a:ext cx="3810000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9304B6-48DF-41FA-A089-8C83BBA63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DFB82F-A17A-4BC7-A522-CD934BC35C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CC530C-8824-4BE3-884E-2AFF30B57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00623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CE73F-2F7C-4941-9B13-ACB43A498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5239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BC107E-F2BE-4057-B06B-1E50FD12B5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3048000"/>
            <a:ext cx="10668000" cy="3048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9D7D8-1932-4215-A6E0-C16DA0DDB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78B662-65E3-47B2-AD95-B041B57F3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93DBC5-88B5-4F2A-A0E3-752CB4217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59585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B6599DF-5B13-4800-ADD7-3A2A2F1C48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1523999"/>
            <a:ext cx="2705100" cy="4572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191E12-22D9-4DA9-A336-EA6A8B9B55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1524000"/>
            <a:ext cx="7620000" cy="4572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22A1D5-B7EF-43A4-81EF-B5A7EA356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809DFB-4410-42BF-B886-C984E3A53F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6487E8-E9A0-429E-88E5-34B1BE86B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72943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1B49B9-8C94-4604-AEEE-CB5051962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C3204E-CAF5-48A1-928F-757507EC48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3047999"/>
            <a:ext cx="10668000" cy="3048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540D12-4B42-4790-8677-C9250F3CDD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2000" y="401594"/>
            <a:ext cx="3048000" cy="365125"/>
          </a:xfrm>
          <a:prstGeom prst="rect">
            <a:avLst/>
          </a:prstGeom>
        </p:spPr>
        <p:txBody>
          <a:bodyPr vert="horz" lIns="91440" tIns="45720" rIns="91440" bIns="45720" rtlCol="0" anchor="b" anchorCtr="0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F4D57BDD-E64A-4D27-8978-82FFCA18A12C}" type="datetimeFigureOut">
              <a:rPr lang="en-US" smtClean="0"/>
              <a:pPr/>
              <a:t>3/13/2022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2B17CD-6C27-4CD1-B20D-EA4B8E54F4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858000" y="6096000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3A934F-C817-4C99-A2CF-C763A3F20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44000" y="401594"/>
            <a:ext cx="2286000" cy="762000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4000">
                <a:solidFill>
                  <a:schemeClr val="tx1"/>
                </a:solidFill>
                <a:latin typeface="+mj-lt"/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639457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51" r:id="rId1"/>
    <p:sldLayoutId id="2147483850" r:id="rId2"/>
    <p:sldLayoutId id="2147483849" r:id="rId3"/>
    <p:sldLayoutId id="2147483848" r:id="rId4"/>
    <p:sldLayoutId id="2147483847" r:id="rId5"/>
    <p:sldLayoutId id="2147483846" r:id="rId6"/>
    <p:sldLayoutId id="2147483845" r:id="rId7"/>
    <p:sldLayoutId id="2147483844" r:id="rId8"/>
    <p:sldLayoutId id="2147483843" r:id="rId9"/>
    <p:sldLayoutId id="2147483842" r:id="rId10"/>
    <p:sldLayoutId id="214748384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fishofgold.net/2014/05/15/5-kinds-of-people-i-dont-like/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ograph.ie/photo/2451909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E86AF37-0B98-612A-3C50-CE49C3EA57A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6" b="236"/>
          <a:stretch/>
        </p:blipFill>
        <p:spPr>
          <a:xfrm>
            <a:off x="20" y="-2"/>
            <a:ext cx="12220030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9534082-2540-4B3D-8308-94E86AEC0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410075" y="-923925"/>
            <a:ext cx="6858000" cy="8705850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27000">
                <a:srgbClr val="000000">
                  <a:alpha val="70000"/>
                </a:srgbClr>
              </a:gs>
              <a:gs pos="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8EC475-B632-4DBA-85BC-2986779293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34000" y="1062039"/>
            <a:ext cx="6096000" cy="2447924"/>
          </a:xfrm>
        </p:spPr>
        <p:txBody>
          <a:bodyPr>
            <a:normAutofit/>
          </a:bodyPr>
          <a:lstStyle/>
          <a:p>
            <a:pPr algn="r"/>
            <a:r>
              <a:rPr lang="en-US" sz="5600">
                <a:ea typeface="Calibri Light"/>
                <a:cs typeface="Calibri Light"/>
              </a:rPr>
              <a:t>PROBLEM SOLVING and DECISION MAKING</a:t>
            </a:r>
            <a:endParaRPr lang="en-US" sz="56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0068F9-6BD4-4F35-AD4F-C2DE2C5574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34000" y="3809999"/>
            <a:ext cx="6096000" cy="19859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dirty="0">
                <a:ea typeface="Calibri"/>
                <a:cs typeface="Calibri"/>
              </a:rPr>
              <a:t>PROF- CHIJIOKE UBA</a:t>
            </a:r>
          </a:p>
          <a:p>
            <a:pPr algn="r"/>
            <a:r>
              <a:rPr lang="en-US" dirty="0">
                <a:ea typeface="Calibri"/>
                <a:cs typeface="Calibri"/>
              </a:rPr>
              <a:t>STUDENT 211.27.87 - RARES ANDREI SCOBENIUC  </a:t>
            </a:r>
          </a:p>
        </p:txBody>
      </p:sp>
    </p:spTree>
    <p:extLst>
      <p:ext uri="{BB962C8B-B14F-4D97-AF65-F5344CB8AC3E}">
        <p14:creationId xmlns:p14="http://schemas.microsoft.com/office/powerpoint/2010/main" val="17114113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14AE6-9E2C-4FBE-8D1F-C9B1ED9D11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   STAFF ABSENTEEISM !?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F497E9-383F-413C-ADD0-3BBFC3E31C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POLITICAL</a:t>
            </a:r>
          </a:p>
          <a:p>
            <a:pPr marL="0" indent="0">
              <a:buNone/>
            </a:pPr>
            <a:r>
              <a:rPr lang="en-US" dirty="0"/>
              <a:t>ECEONOMIC</a:t>
            </a:r>
          </a:p>
          <a:p>
            <a:pPr marL="0" indent="0">
              <a:buNone/>
            </a:pPr>
            <a:r>
              <a:rPr lang="en-US" dirty="0"/>
              <a:t>SOCIAL</a:t>
            </a:r>
          </a:p>
          <a:p>
            <a:pPr marL="0" indent="0">
              <a:buNone/>
            </a:pPr>
            <a:r>
              <a:rPr lang="en-US" dirty="0"/>
              <a:t>TECHNOLOGY</a:t>
            </a:r>
          </a:p>
          <a:p>
            <a:pPr marL="0" indent="0">
              <a:buNone/>
            </a:pPr>
            <a:r>
              <a:rPr lang="en-US" dirty="0"/>
              <a:t>LEGAL</a:t>
            </a:r>
          </a:p>
          <a:p>
            <a:pPr marL="0" indent="0">
              <a:buNone/>
            </a:pPr>
            <a:r>
              <a:rPr lang="en-US" dirty="0"/>
              <a:t>ENVIRONMENTAL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EB725FA-1EED-49F9-981D-C00360CB97A1}"/>
              </a:ext>
            </a:extLst>
          </p:cNvPr>
          <p:cNvSpPr txBox="1"/>
          <p:nvPr/>
        </p:nvSpPr>
        <p:spPr>
          <a:xfrm>
            <a:off x="8606287" y="5630173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ANALYSE</a:t>
            </a:r>
          </a:p>
        </p:txBody>
      </p:sp>
    </p:spTree>
    <p:extLst>
      <p:ext uri="{BB962C8B-B14F-4D97-AF65-F5344CB8AC3E}">
        <p14:creationId xmlns:p14="http://schemas.microsoft.com/office/powerpoint/2010/main" val="3707100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08DA9F-EE2E-45F1-8587-9B238F2168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9572" y="946205"/>
            <a:ext cx="9955033" cy="1079829"/>
          </a:xfrm>
        </p:spPr>
        <p:txBody>
          <a:bodyPr anchor="ctr">
            <a:normAutofit/>
          </a:bodyPr>
          <a:lstStyle/>
          <a:p>
            <a:r>
              <a:rPr lang="en-US" dirty="0"/>
              <a:t>POLITICAL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510B3B-8169-4E98-A331-3E99804CD5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7522" y="3339548"/>
            <a:ext cx="7816134" cy="294389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   </a:t>
            </a:r>
          </a:p>
          <a:p>
            <a:pPr marL="0" indent="0">
              <a:buNone/>
            </a:pPr>
            <a:r>
              <a:rPr lang="en-US" dirty="0"/>
              <a:t>  </a:t>
            </a:r>
          </a:p>
          <a:p>
            <a:r>
              <a:rPr lang="en-US" dirty="0"/>
              <a:t>NEW EMPLOYMENT RULES</a:t>
            </a:r>
          </a:p>
          <a:p>
            <a:r>
              <a:rPr lang="en-US" dirty="0"/>
              <a:t>TAX REGULATIONS</a:t>
            </a:r>
          </a:p>
          <a:p>
            <a:r>
              <a:rPr lang="en-US" dirty="0"/>
              <a:t>RESTRICTIONS</a:t>
            </a:r>
          </a:p>
          <a:p>
            <a:pPr marL="0" indent="0">
              <a:buNone/>
            </a:pPr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946904AF-CB04-4074-8038-1E84BC092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544" y="2244769"/>
            <a:ext cx="12191456" cy="2651760"/>
            <a:chOff x="476" y="-3923156"/>
            <a:chExt cx="10667524" cy="2493728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4474A189-041A-4CCA-8049-6735282006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6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088DA012-BD02-4870-86EF-931F6EF42F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6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blipFill dpi="0" rotWithShape="1">
              <a:blip r:embed="rId2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4" name="Picture 4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2C5C383B-06C8-43A7-977D-0B8E0FD700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414513" y="349590"/>
            <a:ext cx="6783236" cy="625946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D7C994B-2DDE-4BF4-AF99-5A47AB837F2D}"/>
              </a:ext>
            </a:extLst>
          </p:cNvPr>
          <p:cNvSpPr txBox="1"/>
          <p:nvPr/>
        </p:nvSpPr>
        <p:spPr>
          <a:xfrm>
            <a:off x="4724400" y="4337021"/>
            <a:ext cx="7185803" cy="849461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>
                <a:hlinkClick r:id="rId4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5"/>
              </a:rPr>
              <a:t>CC BY-SA-NC</a:t>
            </a:r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493450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37B78-CED0-4400-8999-2FACB76290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ECONOMIC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A504CE-8DC3-498D-9AD7-406F75D0AB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INFLATION</a:t>
            </a:r>
          </a:p>
          <a:p>
            <a:r>
              <a:rPr lang="en-US" dirty="0"/>
              <a:t>CONSUMER SPENDING</a:t>
            </a:r>
          </a:p>
          <a:p>
            <a:r>
              <a:rPr lang="en-US" dirty="0"/>
              <a:t>COSTS OF LEAVING</a:t>
            </a:r>
          </a:p>
          <a:p>
            <a:endParaRPr lang="en-US" dirty="0"/>
          </a:p>
        </p:txBody>
      </p:sp>
      <p:pic>
        <p:nvPicPr>
          <p:cNvPr id="4" name="Picture 4" descr="Free illustration: Cost, Dollar, Finance, Money - Free ...">
            <a:extLst>
              <a:ext uri="{FF2B5EF4-FFF2-40B4-BE49-F238E27FC236}">
                <a16:creationId xmlns:a16="http://schemas.microsoft.com/office/drawing/2014/main" id="{BDFBA8AA-E36B-4E9F-B6AA-C5093A7717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0640" y="468530"/>
            <a:ext cx="6738380" cy="6194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9207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B2A1AE-75FD-4A55-8A9C-2250F6307D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4497" y="841377"/>
            <a:ext cx="4745505" cy="1666499"/>
          </a:xfrm>
        </p:spPr>
        <p:txBody>
          <a:bodyPr anchor="b">
            <a:normAutofit/>
          </a:bodyPr>
          <a:lstStyle/>
          <a:p>
            <a:r>
              <a:rPr lang="en-US" dirty="0"/>
              <a:t>SOCIAL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6A15AA18-4B71-46A7-A76C-9CF96DE14F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77874" y="841376"/>
            <a:ext cx="5260976" cy="4707593"/>
            <a:chOff x="6096000" y="841376"/>
            <a:chExt cx="5260976" cy="4707593"/>
          </a:xfrm>
          <a:effectLst>
            <a:outerShdw blurRad="381000" dist="152400" dir="5400000" algn="ctr" rotWithShape="0">
              <a:srgbClr val="000000">
                <a:alpha val="10000"/>
              </a:srgbClr>
            </a:outerShdw>
          </a:effectLst>
        </p:grpSpPr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34DE4BFB-2B70-4E62-89FD-1D466CCFE2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1" y="841376"/>
              <a:ext cx="5260975" cy="4707593"/>
              <a:chOff x="6096001" y="841376"/>
              <a:chExt cx="5260975" cy="4707593"/>
            </a:xfrm>
          </p:grpSpPr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464E5BEB-6761-4106-B1D6-D9A6908B4F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bg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A11FAE02-7EEB-4450-9123-148CC979D3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tx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F62FB0BB-9179-4751-A08F-1DBBC8B87E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0" y="4138312"/>
              <a:ext cx="5260975" cy="1410656"/>
              <a:chOff x="6096000" y="4138312"/>
              <a:chExt cx="5260975" cy="1410656"/>
            </a:xfrm>
          </p:grpSpPr>
          <p:sp>
            <p:nvSpPr>
              <p:cNvPr id="21" name="Freeform: Shape 20">
                <a:extLst>
                  <a:ext uri="{FF2B5EF4-FFF2-40B4-BE49-F238E27FC236}">
                    <a16:creationId xmlns:a16="http://schemas.microsoft.com/office/drawing/2014/main" id="{33819F96-CF55-40C3-A784-AC461852C4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22" name="Freeform: Shape 21">
                <a:extLst>
                  <a:ext uri="{FF2B5EF4-FFF2-40B4-BE49-F238E27FC236}">
                    <a16:creationId xmlns:a16="http://schemas.microsoft.com/office/drawing/2014/main" id="{0578D5C7-AD30-4D50-98FC-F0E0C28CDD1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blipFill dpi="0" rotWithShape="1">
                <a:blip r:embed="rId2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02EBE0F3-CD22-DF8B-241E-287C995E0B8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7726" r="-2" b="7877"/>
          <a:stretch/>
        </p:blipFill>
        <p:spPr>
          <a:xfrm>
            <a:off x="1223806" y="1651861"/>
            <a:ext cx="4369112" cy="24612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CA8EC-A2E7-41C0-A059-DCC6CFF4A9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84495" y="2796988"/>
            <a:ext cx="4745505" cy="328077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EXPECTATIONS</a:t>
            </a:r>
          </a:p>
          <a:p>
            <a:r>
              <a:rPr lang="en-US" dirty="0"/>
              <a:t>DISCRIMINATIONS</a:t>
            </a:r>
          </a:p>
          <a:p>
            <a:r>
              <a:rPr lang="en-US" dirty="0"/>
              <a:t>HARASSMENT</a:t>
            </a:r>
          </a:p>
        </p:txBody>
      </p:sp>
    </p:spTree>
    <p:extLst>
      <p:ext uri="{BB962C8B-B14F-4D97-AF65-F5344CB8AC3E}">
        <p14:creationId xmlns:p14="http://schemas.microsoft.com/office/powerpoint/2010/main" val="26245284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40FBEA-BB91-4C51-866A-0F27198D4C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009650"/>
            <a:ext cx="4400549" cy="1857375"/>
          </a:xfrm>
        </p:spPr>
        <p:txBody>
          <a:bodyPr anchor="b">
            <a:normAutofit/>
          </a:bodyPr>
          <a:lstStyle/>
          <a:p>
            <a:r>
              <a:rPr lang="en-US" dirty="0"/>
              <a:t>TECHNOLOGY</a:t>
            </a:r>
          </a:p>
        </p:txBody>
      </p:sp>
      <p:pic>
        <p:nvPicPr>
          <p:cNvPr id="5" name="Picture 4" descr="Robot operating a machine">
            <a:extLst>
              <a:ext uri="{FF2B5EF4-FFF2-40B4-BE49-F238E27FC236}">
                <a16:creationId xmlns:a16="http://schemas.microsoft.com/office/drawing/2014/main" id="{FD06A9E3-199E-7F9B-2576-80070E1071F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742" r="15138" b="4"/>
          <a:stretch/>
        </p:blipFill>
        <p:spPr>
          <a:xfrm>
            <a:off x="5752193" y="10"/>
            <a:ext cx="6439807" cy="6857989"/>
          </a:xfrm>
          <a:custGeom>
            <a:avLst/>
            <a:gdLst/>
            <a:ahLst/>
            <a:cxnLst/>
            <a:rect l="l" t="t" r="r" b="b"/>
            <a:pathLst>
              <a:path w="6439807" h="6857999">
                <a:moveTo>
                  <a:pt x="752157" y="6118149"/>
                </a:moveTo>
                <a:cubicBezTo>
                  <a:pt x="745608" y="6124102"/>
                  <a:pt x="737987" y="6129341"/>
                  <a:pt x="730938" y="6133722"/>
                </a:cubicBezTo>
                <a:cubicBezTo>
                  <a:pt x="723794" y="6138152"/>
                  <a:pt x="718448" y="6143474"/>
                  <a:pt x="714778" y="6149379"/>
                </a:cubicBezTo>
                <a:lnTo>
                  <a:pt x="709303" y="6166562"/>
                </a:lnTo>
                <a:lnTo>
                  <a:pt x="714778" y="6149380"/>
                </a:lnTo>
                <a:cubicBezTo>
                  <a:pt x="718448" y="6143474"/>
                  <a:pt x="723794" y="6138152"/>
                  <a:pt x="730938" y="6133723"/>
                </a:cubicBezTo>
                <a:cubicBezTo>
                  <a:pt x="737987" y="6129341"/>
                  <a:pt x="745608" y="6124102"/>
                  <a:pt x="752157" y="6118149"/>
                </a:cubicBezTo>
                <a:close/>
                <a:moveTo>
                  <a:pt x="844000" y="4941372"/>
                </a:moveTo>
                <a:lnTo>
                  <a:pt x="840670" y="4950868"/>
                </a:lnTo>
                <a:lnTo>
                  <a:pt x="830985" y="4991382"/>
                </a:lnTo>
                <a:lnTo>
                  <a:pt x="840670" y="4950869"/>
                </a:lnTo>
                <a:close/>
                <a:moveTo>
                  <a:pt x="840061" y="4749807"/>
                </a:moveTo>
                <a:cubicBezTo>
                  <a:pt x="852197" y="4762827"/>
                  <a:pt x="853054" y="4781365"/>
                  <a:pt x="854768" y="4799797"/>
                </a:cubicBezTo>
                <a:cubicBezTo>
                  <a:pt x="853054" y="4781365"/>
                  <a:pt x="852197" y="4762826"/>
                  <a:pt x="840061" y="4749807"/>
                </a:cubicBezTo>
                <a:close/>
                <a:moveTo>
                  <a:pt x="822263" y="4543185"/>
                </a:moveTo>
                <a:lnTo>
                  <a:pt x="816857" y="4557091"/>
                </a:lnTo>
                <a:cubicBezTo>
                  <a:pt x="805236" y="4573618"/>
                  <a:pt x="796449" y="4588275"/>
                  <a:pt x="790493" y="4602021"/>
                </a:cubicBezTo>
                <a:cubicBezTo>
                  <a:pt x="796449" y="4588275"/>
                  <a:pt x="805236" y="4573618"/>
                  <a:pt x="816857" y="4557092"/>
                </a:cubicBezTo>
                <a:cubicBezTo>
                  <a:pt x="819238" y="4553662"/>
                  <a:pt x="821286" y="4548281"/>
                  <a:pt x="822263" y="4543185"/>
                </a:cubicBezTo>
                <a:close/>
                <a:moveTo>
                  <a:pt x="356045" y="2819253"/>
                </a:moveTo>
                <a:lnTo>
                  <a:pt x="344401" y="2827483"/>
                </a:lnTo>
                <a:lnTo>
                  <a:pt x="344399" y="2827486"/>
                </a:lnTo>
                <a:lnTo>
                  <a:pt x="325551" y="2842392"/>
                </a:lnTo>
                <a:lnTo>
                  <a:pt x="315896" y="2861156"/>
                </a:lnTo>
                <a:lnTo>
                  <a:pt x="344399" y="2827486"/>
                </a:lnTo>
                <a:lnTo>
                  <a:pt x="344401" y="2827484"/>
                </a:lnTo>
                <a:close/>
                <a:moveTo>
                  <a:pt x="425699" y="1974015"/>
                </a:moveTo>
                <a:cubicBezTo>
                  <a:pt x="427224" y="1991685"/>
                  <a:pt x="433462" y="2008497"/>
                  <a:pt x="449941" y="2023547"/>
                </a:cubicBezTo>
                <a:cubicBezTo>
                  <a:pt x="441702" y="2016020"/>
                  <a:pt x="436022" y="2008056"/>
                  <a:pt x="432213" y="1999763"/>
                </a:cubicBezTo>
                <a:close/>
                <a:moveTo>
                  <a:pt x="442893" y="1768838"/>
                </a:moveTo>
                <a:cubicBezTo>
                  <a:pt x="451656" y="1779981"/>
                  <a:pt x="453942" y="1790986"/>
                  <a:pt x="452275" y="1801558"/>
                </a:cubicBezTo>
                <a:lnTo>
                  <a:pt x="451495" y="1785412"/>
                </a:lnTo>
                <a:cubicBezTo>
                  <a:pt x="450037" y="1779948"/>
                  <a:pt x="447274" y="1774411"/>
                  <a:pt x="442893" y="1768838"/>
                </a:cubicBezTo>
                <a:close/>
                <a:moveTo>
                  <a:pt x="333304" y="520953"/>
                </a:moveTo>
                <a:cubicBezTo>
                  <a:pt x="333742" y="528850"/>
                  <a:pt x="335479" y="536547"/>
                  <a:pt x="337867" y="544146"/>
                </a:cubicBezTo>
                <a:lnTo>
                  <a:pt x="340032" y="549926"/>
                </a:lnTo>
                <a:lnTo>
                  <a:pt x="340448" y="551717"/>
                </a:lnTo>
                <a:lnTo>
                  <a:pt x="346286" y="566616"/>
                </a:lnTo>
                <a:lnTo>
                  <a:pt x="346338" y="566754"/>
                </a:lnTo>
                <a:lnTo>
                  <a:pt x="352655" y="583595"/>
                </a:lnTo>
                <a:lnTo>
                  <a:pt x="359451" y="612658"/>
                </a:lnTo>
                <a:cubicBezTo>
                  <a:pt x="358988" y="604728"/>
                  <a:pt x="357231" y="597005"/>
                  <a:pt x="354829" y="589388"/>
                </a:cubicBezTo>
                <a:lnTo>
                  <a:pt x="352655" y="583595"/>
                </a:lnTo>
                <a:lnTo>
                  <a:pt x="352236" y="581804"/>
                </a:lnTo>
                <a:lnTo>
                  <a:pt x="346286" y="566616"/>
                </a:lnTo>
                <a:lnTo>
                  <a:pt x="340032" y="549926"/>
                </a:lnTo>
                <a:close/>
                <a:moveTo>
                  <a:pt x="384407" y="268794"/>
                </a:moveTo>
                <a:lnTo>
                  <a:pt x="387837" y="328017"/>
                </a:lnTo>
                <a:cubicBezTo>
                  <a:pt x="389527" y="318646"/>
                  <a:pt x="389932" y="309031"/>
                  <a:pt x="389283" y="299164"/>
                </a:cubicBezTo>
                <a:cubicBezTo>
                  <a:pt x="388634" y="289296"/>
                  <a:pt x="386932" y="279176"/>
                  <a:pt x="384407" y="268794"/>
                </a:cubicBezTo>
                <a:close/>
                <a:moveTo>
                  <a:pt x="66991" y="0"/>
                </a:moveTo>
                <a:lnTo>
                  <a:pt x="6439807" y="0"/>
                </a:lnTo>
                <a:lnTo>
                  <a:pt x="6439807" y="6857999"/>
                </a:lnTo>
                <a:lnTo>
                  <a:pt x="149318" y="6857999"/>
                </a:lnTo>
                <a:lnTo>
                  <a:pt x="149318" y="6857457"/>
                </a:lnTo>
                <a:lnTo>
                  <a:pt x="22079" y="6857457"/>
                </a:lnTo>
                <a:lnTo>
                  <a:pt x="26851" y="6796804"/>
                </a:lnTo>
                <a:cubicBezTo>
                  <a:pt x="32162" y="6777207"/>
                  <a:pt x="39591" y="6758011"/>
                  <a:pt x="44354" y="6738388"/>
                </a:cubicBezTo>
                <a:cubicBezTo>
                  <a:pt x="48736" y="6720103"/>
                  <a:pt x="58832" y="6702955"/>
                  <a:pt x="67214" y="6685617"/>
                </a:cubicBezTo>
                <a:cubicBezTo>
                  <a:pt x="83217" y="6652472"/>
                  <a:pt x="73120" y="6617036"/>
                  <a:pt x="77310" y="6583128"/>
                </a:cubicBezTo>
                <a:cubicBezTo>
                  <a:pt x="78646" y="6572269"/>
                  <a:pt x="80168" y="6561411"/>
                  <a:pt x="82837" y="6550742"/>
                </a:cubicBezTo>
                <a:cubicBezTo>
                  <a:pt x="89885" y="6521593"/>
                  <a:pt x="95981" y="6491874"/>
                  <a:pt x="105698" y="6463490"/>
                </a:cubicBezTo>
                <a:cubicBezTo>
                  <a:pt x="116555" y="6431292"/>
                  <a:pt x="131034" y="6400429"/>
                  <a:pt x="146085" y="6363664"/>
                </a:cubicBezTo>
                <a:cubicBezTo>
                  <a:pt x="142274" y="6350899"/>
                  <a:pt x="131986" y="6331277"/>
                  <a:pt x="131034" y="6311084"/>
                </a:cubicBezTo>
                <a:cubicBezTo>
                  <a:pt x="127795" y="6246121"/>
                  <a:pt x="145512" y="6185351"/>
                  <a:pt x="173519" y="6127247"/>
                </a:cubicBezTo>
                <a:cubicBezTo>
                  <a:pt x="181900" y="6109530"/>
                  <a:pt x="187424" y="6090477"/>
                  <a:pt x="195616" y="6072569"/>
                </a:cubicBezTo>
                <a:cubicBezTo>
                  <a:pt x="198472" y="6066284"/>
                  <a:pt x="204569" y="6058092"/>
                  <a:pt x="210287" y="6056948"/>
                </a:cubicBezTo>
                <a:cubicBezTo>
                  <a:pt x="243432" y="6050282"/>
                  <a:pt x="242862" y="6025515"/>
                  <a:pt x="244766" y="5999796"/>
                </a:cubicBezTo>
                <a:cubicBezTo>
                  <a:pt x="247051" y="5969124"/>
                  <a:pt x="252386" y="5938836"/>
                  <a:pt x="256958" y="5908355"/>
                </a:cubicBezTo>
                <a:cubicBezTo>
                  <a:pt x="257530" y="5904353"/>
                  <a:pt x="261530" y="5900735"/>
                  <a:pt x="264199" y="5897114"/>
                </a:cubicBezTo>
                <a:cubicBezTo>
                  <a:pt x="268199" y="5891590"/>
                  <a:pt x="274296" y="5886447"/>
                  <a:pt x="275818" y="5880348"/>
                </a:cubicBezTo>
                <a:cubicBezTo>
                  <a:pt x="283249" y="5849107"/>
                  <a:pt x="289535" y="5817674"/>
                  <a:pt x="296393" y="5786239"/>
                </a:cubicBezTo>
                <a:cubicBezTo>
                  <a:pt x="297919" y="5779191"/>
                  <a:pt x="299822" y="5771953"/>
                  <a:pt x="302870" y="5765474"/>
                </a:cubicBezTo>
                <a:cubicBezTo>
                  <a:pt x="305728" y="5759378"/>
                  <a:pt x="310682" y="5754234"/>
                  <a:pt x="313730" y="5748136"/>
                </a:cubicBezTo>
                <a:cubicBezTo>
                  <a:pt x="321921" y="5731564"/>
                  <a:pt x="329541" y="5714607"/>
                  <a:pt x="338685" y="5695178"/>
                </a:cubicBezTo>
                <a:cubicBezTo>
                  <a:pt x="321541" y="5684320"/>
                  <a:pt x="331258" y="5669647"/>
                  <a:pt x="339449" y="5651360"/>
                </a:cubicBezTo>
                <a:cubicBezTo>
                  <a:pt x="347831" y="5632691"/>
                  <a:pt x="350497" y="5611164"/>
                  <a:pt x="353546" y="5590590"/>
                </a:cubicBezTo>
                <a:cubicBezTo>
                  <a:pt x="359070" y="5552869"/>
                  <a:pt x="362499" y="5514957"/>
                  <a:pt x="367451" y="5477239"/>
                </a:cubicBezTo>
                <a:cubicBezTo>
                  <a:pt x="368595" y="5469236"/>
                  <a:pt x="370690" y="5460092"/>
                  <a:pt x="375454" y="5453995"/>
                </a:cubicBezTo>
                <a:cubicBezTo>
                  <a:pt x="407459" y="5412276"/>
                  <a:pt x="416411" y="5361598"/>
                  <a:pt x="413366" y="5313403"/>
                </a:cubicBezTo>
                <a:cubicBezTo>
                  <a:pt x="411078" y="5275491"/>
                  <a:pt x="409363" y="5238343"/>
                  <a:pt x="412601" y="5200813"/>
                </a:cubicBezTo>
                <a:cubicBezTo>
                  <a:pt x="412793" y="5197955"/>
                  <a:pt x="412411" y="5194145"/>
                  <a:pt x="410887" y="5192051"/>
                </a:cubicBezTo>
                <a:cubicBezTo>
                  <a:pt x="400791" y="5179097"/>
                  <a:pt x="400029" y="5165570"/>
                  <a:pt x="398315" y="5148995"/>
                </a:cubicBezTo>
                <a:cubicBezTo>
                  <a:pt x="395837" y="5125562"/>
                  <a:pt x="397553" y="5104036"/>
                  <a:pt x="401743" y="5082317"/>
                </a:cubicBezTo>
                <a:cubicBezTo>
                  <a:pt x="404791" y="5066505"/>
                  <a:pt x="411078" y="5050504"/>
                  <a:pt x="419080" y="5036405"/>
                </a:cubicBezTo>
                <a:cubicBezTo>
                  <a:pt x="430320" y="5016785"/>
                  <a:pt x="434701" y="4997922"/>
                  <a:pt x="419841" y="4979253"/>
                </a:cubicBezTo>
                <a:cubicBezTo>
                  <a:pt x="404029" y="4959061"/>
                  <a:pt x="409553" y="4936201"/>
                  <a:pt x="408983" y="4913909"/>
                </a:cubicBezTo>
                <a:cubicBezTo>
                  <a:pt x="408791" y="4904195"/>
                  <a:pt x="409174" y="4893907"/>
                  <a:pt x="406697" y="4884572"/>
                </a:cubicBezTo>
                <a:cubicBezTo>
                  <a:pt x="399647" y="4857522"/>
                  <a:pt x="388978" y="4831420"/>
                  <a:pt x="384216" y="4803988"/>
                </a:cubicBezTo>
                <a:cubicBezTo>
                  <a:pt x="381551" y="4788747"/>
                  <a:pt x="386312" y="4771793"/>
                  <a:pt x="389741" y="4755980"/>
                </a:cubicBezTo>
                <a:cubicBezTo>
                  <a:pt x="393361" y="4739978"/>
                  <a:pt x="398885" y="4724167"/>
                  <a:pt x="404601" y="4708734"/>
                </a:cubicBezTo>
                <a:cubicBezTo>
                  <a:pt x="408411" y="4698258"/>
                  <a:pt x="412031" y="4686828"/>
                  <a:pt x="418889" y="4678445"/>
                </a:cubicBezTo>
                <a:cubicBezTo>
                  <a:pt x="434510" y="4659393"/>
                  <a:pt x="437178" y="4639772"/>
                  <a:pt x="428986" y="4617291"/>
                </a:cubicBezTo>
                <a:cubicBezTo>
                  <a:pt x="427651" y="4613864"/>
                  <a:pt x="427651" y="4609863"/>
                  <a:pt x="427462" y="4606053"/>
                </a:cubicBezTo>
                <a:cubicBezTo>
                  <a:pt x="423462" y="4545086"/>
                  <a:pt x="420984" y="4484127"/>
                  <a:pt x="414888" y="4423545"/>
                </a:cubicBezTo>
                <a:cubicBezTo>
                  <a:pt x="412411" y="4398972"/>
                  <a:pt x="401553" y="4375349"/>
                  <a:pt x="394695" y="4351154"/>
                </a:cubicBezTo>
                <a:cubicBezTo>
                  <a:pt x="393361" y="4346201"/>
                  <a:pt x="391265" y="4340674"/>
                  <a:pt x="392218" y="4335722"/>
                </a:cubicBezTo>
                <a:cubicBezTo>
                  <a:pt x="401743" y="4281810"/>
                  <a:pt x="387837" y="4231324"/>
                  <a:pt x="369547" y="4181603"/>
                </a:cubicBezTo>
                <a:cubicBezTo>
                  <a:pt x="367642" y="4176461"/>
                  <a:pt x="368214" y="4170174"/>
                  <a:pt x="368595" y="4164458"/>
                </a:cubicBezTo>
                <a:cubicBezTo>
                  <a:pt x="369928" y="4148453"/>
                  <a:pt x="376597" y="4131119"/>
                  <a:pt x="372597" y="4116641"/>
                </a:cubicBezTo>
                <a:cubicBezTo>
                  <a:pt x="361545" y="4078159"/>
                  <a:pt x="348211" y="4040058"/>
                  <a:pt x="331447" y="4003861"/>
                </a:cubicBezTo>
                <a:cubicBezTo>
                  <a:pt x="314493" y="3967091"/>
                  <a:pt x="300203" y="3932993"/>
                  <a:pt x="317350" y="3890891"/>
                </a:cubicBezTo>
                <a:cubicBezTo>
                  <a:pt x="324589" y="3872985"/>
                  <a:pt x="319445" y="3849362"/>
                  <a:pt x="317541" y="3828785"/>
                </a:cubicBezTo>
                <a:cubicBezTo>
                  <a:pt x="316016" y="3813737"/>
                  <a:pt x="307442" y="3799258"/>
                  <a:pt x="307442" y="3784397"/>
                </a:cubicBezTo>
                <a:cubicBezTo>
                  <a:pt x="307442" y="3744770"/>
                  <a:pt x="297346" y="3709529"/>
                  <a:pt x="276771" y="3675238"/>
                </a:cubicBezTo>
                <a:cubicBezTo>
                  <a:pt x="268770" y="3661899"/>
                  <a:pt x="274105" y="3641134"/>
                  <a:pt x="272009" y="3623799"/>
                </a:cubicBezTo>
                <a:cubicBezTo>
                  <a:pt x="269533" y="3605509"/>
                  <a:pt x="267247" y="3586653"/>
                  <a:pt x="261721" y="3569124"/>
                </a:cubicBezTo>
                <a:cubicBezTo>
                  <a:pt x="247242" y="3523785"/>
                  <a:pt x="230859" y="3479015"/>
                  <a:pt x="215618" y="3433866"/>
                </a:cubicBezTo>
                <a:cubicBezTo>
                  <a:pt x="203045" y="3396719"/>
                  <a:pt x="212952" y="3360139"/>
                  <a:pt x="218285" y="3323372"/>
                </a:cubicBezTo>
                <a:cubicBezTo>
                  <a:pt x="221716" y="3300319"/>
                  <a:pt x="229907" y="3278795"/>
                  <a:pt x="217715" y="3252885"/>
                </a:cubicBezTo>
                <a:cubicBezTo>
                  <a:pt x="206093" y="3228119"/>
                  <a:pt x="208761" y="3196686"/>
                  <a:pt x="202474" y="3168870"/>
                </a:cubicBezTo>
                <a:cubicBezTo>
                  <a:pt x="197141" y="3145436"/>
                  <a:pt x="188566" y="3122770"/>
                  <a:pt x="180184" y="3100099"/>
                </a:cubicBezTo>
                <a:cubicBezTo>
                  <a:pt x="168753" y="3069235"/>
                  <a:pt x="156753" y="3038756"/>
                  <a:pt x="162468" y="3005035"/>
                </a:cubicBezTo>
                <a:cubicBezTo>
                  <a:pt x="168946" y="2966742"/>
                  <a:pt x="144561" y="2940455"/>
                  <a:pt x="128367" y="2910353"/>
                </a:cubicBezTo>
                <a:cubicBezTo>
                  <a:pt x="117318" y="2889587"/>
                  <a:pt x="109126" y="2866918"/>
                  <a:pt x="102267" y="2844248"/>
                </a:cubicBezTo>
                <a:cubicBezTo>
                  <a:pt x="93313" y="2813958"/>
                  <a:pt x="87978" y="2782716"/>
                  <a:pt x="79217" y="2752235"/>
                </a:cubicBezTo>
                <a:cubicBezTo>
                  <a:pt x="66072" y="2706131"/>
                  <a:pt x="55784" y="2659455"/>
                  <a:pt x="63024" y="2611450"/>
                </a:cubicBezTo>
                <a:cubicBezTo>
                  <a:pt x="66262" y="2589352"/>
                  <a:pt x="66072" y="2568774"/>
                  <a:pt x="61307" y="2546678"/>
                </a:cubicBezTo>
                <a:cubicBezTo>
                  <a:pt x="53497" y="2510483"/>
                  <a:pt x="52545" y="2473333"/>
                  <a:pt x="23399" y="2444184"/>
                </a:cubicBezTo>
                <a:cubicBezTo>
                  <a:pt x="13111" y="2433897"/>
                  <a:pt x="10446" y="2415420"/>
                  <a:pt x="5110" y="2400369"/>
                </a:cubicBezTo>
                <a:cubicBezTo>
                  <a:pt x="-1178" y="2383032"/>
                  <a:pt x="2062" y="2370270"/>
                  <a:pt x="20352" y="2360933"/>
                </a:cubicBezTo>
                <a:cubicBezTo>
                  <a:pt x="28541" y="2356744"/>
                  <a:pt x="36543" y="2344741"/>
                  <a:pt x="37878" y="2335405"/>
                </a:cubicBezTo>
                <a:cubicBezTo>
                  <a:pt x="41877" y="2307402"/>
                  <a:pt x="35972" y="2281683"/>
                  <a:pt x="23017" y="2254633"/>
                </a:cubicBezTo>
                <a:cubicBezTo>
                  <a:pt x="10825" y="2229296"/>
                  <a:pt x="12159" y="2197670"/>
                  <a:pt x="7395" y="2168903"/>
                </a:cubicBezTo>
                <a:cubicBezTo>
                  <a:pt x="5681" y="2158712"/>
                  <a:pt x="3062" y="2148519"/>
                  <a:pt x="871" y="2138304"/>
                </a:cubicBezTo>
                <a:lnTo>
                  <a:pt x="0" y="2131532"/>
                </a:lnTo>
                <a:lnTo>
                  <a:pt x="0" y="2072225"/>
                </a:lnTo>
                <a:lnTo>
                  <a:pt x="251" y="2069340"/>
                </a:lnTo>
                <a:cubicBezTo>
                  <a:pt x="2061" y="2056600"/>
                  <a:pt x="4156" y="2043835"/>
                  <a:pt x="5299" y="2030977"/>
                </a:cubicBezTo>
                <a:cubicBezTo>
                  <a:pt x="7203" y="2010974"/>
                  <a:pt x="6442" y="1990589"/>
                  <a:pt x="8729" y="1970586"/>
                </a:cubicBezTo>
                <a:cubicBezTo>
                  <a:pt x="10446" y="1954202"/>
                  <a:pt x="14826" y="1938009"/>
                  <a:pt x="18445" y="1921817"/>
                </a:cubicBezTo>
                <a:cubicBezTo>
                  <a:pt x="19779" y="1915912"/>
                  <a:pt x="24922" y="1910004"/>
                  <a:pt x="24161" y="1904673"/>
                </a:cubicBezTo>
                <a:cubicBezTo>
                  <a:pt x="15970" y="1851709"/>
                  <a:pt x="52545" y="1813610"/>
                  <a:pt x="68738" y="1768838"/>
                </a:cubicBezTo>
                <a:cubicBezTo>
                  <a:pt x="85885" y="1721785"/>
                  <a:pt x="112174" y="1676253"/>
                  <a:pt x="104364" y="1623675"/>
                </a:cubicBezTo>
                <a:cubicBezTo>
                  <a:pt x="99601" y="1591859"/>
                  <a:pt x="88551" y="1561189"/>
                  <a:pt x="81883" y="1529563"/>
                </a:cubicBezTo>
                <a:cubicBezTo>
                  <a:pt x="79597" y="1518324"/>
                  <a:pt x="79979" y="1505751"/>
                  <a:pt x="82264" y="1494509"/>
                </a:cubicBezTo>
                <a:cubicBezTo>
                  <a:pt x="92744" y="1440216"/>
                  <a:pt x="94267" y="1386684"/>
                  <a:pt x="77120" y="1333341"/>
                </a:cubicBezTo>
                <a:cubicBezTo>
                  <a:pt x="74262" y="1324198"/>
                  <a:pt x="71597" y="1314483"/>
                  <a:pt x="71597" y="1304955"/>
                </a:cubicBezTo>
                <a:cubicBezTo>
                  <a:pt x="71597" y="1252757"/>
                  <a:pt x="75597" y="1201512"/>
                  <a:pt x="94267" y="1151600"/>
                </a:cubicBezTo>
                <a:cubicBezTo>
                  <a:pt x="100554" y="1134834"/>
                  <a:pt x="96553" y="1114449"/>
                  <a:pt x="98078" y="1095972"/>
                </a:cubicBezTo>
                <a:cubicBezTo>
                  <a:pt x="99409" y="1078826"/>
                  <a:pt x="99981" y="1061298"/>
                  <a:pt x="104364" y="1044725"/>
                </a:cubicBezTo>
                <a:cubicBezTo>
                  <a:pt x="110839" y="1020529"/>
                  <a:pt x="111601" y="998052"/>
                  <a:pt x="105887" y="973095"/>
                </a:cubicBezTo>
                <a:cubicBezTo>
                  <a:pt x="100554" y="949281"/>
                  <a:pt x="103220" y="923562"/>
                  <a:pt x="103029" y="898797"/>
                </a:cubicBezTo>
                <a:cubicBezTo>
                  <a:pt x="102839" y="871173"/>
                  <a:pt x="102649" y="843552"/>
                  <a:pt x="103601" y="815929"/>
                </a:cubicBezTo>
                <a:cubicBezTo>
                  <a:pt x="103981" y="804877"/>
                  <a:pt x="111601" y="792306"/>
                  <a:pt x="108553" y="783158"/>
                </a:cubicBezTo>
                <a:cubicBezTo>
                  <a:pt x="98267" y="753633"/>
                  <a:pt x="110649" y="724104"/>
                  <a:pt x="105127" y="694576"/>
                </a:cubicBezTo>
                <a:cubicBezTo>
                  <a:pt x="102267" y="680096"/>
                  <a:pt x="110078" y="663713"/>
                  <a:pt x="110839" y="648092"/>
                </a:cubicBezTo>
                <a:cubicBezTo>
                  <a:pt x="112174" y="622564"/>
                  <a:pt x="111601" y="597037"/>
                  <a:pt x="111983" y="571508"/>
                </a:cubicBezTo>
                <a:cubicBezTo>
                  <a:pt x="112174" y="563125"/>
                  <a:pt x="112936" y="554933"/>
                  <a:pt x="113318" y="546552"/>
                </a:cubicBezTo>
                <a:cubicBezTo>
                  <a:pt x="113697" y="539121"/>
                  <a:pt x="115411" y="531310"/>
                  <a:pt x="114081" y="524262"/>
                </a:cubicBezTo>
                <a:cubicBezTo>
                  <a:pt x="109315" y="498733"/>
                  <a:pt x="101505" y="473587"/>
                  <a:pt x="98457" y="447870"/>
                </a:cubicBezTo>
                <a:cubicBezTo>
                  <a:pt x="95792" y="425581"/>
                  <a:pt x="99409" y="402529"/>
                  <a:pt x="97505" y="380050"/>
                </a:cubicBezTo>
                <a:cubicBezTo>
                  <a:pt x="94267" y="340425"/>
                  <a:pt x="88551" y="300800"/>
                  <a:pt x="84930" y="261173"/>
                </a:cubicBezTo>
                <a:cubicBezTo>
                  <a:pt x="84168" y="252600"/>
                  <a:pt x="88934" y="243648"/>
                  <a:pt x="89314" y="234883"/>
                </a:cubicBezTo>
                <a:cubicBezTo>
                  <a:pt x="90266" y="207450"/>
                  <a:pt x="90457" y="180017"/>
                  <a:pt x="91027" y="152584"/>
                </a:cubicBezTo>
                <a:cubicBezTo>
                  <a:pt x="91218" y="136963"/>
                  <a:pt x="90647" y="121150"/>
                  <a:pt x="92361" y="105718"/>
                </a:cubicBezTo>
                <a:cubicBezTo>
                  <a:pt x="94647" y="85336"/>
                  <a:pt x="98078" y="66857"/>
                  <a:pt x="83217" y="47806"/>
                </a:cubicBezTo>
                <a:cubicBezTo>
                  <a:pt x="77453" y="40471"/>
                  <a:pt x="73691" y="32636"/>
                  <a:pt x="71207" y="24480"/>
                </a:cubicBezTo>
                <a:close/>
              </a:path>
            </a:pathLst>
          </a:custGeom>
          <a:effectLst>
            <a:outerShdw blurRad="381000" dist="152400" dir="10800000" algn="tr" rotWithShape="0">
              <a:prstClr val="black">
                <a:alpha val="10000"/>
              </a:prstClr>
            </a:outerShdw>
          </a:effectLst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EE5D87AC-5CCC-4E1F-8B25-D3A6053029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32356" y="0"/>
            <a:ext cx="874718" cy="6857455"/>
            <a:chOff x="5632356" y="0"/>
            <a:chExt cx="874718" cy="6857455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EFC8E10-A01A-44C0-92B4-4837ED6C4B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2640986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8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8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329C434-C896-4DBB-9A47-D99A5EE414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2640988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7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7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192971-7E26-40DB-8192-10687E1FDC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3109956"/>
            <a:ext cx="4400549" cy="316701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/>
              <a:t>TECHNOLOGY...</a:t>
            </a:r>
          </a:p>
          <a:p>
            <a:r>
              <a:rPr lang="en-US" sz="2200"/>
              <a:t>                          </a:t>
            </a:r>
          </a:p>
          <a:p>
            <a:r>
              <a:rPr lang="en-US" sz="2200"/>
              <a:t>                             TECHNOLOGY...</a:t>
            </a:r>
          </a:p>
          <a:p>
            <a:endParaRPr lang="en-US" sz="2200"/>
          </a:p>
          <a:p>
            <a:r>
              <a:rPr lang="en-US" sz="2200"/>
              <a:t>                                                             … and TECHNOLOGY !!! </a:t>
            </a:r>
          </a:p>
        </p:txBody>
      </p:sp>
    </p:spTree>
    <p:extLst>
      <p:ext uri="{BB962C8B-B14F-4D97-AF65-F5344CB8AC3E}">
        <p14:creationId xmlns:p14="http://schemas.microsoft.com/office/powerpoint/2010/main" val="6407128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100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0DB02BD-FF61-4042-BC21-4EFF543EC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58046A-A50B-41D5-A382-A58DEA6934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524001"/>
            <a:ext cx="3047999" cy="3810000"/>
          </a:xfrm>
        </p:spPr>
        <p:txBody>
          <a:bodyPr anchor="b">
            <a:normAutofit/>
          </a:bodyPr>
          <a:lstStyle/>
          <a:p>
            <a:r>
              <a:rPr lang="en-US"/>
              <a:t>LEGAL</a:t>
            </a:r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5811A85E-38EA-465A-84F9-6230CF743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78285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866290A3-7E80-441D-AA1E-5263326B1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78285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blipFill dpi="0" rotWithShape="1">
            <a:blip r:embed="rId2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C413DCD-4FCE-B2CE-90BF-55105E303B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0209122"/>
              </p:ext>
            </p:extLst>
          </p:nvPr>
        </p:nvGraphicFramePr>
        <p:xfrm>
          <a:off x="5334000" y="766719"/>
          <a:ext cx="6096000" cy="5329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365649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0567C-1D94-48B1-AB2B-5E09627D94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ENVIORMENTAL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41DDB8-4C82-4B18-B5B3-84E87D9360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RECYCLING</a:t>
            </a:r>
          </a:p>
          <a:p>
            <a:r>
              <a:rPr lang="en-US" dirty="0"/>
              <a:t>SUPLYNG</a:t>
            </a:r>
          </a:p>
          <a:p>
            <a:r>
              <a:rPr lang="en-US"/>
              <a:t>TRANSPORTATION</a:t>
            </a:r>
            <a:endParaRPr lang="en-US" dirty="0"/>
          </a:p>
        </p:txBody>
      </p:sp>
      <p:pic>
        <p:nvPicPr>
          <p:cNvPr id="4" name="Picture 4" descr="A picture containing outdoor, green, ground&#10;&#10;Description automatically generated">
            <a:extLst>
              <a:ext uri="{FF2B5EF4-FFF2-40B4-BE49-F238E27FC236}">
                <a16:creationId xmlns:a16="http://schemas.microsoft.com/office/drawing/2014/main" id="{1C622815-CD17-403C-AE14-7CD0D68C87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17433" y="547577"/>
            <a:ext cx="6968417" cy="564782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82215C2-AA4B-4802-9AC4-075EBF8204EB}"/>
              </a:ext>
            </a:extLst>
          </p:cNvPr>
          <p:cNvSpPr txBox="1"/>
          <p:nvPr/>
        </p:nvSpPr>
        <p:spPr>
          <a:xfrm>
            <a:off x="5121275" y="4067175"/>
            <a:ext cx="1949450" cy="317500"/>
          </a:xfrm>
          <a:prstGeom prst="rect">
            <a:avLst/>
          </a:prstGeom>
        </p:spPr>
        <p:txBody>
          <a:bodyPr>
            <a:normAutofit fontScale="47500" lnSpcReduction="20000"/>
          </a:bodyPr>
          <a:lstStyle/>
          <a:p>
            <a:r>
              <a:rPr lang="en-US">
                <a:hlinkClick r:id="rId3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4"/>
              </a:rPr>
              <a:t>CC BY-SA</a:t>
            </a:r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3309763"/>
      </p:ext>
    </p:extLst>
  </p:cSld>
  <p:clrMapOvr>
    <a:masterClrMapping/>
  </p:clrMapOvr>
</p:sld>
</file>

<file path=ppt/theme/theme1.xml><?xml version="1.0" encoding="utf-8"?>
<a:theme xmlns:a="http://schemas.openxmlformats.org/drawingml/2006/main" name="TornVTI">
  <a:themeElements>
    <a:clrScheme name="AnalogousFromLightSeedLeftStep">
      <a:dk1>
        <a:srgbClr val="000000"/>
      </a:dk1>
      <a:lt1>
        <a:srgbClr val="FFFFFF"/>
      </a:lt1>
      <a:dk2>
        <a:srgbClr val="243741"/>
      </a:dk2>
      <a:lt2>
        <a:srgbClr val="E8E7E2"/>
      </a:lt2>
      <a:accent1>
        <a:srgbClr val="96A2C6"/>
      </a:accent1>
      <a:accent2>
        <a:srgbClr val="7FA6BA"/>
      </a:accent2>
      <a:accent3>
        <a:srgbClr val="82ACA9"/>
      </a:accent3>
      <a:accent4>
        <a:srgbClr val="77AE93"/>
      </a:accent4>
      <a:accent5>
        <a:srgbClr val="83AF87"/>
      </a:accent5>
      <a:accent6>
        <a:srgbClr val="89AF77"/>
      </a:accent6>
      <a:hlink>
        <a:srgbClr val="908257"/>
      </a:hlink>
      <a:folHlink>
        <a:srgbClr val="7F7F7F"/>
      </a:folHlink>
    </a:clrScheme>
    <a:fontScheme name="Torn">
      <a:majorFont>
        <a:latin typeface="Impact"/>
        <a:ea typeface=""/>
        <a:cs typeface=""/>
      </a:majorFont>
      <a:minorFont>
        <a:latin typeface="Arial Nova C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ornVTI" id="{D93270A2-BAD7-4DCC-9D1D-3427EACCFA88}" vid="{1B17486C-9B79-43FC-98F9-5BF7AA5600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TornVTI</vt:lpstr>
      <vt:lpstr>PROBLEM SOLVING and DECISION MAKING</vt:lpstr>
      <vt:lpstr>   STAFF ABSENTEEISM !?</vt:lpstr>
      <vt:lpstr>POLITICAL</vt:lpstr>
      <vt:lpstr>ECONOMIC</vt:lpstr>
      <vt:lpstr>SOCIAL</vt:lpstr>
      <vt:lpstr>TECHNOLOGY</vt:lpstr>
      <vt:lpstr>LEGAL</vt:lpstr>
      <vt:lpstr>ENVIORMENTAL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247</cp:revision>
  <dcterms:created xsi:type="dcterms:W3CDTF">2022-03-13T06:57:49Z</dcterms:created>
  <dcterms:modified xsi:type="dcterms:W3CDTF">2022-03-13T12:34:03Z</dcterms:modified>
</cp:coreProperties>
</file>