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6172"/>
    <p:restoredTop sz="94652"/>
  </p:normalViewPr>
  <p:slideViewPr>
    <p:cSldViewPr snapToGrid="0">
      <p:cViewPr varScale="1">
        <p:scale>
          <a:sx n="95" d="100"/>
          <a:sy n="95" d="100"/>
        </p:scale>
        <p:origin x="161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122670" y="304929"/>
            <a:ext cx="4583931" cy="2031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78" y="2395971"/>
            <a:ext cx="4588923" cy="186793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117678" y="296729"/>
            <a:ext cx="46258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200" dirty="0"/>
              <a:t>My name is Laura Ashton and I am 22 years old. I did my degree in Geography and graduated in the summer of 2019. I was a competitive swimmer for 12 years and had the opportunity to represent Wales on a number of occasions. When it was my time to finish swimming I became a swimming teacher and for the past year I  have been a swimming teacher working with a range of ages.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29017" y="2436766"/>
            <a:ext cx="4566244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I have done work experience on various occasions at </a:t>
            </a:r>
            <a:r>
              <a:rPr lang="en-GB" sz="1200" dirty="0" err="1"/>
              <a:t>Mynydd</a:t>
            </a:r>
            <a:r>
              <a:rPr lang="en-GB" sz="1200" dirty="0"/>
              <a:t> </a:t>
            </a:r>
            <a:r>
              <a:rPr lang="en-GB" sz="1200" dirty="0" err="1"/>
              <a:t>Cynfig</a:t>
            </a:r>
            <a:r>
              <a:rPr lang="en-GB" sz="1200" dirty="0"/>
              <a:t> Primary School working mainly within key stage 2 from years 3 to 6. Other teaching experiences that I have come from my job as a swimming teacher, this requires me to work with a wide age range of children. 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71" y="4344982"/>
            <a:ext cx="9458857" cy="2412178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104946" y="4353182"/>
            <a:ext cx="945788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  <a:endParaRPr lang="en-GB" sz="1100" b="1" u="sng" dirty="0"/>
          </a:p>
          <a:p>
            <a:endParaRPr lang="en-GB" sz="1100" b="1" u="sng" dirty="0"/>
          </a:p>
          <a:p>
            <a:r>
              <a:rPr lang="en-GB" sz="1100" dirty="0"/>
              <a:t>When I was swimming I helped coach a number of sessions as part of my GCSEs and ended up carrying on as I enjoyed it so much. This gave me experience of teaching swimmers who could already swim and I was there in order to help them improve. Once I finished Swimming competitively I decided to become a swimming teacher in order to give something back. As a swimming teacher I teach a wide age range of children starting as young as 3. </a:t>
            </a:r>
            <a:r>
              <a:rPr lang="en-GB" sz="1200" dirty="0"/>
              <a:t>Seeing the happiness in the children's faces when they have achieved a goal is so rewarding and being a part of that process of helping the child reach their goal is an amazing experience. I have also completed work experience in </a:t>
            </a:r>
            <a:r>
              <a:rPr lang="en-GB" sz="1200" dirty="0" err="1"/>
              <a:t>Mynydd</a:t>
            </a:r>
            <a:r>
              <a:rPr lang="en-GB" sz="1200" dirty="0"/>
              <a:t> </a:t>
            </a:r>
            <a:r>
              <a:rPr lang="en-GB" sz="1200" dirty="0" err="1"/>
              <a:t>Cynfig</a:t>
            </a:r>
            <a:r>
              <a:rPr lang="en-GB" sz="1200" dirty="0"/>
              <a:t> Primary School and have loved the experience of the dynamic day. All of these factors have been a major influence in me deciding to enter into the teaching profession.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5196" y="304930"/>
            <a:ext cx="4456447" cy="152211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7595196" y="296729"/>
            <a:ext cx="441955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I aspire to be a knowledgeable, enthusiastic and approachable teacher, who engages with the children and makes the lessons as creative and knowledgeable as possible.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5196" y="1867658"/>
            <a:ext cx="4456447" cy="239625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7912" y="4344981"/>
            <a:ext cx="2451418" cy="242616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00225" y="4344981"/>
            <a:ext cx="245141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/>
              <a:t>I am comfortable teaching all subjects across the Curriculum. However, my area of expertise is within Geography and Physical Education, due to my degree and history in sport.</a:t>
            </a:r>
          </a:p>
          <a:p>
            <a:endParaRPr lang="en-GB" sz="1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7582001" y="1851365"/>
            <a:ext cx="44923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endParaRPr lang="en-GB" sz="1400" b="1" u="sng" dirty="0"/>
          </a:p>
          <a:p>
            <a:r>
              <a:rPr lang="en-GB" sz="14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I have completed my GCSEs and A-levels at Porthcawl Comprehensive School. And I completed my Degree in Geography in Swansea University. I have GCSEs in Maths (B), English Lang and Literature (B), Biology (A), Chemistry (A), Physics (A), Geography (A), Physical Education (A*), Business Studies (A*), Welsh Short course (B).  Have A-levels in Geography (C), Physical Education (C) and Human Biology (D). In my degree I achieved  </a:t>
            </a:r>
            <a:r>
              <a:rPr lang="en-GB" sz="1200"/>
              <a:t>a 2:1 </a:t>
            </a:r>
            <a:r>
              <a:rPr lang="en-GB" sz="1200" dirty="0"/>
              <a:t>Honours in Geography.</a:t>
            </a:r>
          </a:p>
          <a:p>
            <a:endParaRPr lang="en-GB" sz="1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0D7559-913B-7747-BBAE-A2B009A70B33}"/>
              </a:ext>
            </a:extLst>
          </p:cNvPr>
          <p:cNvSpPr txBox="1"/>
          <p:nvPr/>
        </p:nvSpPr>
        <p:spPr>
          <a:xfrm>
            <a:off x="0" y="397241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Laura Ashton</a:t>
            </a:r>
          </a:p>
        </p:txBody>
      </p:sp>
      <p:pic>
        <p:nvPicPr>
          <p:cNvPr id="4" name="Picture 3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0AD540B5-9358-1349-A5F1-7C51CAF1D8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031" y="1105181"/>
            <a:ext cx="2477542" cy="2983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12075</TotalTime>
  <Words>506</Words>
  <Application>Microsoft Macintosh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Richard Bourne</cp:lastModifiedBy>
  <cp:revision>21</cp:revision>
  <dcterms:created xsi:type="dcterms:W3CDTF">2019-09-05T20:58:34Z</dcterms:created>
  <dcterms:modified xsi:type="dcterms:W3CDTF">2019-09-30T18:26:37Z</dcterms:modified>
</cp:coreProperties>
</file>