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3"/>
  </p:notesMasterIdLst>
  <p:handoutMasterIdLst>
    <p:handoutMasterId r:id="rId44"/>
  </p:handoutMasterIdLst>
  <p:sldIdLst>
    <p:sldId id="472" r:id="rId2"/>
    <p:sldId id="288" r:id="rId3"/>
    <p:sldId id="284" r:id="rId4"/>
    <p:sldId id="289" r:id="rId5"/>
    <p:sldId id="308" r:id="rId6"/>
    <p:sldId id="323" r:id="rId7"/>
    <p:sldId id="324" r:id="rId8"/>
    <p:sldId id="325" r:id="rId9"/>
    <p:sldId id="326" r:id="rId10"/>
    <p:sldId id="327" r:id="rId11"/>
    <p:sldId id="328" r:id="rId12"/>
    <p:sldId id="333" r:id="rId13"/>
    <p:sldId id="334" r:id="rId14"/>
    <p:sldId id="335" r:id="rId15"/>
    <p:sldId id="336" r:id="rId16"/>
    <p:sldId id="337" r:id="rId17"/>
    <p:sldId id="338" r:id="rId18"/>
    <p:sldId id="339" r:id="rId19"/>
    <p:sldId id="340" r:id="rId20"/>
    <p:sldId id="341" r:id="rId21"/>
    <p:sldId id="342" r:id="rId22"/>
    <p:sldId id="343" r:id="rId23"/>
    <p:sldId id="344" r:id="rId24"/>
    <p:sldId id="258" r:id="rId25"/>
    <p:sldId id="331" r:id="rId26"/>
    <p:sldId id="329" r:id="rId27"/>
    <p:sldId id="261" r:id="rId28"/>
    <p:sldId id="262" r:id="rId29"/>
    <p:sldId id="263" r:id="rId30"/>
    <p:sldId id="264" r:id="rId31"/>
    <p:sldId id="265" r:id="rId32"/>
    <p:sldId id="266" r:id="rId33"/>
    <p:sldId id="267" r:id="rId34"/>
    <p:sldId id="473" r:id="rId35"/>
    <p:sldId id="269" r:id="rId36"/>
    <p:sldId id="273" r:id="rId37"/>
    <p:sldId id="274" r:id="rId38"/>
    <p:sldId id="275" r:id="rId39"/>
    <p:sldId id="276" r:id="rId40"/>
    <p:sldId id="330" r:id="rId41"/>
    <p:sldId id="471" r:id="rId4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569" autoAdjust="0"/>
    <p:restoredTop sz="94593" autoAdjust="0"/>
  </p:normalViewPr>
  <p:slideViewPr>
    <p:cSldViewPr>
      <p:cViewPr varScale="1">
        <p:scale>
          <a:sx n="97" d="100"/>
          <a:sy n="97" d="100"/>
        </p:scale>
        <p:origin x="45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73" d="100"/>
          <a:sy n="73" d="100"/>
        </p:scale>
        <p:origin x="2505" y="27"/>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771D72B-A157-F11D-F612-BA6EA65A78F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E433DC7-E56F-81E7-8C4A-C285FB001FF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9D6DBC0-2937-09D8-F7B3-AC94C83A2A81}"/>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EED5A6D-59D9-4A3B-CF8A-17A1BE6E44E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4B27B4E3-FAF5-4C1D-BCB9-47BCC7DDF8D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EEF4D4D-B5D8-2C02-1BC7-15D8975D919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ABBA460-C976-0CE5-1571-1E86F9463F5B}"/>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29DF26AE-F56F-15CE-A471-4E265EA1D55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1E5B570-768D-0634-C4C1-5A732D8E1C0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8A4D4FB-9559-C951-BF2C-85A439EFF836}"/>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02DBF383-01F0-686A-513F-BABEE94EF6DC}"/>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0D4B5F17-5292-44A2-A863-F4D94278ADE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BECAE99-AF04-F295-E071-B3E9B7EDA897}"/>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E3C58B0-8E31-BCB9-D308-1E0F77FD6FA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a:extLst>
              <a:ext uri="{FF2B5EF4-FFF2-40B4-BE49-F238E27FC236}">
                <a16:creationId xmlns:a16="http://schemas.microsoft.com/office/drawing/2014/main" id="{3FBAEB17-972E-6F5B-3F17-90689B9786C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3A596E-36CE-4177-A7BE-A84F719C4045}" type="slidenum">
              <a:rPr lang="en-GB" altLang="en-US">
                <a:latin typeface="Verdana" panose="020B0604030504040204" pitchFamily="34" charset="0"/>
              </a:rPr>
              <a:pPr/>
              <a:t>10</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B283A8-9614-B833-77C5-641740B651A5}"/>
              </a:ext>
            </a:extLst>
          </p:cNvPr>
          <p:cNvSpPr>
            <a:spLocks noGrp="1"/>
          </p:cNvSpPr>
          <p:nvPr>
            <p:ph type="dt" sz="half" idx="10"/>
          </p:nvPr>
        </p:nvSpPr>
        <p:spPr>
          <a:xfrm>
            <a:off x="395288" y="6524625"/>
            <a:ext cx="971550" cy="219075"/>
          </a:xfrm>
        </p:spPr>
        <p:txBody>
          <a:bodyPr/>
          <a:lstStyle>
            <a:lvl1pPr>
              <a:defRPr/>
            </a:lvl1pPr>
          </a:lstStyle>
          <a:p>
            <a:pPr>
              <a:defRPr/>
            </a:pPr>
            <a:fld id="{F7575B41-EEC6-454A-83B8-EE14A9A10C6A}" type="datetime1">
              <a:rPr lang="en-GB" altLang="en-US"/>
              <a:pPr>
                <a:defRPr/>
              </a:pPr>
              <a:t>11/05/2023</a:t>
            </a:fld>
            <a:endParaRPr lang="en-GB" altLang="en-US"/>
          </a:p>
        </p:txBody>
      </p:sp>
      <p:sp>
        <p:nvSpPr>
          <p:cNvPr id="5" name="Footer Placeholder 4">
            <a:extLst>
              <a:ext uri="{FF2B5EF4-FFF2-40B4-BE49-F238E27FC236}">
                <a16:creationId xmlns:a16="http://schemas.microsoft.com/office/drawing/2014/main" id="{A0AF8780-F3F1-62FE-E286-A2187EFD2C5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E06A82A-95E5-3D59-5E55-3E56FB0B2BC2}"/>
              </a:ext>
            </a:extLst>
          </p:cNvPr>
          <p:cNvSpPr>
            <a:spLocks noGrp="1"/>
          </p:cNvSpPr>
          <p:nvPr>
            <p:ph type="sldNum" sz="quarter" idx="12"/>
          </p:nvPr>
        </p:nvSpPr>
        <p:spPr/>
        <p:txBody>
          <a:bodyPr/>
          <a:lstStyle>
            <a:lvl1pPr>
              <a:defRPr smtClean="0"/>
            </a:lvl1pPr>
          </a:lstStyle>
          <a:p>
            <a:pPr>
              <a:defRPr/>
            </a:pPr>
            <a:fld id="{C1AF202A-634E-43D9-85C3-EA039681A62A}" type="slidenum">
              <a:rPr lang="en-GB" altLang="en-US"/>
              <a:pPr>
                <a:defRPr/>
              </a:pPr>
              <a:t>‹#›</a:t>
            </a:fld>
            <a:endParaRPr lang="en-GB" altLang="en-US"/>
          </a:p>
        </p:txBody>
      </p:sp>
    </p:spTree>
    <p:extLst>
      <p:ext uri="{BB962C8B-B14F-4D97-AF65-F5344CB8AC3E}">
        <p14:creationId xmlns:p14="http://schemas.microsoft.com/office/powerpoint/2010/main" val="1781007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974B07-AF55-A694-39F8-7B3406BECFB4}"/>
              </a:ext>
            </a:extLst>
          </p:cNvPr>
          <p:cNvSpPr>
            <a:spLocks noGrp="1"/>
          </p:cNvSpPr>
          <p:nvPr>
            <p:ph type="dt" sz="half" idx="10"/>
          </p:nvPr>
        </p:nvSpPr>
        <p:spPr/>
        <p:txBody>
          <a:bodyPr/>
          <a:lstStyle>
            <a:lvl1pPr>
              <a:defRPr/>
            </a:lvl1pPr>
          </a:lstStyle>
          <a:p>
            <a:pPr>
              <a:defRPr/>
            </a:pPr>
            <a:fld id="{B0EC6BB4-A699-4E73-9A02-42AA2D82CBD6}" type="datetime1">
              <a:rPr lang="en-GB" altLang="en-US"/>
              <a:pPr>
                <a:defRPr/>
              </a:pPr>
              <a:t>11/05/2023</a:t>
            </a:fld>
            <a:endParaRPr lang="en-GB" altLang="en-US"/>
          </a:p>
        </p:txBody>
      </p:sp>
      <p:sp>
        <p:nvSpPr>
          <p:cNvPr id="5" name="Footer Placeholder 4">
            <a:extLst>
              <a:ext uri="{FF2B5EF4-FFF2-40B4-BE49-F238E27FC236}">
                <a16:creationId xmlns:a16="http://schemas.microsoft.com/office/drawing/2014/main" id="{A363E031-F033-A1A0-0DEF-9D444B46F60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77B856A-331F-36BE-F6EA-64A17FB39424}"/>
              </a:ext>
            </a:extLst>
          </p:cNvPr>
          <p:cNvSpPr>
            <a:spLocks noGrp="1"/>
          </p:cNvSpPr>
          <p:nvPr>
            <p:ph type="sldNum" sz="quarter" idx="12"/>
          </p:nvPr>
        </p:nvSpPr>
        <p:spPr/>
        <p:txBody>
          <a:bodyPr/>
          <a:lstStyle>
            <a:lvl1pPr>
              <a:defRPr smtClean="0"/>
            </a:lvl1pPr>
          </a:lstStyle>
          <a:p>
            <a:pPr>
              <a:defRPr/>
            </a:pPr>
            <a:fld id="{1C9ED25B-898F-44E4-B885-817C4BA43FA3}" type="slidenum">
              <a:rPr lang="en-GB" altLang="en-US"/>
              <a:pPr>
                <a:defRPr/>
              </a:pPr>
              <a:t>‹#›</a:t>
            </a:fld>
            <a:endParaRPr lang="en-GB" altLang="en-US"/>
          </a:p>
        </p:txBody>
      </p:sp>
    </p:spTree>
    <p:extLst>
      <p:ext uri="{BB962C8B-B14F-4D97-AF65-F5344CB8AC3E}">
        <p14:creationId xmlns:p14="http://schemas.microsoft.com/office/powerpoint/2010/main" val="1837587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6B6A054-76AF-D1E7-504B-A0DEEE0139E4}"/>
              </a:ext>
            </a:extLst>
          </p:cNvPr>
          <p:cNvSpPr>
            <a:spLocks noGrp="1"/>
          </p:cNvSpPr>
          <p:nvPr>
            <p:ph type="dt" sz="half" idx="10"/>
          </p:nvPr>
        </p:nvSpPr>
        <p:spPr/>
        <p:txBody>
          <a:bodyPr/>
          <a:lstStyle>
            <a:lvl1pPr>
              <a:defRPr/>
            </a:lvl1pPr>
          </a:lstStyle>
          <a:p>
            <a:pPr>
              <a:defRPr/>
            </a:pPr>
            <a:fld id="{FFB32B3C-588B-4F4E-B491-47C3883F0212}"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2622B914-4E18-44FE-FC71-6EBE44833AC0}"/>
              </a:ext>
            </a:extLst>
          </p:cNvPr>
          <p:cNvSpPr>
            <a:spLocks noGrp="1"/>
          </p:cNvSpPr>
          <p:nvPr>
            <p:ph type="sldNum" sz="quarter" idx="11"/>
          </p:nvPr>
        </p:nvSpPr>
        <p:spPr/>
        <p:txBody>
          <a:bodyPr/>
          <a:lstStyle>
            <a:lvl1pPr>
              <a:defRPr/>
            </a:lvl1pPr>
          </a:lstStyle>
          <a:p>
            <a:pPr>
              <a:defRPr/>
            </a:pPr>
            <a:fld id="{BDD14010-828E-4697-8F7D-5E7ABECFCDA3}" type="slidenum">
              <a:rPr lang="en-GB" altLang="en-US"/>
              <a:pPr>
                <a:defRPr/>
              </a:pPr>
              <a:t>‹#›</a:t>
            </a:fld>
            <a:endParaRPr lang="en-GB" altLang="en-US"/>
          </a:p>
        </p:txBody>
      </p:sp>
    </p:spTree>
    <p:extLst>
      <p:ext uri="{BB962C8B-B14F-4D97-AF65-F5344CB8AC3E}">
        <p14:creationId xmlns:p14="http://schemas.microsoft.com/office/powerpoint/2010/main" val="2996730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6BC19FA-C037-C9D4-B449-FF2587A44C1F}"/>
              </a:ext>
            </a:extLst>
          </p:cNvPr>
          <p:cNvSpPr>
            <a:spLocks noGrp="1"/>
          </p:cNvSpPr>
          <p:nvPr>
            <p:ph type="dt" sz="half" idx="10"/>
          </p:nvPr>
        </p:nvSpPr>
        <p:spPr/>
        <p:txBody>
          <a:bodyPr/>
          <a:lstStyle>
            <a:lvl1pPr>
              <a:defRPr/>
            </a:lvl1pPr>
          </a:lstStyle>
          <a:p>
            <a:pPr>
              <a:defRPr/>
            </a:pPr>
            <a:fld id="{8BA25F83-EC7B-4077-AA59-482A5CFDB17B}"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F6D101B7-35BD-1029-DA2D-292469871EE6}"/>
              </a:ext>
            </a:extLst>
          </p:cNvPr>
          <p:cNvSpPr>
            <a:spLocks noGrp="1"/>
          </p:cNvSpPr>
          <p:nvPr>
            <p:ph type="sldNum" sz="quarter" idx="11"/>
          </p:nvPr>
        </p:nvSpPr>
        <p:spPr/>
        <p:txBody>
          <a:bodyPr/>
          <a:lstStyle>
            <a:lvl1pPr>
              <a:defRPr/>
            </a:lvl1pPr>
          </a:lstStyle>
          <a:p>
            <a:pPr>
              <a:defRPr/>
            </a:pPr>
            <a:fld id="{864F8889-9BA6-418B-8127-64D3E9D54C35}" type="slidenum">
              <a:rPr lang="en-GB" altLang="en-US"/>
              <a:pPr>
                <a:defRPr/>
              </a:pPr>
              <a:t>‹#›</a:t>
            </a:fld>
            <a:endParaRPr lang="en-GB" altLang="en-US"/>
          </a:p>
        </p:txBody>
      </p:sp>
    </p:spTree>
    <p:extLst>
      <p:ext uri="{BB962C8B-B14F-4D97-AF65-F5344CB8AC3E}">
        <p14:creationId xmlns:p14="http://schemas.microsoft.com/office/powerpoint/2010/main" val="795499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76CBBDA-503E-9693-B1F3-56D3BE723B11}"/>
              </a:ext>
            </a:extLst>
          </p:cNvPr>
          <p:cNvSpPr>
            <a:spLocks noGrp="1"/>
          </p:cNvSpPr>
          <p:nvPr>
            <p:ph type="dt" sz="half" idx="10"/>
          </p:nvPr>
        </p:nvSpPr>
        <p:spPr/>
        <p:txBody>
          <a:bodyPr/>
          <a:lstStyle>
            <a:lvl1pPr>
              <a:defRPr/>
            </a:lvl1pPr>
          </a:lstStyle>
          <a:p>
            <a:pPr>
              <a:defRPr/>
            </a:pPr>
            <a:fld id="{075CC569-D436-4449-A6C5-E36C0174FFD3}" type="datetime1">
              <a:rPr lang="en-GB" altLang="en-US"/>
              <a:pPr>
                <a:defRPr/>
              </a:pPr>
              <a:t>11/05/2023</a:t>
            </a:fld>
            <a:endParaRPr lang="en-GB" altLang="en-US"/>
          </a:p>
        </p:txBody>
      </p:sp>
      <p:sp>
        <p:nvSpPr>
          <p:cNvPr id="8" name="Slide Number Placeholder 5">
            <a:extLst>
              <a:ext uri="{FF2B5EF4-FFF2-40B4-BE49-F238E27FC236}">
                <a16:creationId xmlns:a16="http://schemas.microsoft.com/office/drawing/2014/main" id="{8C5B8E00-662F-6A6B-0E0C-21FC769D9A18}"/>
              </a:ext>
            </a:extLst>
          </p:cNvPr>
          <p:cNvSpPr>
            <a:spLocks noGrp="1"/>
          </p:cNvSpPr>
          <p:nvPr>
            <p:ph type="sldNum" sz="quarter" idx="11"/>
          </p:nvPr>
        </p:nvSpPr>
        <p:spPr/>
        <p:txBody>
          <a:bodyPr/>
          <a:lstStyle>
            <a:lvl1pPr>
              <a:defRPr/>
            </a:lvl1pPr>
          </a:lstStyle>
          <a:p>
            <a:pPr>
              <a:defRPr/>
            </a:pPr>
            <a:fld id="{B6FC715A-7A49-46ED-ACF5-8A5E97CF4B68}" type="slidenum">
              <a:rPr lang="en-GB" altLang="en-US"/>
              <a:pPr>
                <a:defRPr/>
              </a:pPr>
              <a:t>‹#›</a:t>
            </a:fld>
            <a:endParaRPr lang="en-GB" altLang="en-US"/>
          </a:p>
        </p:txBody>
      </p:sp>
    </p:spTree>
    <p:extLst>
      <p:ext uri="{BB962C8B-B14F-4D97-AF65-F5344CB8AC3E}">
        <p14:creationId xmlns:p14="http://schemas.microsoft.com/office/powerpoint/2010/main" val="3129100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419142D-5F1C-458E-9DAE-3A38B25E83E6}"/>
              </a:ext>
            </a:extLst>
          </p:cNvPr>
          <p:cNvSpPr>
            <a:spLocks noGrp="1"/>
          </p:cNvSpPr>
          <p:nvPr>
            <p:ph type="dt" sz="half" idx="10"/>
          </p:nvPr>
        </p:nvSpPr>
        <p:spPr/>
        <p:txBody>
          <a:bodyPr/>
          <a:lstStyle>
            <a:lvl1pPr>
              <a:defRPr/>
            </a:lvl1pPr>
          </a:lstStyle>
          <a:p>
            <a:pPr>
              <a:defRPr/>
            </a:pPr>
            <a:fld id="{F70C4B92-FBA9-4895-B9F2-06CAAD6614E1}" type="datetime1">
              <a:rPr lang="en-GB" altLang="en-US"/>
              <a:pPr>
                <a:defRPr/>
              </a:pPr>
              <a:t>11/05/2023</a:t>
            </a:fld>
            <a:endParaRPr lang="en-GB" altLang="en-US"/>
          </a:p>
        </p:txBody>
      </p:sp>
      <p:sp>
        <p:nvSpPr>
          <p:cNvPr id="4" name="Slide Number Placeholder 5">
            <a:extLst>
              <a:ext uri="{FF2B5EF4-FFF2-40B4-BE49-F238E27FC236}">
                <a16:creationId xmlns:a16="http://schemas.microsoft.com/office/drawing/2014/main" id="{5764D5D8-9609-C159-714E-76FD0392708A}"/>
              </a:ext>
            </a:extLst>
          </p:cNvPr>
          <p:cNvSpPr>
            <a:spLocks noGrp="1"/>
          </p:cNvSpPr>
          <p:nvPr>
            <p:ph type="sldNum" sz="quarter" idx="11"/>
          </p:nvPr>
        </p:nvSpPr>
        <p:spPr/>
        <p:txBody>
          <a:bodyPr/>
          <a:lstStyle>
            <a:lvl1pPr>
              <a:defRPr/>
            </a:lvl1pPr>
          </a:lstStyle>
          <a:p>
            <a:pPr>
              <a:defRPr/>
            </a:pPr>
            <a:fld id="{E043E204-8370-422E-97CB-16107A681B7B}" type="slidenum">
              <a:rPr lang="en-GB" altLang="en-US"/>
              <a:pPr>
                <a:defRPr/>
              </a:pPr>
              <a:t>‹#›</a:t>
            </a:fld>
            <a:endParaRPr lang="en-GB" altLang="en-US"/>
          </a:p>
        </p:txBody>
      </p:sp>
    </p:spTree>
    <p:extLst>
      <p:ext uri="{BB962C8B-B14F-4D97-AF65-F5344CB8AC3E}">
        <p14:creationId xmlns:p14="http://schemas.microsoft.com/office/powerpoint/2010/main" val="1704259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3674B18-5D0C-1288-79DD-EBC12E9B454B}"/>
              </a:ext>
            </a:extLst>
          </p:cNvPr>
          <p:cNvSpPr>
            <a:spLocks noGrp="1"/>
          </p:cNvSpPr>
          <p:nvPr>
            <p:ph type="dt" sz="half" idx="10"/>
          </p:nvPr>
        </p:nvSpPr>
        <p:spPr/>
        <p:txBody>
          <a:bodyPr/>
          <a:lstStyle>
            <a:lvl1pPr>
              <a:defRPr/>
            </a:lvl1pPr>
          </a:lstStyle>
          <a:p>
            <a:pPr>
              <a:defRPr/>
            </a:pPr>
            <a:fld id="{FB338547-331F-4738-862F-FECDE1F10616}" type="datetime1">
              <a:rPr lang="en-GB" altLang="en-US"/>
              <a:pPr>
                <a:defRPr/>
              </a:pPr>
              <a:t>11/05/2023</a:t>
            </a:fld>
            <a:endParaRPr lang="en-GB" altLang="en-US"/>
          </a:p>
        </p:txBody>
      </p:sp>
      <p:sp>
        <p:nvSpPr>
          <p:cNvPr id="3" name="Slide Number Placeholder 5">
            <a:extLst>
              <a:ext uri="{FF2B5EF4-FFF2-40B4-BE49-F238E27FC236}">
                <a16:creationId xmlns:a16="http://schemas.microsoft.com/office/drawing/2014/main" id="{8617AABA-123A-E1DA-8308-461F6460A12A}"/>
              </a:ext>
            </a:extLst>
          </p:cNvPr>
          <p:cNvSpPr>
            <a:spLocks noGrp="1"/>
          </p:cNvSpPr>
          <p:nvPr>
            <p:ph type="sldNum" sz="quarter" idx="11"/>
          </p:nvPr>
        </p:nvSpPr>
        <p:spPr/>
        <p:txBody>
          <a:bodyPr/>
          <a:lstStyle>
            <a:lvl1pPr>
              <a:defRPr/>
            </a:lvl1pPr>
          </a:lstStyle>
          <a:p>
            <a:pPr>
              <a:defRPr/>
            </a:pPr>
            <a:fld id="{51D0E3F7-43E2-4C91-B71C-462037450583}" type="slidenum">
              <a:rPr lang="en-GB" altLang="en-US"/>
              <a:pPr>
                <a:defRPr/>
              </a:pPr>
              <a:t>‹#›</a:t>
            </a:fld>
            <a:endParaRPr lang="en-GB" altLang="en-US"/>
          </a:p>
        </p:txBody>
      </p:sp>
    </p:spTree>
    <p:extLst>
      <p:ext uri="{BB962C8B-B14F-4D97-AF65-F5344CB8AC3E}">
        <p14:creationId xmlns:p14="http://schemas.microsoft.com/office/powerpoint/2010/main" val="1607693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D00559-FA62-0CB6-6891-BF34CEDC1EA2}"/>
              </a:ext>
            </a:extLst>
          </p:cNvPr>
          <p:cNvSpPr>
            <a:spLocks noGrp="1"/>
          </p:cNvSpPr>
          <p:nvPr>
            <p:ph type="dt" sz="half" idx="10"/>
          </p:nvPr>
        </p:nvSpPr>
        <p:spPr/>
        <p:txBody>
          <a:bodyPr/>
          <a:lstStyle>
            <a:lvl1pPr>
              <a:defRPr/>
            </a:lvl1pPr>
          </a:lstStyle>
          <a:p>
            <a:pPr>
              <a:defRPr/>
            </a:pPr>
            <a:fld id="{C5F0C8F8-1541-4EFA-A5CC-E800FF4D8FCE}"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584316EB-945E-0FE8-5E90-89F165DD8462}"/>
              </a:ext>
            </a:extLst>
          </p:cNvPr>
          <p:cNvSpPr>
            <a:spLocks noGrp="1"/>
          </p:cNvSpPr>
          <p:nvPr>
            <p:ph type="sldNum" sz="quarter" idx="11"/>
          </p:nvPr>
        </p:nvSpPr>
        <p:spPr/>
        <p:txBody>
          <a:bodyPr/>
          <a:lstStyle>
            <a:lvl1pPr>
              <a:defRPr/>
            </a:lvl1pPr>
          </a:lstStyle>
          <a:p>
            <a:pPr>
              <a:defRPr/>
            </a:pPr>
            <a:fld id="{172EB19E-1BF4-4AED-ACF9-87FB98B6600D}" type="slidenum">
              <a:rPr lang="en-GB" altLang="en-US"/>
              <a:pPr>
                <a:defRPr/>
              </a:pPr>
              <a:t>‹#›</a:t>
            </a:fld>
            <a:endParaRPr lang="en-GB" altLang="en-US"/>
          </a:p>
        </p:txBody>
      </p:sp>
    </p:spTree>
    <p:extLst>
      <p:ext uri="{BB962C8B-B14F-4D97-AF65-F5344CB8AC3E}">
        <p14:creationId xmlns:p14="http://schemas.microsoft.com/office/powerpoint/2010/main" val="3464995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7F1B416-C1E3-6C2C-45FB-B4C003703213}"/>
              </a:ext>
            </a:extLst>
          </p:cNvPr>
          <p:cNvSpPr>
            <a:spLocks noGrp="1"/>
          </p:cNvSpPr>
          <p:nvPr>
            <p:ph type="dt" sz="half" idx="10"/>
          </p:nvPr>
        </p:nvSpPr>
        <p:spPr/>
        <p:txBody>
          <a:bodyPr/>
          <a:lstStyle>
            <a:lvl1pPr>
              <a:defRPr/>
            </a:lvl1pPr>
          </a:lstStyle>
          <a:p>
            <a:pPr>
              <a:defRPr/>
            </a:pPr>
            <a:fld id="{DD261E83-4392-4E67-90B0-36652F95EB12}"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79EB43BF-B044-D79F-2B1D-115BD1BA0822}"/>
              </a:ext>
            </a:extLst>
          </p:cNvPr>
          <p:cNvSpPr>
            <a:spLocks noGrp="1"/>
          </p:cNvSpPr>
          <p:nvPr>
            <p:ph type="sldNum" sz="quarter" idx="11"/>
          </p:nvPr>
        </p:nvSpPr>
        <p:spPr/>
        <p:txBody>
          <a:bodyPr/>
          <a:lstStyle>
            <a:lvl1pPr>
              <a:defRPr/>
            </a:lvl1pPr>
          </a:lstStyle>
          <a:p>
            <a:pPr>
              <a:defRPr/>
            </a:pPr>
            <a:fld id="{0D79592F-6959-4345-8459-587EC8E857D4}" type="slidenum">
              <a:rPr lang="en-GB" altLang="en-US"/>
              <a:pPr>
                <a:defRPr/>
              </a:pPr>
              <a:t>‹#›</a:t>
            </a:fld>
            <a:endParaRPr lang="en-GB" altLang="en-US"/>
          </a:p>
        </p:txBody>
      </p:sp>
    </p:spTree>
    <p:extLst>
      <p:ext uri="{BB962C8B-B14F-4D97-AF65-F5344CB8AC3E}">
        <p14:creationId xmlns:p14="http://schemas.microsoft.com/office/powerpoint/2010/main" val="2099978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3C9EBE-D440-86C2-D994-521622D4C13B}"/>
              </a:ext>
            </a:extLst>
          </p:cNvPr>
          <p:cNvSpPr>
            <a:spLocks noGrp="1"/>
          </p:cNvSpPr>
          <p:nvPr>
            <p:ph type="dt" sz="half" idx="10"/>
          </p:nvPr>
        </p:nvSpPr>
        <p:spPr/>
        <p:txBody>
          <a:bodyPr/>
          <a:lstStyle>
            <a:lvl1pPr>
              <a:defRPr/>
            </a:lvl1pPr>
          </a:lstStyle>
          <a:p>
            <a:pPr>
              <a:defRPr/>
            </a:pPr>
            <a:fld id="{ADE7EF0E-72BD-4475-BF2B-950A0345F292}"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66E1FE54-13DA-B167-BB2F-9B0F4BCCA943}"/>
              </a:ext>
            </a:extLst>
          </p:cNvPr>
          <p:cNvSpPr>
            <a:spLocks noGrp="1"/>
          </p:cNvSpPr>
          <p:nvPr>
            <p:ph type="sldNum" sz="quarter" idx="11"/>
          </p:nvPr>
        </p:nvSpPr>
        <p:spPr/>
        <p:txBody>
          <a:bodyPr/>
          <a:lstStyle>
            <a:lvl1pPr>
              <a:defRPr/>
            </a:lvl1pPr>
          </a:lstStyle>
          <a:p>
            <a:pPr>
              <a:defRPr/>
            </a:pPr>
            <a:fld id="{C14E6BFA-0AAF-48CA-8B84-4FB730FCB64D}" type="slidenum">
              <a:rPr lang="en-GB" altLang="en-US"/>
              <a:pPr>
                <a:defRPr/>
              </a:pPr>
              <a:t>‹#›</a:t>
            </a:fld>
            <a:endParaRPr lang="en-GB" altLang="en-US"/>
          </a:p>
        </p:txBody>
      </p:sp>
    </p:spTree>
    <p:extLst>
      <p:ext uri="{BB962C8B-B14F-4D97-AF65-F5344CB8AC3E}">
        <p14:creationId xmlns:p14="http://schemas.microsoft.com/office/powerpoint/2010/main" val="3517676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2DF5C0-C589-74CA-94AC-AC5A8296454E}"/>
              </a:ext>
            </a:extLst>
          </p:cNvPr>
          <p:cNvSpPr>
            <a:spLocks noGrp="1"/>
          </p:cNvSpPr>
          <p:nvPr>
            <p:ph type="dt" sz="half" idx="10"/>
          </p:nvPr>
        </p:nvSpPr>
        <p:spPr/>
        <p:txBody>
          <a:bodyPr/>
          <a:lstStyle>
            <a:lvl1pPr>
              <a:defRPr/>
            </a:lvl1pPr>
          </a:lstStyle>
          <a:p>
            <a:pPr>
              <a:defRPr/>
            </a:pPr>
            <a:fld id="{EF48FCA5-F7A9-4E14-A01A-19856578C7BE}"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9BFEFCC5-DB23-61A8-9AA9-6654021CDA84}"/>
              </a:ext>
            </a:extLst>
          </p:cNvPr>
          <p:cNvSpPr>
            <a:spLocks noGrp="1"/>
          </p:cNvSpPr>
          <p:nvPr>
            <p:ph type="sldNum" sz="quarter" idx="11"/>
          </p:nvPr>
        </p:nvSpPr>
        <p:spPr/>
        <p:txBody>
          <a:bodyPr/>
          <a:lstStyle>
            <a:lvl1pPr>
              <a:defRPr/>
            </a:lvl1pPr>
          </a:lstStyle>
          <a:p>
            <a:pPr>
              <a:defRPr/>
            </a:pPr>
            <a:fld id="{C0E2F42C-1B19-4EE0-9814-0E3830AAC824}" type="slidenum">
              <a:rPr lang="en-GB" altLang="en-US"/>
              <a:pPr>
                <a:defRPr/>
              </a:pPr>
              <a:t>‹#›</a:t>
            </a:fld>
            <a:endParaRPr lang="en-GB" altLang="en-US"/>
          </a:p>
        </p:txBody>
      </p:sp>
    </p:spTree>
    <p:extLst>
      <p:ext uri="{BB962C8B-B14F-4D97-AF65-F5344CB8AC3E}">
        <p14:creationId xmlns:p14="http://schemas.microsoft.com/office/powerpoint/2010/main" val="2866535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36AC122-3215-86C6-BD5A-9A48D6F7A1A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B317E4C-B6DC-7951-604D-EF1E5DCF226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5D107B7-D0F8-A048-4C46-C0B006786D3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73C8F1DD-B6E3-427C-8996-5FC7AA6CB159}"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96B768DA-1893-3152-1BE9-2E840B30046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BF1B08CB-9911-44EC-9665-4B870554944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8" r:id="rId1"/>
    <p:sldLayoutId id="2147484039"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xml"/><Relationship Id="rId1" Type="http://schemas.openxmlformats.org/officeDocument/2006/relationships/video" Target="https://www.youtube.com/embed/Iwpi1Lm6dFo?feature=oembed"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EEBAB-27F4-93E7-B8E9-7BACC72D381E}"/>
              </a:ext>
            </a:extLst>
          </p:cNvPr>
          <p:cNvSpPr>
            <a:spLocks noGrp="1"/>
          </p:cNvSpPr>
          <p:nvPr>
            <p:ph type="ctrTitle"/>
          </p:nvPr>
        </p:nvSpPr>
        <p:spPr>
          <a:xfrm>
            <a:off x="684213" y="1166813"/>
            <a:ext cx="7772400" cy="1470025"/>
          </a:xfrm>
        </p:spPr>
        <p:txBody>
          <a:bodyPr>
            <a:normAutofit/>
          </a:bodyPr>
          <a:lstStyle/>
          <a:p>
            <a:pPr>
              <a:defRPr/>
            </a:pPr>
            <a:r>
              <a:rPr lang="en-GB" dirty="0">
                <a:solidFill>
                  <a:schemeClr val="tx2">
                    <a:lumMod val="10000"/>
                  </a:schemeClr>
                </a:solidFill>
              </a:rPr>
              <a:t>Software Solutions for Business</a:t>
            </a:r>
          </a:p>
        </p:txBody>
      </p:sp>
      <p:sp>
        <p:nvSpPr>
          <p:cNvPr id="3" name="Subtitle 2">
            <a:extLst>
              <a:ext uri="{FF2B5EF4-FFF2-40B4-BE49-F238E27FC236}">
                <a16:creationId xmlns:a16="http://schemas.microsoft.com/office/drawing/2014/main" id="{4A2F6D11-1C27-C04D-23A1-A3F4691F96A9}"/>
              </a:ext>
            </a:extLst>
          </p:cNvPr>
          <p:cNvSpPr>
            <a:spLocks noGrp="1"/>
          </p:cNvSpPr>
          <p:nvPr>
            <p:ph type="subTitle" idx="1"/>
          </p:nvPr>
        </p:nvSpPr>
        <p:spPr>
          <a:xfrm>
            <a:off x="4402138" y="3141663"/>
            <a:ext cx="3841750" cy="1966912"/>
          </a:xfrm>
        </p:spPr>
        <p:txBody>
          <a:bodyPr>
            <a:normAutofit/>
          </a:bodyPr>
          <a:lstStyle/>
          <a:p>
            <a:pPr>
              <a:defRPr/>
            </a:pPr>
            <a:r>
              <a:rPr lang="en-GB" sz="4275" b="1" dirty="0">
                <a:solidFill>
                  <a:schemeClr val="accent2">
                    <a:lumMod val="60000"/>
                    <a:lumOff val="40000"/>
                  </a:schemeClr>
                </a:solidFill>
              </a:rPr>
              <a:t>Presentation </a:t>
            </a:r>
          </a:p>
          <a:p>
            <a:pPr>
              <a:defRPr/>
            </a:pPr>
            <a:r>
              <a:rPr lang="en-GB" sz="4275" b="1" dirty="0">
                <a:solidFill>
                  <a:schemeClr val="accent2">
                    <a:lumMod val="60000"/>
                    <a:lumOff val="40000"/>
                  </a:schemeClr>
                </a:solidFill>
              </a:rPr>
              <a:t>Software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2AD507C-7FF6-4B7D-1189-1297B5E5FD61}"/>
              </a:ext>
            </a:extLst>
          </p:cNvPr>
          <p:cNvSpPr>
            <a:spLocks noGrp="1"/>
          </p:cNvSpPr>
          <p:nvPr>
            <p:ph type="title"/>
          </p:nvPr>
        </p:nvSpPr>
        <p:spPr/>
        <p:txBody>
          <a:bodyPr/>
          <a:lstStyle/>
          <a:p>
            <a:r>
              <a:rPr lang="en-GB" altLang="en-US"/>
              <a:t>Presentation software</a:t>
            </a:r>
          </a:p>
        </p:txBody>
      </p:sp>
      <p:sp>
        <p:nvSpPr>
          <p:cNvPr id="3" name="Content Placeholder 2">
            <a:extLst>
              <a:ext uri="{FF2B5EF4-FFF2-40B4-BE49-F238E27FC236}">
                <a16:creationId xmlns:a16="http://schemas.microsoft.com/office/drawing/2014/main" id="{28008358-2DDC-19C2-CB07-E719A988E7C5}"/>
              </a:ext>
            </a:extLst>
          </p:cNvPr>
          <p:cNvSpPr>
            <a:spLocks noGrp="1"/>
          </p:cNvSpPr>
          <p:nvPr>
            <p:ph idx="1"/>
          </p:nvPr>
        </p:nvSpPr>
        <p:spPr>
          <a:xfrm>
            <a:off x="827088" y="1611313"/>
            <a:ext cx="5735637" cy="3635375"/>
          </a:xfrm>
        </p:spPr>
        <p:txBody>
          <a:bodyPr>
            <a:normAutofit fontScale="92500" lnSpcReduction="10000"/>
          </a:bodyPr>
          <a:lstStyle/>
          <a:p>
            <a:pPr marL="0" indent="0">
              <a:buFont typeface="Arial" panose="020B0604020202020204" pitchFamily="34" charset="0"/>
              <a:buNone/>
              <a:defRPr/>
            </a:pPr>
            <a:r>
              <a:rPr lang="en-GB" sz="2100" b="1" dirty="0"/>
              <a:t>Presentation software is used for creating slideshows that display information. The software has three main components:</a:t>
            </a:r>
          </a:p>
          <a:p>
            <a:pPr>
              <a:defRPr/>
            </a:pPr>
            <a:r>
              <a:rPr lang="en-GB" sz="2100" b="1" dirty="0"/>
              <a:t>Editor for inputting and formatting text</a:t>
            </a:r>
          </a:p>
          <a:p>
            <a:pPr>
              <a:defRPr/>
            </a:pPr>
            <a:r>
              <a:rPr lang="en-GB" sz="2100" b="1" dirty="0"/>
              <a:t>Ability to insert graphics and other multimedia files</a:t>
            </a:r>
          </a:p>
          <a:p>
            <a:pPr>
              <a:defRPr/>
            </a:pPr>
            <a:r>
              <a:rPr lang="en-GB" sz="2100" b="1" dirty="0"/>
              <a:t>System for displaying the content</a:t>
            </a:r>
          </a:p>
          <a:p>
            <a:pPr marL="0" indent="0">
              <a:buFont typeface="Arial" panose="020B0604020202020204" pitchFamily="34" charset="0"/>
              <a:buNone/>
              <a:defRPr/>
            </a:pPr>
            <a:r>
              <a:rPr lang="en-GB" sz="2100" b="1" dirty="0"/>
              <a:t>Before the advent of presentation software, presenters commonly used an easel to hold posters that contained illustrations to support the report or a slide projector to display graphics printed on a transparent plastic film</a:t>
            </a:r>
          </a:p>
        </p:txBody>
      </p:sp>
      <p:pic>
        <p:nvPicPr>
          <p:cNvPr id="7172" name="Picture 3">
            <a:extLst>
              <a:ext uri="{FF2B5EF4-FFF2-40B4-BE49-F238E27FC236}">
                <a16:creationId xmlns:a16="http://schemas.microsoft.com/office/drawing/2014/main" id="{9755C684-2351-05AE-E9F2-389388166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1600" y="1408113"/>
            <a:ext cx="2692400"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8B2C65-B2C0-780D-0A6D-BC12E6152AFD}"/>
              </a:ext>
            </a:extLst>
          </p:cNvPr>
          <p:cNvSpPr txBox="1"/>
          <p:nvPr/>
        </p:nvSpPr>
        <p:spPr>
          <a:xfrm>
            <a:off x="1043608" y="2420888"/>
            <a:ext cx="6768752" cy="769441"/>
          </a:xfrm>
          <a:prstGeom prst="rect">
            <a:avLst/>
          </a:prstGeom>
          <a:noFill/>
        </p:spPr>
        <p:txBody>
          <a:bodyPr wrap="square" rtlCol="0">
            <a:spAutoFit/>
          </a:bodyPr>
          <a:lstStyle/>
          <a:p>
            <a:pPr algn="ctr"/>
            <a:r>
              <a:rPr lang="en-GB" sz="4400" b="1" dirty="0">
                <a:solidFill>
                  <a:schemeClr val="accent1">
                    <a:lumMod val="50000"/>
                  </a:schemeClr>
                </a:solidFill>
              </a:rPr>
              <a:t>Microsoft PowerPoint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4BE0323-8328-CFA2-F727-7B73F4F2DB70}"/>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66728709-FDB3-7E75-E5D7-AD7FC9DB29FF}"/>
              </a:ext>
            </a:extLst>
          </p:cNvPr>
          <p:cNvSpPr>
            <a:spLocks noGrp="1"/>
          </p:cNvSpPr>
          <p:nvPr>
            <p:ph idx="1"/>
          </p:nvPr>
        </p:nvSpPr>
        <p:spPr>
          <a:xfrm>
            <a:off x="107950" y="1844675"/>
            <a:ext cx="3930650" cy="3627438"/>
          </a:xfrm>
        </p:spPr>
        <p:txBody>
          <a:bodyPr>
            <a:normAutofit fontScale="85000" lnSpcReduction="20000"/>
          </a:bodyPr>
          <a:lstStyle/>
          <a:p>
            <a:pPr marL="0" indent="0">
              <a:buFont typeface="Arial" panose="020B0604020202020204" pitchFamily="34" charset="0"/>
              <a:buNone/>
              <a:defRPr/>
            </a:pPr>
            <a:r>
              <a:rPr lang="en-GB" sz="2100" b="1" dirty="0"/>
              <a:t>Microsoft PowerPoint is a powerful presentation software developed by Microsoft. It is a standard component of the company's Microsoft Office suite software, and is bundled together with Word, Excel and other Office productivity tools.</a:t>
            </a:r>
          </a:p>
          <a:p>
            <a:pPr marL="0" indent="0">
              <a:buFont typeface="Arial" panose="020B0604020202020204" pitchFamily="34" charset="0"/>
              <a:buNone/>
              <a:defRPr/>
            </a:pPr>
            <a:endParaRPr lang="en-GB" sz="2100" b="1" dirty="0"/>
          </a:p>
          <a:p>
            <a:pPr marL="0" indent="0">
              <a:buFont typeface="Arial" panose="020B0604020202020204" pitchFamily="34" charset="0"/>
              <a:buNone/>
              <a:defRPr/>
            </a:pPr>
            <a:r>
              <a:rPr lang="en-GB" sz="2100" b="1" dirty="0"/>
              <a:t>The program uses slides to convey information rich in multimedia and is used to create complex business presentations, simple educational outlines and much more.</a:t>
            </a:r>
          </a:p>
        </p:txBody>
      </p:sp>
      <p:pic>
        <p:nvPicPr>
          <p:cNvPr id="9220" name="Picture 3">
            <a:extLst>
              <a:ext uri="{FF2B5EF4-FFF2-40B4-BE49-F238E27FC236}">
                <a16:creationId xmlns:a16="http://schemas.microsoft.com/office/drawing/2014/main" id="{E02E8E65-0240-66D8-D48C-6642C71BEE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0538" y="1844675"/>
            <a:ext cx="4767262"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03B5160-D032-5C1B-16FB-C65241C7E3C4}"/>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CAB08A8B-00A8-F743-6D3D-B1EE0FD99300}"/>
              </a:ext>
            </a:extLst>
          </p:cNvPr>
          <p:cNvSpPr>
            <a:spLocks noGrp="1"/>
          </p:cNvSpPr>
          <p:nvPr>
            <p:ph idx="1"/>
          </p:nvPr>
        </p:nvSpPr>
        <p:spPr>
          <a:xfrm>
            <a:off x="0" y="2365375"/>
            <a:ext cx="4556125" cy="3155950"/>
          </a:xfrm>
        </p:spPr>
        <p:txBody>
          <a:bodyPr>
            <a:normAutofit/>
          </a:bodyPr>
          <a:lstStyle/>
          <a:p>
            <a:pPr marL="0" indent="0">
              <a:buFont typeface="Arial" panose="020B0604020202020204" pitchFamily="34" charset="0"/>
              <a:buNone/>
              <a:defRPr/>
            </a:pPr>
            <a:r>
              <a:rPr lang="en-GB" sz="2100" b="1" dirty="0"/>
              <a:t>The file tab allows the user to-</a:t>
            </a:r>
          </a:p>
          <a:p>
            <a:pPr>
              <a:defRPr/>
            </a:pPr>
            <a:r>
              <a:rPr lang="en-GB" sz="2100" b="1" dirty="0"/>
              <a:t>create a new document</a:t>
            </a:r>
          </a:p>
          <a:p>
            <a:pPr>
              <a:defRPr/>
            </a:pPr>
            <a:r>
              <a:rPr lang="en-GB" sz="2100" b="1" dirty="0"/>
              <a:t>save the document</a:t>
            </a:r>
          </a:p>
          <a:p>
            <a:pPr>
              <a:defRPr/>
            </a:pPr>
            <a:r>
              <a:rPr lang="en-GB" sz="2100" b="1" dirty="0"/>
              <a:t>Print the document</a:t>
            </a:r>
          </a:p>
          <a:p>
            <a:pPr>
              <a:defRPr/>
            </a:pPr>
            <a:r>
              <a:rPr lang="en-GB" sz="2100" b="1" dirty="0"/>
              <a:t>Convert the document to other file types</a:t>
            </a:r>
          </a:p>
          <a:p>
            <a:pPr>
              <a:defRPr/>
            </a:pPr>
            <a:r>
              <a:rPr lang="en-GB" sz="2100" b="1" dirty="0"/>
              <a:t>Set the application options</a:t>
            </a:r>
          </a:p>
          <a:p>
            <a:pPr>
              <a:defRPr/>
            </a:pPr>
            <a:endParaRPr lang="en-GB" sz="2100" b="1" dirty="0"/>
          </a:p>
        </p:txBody>
      </p:sp>
      <p:pic>
        <p:nvPicPr>
          <p:cNvPr id="10244" name="Picture 6" descr="A screenshot of a computer&#10;&#10;Description automatically generated with medium confidence">
            <a:extLst>
              <a:ext uri="{FF2B5EF4-FFF2-40B4-BE49-F238E27FC236}">
                <a16:creationId xmlns:a16="http://schemas.microsoft.com/office/drawing/2014/main" id="{76494228-E5DE-A5C3-6246-57F83A0CF9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0688" y="2365375"/>
            <a:ext cx="4738687" cy="342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D39CF4C-0B67-92C0-33C6-D92DC42A2B87}"/>
              </a:ext>
            </a:extLst>
          </p:cNvPr>
          <p:cNvSpPr>
            <a:spLocks noGrp="1"/>
          </p:cNvSpPr>
          <p:nvPr>
            <p:ph type="title"/>
          </p:nvPr>
        </p:nvSpPr>
        <p:spPr/>
        <p:txBody>
          <a:bodyPr/>
          <a:lstStyle/>
          <a:p>
            <a:r>
              <a:rPr lang="en-GB" altLang="en-US"/>
              <a:t>Microsoft PowerPoint</a:t>
            </a:r>
          </a:p>
        </p:txBody>
      </p:sp>
      <p:sp>
        <p:nvSpPr>
          <p:cNvPr id="11267" name="Content Placeholder 2">
            <a:extLst>
              <a:ext uri="{FF2B5EF4-FFF2-40B4-BE49-F238E27FC236}">
                <a16:creationId xmlns:a16="http://schemas.microsoft.com/office/drawing/2014/main" id="{BA77401B-0C4A-803F-953C-0052CE57D64E}"/>
              </a:ext>
            </a:extLst>
          </p:cNvPr>
          <p:cNvSpPr>
            <a:spLocks noGrp="1"/>
          </p:cNvSpPr>
          <p:nvPr>
            <p:ph idx="1"/>
          </p:nvPr>
        </p:nvSpPr>
        <p:spPr>
          <a:xfrm>
            <a:off x="631825" y="2365375"/>
            <a:ext cx="7772400" cy="3635375"/>
          </a:xfrm>
        </p:spPr>
        <p:txBody>
          <a:bodyPr/>
          <a:lstStyle/>
          <a:p>
            <a:pPr marL="0" indent="0" algn="ctr">
              <a:buFont typeface="Arial" panose="020B0604020202020204" pitchFamily="34" charset="0"/>
              <a:buNone/>
            </a:pPr>
            <a:r>
              <a:rPr lang="en-GB" altLang="en-US" sz="2400" b="1"/>
              <a:t>To get up to speed with PowerPoint, it helps to understand the layout of the app. </a:t>
            </a:r>
          </a:p>
          <a:p>
            <a:pPr marL="0" indent="0" algn="ctr">
              <a:buFont typeface="Arial" panose="020B0604020202020204" pitchFamily="34" charset="0"/>
              <a:buNone/>
            </a:pPr>
            <a:r>
              <a:rPr lang="en-GB" altLang="en-US" sz="2400" b="1"/>
              <a:t>Here is a walk through the key menu options so that you can learn PowerPoint quickly. </a:t>
            </a:r>
          </a:p>
          <a:p>
            <a:pPr marL="0" indent="0" algn="ctr">
              <a:buFont typeface="Arial" panose="020B0604020202020204" pitchFamily="34" charset="0"/>
              <a:buNone/>
            </a:pPr>
            <a:r>
              <a:rPr lang="en-GB" altLang="en-US" sz="2400" b="1"/>
              <a:t>If you understand the way that the app is laid out, you're likely to find any feature you need quickly.</a:t>
            </a:r>
          </a:p>
          <a:p>
            <a:pPr marL="0" indent="0" algn="ctr">
              <a:buFont typeface="Arial" panose="020B0604020202020204" pitchFamily="34" charset="0"/>
              <a:buNone/>
            </a:pPr>
            <a:endParaRPr lang="en-GB" altLang="en-US" sz="2400" b="1"/>
          </a:p>
          <a:p>
            <a:pPr marL="0" indent="0" algn="ctr">
              <a:buFont typeface="Arial" panose="020B0604020202020204" pitchFamily="34" charset="0"/>
              <a:buNone/>
            </a:pPr>
            <a:r>
              <a:rPr lang="en-GB" altLang="en-US" sz="2400" b="1"/>
              <a:t>This part will focus on the interface: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A8FA54B-3120-7A61-D81E-A61C6F7802F7}"/>
              </a:ext>
            </a:extLst>
          </p:cNvPr>
          <p:cNvSpPr>
            <a:spLocks noGrp="1"/>
          </p:cNvSpPr>
          <p:nvPr>
            <p:ph type="title"/>
          </p:nvPr>
        </p:nvSpPr>
        <p:spPr/>
        <p:txBody>
          <a:bodyPr/>
          <a:lstStyle/>
          <a:p>
            <a:r>
              <a:rPr lang="en-GB" altLang="en-US"/>
              <a:t>Microsoft PowerPoint</a:t>
            </a:r>
          </a:p>
        </p:txBody>
      </p:sp>
      <p:sp>
        <p:nvSpPr>
          <p:cNvPr id="12291" name="Content Placeholder 4">
            <a:extLst>
              <a:ext uri="{FF2B5EF4-FFF2-40B4-BE49-F238E27FC236}">
                <a16:creationId xmlns:a16="http://schemas.microsoft.com/office/drawing/2014/main" id="{9D8E66FC-0ACC-D81F-A84C-0A824F0C8C60}"/>
              </a:ext>
            </a:extLst>
          </p:cNvPr>
          <p:cNvSpPr>
            <a:spLocks noGrp="1"/>
          </p:cNvSpPr>
          <p:nvPr>
            <p:ph idx="1"/>
          </p:nvPr>
        </p:nvSpPr>
        <p:spPr>
          <a:xfrm>
            <a:off x="95250" y="3429000"/>
            <a:ext cx="4462463" cy="1874838"/>
          </a:xfrm>
        </p:spPr>
        <p:txBody>
          <a:bodyPr/>
          <a:lstStyle/>
          <a:p>
            <a:pPr marL="0" indent="0" algn="just">
              <a:buFont typeface="Arial" panose="020B0604020202020204" pitchFamily="34" charset="0"/>
              <a:buNone/>
            </a:pPr>
            <a:r>
              <a:rPr lang="en-GB" altLang="en-US" sz="1800"/>
              <a:t>The ribbon contains a series of tabs that you can switch between. Each of these have a unique set of tools to work with your presentation differently. </a:t>
            </a:r>
          </a:p>
          <a:p>
            <a:pPr marL="0" indent="0" algn="just">
              <a:buFont typeface="Arial" panose="020B0604020202020204" pitchFamily="34" charset="0"/>
              <a:buNone/>
            </a:pPr>
            <a:r>
              <a:rPr lang="en-GB" altLang="en-US" sz="1800"/>
              <a:t>When you switch tabs on the ribbon, you'll see new buttons and options to change your presentation:</a:t>
            </a:r>
          </a:p>
        </p:txBody>
      </p:sp>
      <p:pic>
        <p:nvPicPr>
          <p:cNvPr id="12292" name="Picture 5">
            <a:extLst>
              <a:ext uri="{FF2B5EF4-FFF2-40B4-BE49-F238E27FC236}">
                <a16:creationId xmlns:a16="http://schemas.microsoft.com/office/drawing/2014/main" id="{666D61EB-B370-8F7A-BDE9-1B8E516C0C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3099"/>
          <a:stretch>
            <a:fillRect/>
          </a:stretch>
        </p:blipFill>
        <p:spPr bwMode="auto">
          <a:xfrm>
            <a:off x="95250" y="1477963"/>
            <a:ext cx="4462463"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3AC687F2-D516-E02A-6DE2-8ADEE91F4ADB}"/>
              </a:ext>
            </a:extLst>
          </p:cNvPr>
          <p:cNvSpPr txBox="1"/>
          <p:nvPr/>
        </p:nvSpPr>
        <p:spPr>
          <a:xfrm>
            <a:off x="4675188" y="1350963"/>
            <a:ext cx="4681537" cy="4408487"/>
          </a:xfrm>
          <a:prstGeom prst="rect">
            <a:avLst/>
          </a:prstGeom>
          <a:noFill/>
        </p:spPr>
        <p:txBody>
          <a:bodyPr>
            <a:spAutoFit/>
          </a:bodyPr>
          <a:lstStyle/>
          <a:p>
            <a:pPr marL="214313" indent="-214313">
              <a:buFont typeface="Arial" panose="020B0604020202020204" pitchFamily="34" charset="0"/>
              <a:buChar char="•"/>
              <a:defRPr/>
            </a:pPr>
            <a:r>
              <a:rPr lang="en-GB" sz="1650" b="1" dirty="0"/>
              <a:t>File</a:t>
            </a:r>
            <a:r>
              <a:rPr lang="en-GB" sz="1650" dirty="0"/>
              <a:t>. Save, share, and export your presentation.</a:t>
            </a:r>
          </a:p>
          <a:p>
            <a:pPr marL="214313" indent="-214313">
              <a:buFont typeface="Arial" panose="020B0604020202020204" pitchFamily="34" charset="0"/>
              <a:buChar char="•"/>
              <a:defRPr/>
            </a:pPr>
            <a:r>
              <a:rPr lang="en-GB" sz="1650" b="1" dirty="0"/>
              <a:t>Home</a:t>
            </a:r>
            <a:r>
              <a:rPr lang="en-GB" sz="1650" dirty="0"/>
              <a:t>. A general-purpose collection of the most common tools that you'll use in PowerPoint.</a:t>
            </a:r>
          </a:p>
          <a:p>
            <a:pPr marL="214313" indent="-214313">
              <a:buFont typeface="Arial" panose="020B0604020202020204" pitchFamily="34" charset="0"/>
              <a:buChar char="•"/>
              <a:defRPr/>
            </a:pPr>
            <a:r>
              <a:rPr lang="en-GB" sz="1650" b="1" dirty="0"/>
              <a:t>Insert</a:t>
            </a:r>
            <a:r>
              <a:rPr lang="en-GB" sz="1650" dirty="0"/>
              <a:t>. An all-in-one tool to add every imagine-able type of content, such as tables, pictures, charts, video, and more.</a:t>
            </a:r>
          </a:p>
          <a:p>
            <a:pPr marL="214313" indent="-214313">
              <a:buFont typeface="Arial" panose="020B0604020202020204" pitchFamily="34" charset="0"/>
              <a:buChar char="•"/>
              <a:defRPr/>
            </a:pPr>
            <a:r>
              <a:rPr lang="en-GB" sz="1650" b="1" dirty="0"/>
              <a:t>Design</a:t>
            </a:r>
            <a:r>
              <a:rPr lang="en-GB" sz="1650" dirty="0"/>
              <a:t>. Controls the look and feel of your presentation with theme and style settings.</a:t>
            </a:r>
          </a:p>
          <a:p>
            <a:pPr marL="214313" indent="-214313">
              <a:buFont typeface="Arial" panose="020B0604020202020204" pitchFamily="34" charset="0"/>
              <a:buChar char="•"/>
              <a:defRPr/>
            </a:pPr>
            <a:r>
              <a:rPr lang="en-GB" sz="1650" b="1" dirty="0"/>
              <a:t>Transitions</a:t>
            </a:r>
            <a:r>
              <a:rPr lang="en-GB" sz="1650" dirty="0"/>
              <a:t>. Add animations when you switch slides.</a:t>
            </a:r>
          </a:p>
          <a:p>
            <a:pPr marL="214313" indent="-214313">
              <a:buFont typeface="Arial" panose="020B0604020202020204" pitchFamily="34" charset="0"/>
              <a:buChar char="•"/>
              <a:defRPr/>
            </a:pPr>
            <a:r>
              <a:rPr lang="en-GB" sz="1650" b="1" dirty="0"/>
              <a:t>Animations</a:t>
            </a:r>
            <a:r>
              <a:rPr lang="en-GB" sz="1650" dirty="0"/>
              <a:t>. Controls the order and style that objects will enter or exit your slide with.</a:t>
            </a:r>
          </a:p>
          <a:p>
            <a:pPr marL="214313" indent="-214313">
              <a:buFont typeface="Arial" panose="020B0604020202020204" pitchFamily="34" charset="0"/>
              <a:buChar char="•"/>
              <a:defRPr/>
            </a:pPr>
            <a:r>
              <a:rPr lang="en-GB" sz="1650" b="1" dirty="0"/>
              <a:t>Slide Show</a:t>
            </a:r>
            <a:r>
              <a:rPr lang="en-GB" sz="1650" dirty="0"/>
              <a:t>. Control settings related to the way your presentation appears when sharing it with an audience.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E8B4275-BDB7-ECFA-799D-9CBBDBA51705}"/>
              </a:ext>
            </a:extLst>
          </p:cNvPr>
          <p:cNvSpPr>
            <a:spLocks noGrp="1"/>
          </p:cNvSpPr>
          <p:nvPr>
            <p:ph type="title"/>
          </p:nvPr>
        </p:nvSpPr>
        <p:spPr/>
        <p:txBody>
          <a:bodyPr/>
          <a:lstStyle/>
          <a:p>
            <a:r>
              <a:rPr lang="en-GB" altLang="en-US"/>
              <a:t>Microsoft PowerPoint</a:t>
            </a:r>
          </a:p>
        </p:txBody>
      </p:sp>
      <p:sp>
        <p:nvSpPr>
          <p:cNvPr id="13315" name="Content Placeholder 2">
            <a:extLst>
              <a:ext uri="{FF2B5EF4-FFF2-40B4-BE49-F238E27FC236}">
                <a16:creationId xmlns:a16="http://schemas.microsoft.com/office/drawing/2014/main" id="{37B7415D-A058-3E63-E396-64A8329E1358}"/>
              </a:ext>
            </a:extLst>
          </p:cNvPr>
          <p:cNvSpPr>
            <a:spLocks noGrp="1"/>
          </p:cNvSpPr>
          <p:nvPr>
            <p:ph idx="1"/>
          </p:nvPr>
        </p:nvSpPr>
        <p:spPr>
          <a:xfrm>
            <a:off x="98425" y="2201863"/>
            <a:ext cx="8816975" cy="2206625"/>
          </a:xfrm>
        </p:spPr>
        <p:txBody>
          <a:bodyPr/>
          <a:lstStyle/>
          <a:p>
            <a:pPr marL="0" indent="0" algn="ctr">
              <a:buFont typeface="Arial" panose="020B0604020202020204" pitchFamily="34" charset="0"/>
              <a:buNone/>
            </a:pPr>
            <a:r>
              <a:rPr lang="en-GB" altLang="en-US" sz="2400" b="1"/>
              <a:t>The Home Tab</a:t>
            </a:r>
          </a:p>
          <a:p>
            <a:pPr marL="0" indent="0" algn="ctr">
              <a:buFont typeface="Arial" panose="020B0604020202020204" pitchFamily="34" charset="0"/>
              <a:buNone/>
            </a:pPr>
            <a:r>
              <a:rPr lang="en-GB" altLang="en-US" sz="2400" b="1"/>
              <a:t>Use it for: a general selection of the most popular tools in PowerPoint.</a:t>
            </a:r>
          </a:p>
          <a:p>
            <a:pPr marL="0" indent="0" algn="ctr">
              <a:buFont typeface="Arial" panose="020B0604020202020204" pitchFamily="34" charset="0"/>
              <a:buNone/>
            </a:pPr>
            <a:r>
              <a:rPr lang="en-GB" altLang="en-US" sz="2400" b="1"/>
              <a:t>You usually stay on the Home tab when working in PowerPoint because it's got practically every tool you need</a:t>
            </a:r>
          </a:p>
        </p:txBody>
      </p:sp>
      <p:pic>
        <p:nvPicPr>
          <p:cNvPr id="13316" name="Picture 3">
            <a:extLst>
              <a:ext uri="{FF2B5EF4-FFF2-40B4-BE49-F238E27FC236}">
                <a16:creationId xmlns:a16="http://schemas.microsoft.com/office/drawing/2014/main" id="{6A1665CC-350D-D542-57F4-E69F4CA57B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1339"/>
          <a:stretch>
            <a:fillRect/>
          </a:stretch>
        </p:blipFill>
        <p:spPr bwMode="auto">
          <a:xfrm>
            <a:off x="0" y="4270375"/>
            <a:ext cx="913288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3F91DB6-C257-873F-3984-FC5E7A93CB89}"/>
              </a:ext>
            </a:extLst>
          </p:cNvPr>
          <p:cNvSpPr>
            <a:spLocks noGrp="1"/>
          </p:cNvSpPr>
          <p:nvPr>
            <p:ph type="title"/>
          </p:nvPr>
        </p:nvSpPr>
        <p:spPr/>
        <p:txBody>
          <a:bodyPr/>
          <a:lstStyle/>
          <a:p>
            <a:r>
              <a:rPr lang="en-GB" altLang="en-US"/>
              <a:t>Microsoft Powerpoint</a:t>
            </a:r>
          </a:p>
        </p:txBody>
      </p:sp>
      <p:sp>
        <p:nvSpPr>
          <p:cNvPr id="14339" name="Content Placeholder 2">
            <a:extLst>
              <a:ext uri="{FF2B5EF4-FFF2-40B4-BE49-F238E27FC236}">
                <a16:creationId xmlns:a16="http://schemas.microsoft.com/office/drawing/2014/main" id="{F9BD46FB-03CD-66D8-FBC6-05B287E9228A}"/>
              </a:ext>
            </a:extLst>
          </p:cNvPr>
          <p:cNvSpPr>
            <a:spLocks noGrp="1"/>
          </p:cNvSpPr>
          <p:nvPr>
            <p:ph idx="1"/>
          </p:nvPr>
        </p:nvSpPr>
        <p:spPr>
          <a:xfrm>
            <a:off x="327025" y="3787775"/>
            <a:ext cx="8816975" cy="2206625"/>
          </a:xfrm>
        </p:spPr>
        <p:txBody>
          <a:bodyPr/>
          <a:lstStyle/>
          <a:p>
            <a:pPr marL="0" indent="0" algn="ctr">
              <a:buFont typeface="Arial" panose="020B0604020202020204" pitchFamily="34" charset="0"/>
              <a:buNone/>
            </a:pPr>
            <a:r>
              <a:rPr lang="en-GB" altLang="en-US" sz="2400" b="1"/>
              <a:t>The Insert Tab</a:t>
            </a:r>
          </a:p>
          <a:p>
            <a:pPr marL="0" indent="0" algn="ctr">
              <a:buFont typeface="Arial" panose="020B0604020202020204" pitchFamily="34" charset="0"/>
              <a:buNone/>
            </a:pPr>
            <a:r>
              <a:rPr lang="en-GB" altLang="en-US" sz="2400" b="1"/>
              <a:t>When working on adding content to a slide, the Insert tab has every possible tool to add new content to a slide.</a:t>
            </a:r>
          </a:p>
          <a:p>
            <a:pPr marL="0" indent="0" algn="ctr">
              <a:buFont typeface="Arial" panose="020B0604020202020204" pitchFamily="34" charset="0"/>
              <a:buNone/>
            </a:pPr>
            <a:r>
              <a:rPr lang="en-GB" altLang="en-US" sz="2400" b="1"/>
              <a:t>Choose one of these types of objects to add it to the slide.</a:t>
            </a:r>
          </a:p>
        </p:txBody>
      </p:sp>
      <p:pic>
        <p:nvPicPr>
          <p:cNvPr id="14340" name="Picture 4">
            <a:extLst>
              <a:ext uri="{FF2B5EF4-FFF2-40B4-BE49-F238E27FC236}">
                <a16:creationId xmlns:a16="http://schemas.microsoft.com/office/drawing/2014/main" id="{F6DE6810-CBC1-A39C-B0E4-824857B05F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0139"/>
          <a:stretch>
            <a:fillRect/>
          </a:stretch>
        </p:blipFill>
        <p:spPr bwMode="auto">
          <a:xfrm>
            <a:off x="0" y="2365375"/>
            <a:ext cx="91440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69F238A-71B4-BB07-E0F0-59FF216C8EC1}"/>
              </a:ext>
            </a:extLst>
          </p:cNvPr>
          <p:cNvSpPr>
            <a:spLocks noGrp="1"/>
          </p:cNvSpPr>
          <p:nvPr>
            <p:ph type="title"/>
          </p:nvPr>
        </p:nvSpPr>
        <p:spPr/>
        <p:txBody>
          <a:bodyPr/>
          <a:lstStyle/>
          <a:p>
            <a:r>
              <a:rPr lang="en-GB" altLang="en-US"/>
              <a:t>Microsoft PowerPoint</a:t>
            </a:r>
          </a:p>
        </p:txBody>
      </p:sp>
      <p:sp>
        <p:nvSpPr>
          <p:cNvPr id="15363" name="Content Placeholder 2">
            <a:extLst>
              <a:ext uri="{FF2B5EF4-FFF2-40B4-BE49-F238E27FC236}">
                <a16:creationId xmlns:a16="http://schemas.microsoft.com/office/drawing/2014/main" id="{B2A89233-0AC5-AB34-15F3-98D42C9BFF15}"/>
              </a:ext>
            </a:extLst>
          </p:cNvPr>
          <p:cNvSpPr>
            <a:spLocks noGrp="1"/>
          </p:cNvSpPr>
          <p:nvPr>
            <p:ph idx="1"/>
          </p:nvPr>
        </p:nvSpPr>
        <p:spPr>
          <a:xfrm>
            <a:off x="98425" y="2201863"/>
            <a:ext cx="3956050" cy="3798887"/>
          </a:xfrm>
        </p:spPr>
        <p:txBody>
          <a:bodyPr/>
          <a:lstStyle/>
          <a:p>
            <a:pPr marL="0" indent="0" algn="ctr">
              <a:buFont typeface="Arial" panose="020B0604020202020204" pitchFamily="34" charset="0"/>
              <a:buNone/>
            </a:pPr>
            <a:r>
              <a:rPr lang="en-GB" altLang="en-US" sz="2400" b="1"/>
              <a:t>The difference between the default Normal view and Slide Sorter view. </a:t>
            </a:r>
          </a:p>
          <a:p>
            <a:pPr marL="0" indent="0" algn="ctr">
              <a:buFont typeface="Arial" panose="020B0604020202020204" pitchFamily="34" charset="0"/>
              <a:buNone/>
            </a:pPr>
            <a:r>
              <a:rPr lang="en-GB" altLang="en-US" sz="2400" b="1"/>
              <a:t>Normal view shows each slide front and centre. </a:t>
            </a:r>
          </a:p>
          <a:p>
            <a:pPr marL="0" indent="0" algn="ctr">
              <a:buFont typeface="Arial" panose="020B0604020202020204" pitchFamily="34" charset="0"/>
              <a:buNone/>
            </a:pPr>
            <a:r>
              <a:rPr lang="en-GB" altLang="en-US" sz="2400" b="1"/>
              <a:t>Slide Sorter view creates thumbnails that you can drag and drop to reorder the presentation</a:t>
            </a:r>
          </a:p>
        </p:txBody>
      </p:sp>
      <p:pic>
        <p:nvPicPr>
          <p:cNvPr id="15364" name="Picture 5">
            <a:extLst>
              <a:ext uri="{FF2B5EF4-FFF2-40B4-BE49-F238E27FC236}">
                <a16:creationId xmlns:a16="http://schemas.microsoft.com/office/drawing/2014/main" id="{85AA0D12-2A3A-C857-510D-CB49DFB2C6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601" r="2907"/>
          <a:stretch>
            <a:fillRect/>
          </a:stretch>
        </p:blipFill>
        <p:spPr bwMode="auto">
          <a:xfrm>
            <a:off x="4054475" y="2228850"/>
            <a:ext cx="5089525" cy="376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5DBEF3E-FB39-F2AE-8ACF-4069B58C27FA}"/>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7DA693DF-E9D6-0CC2-361D-64F287D61D8C}"/>
              </a:ext>
            </a:extLst>
          </p:cNvPr>
          <p:cNvSpPr>
            <a:spLocks noGrp="1"/>
          </p:cNvSpPr>
          <p:nvPr>
            <p:ph idx="1"/>
          </p:nvPr>
        </p:nvSpPr>
        <p:spPr>
          <a:xfrm>
            <a:off x="5189538" y="2239963"/>
            <a:ext cx="3954462" cy="3798887"/>
          </a:xfrm>
        </p:spPr>
        <p:txBody>
          <a:bodyPr>
            <a:normAutofit fontScale="70000" lnSpcReduction="20000"/>
          </a:bodyPr>
          <a:lstStyle/>
          <a:p>
            <a:pPr marL="0" indent="0" algn="ctr">
              <a:buFont typeface="Arial" panose="020B0604020202020204" pitchFamily="34" charset="0"/>
              <a:buNone/>
              <a:defRPr/>
            </a:pPr>
            <a:r>
              <a:rPr lang="en-GB" sz="2400" b="1" dirty="0"/>
              <a:t>The Design Tab</a:t>
            </a:r>
          </a:p>
          <a:p>
            <a:pPr marL="0" indent="0" algn="ctr">
              <a:buFont typeface="Arial" panose="020B0604020202020204" pitchFamily="34" charset="0"/>
              <a:buNone/>
              <a:defRPr/>
            </a:pPr>
            <a:r>
              <a:rPr lang="en-GB" sz="2400" b="1" dirty="0"/>
              <a:t>An attractive presentation can really grab your audience's attention. We use themes and styles in PowerPoint to add visual appeal to the presentation, and the Design tab really controls these settings.</a:t>
            </a:r>
          </a:p>
          <a:p>
            <a:pPr marL="0" indent="0" algn="ctr">
              <a:buFont typeface="Arial" panose="020B0604020202020204" pitchFamily="34" charset="0"/>
              <a:buNone/>
              <a:defRPr/>
            </a:pPr>
            <a:r>
              <a:rPr lang="en-GB" sz="2400" b="1" dirty="0"/>
              <a:t>Design Tab PowerPoint</a:t>
            </a:r>
          </a:p>
          <a:p>
            <a:pPr marL="0" indent="0" algn="ctr">
              <a:buFont typeface="Arial" panose="020B0604020202020204" pitchFamily="34" charset="0"/>
              <a:buNone/>
              <a:defRPr/>
            </a:pPr>
            <a:r>
              <a:rPr lang="en-GB" sz="2400" b="1" dirty="0"/>
              <a:t>Click on one of the theme thumbnails to transform the look and feel of the presentation.</a:t>
            </a:r>
          </a:p>
          <a:p>
            <a:pPr marL="0" indent="0" algn="ctr">
              <a:buFont typeface="Arial" panose="020B0604020202020204" pitchFamily="34" charset="0"/>
              <a:buNone/>
              <a:defRPr/>
            </a:pPr>
            <a:r>
              <a:rPr lang="en-GB" sz="2400" b="1" dirty="0"/>
              <a:t>On the Design tab, click one of the themes to restyle the presentation. Or, try out a different Style thumbnail to overhaul the colour theme.</a:t>
            </a:r>
          </a:p>
        </p:txBody>
      </p:sp>
      <p:pic>
        <p:nvPicPr>
          <p:cNvPr id="17412" name="Picture 3">
            <a:extLst>
              <a:ext uri="{FF2B5EF4-FFF2-40B4-BE49-F238E27FC236}">
                <a16:creationId xmlns:a16="http://schemas.microsoft.com/office/drawing/2014/main" id="{07285BE1-2A52-1D9F-4FE1-DE359A6341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870" r="6509"/>
          <a:stretch>
            <a:fillRect/>
          </a:stretch>
        </p:blipFill>
        <p:spPr bwMode="auto">
          <a:xfrm>
            <a:off x="107950" y="1916113"/>
            <a:ext cx="5189538"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8923A0F-9346-7F4E-976D-21891BB968A3}"/>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36244DA2-BB25-CFD9-9F1B-8BE8C7DDCF71}"/>
              </a:ext>
            </a:extLst>
          </p:cNvPr>
          <p:cNvSpPr>
            <a:spLocks noGrp="1"/>
          </p:cNvSpPr>
          <p:nvPr>
            <p:ph idx="1"/>
          </p:nvPr>
        </p:nvSpPr>
        <p:spPr>
          <a:xfrm>
            <a:off x="0" y="2239963"/>
            <a:ext cx="9144000" cy="3798887"/>
          </a:xfrm>
        </p:spPr>
        <p:txBody>
          <a:bodyPr>
            <a:normAutofit fontScale="92500" lnSpcReduction="20000"/>
          </a:bodyPr>
          <a:lstStyle/>
          <a:p>
            <a:pPr marL="0" indent="0" algn="ctr">
              <a:buFont typeface="Arial" panose="020B0604020202020204" pitchFamily="34" charset="0"/>
              <a:buNone/>
              <a:defRPr/>
            </a:pPr>
            <a:r>
              <a:rPr lang="en-GB" sz="2400" b="1" dirty="0"/>
              <a:t>Add Animations</a:t>
            </a:r>
          </a:p>
          <a:p>
            <a:pPr marL="0" indent="0" algn="ctr">
              <a:buFont typeface="Arial" panose="020B0604020202020204" pitchFamily="34" charset="0"/>
              <a:buNone/>
              <a:defRPr/>
            </a:pPr>
            <a:r>
              <a:rPr lang="en-GB" sz="2400" b="1" dirty="0"/>
              <a:t>You can animate the objects on your PowerPoint slides. PowerPoint provides four types of animations: Entrance, Emphasis, Exit, and Motion Paths. An Entrance animation determines the manner in which an object appears on a slide; for example, an object can move onto a slide. </a:t>
            </a:r>
          </a:p>
          <a:p>
            <a:pPr marL="0" indent="0" algn="ctr">
              <a:buFont typeface="Arial" panose="020B0604020202020204" pitchFamily="34" charset="0"/>
              <a:buNone/>
              <a:defRPr/>
            </a:pPr>
            <a:r>
              <a:rPr lang="en-GB" sz="2400" b="1" dirty="0"/>
              <a:t>An Emphasis animation does something to draw attention to an object; for example, the object can become larger. An Exit animation determines the manner in which an object leaves a slide; for example, an object can move off a slide. A Motion Paths animation determines how an object moves around a slide; for example, an object can move from left to right.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C1919A1-3F8C-876B-CB4F-0650FC2017EF}"/>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8411F4CE-8EA1-8A81-672C-ED4659290F31}"/>
              </a:ext>
            </a:extLst>
          </p:cNvPr>
          <p:cNvSpPr>
            <a:spLocks noGrp="1"/>
          </p:cNvSpPr>
          <p:nvPr>
            <p:ph idx="1"/>
          </p:nvPr>
        </p:nvSpPr>
        <p:spPr>
          <a:xfrm>
            <a:off x="20638" y="1773238"/>
            <a:ext cx="9144000" cy="3798887"/>
          </a:xfrm>
        </p:spPr>
        <p:txBody>
          <a:bodyPr>
            <a:normAutofit fontScale="85000" lnSpcReduction="20000"/>
          </a:bodyPr>
          <a:lstStyle/>
          <a:p>
            <a:pPr marL="0" indent="0" algn="ctr">
              <a:buFont typeface="Arial" panose="020B0604020202020204" pitchFamily="34" charset="0"/>
              <a:buNone/>
              <a:defRPr/>
            </a:pPr>
            <a:r>
              <a:rPr lang="en-GB" sz="2400" b="1" dirty="0"/>
              <a:t>Add Animations</a:t>
            </a:r>
          </a:p>
          <a:p>
            <a:pPr marL="0" indent="0" algn="ctr">
              <a:buFont typeface="Arial" panose="020B0604020202020204" pitchFamily="34" charset="0"/>
              <a:buNone/>
              <a:defRPr/>
            </a:pPr>
            <a:r>
              <a:rPr lang="en-GB" sz="2400" b="1" dirty="0"/>
              <a:t>After you add an animation, you can use the Custom Animation pane to modify it by choosing an effect. Choosing an effect enables you to define what starts the animation, its properties (such the direction from which an object moves onto the slide), and control the speed of the animation. In addition, you can have an animation start when you click the mouse, start along with the previous animation, or start at a specified time after the previous animation.</a:t>
            </a:r>
          </a:p>
          <a:p>
            <a:pPr marL="0" indent="0" algn="ctr">
              <a:buFont typeface="Arial" panose="020B0604020202020204" pitchFamily="34" charset="0"/>
              <a:buNone/>
              <a:defRPr/>
            </a:pPr>
            <a:endParaRPr lang="en-GB" sz="2400" b="1" dirty="0"/>
          </a:p>
          <a:p>
            <a:pPr marL="0" indent="0" algn="ctr">
              <a:buFont typeface="Arial" panose="020B0604020202020204" pitchFamily="34" charset="0"/>
              <a:buNone/>
              <a:defRPr/>
            </a:pPr>
            <a:r>
              <a:rPr lang="en-GB" sz="2400" b="1" dirty="0"/>
              <a:t>If the Auto Preview box is checked on the Custom Animation pane, PowerPoint provides you with preview of your animation after you create it and each time you modify it. You can also use the Play button Play Button on the Custom Animation pane to preview an animation.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3765348-50FF-54E9-4442-9C6C7837ACD7}"/>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2DD6480B-2275-03B6-3EF4-4944DEC7F440}"/>
              </a:ext>
            </a:extLst>
          </p:cNvPr>
          <p:cNvSpPr>
            <a:spLocks noGrp="1"/>
          </p:cNvSpPr>
          <p:nvPr>
            <p:ph idx="1"/>
          </p:nvPr>
        </p:nvSpPr>
        <p:spPr>
          <a:xfrm>
            <a:off x="17463" y="1773238"/>
            <a:ext cx="9144000" cy="3798887"/>
          </a:xfrm>
        </p:spPr>
        <p:txBody>
          <a:bodyPr>
            <a:normAutofit fontScale="92500" lnSpcReduction="20000"/>
          </a:bodyPr>
          <a:lstStyle/>
          <a:p>
            <a:pPr marL="0" indent="0" algn="ctr">
              <a:buFont typeface="Arial" panose="020B0604020202020204" pitchFamily="34" charset="0"/>
              <a:buNone/>
              <a:defRPr/>
            </a:pPr>
            <a:r>
              <a:rPr lang="en-GB" sz="2400" b="1" dirty="0"/>
              <a:t>To modify an effect:</a:t>
            </a:r>
          </a:p>
          <a:p>
            <a:pPr marL="0" indent="0" algn="ctr">
              <a:buFont typeface="Arial" panose="020B0604020202020204" pitchFamily="34" charset="0"/>
              <a:buNone/>
              <a:defRPr/>
            </a:pPr>
            <a:r>
              <a:rPr lang="en-GB" sz="2400" b="1" dirty="0"/>
              <a:t>Click the down arrow next to the Start field on the Custom Animations pane and then select the start method you want.</a:t>
            </a:r>
          </a:p>
          <a:p>
            <a:pPr marL="0" indent="0" algn="ctr">
              <a:buFont typeface="Arial" panose="020B0604020202020204" pitchFamily="34" charset="0"/>
              <a:buNone/>
              <a:defRPr/>
            </a:pPr>
            <a:r>
              <a:rPr lang="en-GB" sz="2400" b="1" dirty="0"/>
              <a:t>Click the down arrow next to the Property field on the Custom Animations pane and the select the property you want. The Property field might be labelled Direction, Size, or some other property.</a:t>
            </a:r>
          </a:p>
          <a:p>
            <a:pPr marL="0" indent="0" algn="ctr">
              <a:buFont typeface="Arial" panose="020B0604020202020204" pitchFamily="34" charset="0"/>
              <a:buNone/>
              <a:defRPr/>
            </a:pPr>
            <a:r>
              <a:rPr lang="en-GB" sz="2400" b="1" dirty="0"/>
              <a:t>Click the down arrow next to the Speed field on the Custom Animations pane and then select the speed you want to apply to your animation.</a:t>
            </a:r>
          </a:p>
          <a:p>
            <a:pPr marL="0" indent="0" algn="ctr">
              <a:buFont typeface="Arial" panose="020B0604020202020204" pitchFamily="34" charset="0"/>
              <a:buNone/>
              <a:defRPr/>
            </a:pPr>
            <a:r>
              <a:rPr lang="en-GB" sz="2400" b="1" dirty="0"/>
              <a:t>To preview the animation, click the Play button Play Button on the Custom Animations pane.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A00A47D6-0BBF-BA66-D24F-80BFFDD6692C}"/>
              </a:ext>
            </a:extLst>
          </p:cNvPr>
          <p:cNvSpPr>
            <a:spLocks noGrp="1"/>
          </p:cNvSpPr>
          <p:nvPr>
            <p:ph type="title"/>
          </p:nvPr>
        </p:nvSpPr>
        <p:spPr/>
        <p:txBody>
          <a:bodyPr/>
          <a:lstStyle/>
          <a:p>
            <a:r>
              <a:rPr lang="en-GB" altLang="en-US"/>
              <a:t>Microsoft PowerPoint</a:t>
            </a:r>
          </a:p>
        </p:txBody>
      </p:sp>
      <p:sp>
        <p:nvSpPr>
          <p:cNvPr id="21507" name="Content Placeholder 2">
            <a:extLst>
              <a:ext uri="{FF2B5EF4-FFF2-40B4-BE49-F238E27FC236}">
                <a16:creationId xmlns:a16="http://schemas.microsoft.com/office/drawing/2014/main" id="{C5CA1C37-70CC-ADD7-7329-ABF73B3EB7AC}"/>
              </a:ext>
            </a:extLst>
          </p:cNvPr>
          <p:cNvSpPr>
            <a:spLocks noGrp="1"/>
          </p:cNvSpPr>
          <p:nvPr>
            <p:ph idx="1"/>
          </p:nvPr>
        </p:nvSpPr>
        <p:spPr>
          <a:xfrm>
            <a:off x="36513" y="1550988"/>
            <a:ext cx="9144000" cy="482600"/>
          </a:xfrm>
        </p:spPr>
        <p:txBody>
          <a:bodyPr/>
          <a:lstStyle/>
          <a:p>
            <a:pPr marL="0" indent="0" algn="ctr">
              <a:buFont typeface="Arial" panose="020B0604020202020204" pitchFamily="34" charset="0"/>
              <a:buNone/>
            </a:pPr>
            <a:r>
              <a:rPr lang="en-GB" altLang="en-US" sz="2400" b="1"/>
              <a:t>Add an Animation to a Slide</a:t>
            </a:r>
          </a:p>
        </p:txBody>
      </p:sp>
      <p:sp>
        <p:nvSpPr>
          <p:cNvPr id="21508" name="TextBox 4">
            <a:extLst>
              <a:ext uri="{FF2B5EF4-FFF2-40B4-BE49-F238E27FC236}">
                <a16:creationId xmlns:a16="http://schemas.microsoft.com/office/drawing/2014/main" id="{4F5D83F9-789A-D48D-167C-AC0F591910BD}"/>
              </a:ext>
            </a:extLst>
          </p:cNvPr>
          <p:cNvSpPr txBox="1">
            <a:spLocks noChangeArrowheads="1"/>
          </p:cNvSpPr>
          <p:nvPr/>
        </p:nvSpPr>
        <p:spPr bwMode="auto">
          <a:xfrm>
            <a:off x="36513" y="2041525"/>
            <a:ext cx="5359400"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57175" indent="-2571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 typeface="Myriad Pro"/>
              <a:buAutoNum type="arabicPeriod"/>
            </a:pPr>
            <a:r>
              <a:rPr lang="en-GB" altLang="en-US" sz="1800">
                <a:latin typeface="Arial" panose="020B0604020202020204" pitchFamily="34" charset="0"/>
              </a:rPr>
              <a:t>Click Slide 2 on the Slides tab.</a:t>
            </a:r>
          </a:p>
          <a:p>
            <a:pPr>
              <a:spcBef>
                <a:spcPct val="0"/>
              </a:spcBef>
              <a:buFont typeface="Myriad Pro"/>
              <a:buAutoNum type="arabicPeriod"/>
            </a:pPr>
            <a:r>
              <a:rPr lang="en-GB" altLang="en-US" sz="1800">
                <a:latin typeface="Arial" panose="020B0604020202020204" pitchFamily="34" charset="0"/>
              </a:rPr>
              <a:t>Select "Start saving early."</a:t>
            </a:r>
          </a:p>
          <a:p>
            <a:pPr>
              <a:spcBef>
                <a:spcPct val="0"/>
              </a:spcBef>
              <a:buFont typeface="Myriad Pro"/>
              <a:buAutoNum type="arabicPeriod"/>
            </a:pPr>
            <a:r>
              <a:rPr lang="en-GB" altLang="en-US" sz="1800">
                <a:latin typeface="Arial" panose="020B0604020202020204" pitchFamily="34" charset="0"/>
              </a:rPr>
              <a:t>Choose the Animations tab.</a:t>
            </a:r>
          </a:p>
          <a:p>
            <a:pPr>
              <a:spcBef>
                <a:spcPct val="0"/>
              </a:spcBef>
              <a:buFont typeface="Myriad Pro"/>
              <a:buAutoNum type="arabicPeriod"/>
            </a:pPr>
            <a:r>
              <a:rPr lang="en-GB" altLang="en-US" sz="1800">
                <a:latin typeface="Arial" panose="020B0604020202020204" pitchFamily="34" charset="0"/>
              </a:rPr>
              <a:t>Click the Custom Animation button Custom Animation Button. The Custom Animation pane appears.</a:t>
            </a:r>
          </a:p>
          <a:p>
            <a:pPr>
              <a:spcBef>
                <a:spcPct val="0"/>
              </a:spcBef>
              <a:buFont typeface="Myriad Pro"/>
              <a:buAutoNum type="arabicPeriod"/>
            </a:pPr>
            <a:r>
              <a:rPr lang="en-GB" altLang="en-US" sz="1800">
                <a:latin typeface="Arial" panose="020B0604020202020204" pitchFamily="34" charset="0"/>
              </a:rPr>
              <a:t>Click the Add Effect button Add Effect Button. A menu appears.</a:t>
            </a:r>
          </a:p>
          <a:p>
            <a:pPr>
              <a:spcBef>
                <a:spcPct val="0"/>
              </a:spcBef>
              <a:buFont typeface="Myriad Pro"/>
              <a:buAutoNum type="arabicPeriod"/>
            </a:pPr>
            <a:r>
              <a:rPr lang="en-GB" altLang="en-US" sz="1800">
                <a:latin typeface="Arial" panose="020B0604020202020204" pitchFamily="34" charset="0"/>
              </a:rPr>
              <a:t>Choose Entrance. A submenu appears.</a:t>
            </a:r>
          </a:p>
          <a:p>
            <a:pPr>
              <a:spcBef>
                <a:spcPct val="0"/>
              </a:spcBef>
              <a:buFont typeface="Myriad Pro"/>
              <a:buAutoNum type="arabicPeriod"/>
            </a:pPr>
            <a:r>
              <a:rPr lang="en-GB" altLang="en-US" sz="1800">
                <a:latin typeface="Arial" panose="020B0604020202020204" pitchFamily="34" charset="0"/>
              </a:rPr>
              <a:t>Click Fly In. PowerPoint applies the effect. If the Auto preview box is checked, PowerPoint automatically provides you with a preview of the animation.</a:t>
            </a:r>
          </a:p>
        </p:txBody>
      </p:sp>
      <p:pic>
        <p:nvPicPr>
          <p:cNvPr id="21509" name="Picture 5">
            <a:extLst>
              <a:ext uri="{FF2B5EF4-FFF2-40B4-BE49-F238E27FC236}">
                <a16:creationId xmlns:a16="http://schemas.microsoft.com/office/drawing/2014/main" id="{BF3393EE-8649-8A9A-7E86-C8593CD6F2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913" y="2168525"/>
            <a:ext cx="37846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DDE00D0-73C0-3B1E-5845-5A07B7BBCBBE}"/>
              </a:ext>
            </a:extLst>
          </p:cNvPr>
          <p:cNvSpPr>
            <a:spLocks noGrp="1"/>
          </p:cNvSpPr>
          <p:nvPr>
            <p:ph type="title"/>
          </p:nvPr>
        </p:nvSpPr>
        <p:spPr/>
        <p:txBody>
          <a:bodyPr/>
          <a:lstStyle/>
          <a:p>
            <a:r>
              <a:rPr lang="en-GB" altLang="en-US"/>
              <a:t>Microsoft PowerPoint</a:t>
            </a:r>
          </a:p>
        </p:txBody>
      </p:sp>
      <p:sp>
        <p:nvSpPr>
          <p:cNvPr id="5" name="TextBox 4">
            <a:extLst>
              <a:ext uri="{FF2B5EF4-FFF2-40B4-BE49-F238E27FC236}">
                <a16:creationId xmlns:a16="http://schemas.microsoft.com/office/drawing/2014/main" id="{C04911CB-8941-CA28-DC11-A06E6FAD5C6D}"/>
              </a:ext>
            </a:extLst>
          </p:cNvPr>
          <p:cNvSpPr txBox="1"/>
          <p:nvPr/>
        </p:nvSpPr>
        <p:spPr>
          <a:xfrm>
            <a:off x="4729163" y="1916113"/>
            <a:ext cx="4305300" cy="3648075"/>
          </a:xfrm>
          <a:prstGeom prst="rect">
            <a:avLst/>
          </a:prstGeom>
          <a:noFill/>
        </p:spPr>
        <p:txBody>
          <a:bodyPr>
            <a:spAutoFit/>
          </a:bodyPr>
          <a:lstStyle/>
          <a:p>
            <a:pPr>
              <a:defRPr/>
            </a:pPr>
            <a:r>
              <a:rPr lang="en-GB" sz="2100" dirty="0"/>
              <a:t>Modify the Effect</a:t>
            </a:r>
          </a:p>
          <a:p>
            <a:pPr marL="257175" indent="-257175">
              <a:buFont typeface="+mj-lt"/>
              <a:buAutoNum type="arabicPeriod"/>
              <a:defRPr/>
            </a:pPr>
            <a:r>
              <a:rPr lang="en-GB" sz="2100" dirty="0"/>
              <a:t>Custom Animation Dialog Box</a:t>
            </a:r>
          </a:p>
          <a:p>
            <a:pPr marL="257175" indent="-257175">
              <a:buFont typeface="+mj-lt"/>
              <a:buAutoNum type="arabicPeriod"/>
              <a:defRPr/>
            </a:pPr>
            <a:r>
              <a:rPr lang="en-GB" sz="2100" dirty="0"/>
              <a:t>Click the down arrow next to the Start field and then select After Previous.</a:t>
            </a:r>
          </a:p>
          <a:p>
            <a:pPr marL="257175" indent="-257175">
              <a:buFont typeface="+mj-lt"/>
              <a:buAutoNum type="arabicPeriod"/>
              <a:defRPr/>
            </a:pPr>
            <a:r>
              <a:rPr lang="en-GB" sz="2100" dirty="0"/>
              <a:t>Click the down arrow next to the Direction field and then select From Bottom.</a:t>
            </a:r>
          </a:p>
          <a:p>
            <a:pPr marL="257175" indent="-257175">
              <a:buFont typeface="+mj-lt"/>
              <a:buAutoNum type="arabicPeriod"/>
              <a:defRPr/>
            </a:pPr>
            <a:r>
              <a:rPr lang="en-GB" sz="2100" dirty="0"/>
              <a:t>Click the down arrow next to the Speed field and then select Medium.</a:t>
            </a:r>
          </a:p>
        </p:txBody>
      </p:sp>
      <p:pic>
        <p:nvPicPr>
          <p:cNvPr id="22532" name="Picture 7">
            <a:extLst>
              <a:ext uri="{FF2B5EF4-FFF2-40B4-BE49-F238E27FC236}">
                <a16:creationId xmlns:a16="http://schemas.microsoft.com/office/drawing/2014/main" id="{4214DD41-1975-9ED6-0DDC-29BC38CCAB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 y="2468563"/>
            <a:ext cx="4383088" cy="331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3060F44-2427-2654-3F77-3408CD7AC731}"/>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5816B324-971A-B334-4C4B-1397888C945B}"/>
              </a:ext>
            </a:extLst>
          </p:cNvPr>
          <p:cNvSpPr>
            <a:spLocks noGrp="1"/>
          </p:cNvSpPr>
          <p:nvPr>
            <p:ph idx="1"/>
          </p:nvPr>
        </p:nvSpPr>
        <p:spPr>
          <a:xfrm>
            <a:off x="3671888" y="1628775"/>
            <a:ext cx="5472112" cy="3798888"/>
          </a:xfrm>
        </p:spPr>
        <p:txBody>
          <a:bodyPr>
            <a:normAutofit fontScale="85000" lnSpcReduction="10000"/>
          </a:bodyPr>
          <a:lstStyle/>
          <a:p>
            <a:pPr marL="0" indent="0" algn="ctr">
              <a:buFont typeface="Arial" panose="020B0604020202020204" pitchFamily="34" charset="0"/>
              <a:buNone/>
              <a:defRPr/>
            </a:pPr>
            <a:r>
              <a:rPr lang="en-GB" sz="2400" b="1" dirty="0"/>
              <a:t>Add Transitions</a:t>
            </a:r>
          </a:p>
          <a:p>
            <a:pPr marL="0" indent="0" algn="ctr">
              <a:buFont typeface="Arial" panose="020B0604020202020204" pitchFamily="34" charset="0"/>
              <a:buNone/>
              <a:defRPr/>
            </a:pPr>
            <a:r>
              <a:rPr lang="en-GB" sz="2400" b="1" dirty="0"/>
              <a:t>Transitions determine how your presentations move from one slide to the next. For example, a slide can move up onto the screen and replace the previous slide. PowerPoint provides several transition methods. You can add sound to a transition and you can control its speed. You can apply a transition to selected slides or to all of the slides in your presentation.</a:t>
            </a:r>
          </a:p>
          <a:p>
            <a:pPr marL="0" indent="0" algn="ctr">
              <a:buFont typeface="Arial" panose="020B0604020202020204" pitchFamily="34" charset="0"/>
              <a:buNone/>
              <a:defRPr/>
            </a:pPr>
            <a:r>
              <a:rPr lang="en-GB" sz="2400" b="1" dirty="0"/>
              <a:t>A transition can occur when the presenter clicks the mouse or after the amount of time you specify.</a:t>
            </a:r>
          </a:p>
        </p:txBody>
      </p:sp>
      <p:pic>
        <p:nvPicPr>
          <p:cNvPr id="23556" name="Picture 3">
            <a:extLst>
              <a:ext uri="{FF2B5EF4-FFF2-40B4-BE49-F238E27FC236}">
                <a16:creationId xmlns:a16="http://schemas.microsoft.com/office/drawing/2014/main" id="{2FB683A5-05C8-5F85-A115-59DB4DD07D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288" y="1628775"/>
            <a:ext cx="3530600" cy="379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15A6787-85CC-D2EB-8CE4-1522746B85AD}"/>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001FEC38-AFE0-741C-B213-5E9C2DB25EEE}"/>
              </a:ext>
            </a:extLst>
          </p:cNvPr>
          <p:cNvSpPr>
            <a:spLocks noGrp="1"/>
          </p:cNvSpPr>
          <p:nvPr>
            <p:ph idx="1"/>
          </p:nvPr>
        </p:nvSpPr>
        <p:spPr>
          <a:xfrm>
            <a:off x="149225" y="1530350"/>
            <a:ext cx="4422775" cy="3797300"/>
          </a:xfrm>
        </p:spPr>
        <p:txBody>
          <a:bodyPr>
            <a:normAutofit fontScale="70000" lnSpcReduction="20000"/>
          </a:bodyPr>
          <a:lstStyle/>
          <a:p>
            <a:pPr marL="0" indent="0" algn="ctr">
              <a:buFont typeface="Arial" panose="020B0604020202020204" pitchFamily="34" charset="0"/>
              <a:buNone/>
              <a:defRPr/>
            </a:pPr>
            <a:r>
              <a:rPr lang="en-GB" sz="2400" b="1" dirty="0"/>
              <a:t>To apply a transition to selected slides:</a:t>
            </a:r>
          </a:p>
          <a:p>
            <a:pPr marL="385763" indent="-385763">
              <a:buFont typeface="+mj-lt"/>
              <a:buAutoNum type="arabicPeriod"/>
              <a:defRPr/>
            </a:pPr>
            <a:r>
              <a:rPr lang="en-GB" sz="2400" b="1" dirty="0"/>
              <a:t>On the Slides tab, hold down the Ctrl key and then click the slides to which you want to apply the transition.</a:t>
            </a:r>
          </a:p>
          <a:p>
            <a:pPr marL="385763" indent="-385763">
              <a:buFont typeface="+mj-lt"/>
              <a:buAutoNum type="arabicPeriod"/>
              <a:defRPr/>
            </a:pPr>
            <a:r>
              <a:rPr lang="en-GB" sz="2400" b="1" dirty="0"/>
              <a:t>Choose the Animations tab.</a:t>
            </a:r>
          </a:p>
          <a:p>
            <a:pPr marL="385763" indent="-385763">
              <a:buFont typeface="+mj-lt"/>
              <a:buAutoNum type="arabicPeriod"/>
              <a:defRPr/>
            </a:pPr>
            <a:r>
              <a:rPr lang="en-GB" sz="2400" b="1" dirty="0"/>
              <a:t>Click the More button More Button in the Transition to this Slide group. A menu of transitions appears.</a:t>
            </a:r>
          </a:p>
          <a:p>
            <a:pPr marL="385763" indent="-385763">
              <a:buFont typeface="+mj-lt"/>
              <a:buAutoNum type="arabicPeriod"/>
              <a:defRPr/>
            </a:pPr>
            <a:r>
              <a:rPr lang="en-GB" sz="2400" b="1" dirty="0"/>
              <a:t>Click the transition you want to apply. PowerPoint applies the transition. As you roll your pointer over each transition, PowerPoint provides you with a live preview of the transition.</a:t>
            </a:r>
          </a:p>
        </p:txBody>
      </p:sp>
      <p:sp>
        <p:nvSpPr>
          <p:cNvPr id="4" name="Content Placeholder 2">
            <a:extLst>
              <a:ext uri="{FF2B5EF4-FFF2-40B4-BE49-F238E27FC236}">
                <a16:creationId xmlns:a16="http://schemas.microsoft.com/office/drawing/2014/main" id="{EB718F10-E3B9-9005-808D-8872FB227D1F}"/>
              </a:ext>
            </a:extLst>
          </p:cNvPr>
          <p:cNvSpPr txBox="1">
            <a:spLocks/>
          </p:cNvSpPr>
          <p:nvPr/>
        </p:nvSpPr>
        <p:spPr>
          <a:xfrm>
            <a:off x="4752975" y="1530350"/>
            <a:ext cx="4421188" cy="3797300"/>
          </a:xfrm>
          <a:prstGeom prst="rect">
            <a:avLst/>
          </a:prstGeom>
        </p:spPr>
        <p:txBody>
          <a:bodyPr lIns="68580" tIns="34290" rIns="68580" bIns="34290">
            <a:normAutofit fontScale="85000" lnSpcReduction="2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lgn="ctr">
              <a:buFont typeface="Wingdings" pitchFamily="2" charset="2"/>
              <a:buNone/>
              <a:defRPr/>
            </a:pPr>
            <a:r>
              <a:rPr lang="en-GB" sz="2400" b="1" dirty="0"/>
              <a:t>To apply a transition to all slides:</a:t>
            </a:r>
          </a:p>
          <a:p>
            <a:pPr marL="385763" indent="-385763">
              <a:buFont typeface="+mj-lt"/>
              <a:buAutoNum type="arabicPeriod"/>
              <a:defRPr/>
            </a:pPr>
            <a:r>
              <a:rPr lang="en-GB" sz="2400" b="1" dirty="0"/>
              <a:t>Choose the Animations tab.</a:t>
            </a:r>
          </a:p>
          <a:p>
            <a:pPr marL="385763" indent="-385763">
              <a:buFont typeface="+mj-lt"/>
              <a:buAutoNum type="arabicPeriod"/>
              <a:defRPr/>
            </a:pPr>
            <a:r>
              <a:rPr lang="en-GB" sz="2400" b="1" dirty="0"/>
              <a:t>Click the More button More Button in the Transition to this Slide group. A menu of transitions appears.</a:t>
            </a:r>
          </a:p>
          <a:p>
            <a:pPr marL="385763" indent="-385763">
              <a:buFont typeface="+mj-lt"/>
              <a:buAutoNum type="arabicPeriod"/>
              <a:defRPr/>
            </a:pPr>
            <a:r>
              <a:rPr lang="en-GB" sz="2400" b="1" dirty="0"/>
              <a:t>Click the transition you want to apply. As you roll your pointer over each transition, PowerPoint provides you with a live preview of the transition.</a:t>
            </a:r>
          </a:p>
          <a:p>
            <a:pPr marL="385763" indent="-385763">
              <a:buFont typeface="+mj-lt"/>
              <a:buAutoNum type="arabicPeriod"/>
              <a:defRPr/>
            </a:pPr>
            <a:r>
              <a:rPr lang="en-GB" sz="2400" b="1" dirty="0"/>
              <a:t>Click the Apply to All button Apply To All Button in the Transition to This Slide group.</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712D9B3-9011-12EE-08BF-1803D00B8DE6}"/>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C61C7782-F7B6-F3D1-FED1-0ECDF2F871CF}"/>
              </a:ext>
            </a:extLst>
          </p:cNvPr>
          <p:cNvSpPr>
            <a:spLocks noGrp="1"/>
          </p:cNvSpPr>
          <p:nvPr>
            <p:ph idx="1"/>
          </p:nvPr>
        </p:nvSpPr>
        <p:spPr>
          <a:xfrm>
            <a:off x="3175" y="1720850"/>
            <a:ext cx="5414963" cy="3798888"/>
          </a:xfrm>
        </p:spPr>
        <p:txBody>
          <a:bodyPr>
            <a:normAutofit/>
          </a:bodyPr>
          <a:lstStyle/>
          <a:p>
            <a:pPr marL="0" indent="0">
              <a:buFont typeface="Arial" panose="020B0604020202020204" pitchFamily="34" charset="0"/>
              <a:buNone/>
              <a:defRPr/>
            </a:pPr>
            <a:r>
              <a:rPr lang="en-GB" sz="1800" dirty="0">
                <a:latin typeface="Arial" panose="020B0604020202020204" pitchFamily="34" charset="0"/>
              </a:rPr>
              <a:t>To add a sound to a transition:</a:t>
            </a:r>
          </a:p>
          <a:p>
            <a:pPr>
              <a:buFont typeface="+mj-lt"/>
              <a:buAutoNum type="arabicPeriod"/>
              <a:defRPr/>
            </a:pPr>
            <a:r>
              <a:rPr lang="en-GB" sz="1800" dirty="0">
                <a:latin typeface="Arial" panose="020B0604020202020204" pitchFamily="34" charset="0"/>
              </a:rPr>
              <a:t>Choose the Animations tab.</a:t>
            </a:r>
          </a:p>
          <a:p>
            <a:pPr>
              <a:buFont typeface="+mj-lt"/>
              <a:buAutoNum type="arabicPeriod"/>
              <a:defRPr/>
            </a:pPr>
            <a:r>
              <a:rPr lang="en-GB" sz="1800" dirty="0">
                <a:latin typeface="Arial" panose="020B0604020202020204" pitchFamily="34" charset="0"/>
              </a:rPr>
              <a:t>Click the down arrow next to the Transition Sound field and then click the sound you want. As you roll your pointer over each sound, PowerPoint plays the sound.</a:t>
            </a:r>
          </a:p>
          <a:p>
            <a:pPr marL="0" indent="0">
              <a:buFont typeface="Arial" panose="020B0604020202020204" pitchFamily="34" charset="0"/>
              <a:buNone/>
              <a:defRPr/>
            </a:pPr>
            <a:endParaRPr lang="en-GB" sz="1800" dirty="0">
              <a:latin typeface="Arial" panose="020B0604020202020204" pitchFamily="34" charset="0"/>
            </a:endParaRPr>
          </a:p>
          <a:p>
            <a:pPr marL="0" indent="0">
              <a:buFont typeface="Arial" panose="020B0604020202020204" pitchFamily="34" charset="0"/>
              <a:buNone/>
              <a:defRPr/>
            </a:pPr>
            <a:r>
              <a:rPr lang="en-GB" sz="1800" dirty="0">
                <a:latin typeface="Arial" panose="020B0604020202020204" pitchFamily="34" charset="0"/>
              </a:rPr>
              <a:t>To set the speed of a transition:</a:t>
            </a:r>
          </a:p>
          <a:p>
            <a:pPr>
              <a:buFont typeface="+mj-lt"/>
              <a:buAutoNum type="arabicPeriod"/>
              <a:defRPr/>
            </a:pPr>
            <a:r>
              <a:rPr lang="en-GB" sz="1800" dirty="0">
                <a:latin typeface="Arial" panose="020B0604020202020204" pitchFamily="34" charset="0"/>
              </a:rPr>
              <a:t>Choose the Animations tab.</a:t>
            </a:r>
          </a:p>
          <a:p>
            <a:pPr>
              <a:buFont typeface="+mj-lt"/>
              <a:buAutoNum type="arabicPeriod"/>
              <a:defRPr/>
            </a:pPr>
            <a:r>
              <a:rPr lang="en-GB" sz="1800" dirty="0">
                <a:latin typeface="Arial" panose="020B0604020202020204" pitchFamily="34" charset="0"/>
              </a:rPr>
              <a:t>Click the down arrow next to the Transition Speed field and then click the speed you want.</a:t>
            </a:r>
          </a:p>
        </p:txBody>
      </p:sp>
      <p:pic>
        <p:nvPicPr>
          <p:cNvPr id="25604" name="Picture 7" descr="A close-up of a document&#10;&#10;Description automatically generated with low confidence">
            <a:extLst>
              <a:ext uri="{FF2B5EF4-FFF2-40B4-BE49-F238E27FC236}">
                <a16:creationId xmlns:a16="http://schemas.microsoft.com/office/drawing/2014/main" id="{02DE21AE-0999-2655-77C7-69A4D834B2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8613" y="1700213"/>
            <a:ext cx="3529012" cy="379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5B19E64-C004-842C-5EC8-1E9B8A1AB31E}"/>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4B7F21FC-8C08-2011-C44B-7D672DA1E206}"/>
              </a:ext>
            </a:extLst>
          </p:cNvPr>
          <p:cNvSpPr>
            <a:spLocks noGrp="1"/>
          </p:cNvSpPr>
          <p:nvPr>
            <p:ph idx="1"/>
          </p:nvPr>
        </p:nvSpPr>
        <p:spPr>
          <a:xfrm>
            <a:off x="4129088" y="2230438"/>
            <a:ext cx="5014912" cy="3798887"/>
          </a:xfrm>
        </p:spPr>
        <p:txBody>
          <a:bodyPr>
            <a:normAutofit/>
          </a:bodyPr>
          <a:lstStyle/>
          <a:p>
            <a:pPr marL="0" indent="0">
              <a:buFont typeface="Arial" panose="020B0604020202020204" pitchFamily="34" charset="0"/>
              <a:buNone/>
              <a:defRPr/>
            </a:pPr>
            <a:r>
              <a:rPr lang="en-GB" sz="1800" dirty="0">
                <a:latin typeface="Arial" panose="020B0604020202020204" pitchFamily="34" charset="0"/>
              </a:rPr>
              <a:t>To add a sound to a transition:</a:t>
            </a:r>
          </a:p>
          <a:p>
            <a:pPr>
              <a:buFont typeface="+mj-lt"/>
              <a:buAutoNum type="arabicPeriod"/>
              <a:defRPr/>
            </a:pPr>
            <a:r>
              <a:rPr lang="en-GB" sz="1800" dirty="0">
                <a:latin typeface="Arial" panose="020B0604020202020204" pitchFamily="34" charset="0"/>
              </a:rPr>
              <a:t>Choose the Animations tab.</a:t>
            </a:r>
          </a:p>
          <a:p>
            <a:pPr>
              <a:buFont typeface="+mj-lt"/>
              <a:buAutoNum type="arabicPeriod"/>
              <a:defRPr/>
            </a:pPr>
            <a:r>
              <a:rPr lang="en-GB" sz="1800" dirty="0">
                <a:latin typeface="Arial" panose="020B0604020202020204" pitchFamily="34" charset="0"/>
              </a:rPr>
              <a:t>Click the down arrow next to the Transition Sound field and then click the sound you want. As you roll your pointer over each sound, PowerPoint plays the sound.</a:t>
            </a:r>
          </a:p>
          <a:p>
            <a:pPr marL="0" indent="0">
              <a:buFont typeface="Arial" panose="020B0604020202020204" pitchFamily="34" charset="0"/>
              <a:buNone/>
              <a:defRPr/>
            </a:pPr>
            <a:endParaRPr lang="en-GB" sz="1800" dirty="0">
              <a:latin typeface="Arial" panose="020B0604020202020204" pitchFamily="34" charset="0"/>
            </a:endParaRPr>
          </a:p>
          <a:p>
            <a:pPr marL="0" indent="0">
              <a:buFont typeface="Arial" panose="020B0604020202020204" pitchFamily="34" charset="0"/>
              <a:buNone/>
              <a:defRPr/>
            </a:pPr>
            <a:r>
              <a:rPr lang="en-GB" sz="1800" dirty="0">
                <a:latin typeface="Arial" panose="020B0604020202020204" pitchFamily="34" charset="0"/>
              </a:rPr>
              <a:t>To set the speed of a transition:</a:t>
            </a:r>
          </a:p>
          <a:p>
            <a:pPr>
              <a:buFont typeface="+mj-lt"/>
              <a:buAutoNum type="arabicPeriod"/>
              <a:defRPr/>
            </a:pPr>
            <a:r>
              <a:rPr lang="en-GB" sz="1800" dirty="0">
                <a:latin typeface="Arial" panose="020B0604020202020204" pitchFamily="34" charset="0"/>
              </a:rPr>
              <a:t>Choose the Animations tab.</a:t>
            </a:r>
          </a:p>
          <a:p>
            <a:pPr>
              <a:buFont typeface="+mj-lt"/>
              <a:buAutoNum type="arabicPeriod"/>
              <a:defRPr/>
            </a:pPr>
            <a:r>
              <a:rPr lang="en-GB" sz="1800" dirty="0">
                <a:latin typeface="Arial" panose="020B0604020202020204" pitchFamily="34" charset="0"/>
              </a:rPr>
              <a:t>Click the down arrow next to the Transition Speed field and then click the speed you want.</a:t>
            </a:r>
          </a:p>
        </p:txBody>
      </p:sp>
      <p:pic>
        <p:nvPicPr>
          <p:cNvPr id="26628" name="Picture 2" descr="Sound GIF - Find on GIFER">
            <a:extLst>
              <a:ext uri="{FF2B5EF4-FFF2-40B4-BE49-F238E27FC236}">
                <a16:creationId xmlns:a16="http://schemas.microsoft.com/office/drawing/2014/main" id="{BABA85B1-839E-198E-2CA9-8744D9B14837}"/>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2228850"/>
            <a:ext cx="4129088"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51172B3-8E5F-765D-01CE-A1CDF9D47CAD}"/>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55CCCFF6-D958-C14D-A8BE-B48E9C0C77C7}"/>
              </a:ext>
            </a:extLst>
          </p:cNvPr>
          <p:cNvSpPr>
            <a:spLocks noGrp="1"/>
          </p:cNvSpPr>
          <p:nvPr>
            <p:ph idx="1"/>
          </p:nvPr>
        </p:nvSpPr>
        <p:spPr>
          <a:xfrm>
            <a:off x="0" y="1700213"/>
            <a:ext cx="5014913" cy="3798887"/>
          </a:xfrm>
        </p:spPr>
        <p:txBody>
          <a:bodyPr>
            <a:normAutofit lnSpcReduction="10000"/>
          </a:bodyPr>
          <a:lstStyle/>
          <a:p>
            <a:pPr marL="0" indent="0">
              <a:buFont typeface="Arial" panose="020B0604020202020204" pitchFamily="34" charset="0"/>
              <a:buNone/>
              <a:defRPr/>
            </a:pPr>
            <a:r>
              <a:rPr lang="en-GB" sz="1800" dirty="0">
                <a:latin typeface="Arial" panose="020B0604020202020204" pitchFamily="34" charset="0"/>
              </a:rPr>
              <a:t>Slide Master is a tool used in Microsoft PowerPoint to create slide templates. </a:t>
            </a:r>
          </a:p>
          <a:p>
            <a:pPr marL="0" indent="0">
              <a:buFont typeface="Arial" panose="020B0604020202020204" pitchFamily="34" charset="0"/>
              <a:buNone/>
              <a:defRPr/>
            </a:pPr>
            <a:r>
              <a:rPr lang="en-GB" sz="1800" dirty="0">
                <a:latin typeface="Arial" panose="020B0604020202020204" pitchFamily="34" charset="0"/>
              </a:rPr>
              <a:t>Slide Master can save slide layouts, including the background, colour, fonts, effects, positioning, etc. </a:t>
            </a:r>
          </a:p>
          <a:p>
            <a:pPr marL="0" indent="0">
              <a:buFont typeface="Arial" panose="020B0604020202020204" pitchFamily="34" charset="0"/>
              <a:buNone/>
              <a:defRPr/>
            </a:pPr>
            <a:r>
              <a:rPr lang="en-GB" sz="1800" dirty="0">
                <a:latin typeface="Arial" panose="020B0604020202020204" pitchFamily="34" charset="0"/>
              </a:rPr>
              <a:t>One benefit to using Slide Master is that you can make universal changes to every current and future slide within your presentation by only adjusting the Slide Master. </a:t>
            </a:r>
          </a:p>
          <a:p>
            <a:pPr marL="0" indent="0">
              <a:buFont typeface="Arial" panose="020B0604020202020204" pitchFamily="34" charset="0"/>
              <a:buNone/>
              <a:defRPr/>
            </a:pPr>
            <a:r>
              <a:rPr lang="en-GB" sz="1800" dirty="0">
                <a:latin typeface="Arial" panose="020B0604020202020204" pitchFamily="34" charset="0"/>
              </a:rPr>
              <a:t>You can also embed images and other graphics you don’t want touched into slides associated with a Slide Master. This keeps them in the background and out of the way when you are editing slide content.</a:t>
            </a:r>
          </a:p>
        </p:txBody>
      </p:sp>
      <p:pic>
        <p:nvPicPr>
          <p:cNvPr id="27652" name="Picture 3">
            <a:extLst>
              <a:ext uri="{FF2B5EF4-FFF2-40B4-BE49-F238E27FC236}">
                <a16:creationId xmlns:a16="http://schemas.microsoft.com/office/drawing/2014/main" id="{0C139F0A-80A0-73F4-904A-34D6685764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4913" y="1711325"/>
            <a:ext cx="4129087"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D47F0C8-F83E-C2C8-F2C1-A5B02082EFEA}"/>
              </a:ext>
            </a:extLst>
          </p:cNvPr>
          <p:cNvSpPr>
            <a:spLocks noGrp="1"/>
          </p:cNvSpPr>
          <p:nvPr>
            <p:ph type="title"/>
          </p:nvPr>
        </p:nvSpPr>
        <p:spPr/>
        <p:txBody>
          <a:bodyPr/>
          <a:lstStyle/>
          <a:p>
            <a:r>
              <a:rPr lang="en-GB" altLang="en-US"/>
              <a:t>Microsoft PowerPoint</a:t>
            </a:r>
          </a:p>
        </p:txBody>
      </p:sp>
      <p:sp>
        <p:nvSpPr>
          <p:cNvPr id="28675" name="Content Placeholder 2">
            <a:extLst>
              <a:ext uri="{FF2B5EF4-FFF2-40B4-BE49-F238E27FC236}">
                <a16:creationId xmlns:a16="http://schemas.microsoft.com/office/drawing/2014/main" id="{49F90A2C-0B0D-DB35-C74E-C3C979961C04}"/>
              </a:ext>
            </a:extLst>
          </p:cNvPr>
          <p:cNvSpPr>
            <a:spLocks noGrp="1"/>
          </p:cNvSpPr>
          <p:nvPr>
            <p:ph idx="1"/>
          </p:nvPr>
        </p:nvSpPr>
        <p:spPr>
          <a:xfrm>
            <a:off x="4751388" y="1916113"/>
            <a:ext cx="4392612" cy="3557587"/>
          </a:xfrm>
        </p:spPr>
        <p:txBody>
          <a:bodyPr/>
          <a:lstStyle/>
          <a:p>
            <a:pPr marL="0" indent="0">
              <a:buFont typeface="Arial" panose="020B0604020202020204" pitchFamily="34" charset="0"/>
              <a:buNone/>
            </a:pPr>
            <a:r>
              <a:rPr lang="en-GB" altLang="en-US" sz="1800">
                <a:latin typeface="Arial" panose="020B0604020202020204" pitchFamily="34" charset="0"/>
              </a:rPr>
              <a:t>Once in Slide Master, you can create and edit slide layouts just as you would edit any other PowerPoint slide. </a:t>
            </a:r>
          </a:p>
          <a:p>
            <a:pPr marL="0" indent="0">
              <a:buFont typeface="Arial" panose="020B0604020202020204" pitchFamily="34" charset="0"/>
              <a:buNone/>
            </a:pPr>
            <a:r>
              <a:rPr lang="en-GB" altLang="en-US" sz="1800">
                <a:latin typeface="Arial" panose="020B0604020202020204" pitchFamily="34" charset="0"/>
              </a:rPr>
              <a:t>Remember, this acts as a template, so you only want to put content into the slide that will be universal for every slide. </a:t>
            </a:r>
          </a:p>
          <a:p>
            <a:pPr marL="0" indent="0">
              <a:buFont typeface="Arial" panose="020B0604020202020204" pitchFamily="34" charset="0"/>
              <a:buNone/>
            </a:pPr>
            <a:r>
              <a:rPr lang="en-GB" altLang="en-US" sz="1800">
                <a:latin typeface="Arial" panose="020B0604020202020204" pitchFamily="34" charset="0"/>
              </a:rPr>
              <a:t>You can create as many Slide Masters as you would like, with each one acting as its own template.</a:t>
            </a:r>
          </a:p>
        </p:txBody>
      </p:sp>
      <p:pic>
        <p:nvPicPr>
          <p:cNvPr id="28676" name="Picture 4">
            <a:extLst>
              <a:ext uri="{FF2B5EF4-FFF2-40B4-BE49-F238E27FC236}">
                <a16:creationId xmlns:a16="http://schemas.microsoft.com/office/drawing/2014/main" id="{6D6D64F2-4041-06B6-1430-0103219E02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 y="1538288"/>
            <a:ext cx="4692650" cy="378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2E34069-46C9-2E38-4E48-A62AEFD441C9}"/>
              </a:ext>
            </a:extLst>
          </p:cNvPr>
          <p:cNvSpPr>
            <a:spLocks noGrp="1"/>
          </p:cNvSpPr>
          <p:nvPr>
            <p:ph type="title"/>
          </p:nvPr>
        </p:nvSpPr>
        <p:spPr/>
        <p:txBody>
          <a:bodyPr/>
          <a:lstStyle/>
          <a:p>
            <a:r>
              <a:rPr lang="en-GB" altLang="en-US"/>
              <a:t>Microsoft PowerPoint</a:t>
            </a:r>
          </a:p>
        </p:txBody>
      </p:sp>
      <p:sp>
        <p:nvSpPr>
          <p:cNvPr id="3" name="Content Placeholder 2">
            <a:extLst>
              <a:ext uri="{FF2B5EF4-FFF2-40B4-BE49-F238E27FC236}">
                <a16:creationId xmlns:a16="http://schemas.microsoft.com/office/drawing/2014/main" id="{E49BF43D-049E-ACA6-6A8C-85926CD3D55E}"/>
              </a:ext>
            </a:extLst>
          </p:cNvPr>
          <p:cNvSpPr>
            <a:spLocks noGrp="1"/>
          </p:cNvSpPr>
          <p:nvPr>
            <p:ph idx="1"/>
          </p:nvPr>
        </p:nvSpPr>
        <p:spPr>
          <a:xfrm>
            <a:off x="0" y="2459038"/>
            <a:ext cx="3749675" cy="3557587"/>
          </a:xfrm>
        </p:spPr>
        <p:txBody>
          <a:bodyPr>
            <a:normAutofit fontScale="92500" lnSpcReduction="20000"/>
          </a:bodyPr>
          <a:lstStyle/>
          <a:p>
            <a:pPr marL="0" indent="0">
              <a:buFont typeface="Arial" panose="020B0604020202020204" pitchFamily="34" charset="0"/>
              <a:buNone/>
              <a:defRPr/>
            </a:pPr>
            <a:r>
              <a:rPr lang="en-GB" sz="1800" dirty="0">
                <a:latin typeface="Arial" panose="020B0604020202020204" pitchFamily="34" charset="0"/>
              </a:rPr>
              <a:t>Now, you can apply these masters to your actual presentation. Go to your Home tab and click Layout to see a menu of all of the layouts associated with the Slide Masters you have created. </a:t>
            </a:r>
          </a:p>
          <a:p>
            <a:pPr marL="0" indent="0">
              <a:buFont typeface="Arial" panose="020B0604020202020204" pitchFamily="34" charset="0"/>
              <a:buNone/>
              <a:defRPr/>
            </a:pPr>
            <a:r>
              <a:rPr lang="en-GB" sz="1800" dirty="0">
                <a:latin typeface="Arial" panose="020B0604020202020204" pitchFamily="34" charset="0"/>
              </a:rPr>
              <a:t>Click the one you want to apply to the slide – and the rest is easy. </a:t>
            </a:r>
          </a:p>
          <a:p>
            <a:pPr marL="0" indent="0">
              <a:buFont typeface="Arial" panose="020B0604020202020204" pitchFamily="34" charset="0"/>
              <a:buNone/>
              <a:defRPr/>
            </a:pPr>
            <a:r>
              <a:rPr lang="en-GB" sz="1800" dirty="0">
                <a:latin typeface="Arial" panose="020B0604020202020204" pitchFamily="34" charset="0"/>
              </a:rPr>
              <a:t>Any time you want to change your slide layout, just go back to Home &gt; Layout to see the menu of all your masters and select a new one.</a:t>
            </a:r>
          </a:p>
          <a:p>
            <a:pPr marL="0" indent="0">
              <a:buFont typeface="Arial" panose="020B0604020202020204" pitchFamily="34" charset="0"/>
              <a:buNone/>
              <a:defRPr/>
            </a:pPr>
            <a:endParaRPr lang="en-GB" sz="1800" dirty="0">
              <a:latin typeface="Arial" panose="020B0604020202020204" pitchFamily="34" charset="0"/>
            </a:endParaRPr>
          </a:p>
          <a:p>
            <a:pPr marL="0" indent="0">
              <a:buFont typeface="Arial" panose="020B0604020202020204" pitchFamily="34" charset="0"/>
              <a:buNone/>
              <a:defRPr/>
            </a:pPr>
            <a:r>
              <a:rPr lang="en-GB" sz="1800" dirty="0">
                <a:latin typeface="Arial" panose="020B0604020202020204" pitchFamily="34" charset="0"/>
              </a:rPr>
              <a:t> </a:t>
            </a:r>
          </a:p>
        </p:txBody>
      </p:sp>
      <p:pic>
        <p:nvPicPr>
          <p:cNvPr id="29700" name="Picture 3">
            <a:extLst>
              <a:ext uri="{FF2B5EF4-FFF2-40B4-BE49-F238E27FC236}">
                <a16:creationId xmlns:a16="http://schemas.microsoft.com/office/drawing/2014/main" id="{4AB24A2F-FBCF-D98B-B272-E84EFFE473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195"/>
          <a:stretch>
            <a:fillRect/>
          </a:stretch>
        </p:blipFill>
        <p:spPr bwMode="auto">
          <a:xfrm>
            <a:off x="3692525" y="1539875"/>
            <a:ext cx="5451475"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101C8B0D-9970-8D23-CA99-C408F8F20ADF}"/>
              </a:ext>
            </a:extLst>
          </p:cNvPr>
          <p:cNvSpPr txBox="1">
            <a:spLocks noGrp="1"/>
          </p:cNvSpPr>
          <p:nvPr>
            <p:ph type="title"/>
          </p:nvPr>
        </p:nvSpPr>
        <p:spPr>
          <a:xfrm>
            <a:off x="1544638" y="1371600"/>
            <a:ext cx="2544762" cy="685800"/>
          </a:xfrm>
        </p:spPr>
        <p:txBody>
          <a:bodyPr lIns="0" tIns="9525" rIns="0" bIns="0" rtlCol="0">
            <a:spAutoFit/>
          </a:bodyPr>
          <a:lstStyle/>
          <a:p>
            <a:pPr marL="9525">
              <a:spcBef>
                <a:spcPts val="75"/>
              </a:spcBef>
              <a:defRPr/>
            </a:pPr>
            <a:r>
              <a:rPr spc="-4" dirty="0">
                <a:latin typeface="Arial"/>
                <a:cs typeface="Arial"/>
              </a:rPr>
              <a:t>Outl</a:t>
            </a:r>
            <a:r>
              <a:rPr spc="4" dirty="0">
                <a:latin typeface="Arial"/>
                <a:cs typeface="Arial"/>
              </a:rPr>
              <a:t>i</a:t>
            </a:r>
            <a:r>
              <a:rPr spc="-4" dirty="0">
                <a:latin typeface="Arial"/>
                <a:cs typeface="Arial"/>
              </a:rPr>
              <a:t>ne</a:t>
            </a:r>
          </a:p>
        </p:txBody>
      </p:sp>
      <p:sp>
        <p:nvSpPr>
          <p:cNvPr id="30723" name="object 3">
            <a:extLst>
              <a:ext uri="{FF2B5EF4-FFF2-40B4-BE49-F238E27FC236}">
                <a16:creationId xmlns:a16="http://schemas.microsoft.com/office/drawing/2014/main" id="{7454CED4-F4BA-900E-70A0-41CCFF33CA16}"/>
              </a:ext>
            </a:extLst>
          </p:cNvPr>
          <p:cNvSpPr txBox="1">
            <a:spLocks noChangeArrowheads="1"/>
          </p:cNvSpPr>
          <p:nvPr/>
        </p:nvSpPr>
        <p:spPr bwMode="auto">
          <a:xfrm>
            <a:off x="0" y="2273300"/>
            <a:ext cx="4357688" cy="315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84163"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585788" indent="-214313">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100">
                <a:latin typeface="Arial" panose="020B0604020202020204" pitchFamily="34" charset="0"/>
              </a:rPr>
              <a:t>Make your 1</a:t>
            </a:r>
            <a:r>
              <a:rPr lang="en-US" altLang="en-US" sz="1800" baseline="29000">
                <a:latin typeface="Arial" panose="020B0604020202020204" pitchFamily="34" charset="0"/>
              </a:rPr>
              <a:t>st </a:t>
            </a:r>
            <a:r>
              <a:rPr lang="en-US" altLang="en-US" sz="2100">
                <a:latin typeface="Arial" panose="020B0604020202020204" pitchFamily="34" charset="0"/>
              </a:rPr>
              <a:t>or 2</a:t>
            </a:r>
            <a:r>
              <a:rPr lang="en-US" altLang="en-US" sz="1800" baseline="29000">
                <a:latin typeface="Arial" panose="020B0604020202020204" pitchFamily="34" charset="0"/>
              </a:rPr>
              <a:t>nd </a:t>
            </a:r>
            <a:r>
              <a:rPr lang="en-US" altLang="en-US" sz="2100">
                <a:latin typeface="Arial" panose="020B0604020202020204" pitchFamily="34" charset="0"/>
              </a:rPr>
              <a:t>slide an outline of your  presentation</a:t>
            </a:r>
          </a:p>
          <a:p>
            <a:pPr lvl="1">
              <a:spcBef>
                <a:spcPts val="425"/>
              </a:spcBef>
              <a:buClr>
                <a:srgbClr val="9999CC"/>
              </a:buClr>
              <a:buSzPct val="80000"/>
              <a:buFont typeface="Symbol" panose="05050102010706020507" pitchFamily="18" charset="2"/>
              <a:buChar char=""/>
            </a:pPr>
            <a:r>
              <a:rPr lang="en-US" altLang="en-US" sz="1800">
                <a:latin typeface="Arial" panose="020B0604020202020204" pitchFamily="34" charset="0"/>
              </a:rPr>
              <a:t>Ex: previous slide</a:t>
            </a:r>
          </a:p>
          <a:p>
            <a:pPr>
              <a:spcBef>
                <a:spcPts val="600"/>
              </a:spcBef>
              <a:buClr>
                <a:srgbClr val="00007C"/>
              </a:buClr>
              <a:buSzPct val="75000"/>
              <a:buFont typeface="Symbol" panose="05050102010706020507" pitchFamily="18" charset="2"/>
              <a:buChar char="■"/>
            </a:pPr>
            <a:r>
              <a:rPr lang="en-US" altLang="en-US" sz="2100">
                <a:latin typeface="Arial" panose="020B0604020202020204" pitchFamily="34" charset="0"/>
              </a:rPr>
              <a:t>Follow the order of your outline for the rest  of the presentation</a:t>
            </a:r>
          </a:p>
          <a:p>
            <a:pPr>
              <a:spcBef>
                <a:spcPts val="588"/>
              </a:spcBef>
              <a:buClr>
                <a:srgbClr val="00007C"/>
              </a:buClr>
              <a:buSzPct val="75000"/>
              <a:buFont typeface="Symbol" panose="05050102010706020507" pitchFamily="18" charset="2"/>
              <a:buChar char="■"/>
            </a:pPr>
            <a:r>
              <a:rPr lang="en-US" altLang="en-US" sz="2100">
                <a:latin typeface="Arial" panose="020B0604020202020204" pitchFamily="34" charset="0"/>
              </a:rPr>
              <a:t>Only place main points on the outline slide</a:t>
            </a:r>
          </a:p>
          <a:p>
            <a:pPr lvl="1">
              <a:spcBef>
                <a:spcPts val="525"/>
              </a:spcBef>
              <a:buClr>
                <a:srgbClr val="9999CC"/>
              </a:buClr>
              <a:buSzPct val="80000"/>
              <a:buFont typeface="Symbol" panose="05050102010706020507" pitchFamily="18" charset="2"/>
              <a:buChar char=""/>
            </a:pPr>
            <a:r>
              <a:rPr lang="en-US" altLang="en-US" sz="1800">
                <a:latin typeface="Arial" panose="020B0604020202020204" pitchFamily="34" charset="0"/>
              </a:rPr>
              <a:t>Ex: Use the titles of each slide as main points</a:t>
            </a:r>
          </a:p>
        </p:txBody>
      </p:sp>
      <p:pic>
        <p:nvPicPr>
          <p:cNvPr id="30724" name="Picture 3">
            <a:extLst>
              <a:ext uri="{FF2B5EF4-FFF2-40B4-BE49-F238E27FC236}">
                <a16:creationId xmlns:a16="http://schemas.microsoft.com/office/drawing/2014/main" id="{89BB27A2-2BA8-3FB1-CDF3-533DE24677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7700" y="2220913"/>
            <a:ext cx="4686300" cy="3779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15512568-6C52-7E0A-9889-D681590F0CE8}"/>
              </a:ext>
            </a:extLst>
          </p:cNvPr>
          <p:cNvSpPr txBox="1">
            <a:spLocks noGrp="1"/>
          </p:cNvSpPr>
          <p:nvPr>
            <p:ph type="title"/>
          </p:nvPr>
        </p:nvSpPr>
        <p:spPr>
          <a:xfrm>
            <a:off x="1544638" y="1031875"/>
            <a:ext cx="4252912" cy="1365250"/>
          </a:xfrm>
        </p:spPr>
        <p:txBody>
          <a:bodyPr lIns="0" tIns="9525" rIns="0" bIns="0" rtlCol="0">
            <a:spAutoFit/>
          </a:bodyPr>
          <a:lstStyle/>
          <a:p>
            <a:pPr marL="9525">
              <a:spcBef>
                <a:spcPts val="75"/>
              </a:spcBef>
              <a:defRPr/>
            </a:pPr>
            <a:r>
              <a:rPr spc="-4" dirty="0">
                <a:latin typeface="Arial"/>
                <a:cs typeface="Arial"/>
              </a:rPr>
              <a:t>Slide</a:t>
            </a:r>
            <a:r>
              <a:rPr spc="-11" dirty="0">
                <a:latin typeface="Arial"/>
                <a:cs typeface="Arial"/>
              </a:rPr>
              <a:t> </a:t>
            </a:r>
            <a:r>
              <a:rPr spc="-8" dirty="0">
                <a:latin typeface="Arial"/>
                <a:cs typeface="Arial"/>
              </a:rPr>
              <a:t>Structure</a:t>
            </a:r>
            <a:r>
              <a:rPr spc="-23" dirty="0">
                <a:latin typeface="Arial"/>
                <a:cs typeface="Arial"/>
              </a:rPr>
              <a:t> </a:t>
            </a:r>
            <a:r>
              <a:rPr dirty="0">
                <a:latin typeface="Arial"/>
                <a:cs typeface="Arial"/>
              </a:rPr>
              <a:t>–</a:t>
            </a:r>
            <a:r>
              <a:rPr spc="-15" dirty="0">
                <a:latin typeface="Arial"/>
                <a:cs typeface="Arial"/>
              </a:rPr>
              <a:t> </a:t>
            </a:r>
            <a:r>
              <a:rPr spc="-4" dirty="0">
                <a:latin typeface="Arial"/>
                <a:cs typeface="Arial"/>
              </a:rPr>
              <a:t>Good</a:t>
            </a:r>
          </a:p>
        </p:txBody>
      </p:sp>
      <p:sp>
        <p:nvSpPr>
          <p:cNvPr id="31747" name="object 3">
            <a:extLst>
              <a:ext uri="{FF2B5EF4-FFF2-40B4-BE49-F238E27FC236}">
                <a16:creationId xmlns:a16="http://schemas.microsoft.com/office/drawing/2014/main" id="{4F4D91B5-4FF1-63BB-7B89-B55C88D6C417}"/>
              </a:ext>
            </a:extLst>
          </p:cNvPr>
          <p:cNvSpPr txBox="1">
            <a:spLocks noChangeArrowheads="1"/>
          </p:cNvSpPr>
          <p:nvPr/>
        </p:nvSpPr>
        <p:spPr bwMode="auto">
          <a:xfrm>
            <a:off x="5133975" y="2239963"/>
            <a:ext cx="4010025" cy="320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84163"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400">
                <a:latin typeface="Arial" panose="020B0604020202020204" pitchFamily="34" charset="0"/>
              </a:rPr>
              <a:t>Use 1-2 slides per minute of your  presentation</a:t>
            </a:r>
          </a:p>
          <a:p>
            <a:pPr>
              <a:spcBef>
                <a:spcPts val="500"/>
              </a:spcBef>
              <a:buClr>
                <a:srgbClr val="00007C"/>
              </a:buClr>
              <a:buSzPct val="75000"/>
              <a:buFont typeface="Symbol" panose="05050102010706020507" pitchFamily="18" charset="2"/>
              <a:buChar char="■"/>
            </a:pPr>
            <a:r>
              <a:rPr lang="en-US" altLang="en-US" sz="2400">
                <a:latin typeface="Arial" panose="020B0604020202020204" pitchFamily="34" charset="0"/>
              </a:rPr>
              <a:t>Write in point form, not complete  sentences</a:t>
            </a:r>
          </a:p>
          <a:p>
            <a:pPr>
              <a:spcBef>
                <a:spcPts val="600"/>
              </a:spcBef>
              <a:buClr>
                <a:srgbClr val="00007C"/>
              </a:buClr>
              <a:buSzPct val="75000"/>
              <a:buFont typeface="Symbol" panose="05050102010706020507" pitchFamily="18" charset="2"/>
              <a:buChar char="■"/>
            </a:pPr>
            <a:r>
              <a:rPr lang="en-US" altLang="en-US" sz="2400">
                <a:latin typeface="Arial" panose="020B0604020202020204" pitchFamily="34" charset="0"/>
              </a:rPr>
              <a:t>Include 4-5 points per slide</a:t>
            </a:r>
          </a:p>
          <a:p>
            <a:pPr>
              <a:spcBef>
                <a:spcPts val="588"/>
              </a:spcBef>
              <a:buClr>
                <a:srgbClr val="00007C"/>
              </a:buClr>
              <a:buSzPct val="75000"/>
              <a:buFont typeface="Symbol" panose="05050102010706020507" pitchFamily="18" charset="2"/>
              <a:buChar char="■"/>
            </a:pPr>
            <a:r>
              <a:rPr lang="en-US" altLang="en-US" sz="2400">
                <a:latin typeface="Arial" panose="020B0604020202020204" pitchFamily="34" charset="0"/>
              </a:rPr>
              <a:t>Avoid wordiness: use key words and  phrases only</a:t>
            </a:r>
          </a:p>
        </p:txBody>
      </p:sp>
      <p:pic>
        <p:nvPicPr>
          <p:cNvPr id="31748" name="Picture 3">
            <a:extLst>
              <a:ext uri="{FF2B5EF4-FFF2-40B4-BE49-F238E27FC236}">
                <a16:creationId xmlns:a16="http://schemas.microsoft.com/office/drawing/2014/main" id="{D78EF66A-3148-CB13-2185-C2C912EA0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81225"/>
            <a:ext cx="4965700" cy="381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E62054ED-649A-EDF0-7CDA-D7408A315143}"/>
              </a:ext>
            </a:extLst>
          </p:cNvPr>
          <p:cNvSpPr txBox="1">
            <a:spLocks noGrp="1"/>
          </p:cNvSpPr>
          <p:nvPr>
            <p:ph type="title"/>
          </p:nvPr>
        </p:nvSpPr>
        <p:spPr>
          <a:xfrm>
            <a:off x="1763713" y="476250"/>
            <a:ext cx="3883025" cy="1363663"/>
          </a:xfrm>
        </p:spPr>
        <p:txBody>
          <a:bodyPr lIns="0" tIns="9525" rIns="0" bIns="0" rtlCol="0">
            <a:spAutoFit/>
          </a:bodyPr>
          <a:lstStyle/>
          <a:p>
            <a:pPr marL="9525">
              <a:spcBef>
                <a:spcPts val="75"/>
              </a:spcBef>
              <a:defRPr/>
            </a:pPr>
            <a:r>
              <a:rPr spc="-4" dirty="0">
                <a:latin typeface="Arial"/>
                <a:cs typeface="Arial"/>
              </a:rPr>
              <a:t>Slide</a:t>
            </a:r>
            <a:r>
              <a:rPr spc="-11" dirty="0">
                <a:latin typeface="Arial"/>
                <a:cs typeface="Arial"/>
              </a:rPr>
              <a:t> </a:t>
            </a:r>
            <a:r>
              <a:rPr spc="-8" dirty="0">
                <a:latin typeface="Arial"/>
                <a:cs typeface="Arial"/>
              </a:rPr>
              <a:t>Structure</a:t>
            </a:r>
            <a:r>
              <a:rPr spc="-23" dirty="0">
                <a:latin typeface="Arial"/>
                <a:cs typeface="Arial"/>
              </a:rPr>
              <a:t> </a:t>
            </a:r>
            <a:r>
              <a:rPr dirty="0">
                <a:latin typeface="Arial"/>
                <a:cs typeface="Arial"/>
              </a:rPr>
              <a:t>-</a:t>
            </a:r>
            <a:r>
              <a:rPr spc="-8" dirty="0">
                <a:latin typeface="Arial"/>
                <a:cs typeface="Arial"/>
              </a:rPr>
              <a:t> </a:t>
            </a:r>
            <a:r>
              <a:rPr spc="-4" dirty="0">
                <a:latin typeface="Arial"/>
                <a:cs typeface="Arial"/>
              </a:rPr>
              <a:t>Bad</a:t>
            </a:r>
          </a:p>
        </p:txBody>
      </p:sp>
      <p:sp>
        <p:nvSpPr>
          <p:cNvPr id="32771" name="object 3">
            <a:extLst>
              <a:ext uri="{FF2B5EF4-FFF2-40B4-BE49-F238E27FC236}">
                <a16:creationId xmlns:a16="http://schemas.microsoft.com/office/drawing/2014/main" id="{186880BC-6B45-44E9-B35E-AFE1FA627B0F}"/>
              </a:ext>
            </a:extLst>
          </p:cNvPr>
          <p:cNvSpPr txBox="1">
            <a:spLocks noChangeArrowheads="1"/>
          </p:cNvSpPr>
          <p:nvPr/>
        </p:nvSpPr>
        <p:spPr bwMode="auto">
          <a:xfrm>
            <a:off x="219075" y="1865313"/>
            <a:ext cx="5427663" cy="3703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6196" rIns="0" bIns="0">
            <a:spAutoFit/>
          </a:bodyPr>
          <a:lstStyle>
            <a:lvl1pPr marL="17463">
              <a:spcBef>
                <a:spcPct val="20000"/>
              </a:spcBef>
              <a:buFont typeface="Arial" panose="020B0604020202020204" pitchFamily="34" charset="0"/>
              <a:buChar char="•"/>
              <a:tabLst>
                <a:tab pos="276225" algn="l"/>
                <a:tab pos="2159000" algn="l"/>
                <a:tab pos="2919413"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76225" algn="l"/>
                <a:tab pos="2159000" algn="l"/>
                <a:tab pos="2919413"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76225" algn="l"/>
                <a:tab pos="2159000" algn="l"/>
                <a:tab pos="2919413"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76225" algn="l"/>
                <a:tab pos="2159000" algn="l"/>
                <a:tab pos="2919413"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76225" algn="l"/>
                <a:tab pos="2159000" algn="l"/>
                <a:tab pos="2919413"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76225" algn="l"/>
                <a:tab pos="2159000" algn="l"/>
                <a:tab pos="2919413"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76225" algn="l"/>
                <a:tab pos="2159000" algn="l"/>
                <a:tab pos="2919413"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76225" algn="l"/>
                <a:tab pos="2159000" algn="l"/>
                <a:tab pos="2919413"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76225" algn="l"/>
                <a:tab pos="2159000" algn="l"/>
                <a:tab pos="2919413" algn="l"/>
              </a:tabLst>
              <a:defRPr sz="2000">
                <a:solidFill>
                  <a:schemeClr val="tx1"/>
                </a:solidFill>
                <a:latin typeface="Myriad Pro"/>
              </a:defRPr>
            </a:lvl9pPr>
          </a:lstStyle>
          <a:p>
            <a:pPr>
              <a:lnSpc>
                <a:spcPct val="90000"/>
              </a:lnSpc>
              <a:spcBef>
                <a:spcPts val="363"/>
              </a:spcBef>
              <a:buClr>
                <a:srgbClr val="00007C"/>
              </a:buClr>
              <a:buSzPct val="75000"/>
              <a:buFontTx/>
              <a:buNone/>
            </a:pPr>
            <a:r>
              <a:rPr lang="en-US" altLang="en-US" sz="2400">
                <a:latin typeface="Arial" panose="020B0604020202020204" pitchFamily="34" charset="0"/>
              </a:rPr>
              <a:t>This page contains too many words for a  presentation slide.	It is not written in point  form, making it difficult both for your  audience to read and for you to present  each point. Although there are exactly the  same number of points on this slide as the  previous slide, it looks much more  complicated.	In short, your audience will  spend too much time trying to read this  paragraph instead of listening to you.</a:t>
            </a:r>
          </a:p>
        </p:txBody>
      </p:sp>
      <p:pic>
        <p:nvPicPr>
          <p:cNvPr id="32772" name="Picture 3">
            <a:extLst>
              <a:ext uri="{FF2B5EF4-FFF2-40B4-BE49-F238E27FC236}">
                <a16:creationId xmlns:a16="http://schemas.microsoft.com/office/drawing/2014/main" id="{AA5EF96B-DA4A-2BBB-FD37-161F4EAAC0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625" y="1890713"/>
            <a:ext cx="3716338" cy="381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A639D767-78BF-FFF9-2E6A-59F3DAE34FFA}"/>
              </a:ext>
            </a:extLst>
          </p:cNvPr>
          <p:cNvSpPr txBox="1">
            <a:spLocks noGrp="1"/>
          </p:cNvSpPr>
          <p:nvPr>
            <p:ph type="title"/>
          </p:nvPr>
        </p:nvSpPr>
        <p:spPr>
          <a:xfrm>
            <a:off x="1544638" y="1031875"/>
            <a:ext cx="4252912" cy="1365250"/>
          </a:xfrm>
        </p:spPr>
        <p:txBody>
          <a:bodyPr lIns="0" tIns="9525" rIns="0" bIns="0" rtlCol="0">
            <a:spAutoFit/>
          </a:bodyPr>
          <a:lstStyle/>
          <a:p>
            <a:pPr marL="9525">
              <a:spcBef>
                <a:spcPts val="75"/>
              </a:spcBef>
              <a:defRPr/>
            </a:pPr>
            <a:r>
              <a:rPr spc="-4" dirty="0">
                <a:latin typeface="Arial"/>
                <a:cs typeface="Arial"/>
              </a:rPr>
              <a:t>Slide</a:t>
            </a:r>
            <a:r>
              <a:rPr spc="-11" dirty="0">
                <a:latin typeface="Arial"/>
                <a:cs typeface="Arial"/>
              </a:rPr>
              <a:t> </a:t>
            </a:r>
            <a:r>
              <a:rPr spc="-8" dirty="0">
                <a:latin typeface="Arial"/>
                <a:cs typeface="Arial"/>
              </a:rPr>
              <a:t>Structure</a:t>
            </a:r>
            <a:r>
              <a:rPr spc="-23" dirty="0">
                <a:latin typeface="Arial"/>
                <a:cs typeface="Arial"/>
              </a:rPr>
              <a:t> </a:t>
            </a:r>
            <a:r>
              <a:rPr dirty="0">
                <a:latin typeface="Arial"/>
                <a:cs typeface="Arial"/>
              </a:rPr>
              <a:t>–</a:t>
            </a:r>
            <a:r>
              <a:rPr spc="-15" dirty="0">
                <a:latin typeface="Arial"/>
                <a:cs typeface="Arial"/>
              </a:rPr>
              <a:t> </a:t>
            </a:r>
            <a:r>
              <a:rPr spc="-4" dirty="0">
                <a:latin typeface="Arial"/>
                <a:cs typeface="Arial"/>
              </a:rPr>
              <a:t>Good</a:t>
            </a:r>
          </a:p>
        </p:txBody>
      </p:sp>
      <p:sp>
        <p:nvSpPr>
          <p:cNvPr id="33795" name="object 3">
            <a:extLst>
              <a:ext uri="{FF2B5EF4-FFF2-40B4-BE49-F238E27FC236}">
                <a16:creationId xmlns:a16="http://schemas.microsoft.com/office/drawing/2014/main" id="{C25E5B15-03EC-3C18-720F-802E836ED52C}"/>
              </a:ext>
            </a:extLst>
          </p:cNvPr>
          <p:cNvSpPr txBox="1">
            <a:spLocks noChangeArrowheads="1"/>
          </p:cNvSpPr>
          <p:nvPr/>
        </p:nvSpPr>
        <p:spPr bwMode="auto">
          <a:xfrm>
            <a:off x="5119688" y="2451100"/>
            <a:ext cx="4024312" cy="290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84296" rIns="0" bIns="0">
            <a:spAutoFit/>
          </a:bodyPr>
          <a:lstStyle>
            <a:lvl1pPr marL="28575">
              <a:spcBef>
                <a:spcPct val="20000"/>
              </a:spcBef>
              <a:buFont typeface="Arial" panose="020B0604020202020204" pitchFamily="34" charset="0"/>
              <a:buChar char="•"/>
              <a:tabLst>
                <a:tab pos="285750" algn="l"/>
              </a:tabLst>
              <a:defRPr sz="3200">
                <a:solidFill>
                  <a:schemeClr val="tx1"/>
                </a:solidFill>
                <a:latin typeface="Myriad Pro"/>
              </a:defRPr>
            </a:lvl1pPr>
            <a:lvl2pPr marL="584200" indent="-214313">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spcBef>
                <a:spcPts val="663"/>
              </a:spcBef>
              <a:buClr>
                <a:srgbClr val="00007C"/>
              </a:buClr>
              <a:buSzPct val="75000"/>
              <a:buFontTx/>
              <a:buNone/>
            </a:pPr>
            <a:r>
              <a:rPr lang="en-US" altLang="en-US" sz="2400">
                <a:latin typeface="Arial" panose="020B0604020202020204" pitchFamily="34" charset="0"/>
              </a:rPr>
              <a:t>Show one point at a time:</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Will help audience concentrate on what you  are saying</a:t>
            </a:r>
          </a:p>
          <a:p>
            <a:pPr lvl="1">
              <a:spcBef>
                <a:spcPts val="525"/>
              </a:spcBef>
              <a:buClr>
                <a:srgbClr val="9999CC"/>
              </a:buClr>
              <a:buSzPct val="80000"/>
              <a:buFont typeface="Symbol" panose="05050102010706020507" pitchFamily="18" charset="2"/>
              <a:buChar char=""/>
            </a:pPr>
            <a:r>
              <a:rPr lang="en-US" altLang="en-US" sz="2100">
                <a:latin typeface="Arial" panose="020B0604020202020204" pitchFamily="34" charset="0"/>
              </a:rPr>
              <a:t>Will prevent audience from reading ahead</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Will help you keep your presentation focused</a:t>
            </a:r>
          </a:p>
        </p:txBody>
      </p:sp>
      <p:pic>
        <p:nvPicPr>
          <p:cNvPr id="33796" name="Picture 3">
            <a:extLst>
              <a:ext uri="{FF2B5EF4-FFF2-40B4-BE49-F238E27FC236}">
                <a16:creationId xmlns:a16="http://schemas.microsoft.com/office/drawing/2014/main" id="{3160C83D-84D9-74B3-7294-CB8140CE00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51100"/>
            <a:ext cx="4951413" cy="381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48948C26-56BB-A6C7-E189-C457A3615199}"/>
              </a:ext>
            </a:extLst>
          </p:cNvPr>
          <p:cNvSpPr txBox="1">
            <a:spLocks noGrp="1"/>
          </p:cNvSpPr>
          <p:nvPr>
            <p:ph type="title"/>
          </p:nvPr>
        </p:nvSpPr>
        <p:spPr>
          <a:xfrm>
            <a:off x="1544638" y="1031875"/>
            <a:ext cx="3881437" cy="1365250"/>
          </a:xfrm>
        </p:spPr>
        <p:txBody>
          <a:bodyPr lIns="0" tIns="9525" rIns="0" bIns="0" rtlCol="0">
            <a:spAutoFit/>
          </a:bodyPr>
          <a:lstStyle/>
          <a:p>
            <a:pPr marL="9525">
              <a:spcBef>
                <a:spcPts val="75"/>
              </a:spcBef>
              <a:defRPr/>
            </a:pPr>
            <a:r>
              <a:rPr spc="-4" dirty="0">
                <a:latin typeface="Arial"/>
                <a:cs typeface="Arial"/>
              </a:rPr>
              <a:t>Slide</a:t>
            </a:r>
            <a:r>
              <a:rPr spc="-11" dirty="0">
                <a:latin typeface="Arial"/>
                <a:cs typeface="Arial"/>
              </a:rPr>
              <a:t> </a:t>
            </a:r>
            <a:r>
              <a:rPr spc="-8" dirty="0">
                <a:latin typeface="Arial"/>
                <a:cs typeface="Arial"/>
              </a:rPr>
              <a:t>Structure</a:t>
            </a:r>
            <a:r>
              <a:rPr spc="-23" dirty="0">
                <a:latin typeface="Arial"/>
                <a:cs typeface="Arial"/>
              </a:rPr>
              <a:t> </a:t>
            </a:r>
            <a:r>
              <a:rPr dirty="0">
                <a:latin typeface="Arial"/>
                <a:cs typeface="Arial"/>
              </a:rPr>
              <a:t>-</a:t>
            </a:r>
            <a:r>
              <a:rPr spc="-8" dirty="0">
                <a:latin typeface="Arial"/>
                <a:cs typeface="Arial"/>
              </a:rPr>
              <a:t> </a:t>
            </a:r>
            <a:r>
              <a:rPr spc="-4" dirty="0">
                <a:latin typeface="Arial"/>
                <a:cs typeface="Arial"/>
              </a:rPr>
              <a:t>Bad</a:t>
            </a:r>
          </a:p>
        </p:txBody>
      </p:sp>
      <p:sp>
        <p:nvSpPr>
          <p:cNvPr id="34819" name="object 3">
            <a:extLst>
              <a:ext uri="{FF2B5EF4-FFF2-40B4-BE49-F238E27FC236}">
                <a16:creationId xmlns:a16="http://schemas.microsoft.com/office/drawing/2014/main" id="{76802C75-4741-DC91-11E2-C00DE875B6BA}"/>
              </a:ext>
            </a:extLst>
          </p:cNvPr>
          <p:cNvSpPr txBox="1">
            <a:spLocks noChangeArrowheads="1"/>
          </p:cNvSpPr>
          <p:nvPr/>
        </p:nvSpPr>
        <p:spPr bwMode="auto">
          <a:xfrm>
            <a:off x="200025" y="2439988"/>
            <a:ext cx="38322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525" rIns="0" bIns="0">
            <a:spAutoFit/>
          </a:bodyPr>
          <a:lstStyle>
            <a:lvl1pPr marL="295275" indent="-257175">
              <a:spcBef>
                <a:spcPct val="20000"/>
              </a:spcBef>
              <a:buFont typeface="Arial" panose="020B0604020202020204" pitchFamily="34" charset="0"/>
              <a:buChar char="•"/>
              <a:tabLst>
                <a:tab pos="295275"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95275"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95275"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95275"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95275"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9pPr>
          </a:lstStyle>
          <a:p>
            <a:pPr>
              <a:spcBef>
                <a:spcPts val="75"/>
              </a:spcBef>
              <a:buClr>
                <a:srgbClr val="00007C"/>
              </a:buClr>
              <a:buSzPct val="75000"/>
              <a:buFont typeface="Symbol" panose="05050102010706020507" pitchFamily="18" charset="2"/>
              <a:buChar char="■"/>
            </a:pPr>
            <a:r>
              <a:rPr lang="en-US" altLang="en-US" sz="2400">
                <a:latin typeface="Arial" panose="020B0604020202020204" pitchFamily="34" charset="0"/>
              </a:rPr>
              <a:t>Do not use distracting animation</a:t>
            </a:r>
          </a:p>
          <a:p>
            <a:pPr>
              <a:spcBef>
                <a:spcPts val="25"/>
              </a:spcBef>
              <a:buClr>
                <a:srgbClr val="00007C"/>
              </a:buClr>
              <a:buFont typeface="Symbol" panose="05050102010706020507" pitchFamily="18" charset="2"/>
              <a:buChar char="■"/>
            </a:pPr>
            <a:endParaRPr lang="en-US" altLang="en-US" sz="3500">
              <a:latin typeface="Arial" panose="020B0604020202020204" pitchFamily="34" charset="0"/>
            </a:endParaRPr>
          </a:p>
          <a:p>
            <a:pPr>
              <a:spcBef>
                <a:spcPct val="0"/>
              </a:spcBef>
              <a:buClr>
                <a:srgbClr val="00007C"/>
              </a:buClr>
              <a:buSzPct val="75000"/>
              <a:buFont typeface="Symbol" panose="05050102010706020507" pitchFamily="18" charset="2"/>
              <a:buChar char="■"/>
            </a:pPr>
            <a:r>
              <a:rPr lang="en-US" altLang="en-US" sz="2400">
                <a:latin typeface="Arial" panose="020B0604020202020204" pitchFamily="34" charset="0"/>
              </a:rPr>
              <a:t>Do not go overboard with the animation</a:t>
            </a:r>
          </a:p>
          <a:p>
            <a:pPr>
              <a:spcBef>
                <a:spcPts val="25"/>
              </a:spcBef>
              <a:buClr>
                <a:srgbClr val="00007C"/>
              </a:buClr>
              <a:buFont typeface="Symbol" panose="05050102010706020507" pitchFamily="18" charset="2"/>
              <a:buChar char="■"/>
            </a:pPr>
            <a:endParaRPr lang="en-US" altLang="en-US" sz="3500">
              <a:latin typeface="Arial" panose="020B0604020202020204" pitchFamily="34" charset="0"/>
            </a:endParaRPr>
          </a:p>
          <a:p>
            <a:pPr>
              <a:spcBef>
                <a:spcPct val="0"/>
              </a:spcBef>
              <a:buClr>
                <a:srgbClr val="00007C"/>
              </a:buClr>
              <a:buSzPct val="75000"/>
              <a:buFont typeface="Symbol" panose="05050102010706020507" pitchFamily="18" charset="2"/>
              <a:buChar char="■"/>
            </a:pPr>
            <a:r>
              <a:rPr lang="en-US" altLang="en-US" sz="2400">
                <a:latin typeface="Arial" panose="020B0604020202020204" pitchFamily="34" charset="0"/>
              </a:rPr>
              <a:t>Be consistent with the animation that you  use</a:t>
            </a:r>
          </a:p>
        </p:txBody>
      </p:sp>
      <p:pic>
        <p:nvPicPr>
          <p:cNvPr id="34820" name="Picture 2" descr="Tips Industries - Wikipedia">
            <a:extLst>
              <a:ext uri="{FF2B5EF4-FFF2-40B4-BE49-F238E27FC236}">
                <a16:creationId xmlns:a16="http://schemas.microsoft.com/office/drawing/2014/main" id="{3F7292CB-D10B-46F7-9B89-D377C6D8F3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387600"/>
            <a:ext cx="52324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7322D08-680A-5A53-3154-499156D86956}"/>
              </a:ext>
            </a:extLst>
          </p:cNvPr>
          <p:cNvSpPr txBox="1">
            <a:spLocks noGrp="1"/>
          </p:cNvSpPr>
          <p:nvPr>
            <p:ph type="title"/>
          </p:nvPr>
        </p:nvSpPr>
        <p:spPr>
          <a:xfrm>
            <a:off x="1544638" y="1371600"/>
            <a:ext cx="3300412" cy="685800"/>
          </a:xfrm>
        </p:spPr>
        <p:txBody>
          <a:bodyPr lIns="0" tIns="9525" rIns="0" bIns="0" rtlCol="0">
            <a:spAutoFit/>
          </a:bodyPr>
          <a:lstStyle/>
          <a:p>
            <a:pPr marL="9525">
              <a:spcBef>
                <a:spcPts val="75"/>
              </a:spcBef>
              <a:defRPr/>
            </a:pPr>
            <a:r>
              <a:rPr spc="-4" dirty="0">
                <a:latin typeface="Arial"/>
                <a:cs typeface="Arial"/>
              </a:rPr>
              <a:t>Fonts</a:t>
            </a:r>
            <a:r>
              <a:rPr spc="-26" dirty="0">
                <a:latin typeface="Arial"/>
                <a:cs typeface="Arial"/>
              </a:rPr>
              <a:t> </a:t>
            </a:r>
            <a:r>
              <a:rPr dirty="0">
                <a:latin typeface="Arial"/>
                <a:cs typeface="Arial"/>
              </a:rPr>
              <a:t>-</a:t>
            </a:r>
            <a:r>
              <a:rPr spc="-26" dirty="0">
                <a:latin typeface="Arial"/>
                <a:cs typeface="Arial"/>
              </a:rPr>
              <a:t> </a:t>
            </a:r>
            <a:r>
              <a:rPr spc="-8" dirty="0">
                <a:latin typeface="Arial"/>
                <a:cs typeface="Arial"/>
              </a:rPr>
              <a:t>Good</a:t>
            </a:r>
          </a:p>
        </p:txBody>
      </p:sp>
      <p:sp>
        <p:nvSpPr>
          <p:cNvPr id="35843" name="object 3">
            <a:extLst>
              <a:ext uri="{FF2B5EF4-FFF2-40B4-BE49-F238E27FC236}">
                <a16:creationId xmlns:a16="http://schemas.microsoft.com/office/drawing/2014/main" id="{9238DBB4-DDDE-D82B-A2F2-A08BC8911FE2}"/>
              </a:ext>
            </a:extLst>
          </p:cNvPr>
          <p:cNvSpPr txBox="1">
            <a:spLocks noChangeArrowheads="1"/>
          </p:cNvSpPr>
          <p:nvPr/>
        </p:nvSpPr>
        <p:spPr bwMode="auto">
          <a:xfrm>
            <a:off x="133350" y="2325688"/>
            <a:ext cx="4711700" cy="348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84773" rIns="0" bIns="0">
            <a:spAutoFit/>
          </a:bodyPr>
          <a:lstStyle>
            <a:lvl1pPr marL="285750"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584200" indent="-214313">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spcBef>
                <a:spcPts val="663"/>
              </a:spcBef>
              <a:buClr>
                <a:srgbClr val="00007C"/>
              </a:buClr>
              <a:buSzPct val="75000"/>
              <a:buFont typeface="Symbol" panose="05050102010706020507" pitchFamily="18" charset="2"/>
              <a:buChar char="■"/>
            </a:pPr>
            <a:r>
              <a:rPr lang="en-US" altLang="en-US" sz="2400">
                <a:latin typeface="Arial" panose="020B0604020202020204" pitchFamily="34" charset="0"/>
              </a:rPr>
              <a:t>Use at least an 18-point font</a:t>
            </a:r>
          </a:p>
          <a:p>
            <a:pPr>
              <a:spcBef>
                <a:spcPts val="588"/>
              </a:spcBef>
              <a:buClr>
                <a:srgbClr val="00007C"/>
              </a:buClr>
              <a:buSzPct val="75000"/>
              <a:buFont typeface="Symbol" panose="05050102010706020507" pitchFamily="18" charset="2"/>
              <a:buChar char="■"/>
            </a:pPr>
            <a:r>
              <a:rPr lang="en-US" altLang="en-US" sz="2400">
                <a:latin typeface="Arial" panose="020B0604020202020204" pitchFamily="34" charset="0"/>
              </a:rPr>
              <a:t>Use different size fonts for main points  and secondary points</a:t>
            </a:r>
          </a:p>
          <a:p>
            <a:pPr lvl="1">
              <a:spcBef>
                <a:spcPts val="525"/>
              </a:spcBef>
              <a:buClr>
                <a:srgbClr val="9999CC"/>
              </a:buClr>
              <a:buSzPct val="80000"/>
              <a:buFont typeface="Symbol" panose="05050102010706020507" pitchFamily="18" charset="2"/>
              <a:buChar char=""/>
            </a:pPr>
            <a:r>
              <a:rPr lang="en-US" altLang="en-US" sz="2100">
                <a:latin typeface="Arial" panose="020B0604020202020204" pitchFamily="34" charset="0"/>
              </a:rPr>
              <a:t>this font is 24-point, the main point font is 28-  point, and the title font is 36-point</a:t>
            </a:r>
          </a:p>
          <a:p>
            <a:pPr>
              <a:spcBef>
                <a:spcPts val="588"/>
              </a:spcBef>
              <a:buClr>
                <a:srgbClr val="00007C"/>
              </a:buClr>
              <a:buSzPct val="75000"/>
              <a:buFont typeface="Symbol" panose="05050102010706020507" pitchFamily="18" charset="2"/>
              <a:buChar char="■"/>
            </a:pPr>
            <a:r>
              <a:rPr lang="en-US" altLang="en-US" sz="2400">
                <a:latin typeface="Arial" panose="020B0604020202020204" pitchFamily="34" charset="0"/>
              </a:rPr>
              <a:t>Use a standard font like Times New  Roman or Arial</a:t>
            </a:r>
          </a:p>
        </p:txBody>
      </p:sp>
      <p:pic>
        <p:nvPicPr>
          <p:cNvPr id="35844" name="Picture 2" descr="Tableau Tips and Tricks | Tableau Jedi Tricks | Edureka">
            <a:extLst>
              <a:ext uri="{FF2B5EF4-FFF2-40B4-BE49-F238E27FC236}">
                <a16:creationId xmlns:a16="http://schemas.microsoft.com/office/drawing/2014/main" id="{2E012F56-98AB-A90F-6BB4-65DE25D4F5C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879975" y="2181225"/>
            <a:ext cx="4264025" cy="381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02909D02-E035-6F59-2CBF-3FE0094BA462}"/>
              </a:ext>
            </a:extLst>
          </p:cNvPr>
          <p:cNvSpPr txBox="1">
            <a:spLocks noGrp="1"/>
          </p:cNvSpPr>
          <p:nvPr>
            <p:ph type="title"/>
          </p:nvPr>
        </p:nvSpPr>
        <p:spPr>
          <a:xfrm>
            <a:off x="1544638" y="1371600"/>
            <a:ext cx="3413125" cy="685800"/>
          </a:xfrm>
        </p:spPr>
        <p:txBody>
          <a:bodyPr lIns="0" tIns="9525" rIns="0" bIns="0" rtlCol="0">
            <a:spAutoFit/>
          </a:bodyPr>
          <a:lstStyle/>
          <a:p>
            <a:pPr marL="9525">
              <a:spcBef>
                <a:spcPts val="75"/>
              </a:spcBef>
              <a:defRPr/>
            </a:pPr>
            <a:r>
              <a:rPr spc="-4" dirty="0">
                <a:latin typeface="Arial"/>
                <a:cs typeface="Arial"/>
              </a:rPr>
              <a:t>Fonts</a:t>
            </a:r>
            <a:r>
              <a:rPr spc="-30" dirty="0">
                <a:latin typeface="Arial"/>
                <a:cs typeface="Arial"/>
              </a:rPr>
              <a:t> </a:t>
            </a:r>
            <a:r>
              <a:rPr dirty="0">
                <a:latin typeface="Arial"/>
                <a:cs typeface="Arial"/>
              </a:rPr>
              <a:t>-</a:t>
            </a:r>
            <a:r>
              <a:rPr spc="-30" dirty="0">
                <a:latin typeface="Arial"/>
                <a:cs typeface="Arial"/>
              </a:rPr>
              <a:t> </a:t>
            </a:r>
            <a:r>
              <a:rPr spc="-4" dirty="0">
                <a:latin typeface="Arial"/>
                <a:cs typeface="Arial"/>
              </a:rPr>
              <a:t>Bad</a:t>
            </a:r>
          </a:p>
        </p:txBody>
      </p:sp>
      <p:sp>
        <p:nvSpPr>
          <p:cNvPr id="3" name="object 3">
            <a:extLst>
              <a:ext uri="{FF2B5EF4-FFF2-40B4-BE49-F238E27FC236}">
                <a16:creationId xmlns:a16="http://schemas.microsoft.com/office/drawing/2014/main" id="{59CD847B-0BEB-80E1-9DD1-344616614C53}"/>
              </a:ext>
            </a:extLst>
          </p:cNvPr>
          <p:cNvSpPr txBox="1"/>
          <p:nvPr/>
        </p:nvSpPr>
        <p:spPr>
          <a:xfrm>
            <a:off x="4797425" y="2773363"/>
            <a:ext cx="74613" cy="147637"/>
          </a:xfrm>
          <a:prstGeom prst="rect">
            <a:avLst/>
          </a:prstGeom>
        </p:spPr>
        <p:txBody>
          <a:bodyPr lIns="0" tIns="9525" rIns="0" bIns="0">
            <a:spAutoFit/>
          </a:bodyPr>
          <a:lstStyle>
            <a:lvl1pPr marL="9525">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ts val="75"/>
              </a:spcBef>
            </a:pPr>
            <a:r>
              <a:rPr lang="en-US" altLang="en-US" sz="900">
                <a:solidFill>
                  <a:srgbClr val="00007C"/>
                </a:solidFill>
                <a:latin typeface="Symbol" panose="05050102010706020507" pitchFamily="18" charset="2"/>
              </a:rPr>
              <a:t></a:t>
            </a:r>
            <a:endParaRPr lang="en-US" altLang="en-US" sz="900">
              <a:latin typeface="Symbol" panose="05050102010706020507" pitchFamily="18" charset="2"/>
            </a:endParaRPr>
          </a:p>
        </p:txBody>
      </p:sp>
      <p:sp>
        <p:nvSpPr>
          <p:cNvPr id="4" name="object 4">
            <a:extLst>
              <a:ext uri="{FF2B5EF4-FFF2-40B4-BE49-F238E27FC236}">
                <a16:creationId xmlns:a16="http://schemas.microsoft.com/office/drawing/2014/main" id="{72A06B42-7383-D82C-1BA7-3AF2CACD03D8}"/>
              </a:ext>
            </a:extLst>
          </p:cNvPr>
          <p:cNvSpPr txBox="1"/>
          <p:nvPr/>
        </p:nvSpPr>
        <p:spPr>
          <a:xfrm>
            <a:off x="4986338" y="2732088"/>
            <a:ext cx="3841750" cy="379412"/>
          </a:xfrm>
          <a:prstGeom prst="rect">
            <a:avLst/>
          </a:prstGeom>
        </p:spPr>
        <p:txBody>
          <a:bodyPr lIns="0" tIns="9525" rIns="0" bIns="0">
            <a:spAutoFit/>
          </a:bodyPr>
          <a:lstStyle/>
          <a:p>
            <a:pPr marL="9525">
              <a:spcBef>
                <a:spcPts val="75"/>
              </a:spcBef>
              <a:defRPr/>
            </a:pPr>
            <a:r>
              <a:rPr sz="1200" spc="-4" dirty="0">
                <a:latin typeface="Arial"/>
                <a:cs typeface="Arial"/>
              </a:rPr>
              <a:t>If</a:t>
            </a:r>
            <a:r>
              <a:rPr sz="1200" spc="-8" dirty="0">
                <a:latin typeface="Arial"/>
                <a:cs typeface="Arial"/>
              </a:rPr>
              <a:t> you</a:t>
            </a:r>
            <a:r>
              <a:rPr sz="1200" spc="-4" dirty="0">
                <a:latin typeface="Arial"/>
                <a:cs typeface="Arial"/>
              </a:rPr>
              <a:t> use </a:t>
            </a:r>
            <a:r>
              <a:rPr sz="1200" dirty="0">
                <a:latin typeface="Arial"/>
                <a:cs typeface="Arial"/>
              </a:rPr>
              <a:t>a small</a:t>
            </a:r>
            <a:r>
              <a:rPr sz="1200" spc="4" dirty="0">
                <a:latin typeface="Arial"/>
                <a:cs typeface="Arial"/>
              </a:rPr>
              <a:t> </a:t>
            </a:r>
            <a:r>
              <a:rPr sz="1200" spc="-4" dirty="0">
                <a:latin typeface="Arial"/>
                <a:cs typeface="Arial"/>
              </a:rPr>
              <a:t>font, </a:t>
            </a:r>
            <a:r>
              <a:rPr sz="1200" spc="-8" dirty="0">
                <a:latin typeface="Arial"/>
                <a:cs typeface="Arial"/>
              </a:rPr>
              <a:t>your </a:t>
            </a:r>
            <a:r>
              <a:rPr sz="1200" spc="-4" dirty="0">
                <a:latin typeface="Arial"/>
                <a:cs typeface="Arial"/>
              </a:rPr>
              <a:t>audience </a:t>
            </a:r>
            <a:r>
              <a:rPr sz="1200" spc="-8" dirty="0">
                <a:latin typeface="Arial"/>
                <a:cs typeface="Arial"/>
              </a:rPr>
              <a:t>won’t </a:t>
            </a:r>
            <a:r>
              <a:rPr sz="1200" spc="-4" dirty="0">
                <a:latin typeface="Arial"/>
                <a:cs typeface="Arial"/>
              </a:rPr>
              <a:t>be able </a:t>
            </a:r>
            <a:r>
              <a:rPr sz="1200" dirty="0">
                <a:latin typeface="Arial"/>
                <a:cs typeface="Arial"/>
              </a:rPr>
              <a:t>to</a:t>
            </a:r>
            <a:r>
              <a:rPr sz="1200" spc="-4" dirty="0">
                <a:latin typeface="Arial"/>
                <a:cs typeface="Arial"/>
              </a:rPr>
              <a:t> read</a:t>
            </a:r>
            <a:r>
              <a:rPr sz="1200" dirty="0">
                <a:latin typeface="Arial"/>
                <a:cs typeface="Arial"/>
              </a:rPr>
              <a:t> </a:t>
            </a:r>
            <a:r>
              <a:rPr sz="1200" spc="-8" dirty="0">
                <a:latin typeface="Arial"/>
                <a:cs typeface="Arial"/>
              </a:rPr>
              <a:t>what</a:t>
            </a:r>
            <a:r>
              <a:rPr sz="1200" dirty="0">
                <a:latin typeface="Arial"/>
                <a:cs typeface="Arial"/>
              </a:rPr>
              <a:t> </a:t>
            </a:r>
            <a:r>
              <a:rPr sz="1200" spc="-8" dirty="0">
                <a:latin typeface="Arial"/>
                <a:cs typeface="Arial"/>
              </a:rPr>
              <a:t>you</a:t>
            </a:r>
            <a:r>
              <a:rPr sz="1200" spc="-4" dirty="0">
                <a:latin typeface="Arial"/>
                <a:cs typeface="Arial"/>
              </a:rPr>
              <a:t> have </a:t>
            </a:r>
            <a:r>
              <a:rPr sz="1200" spc="-8" dirty="0">
                <a:latin typeface="Arial"/>
                <a:cs typeface="Arial"/>
              </a:rPr>
              <a:t>written</a:t>
            </a:r>
            <a:endParaRPr sz="1200" dirty="0">
              <a:latin typeface="Arial"/>
              <a:cs typeface="Arial"/>
            </a:endParaRPr>
          </a:p>
        </p:txBody>
      </p:sp>
      <p:sp>
        <p:nvSpPr>
          <p:cNvPr id="36869" name="object 5">
            <a:extLst>
              <a:ext uri="{FF2B5EF4-FFF2-40B4-BE49-F238E27FC236}">
                <a16:creationId xmlns:a16="http://schemas.microsoft.com/office/drawing/2014/main" id="{A5BA5723-46B5-FD1C-5788-D0B3686FFCCB}"/>
              </a:ext>
            </a:extLst>
          </p:cNvPr>
          <p:cNvSpPr txBox="1">
            <a:spLocks noChangeArrowheads="1"/>
          </p:cNvSpPr>
          <p:nvPr/>
        </p:nvSpPr>
        <p:spPr bwMode="auto">
          <a:xfrm>
            <a:off x="4872038" y="3213100"/>
            <a:ext cx="4219575" cy="243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85750" indent="-285750">
              <a:spcBef>
                <a:spcPct val="20000"/>
              </a:spcBef>
              <a:buFont typeface="Arial" panose="020B0604020202020204" pitchFamily="34" charset="0"/>
              <a:buChar char="•"/>
              <a:tabLst>
                <a:tab pos="28575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endParaRPr lang="en-GB" altLang="en-US" sz="2400">
              <a:latin typeface="Arial" panose="020B0604020202020204" pitchFamily="34" charset="0"/>
            </a:endParaRPr>
          </a:p>
          <a:p>
            <a:pPr>
              <a:lnSpc>
                <a:spcPts val="2875"/>
              </a:lnSpc>
              <a:spcBef>
                <a:spcPts val="175"/>
              </a:spcBef>
              <a:buClr>
                <a:srgbClr val="00007C"/>
              </a:buClr>
              <a:buSzPct val="75000"/>
              <a:buFont typeface="Symbol" panose="05050102010706020507" pitchFamily="18" charset="2"/>
              <a:buChar char="■"/>
            </a:pPr>
            <a:r>
              <a:rPr lang="en-US" altLang="en-US" sz="2400">
                <a:latin typeface="Arial" panose="020B0604020202020204" pitchFamily="34" charset="0"/>
              </a:rPr>
              <a:t>CAPITALI</a:t>
            </a:r>
            <a:r>
              <a:rPr lang="en-GB" altLang="en-US" sz="2400">
                <a:latin typeface="Arial" panose="020B0604020202020204" pitchFamily="34" charset="0"/>
              </a:rPr>
              <a:t>S</a:t>
            </a:r>
            <a:r>
              <a:rPr lang="en-US" altLang="en-US" sz="2400">
                <a:latin typeface="Arial" panose="020B0604020202020204" pitchFamily="34" charset="0"/>
              </a:rPr>
              <a:t>E ONLY WHEN NECESSARY.  IT IS DIFFICULT TO READ</a:t>
            </a:r>
          </a:p>
          <a:p>
            <a:pPr>
              <a:spcBef>
                <a:spcPts val="25"/>
              </a:spcBef>
              <a:buClr>
                <a:srgbClr val="00007C"/>
              </a:buClr>
              <a:buFont typeface="Symbol" panose="05050102010706020507" pitchFamily="18" charset="2"/>
              <a:buChar char="■"/>
            </a:pPr>
            <a:endParaRPr lang="en-US" altLang="en-US" sz="3400">
              <a:latin typeface="Arial" panose="020B0604020202020204" pitchFamily="34" charset="0"/>
            </a:endParaRPr>
          </a:p>
          <a:p>
            <a:pPr>
              <a:spcBef>
                <a:spcPct val="0"/>
              </a:spcBef>
              <a:buClr>
                <a:srgbClr val="00007C"/>
              </a:buClr>
              <a:buSzPct val="75000"/>
              <a:buFont typeface="Symbol" panose="05050102010706020507" pitchFamily="18" charset="2"/>
              <a:buChar char="■"/>
            </a:pPr>
            <a:r>
              <a:rPr lang="en-US" altLang="en-US" sz="2400">
                <a:latin typeface="Impact" panose="020B0806030902050204" pitchFamily="34" charset="0"/>
              </a:rPr>
              <a:t>Don’t use a complicated font</a:t>
            </a:r>
          </a:p>
        </p:txBody>
      </p:sp>
      <p:pic>
        <p:nvPicPr>
          <p:cNvPr id="36870" name="Picture 5">
            <a:extLst>
              <a:ext uri="{FF2B5EF4-FFF2-40B4-BE49-F238E27FC236}">
                <a16:creationId xmlns:a16="http://schemas.microsoft.com/office/drawing/2014/main" id="{C5EDE1FC-493A-BE2B-241E-5CFDF2E57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3763"/>
            <a:ext cx="4714875" cy="383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3D1D8042-7139-3C0D-071C-4852788A8930}"/>
              </a:ext>
            </a:extLst>
          </p:cNvPr>
          <p:cNvSpPr txBox="1">
            <a:spLocks noGrp="1"/>
          </p:cNvSpPr>
          <p:nvPr>
            <p:ph type="title"/>
          </p:nvPr>
        </p:nvSpPr>
        <p:spPr>
          <a:xfrm>
            <a:off x="1544638" y="1371600"/>
            <a:ext cx="3910012" cy="685800"/>
          </a:xfrm>
        </p:spPr>
        <p:txBody>
          <a:bodyPr lIns="0" tIns="9525" rIns="0" bIns="0" rtlCol="0">
            <a:spAutoFit/>
          </a:bodyPr>
          <a:lstStyle/>
          <a:p>
            <a:pPr marL="9525">
              <a:spcBef>
                <a:spcPts val="75"/>
              </a:spcBef>
              <a:defRPr/>
            </a:pPr>
            <a:r>
              <a:rPr spc="-4" dirty="0">
                <a:latin typeface="Arial"/>
                <a:cs typeface="Arial"/>
              </a:rPr>
              <a:t>Colour</a:t>
            </a:r>
            <a:r>
              <a:rPr spc="-41" dirty="0">
                <a:latin typeface="Arial"/>
                <a:cs typeface="Arial"/>
              </a:rPr>
              <a:t> </a:t>
            </a:r>
            <a:r>
              <a:rPr dirty="0">
                <a:latin typeface="Arial"/>
                <a:cs typeface="Arial"/>
              </a:rPr>
              <a:t>-</a:t>
            </a:r>
            <a:r>
              <a:rPr spc="-41" dirty="0">
                <a:latin typeface="Arial"/>
                <a:cs typeface="Arial"/>
              </a:rPr>
              <a:t> </a:t>
            </a:r>
            <a:r>
              <a:rPr spc="-4" dirty="0">
                <a:latin typeface="Arial"/>
                <a:cs typeface="Arial"/>
              </a:rPr>
              <a:t>Good</a:t>
            </a:r>
          </a:p>
        </p:txBody>
      </p:sp>
      <p:sp>
        <p:nvSpPr>
          <p:cNvPr id="37891" name="object 3">
            <a:extLst>
              <a:ext uri="{FF2B5EF4-FFF2-40B4-BE49-F238E27FC236}">
                <a16:creationId xmlns:a16="http://schemas.microsoft.com/office/drawing/2014/main" id="{7E4A3FB7-81F4-0C9A-7FEF-ABF77BD19A87}"/>
              </a:ext>
            </a:extLst>
          </p:cNvPr>
          <p:cNvSpPr txBox="1">
            <a:spLocks noChangeArrowheads="1"/>
          </p:cNvSpPr>
          <p:nvPr/>
        </p:nvSpPr>
        <p:spPr bwMode="auto">
          <a:xfrm>
            <a:off x="82550" y="2239963"/>
            <a:ext cx="4833938" cy="354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84163"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585788" indent="-214313">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400">
                <a:latin typeface="Arial" panose="020B0604020202020204" pitchFamily="34" charset="0"/>
              </a:rPr>
              <a:t>Use a colour of font that contrasts sharply  with the background</a:t>
            </a:r>
          </a:p>
          <a:p>
            <a:pPr lvl="1">
              <a:spcBef>
                <a:spcPts val="425"/>
              </a:spcBef>
              <a:buClr>
                <a:srgbClr val="9999CC"/>
              </a:buClr>
              <a:buSzPct val="80000"/>
              <a:buFont typeface="Symbol" panose="05050102010706020507" pitchFamily="18" charset="2"/>
              <a:buChar char=""/>
            </a:pPr>
            <a:r>
              <a:rPr lang="en-US" altLang="en-US" sz="2100">
                <a:latin typeface="Arial" panose="020B0604020202020204" pitchFamily="34" charset="0"/>
              </a:rPr>
              <a:t>Ex: blue font on white background</a:t>
            </a:r>
          </a:p>
          <a:p>
            <a:pPr>
              <a:spcBef>
                <a:spcPts val="600"/>
              </a:spcBef>
              <a:buClr>
                <a:srgbClr val="00007C"/>
              </a:buClr>
              <a:buSzPct val="75000"/>
              <a:buFont typeface="Symbol" panose="05050102010706020507" pitchFamily="18" charset="2"/>
              <a:buChar char="■"/>
            </a:pPr>
            <a:r>
              <a:rPr lang="en-US" altLang="en-US" sz="2400">
                <a:latin typeface="Arial" panose="020B0604020202020204" pitchFamily="34" charset="0"/>
              </a:rPr>
              <a:t>Use colour to reinforce the logic of your  structure</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Ex: light blue title and dark blue text</a:t>
            </a:r>
          </a:p>
          <a:p>
            <a:pPr>
              <a:spcBef>
                <a:spcPts val="600"/>
              </a:spcBef>
              <a:buClr>
                <a:srgbClr val="00007C"/>
              </a:buClr>
              <a:buSzPct val="75000"/>
              <a:buFont typeface="Symbol" panose="05050102010706020507" pitchFamily="18" charset="2"/>
              <a:buChar char="■"/>
            </a:pPr>
            <a:r>
              <a:rPr lang="en-US" altLang="en-US" sz="2400">
                <a:latin typeface="Arial" panose="020B0604020202020204" pitchFamily="34" charset="0"/>
              </a:rPr>
              <a:t>Use colour to </a:t>
            </a:r>
            <a:r>
              <a:rPr lang="en-GB" altLang="en-US" sz="2400">
                <a:latin typeface="Arial" panose="020B0604020202020204" pitchFamily="34" charset="0"/>
              </a:rPr>
              <a:t>emphasis</a:t>
            </a:r>
            <a:r>
              <a:rPr lang="en-US" altLang="en-US" sz="2400">
                <a:latin typeface="Arial" panose="020B0604020202020204" pitchFamily="34" charset="0"/>
              </a:rPr>
              <a:t>e a point</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But only use this </a:t>
            </a:r>
            <a:r>
              <a:rPr lang="en-US" altLang="en-US" sz="2100">
                <a:solidFill>
                  <a:srgbClr val="FFFF00"/>
                </a:solidFill>
                <a:latin typeface="Arial" panose="020B0604020202020204" pitchFamily="34" charset="0"/>
              </a:rPr>
              <a:t>occasionally</a:t>
            </a:r>
          </a:p>
        </p:txBody>
      </p:sp>
      <p:pic>
        <p:nvPicPr>
          <p:cNvPr id="37892" name="Picture 2" descr="Tips Sticker by EVALUATHEC for iOS &amp; Android | GIPHY">
            <a:extLst>
              <a:ext uri="{FF2B5EF4-FFF2-40B4-BE49-F238E27FC236}">
                <a16:creationId xmlns:a16="http://schemas.microsoft.com/office/drawing/2014/main" id="{80BD50B8-4C84-F40D-24CD-2AA84FF1255A}"/>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337050" y="1949450"/>
            <a:ext cx="4806950" cy="405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260D415B-F24B-EC93-26A8-4241246D0C1E}"/>
              </a:ext>
            </a:extLst>
          </p:cNvPr>
          <p:cNvSpPr txBox="1">
            <a:spLocks noGrp="1"/>
          </p:cNvSpPr>
          <p:nvPr>
            <p:ph type="title"/>
          </p:nvPr>
        </p:nvSpPr>
        <p:spPr>
          <a:xfrm>
            <a:off x="1544638" y="1371600"/>
            <a:ext cx="3178175" cy="685800"/>
          </a:xfrm>
        </p:spPr>
        <p:txBody>
          <a:bodyPr lIns="0" tIns="9525" rIns="0" bIns="0" rtlCol="0">
            <a:spAutoFit/>
          </a:bodyPr>
          <a:lstStyle/>
          <a:p>
            <a:pPr marL="9525">
              <a:spcBef>
                <a:spcPts val="75"/>
              </a:spcBef>
              <a:defRPr/>
            </a:pPr>
            <a:r>
              <a:rPr spc="-4" dirty="0">
                <a:latin typeface="Arial"/>
                <a:cs typeface="Arial"/>
              </a:rPr>
              <a:t>Colour</a:t>
            </a:r>
            <a:r>
              <a:rPr spc="-41" dirty="0">
                <a:latin typeface="Arial"/>
                <a:cs typeface="Arial"/>
              </a:rPr>
              <a:t> </a:t>
            </a:r>
            <a:r>
              <a:rPr dirty="0">
                <a:latin typeface="Arial"/>
                <a:cs typeface="Arial"/>
              </a:rPr>
              <a:t>-</a:t>
            </a:r>
            <a:r>
              <a:rPr spc="-38" dirty="0">
                <a:latin typeface="Arial"/>
                <a:cs typeface="Arial"/>
              </a:rPr>
              <a:t> </a:t>
            </a:r>
            <a:r>
              <a:rPr spc="-4" dirty="0">
                <a:latin typeface="Arial"/>
                <a:cs typeface="Arial"/>
              </a:rPr>
              <a:t>Bad</a:t>
            </a:r>
          </a:p>
        </p:txBody>
      </p:sp>
      <p:sp>
        <p:nvSpPr>
          <p:cNvPr id="38915" name="object 3">
            <a:extLst>
              <a:ext uri="{FF2B5EF4-FFF2-40B4-BE49-F238E27FC236}">
                <a16:creationId xmlns:a16="http://schemas.microsoft.com/office/drawing/2014/main" id="{EC3E3AB1-96E4-829C-953D-DC21AA7FA82E}"/>
              </a:ext>
            </a:extLst>
          </p:cNvPr>
          <p:cNvSpPr txBox="1">
            <a:spLocks noChangeArrowheads="1"/>
          </p:cNvSpPr>
          <p:nvPr/>
        </p:nvSpPr>
        <p:spPr bwMode="auto">
          <a:xfrm>
            <a:off x="3838575" y="2057400"/>
            <a:ext cx="5314950" cy="360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51435" rIns="0" bIns="0">
            <a:spAutoFit/>
          </a:bodyPr>
          <a:lstStyle>
            <a:lvl1pPr marL="284163"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584200" indent="-214313">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588"/>
              </a:lnSpc>
              <a:spcBef>
                <a:spcPts val="400"/>
              </a:spcBef>
              <a:buClr>
                <a:srgbClr val="00007C"/>
              </a:buClr>
              <a:buSzPct val="75000"/>
              <a:buFont typeface="Symbol" panose="05050102010706020507" pitchFamily="18" charset="2"/>
              <a:buChar char="■"/>
            </a:pPr>
            <a:r>
              <a:rPr lang="en-US" altLang="en-US" sz="2400">
                <a:solidFill>
                  <a:srgbClr val="FFFF00"/>
                </a:solidFill>
                <a:latin typeface="Arial" panose="020B0604020202020204" pitchFamily="34" charset="0"/>
              </a:rPr>
              <a:t>Using a font colour that does not contrast  with the background colour is hard to read</a:t>
            </a:r>
            <a:endParaRPr lang="en-US" altLang="en-US" sz="2400">
              <a:latin typeface="Arial" panose="020B0604020202020204" pitchFamily="34" charset="0"/>
            </a:endParaRPr>
          </a:p>
          <a:p>
            <a:pPr>
              <a:lnSpc>
                <a:spcPts val="2600"/>
              </a:lnSpc>
              <a:spcBef>
                <a:spcPts val="588"/>
              </a:spcBef>
              <a:buClr>
                <a:srgbClr val="00007C"/>
              </a:buClr>
              <a:buSzPct val="75000"/>
              <a:buFont typeface="Symbol" panose="05050102010706020507" pitchFamily="18" charset="2"/>
              <a:buChar char="■"/>
            </a:pPr>
            <a:r>
              <a:rPr lang="en-US" altLang="en-US" sz="2400">
                <a:latin typeface="Arial" panose="020B0604020202020204" pitchFamily="34" charset="0"/>
              </a:rPr>
              <a:t>Using colour for decoration is </a:t>
            </a:r>
            <a:r>
              <a:rPr lang="en-US" altLang="en-US" sz="2400">
                <a:solidFill>
                  <a:srgbClr val="9999CC"/>
                </a:solidFill>
                <a:latin typeface="Arial" panose="020B0604020202020204" pitchFamily="34" charset="0"/>
              </a:rPr>
              <a:t>distracting  </a:t>
            </a:r>
            <a:r>
              <a:rPr lang="en-US" altLang="en-US" sz="2400">
                <a:latin typeface="Arial" panose="020B0604020202020204" pitchFamily="34" charset="0"/>
              </a:rPr>
              <a:t>and </a:t>
            </a:r>
            <a:r>
              <a:rPr lang="en-US" altLang="en-US" sz="2400">
                <a:solidFill>
                  <a:srgbClr val="CCCCE5"/>
                </a:solidFill>
                <a:latin typeface="Arial" panose="020B0604020202020204" pitchFamily="34" charset="0"/>
              </a:rPr>
              <a:t>annoying</a:t>
            </a:r>
            <a:r>
              <a:rPr lang="en-US" altLang="en-US" sz="2400">
                <a:latin typeface="Arial" panose="020B0604020202020204" pitchFamily="34" charset="0"/>
              </a:rPr>
              <a:t>.</a:t>
            </a:r>
          </a:p>
          <a:p>
            <a:pPr>
              <a:lnSpc>
                <a:spcPts val="2588"/>
              </a:lnSpc>
              <a:spcBef>
                <a:spcPts val="600"/>
              </a:spcBef>
              <a:buClr>
                <a:srgbClr val="00007C"/>
              </a:buClr>
              <a:buSzPct val="75000"/>
              <a:buFont typeface="Symbol" panose="05050102010706020507" pitchFamily="18" charset="2"/>
              <a:buChar char="■"/>
            </a:pPr>
            <a:r>
              <a:rPr lang="en-US" altLang="en-US" sz="2400">
                <a:solidFill>
                  <a:srgbClr val="FF3399"/>
                </a:solidFill>
                <a:latin typeface="Arial" panose="020B0604020202020204" pitchFamily="34" charset="0"/>
              </a:rPr>
              <a:t>Using a different colour for each point is  unnecessary</a:t>
            </a:r>
            <a:endParaRPr lang="en-US" altLang="en-US" sz="2400">
              <a:latin typeface="Arial" panose="020B0604020202020204" pitchFamily="34" charset="0"/>
            </a:endParaRPr>
          </a:p>
          <a:p>
            <a:pPr lvl="1">
              <a:lnSpc>
                <a:spcPts val="2263"/>
              </a:lnSpc>
              <a:spcBef>
                <a:spcPts val="525"/>
              </a:spcBef>
              <a:buClr>
                <a:srgbClr val="9999CC"/>
              </a:buClr>
              <a:buSzPct val="80000"/>
              <a:buFont typeface="Symbol" panose="05050102010706020507" pitchFamily="18" charset="2"/>
              <a:buChar char=""/>
            </a:pPr>
            <a:r>
              <a:rPr lang="en-US" altLang="en-US" sz="2100">
                <a:solidFill>
                  <a:srgbClr val="FF0000"/>
                </a:solidFill>
                <a:latin typeface="Arial" panose="020B0604020202020204" pitchFamily="34" charset="0"/>
              </a:rPr>
              <a:t>Using a different colour for secondary points  is also unnecessary</a:t>
            </a:r>
            <a:endParaRPr lang="en-US" altLang="en-US" sz="2100">
              <a:latin typeface="Arial" panose="020B0604020202020204" pitchFamily="34" charset="0"/>
            </a:endParaRPr>
          </a:p>
          <a:p>
            <a:pPr>
              <a:spcBef>
                <a:spcPts val="275"/>
              </a:spcBef>
              <a:buClr>
                <a:srgbClr val="00007C"/>
              </a:buClr>
              <a:buSzPct val="75000"/>
              <a:buFont typeface="Symbol" panose="05050102010706020507" pitchFamily="18" charset="2"/>
              <a:buChar char="■"/>
            </a:pPr>
            <a:r>
              <a:rPr lang="en-US" altLang="en-US" sz="2400">
                <a:solidFill>
                  <a:srgbClr val="FF0000"/>
                </a:solidFill>
                <a:latin typeface="Arial" panose="020B0604020202020204" pitchFamily="34" charset="0"/>
              </a:rPr>
              <a:t>T</a:t>
            </a:r>
            <a:r>
              <a:rPr lang="en-US" altLang="en-US" sz="2400">
                <a:solidFill>
                  <a:srgbClr val="FF6600"/>
                </a:solidFill>
                <a:latin typeface="Arial" panose="020B0604020202020204" pitchFamily="34" charset="0"/>
              </a:rPr>
              <a:t>r</a:t>
            </a:r>
            <a:r>
              <a:rPr lang="en-US" altLang="en-US" sz="2400">
                <a:solidFill>
                  <a:srgbClr val="FFFF00"/>
                </a:solidFill>
                <a:latin typeface="Arial" panose="020B0604020202020204" pitchFamily="34" charset="0"/>
              </a:rPr>
              <a:t>y</a:t>
            </a:r>
            <a:r>
              <a:rPr lang="en-US" altLang="en-US" sz="2400">
                <a:solidFill>
                  <a:srgbClr val="33CC33"/>
                </a:solidFill>
                <a:latin typeface="Arial" panose="020B0604020202020204" pitchFamily="34" charset="0"/>
              </a:rPr>
              <a:t>i</a:t>
            </a:r>
            <a:r>
              <a:rPr lang="en-US" altLang="en-US" sz="2400">
                <a:solidFill>
                  <a:srgbClr val="0066FF"/>
                </a:solidFill>
                <a:latin typeface="Arial" panose="020B0604020202020204" pitchFamily="34" charset="0"/>
              </a:rPr>
              <a:t>n</a:t>
            </a:r>
            <a:r>
              <a:rPr lang="en-US" altLang="en-US" sz="2400">
                <a:solidFill>
                  <a:srgbClr val="CCCCE5"/>
                </a:solidFill>
                <a:latin typeface="Arial" panose="020B0604020202020204" pitchFamily="34" charset="0"/>
              </a:rPr>
              <a:t>g </a:t>
            </a:r>
            <a:r>
              <a:rPr lang="en-US" altLang="en-US" sz="2400">
                <a:solidFill>
                  <a:srgbClr val="FF3399"/>
                </a:solidFill>
                <a:latin typeface="Arial" panose="020B0604020202020204" pitchFamily="34" charset="0"/>
              </a:rPr>
              <a:t>t</a:t>
            </a:r>
            <a:r>
              <a:rPr lang="en-US" altLang="en-US" sz="2400">
                <a:solidFill>
                  <a:srgbClr val="FF0000"/>
                </a:solidFill>
                <a:latin typeface="Arial" panose="020B0604020202020204" pitchFamily="34" charset="0"/>
              </a:rPr>
              <a:t>o </a:t>
            </a:r>
            <a:r>
              <a:rPr lang="en-US" altLang="en-US" sz="2400">
                <a:solidFill>
                  <a:srgbClr val="FF6600"/>
                </a:solidFill>
                <a:latin typeface="Arial" panose="020B0604020202020204" pitchFamily="34" charset="0"/>
              </a:rPr>
              <a:t>b</a:t>
            </a:r>
            <a:r>
              <a:rPr lang="en-US" altLang="en-US" sz="2400">
                <a:solidFill>
                  <a:srgbClr val="FFFF00"/>
                </a:solidFill>
                <a:latin typeface="Arial" panose="020B0604020202020204" pitchFamily="34" charset="0"/>
              </a:rPr>
              <a:t>e </a:t>
            </a:r>
            <a:r>
              <a:rPr lang="en-US" altLang="en-US" sz="2400">
                <a:solidFill>
                  <a:srgbClr val="33CC33"/>
                </a:solidFill>
                <a:latin typeface="Arial" panose="020B0604020202020204" pitchFamily="34" charset="0"/>
              </a:rPr>
              <a:t>c</a:t>
            </a:r>
            <a:r>
              <a:rPr lang="en-US" altLang="en-US" sz="2400">
                <a:solidFill>
                  <a:srgbClr val="0066FF"/>
                </a:solidFill>
                <a:latin typeface="Arial" panose="020B0604020202020204" pitchFamily="34" charset="0"/>
              </a:rPr>
              <a:t>r</a:t>
            </a:r>
            <a:r>
              <a:rPr lang="en-US" altLang="en-US" sz="2400">
                <a:solidFill>
                  <a:srgbClr val="CCCCE5"/>
                </a:solidFill>
                <a:latin typeface="Arial" panose="020B0604020202020204" pitchFamily="34" charset="0"/>
              </a:rPr>
              <a:t>e</a:t>
            </a:r>
            <a:r>
              <a:rPr lang="en-US" altLang="en-US" sz="2400">
                <a:solidFill>
                  <a:srgbClr val="FF3399"/>
                </a:solidFill>
                <a:latin typeface="Arial" panose="020B0604020202020204" pitchFamily="34" charset="0"/>
              </a:rPr>
              <a:t>a</a:t>
            </a:r>
            <a:r>
              <a:rPr lang="en-US" altLang="en-US" sz="2400">
                <a:solidFill>
                  <a:srgbClr val="FF0000"/>
                </a:solidFill>
                <a:latin typeface="Arial" panose="020B0604020202020204" pitchFamily="34" charset="0"/>
              </a:rPr>
              <a:t>t</a:t>
            </a:r>
            <a:r>
              <a:rPr lang="en-US" altLang="en-US" sz="2400">
                <a:solidFill>
                  <a:srgbClr val="FF6600"/>
                </a:solidFill>
                <a:latin typeface="Arial" panose="020B0604020202020204" pitchFamily="34" charset="0"/>
              </a:rPr>
              <a:t>i</a:t>
            </a:r>
            <a:r>
              <a:rPr lang="en-US" altLang="en-US" sz="2400">
                <a:solidFill>
                  <a:srgbClr val="FFFF00"/>
                </a:solidFill>
                <a:latin typeface="Arial" panose="020B0604020202020204" pitchFamily="34" charset="0"/>
              </a:rPr>
              <a:t>v</a:t>
            </a:r>
            <a:r>
              <a:rPr lang="en-US" altLang="en-US" sz="2400">
                <a:solidFill>
                  <a:srgbClr val="33CC33"/>
                </a:solidFill>
                <a:latin typeface="Arial" panose="020B0604020202020204" pitchFamily="34" charset="0"/>
              </a:rPr>
              <a:t>e </a:t>
            </a:r>
            <a:r>
              <a:rPr lang="en-US" altLang="en-US" sz="2400">
                <a:solidFill>
                  <a:srgbClr val="0066FF"/>
                </a:solidFill>
                <a:latin typeface="Arial" panose="020B0604020202020204" pitchFamily="34" charset="0"/>
              </a:rPr>
              <a:t>c</a:t>
            </a:r>
            <a:r>
              <a:rPr lang="en-US" altLang="en-US" sz="2400">
                <a:solidFill>
                  <a:srgbClr val="CCCCE5"/>
                </a:solidFill>
                <a:latin typeface="Arial" panose="020B0604020202020204" pitchFamily="34" charset="0"/>
              </a:rPr>
              <a:t>a</a:t>
            </a:r>
            <a:r>
              <a:rPr lang="en-US" altLang="en-US" sz="2400">
                <a:solidFill>
                  <a:srgbClr val="FF3399"/>
                </a:solidFill>
                <a:latin typeface="Arial" panose="020B0604020202020204" pitchFamily="34" charset="0"/>
              </a:rPr>
              <a:t>n </a:t>
            </a:r>
            <a:r>
              <a:rPr lang="en-US" altLang="en-US" sz="2400">
                <a:solidFill>
                  <a:srgbClr val="FF0000"/>
                </a:solidFill>
                <a:latin typeface="Arial" panose="020B0604020202020204" pitchFamily="34" charset="0"/>
              </a:rPr>
              <a:t>a</a:t>
            </a:r>
            <a:r>
              <a:rPr lang="en-US" altLang="en-US" sz="2400">
                <a:solidFill>
                  <a:srgbClr val="FF6600"/>
                </a:solidFill>
                <a:latin typeface="Arial" panose="020B0604020202020204" pitchFamily="34" charset="0"/>
              </a:rPr>
              <a:t>l</a:t>
            </a:r>
            <a:r>
              <a:rPr lang="en-US" altLang="en-US" sz="2400">
                <a:solidFill>
                  <a:srgbClr val="FFFF00"/>
                </a:solidFill>
                <a:latin typeface="Arial" panose="020B0604020202020204" pitchFamily="34" charset="0"/>
              </a:rPr>
              <a:t>s</a:t>
            </a:r>
            <a:r>
              <a:rPr lang="en-US" altLang="en-US" sz="2400">
                <a:solidFill>
                  <a:srgbClr val="33CC33"/>
                </a:solidFill>
                <a:latin typeface="Arial" panose="020B0604020202020204" pitchFamily="34" charset="0"/>
              </a:rPr>
              <a:t>o </a:t>
            </a:r>
            <a:r>
              <a:rPr lang="en-US" altLang="en-US" sz="2400">
                <a:solidFill>
                  <a:srgbClr val="0066FF"/>
                </a:solidFill>
                <a:latin typeface="Arial" panose="020B0604020202020204" pitchFamily="34" charset="0"/>
              </a:rPr>
              <a:t>b</a:t>
            </a:r>
            <a:r>
              <a:rPr lang="en-US" altLang="en-US" sz="2400">
                <a:solidFill>
                  <a:srgbClr val="CCCCE5"/>
                </a:solidFill>
                <a:latin typeface="Arial" panose="020B0604020202020204" pitchFamily="34" charset="0"/>
              </a:rPr>
              <a:t>e </a:t>
            </a:r>
            <a:r>
              <a:rPr lang="en-US" altLang="en-US" sz="2400">
                <a:solidFill>
                  <a:srgbClr val="FF3399"/>
                </a:solidFill>
                <a:latin typeface="Arial" panose="020B0604020202020204" pitchFamily="34" charset="0"/>
              </a:rPr>
              <a:t>b</a:t>
            </a:r>
            <a:r>
              <a:rPr lang="en-US" altLang="en-US" sz="2400">
                <a:solidFill>
                  <a:srgbClr val="FF0000"/>
                </a:solidFill>
                <a:latin typeface="Arial" panose="020B0604020202020204" pitchFamily="34" charset="0"/>
              </a:rPr>
              <a:t>a</a:t>
            </a:r>
            <a:r>
              <a:rPr lang="en-US" altLang="en-US" sz="2400">
                <a:solidFill>
                  <a:srgbClr val="FF6600"/>
                </a:solidFill>
                <a:latin typeface="Arial" panose="020B0604020202020204" pitchFamily="34" charset="0"/>
              </a:rPr>
              <a:t>d</a:t>
            </a:r>
            <a:endParaRPr lang="en-US" altLang="en-US" sz="2400">
              <a:latin typeface="Arial" panose="020B0604020202020204" pitchFamily="34" charset="0"/>
            </a:endParaRPr>
          </a:p>
        </p:txBody>
      </p:sp>
      <p:pic>
        <p:nvPicPr>
          <p:cNvPr id="38916" name="Picture 2" descr="Tips Sticker for iOS &amp; Android | GIPHY">
            <a:extLst>
              <a:ext uri="{FF2B5EF4-FFF2-40B4-BE49-F238E27FC236}">
                <a16:creationId xmlns:a16="http://schemas.microsoft.com/office/drawing/2014/main" id="{82E65723-8CE5-F438-CD21-12B37A1D8F53}"/>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2246313"/>
            <a:ext cx="3957638" cy="375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5BEA5DCB-39C4-681D-D960-63B9CB974928}"/>
              </a:ext>
            </a:extLst>
          </p:cNvPr>
          <p:cNvSpPr txBox="1">
            <a:spLocks noGrp="1"/>
          </p:cNvSpPr>
          <p:nvPr>
            <p:ph type="title"/>
          </p:nvPr>
        </p:nvSpPr>
        <p:spPr>
          <a:xfrm>
            <a:off x="1544638" y="1031875"/>
            <a:ext cx="4416425" cy="1365250"/>
          </a:xfrm>
        </p:spPr>
        <p:txBody>
          <a:bodyPr lIns="0" tIns="9525" rIns="0" bIns="0" rtlCol="0">
            <a:spAutoFit/>
          </a:bodyPr>
          <a:lstStyle/>
          <a:p>
            <a:pPr marL="9525">
              <a:spcBef>
                <a:spcPts val="75"/>
              </a:spcBef>
              <a:defRPr/>
            </a:pPr>
            <a:r>
              <a:rPr spc="-4" dirty="0">
                <a:latin typeface="Arial"/>
                <a:cs typeface="Arial"/>
              </a:rPr>
              <a:t>Background</a:t>
            </a:r>
            <a:r>
              <a:rPr spc="-30" dirty="0">
                <a:latin typeface="Arial"/>
                <a:cs typeface="Arial"/>
              </a:rPr>
              <a:t> </a:t>
            </a:r>
            <a:r>
              <a:rPr dirty="0">
                <a:latin typeface="Arial"/>
                <a:cs typeface="Arial"/>
              </a:rPr>
              <a:t>-</a:t>
            </a:r>
            <a:r>
              <a:rPr spc="-26" dirty="0">
                <a:latin typeface="Arial"/>
                <a:cs typeface="Arial"/>
              </a:rPr>
              <a:t> </a:t>
            </a:r>
            <a:r>
              <a:rPr spc="-4" dirty="0">
                <a:latin typeface="Arial"/>
                <a:cs typeface="Arial"/>
              </a:rPr>
              <a:t>Good</a:t>
            </a:r>
          </a:p>
        </p:txBody>
      </p:sp>
      <p:sp>
        <p:nvSpPr>
          <p:cNvPr id="39939" name="object 3">
            <a:extLst>
              <a:ext uri="{FF2B5EF4-FFF2-40B4-BE49-F238E27FC236}">
                <a16:creationId xmlns:a16="http://schemas.microsoft.com/office/drawing/2014/main" id="{E6ABC658-3F8D-BFA7-4B40-C2E09CB23A54}"/>
              </a:ext>
            </a:extLst>
          </p:cNvPr>
          <p:cNvSpPr txBox="1">
            <a:spLocks noChangeArrowheads="1"/>
          </p:cNvSpPr>
          <p:nvPr/>
        </p:nvSpPr>
        <p:spPr bwMode="auto">
          <a:xfrm>
            <a:off x="5187950" y="2446338"/>
            <a:ext cx="3824288" cy="3157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93688" indent="-257175">
              <a:spcBef>
                <a:spcPct val="20000"/>
              </a:spcBef>
              <a:buFont typeface="Arial" panose="020B0604020202020204" pitchFamily="34" charset="0"/>
              <a:buChar char="•"/>
              <a:tabLst>
                <a:tab pos="295275"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95275"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95275"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95275"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95275"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400">
                <a:latin typeface="Arial" panose="020B0604020202020204" pitchFamily="34" charset="0"/>
              </a:rPr>
              <a:t>Use backgrounds such as this one that  are attractive but simple</a:t>
            </a:r>
          </a:p>
          <a:p>
            <a:pPr>
              <a:spcBef>
                <a:spcPts val="25"/>
              </a:spcBef>
              <a:buClr>
                <a:srgbClr val="00007C"/>
              </a:buClr>
              <a:buFontTx/>
              <a:buNone/>
            </a:pPr>
            <a:endParaRPr lang="en-US" altLang="en-US" sz="3500">
              <a:latin typeface="Arial" panose="020B0604020202020204" pitchFamily="34" charset="0"/>
            </a:endParaRPr>
          </a:p>
          <a:p>
            <a:pPr>
              <a:spcBef>
                <a:spcPct val="0"/>
              </a:spcBef>
              <a:buClr>
                <a:srgbClr val="00007C"/>
              </a:buClr>
              <a:buSzPct val="75000"/>
              <a:buFont typeface="Symbol" panose="05050102010706020507" pitchFamily="18" charset="2"/>
              <a:buChar char="■"/>
            </a:pPr>
            <a:r>
              <a:rPr lang="en-US" altLang="en-US" sz="2400">
                <a:latin typeface="Arial" panose="020B0604020202020204" pitchFamily="34" charset="0"/>
              </a:rPr>
              <a:t>Use the same background consistently  throughout your presentation</a:t>
            </a:r>
          </a:p>
        </p:txBody>
      </p:sp>
      <p:pic>
        <p:nvPicPr>
          <p:cNvPr id="39940" name="Picture 3">
            <a:extLst>
              <a:ext uri="{FF2B5EF4-FFF2-40B4-BE49-F238E27FC236}">
                <a16:creationId xmlns:a16="http://schemas.microsoft.com/office/drawing/2014/main" id="{F8ECF8BD-0DEE-90D3-D911-D8C1F60378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88" y="2286000"/>
            <a:ext cx="5049837" cy="3665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object 2">
            <a:extLst>
              <a:ext uri="{FF2B5EF4-FFF2-40B4-BE49-F238E27FC236}">
                <a16:creationId xmlns:a16="http://schemas.microsoft.com/office/drawing/2014/main" id="{F7BA8BAE-20F1-1095-D56A-9AC10A2993CC}"/>
              </a:ext>
            </a:extLst>
          </p:cNvPr>
          <p:cNvSpPr>
            <a:spLocks/>
          </p:cNvSpPr>
          <p:nvPr/>
        </p:nvSpPr>
        <p:spPr bwMode="auto">
          <a:xfrm>
            <a:off x="0" y="2230438"/>
            <a:ext cx="9144000" cy="3770312"/>
          </a:xfrm>
          <a:custGeom>
            <a:avLst/>
            <a:gdLst>
              <a:gd name="T0" fmla="*/ 9144000 w 9144000"/>
              <a:gd name="T1" fmla="*/ 0 h 6858000"/>
              <a:gd name="T2" fmla="*/ 0 w 9144000"/>
              <a:gd name="T3" fmla="*/ 0 h 6858000"/>
              <a:gd name="T4" fmla="*/ 0 w 9144000"/>
              <a:gd name="T5" fmla="*/ 1139559 h 6858000"/>
              <a:gd name="T6" fmla="*/ 9144000 w 9144000"/>
              <a:gd name="T7" fmla="*/ 1139559 h 6858000"/>
              <a:gd name="T8" fmla="*/ 9144000 w 9144000"/>
              <a:gd name="T9" fmla="*/ 0 h 6858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6858000">
                <a:moveTo>
                  <a:pt x="9144000" y="0"/>
                </a:moveTo>
                <a:lnTo>
                  <a:pt x="0" y="0"/>
                </a:lnTo>
                <a:lnTo>
                  <a:pt x="0" y="6858000"/>
                </a:lnTo>
                <a:lnTo>
                  <a:pt x="9144000" y="6858000"/>
                </a:lnTo>
                <a:lnTo>
                  <a:pt x="9144000" y="0"/>
                </a:lnTo>
                <a:close/>
              </a:path>
            </a:pathLst>
          </a:custGeom>
          <a:solidFill>
            <a:srgbClr val="A502A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0963" name="object 3">
            <a:extLst>
              <a:ext uri="{FF2B5EF4-FFF2-40B4-BE49-F238E27FC236}">
                <a16:creationId xmlns:a16="http://schemas.microsoft.com/office/drawing/2014/main" id="{D549808B-D55B-47D0-9EBA-988351BCDCDB}"/>
              </a:ext>
            </a:extLst>
          </p:cNvPr>
          <p:cNvSpPr>
            <a:spLocks/>
          </p:cNvSpPr>
          <p:nvPr/>
        </p:nvSpPr>
        <p:spPr bwMode="auto">
          <a:xfrm>
            <a:off x="7659688" y="1198563"/>
            <a:ext cx="0" cy="1031875"/>
          </a:xfrm>
          <a:custGeom>
            <a:avLst/>
            <a:gdLst>
              <a:gd name="T0" fmla="*/ 0 h 1374139"/>
              <a:gd name="T1" fmla="*/ 581862 h 1374139"/>
              <a:gd name="T2" fmla="*/ 0 h 1374139"/>
              <a:gd name="T3" fmla="*/ 0 60000 65536"/>
              <a:gd name="T4" fmla="*/ 0 60000 65536"/>
              <a:gd name="T5" fmla="*/ 0 60000 65536"/>
            </a:gdLst>
            <a:ahLst/>
            <a:cxnLst>
              <a:cxn ang="T3">
                <a:pos x="0" y="T0"/>
              </a:cxn>
              <a:cxn ang="T4">
                <a:pos x="0" y="T1"/>
              </a:cxn>
              <a:cxn ang="T5">
                <a:pos x="0" y="T2"/>
              </a:cxn>
            </a:cxnLst>
            <a:rect l="0" t="0" r="r" b="b"/>
            <a:pathLst>
              <a:path h="1374139">
                <a:moveTo>
                  <a:pt x="0" y="0"/>
                </a:moveTo>
                <a:lnTo>
                  <a:pt x="0" y="1374140"/>
                </a:lnTo>
                <a:lnTo>
                  <a:pt x="0" y="0"/>
                </a:lnTo>
                <a:close/>
              </a:path>
            </a:pathLst>
          </a:custGeom>
          <a:solidFill>
            <a:srgbClr val="A502A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0964" name="object 4">
            <a:extLst>
              <a:ext uri="{FF2B5EF4-FFF2-40B4-BE49-F238E27FC236}">
                <a16:creationId xmlns:a16="http://schemas.microsoft.com/office/drawing/2014/main" id="{2C60B4E6-1D55-925D-5785-8E89A36E8F9F}"/>
              </a:ext>
            </a:extLst>
          </p:cNvPr>
          <p:cNvSpPr>
            <a:spLocks/>
          </p:cNvSpPr>
          <p:nvPr/>
        </p:nvSpPr>
        <p:spPr bwMode="auto">
          <a:xfrm>
            <a:off x="1484313" y="1198563"/>
            <a:ext cx="0" cy="1031875"/>
          </a:xfrm>
          <a:custGeom>
            <a:avLst/>
            <a:gdLst>
              <a:gd name="T0" fmla="*/ 0 h 1374139"/>
              <a:gd name="T1" fmla="*/ 581862 h 1374139"/>
              <a:gd name="T2" fmla="*/ 0 h 1374139"/>
              <a:gd name="T3" fmla="*/ 0 60000 65536"/>
              <a:gd name="T4" fmla="*/ 0 60000 65536"/>
              <a:gd name="T5" fmla="*/ 0 60000 65536"/>
            </a:gdLst>
            <a:ahLst/>
            <a:cxnLst>
              <a:cxn ang="T3">
                <a:pos x="0" y="T0"/>
              </a:cxn>
              <a:cxn ang="T4">
                <a:pos x="0" y="T1"/>
              </a:cxn>
              <a:cxn ang="T5">
                <a:pos x="0" y="T2"/>
              </a:cxn>
            </a:cxnLst>
            <a:rect l="0" t="0" r="r" b="b"/>
            <a:pathLst>
              <a:path h="1374139">
                <a:moveTo>
                  <a:pt x="0" y="0"/>
                </a:moveTo>
                <a:lnTo>
                  <a:pt x="0" y="1374140"/>
                </a:lnTo>
                <a:lnTo>
                  <a:pt x="0" y="0"/>
                </a:lnTo>
                <a:close/>
              </a:path>
            </a:pathLst>
          </a:custGeom>
          <a:solidFill>
            <a:srgbClr val="A502A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5" name="object 5">
            <a:extLst>
              <a:ext uri="{FF2B5EF4-FFF2-40B4-BE49-F238E27FC236}">
                <a16:creationId xmlns:a16="http://schemas.microsoft.com/office/drawing/2014/main" id="{87910B73-0F65-5EDB-0514-324B693F2CC8}"/>
              </a:ext>
            </a:extLst>
          </p:cNvPr>
          <p:cNvSpPr txBox="1">
            <a:spLocks noGrp="1"/>
          </p:cNvSpPr>
          <p:nvPr>
            <p:ph type="title"/>
          </p:nvPr>
        </p:nvSpPr>
        <p:spPr>
          <a:xfrm>
            <a:off x="1544638" y="1371600"/>
            <a:ext cx="4678362" cy="685800"/>
          </a:xfrm>
        </p:spPr>
        <p:txBody>
          <a:bodyPr lIns="0" tIns="9525" rIns="0" bIns="0" rtlCol="0">
            <a:spAutoFit/>
          </a:bodyPr>
          <a:lstStyle/>
          <a:p>
            <a:pPr marL="9525">
              <a:spcBef>
                <a:spcPts val="75"/>
              </a:spcBef>
              <a:defRPr/>
            </a:pPr>
            <a:r>
              <a:rPr spc="-4" dirty="0">
                <a:latin typeface="Arial"/>
                <a:cs typeface="Arial"/>
              </a:rPr>
              <a:t>Background</a:t>
            </a:r>
            <a:r>
              <a:rPr spc="-30" dirty="0">
                <a:latin typeface="Arial"/>
                <a:cs typeface="Arial"/>
              </a:rPr>
              <a:t> </a:t>
            </a:r>
            <a:r>
              <a:rPr dirty="0">
                <a:latin typeface="Arial"/>
                <a:cs typeface="Arial"/>
              </a:rPr>
              <a:t>–</a:t>
            </a:r>
            <a:r>
              <a:rPr spc="-26" dirty="0">
                <a:latin typeface="Arial"/>
                <a:cs typeface="Arial"/>
              </a:rPr>
              <a:t> </a:t>
            </a:r>
            <a:r>
              <a:rPr spc="-4" dirty="0">
                <a:latin typeface="Arial"/>
                <a:cs typeface="Arial"/>
              </a:rPr>
              <a:t>Bad</a:t>
            </a:r>
          </a:p>
        </p:txBody>
      </p:sp>
      <p:sp>
        <p:nvSpPr>
          <p:cNvPr id="40966" name="object 6">
            <a:extLst>
              <a:ext uri="{FF2B5EF4-FFF2-40B4-BE49-F238E27FC236}">
                <a16:creationId xmlns:a16="http://schemas.microsoft.com/office/drawing/2014/main" id="{BECC7E64-A1B6-961A-CDA1-B88FA1492CF1}"/>
              </a:ext>
            </a:extLst>
          </p:cNvPr>
          <p:cNvSpPr txBox="1">
            <a:spLocks noChangeArrowheads="1"/>
          </p:cNvSpPr>
          <p:nvPr/>
        </p:nvSpPr>
        <p:spPr bwMode="auto">
          <a:xfrm>
            <a:off x="1525588" y="2368550"/>
            <a:ext cx="5973762"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84163"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400">
                <a:solidFill>
                  <a:srgbClr val="9999FF"/>
                </a:solidFill>
                <a:latin typeface="Arial" panose="020B0604020202020204" pitchFamily="34" charset="0"/>
              </a:rPr>
              <a:t>Avoid backgrounds that are distracting or  difficult to read from</a:t>
            </a:r>
            <a:endParaRPr lang="en-US" altLang="en-US" sz="2400">
              <a:latin typeface="Arial" panose="020B0604020202020204" pitchFamily="34" charset="0"/>
            </a:endParaRPr>
          </a:p>
          <a:p>
            <a:pPr>
              <a:spcBef>
                <a:spcPts val="500"/>
              </a:spcBef>
              <a:buClr>
                <a:srgbClr val="00007C"/>
              </a:buClr>
              <a:buSzPct val="75000"/>
              <a:buFont typeface="Symbol" panose="05050102010706020507" pitchFamily="18" charset="2"/>
              <a:buChar char="■"/>
            </a:pPr>
            <a:r>
              <a:rPr lang="en-US" altLang="en-US" sz="2400">
                <a:solidFill>
                  <a:srgbClr val="9999FF"/>
                </a:solidFill>
                <a:latin typeface="Arial" panose="020B0604020202020204" pitchFamily="34" charset="0"/>
              </a:rPr>
              <a:t>Always be consistent with the background  that you use</a:t>
            </a:r>
            <a:endParaRPr lang="en-US" altLang="en-US" sz="2400">
              <a:latin typeface="Arial" panose="020B0604020202020204" pitchFamily="34" charset="0"/>
            </a:endParaRPr>
          </a:p>
        </p:txBody>
      </p:sp>
      <p:pic>
        <p:nvPicPr>
          <p:cNvPr id="40967" name="object 7">
            <a:extLst>
              <a:ext uri="{FF2B5EF4-FFF2-40B4-BE49-F238E27FC236}">
                <a16:creationId xmlns:a16="http://schemas.microsoft.com/office/drawing/2014/main" id="{14476712-FB08-D7A6-082F-1A4F26F930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3613" y="3789363"/>
            <a:ext cx="1827212"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A8B18CC6-C60D-FCD5-C555-698861D3B4D6}"/>
              </a:ext>
            </a:extLst>
          </p:cNvPr>
          <p:cNvSpPr txBox="1">
            <a:spLocks noGrp="1"/>
          </p:cNvSpPr>
          <p:nvPr>
            <p:ph type="title"/>
          </p:nvPr>
        </p:nvSpPr>
        <p:spPr>
          <a:xfrm>
            <a:off x="1544638" y="1031875"/>
            <a:ext cx="3844925" cy="1365250"/>
          </a:xfrm>
        </p:spPr>
        <p:txBody>
          <a:bodyPr lIns="0" tIns="9525" rIns="0" bIns="0" rtlCol="0">
            <a:spAutoFit/>
          </a:bodyPr>
          <a:lstStyle/>
          <a:p>
            <a:pPr marL="9525">
              <a:spcBef>
                <a:spcPts val="75"/>
              </a:spcBef>
              <a:tabLst>
                <a:tab pos="1498759" algn="l"/>
              </a:tabLst>
              <a:defRPr/>
            </a:pPr>
            <a:r>
              <a:rPr spc="-4" dirty="0">
                <a:latin typeface="Arial"/>
                <a:cs typeface="Arial"/>
              </a:rPr>
              <a:t>Graphs	</a:t>
            </a:r>
            <a:r>
              <a:rPr dirty="0">
                <a:latin typeface="Arial"/>
                <a:cs typeface="Arial"/>
              </a:rPr>
              <a:t>-</a:t>
            </a:r>
            <a:r>
              <a:rPr spc="-71" dirty="0">
                <a:latin typeface="Arial"/>
                <a:cs typeface="Arial"/>
              </a:rPr>
              <a:t> </a:t>
            </a:r>
            <a:r>
              <a:rPr spc="-4" dirty="0">
                <a:latin typeface="Arial"/>
                <a:cs typeface="Arial"/>
              </a:rPr>
              <a:t>Good</a:t>
            </a:r>
          </a:p>
        </p:txBody>
      </p:sp>
      <p:sp>
        <p:nvSpPr>
          <p:cNvPr id="41987" name="object 3">
            <a:extLst>
              <a:ext uri="{FF2B5EF4-FFF2-40B4-BE49-F238E27FC236}">
                <a16:creationId xmlns:a16="http://schemas.microsoft.com/office/drawing/2014/main" id="{50BEBD92-BDBF-B97F-B51C-992FDAC21997}"/>
              </a:ext>
            </a:extLst>
          </p:cNvPr>
          <p:cNvSpPr txBox="1">
            <a:spLocks noChangeArrowheads="1"/>
          </p:cNvSpPr>
          <p:nvPr/>
        </p:nvSpPr>
        <p:spPr bwMode="auto">
          <a:xfrm>
            <a:off x="195263" y="2406650"/>
            <a:ext cx="4060825"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93688" indent="-257175">
              <a:spcBef>
                <a:spcPct val="20000"/>
              </a:spcBef>
              <a:buFont typeface="Arial" panose="020B0604020202020204" pitchFamily="34" charset="0"/>
              <a:buChar char="•"/>
              <a:tabLst>
                <a:tab pos="295275" algn="l"/>
              </a:tabLst>
              <a:defRPr sz="3200">
                <a:solidFill>
                  <a:schemeClr val="tx1"/>
                </a:solidFill>
                <a:latin typeface="Myriad Pro"/>
              </a:defRPr>
            </a:lvl1pPr>
            <a:lvl2pPr marL="593725" indent="-214313">
              <a:spcBef>
                <a:spcPct val="20000"/>
              </a:spcBef>
              <a:buFont typeface="Arial" panose="020B0604020202020204" pitchFamily="34" charset="0"/>
              <a:buChar char="–"/>
              <a:tabLst>
                <a:tab pos="295275"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95275"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95275"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95275"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400">
                <a:latin typeface="Arial" panose="020B0604020202020204" pitchFamily="34" charset="0"/>
              </a:rPr>
              <a:t>Use graphs rather than just charts and  words</a:t>
            </a:r>
          </a:p>
          <a:p>
            <a:pPr lvl="1">
              <a:spcBef>
                <a:spcPts val="425"/>
              </a:spcBef>
              <a:buClr>
                <a:srgbClr val="9999CC"/>
              </a:buClr>
              <a:buSzPct val="80000"/>
              <a:buFont typeface="Symbol" panose="05050102010706020507" pitchFamily="18" charset="2"/>
              <a:buChar char=""/>
            </a:pPr>
            <a:r>
              <a:rPr lang="en-US" altLang="en-US" sz="2100">
                <a:latin typeface="Arial" panose="020B0604020202020204" pitchFamily="34" charset="0"/>
              </a:rPr>
              <a:t>Data in graphs is easier to comprehend &amp;  retain than is raw data</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Trends are easier to visuali</a:t>
            </a:r>
            <a:r>
              <a:rPr lang="en-GB" altLang="en-US" sz="2100">
                <a:latin typeface="Arial" panose="020B0604020202020204" pitchFamily="34" charset="0"/>
              </a:rPr>
              <a:t>s</a:t>
            </a:r>
            <a:r>
              <a:rPr lang="en-US" altLang="en-US" sz="2100">
                <a:latin typeface="Arial" panose="020B0604020202020204" pitchFamily="34" charset="0"/>
              </a:rPr>
              <a:t>e in graph form</a:t>
            </a:r>
            <a:endParaRPr lang="en-US" altLang="en-US" sz="3100">
              <a:latin typeface="Arial" panose="020B0604020202020204" pitchFamily="34" charset="0"/>
            </a:endParaRPr>
          </a:p>
          <a:p>
            <a:pPr>
              <a:spcBef>
                <a:spcPct val="0"/>
              </a:spcBef>
              <a:buClr>
                <a:srgbClr val="00007C"/>
              </a:buClr>
              <a:buSzPct val="75000"/>
              <a:buFont typeface="Symbol" panose="05050102010706020507" pitchFamily="18" charset="2"/>
              <a:buChar char="■"/>
            </a:pPr>
            <a:r>
              <a:rPr lang="en-US" altLang="en-US" sz="2400">
                <a:latin typeface="Arial" panose="020B0604020202020204" pitchFamily="34" charset="0"/>
              </a:rPr>
              <a:t>Always title your graphs</a:t>
            </a:r>
          </a:p>
        </p:txBody>
      </p:sp>
      <p:pic>
        <p:nvPicPr>
          <p:cNvPr id="41988" name="Picture 3">
            <a:extLst>
              <a:ext uri="{FF2B5EF4-FFF2-40B4-BE49-F238E27FC236}">
                <a16:creationId xmlns:a16="http://schemas.microsoft.com/office/drawing/2014/main" id="{68673905-8B0F-F4A8-D49C-CF2B4CBC5C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4163" y="2406650"/>
            <a:ext cx="4854575" cy="206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object 3">
            <a:extLst>
              <a:ext uri="{FF2B5EF4-FFF2-40B4-BE49-F238E27FC236}">
                <a16:creationId xmlns:a16="http://schemas.microsoft.com/office/drawing/2014/main" id="{6C19A914-AED1-B418-02D8-9B142FD502A6}"/>
              </a:ext>
            </a:extLst>
          </p:cNvPr>
          <p:cNvGraphicFramePr>
            <a:graphicFrameLocks noGrp="1"/>
          </p:cNvGraphicFramePr>
          <p:nvPr/>
        </p:nvGraphicFramePr>
        <p:xfrm>
          <a:off x="4092575" y="4630738"/>
          <a:ext cx="4856163" cy="1281113"/>
        </p:xfrm>
        <a:graphic>
          <a:graphicData uri="http://schemas.openxmlformats.org/drawingml/2006/table">
            <a:tbl>
              <a:tblPr/>
              <a:tblGrid>
                <a:gridCol w="974725">
                  <a:extLst>
                    <a:ext uri="{9D8B030D-6E8A-4147-A177-3AD203B41FA5}">
                      <a16:colId xmlns:a16="http://schemas.microsoft.com/office/drawing/2014/main" val="20000"/>
                    </a:ext>
                  </a:extLst>
                </a:gridCol>
                <a:gridCol w="971550">
                  <a:extLst>
                    <a:ext uri="{9D8B030D-6E8A-4147-A177-3AD203B41FA5}">
                      <a16:colId xmlns:a16="http://schemas.microsoft.com/office/drawing/2014/main" val="20001"/>
                    </a:ext>
                  </a:extLst>
                </a:gridCol>
                <a:gridCol w="973138">
                  <a:extLst>
                    <a:ext uri="{9D8B030D-6E8A-4147-A177-3AD203B41FA5}">
                      <a16:colId xmlns:a16="http://schemas.microsoft.com/office/drawing/2014/main" val="20002"/>
                    </a:ext>
                  </a:extLst>
                </a:gridCol>
                <a:gridCol w="971550">
                  <a:extLst>
                    <a:ext uri="{9D8B030D-6E8A-4147-A177-3AD203B41FA5}">
                      <a16:colId xmlns:a16="http://schemas.microsoft.com/office/drawing/2014/main" val="20003"/>
                    </a:ext>
                  </a:extLst>
                </a:gridCol>
                <a:gridCol w="965200">
                  <a:extLst>
                    <a:ext uri="{9D8B030D-6E8A-4147-A177-3AD203B41FA5}">
                      <a16:colId xmlns:a16="http://schemas.microsoft.com/office/drawing/2014/main" val="20004"/>
                    </a:ext>
                  </a:extLst>
                </a:gridCol>
              </a:tblGrid>
              <a:tr h="431800">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January</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873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87313" marR="0" lvl="0" indent="0" algn="l"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February</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1746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74625" marR="0" lvl="0" indent="0" algn="l"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March</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2778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277813" marR="0" lvl="0" indent="0" algn="l"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April</a:t>
                      </a:r>
                    </a:p>
                  </a:txBody>
                  <a:tcPr marL="0" marR="0" marT="0" marB="0" horzOverflow="overflow">
                    <a:lnL w="381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1800">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Blue Balls</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20.4</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27.4</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90</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20.4</a:t>
                      </a:r>
                    </a:p>
                  </a:txBody>
                  <a:tcPr marL="0" marR="0" marT="0" marB="0" horzOverflow="overflow">
                    <a:lnL w="381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17513">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Red Balls</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30.6</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38.6</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34.6</a:t>
                      </a:r>
                    </a:p>
                  </a:txBody>
                  <a:tcPr marL="0" marR="0" marT="0" marB="0"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ts val="1675"/>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panose="020B0604020202020204" pitchFamily="34" charset="0"/>
                          <a:cs typeface="Arial" panose="020B0604020202020204" pitchFamily="34" charset="0"/>
                        </a:rPr>
                        <a:t>31.6</a:t>
                      </a:r>
                    </a:p>
                  </a:txBody>
                  <a:tcPr marL="0" marR="0" marT="0" marB="0" horzOverflow="overflow">
                    <a:lnL w="381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transition>
    <p:zo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63DA0F1C-12B9-3BED-B865-F0B62808DC13}"/>
              </a:ext>
            </a:extLst>
          </p:cNvPr>
          <p:cNvSpPr txBox="1">
            <a:spLocks noGrp="1"/>
          </p:cNvSpPr>
          <p:nvPr>
            <p:ph type="title"/>
          </p:nvPr>
        </p:nvSpPr>
        <p:spPr>
          <a:xfrm>
            <a:off x="1544638" y="1031875"/>
            <a:ext cx="3856037" cy="1365250"/>
          </a:xfrm>
        </p:spPr>
        <p:txBody>
          <a:bodyPr lIns="0" tIns="9525" rIns="0" bIns="0" rtlCol="0">
            <a:spAutoFit/>
          </a:bodyPr>
          <a:lstStyle/>
          <a:p>
            <a:pPr marL="9525">
              <a:spcBef>
                <a:spcPts val="75"/>
              </a:spcBef>
              <a:tabLst>
                <a:tab pos="1498759" algn="l"/>
              </a:tabLst>
              <a:defRPr/>
            </a:pPr>
            <a:r>
              <a:rPr spc="-4" dirty="0">
                <a:latin typeface="Arial"/>
                <a:cs typeface="Arial"/>
              </a:rPr>
              <a:t>Graphs	</a:t>
            </a:r>
            <a:r>
              <a:rPr dirty="0">
                <a:latin typeface="Arial"/>
                <a:cs typeface="Arial"/>
              </a:rPr>
              <a:t>-</a:t>
            </a:r>
            <a:r>
              <a:rPr spc="-68" dirty="0">
                <a:latin typeface="Arial"/>
                <a:cs typeface="Arial"/>
              </a:rPr>
              <a:t> </a:t>
            </a:r>
            <a:r>
              <a:rPr spc="-4" dirty="0">
                <a:latin typeface="Arial"/>
                <a:cs typeface="Arial"/>
              </a:rPr>
              <a:t>Bad</a:t>
            </a:r>
          </a:p>
        </p:txBody>
      </p:sp>
      <p:sp>
        <p:nvSpPr>
          <p:cNvPr id="3" name="object 3">
            <a:extLst>
              <a:ext uri="{FF2B5EF4-FFF2-40B4-BE49-F238E27FC236}">
                <a16:creationId xmlns:a16="http://schemas.microsoft.com/office/drawing/2014/main" id="{DB9EA602-DA41-AC23-AE5D-086411AF9F3C}"/>
              </a:ext>
            </a:extLst>
          </p:cNvPr>
          <p:cNvSpPr txBox="1"/>
          <p:nvPr/>
        </p:nvSpPr>
        <p:spPr>
          <a:xfrm>
            <a:off x="5222875" y="2492375"/>
            <a:ext cx="3921125" cy="2886075"/>
          </a:xfrm>
          <a:prstGeom prst="rect">
            <a:avLst/>
          </a:prstGeom>
        </p:spPr>
        <p:txBody>
          <a:bodyPr lIns="0" tIns="84773" rIns="0" bIns="0">
            <a:spAutoFit/>
          </a:bodyPr>
          <a:lstStyle/>
          <a:p>
            <a:pPr marL="285750" indent="-257175">
              <a:spcBef>
                <a:spcPts val="668"/>
              </a:spcBef>
              <a:buClr>
                <a:srgbClr val="00007C"/>
              </a:buClr>
              <a:buSzPct val="75000"/>
              <a:buFont typeface="Symbol"/>
              <a:buChar char="■"/>
              <a:tabLst>
                <a:tab pos="285750" algn="l"/>
              </a:tabLst>
              <a:defRPr/>
            </a:pPr>
            <a:r>
              <a:rPr sz="2700" dirty="0">
                <a:latin typeface="Arial"/>
                <a:cs typeface="Arial"/>
              </a:rPr>
              <a:t>Minor</a:t>
            </a:r>
            <a:r>
              <a:rPr sz="2700" spc="-8" dirty="0">
                <a:latin typeface="Arial"/>
                <a:cs typeface="Arial"/>
              </a:rPr>
              <a:t> </a:t>
            </a:r>
            <a:r>
              <a:rPr sz="2700" dirty="0">
                <a:latin typeface="Arial"/>
                <a:cs typeface="Arial"/>
              </a:rPr>
              <a:t>gridlines</a:t>
            </a:r>
            <a:r>
              <a:rPr sz="2700" spc="-4" dirty="0">
                <a:latin typeface="Arial"/>
                <a:cs typeface="Arial"/>
              </a:rPr>
              <a:t> </a:t>
            </a:r>
            <a:r>
              <a:rPr sz="2700" dirty="0">
                <a:latin typeface="Arial"/>
                <a:cs typeface="Arial"/>
              </a:rPr>
              <a:t>are</a:t>
            </a:r>
            <a:r>
              <a:rPr sz="2700" spc="4" dirty="0">
                <a:latin typeface="Arial"/>
                <a:cs typeface="Arial"/>
              </a:rPr>
              <a:t> </a:t>
            </a:r>
            <a:r>
              <a:rPr sz="2700" spc="-68" dirty="0">
                <a:latin typeface="Arial"/>
                <a:cs typeface="Arial"/>
              </a:rPr>
              <a:t>unnecessary</a:t>
            </a:r>
            <a:endParaRPr sz="2700" dirty="0">
              <a:latin typeface="Arial"/>
              <a:cs typeface="Arial"/>
            </a:endParaRPr>
          </a:p>
          <a:p>
            <a:pPr marL="285750" indent="-257175">
              <a:spcBef>
                <a:spcPts val="593"/>
              </a:spcBef>
              <a:buClr>
                <a:srgbClr val="00007C"/>
              </a:buClr>
              <a:buSzPct val="75000"/>
              <a:buFont typeface="Symbol"/>
              <a:buChar char="■"/>
              <a:tabLst>
                <a:tab pos="285750" algn="l"/>
              </a:tabLst>
              <a:defRPr/>
            </a:pPr>
            <a:r>
              <a:rPr sz="2700" dirty="0">
                <a:latin typeface="Arial"/>
                <a:cs typeface="Arial"/>
              </a:rPr>
              <a:t>Font</a:t>
            </a:r>
            <a:r>
              <a:rPr sz="2700" spc="-23" dirty="0">
                <a:latin typeface="Arial"/>
                <a:cs typeface="Arial"/>
              </a:rPr>
              <a:t> </a:t>
            </a:r>
            <a:r>
              <a:rPr sz="2700" spc="-4" dirty="0">
                <a:latin typeface="Arial"/>
                <a:cs typeface="Arial"/>
              </a:rPr>
              <a:t>is</a:t>
            </a:r>
            <a:r>
              <a:rPr sz="2700" spc="-8" dirty="0">
                <a:latin typeface="Arial"/>
                <a:cs typeface="Arial"/>
              </a:rPr>
              <a:t> </a:t>
            </a:r>
            <a:r>
              <a:rPr sz="2700" spc="-4" dirty="0">
                <a:latin typeface="Arial"/>
                <a:cs typeface="Arial"/>
              </a:rPr>
              <a:t>too</a:t>
            </a:r>
            <a:r>
              <a:rPr sz="2700" spc="-8" dirty="0">
                <a:latin typeface="Arial"/>
                <a:cs typeface="Arial"/>
              </a:rPr>
              <a:t> </a:t>
            </a:r>
            <a:r>
              <a:rPr sz="2700" dirty="0">
                <a:latin typeface="Arial"/>
                <a:cs typeface="Arial"/>
              </a:rPr>
              <a:t>small</a:t>
            </a:r>
          </a:p>
          <a:p>
            <a:pPr marL="285750" indent="-257175">
              <a:spcBef>
                <a:spcPts val="600"/>
              </a:spcBef>
              <a:buClr>
                <a:srgbClr val="00007C"/>
              </a:buClr>
              <a:buSzPct val="75000"/>
              <a:buFont typeface="Symbol"/>
              <a:buChar char="■"/>
              <a:tabLst>
                <a:tab pos="285750" algn="l"/>
              </a:tabLst>
              <a:defRPr/>
            </a:pPr>
            <a:r>
              <a:rPr sz="2700" spc="-4" dirty="0">
                <a:latin typeface="Arial"/>
                <a:cs typeface="Arial"/>
              </a:rPr>
              <a:t>Colours</a:t>
            </a:r>
            <a:r>
              <a:rPr sz="2700" spc="-8" dirty="0">
                <a:latin typeface="Arial"/>
                <a:cs typeface="Arial"/>
              </a:rPr>
              <a:t> </a:t>
            </a:r>
            <a:r>
              <a:rPr sz="2700" dirty="0">
                <a:latin typeface="Arial"/>
                <a:cs typeface="Arial"/>
              </a:rPr>
              <a:t>are</a:t>
            </a:r>
            <a:r>
              <a:rPr sz="2700" spc="-8" dirty="0">
                <a:latin typeface="Arial"/>
                <a:cs typeface="Arial"/>
              </a:rPr>
              <a:t> </a:t>
            </a:r>
            <a:r>
              <a:rPr sz="2700" spc="-4" dirty="0">
                <a:latin typeface="Arial"/>
                <a:cs typeface="Arial"/>
              </a:rPr>
              <a:t>illogical</a:t>
            </a:r>
            <a:endParaRPr sz="2700" dirty="0">
              <a:latin typeface="Arial"/>
              <a:cs typeface="Arial"/>
            </a:endParaRPr>
          </a:p>
          <a:p>
            <a:pPr marL="285750" indent="-257175">
              <a:spcBef>
                <a:spcPts val="600"/>
              </a:spcBef>
              <a:buClr>
                <a:srgbClr val="00007C"/>
              </a:buClr>
              <a:buSzPct val="75000"/>
              <a:buFont typeface="Symbol"/>
              <a:buChar char="■"/>
              <a:tabLst>
                <a:tab pos="285750" algn="l"/>
              </a:tabLst>
              <a:defRPr/>
            </a:pPr>
            <a:r>
              <a:rPr sz="2700" spc="-4" dirty="0">
                <a:latin typeface="Arial"/>
                <a:cs typeface="Arial"/>
              </a:rPr>
              <a:t>Title</a:t>
            </a:r>
            <a:r>
              <a:rPr sz="2700" spc="-19" dirty="0">
                <a:latin typeface="Arial"/>
                <a:cs typeface="Arial"/>
              </a:rPr>
              <a:t> </a:t>
            </a:r>
            <a:r>
              <a:rPr sz="2700" spc="-4" dirty="0">
                <a:latin typeface="Arial"/>
                <a:cs typeface="Arial"/>
              </a:rPr>
              <a:t>is</a:t>
            </a:r>
            <a:r>
              <a:rPr sz="2700" spc="-11" dirty="0">
                <a:latin typeface="Arial"/>
                <a:cs typeface="Arial"/>
              </a:rPr>
              <a:t> </a:t>
            </a:r>
            <a:r>
              <a:rPr sz="2700" dirty="0">
                <a:latin typeface="Arial"/>
                <a:cs typeface="Arial"/>
              </a:rPr>
              <a:t>missing</a:t>
            </a:r>
          </a:p>
          <a:p>
            <a:pPr marL="285750" indent="-257175">
              <a:spcBef>
                <a:spcPts val="593"/>
              </a:spcBef>
              <a:buClr>
                <a:srgbClr val="00007C"/>
              </a:buClr>
              <a:buSzPct val="75000"/>
              <a:buFont typeface="Symbol"/>
              <a:buChar char="■"/>
              <a:tabLst>
                <a:tab pos="285750" algn="l"/>
              </a:tabLst>
              <a:defRPr/>
            </a:pPr>
            <a:r>
              <a:rPr sz="2700" spc="-4" dirty="0">
                <a:latin typeface="Arial"/>
                <a:cs typeface="Arial"/>
              </a:rPr>
              <a:t>Shading</a:t>
            </a:r>
            <a:r>
              <a:rPr sz="2700" spc="-8" dirty="0">
                <a:latin typeface="Arial"/>
                <a:cs typeface="Arial"/>
              </a:rPr>
              <a:t> </a:t>
            </a:r>
            <a:r>
              <a:rPr sz="2700" spc="-4" dirty="0">
                <a:latin typeface="Arial"/>
                <a:cs typeface="Arial"/>
              </a:rPr>
              <a:t>is</a:t>
            </a:r>
            <a:r>
              <a:rPr sz="2700" spc="-8" dirty="0">
                <a:latin typeface="Arial"/>
                <a:cs typeface="Arial"/>
              </a:rPr>
              <a:t> </a:t>
            </a:r>
            <a:r>
              <a:rPr sz="2700" spc="-4" dirty="0">
                <a:latin typeface="Arial"/>
                <a:cs typeface="Arial"/>
              </a:rPr>
              <a:t>distracting</a:t>
            </a:r>
            <a:endParaRPr sz="2700" dirty="0">
              <a:latin typeface="Arial"/>
              <a:cs typeface="Arial"/>
            </a:endParaRPr>
          </a:p>
        </p:txBody>
      </p:sp>
      <p:pic>
        <p:nvPicPr>
          <p:cNvPr id="43012" name="Picture 3">
            <a:extLst>
              <a:ext uri="{FF2B5EF4-FFF2-40B4-BE49-F238E27FC236}">
                <a16:creationId xmlns:a16="http://schemas.microsoft.com/office/drawing/2014/main" id="{93D2412B-D4F2-CB5B-1705-E85DB61FF7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43138"/>
            <a:ext cx="5164138" cy="3757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2F2734CE-DC31-8513-E6D2-E31817E1E8BA}"/>
              </a:ext>
            </a:extLst>
          </p:cNvPr>
          <p:cNvSpPr txBox="1">
            <a:spLocks noGrp="1"/>
          </p:cNvSpPr>
          <p:nvPr>
            <p:ph type="title"/>
          </p:nvPr>
        </p:nvSpPr>
        <p:spPr>
          <a:xfrm>
            <a:off x="1544638" y="1031875"/>
            <a:ext cx="4933950" cy="1365250"/>
          </a:xfrm>
        </p:spPr>
        <p:txBody>
          <a:bodyPr lIns="0" tIns="9525" rIns="0" bIns="0" rtlCol="0">
            <a:spAutoFit/>
          </a:bodyPr>
          <a:lstStyle/>
          <a:p>
            <a:pPr marL="9525">
              <a:spcBef>
                <a:spcPts val="75"/>
              </a:spcBef>
              <a:defRPr/>
            </a:pPr>
            <a:r>
              <a:rPr spc="-4" dirty="0">
                <a:latin typeface="Arial"/>
                <a:cs typeface="Arial"/>
              </a:rPr>
              <a:t>Spelling</a:t>
            </a:r>
            <a:r>
              <a:rPr spc="-26" dirty="0">
                <a:latin typeface="Arial"/>
                <a:cs typeface="Arial"/>
              </a:rPr>
              <a:t> </a:t>
            </a:r>
            <a:r>
              <a:rPr spc="-4" dirty="0">
                <a:latin typeface="Arial"/>
                <a:cs typeface="Arial"/>
              </a:rPr>
              <a:t>and</a:t>
            </a:r>
            <a:r>
              <a:rPr spc="-30" dirty="0">
                <a:latin typeface="Arial"/>
                <a:cs typeface="Arial"/>
              </a:rPr>
              <a:t> </a:t>
            </a:r>
            <a:r>
              <a:rPr spc="-4" dirty="0">
                <a:latin typeface="Arial"/>
                <a:cs typeface="Arial"/>
              </a:rPr>
              <a:t>Grammar</a:t>
            </a:r>
          </a:p>
        </p:txBody>
      </p:sp>
      <p:sp>
        <p:nvSpPr>
          <p:cNvPr id="44035" name="object 3">
            <a:extLst>
              <a:ext uri="{FF2B5EF4-FFF2-40B4-BE49-F238E27FC236}">
                <a16:creationId xmlns:a16="http://schemas.microsoft.com/office/drawing/2014/main" id="{BE0E7D35-848E-5367-2F9D-2E3DCEDA0044}"/>
              </a:ext>
            </a:extLst>
          </p:cNvPr>
          <p:cNvSpPr txBox="1">
            <a:spLocks noChangeArrowheads="1"/>
          </p:cNvSpPr>
          <p:nvPr/>
        </p:nvSpPr>
        <p:spPr bwMode="auto">
          <a:xfrm>
            <a:off x="0" y="2208213"/>
            <a:ext cx="4729163"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84296" rIns="0" bIns="0">
            <a:spAutoFit/>
          </a:bodyPr>
          <a:lstStyle>
            <a:lvl1pPr marL="295275" indent="-257175">
              <a:spcBef>
                <a:spcPct val="20000"/>
              </a:spcBef>
              <a:buFont typeface="Arial" panose="020B0604020202020204" pitchFamily="34" charset="0"/>
              <a:buChar char="•"/>
              <a:tabLst>
                <a:tab pos="295275" algn="l"/>
              </a:tabLst>
              <a:defRPr sz="3200">
                <a:solidFill>
                  <a:schemeClr val="tx1"/>
                </a:solidFill>
                <a:latin typeface="Myriad Pro"/>
              </a:defRPr>
            </a:lvl1pPr>
            <a:lvl2pPr marL="595313" indent="-214313">
              <a:spcBef>
                <a:spcPct val="20000"/>
              </a:spcBef>
              <a:buFont typeface="Arial" panose="020B0604020202020204" pitchFamily="34" charset="0"/>
              <a:buChar char="–"/>
              <a:tabLst>
                <a:tab pos="295275"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95275"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95275"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95275"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9pPr>
          </a:lstStyle>
          <a:p>
            <a:pPr>
              <a:spcBef>
                <a:spcPts val="663"/>
              </a:spcBef>
              <a:buClr>
                <a:srgbClr val="00007C"/>
              </a:buClr>
              <a:buSzPct val="75000"/>
              <a:buFont typeface="Symbol" panose="05050102010706020507" pitchFamily="18" charset="2"/>
              <a:buChar char="■"/>
            </a:pPr>
            <a:r>
              <a:rPr lang="en-US" altLang="en-US" sz="2400">
                <a:latin typeface="Arial" panose="020B0604020202020204" pitchFamily="34" charset="0"/>
              </a:rPr>
              <a:t>Proof your slides for:</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speling mistakes</a:t>
            </a:r>
          </a:p>
          <a:p>
            <a:pPr lvl="1">
              <a:spcBef>
                <a:spcPts val="525"/>
              </a:spcBef>
              <a:buClr>
                <a:srgbClr val="9999CC"/>
              </a:buClr>
              <a:buSzPct val="80000"/>
              <a:buFont typeface="Symbol" panose="05050102010706020507" pitchFamily="18" charset="2"/>
              <a:buChar char=""/>
            </a:pPr>
            <a:r>
              <a:rPr lang="en-US" altLang="en-US" sz="2100">
                <a:latin typeface="Arial" panose="020B0604020202020204" pitchFamily="34" charset="0"/>
              </a:rPr>
              <a:t>the use of of repeated words</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grammatical errors you might have make</a:t>
            </a:r>
          </a:p>
          <a:p>
            <a:pPr lvl="1">
              <a:spcBef>
                <a:spcPts val="25"/>
              </a:spcBef>
              <a:buClr>
                <a:srgbClr val="9999CC"/>
              </a:buClr>
              <a:buFont typeface="Symbol" panose="05050102010706020507" pitchFamily="18" charset="2"/>
              <a:buChar char=""/>
            </a:pPr>
            <a:endParaRPr lang="en-US" altLang="en-US" sz="3300">
              <a:latin typeface="Arial" panose="020B0604020202020204" pitchFamily="34" charset="0"/>
            </a:endParaRPr>
          </a:p>
          <a:p>
            <a:pPr>
              <a:spcBef>
                <a:spcPct val="0"/>
              </a:spcBef>
              <a:buClr>
                <a:srgbClr val="00007C"/>
              </a:buClr>
              <a:buSzPct val="75000"/>
              <a:buFont typeface="Symbol" panose="05050102010706020507" pitchFamily="18" charset="2"/>
              <a:buChar char="■"/>
            </a:pPr>
            <a:r>
              <a:rPr lang="en-US" altLang="en-US" sz="2400">
                <a:latin typeface="Arial" panose="020B0604020202020204" pitchFamily="34" charset="0"/>
              </a:rPr>
              <a:t>If English is not your first language, please  have someone else check your  presentation!</a:t>
            </a:r>
          </a:p>
        </p:txBody>
      </p:sp>
      <p:pic>
        <p:nvPicPr>
          <p:cNvPr id="44036" name="Picture 3">
            <a:extLst>
              <a:ext uri="{FF2B5EF4-FFF2-40B4-BE49-F238E27FC236}">
                <a16:creationId xmlns:a16="http://schemas.microsoft.com/office/drawing/2014/main" id="{66A6134A-E075-D34A-5950-5645FEA76F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1400" y="2228850"/>
            <a:ext cx="4292600"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793E05C4-CA5C-8A3C-391B-A5EB0B689993}"/>
              </a:ext>
            </a:extLst>
          </p:cNvPr>
          <p:cNvSpPr txBox="1">
            <a:spLocks noGrp="1"/>
          </p:cNvSpPr>
          <p:nvPr>
            <p:ph type="title"/>
          </p:nvPr>
        </p:nvSpPr>
        <p:spPr>
          <a:xfrm>
            <a:off x="1544638" y="1371600"/>
            <a:ext cx="3467100" cy="685800"/>
          </a:xfrm>
        </p:spPr>
        <p:txBody>
          <a:bodyPr lIns="0" tIns="9525" rIns="0" bIns="0" rtlCol="0">
            <a:spAutoFit/>
          </a:bodyPr>
          <a:lstStyle/>
          <a:p>
            <a:pPr marL="9525">
              <a:spcBef>
                <a:spcPts val="75"/>
              </a:spcBef>
              <a:defRPr/>
            </a:pPr>
            <a:r>
              <a:rPr spc="-4" dirty="0">
                <a:latin typeface="Arial"/>
                <a:cs typeface="Arial"/>
              </a:rPr>
              <a:t>Conclusion</a:t>
            </a:r>
          </a:p>
        </p:txBody>
      </p:sp>
      <p:sp>
        <p:nvSpPr>
          <p:cNvPr id="45059" name="object 3">
            <a:extLst>
              <a:ext uri="{FF2B5EF4-FFF2-40B4-BE49-F238E27FC236}">
                <a16:creationId xmlns:a16="http://schemas.microsoft.com/office/drawing/2014/main" id="{BD21C08B-4B6F-CAC9-657A-E2912AD417A8}"/>
              </a:ext>
            </a:extLst>
          </p:cNvPr>
          <p:cNvSpPr txBox="1">
            <a:spLocks noChangeArrowheads="1"/>
          </p:cNvSpPr>
          <p:nvPr/>
        </p:nvSpPr>
        <p:spPr bwMode="auto">
          <a:xfrm>
            <a:off x="4364038" y="2063750"/>
            <a:ext cx="4779962" cy="364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84296" rIns="0" bIns="0">
            <a:spAutoFit/>
          </a:bodyPr>
          <a:lstStyle>
            <a:lvl1pPr marL="295275" indent="-257175">
              <a:spcBef>
                <a:spcPct val="20000"/>
              </a:spcBef>
              <a:buFont typeface="Arial" panose="020B0604020202020204" pitchFamily="34" charset="0"/>
              <a:buChar char="•"/>
              <a:tabLst>
                <a:tab pos="295275" algn="l"/>
              </a:tabLst>
              <a:defRPr sz="3200">
                <a:solidFill>
                  <a:schemeClr val="tx1"/>
                </a:solidFill>
                <a:latin typeface="Myriad Pro"/>
              </a:defRPr>
            </a:lvl1pPr>
            <a:lvl2pPr marL="593725" indent="-214313">
              <a:spcBef>
                <a:spcPct val="20000"/>
              </a:spcBef>
              <a:buFont typeface="Arial" panose="020B0604020202020204" pitchFamily="34" charset="0"/>
              <a:buChar char="–"/>
              <a:tabLst>
                <a:tab pos="295275"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95275"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95275"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95275"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95275" algn="l"/>
              </a:tabLst>
              <a:defRPr sz="2000">
                <a:solidFill>
                  <a:schemeClr val="tx1"/>
                </a:solidFill>
                <a:latin typeface="Myriad Pro"/>
              </a:defRPr>
            </a:lvl9pPr>
          </a:lstStyle>
          <a:p>
            <a:pPr>
              <a:spcBef>
                <a:spcPts val="663"/>
              </a:spcBef>
              <a:buClr>
                <a:srgbClr val="00007C"/>
              </a:buClr>
              <a:buSzPct val="75000"/>
              <a:buFont typeface="Symbol" panose="05050102010706020507" pitchFamily="18" charset="2"/>
              <a:buChar char="■"/>
            </a:pPr>
            <a:r>
              <a:rPr lang="en-US" altLang="en-US" sz="2400">
                <a:latin typeface="Arial" panose="020B0604020202020204" pitchFamily="34" charset="0"/>
              </a:rPr>
              <a:t>Use an effective and strong closing</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Your audience is likely to remember your last  words</a:t>
            </a:r>
          </a:p>
          <a:p>
            <a:pPr>
              <a:spcBef>
                <a:spcPct val="0"/>
              </a:spcBef>
              <a:buClr>
                <a:srgbClr val="00007C"/>
              </a:buClr>
              <a:buSzPct val="75000"/>
              <a:buFont typeface="Symbol" panose="05050102010706020507" pitchFamily="18" charset="2"/>
              <a:buChar char="■"/>
            </a:pPr>
            <a:r>
              <a:rPr lang="en-US" altLang="en-US" sz="2400">
                <a:latin typeface="Arial" panose="020B0604020202020204" pitchFamily="34" charset="0"/>
              </a:rPr>
              <a:t>Use a conclusion slide to:</a:t>
            </a:r>
          </a:p>
          <a:p>
            <a:pPr lvl="1">
              <a:spcBef>
                <a:spcPts val="525"/>
              </a:spcBef>
              <a:buClr>
                <a:srgbClr val="9999CC"/>
              </a:buClr>
              <a:buSzPct val="80000"/>
              <a:buFont typeface="Symbol" panose="05050102010706020507" pitchFamily="18" charset="2"/>
              <a:buChar char=""/>
            </a:pPr>
            <a:r>
              <a:rPr lang="en-US" altLang="en-US" sz="2100">
                <a:latin typeface="Arial" panose="020B0604020202020204" pitchFamily="34" charset="0"/>
              </a:rPr>
              <a:t>Summari</a:t>
            </a:r>
            <a:r>
              <a:rPr lang="en-GB" altLang="en-US" sz="2100">
                <a:latin typeface="Arial" panose="020B0604020202020204" pitchFamily="34" charset="0"/>
              </a:rPr>
              <a:t>s</a:t>
            </a:r>
            <a:r>
              <a:rPr lang="en-US" altLang="en-US" sz="2100">
                <a:latin typeface="Arial" panose="020B0604020202020204" pitchFamily="34" charset="0"/>
              </a:rPr>
              <a:t>e the main points of your  presentation</a:t>
            </a:r>
          </a:p>
          <a:p>
            <a:pPr lvl="1">
              <a:spcBef>
                <a:spcPts val="525"/>
              </a:spcBef>
              <a:buClr>
                <a:srgbClr val="9999CC"/>
              </a:buClr>
              <a:buSzPct val="80000"/>
              <a:buFont typeface="Symbol" panose="05050102010706020507" pitchFamily="18" charset="2"/>
              <a:buChar char=""/>
            </a:pPr>
            <a:r>
              <a:rPr lang="en-US" altLang="en-US" sz="2100">
                <a:latin typeface="Arial" panose="020B0604020202020204" pitchFamily="34" charset="0"/>
              </a:rPr>
              <a:t>Suggest future avenues of research</a:t>
            </a:r>
          </a:p>
        </p:txBody>
      </p:sp>
      <p:pic>
        <p:nvPicPr>
          <p:cNvPr id="45060" name="Picture 2" descr="Jump To Conclusions GIFs | Tenor">
            <a:extLst>
              <a:ext uri="{FF2B5EF4-FFF2-40B4-BE49-F238E27FC236}">
                <a16:creationId xmlns:a16="http://schemas.microsoft.com/office/drawing/2014/main" id="{8BE25BEC-87BD-5837-2A22-88BD53053D24}"/>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2228850"/>
            <a:ext cx="4349750"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7159227F-810F-5B5C-68D3-D84D59E927EE}"/>
              </a:ext>
            </a:extLst>
          </p:cNvPr>
          <p:cNvSpPr txBox="1">
            <a:spLocks noGrp="1"/>
          </p:cNvSpPr>
          <p:nvPr>
            <p:ph type="title"/>
          </p:nvPr>
        </p:nvSpPr>
        <p:spPr>
          <a:xfrm>
            <a:off x="1544638" y="1371600"/>
            <a:ext cx="3627437" cy="685800"/>
          </a:xfrm>
        </p:spPr>
        <p:txBody>
          <a:bodyPr lIns="0" tIns="9525" rIns="0" bIns="0" rtlCol="0">
            <a:spAutoFit/>
          </a:bodyPr>
          <a:lstStyle/>
          <a:p>
            <a:pPr marL="9525">
              <a:spcBef>
                <a:spcPts val="75"/>
              </a:spcBef>
              <a:defRPr/>
            </a:pPr>
            <a:r>
              <a:rPr spc="-4" dirty="0">
                <a:latin typeface="Arial"/>
                <a:cs typeface="Arial"/>
              </a:rPr>
              <a:t>Questions??</a:t>
            </a:r>
          </a:p>
        </p:txBody>
      </p:sp>
      <p:sp>
        <p:nvSpPr>
          <p:cNvPr id="46083" name="object 3">
            <a:extLst>
              <a:ext uri="{FF2B5EF4-FFF2-40B4-BE49-F238E27FC236}">
                <a16:creationId xmlns:a16="http://schemas.microsoft.com/office/drawing/2014/main" id="{793BD752-9F83-3E97-B21B-E5180F9BFFFE}"/>
              </a:ext>
            </a:extLst>
          </p:cNvPr>
          <p:cNvSpPr txBox="1">
            <a:spLocks noChangeArrowheads="1"/>
          </p:cNvSpPr>
          <p:nvPr/>
        </p:nvSpPr>
        <p:spPr bwMode="auto">
          <a:xfrm>
            <a:off x="174625" y="2339975"/>
            <a:ext cx="42545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22384" rIns="0" bIns="0">
            <a:spAutoFit/>
          </a:bodyPr>
          <a:lstStyle>
            <a:lvl1pPr marL="284163" indent="-257175">
              <a:spcBef>
                <a:spcPct val="20000"/>
              </a:spcBef>
              <a:buFont typeface="Arial" panose="020B0604020202020204" pitchFamily="34" charset="0"/>
              <a:buChar char="•"/>
              <a:tabLst>
                <a:tab pos="285750" algn="l"/>
              </a:tabLst>
              <a:defRPr sz="3200">
                <a:solidFill>
                  <a:schemeClr val="tx1"/>
                </a:solidFill>
                <a:latin typeface="Myriad Pro"/>
              </a:defRPr>
            </a:lvl1pPr>
            <a:lvl2pPr marL="585788" indent="-214313">
              <a:spcBef>
                <a:spcPct val="20000"/>
              </a:spcBef>
              <a:buFont typeface="Arial" panose="020B0604020202020204" pitchFamily="34" charset="0"/>
              <a:buChar char="–"/>
              <a:tabLst>
                <a:tab pos="2857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857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857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857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85750" algn="l"/>
              </a:tabLst>
              <a:defRPr sz="2000">
                <a:solidFill>
                  <a:schemeClr val="tx1"/>
                </a:solidFill>
                <a:latin typeface="Myriad Pro"/>
              </a:defRPr>
            </a:lvl9pPr>
          </a:lstStyle>
          <a:p>
            <a:pPr>
              <a:lnSpc>
                <a:spcPts val="2875"/>
              </a:lnSpc>
              <a:spcBef>
                <a:spcPts val="175"/>
              </a:spcBef>
              <a:buClr>
                <a:srgbClr val="00007C"/>
              </a:buClr>
              <a:buSzPct val="75000"/>
              <a:buFont typeface="Symbol" panose="05050102010706020507" pitchFamily="18" charset="2"/>
              <a:buChar char="■"/>
            </a:pPr>
            <a:r>
              <a:rPr lang="en-US" altLang="en-US" sz="2400">
                <a:latin typeface="Arial" panose="020B0604020202020204" pitchFamily="34" charset="0"/>
              </a:rPr>
              <a:t>End your presentation with a simple  question slide to:</a:t>
            </a:r>
          </a:p>
          <a:p>
            <a:pPr lvl="1">
              <a:spcBef>
                <a:spcPts val="425"/>
              </a:spcBef>
              <a:buClr>
                <a:srgbClr val="9999CC"/>
              </a:buClr>
              <a:buSzPct val="80000"/>
              <a:buFont typeface="Symbol" panose="05050102010706020507" pitchFamily="18" charset="2"/>
              <a:buChar char=""/>
            </a:pPr>
            <a:r>
              <a:rPr lang="en-US" altLang="en-US" sz="2100">
                <a:latin typeface="Arial" panose="020B0604020202020204" pitchFamily="34" charset="0"/>
              </a:rPr>
              <a:t>Invite your audience to ask questions</a:t>
            </a:r>
          </a:p>
          <a:p>
            <a:pPr lvl="1">
              <a:spcBef>
                <a:spcPts val="525"/>
              </a:spcBef>
              <a:buClr>
                <a:srgbClr val="9999CC"/>
              </a:buClr>
              <a:buSzPct val="80000"/>
              <a:buFont typeface="Symbol" panose="05050102010706020507" pitchFamily="18" charset="2"/>
              <a:buChar char=""/>
            </a:pPr>
            <a:r>
              <a:rPr lang="en-US" altLang="en-US" sz="2100">
                <a:latin typeface="Arial" panose="020B0604020202020204" pitchFamily="34" charset="0"/>
              </a:rPr>
              <a:t>Provide a visual aid during question period</a:t>
            </a:r>
          </a:p>
          <a:p>
            <a:pPr lvl="1">
              <a:spcBef>
                <a:spcPts val="513"/>
              </a:spcBef>
              <a:buClr>
                <a:srgbClr val="9999CC"/>
              </a:buClr>
              <a:buSzPct val="80000"/>
              <a:buFont typeface="Symbol" panose="05050102010706020507" pitchFamily="18" charset="2"/>
              <a:buChar char=""/>
            </a:pPr>
            <a:r>
              <a:rPr lang="en-US" altLang="en-US" sz="2100">
                <a:latin typeface="Arial" panose="020B0604020202020204" pitchFamily="34" charset="0"/>
              </a:rPr>
              <a:t>Avoid ending a presentation abruptly</a:t>
            </a:r>
          </a:p>
        </p:txBody>
      </p:sp>
      <p:pic>
        <p:nvPicPr>
          <p:cNvPr id="46084" name="Picture 2" descr="Any questions GIFs - Get the best gif on GIFER">
            <a:extLst>
              <a:ext uri="{FF2B5EF4-FFF2-40B4-BE49-F238E27FC236}">
                <a16:creationId xmlns:a16="http://schemas.microsoft.com/office/drawing/2014/main" id="{E201368F-BD06-E56B-4994-12D11EBEF20A}"/>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239963"/>
            <a:ext cx="4572000" cy="376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zoom/>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E88DCB8A-B10B-57A1-53C7-9027F7B1107C}"/>
              </a:ext>
            </a:extLst>
          </p:cNvPr>
          <p:cNvSpPr txBox="1">
            <a:spLocks noGrp="1"/>
          </p:cNvSpPr>
          <p:nvPr>
            <p:ph type="title"/>
          </p:nvPr>
        </p:nvSpPr>
        <p:spPr>
          <a:xfrm>
            <a:off x="1544638" y="1031875"/>
            <a:ext cx="5153025" cy="1365250"/>
          </a:xfrm>
        </p:spPr>
        <p:txBody>
          <a:bodyPr lIns="0" tIns="9525" rIns="0" bIns="0" rtlCol="0">
            <a:spAutoFit/>
          </a:bodyPr>
          <a:lstStyle/>
          <a:p>
            <a:pPr marL="9525">
              <a:spcBef>
                <a:spcPts val="75"/>
              </a:spcBef>
              <a:defRPr/>
            </a:pPr>
            <a:r>
              <a:rPr lang="en-GB" spc="-4" dirty="0">
                <a:latin typeface="Arial"/>
                <a:cs typeface="Arial"/>
              </a:rPr>
              <a:t>Death By PowerPoint </a:t>
            </a:r>
            <a:r>
              <a:rPr lang="en-GB" spc="-4">
                <a:latin typeface="Arial"/>
                <a:cs typeface="Arial"/>
              </a:rPr>
              <a:t>video </a:t>
            </a:r>
            <a:endParaRPr spc="-4" dirty="0">
              <a:latin typeface="Arial"/>
              <a:cs typeface="Arial"/>
            </a:endParaRPr>
          </a:p>
        </p:txBody>
      </p:sp>
      <p:pic>
        <p:nvPicPr>
          <p:cNvPr id="4" name="Online Media 3" title="How to avoid death By PowerPoint | David JP Phillips | TEDxStockholmSalon">
            <a:hlinkClick r:id="" action="ppaction://media"/>
            <a:extLst>
              <a:ext uri="{FF2B5EF4-FFF2-40B4-BE49-F238E27FC236}">
                <a16:creationId xmlns:a16="http://schemas.microsoft.com/office/drawing/2014/main" id="{3819FAA2-9A4A-EFD3-69E5-7EDA8666BB63}"/>
              </a:ext>
            </a:extLst>
          </p:cNvPr>
          <p:cNvPicPr>
            <a:picLocks noRot="1" noChangeAspect="1"/>
          </p:cNvPicPr>
          <p:nvPr>
            <a:videoFile r:link="rId1"/>
          </p:nvPr>
        </p:nvPicPr>
        <p:blipFill>
          <a:blip r:embed="rId3"/>
          <a:stretch>
            <a:fillRect/>
          </a:stretch>
        </p:blipFill>
        <p:spPr>
          <a:xfrm>
            <a:off x="174625" y="2352675"/>
            <a:ext cx="8839200" cy="3508375"/>
          </a:xfrm>
          <a:prstGeom prst="rect">
            <a:avLst/>
          </a:prstGeom>
        </p:spPr>
      </p:pic>
    </p:spTree>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22B2-F0E7-8D75-AD8A-B14BCADCF48B}"/>
              </a:ext>
            </a:extLst>
          </p:cNvPr>
          <p:cNvSpPr>
            <a:spLocks noGrp="1"/>
          </p:cNvSpPr>
          <p:nvPr>
            <p:ph type="title"/>
          </p:nvPr>
        </p:nvSpPr>
        <p:spPr>
          <a:xfrm>
            <a:off x="684213" y="3992563"/>
            <a:ext cx="7772400" cy="1362075"/>
          </a:xfrm>
        </p:spPr>
        <p:txBody>
          <a:bodyPr/>
          <a:lstStyle/>
          <a:p>
            <a:pPr>
              <a:defRPr/>
            </a:pPr>
            <a:r>
              <a:rPr lang="en-GB" dirty="0"/>
              <a:t>The end.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2474</Words>
  <Application>Microsoft Office PowerPoint</Application>
  <PresentationFormat>On-screen Show (4:3)</PresentationFormat>
  <Paragraphs>233</Paragraphs>
  <Slides>41</Slides>
  <Notes>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Myriad Pro</vt:lpstr>
      <vt:lpstr>Arial</vt:lpstr>
      <vt:lpstr>Calibri</vt:lpstr>
      <vt:lpstr>Impact</vt:lpstr>
      <vt:lpstr>Symbol</vt:lpstr>
      <vt:lpstr>Times New Roman</vt:lpstr>
      <vt:lpstr>Verdana</vt:lpstr>
      <vt:lpstr>Wingdings</vt:lpstr>
      <vt:lpstr>20140311PresentationUWTSDTemplate</vt:lpstr>
      <vt:lpstr>Software Solutions for Business</vt:lpstr>
      <vt:lpstr>Presentation software</vt:lpstr>
      <vt:lpstr>PowerPoint Presentation</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Outline</vt:lpstr>
      <vt:lpstr>Slide Structure – Good</vt:lpstr>
      <vt:lpstr>Slide Structure - Bad</vt:lpstr>
      <vt:lpstr>Slide Structure – Good</vt:lpstr>
      <vt:lpstr>Slide Structure - Bad</vt:lpstr>
      <vt:lpstr>Fonts - Good</vt:lpstr>
      <vt:lpstr>Fonts - Bad</vt:lpstr>
      <vt:lpstr>Colour - Good</vt:lpstr>
      <vt:lpstr>Colour - Bad</vt:lpstr>
      <vt:lpstr>Background - Good</vt:lpstr>
      <vt:lpstr>Background – Bad</vt:lpstr>
      <vt:lpstr>Graphs - Good</vt:lpstr>
      <vt:lpstr>Graphs - Bad</vt:lpstr>
      <vt:lpstr>Spelling and Grammar</vt:lpstr>
      <vt:lpstr>Conclusion</vt:lpstr>
      <vt:lpstr>Questions??</vt:lpstr>
      <vt:lpstr>Death By PowerPoint video </vt:lpstr>
      <vt:lpstr>The end.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Hasti Chitsazan</cp:lastModifiedBy>
  <cp:revision>136</cp:revision>
  <cp:lastPrinted>1601-01-01T00:00:00Z</cp:lastPrinted>
  <dcterms:created xsi:type="dcterms:W3CDTF">2002-10-07T19:43:58Z</dcterms:created>
  <dcterms:modified xsi:type="dcterms:W3CDTF">2023-05-11T09:14:22Z</dcterms:modified>
</cp:coreProperties>
</file>