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0" r:id="rId3"/>
    <p:sldId id="261" r:id="rId4"/>
    <p:sldId id="257" r:id="rId5"/>
    <p:sldId id="266" r:id="rId6"/>
    <p:sldId id="268" r:id="rId7"/>
    <p:sldId id="267" r:id="rId8"/>
    <p:sldId id="270" r:id="rId9"/>
    <p:sldId id="271" r:id="rId10"/>
    <p:sldId id="272" r:id="rId11"/>
    <p:sldId id="258" r:id="rId12"/>
    <p:sldId id="27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191A84-F2BF-4720-B47C-F04C000DE3DF}" v="32" dt="2025-04-27T22:53:21.2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-270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 Munday" userId="c1bf99bc2c5c263a" providerId="LiveId" clId="{B1191A84-F2BF-4720-B47C-F04C000DE3DF}"/>
    <pc:docChg chg="custSel modSld">
      <pc:chgData name="Stef Munday" userId="c1bf99bc2c5c263a" providerId="LiveId" clId="{B1191A84-F2BF-4720-B47C-F04C000DE3DF}" dt="2025-04-27T22:52:56.816" v="33" actId="27636"/>
      <pc:docMkLst>
        <pc:docMk/>
      </pc:docMkLst>
      <pc:sldChg chg="modSp mod">
        <pc:chgData name="Stef Munday" userId="c1bf99bc2c5c263a" providerId="LiveId" clId="{B1191A84-F2BF-4720-B47C-F04C000DE3DF}" dt="2025-04-27T22:52:56.816" v="33" actId="27636"/>
        <pc:sldMkLst>
          <pc:docMk/>
          <pc:sldMk cId="1247318776" sldId="256"/>
        </pc:sldMkLst>
        <pc:spChg chg="mod">
          <ac:chgData name="Stef Munday" userId="c1bf99bc2c5c263a" providerId="LiveId" clId="{B1191A84-F2BF-4720-B47C-F04C000DE3DF}" dt="2025-04-27T22:52:56.816" v="33" actId="27636"/>
          <ac:spMkLst>
            <pc:docMk/>
            <pc:sldMk cId="1247318776" sldId="256"/>
            <ac:spMk id="2" creationId="{01EA599B-F594-4409-0F8D-44F5142650F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A873D0-5012-41FA-B57C-4D025FA6DE04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E61FB7A-079C-4644-A29A-92846E82EB42}">
      <dgm:prSet/>
      <dgm:spPr/>
      <dgm:t>
        <a:bodyPr/>
        <a:lstStyle/>
        <a:p>
          <a:r>
            <a:rPr lang="en-GB" dirty="0"/>
            <a:t>Policies and Procedures</a:t>
          </a:r>
          <a:endParaRPr lang="en-US" dirty="0"/>
        </a:p>
      </dgm:t>
    </dgm:pt>
    <dgm:pt modelId="{6BA99E56-64E1-483D-B152-F59EBB57A49E}" type="parTrans" cxnId="{5A244BA3-20F7-459E-AA5E-0BD3CB8D1C4B}">
      <dgm:prSet/>
      <dgm:spPr/>
      <dgm:t>
        <a:bodyPr/>
        <a:lstStyle/>
        <a:p>
          <a:endParaRPr lang="en-US"/>
        </a:p>
      </dgm:t>
    </dgm:pt>
    <dgm:pt modelId="{29305357-D331-4E97-A28B-77C58D19E0DF}" type="sibTrans" cxnId="{5A244BA3-20F7-459E-AA5E-0BD3CB8D1C4B}">
      <dgm:prSet/>
      <dgm:spPr/>
      <dgm:t>
        <a:bodyPr/>
        <a:lstStyle/>
        <a:p>
          <a:endParaRPr lang="en-US"/>
        </a:p>
      </dgm:t>
    </dgm:pt>
    <dgm:pt modelId="{11E8C3F6-EEB1-4243-9C74-ACF79471C628}">
      <dgm:prSet/>
      <dgm:spPr/>
      <dgm:t>
        <a:bodyPr/>
        <a:lstStyle/>
        <a:p>
          <a:r>
            <a:rPr lang="en-GB"/>
            <a:t>Training and Awareness</a:t>
          </a:r>
          <a:endParaRPr lang="en-US"/>
        </a:p>
      </dgm:t>
    </dgm:pt>
    <dgm:pt modelId="{CE9CAB07-C1A5-45A4-B773-AC22DDA04451}" type="parTrans" cxnId="{EB149401-D794-458C-AEF3-95A3C24EC93C}">
      <dgm:prSet/>
      <dgm:spPr/>
      <dgm:t>
        <a:bodyPr/>
        <a:lstStyle/>
        <a:p>
          <a:endParaRPr lang="en-US"/>
        </a:p>
      </dgm:t>
    </dgm:pt>
    <dgm:pt modelId="{450480C0-5836-4361-A733-B00D95B0B8C5}" type="sibTrans" cxnId="{EB149401-D794-458C-AEF3-95A3C24EC93C}">
      <dgm:prSet/>
      <dgm:spPr/>
      <dgm:t>
        <a:bodyPr/>
        <a:lstStyle/>
        <a:p>
          <a:endParaRPr lang="en-US"/>
        </a:p>
      </dgm:t>
    </dgm:pt>
    <dgm:pt modelId="{407FA809-0AA3-4773-A108-46E1EDC07A82}">
      <dgm:prSet/>
      <dgm:spPr/>
      <dgm:t>
        <a:bodyPr/>
        <a:lstStyle/>
        <a:p>
          <a:r>
            <a:rPr lang="en-GB"/>
            <a:t>Monitoring and Reporting</a:t>
          </a:r>
          <a:endParaRPr lang="en-US"/>
        </a:p>
      </dgm:t>
    </dgm:pt>
    <dgm:pt modelId="{FEB2987F-587F-4692-B0F4-5F96D0B62006}" type="parTrans" cxnId="{93120902-96E5-424C-9456-DFE2E9D9A7AE}">
      <dgm:prSet/>
      <dgm:spPr/>
      <dgm:t>
        <a:bodyPr/>
        <a:lstStyle/>
        <a:p>
          <a:endParaRPr lang="en-US"/>
        </a:p>
      </dgm:t>
    </dgm:pt>
    <dgm:pt modelId="{59A0386C-91FE-41F4-82F0-0E7E10CC79C9}" type="sibTrans" cxnId="{93120902-96E5-424C-9456-DFE2E9D9A7AE}">
      <dgm:prSet/>
      <dgm:spPr/>
      <dgm:t>
        <a:bodyPr/>
        <a:lstStyle/>
        <a:p>
          <a:endParaRPr lang="en-US"/>
        </a:p>
      </dgm:t>
    </dgm:pt>
    <dgm:pt modelId="{01D1D6C4-5A1D-4449-A445-2AA96B40AAD7}">
      <dgm:prSet/>
      <dgm:spPr/>
      <dgm:t>
        <a:bodyPr/>
        <a:lstStyle/>
        <a:p>
          <a:r>
            <a:rPr lang="en-GB"/>
            <a:t>Creating a Safe Environment</a:t>
          </a:r>
          <a:endParaRPr lang="en-US"/>
        </a:p>
      </dgm:t>
    </dgm:pt>
    <dgm:pt modelId="{0BE2837D-223F-4473-9DC4-A9464879C829}" type="parTrans" cxnId="{A108312A-1178-429C-8592-2A118A299846}">
      <dgm:prSet/>
      <dgm:spPr/>
      <dgm:t>
        <a:bodyPr/>
        <a:lstStyle/>
        <a:p>
          <a:endParaRPr lang="en-US"/>
        </a:p>
      </dgm:t>
    </dgm:pt>
    <dgm:pt modelId="{4AAE3BD7-C83A-4AA3-9FA4-D7397CF3B5B7}" type="sibTrans" cxnId="{A108312A-1178-429C-8592-2A118A299846}">
      <dgm:prSet/>
      <dgm:spPr/>
      <dgm:t>
        <a:bodyPr/>
        <a:lstStyle/>
        <a:p>
          <a:endParaRPr lang="en-US"/>
        </a:p>
      </dgm:t>
    </dgm:pt>
    <dgm:pt modelId="{E5E0DF55-03C5-47BA-832A-2F4274ADE92F}" type="pres">
      <dgm:prSet presAssocID="{9AA873D0-5012-41FA-B57C-4D025FA6DE04}" presName="diagram" presStyleCnt="0">
        <dgm:presLayoutVars>
          <dgm:dir/>
          <dgm:resizeHandles val="exact"/>
        </dgm:presLayoutVars>
      </dgm:prSet>
      <dgm:spPr/>
    </dgm:pt>
    <dgm:pt modelId="{4920BD33-6D1C-4871-977F-C5B4748C2C67}" type="pres">
      <dgm:prSet presAssocID="{BE61FB7A-079C-4644-A29A-92846E82EB42}" presName="node" presStyleLbl="node1" presStyleIdx="0" presStyleCnt="4">
        <dgm:presLayoutVars>
          <dgm:bulletEnabled val="1"/>
        </dgm:presLayoutVars>
      </dgm:prSet>
      <dgm:spPr/>
    </dgm:pt>
    <dgm:pt modelId="{43E0CCEA-9F37-4504-A97F-60B9CADDA9A9}" type="pres">
      <dgm:prSet presAssocID="{29305357-D331-4E97-A28B-77C58D19E0DF}" presName="sibTrans" presStyleLbl="sibTrans2D1" presStyleIdx="0" presStyleCnt="3"/>
      <dgm:spPr/>
    </dgm:pt>
    <dgm:pt modelId="{3EDFC2E1-67D9-4726-AFA2-F6AADF63A8D9}" type="pres">
      <dgm:prSet presAssocID="{29305357-D331-4E97-A28B-77C58D19E0DF}" presName="connectorText" presStyleLbl="sibTrans2D1" presStyleIdx="0" presStyleCnt="3"/>
      <dgm:spPr/>
    </dgm:pt>
    <dgm:pt modelId="{E78A6A2F-DC3A-4A3E-B7CF-27322C63A788}" type="pres">
      <dgm:prSet presAssocID="{11E8C3F6-EEB1-4243-9C74-ACF79471C628}" presName="node" presStyleLbl="node1" presStyleIdx="1" presStyleCnt="4">
        <dgm:presLayoutVars>
          <dgm:bulletEnabled val="1"/>
        </dgm:presLayoutVars>
      </dgm:prSet>
      <dgm:spPr/>
    </dgm:pt>
    <dgm:pt modelId="{F9973697-CF8E-4E7E-994A-38743F4066D6}" type="pres">
      <dgm:prSet presAssocID="{450480C0-5836-4361-A733-B00D95B0B8C5}" presName="sibTrans" presStyleLbl="sibTrans2D1" presStyleIdx="1" presStyleCnt="3"/>
      <dgm:spPr/>
    </dgm:pt>
    <dgm:pt modelId="{FE3F44FA-C0C5-422A-8962-1572F3C218B3}" type="pres">
      <dgm:prSet presAssocID="{450480C0-5836-4361-A733-B00D95B0B8C5}" presName="connectorText" presStyleLbl="sibTrans2D1" presStyleIdx="1" presStyleCnt="3"/>
      <dgm:spPr/>
    </dgm:pt>
    <dgm:pt modelId="{6DA9D26A-BD7A-4778-97B8-3FCC6041EFD7}" type="pres">
      <dgm:prSet presAssocID="{407FA809-0AA3-4773-A108-46E1EDC07A82}" presName="node" presStyleLbl="node1" presStyleIdx="2" presStyleCnt="4">
        <dgm:presLayoutVars>
          <dgm:bulletEnabled val="1"/>
        </dgm:presLayoutVars>
      </dgm:prSet>
      <dgm:spPr/>
    </dgm:pt>
    <dgm:pt modelId="{3EE46D56-6AF4-49DF-B549-9D50A4F731F9}" type="pres">
      <dgm:prSet presAssocID="{59A0386C-91FE-41F4-82F0-0E7E10CC79C9}" presName="sibTrans" presStyleLbl="sibTrans2D1" presStyleIdx="2" presStyleCnt="3"/>
      <dgm:spPr/>
    </dgm:pt>
    <dgm:pt modelId="{4906EDE5-8E4D-48DC-915B-ABEEDBC8FF13}" type="pres">
      <dgm:prSet presAssocID="{59A0386C-91FE-41F4-82F0-0E7E10CC79C9}" presName="connectorText" presStyleLbl="sibTrans2D1" presStyleIdx="2" presStyleCnt="3"/>
      <dgm:spPr/>
    </dgm:pt>
    <dgm:pt modelId="{941D50A0-5B1A-4E35-9721-EABC6D255E4E}" type="pres">
      <dgm:prSet presAssocID="{01D1D6C4-5A1D-4449-A445-2AA96B40AAD7}" presName="node" presStyleLbl="node1" presStyleIdx="3" presStyleCnt="4">
        <dgm:presLayoutVars>
          <dgm:bulletEnabled val="1"/>
        </dgm:presLayoutVars>
      </dgm:prSet>
      <dgm:spPr/>
    </dgm:pt>
  </dgm:ptLst>
  <dgm:cxnLst>
    <dgm:cxn modelId="{EB149401-D794-458C-AEF3-95A3C24EC93C}" srcId="{9AA873D0-5012-41FA-B57C-4D025FA6DE04}" destId="{11E8C3F6-EEB1-4243-9C74-ACF79471C628}" srcOrd="1" destOrd="0" parTransId="{CE9CAB07-C1A5-45A4-B773-AC22DDA04451}" sibTransId="{450480C0-5836-4361-A733-B00D95B0B8C5}"/>
    <dgm:cxn modelId="{93120902-96E5-424C-9456-DFE2E9D9A7AE}" srcId="{9AA873D0-5012-41FA-B57C-4D025FA6DE04}" destId="{407FA809-0AA3-4773-A108-46E1EDC07A82}" srcOrd="2" destOrd="0" parTransId="{FEB2987F-587F-4692-B0F4-5F96D0B62006}" sibTransId="{59A0386C-91FE-41F4-82F0-0E7E10CC79C9}"/>
    <dgm:cxn modelId="{30880A0E-E171-4F80-AE74-448C70300913}" type="presOf" srcId="{59A0386C-91FE-41F4-82F0-0E7E10CC79C9}" destId="{3EE46D56-6AF4-49DF-B549-9D50A4F731F9}" srcOrd="0" destOrd="0" presId="urn:microsoft.com/office/officeart/2005/8/layout/process5"/>
    <dgm:cxn modelId="{CF0A8018-C389-43AA-B5C4-9C9A39BBAEC1}" type="presOf" srcId="{407FA809-0AA3-4773-A108-46E1EDC07A82}" destId="{6DA9D26A-BD7A-4778-97B8-3FCC6041EFD7}" srcOrd="0" destOrd="0" presId="urn:microsoft.com/office/officeart/2005/8/layout/process5"/>
    <dgm:cxn modelId="{31210D22-0083-425E-85A0-338778E100C6}" type="presOf" srcId="{59A0386C-91FE-41F4-82F0-0E7E10CC79C9}" destId="{4906EDE5-8E4D-48DC-915B-ABEEDBC8FF13}" srcOrd="1" destOrd="0" presId="urn:microsoft.com/office/officeart/2005/8/layout/process5"/>
    <dgm:cxn modelId="{A108312A-1178-429C-8592-2A118A299846}" srcId="{9AA873D0-5012-41FA-B57C-4D025FA6DE04}" destId="{01D1D6C4-5A1D-4449-A445-2AA96B40AAD7}" srcOrd="3" destOrd="0" parTransId="{0BE2837D-223F-4473-9DC4-A9464879C829}" sibTransId="{4AAE3BD7-C83A-4AA3-9FA4-D7397CF3B5B7}"/>
    <dgm:cxn modelId="{18F05A2D-D56E-4D68-9A1C-D2536F35CCF6}" type="presOf" srcId="{29305357-D331-4E97-A28B-77C58D19E0DF}" destId="{43E0CCEA-9F37-4504-A97F-60B9CADDA9A9}" srcOrd="0" destOrd="0" presId="urn:microsoft.com/office/officeart/2005/8/layout/process5"/>
    <dgm:cxn modelId="{A2261063-D526-44EA-9336-47DABD2FBC78}" type="presOf" srcId="{01D1D6C4-5A1D-4449-A445-2AA96B40AAD7}" destId="{941D50A0-5B1A-4E35-9721-EABC6D255E4E}" srcOrd="0" destOrd="0" presId="urn:microsoft.com/office/officeart/2005/8/layout/process5"/>
    <dgm:cxn modelId="{0FE0E646-3276-4AEA-9C90-CE1C26D3D4C5}" type="presOf" srcId="{29305357-D331-4E97-A28B-77C58D19E0DF}" destId="{3EDFC2E1-67D9-4726-AFA2-F6AADF63A8D9}" srcOrd="1" destOrd="0" presId="urn:microsoft.com/office/officeart/2005/8/layout/process5"/>
    <dgm:cxn modelId="{4D99776E-0EC6-4368-AD25-EA869985C657}" type="presOf" srcId="{9AA873D0-5012-41FA-B57C-4D025FA6DE04}" destId="{E5E0DF55-03C5-47BA-832A-2F4274ADE92F}" srcOrd="0" destOrd="0" presId="urn:microsoft.com/office/officeart/2005/8/layout/process5"/>
    <dgm:cxn modelId="{716B059C-1AC2-4F7F-9D71-E7BF95C0A13B}" type="presOf" srcId="{450480C0-5836-4361-A733-B00D95B0B8C5}" destId="{FE3F44FA-C0C5-422A-8962-1572F3C218B3}" srcOrd="1" destOrd="0" presId="urn:microsoft.com/office/officeart/2005/8/layout/process5"/>
    <dgm:cxn modelId="{6BD3999D-4DFB-4B64-9541-A9E351892D91}" type="presOf" srcId="{11E8C3F6-EEB1-4243-9C74-ACF79471C628}" destId="{E78A6A2F-DC3A-4A3E-B7CF-27322C63A788}" srcOrd="0" destOrd="0" presId="urn:microsoft.com/office/officeart/2005/8/layout/process5"/>
    <dgm:cxn modelId="{5A244BA3-20F7-459E-AA5E-0BD3CB8D1C4B}" srcId="{9AA873D0-5012-41FA-B57C-4D025FA6DE04}" destId="{BE61FB7A-079C-4644-A29A-92846E82EB42}" srcOrd="0" destOrd="0" parTransId="{6BA99E56-64E1-483D-B152-F59EBB57A49E}" sibTransId="{29305357-D331-4E97-A28B-77C58D19E0DF}"/>
    <dgm:cxn modelId="{169312A9-96D6-44BE-BDCD-17B41E664A25}" type="presOf" srcId="{BE61FB7A-079C-4644-A29A-92846E82EB42}" destId="{4920BD33-6D1C-4871-977F-C5B4748C2C67}" srcOrd="0" destOrd="0" presId="urn:microsoft.com/office/officeart/2005/8/layout/process5"/>
    <dgm:cxn modelId="{F5412CD3-776B-4CA3-AFF4-FB94718B9AF4}" type="presOf" srcId="{450480C0-5836-4361-A733-B00D95B0B8C5}" destId="{F9973697-CF8E-4E7E-994A-38743F4066D6}" srcOrd="0" destOrd="0" presId="urn:microsoft.com/office/officeart/2005/8/layout/process5"/>
    <dgm:cxn modelId="{728FD2F4-2D30-42EB-90F1-A533C0CB2F7B}" type="presParOf" srcId="{E5E0DF55-03C5-47BA-832A-2F4274ADE92F}" destId="{4920BD33-6D1C-4871-977F-C5B4748C2C67}" srcOrd="0" destOrd="0" presId="urn:microsoft.com/office/officeart/2005/8/layout/process5"/>
    <dgm:cxn modelId="{4918219E-10CE-4E3E-9744-1C3F069EB497}" type="presParOf" srcId="{E5E0DF55-03C5-47BA-832A-2F4274ADE92F}" destId="{43E0CCEA-9F37-4504-A97F-60B9CADDA9A9}" srcOrd="1" destOrd="0" presId="urn:microsoft.com/office/officeart/2005/8/layout/process5"/>
    <dgm:cxn modelId="{507DF947-403B-4684-8561-5A7C11F71224}" type="presParOf" srcId="{43E0CCEA-9F37-4504-A97F-60B9CADDA9A9}" destId="{3EDFC2E1-67D9-4726-AFA2-F6AADF63A8D9}" srcOrd="0" destOrd="0" presId="urn:microsoft.com/office/officeart/2005/8/layout/process5"/>
    <dgm:cxn modelId="{187D6049-DF21-47A9-A0FE-81DD94CFFFF3}" type="presParOf" srcId="{E5E0DF55-03C5-47BA-832A-2F4274ADE92F}" destId="{E78A6A2F-DC3A-4A3E-B7CF-27322C63A788}" srcOrd="2" destOrd="0" presId="urn:microsoft.com/office/officeart/2005/8/layout/process5"/>
    <dgm:cxn modelId="{ECB8EAEB-BA35-4F4F-B331-C3F8654DC4FB}" type="presParOf" srcId="{E5E0DF55-03C5-47BA-832A-2F4274ADE92F}" destId="{F9973697-CF8E-4E7E-994A-38743F4066D6}" srcOrd="3" destOrd="0" presId="urn:microsoft.com/office/officeart/2005/8/layout/process5"/>
    <dgm:cxn modelId="{ABC050B3-00B2-4AFF-B4F0-4AD464604790}" type="presParOf" srcId="{F9973697-CF8E-4E7E-994A-38743F4066D6}" destId="{FE3F44FA-C0C5-422A-8962-1572F3C218B3}" srcOrd="0" destOrd="0" presId="urn:microsoft.com/office/officeart/2005/8/layout/process5"/>
    <dgm:cxn modelId="{A032BCEE-ED5E-48DC-B80A-D0DFAC36792B}" type="presParOf" srcId="{E5E0DF55-03C5-47BA-832A-2F4274ADE92F}" destId="{6DA9D26A-BD7A-4778-97B8-3FCC6041EFD7}" srcOrd="4" destOrd="0" presId="urn:microsoft.com/office/officeart/2005/8/layout/process5"/>
    <dgm:cxn modelId="{61744234-A821-4B01-B3D4-F94FDBD6EE3F}" type="presParOf" srcId="{E5E0DF55-03C5-47BA-832A-2F4274ADE92F}" destId="{3EE46D56-6AF4-49DF-B549-9D50A4F731F9}" srcOrd="5" destOrd="0" presId="urn:microsoft.com/office/officeart/2005/8/layout/process5"/>
    <dgm:cxn modelId="{3B3AB47C-B392-4784-9481-3FF6FFECB880}" type="presParOf" srcId="{3EE46D56-6AF4-49DF-B549-9D50A4F731F9}" destId="{4906EDE5-8E4D-48DC-915B-ABEEDBC8FF13}" srcOrd="0" destOrd="0" presId="urn:microsoft.com/office/officeart/2005/8/layout/process5"/>
    <dgm:cxn modelId="{5815CA58-69A4-4ADB-91DA-B9D64EA46235}" type="presParOf" srcId="{E5E0DF55-03C5-47BA-832A-2F4274ADE92F}" destId="{941D50A0-5B1A-4E35-9721-EABC6D255E4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0DEAB2-962E-43E7-96AE-C8CBE605AB0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28C2B0E-7433-4F0B-BD3A-8268C33C6741}">
      <dgm:prSet/>
      <dgm:spPr/>
      <dgm:t>
        <a:bodyPr/>
        <a:lstStyle/>
        <a:p>
          <a:r>
            <a:rPr lang="en-GB"/>
            <a:t>Clear safeguarding policies</a:t>
          </a:r>
          <a:endParaRPr lang="en-US"/>
        </a:p>
      </dgm:t>
    </dgm:pt>
    <dgm:pt modelId="{F6FF4405-AC08-4FB7-94BC-2734848424EE}" type="parTrans" cxnId="{ACB3A3C0-A6C8-4465-B00D-05EA28694C43}">
      <dgm:prSet/>
      <dgm:spPr/>
      <dgm:t>
        <a:bodyPr/>
        <a:lstStyle/>
        <a:p>
          <a:endParaRPr lang="en-US"/>
        </a:p>
      </dgm:t>
    </dgm:pt>
    <dgm:pt modelId="{B66A21F4-CF04-4D19-824C-06AED848E5F0}" type="sibTrans" cxnId="{ACB3A3C0-A6C8-4465-B00D-05EA28694C43}">
      <dgm:prSet/>
      <dgm:spPr/>
      <dgm:t>
        <a:bodyPr/>
        <a:lstStyle/>
        <a:p>
          <a:endParaRPr lang="en-US"/>
        </a:p>
      </dgm:t>
    </dgm:pt>
    <dgm:pt modelId="{800BACEF-19DE-41BE-864C-171DF12C799A}">
      <dgm:prSet/>
      <dgm:spPr/>
      <dgm:t>
        <a:bodyPr/>
        <a:lstStyle/>
        <a:p>
          <a:r>
            <a:rPr lang="en-GB"/>
            <a:t>Staff Training</a:t>
          </a:r>
          <a:endParaRPr lang="en-US"/>
        </a:p>
      </dgm:t>
    </dgm:pt>
    <dgm:pt modelId="{5E1B9AD7-C4AA-4B6C-A096-2D05BC772111}" type="parTrans" cxnId="{61B1274B-DD11-4FD2-9CBF-0C6613A7011A}">
      <dgm:prSet/>
      <dgm:spPr/>
      <dgm:t>
        <a:bodyPr/>
        <a:lstStyle/>
        <a:p>
          <a:endParaRPr lang="en-US"/>
        </a:p>
      </dgm:t>
    </dgm:pt>
    <dgm:pt modelId="{9EC3B88B-6400-41D3-B103-DF22192A5299}" type="sibTrans" cxnId="{61B1274B-DD11-4FD2-9CBF-0C6613A7011A}">
      <dgm:prSet/>
      <dgm:spPr/>
      <dgm:t>
        <a:bodyPr/>
        <a:lstStyle/>
        <a:p>
          <a:endParaRPr lang="en-US"/>
        </a:p>
      </dgm:t>
    </dgm:pt>
    <dgm:pt modelId="{EE9A9622-FED0-4732-9A93-F1D698DA3378}">
      <dgm:prSet/>
      <dgm:spPr/>
      <dgm:t>
        <a:bodyPr/>
        <a:lstStyle/>
        <a:p>
          <a:r>
            <a:rPr lang="en-GB"/>
            <a:t>Designated Safeguarding Leads (DSLs)</a:t>
          </a:r>
          <a:endParaRPr lang="en-US"/>
        </a:p>
      </dgm:t>
    </dgm:pt>
    <dgm:pt modelId="{1CA1B529-1615-47A3-97FA-3C07106F2023}" type="parTrans" cxnId="{22674489-4EED-4250-86BB-AD583824B6F6}">
      <dgm:prSet/>
      <dgm:spPr/>
      <dgm:t>
        <a:bodyPr/>
        <a:lstStyle/>
        <a:p>
          <a:endParaRPr lang="en-US"/>
        </a:p>
      </dgm:t>
    </dgm:pt>
    <dgm:pt modelId="{A2391B7C-8F2E-4714-B40B-FA55E096A290}" type="sibTrans" cxnId="{22674489-4EED-4250-86BB-AD583824B6F6}">
      <dgm:prSet/>
      <dgm:spPr/>
      <dgm:t>
        <a:bodyPr/>
        <a:lstStyle/>
        <a:p>
          <a:endParaRPr lang="en-US"/>
        </a:p>
      </dgm:t>
    </dgm:pt>
    <dgm:pt modelId="{12158A6A-EDBE-4ACF-8D0F-AD842C8297CC}">
      <dgm:prSet/>
      <dgm:spPr/>
      <dgm:t>
        <a:bodyPr/>
        <a:lstStyle/>
        <a:p>
          <a:r>
            <a:rPr lang="en-GB"/>
            <a:t>Safe Recruitment Practices</a:t>
          </a:r>
          <a:endParaRPr lang="en-US"/>
        </a:p>
      </dgm:t>
    </dgm:pt>
    <dgm:pt modelId="{49C7D393-D733-473F-9CDB-8EFCFF2B3C3D}" type="parTrans" cxnId="{94B44089-D3EB-42B6-A175-ACBD95441C19}">
      <dgm:prSet/>
      <dgm:spPr/>
      <dgm:t>
        <a:bodyPr/>
        <a:lstStyle/>
        <a:p>
          <a:endParaRPr lang="en-US"/>
        </a:p>
      </dgm:t>
    </dgm:pt>
    <dgm:pt modelId="{C9483482-2C4C-4E2F-A513-7C0E5B00E836}" type="sibTrans" cxnId="{94B44089-D3EB-42B6-A175-ACBD95441C19}">
      <dgm:prSet/>
      <dgm:spPr/>
      <dgm:t>
        <a:bodyPr/>
        <a:lstStyle/>
        <a:p>
          <a:endParaRPr lang="en-US"/>
        </a:p>
      </dgm:t>
    </dgm:pt>
    <dgm:pt modelId="{A1F9DDE1-84CD-4013-9849-CCC281E860CB}">
      <dgm:prSet/>
      <dgm:spPr/>
      <dgm:t>
        <a:bodyPr/>
        <a:lstStyle/>
        <a:p>
          <a:r>
            <a:rPr lang="en-GB"/>
            <a:t>Secure Environment</a:t>
          </a:r>
          <a:endParaRPr lang="en-US"/>
        </a:p>
      </dgm:t>
    </dgm:pt>
    <dgm:pt modelId="{35F9709C-5B3C-4778-B987-45A2D85E4E9C}" type="parTrans" cxnId="{DB785EB0-17CE-4D5B-AF45-625489DBBA0B}">
      <dgm:prSet/>
      <dgm:spPr/>
      <dgm:t>
        <a:bodyPr/>
        <a:lstStyle/>
        <a:p>
          <a:endParaRPr lang="en-US"/>
        </a:p>
      </dgm:t>
    </dgm:pt>
    <dgm:pt modelId="{93037BDB-E470-449F-81D4-99753CE07664}" type="sibTrans" cxnId="{DB785EB0-17CE-4D5B-AF45-625489DBBA0B}">
      <dgm:prSet/>
      <dgm:spPr/>
      <dgm:t>
        <a:bodyPr/>
        <a:lstStyle/>
        <a:p>
          <a:endParaRPr lang="en-US"/>
        </a:p>
      </dgm:t>
    </dgm:pt>
    <dgm:pt modelId="{24C3CC96-CC7C-44C8-B56F-6B55C03CB6CA}">
      <dgm:prSet/>
      <dgm:spPr/>
      <dgm:t>
        <a:bodyPr/>
        <a:lstStyle/>
        <a:p>
          <a:r>
            <a:rPr lang="en-GB"/>
            <a:t>Curriculum Integration</a:t>
          </a:r>
          <a:endParaRPr lang="en-US"/>
        </a:p>
      </dgm:t>
    </dgm:pt>
    <dgm:pt modelId="{D8C592D3-E599-4FBF-BC0E-BD4CB995F58F}" type="parTrans" cxnId="{3EC1882D-B86D-4730-81C2-12D986A8D6CE}">
      <dgm:prSet/>
      <dgm:spPr/>
      <dgm:t>
        <a:bodyPr/>
        <a:lstStyle/>
        <a:p>
          <a:endParaRPr lang="en-US"/>
        </a:p>
      </dgm:t>
    </dgm:pt>
    <dgm:pt modelId="{81C2E0D5-82D3-4B85-9AD4-F1B679AC6021}" type="sibTrans" cxnId="{3EC1882D-B86D-4730-81C2-12D986A8D6CE}">
      <dgm:prSet/>
      <dgm:spPr/>
      <dgm:t>
        <a:bodyPr/>
        <a:lstStyle/>
        <a:p>
          <a:endParaRPr lang="en-US"/>
        </a:p>
      </dgm:t>
    </dgm:pt>
    <dgm:pt modelId="{407E3BF2-E4CF-47AF-86A7-20A3B249DDDF}">
      <dgm:prSet/>
      <dgm:spPr/>
      <dgm:t>
        <a:bodyPr/>
        <a:lstStyle/>
        <a:p>
          <a:r>
            <a:rPr lang="en-GB"/>
            <a:t>Open Communication Channels</a:t>
          </a:r>
          <a:endParaRPr lang="en-US"/>
        </a:p>
      </dgm:t>
    </dgm:pt>
    <dgm:pt modelId="{86D52F75-4790-4C8B-9C6B-703191F14E11}" type="parTrans" cxnId="{061D27E7-1064-4082-B7A8-2738949C7D48}">
      <dgm:prSet/>
      <dgm:spPr/>
      <dgm:t>
        <a:bodyPr/>
        <a:lstStyle/>
        <a:p>
          <a:endParaRPr lang="en-US"/>
        </a:p>
      </dgm:t>
    </dgm:pt>
    <dgm:pt modelId="{4AD3457C-9E40-4338-9A07-5298B9CF76AF}" type="sibTrans" cxnId="{061D27E7-1064-4082-B7A8-2738949C7D48}">
      <dgm:prSet/>
      <dgm:spPr/>
      <dgm:t>
        <a:bodyPr/>
        <a:lstStyle/>
        <a:p>
          <a:endParaRPr lang="en-US"/>
        </a:p>
      </dgm:t>
    </dgm:pt>
    <dgm:pt modelId="{FB549E12-6C83-4B19-9AC8-58E5ECC44228}" type="pres">
      <dgm:prSet presAssocID="{5D0DEAB2-962E-43E7-96AE-C8CBE605AB04}" presName="diagram" presStyleCnt="0">
        <dgm:presLayoutVars>
          <dgm:dir/>
          <dgm:resizeHandles val="exact"/>
        </dgm:presLayoutVars>
      </dgm:prSet>
      <dgm:spPr/>
    </dgm:pt>
    <dgm:pt modelId="{7387CCB9-DB8E-4878-8244-2A62DA48C0A6}" type="pres">
      <dgm:prSet presAssocID="{B28C2B0E-7433-4F0B-BD3A-8268C33C6741}" presName="node" presStyleLbl="node1" presStyleIdx="0" presStyleCnt="7">
        <dgm:presLayoutVars>
          <dgm:bulletEnabled val="1"/>
        </dgm:presLayoutVars>
      </dgm:prSet>
      <dgm:spPr/>
    </dgm:pt>
    <dgm:pt modelId="{716570AB-02D1-4D90-9117-BD327FB823C9}" type="pres">
      <dgm:prSet presAssocID="{B66A21F4-CF04-4D19-824C-06AED848E5F0}" presName="sibTrans" presStyleCnt="0"/>
      <dgm:spPr/>
    </dgm:pt>
    <dgm:pt modelId="{7B093101-2F6C-4456-A9E0-B3D98FC14E45}" type="pres">
      <dgm:prSet presAssocID="{800BACEF-19DE-41BE-864C-171DF12C799A}" presName="node" presStyleLbl="node1" presStyleIdx="1" presStyleCnt="7">
        <dgm:presLayoutVars>
          <dgm:bulletEnabled val="1"/>
        </dgm:presLayoutVars>
      </dgm:prSet>
      <dgm:spPr/>
    </dgm:pt>
    <dgm:pt modelId="{836DB4B5-3E16-4F86-B24A-5A75E0F84126}" type="pres">
      <dgm:prSet presAssocID="{9EC3B88B-6400-41D3-B103-DF22192A5299}" presName="sibTrans" presStyleCnt="0"/>
      <dgm:spPr/>
    </dgm:pt>
    <dgm:pt modelId="{77B51535-9AF0-4029-B680-74761554EC4E}" type="pres">
      <dgm:prSet presAssocID="{EE9A9622-FED0-4732-9A93-F1D698DA3378}" presName="node" presStyleLbl="node1" presStyleIdx="2" presStyleCnt="7">
        <dgm:presLayoutVars>
          <dgm:bulletEnabled val="1"/>
        </dgm:presLayoutVars>
      </dgm:prSet>
      <dgm:spPr/>
    </dgm:pt>
    <dgm:pt modelId="{D9F1B1B5-315A-48B4-96B2-AE815495DA28}" type="pres">
      <dgm:prSet presAssocID="{A2391B7C-8F2E-4714-B40B-FA55E096A290}" presName="sibTrans" presStyleCnt="0"/>
      <dgm:spPr/>
    </dgm:pt>
    <dgm:pt modelId="{E7CF9522-7A44-430A-BB09-214A56C33176}" type="pres">
      <dgm:prSet presAssocID="{12158A6A-EDBE-4ACF-8D0F-AD842C8297CC}" presName="node" presStyleLbl="node1" presStyleIdx="3" presStyleCnt="7">
        <dgm:presLayoutVars>
          <dgm:bulletEnabled val="1"/>
        </dgm:presLayoutVars>
      </dgm:prSet>
      <dgm:spPr/>
    </dgm:pt>
    <dgm:pt modelId="{25DAB479-8EF1-445F-8FA2-A5298D307D58}" type="pres">
      <dgm:prSet presAssocID="{C9483482-2C4C-4E2F-A513-7C0E5B00E836}" presName="sibTrans" presStyleCnt="0"/>
      <dgm:spPr/>
    </dgm:pt>
    <dgm:pt modelId="{7B830571-81DB-425B-AB02-EA2779703B0C}" type="pres">
      <dgm:prSet presAssocID="{A1F9DDE1-84CD-4013-9849-CCC281E860CB}" presName="node" presStyleLbl="node1" presStyleIdx="4" presStyleCnt="7">
        <dgm:presLayoutVars>
          <dgm:bulletEnabled val="1"/>
        </dgm:presLayoutVars>
      </dgm:prSet>
      <dgm:spPr/>
    </dgm:pt>
    <dgm:pt modelId="{22A3DCD4-E87F-4A27-B789-780CD5FAB190}" type="pres">
      <dgm:prSet presAssocID="{93037BDB-E470-449F-81D4-99753CE07664}" presName="sibTrans" presStyleCnt="0"/>
      <dgm:spPr/>
    </dgm:pt>
    <dgm:pt modelId="{16FF7D67-06F8-479B-BF66-C750F1531877}" type="pres">
      <dgm:prSet presAssocID="{24C3CC96-CC7C-44C8-B56F-6B55C03CB6CA}" presName="node" presStyleLbl="node1" presStyleIdx="5" presStyleCnt="7">
        <dgm:presLayoutVars>
          <dgm:bulletEnabled val="1"/>
        </dgm:presLayoutVars>
      </dgm:prSet>
      <dgm:spPr/>
    </dgm:pt>
    <dgm:pt modelId="{61D59749-792F-432B-BDB6-117D06E0F1B1}" type="pres">
      <dgm:prSet presAssocID="{81C2E0D5-82D3-4B85-9AD4-F1B679AC6021}" presName="sibTrans" presStyleCnt="0"/>
      <dgm:spPr/>
    </dgm:pt>
    <dgm:pt modelId="{6F45B99A-8816-4754-A348-741ACA4899CC}" type="pres">
      <dgm:prSet presAssocID="{407E3BF2-E4CF-47AF-86A7-20A3B249DDDF}" presName="node" presStyleLbl="node1" presStyleIdx="6" presStyleCnt="7">
        <dgm:presLayoutVars>
          <dgm:bulletEnabled val="1"/>
        </dgm:presLayoutVars>
      </dgm:prSet>
      <dgm:spPr/>
    </dgm:pt>
  </dgm:ptLst>
  <dgm:cxnLst>
    <dgm:cxn modelId="{3EC1882D-B86D-4730-81C2-12D986A8D6CE}" srcId="{5D0DEAB2-962E-43E7-96AE-C8CBE605AB04}" destId="{24C3CC96-CC7C-44C8-B56F-6B55C03CB6CA}" srcOrd="5" destOrd="0" parTransId="{D8C592D3-E599-4FBF-BC0E-BD4CB995F58F}" sibTransId="{81C2E0D5-82D3-4B85-9AD4-F1B679AC6021}"/>
    <dgm:cxn modelId="{61B1274B-DD11-4FD2-9CBF-0C6613A7011A}" srcId="{5D0DEAB2-962E-43E7-96AE-C8CBE605AB04}" destId="{800BACEF-19DE-41BE-864C-171DF12C799A}" srcOrd="1" destOrd="0" parTransId="{5E1B9AD7-C4AA-4B6C-A096-2D05BC772111}" sibTransId="{9EC3B88B-6400-41D3-B103-DF22192A5299}"/>
    <dgm:cxn modelId="{1F76976F-05DB-423B-A4E7-80FC210189CB}" type="presOf" srcId="{407E3BF2-E4CF-47AF-86A7-20A3B249DDDF}" destId="{6F45B99A-8816-4754-A348-741ACA4899CC}" srcOrd="0" destOrd="0" presId="urn:microsoft.com/office/officeart/2005/8/layout/default"/>
    <dgm:cxn modelId="{F887AF73-41C3-4603-A1DE-6254D47B127F}" type="presOf" srcId="{24C3CC96-CC7C-44C8-B56F-6B55C03CB6CA}" destId="{16FF7D67-06F8-479B-BF66-C750F1531877}" srcOrd="0" destOrd="0" presId="urn:microsoft.com/office/officeart/2005/8/layout/default"/>
    <dgm:cxn modelId="{94B44089-D3EB-42B6-A175-ACBD95441C19}" srcId="{5D0DEAB2-962E-43E7-96AE-C8CBE605AB04}" destId="{12158A6A-EDBE-4ACF-8D0F-AD842C8297CC}" srcOrd="3" destOrd="0" parTransId="{49C7D393-D733-473F-9CDB-8EFCFF2B3C3D}" sibTransId="{C9483482-2C4C-4E2F-A513-7C0E5B00E836}"/>
    <dgm:cxn modelId="{22674489-4EED-4250-86BB-AD583824B6F6}" srcId="{5D0DEAB2-962E-43E7-96AE-C8CBE605AB04}" destId="{EE9A9622-FED0-4732-9A93-F1D698DA3378}" srcOrd="2" destOrd="0" parTransId="{1CA1B529-1615-47A3-97FA-3C07106F2023}" sibTransId="{A2391B7C-8F2E-4714-B40B-FA55E096A290}"/>
    <dgm:cxn modelId="{5A660594-39C2-47F4-B45A-CDD0C3D4AB2E}" type="presOf" srcId="{B28C2B0E-7433-4F0B-BD3A-8268C33C6741}" destId="{7387CCB9-DB8E-4878-8244-2A62DA48C0A6}" srcOrd="0" destOrd="0" presId="urn:microsoft.com/office/officeart/2005/8/layout/default"/>
    <dgm:cxn modelId="{DB785EB0-17CE-4D5B-AF45-625489DBBA0B}" srcId="{5D0DEAB2-962E-43E7-96AE-C8CBE605AB04}" destId="{A1F9DDE1-84CD-4013-9849-CCC281E860CB}" srcOrd="4" destOrd="0" parTransId="{35F9709C-5B3C-4778-B987-45A2D85E4E9C}" sibTransId="{93037BDB-E470-449F-81D4-99753CE07664}"/>
    <dgm:cxn modelId="{E9DA36B1-7562-4B56-9214-D47BFCB3AB79}" type="presOf" srcId="{5D0DEAB2-962E-43E7-96AE-C8CBE605AB04}" destId="{FB549E12-6C83-4B19-9AC8-58E5ECC44228}" srcOrd="0" destOrd="0" presId="urn:microsoft.com/office/officeart/2005/8/layout/default"/>
    <dgm:cxn modelId="{ACB3A3C0-A6C8-4465-B00D-05EA28694C43}" srcId="{5D0DEAB2-962E-43E7-96AE-C8CBE605AB04}" destId="{B28C2B0E-7433-4F0B-BD3A-8268C33C6741}" srcOrd="0" destOrd="0" parTransId="{F6FF4405-AC08-4FB7-94BC-2734848424EE}" sibTransId="{B66A21F4-CF04-4D19-824C-06AED848E5F0}"/>
    <dgm:cxn modelId="{2A899AC2-6595-48E1-90E8-2C7199039FA1}" type="presOf" srcId="{A1F9DDE1-84CD-4013-9849-CCC281E860CB}" destId="{7B830571-81DB-425B-AB02-EA2779703B0C}" srcOrd="0" destOrd="0" presId="urn:microsoft.com/office/officeart/2005/8/layout/default"/>
    <dgm:cxn modelId="{6002C8C5-AF59-45A9-B812-C3D0F46D934E}" type="presOf" srcId="{EE9A9622-FED0-4732-9A93-F1D698DA3378}" destId="{77B51535-9AF0-4029-B680-74761554EC4E}" srcOrd="0" destOrd="0" presId="urn:microsoft.com/office/officeart/2005/8/layout/default"/>
    <dgm:cxn modelId="{BDD368DC-0DA9-48B1-892D-CC5CD6D4EE41}" type="presOf" srcId="{800BACEF-19DE-41BE-864C-171DF12C799A}" destId="{7B093101-2F6C-4456-A9E0-B3D98FC14E45}" srcOrd="0" destOrd="0" presId="urn:microsoft.com/office/officeart/2005/8/layout/default"/>
    <dgm:cxn modelId="{061D27E7-1064-4082-B7A8-2738949C7D48}" srcId="{5D0DEAB2-962E-43E7-96AE-C8CBE605AB04}" destId="{407E3BF2-E4CF-47AF-86A7-20A3B249DDDF}" srcOrd="6" destOrd="0" parTransId="{86D52F75-4790-4C8B-9C6B-703191F14E11}" sibTransId="{4AD3457C-9E40-4338-9A07-5298B9CF76AF}"/>
    <dgm:cxn modelId="{558079EB-F009-4BAD-9BC6-3775556F7886}" type="presOf" srcId="{12158A6A-EDBE-4ACF-8D0F-AD842C8297CC}" destId="{E7CF9522-7A44-430A-BB09-214A56C33176}" srcOrd="0" destOrd="0" presId="urn:microsoft.com/office/officeart/2005/8/layout/default"/>
    <dgm:cxn modelId="{58005FFA-53B0-4DA8-8951-12964E234D0D}" type="presParOf" srcId="{FB549E12-6C83-4B19-9AC8-58E5ECC44228}" destId="{7387CCB9-DB8E-4878-8244-2A62DA48C0A6}" srcOrd="0" destOrd="0" presId="urn:microsoft.com/office/officeart/2005/8/layout/default"/>
    <dgm:cxn modelId="{B2C946C9-C615-4088-A381-3BC0B066385B}" type="presParOf" srcId="{FB549E12-6C83-4B19-9AC8-58E5ECC44228}" destId="{716570AB-02D1-4D90-9117-BD327FB823C9}" srcOrd="1" destOrd="0" presId="urn:microsoft.com/office/officeart/2005/8/layout/default"/>
    <dgm:cxn modelId="{688E92BC-9B63-40AD-818F-76FFA4621FA2}" type="presParOf" srcId="{FB549E12-6C83-4B19-9AC8-58E5ECC44228}" destId="{7B093101-2F6C-4456-A9E0-B3D98FC14E45}" srcOrd="2" destOrd="0" presId="urn:microsoft.com/office/officeart/2005/8/layout/default"/>
    <dgm:cxn modelId="{C62B581A-C545-428E-A9FC-875AB9FA1428}" type="presParOf" srcId="{FB549E12-6C83-4B19-9AC8-58E5ECC44228}" destId="{836DB4B5-3E16-4F86-B24A-5A75E0F84126}" srcOrd="3" destOrd="0" presId="urn:microsoft.com/office/officeart/2005/8/layout/default"/>
    <dgm:cxn modelId="{0041BE3B-BD0D-4C44-AE09-17E15DFF9F70}" type="presParOf" srcId="{FB549E12-6C83-4B19-9AC8-58E5ECC44228}" destId="{77B51535-9AF0-4029-B680-74761554EC4E}" srcOrd="4" destOrd="0" presId="urn:microsoft.com/office/officeart/2005/8/layout/default"/>
    <dgm:cxn modelId="{7DD95519-0A57-4D22-92DD-1AEC380CD95C}" type="presParOf" srcId="{FB549E12-6C83-4B19-9AC8-58E5ECC44228}" destId="{D9F1B1B5-315A-48B4-96B2-AE815495DA28}" srcOrd="5" destOrd="0" presId="urn:microsoft.com/office/officeart/2005/8/layout/default"/>
    <dgm:cxn modelId="{9245314F-C10A-4AAE-8CEB-8140FD9A8BA1}" type="presParOf" srcId="{FB549E12-6C83-4B19-9AC8-58E5ECC44228}" destId="{E7CF9522-7A44-430A-BB09-214A56C33176}" srcOrd="6" destOrd="0" presId="urn:microsoft.com/office/officeart/2005/8/layout/default"/>
    <dgm:cxn modelId="{0419905C-8630-4E5D-A750-C83A295E984B}" type="presParOf" srcId="{FB549E12-6C83-4B19-9AC8-58E5ECC44228}" destId="{25DAB479-8EF1-445F-8FA2-A5298D307D58}" srcOrd="7" destOrd="0" presId="urn:microsoft.com/office/officeart/2005/8/layout/default"/>
    <dgm:cxn modelId="{8BFF9536-AAEF-48FE-8DFB-F12BDF5682A8}" type="presParOf" srcId="{FB549E12-6C83-4B19-9AC8-58E5ECC44228}" destId="{7B830571-81DB-425B-AB02-EA2779703B0C}" srcOrd="8" destOrd="0" presId="urn:microsoft.com/office/officeart/2005/8/layout/default"/>
    <dgm:cxn modelId="{B2356344-D3B4-47B2-989A-7E530B051417}" type="presParOf" srcId="{FB549E12-6C83-4B19-9AC8-58E5ECC44228}" destId="{22A3DCD4-E87F-4A27-B789-780CD5FAB190}" srcOrd="9" destOrd="0" presId="urn:microsoft.com/office/officeart/2005/8/layout/default"/>
    <dgm:cxn modelId="{4A8EDC1E-4410-4687-B65E-7BCD4E7BE687}" type="presParOf" srcId="{FB549E12-6C83-4B19-9AC8-58E5ECC44228}" destId="{16FF7D67-06F8-479B-BF66-C750F1531877}" srcOrd="10" destOrd="0" presId="urn:microsoft.com/office/officeart/2005/8/layout/default"/>
    <dgm:cxn modelId="{C6D72BEF-6608-425A-9D06-D51B441DA514}" type="presParOf" srcId="{FB549E12-6C83-4B19-9AC8-58E5ECC44228}" destId="{61D59749-792F-432B-BDB6-117D06E0F1B1}" srcOrd="11" destOrd="0" presId="urn:microsoft.com/office/officeart/2005/8/layout/default"/>
    <dgm:cxn modelId="{E8CA3744-AA8F-43EB-B4D8-08B473A23C5A}" type="presParOf" srcId="{FB549E12-6C83-4B19-9AC8-58E5ECC44228}" destId="{6F45B99A-8816-4754-A348-741ACA4899CC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25C228-5491-49F7-B6C8-D8381967F8F7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D2A9ABD-6C7D-4BDC-B299-82E856D4F1C1}">
      <dgm:prSet/>
      <dgm:spPr/>
      <dgm:t>
        <a:bodyPr/>
        <a:lstStyle/>
        <a:p>
          <a:r>
            <a:rPr lang="en-GB" dirty="0"/>
            <a:t> Safeguarding is everyone’s responsibility </a:t>
          </a:r>
          <a:endParaRPr lang="en-US" dirty="0"/>
        </a:p>
      </dgm:t>
    </dgm:pt>
    <dgm:pt modelId="{13812F32-5F77-4577-916D-698AFADDADBB}" type="parTrans" cxnId="{1B69FA77-B136-4C6D-834E-C1B14826DFC7}">
      <dgm:prSet/>
      <dgm:spPr/>
      <dgm:t>
        <a:bodyPr/>
        <a:lstStyle/>
        <a:p>
          <a:endParaRPr lang="en-US"/>
        </a:p>
      </dgm:t>
    </dgm:pt>
    <dgm:pt modelId="{1EEAAEAF-CC06-4EAE-BE4C-4DA486183D3C}" type="sibTrans" cxnId="{1B69FA77-B136-4C6D-834E-C1B14826DFC7}">
      <dgm:prSet/>
      <dgm:spPr/>
      <dgm:t>
        <a:bodyPr/>
        <a:lstStyle/>
        <a:p>
          <a:endParaRPr lang="en-US"/>
        </a:p>
      </dgm:t>
    </dgm:pt>
    <dgm:pt modelId="{AAE3CF96-48ED-46AC-BCF4-18E934446103}">
      <dgm:prSet/>
      <dgm:spPr/>
      <dgm:t>
        <a:bodyPr/>
        <a:lstStyle/>
        <a:p>
          <a:r>
            <a:rPr lang="en-US" dirty="0"/>
            <a:t>Understanding policies improves intervention and protection</a:t>
          </a:r>
        </a:p>
      </dgm:t>
    </dgm:pt>
    <dgm:pt modelId="{B7636E4A-5FAE-4B78-B7F6-70027A264DDD}" type="parTrans" cxnId="{00D229AE-A01E-4515-9578-A11B228015F6}">
      <dgm:prSet/>
      <dgm:spPr/>
      <dgm:t>
        <a:bodyPr/>
        <a:lstStyle/>
        <a:p>
          <a:endParaRPr lang="en-US"/>
        </a:p>
      </dgm:t>
    </dgm:pt>
    <dgm:pt modelId="{BDEDBFCA-22B3-47D6-A721-3C1C4AAD3B69}" type="sibTrans" cxnId="{00D229AE-A01E-4515-9578-A11B228015F6}">
      <dgm:prSet/>
      <dgm:spPr/>
      <dgm:t>
        <a:bodyPr/>
        <a:lstStyle/>
        <a:p>
          <a:endParaRPr lang="en-US"/>
        </a:p>
      </dgm:t>
    </dgm:pt>
    <dgm:pt modelId="{A1187FE7-6613-43F7-A756-65E3FD98A23A}">
      <dgm:prSet/>
      <dgm:spPr/>
      <dgm:t>
        <a:bodyPr/>
        <a:lstStyle/>
        <a:p>
          <a:r>
            <a:rPr lang="en-US" dirty="0"/>
            <a:t>Always follow the correct reporting procedures</a:t>
          </a:r>
        </a:p>
      </dgm:t>
    </dgm:pt>
    <dgm:pt modelId="{65709542-62BE-486D-832D-E8A588B2802B}" type="parTrans" cxnId="{B2FE9FF3-3846-472D-8704-0234BEFCFEDE}">
      <dgm:prSet/>
      <dgm:spPr/>
      <dgm:t>
        <a:bodyPr/>
        <a:lstStyle/>
        <a:p>
          <a:endParaRPr lang="en-US"/>
        </a:p>
      </dgm:t>
    </dgm:pt>
    <dgm:pt modelId="{5DA485FB-AF2E-4EAF-9CFE-9CE061221352}" type="sibTrans" cxnId="{B2FE9FF3-3846-472D-8704-0234BEFCFEDE}">
      <dgm:prSet/>
      <dgm:spPr/>
      <dgm:t>
        <a:bodyPr/>
        <a:lstStyle/>
        <a:p>
          <a:endParaRPr lang="en-US"/>
        </a:p>
      </dgm:t>
    </dgm:pt>
    <dgm:pt modelId="{9AF6C6B3-648B-4027-9C36-5B116E8B62BF}" type="pres">
      <dgm:prSet presAssocID="{8D25C228-5491-49F7-B6C8-D8381967F8F7}" presName="linear" presStyleCnt="0">
        <dgm:presLayoutVars>
          <dgm:animLvl val="lvl"/>
          <dgm:resizeHandles val="exact"/>
        </dgm:presLayoutVars>
      </dgm:prSet>
      <dgm:spPr/>
    </dgm:pt>
    <dgm:pt modelId="{27B23DB3-BDCC-4E41-B320-FAEFDCAACA6A}" type="pres">
      <dgm:prSet presAssocID="{DD2A9ABD-6C7D-4BDC-B299-82E856D4F1C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DDE8AF7-738A-4C56-A3C3-5B8FFDB997C3}" type="pres">
      <dgm:prSet presAssocID="{1EEAAEAF-CC06-4EAE-BE4C-4DA486183D3C}" presName="spacer" presStyleCnt="0"/>
      <dgm:spPr/>
    </dgm:pt>
    <dgm:pt modelId="{B51F6687-24C6-4BCD-8BDD-B46D70BDB15E}" type="pres">
      <dgm:prSet presAssocID="{AAE3CF96-48ED-46AC-BCF4-18E93444610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A714D6B-D72A-44A8-9E2F-911C7DF9D046}" type="pres">
      <dgm:prSet presAssocID="{BDEDBFCA-22B3-47D6-A721-3C1C4AAD3B69}" presName="spacer" presStyleCnt="0"/>
      <dgm:spPr/>
    </dgm:pt>
    <dgm:pt modelId="{F4D74400-0BF6-4310-9535-628C157BDB4B}" type="pres">
      <dgm:prSet presAssocID="{A1187FE7-6613-43F7-A756-65E3FD98A23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93D4F2A-B3FD-4DB7-A0B1-34845B549C73}" type="presOf" srcId="{8D25C228-5491-49F7-B6C8-D8381967F8F7}" destId="{9AF6C6B3-648B-4027-9C36-5B116E8B62BF}" srcOrd="0" destOrd="0" presId="urn:microsoft.com/office/officeart/2005/8/layout/vList2"/>
    <dgm:cxn modelId="{0F8EDB40-50AB-4471-BA28-D6563817AE6D}" type="presOf" srcId="{A1187FE7-6613-43F7-A756-65E3FD98A23A}" destId="{F4D74400-0BF6-4310-9535-628C157BDB4B}" srcOrd="0" destOrd="0" presId="urn:microsoft.com/office/officeart/2005/8/layout/vList2"/>
    <dgm:cxn modelId="{C4216F5D-6806-4D72-9629-17062F28E73D}" type="presOf" srcId="{AAE3CF96-48ED-46AC-BCF4-18E934446103}" destId="{B51F6687-24C6-4BCD-8BDD-B46D70BDB15E}" srcOrd="0" destOrd="0" presId="urn:microsoft.com/office/officeart/2005/8/layout/vList2"/>
    <dgm:cxn modelId="{1B69FA77-B136-4C6D-834E-C1B14826DFC7}" srcId="{8D25C228-5491-49F7-B6C8-D8381967F8F7}" destId="{DD2A9ABD-6C7D-4BDC-B299-82E856D4F1C1}" srcOrd="0" destOrd="0" parTransId="{13812F32-5F77-4577-916D-698AFADDADBB}" sibTransId="{1EEAAEAF-CC06-4EAE-BE4C-4DA486183D3C}"/>
    <dgm:cxn modelId="{00D229AE-A01E-4515-9578-A11B228015F6}" srcId="{8D25C228-5491-49F7-B6C8-D8381967F8F7}" destId="{AAE3CF96-48ED-46AC-BCF4-18E934446103}" srcOrd="1" destOrd="0" parTransId="{B7636E4A-5FAE-4B78-B7F6-70027A264DDD}" sibTransId="{BDEDBFCA-22B3-47D6-A721-3C1C4AAD3B69}"/>
    <dgm:cxn modelId="{8CE9CDD9-5E27-4CCC-9850-CEAF5194E59D}" type="presOf" srcId="{DD2A9ABD-6C7D-4BDC-B299-82E856D4F1C1}" destId="{27B23DB3-BDCC-4E41-B320-FAEFDCAACA6A}" srcOrd="0" destOrd="0" presId="urn:microsoft.com/office/officeart/2005/8/layout/vList2"/>
    <dgm:cxn modelId="{B2FE9FF3-3846-472D-8704-0234BEFCFEDE}" srcId="{8D25C228-5491-49F7-B6C8-D8381967F8F7}" destId="{A1187FE7-6613-43F7-A756-65E3FD98A23A}" srcOrd="2" destOrd="0" parTransId="{65709542-62BE-486D-832D-E8A588B2802B}" sibTransId="{5DA485FB-AF2E-4EAF-9CFE-9CE061221352}"/>
    <dgm:cxn modelId="{8ACE39CB-4CA4-431B-9F04-42DD84A0602F}" type="presParOf" srcId="{9AF6C6B3-648B-4027-9C36-5B116E8B62BF}" destId="{27B23DB3-BDCC-4E41-B320-FAEFDCAACA6A}" srcOrd="0" destOrd="0" presId="urn:microsoft.com/office/officeart/2005/8/layout/vList2"/>
    <dgm:cxn modelId="{D674C16F-D6BB-4360-B6CC-64301865588D}" type="presParOf" srcId="{9AF6C6B3-648B-4027-9C36-5B116E8B62BF}" destId="{BDDE8AF7-738A-4C56-A3C3-5B8FFDB997C3}" srcOrd="1" destOrd="0" presId="urn:microsoft.com/office/officeart/2005/8/layout/vList2"/>
    <dgm:cxn modelId="{421686E0-CC9B-439E-8F06-FB3B8EA4F3D4}" type="presParOf" srcId="{9AF6C6B3-648B-4027-9C36-5B116E8B62BF}" destId="{B51F6687-24C6-4BCD-8BDD-B46D70BDB15E}" srcOrd="2" destOrd="0" presId="urn:microsoft.com/office/officeart/2005/8/layout/vList2"/>
    <dgm:cxn modelId="{002127BD-B3B6-40D1-8BE3-ACF21AD95060}" type="presParOf" srcId="{9AF6C6B3-648B-4027-9C36-5B116E8B62BF}" destId="{AA714D6B-D72A-44A8-9E2F-911C7DF9D046}" srcOrd="3" destOrd="0" presId="urn:microsoft.com/office/officeart/2005/8/layout/vList2"/>
    <dgm:cxn modelId="{DACDC2F5-C33E-4CB6-A368-8C22181D87AB}" type="presParOf" srcId="{9AF6C6B3-648B-4027-9C36-5B116E8B62BF}" destId="{F4D74400-0BF6-4310-9535-628C157BDB4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20BD33-6D1C-4871-977F-C5B4748C2C67}">
      <dsp:nvSpPr>
        <dsp:cNvPr id="0" name=""/>
        <dsp:cNvSpPr/>
      </dsp:nvSpPr>
      <dsp:spPr>
        <a:xfrm>
          <a:off x="1243" y="1080997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Policies and Procedures</a:t>
          </a:r>
          <a:endParaRPr lang="en-US" sz="3000" kern="1200" dirty="0"/>
        </a:p>
      </dsp:txBody>
      <dsp:txXfrm>
        <a:off x="47852" y="1127606"/>
        <a:ext cx="2559042" cy="1498138"/>
      </dsp:txXfrm>
    </dsp:sp>
    <dsp:sp modelId="{43E0CCEA-9F37-4504-A97F-60B9CADDA9A9}">
      <dsp:nvSpPr>
        <dsp:cNvPr id="0" name=""/>
        <dsp:cNvSpPr/>
      </dsp:nvSpPr>
      <dsp:spPr>
        <a:xfrm>
          <a:off x="2886903" y="1547795"/>
          <a:ext cx="562279" cy="6577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2886903" y="1679347"/>
        <a:ext cx="393595" cy="394656"/>
      </dsp:txXfrm>
    </dsp:sp>
    <dsp:sp modelId="{E78A6A2F-DC3A-4A3E-B7CF-27322C63A788}">
      <dsp:nvSpPr>
        <dsp:cNvPr id="0" name=""/>
        <dsp:cNvSpPr/>
      </dsp:nvSpPr>
      <dsp:spPr>
        <a:xfrm>
          <a:off x="3714408" y="1080997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Training and Awareness</a:t>
          </a:r>
          <a:endParaRPr lang="en-US" sz="3000" kern="1200"/>
        </a:p>
      </dsp:txBody>
      <dsp:txXfrm>
        <a:off x="3761017" y="1127606"/>
        <a:ext cx="2559042" cy="1498138"/>
      </dsp:txXfrm>
    </dsp:sp>
    <dsp:sp modelId="{F9973697-CF8E-4E7E-994A-38743F4066D6}">
      <dsp:nvSpPr>
        <dsp:cNvPr id="0" name=""/>
        <dsp:cNvSpPr/>
      </dsp:nvSpPr>
      <dsp:spPr>
        <a:xfrm rot="5400000">
          <a:off x="4759399" y="2858012"/>
          <a:ext cx="562279" cy="6577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 rot="-5400000">
        <a:off x="4843211" y="2905752"/>
        <a:ext cx="394656" cy="393595"/>
      </dsp:txXfrm>
    </dsp:sp>
    <dsp:sp modelId="{6DA9D26A-BD7A-4778-97B8-3FCC6041EFD7}">
      <dsp:nvSpPr>
        <dsp:cNvPr id="0" name=""/>
        <dsp:cNvSpPr/>
      </dsp:nvSpPr>
      <dsp:spPr>
        <a:xfrm>
          <a:off x="3714408" y="3733258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Monitoring and Reporting</a:t>
          </a:r>
          <a:endParaRPr lang="en-US" sz="3000" kern="1200"/>
        </a:p>
      </dsp:txBody>
      <dsp:txXfrm>
        <a:off x="3761017" y="3779867"/>
        <a:ext cx="2559042" cy="1498138"/>
      </dsp:txXfrm>
    </dsp:sp>
    <dsp:sp modelId="{3EE46D56-6AF4-49DF-B549-9D50A4F731F9}">
      <dsp:nvSpPr>
        <dsp:cNvPr id="0" name=""/>
        <dsp:cNvSpPr/>
      </dsp:nvSpPr>
      <dsp:spPr>
        <a:xfrm rot="10800000">
          <a:off x="2918730" y="4200056"/>
          <a:ext cx="562279" cy="6577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 rot="10800000">
        <a:off x="3087414" y="4331608"/>
        <a:ext cx="393595" cy="394656"/>
      </dsp:txXfrm>
    </dsp:sp>
    <dsp:sp modelId="{941D50A0-5B1A-4E35-9721-EABC6D255E4E}">
      <dsp:nvSpPr>
        <dsp:cNvPr id="0" name=""/>
        <dsp:cNvSpPr/>
      </dsp:nvSpPr>
      <dsp:spPr>
        <a:xfrm>
          <a:off x="1243" y="3733258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Creating a Safe Environment</a:t>
          </a:r>
          <a:endParaRPr lang="en-US" sz="3000" kern="1200"/>
        </a:p>
      </dsp:txBody>
      <dsp:txXfrm>
        <a:off x="47852" y="3779867"/>
        <a:ext cx="2559042" cy="1498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87CCB9-DB8E-4878-8244-2A62DA48C0A6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Clear safeguarding policies</a:t>
          </a:r>
          <a:endParaRPr lang="en-US" sz="2600" kern="1200"/>
        </a:p>
      </dsp:txBody>
      <dsp:txXfrm>
        <a:off x="3201" y="445489"/>
        <a:ext cx="2539866" cy="1523919"/>
      </dsp:txXfrm>
    </dsp:sp>
    <dsp:sp modelId="{7B093101-2F6C-4456-A9E0-B3D98FC14E45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Staff Training</a:t>
          </a:r>
          <a:endParaRPr lang="en-US" sz="2600" kern="1200"/>
        </a:p>
      </dsp:txBody>
      <dsp:txXfrm>
        <a:off x="2797054" y="445489"/>
        <a:ext cx="2539866" cy="1523919"/>
      </dsp:txXfrm>
    </dsp:sp>
    <dsp:sp modelId="{77B51535-9AF0-4029-B680-74761554EC4E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Designated Safeguarding Leads (DSLs)</a:t>
          </a:r>
          <a:endParaRPr lang="en-US" sz="2600" kern="1200"/>
        </a:p>
      </dsp:txBody>
      <dsp:txXfrm>
        <a:off x="5590907" y="445489"/>
        <a:ext cx="2539866" cy="1523919"/>
      </dsp:txXfrm>
    </dsp:sp>
    <dsp:sp modelId="{E7CF9522-7A44-430A-BB09-214A56C33176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Safe Recruitment Practices</a:t>
          </a:r>
          <a:endParaRPr lang="en-US" sz="2600" kern="1200"/>
        </a:p>
      </dsp:txBody>
      <dsp:txXfrm>
        <a:off x="8384760" y="445489"/>
        <a:ext cx="2539866" cy="1523919"/>
      </dsp:txXfrm>
    </dsp:sp>
    <dsp:sp modelId="{7B830571-81DB-425B-AB02-EA2779703B0C}">
      <dsp:nvSpPr>
        <dsp:cNvPr id="0" name=""/>
        <dsp:cNvSpPr/>
      </dsp:nvSpPr>
      <dsp:spPr>
        <a:xfrm>
          <a:off x="1400128" y="2223395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Secure Environment</a:t>
          </a:r>
          <a:endParaRPr lang="en-US" sz="2600" kern="1200"/>
        </a:p>
      </dsp:txBody>
      <dsp:txXfrm>
        <a:off x="1400128" y="2223395"/>
        <a:ext cx="2539866" cy="1523919"/>
      </dsp:txXfrm>
    </dsp:sp>
    <dsp:sp modelId="{16FF7D67-06F8-479B-BF66-C750F1531877}">
      <dsp:nvSpPr>
        <dsp:cNvPr id="0" name=""/>
        <dsp:cNvSpPr/>
      </dsp:nvSpPr>
      <dsp:spPr>
        <a:xfrm>
          <a:off x="4193981" y="2223395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Curriculum Integration</a:t>
          </a:r>
          <a:endParaRPr lang="en-US" sz="2600" kern="1200"/>
        </a:p>
      </dsp:txBody>
      <dsp:txXfrm>
        <a:off x="4193981" y="2223395"/>
        <a:ext cx="2539866" cy="1523919"/>
      </dsp:txXfrm>
    </dsp:sp>
    <dsp:sp modelId="{6F45B99A-8816-4754-A348-741ACA4899CC}">
      <dsp:nvSpPr>
        <dsp:cNvPr id="0" name=""/>
        <dsp:cNvSpPr/>
      </dsp:nvSpPr>
      <dsp:spPr>
        <a:xfrm>
          <a:off x="6987834" y="2223395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Open Communication Channels</a:t>
          </a:r>
          <a:endParaRPr lang="en-US" sz="2600" kern="1200"/>
        </a:p>
      </dsp:txBody>
      <dsp:txXfrm>
        <a:off x="6987834" y="2223395"/>
        <a:ext cx="2539866" cy="15239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B23DB3-BDCC-4E41-B320-FAEFDCAACA6A}">
      <dsp:nvSpPr>
        <dsp:cNvPr id="0" name=""/>
        <dsp:cNvSpPr/>
      </dsp:nvSpPr>
      <dsp:spPr>
        <a:xfrm>
          <a:off x="0" y="41510"/>
          <a:ext cx="10515600" cy="135749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 Safeguarding is everyone’s responsibility </a:t>
          </a:r>
          <a:endParaRPr lang="en-US" sz="3400" kern="1200" dirty="0"/>
        </a:p>
      </dsp:txBody>
      <dsp:txXfrm>
        <a:off x="66267" y="107777"/>
        <a:ext cx="10383066" cy="1224958"/>
      </dsp:txXfrm>
    </dsp:sp>
    <dsp:sp modelId="{B51F6687-24C6-4BCD-8BDD-B46D70BDB15E}">
      <dsp:nvSpPr>
        <dsp:cNvPr id="0" name=""/>
        <dsp:cNvSpPr/>
      </dsp:nvSpPr>
      <dsp:spPr>
        <a:xfrm>
          <a:off x="0" y="1496922"/>
          <a:ext cx="10515600" cy="135749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Understanding policies improves intervention and protection</a:t>
          </a:r>
        </a:p>
      </dsp:txBody>
      <dsp:txXfrm>
        <a:off x="66267" y="1563189"/>
        <a:ext cx="10383066" cy="1224958"/>
      </dsp:txXfrm>
    </dsp:sp>
    <dsp:sp modelId="{F4D74400-0BF6-4310-9535-628C157BDB4B}">
      <dsp:nvSpPr>
        <dsp:cNvPr id="0" name=""/>
        <dsp:cNvSpPr/>
      </dsp:nvSpPr>
      <dsp:spPr>
        <a:xfrm>
          <a:off x="0" y="2952335"/>
          <a:ext cx="10515600" cy="135749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Always follow the correct reporting procedures</a:t>
          </a:r>
        </a:p>
      </dsp:txBody>
      <dsp:txXfrm>
        <a:off x="66267" y="3018602"/>
        <a:ext cx="10383066" cy="12249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B21FEA-6F2F-4918-B55A-F3AB8A15F5F3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14717B-2ABC-496A-9DD8-AD74B7C27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092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64261-E61C-33E3-FECA-A18466FC58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0988F4-DC1E-A9B8-796C-1D2DEB2BEE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24063-2BA1-C214-4334-D374FDBF2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C7AA5-FA7C-4D4D-895A-A029F160982F}" type="datetime1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081729-335A-CA67-A68E-8841DEC60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431F0-2965-7A95-9188-8B0B5DA97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88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88EDE-9E92-D867-3869-A203D6026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45204-A9D5-A5C6-EE15-9ECB86C858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63ED2C-EBE4-8F3E-ABCC-F1A96BDB0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D466-8A02-496E-A491-BE1B1FFF0452}" type="datetime1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DD719-F0CA-E65E-21BF-66B95EEBC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235BC-A5DA-7D8E-528E-AEE3197AC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377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C36CE-33C9-EEEE-C1FA-2BA487CDF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2C5122-4694-E64C-BC13-C5C87C7BD8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248D11-258B-CBD6-6360-AD0840EC6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745A-3317-43CB-9E62-67B7C21E2B93}" type="datetime1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CEA386-E2D8-0396-A9E3-C7E819C36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2D7D62-1C14-6102-B294-20C3DD630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814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1539A-CD43-BED5-C8DC-878A49140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F7212-028D-9CCC-388B-65C7737DAB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5E64E5-97BD-8942-362F-B8264BF08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BE9634-27C3-E0E1-21D7-0D6786213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7371D-D2C5-4452-B84E-A542B696FB65}" type="datetime1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696EE0-1DD9-0700-B44A-7017DE4F2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1F70B-BB6F-4E72-3358-D0B5B38F7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482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EA30D-D0D5-B9AB-563A-AF779ED9E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E3B9C1-4D32-EC43-ED99-FEF087DF37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10D1E8-55ED-CA68-9015-31996FCD01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24808D-1AAD-7267-60BF-A6F31977FA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31A385-64CD-4988-5938-785C2AA989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C81447-3B19-42A6-DA89-BE38F2F25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24459-567B-479B-AEC5-37FB6EDA4DE9}" type="datetime1">
              <a:rPr lang="en-GB" smtClean="0"/>
              <a:t>27/04/2025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A9BF1E-F922-A898-6648-7427E6F73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4E5A92-8A3E-84C4-3705-F5B1F839E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46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48849-83B6-190B-1200-D4861DD4A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21D690-E042-3CC6-8276-CB761463B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99935-4B40-4E1F-AFBC-34CDBEFC5CEE}" type="datetime1">
              <a:rPr lang="en-GB" smtClean="0"/>
              <a:t>27/04/2025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82BC09-CBFC-09B7-B610-19403FAE4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C9BFAF-37BE-3E00-1E5C-3FD8114D5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468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0CD93D-F6ED-431C-C676-1BA8D1E9F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85213-295C-4D05-A8EE-CD43F326E6B9}" type="datetime1">
              <a:rPr lang="en-GB" smtClean="0"/>
              <a:t>27/04/2025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4BDD19-BA47-1FF9-4AFE-E15841B73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D5BAC1-26E1-9CC1-9D71-EBDA89846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160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48C4B-DC1F-BACB-B607-BA34C8F03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8685C-B837-F020-F2A6-B26519BF3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45D21B-49AE-994B-514A-E05F5ECE82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069B02-5EC6-AA44-C45B-886C59DC8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E6EF9-D99B-4945-9EAA-BAC1BC26BDFF}" type="datetime1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76613D-FB9A-B090-55CE-FC8D0CFDF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9C336A-5FD2-005F-AE1D-5B722F260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010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5F334-7A69-045C-AE63-7642281FF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F625A3-667D-E7DC-02FA-E77D9F2452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D8CA2C-2E8F-5CAB-AE00-45886B085E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6DE11A-CBC5-E98C-D227-6EC1EB7B7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FA60C-1DAF-4595-B838-82D03AFFCCF3}" type="datetime1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6F1A64-0785-E963-C637-60D932210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9D9E4E-345F-28DD-A0DA-45B7615CD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205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68920-99A8-23C4-F439-73D4118FF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D659BF-C85E-9C7B-92BA-8C86C09616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21147-D8DF-86BA-BA87-C754F29CB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201E3-E09A-427C-A271-11138467F02B}" type="datetime1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793761-5833-68BF-7615-D617599CF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E240F2-876A-8740-C791-0A1BE2AA5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52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281FC5-4BDA-9425-B903-82212BDAF3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7E47A3-8332-5549-D02F-F8E5A128D3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77C50-01A6-2E0B-4D5D-CEC53C9A9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2DFB2-3190-4ED4-A74C-6CE33D638593}" type="datetime1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A1398-FDA5-83BD-9518-3F1A0E7F1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956A51-FC73-2AE0-6B16-FBB75790F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594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A3B671-968D-64DF-4F3C-E3EDC320C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106844-5683-4F0B-D221-0BB3639A5B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97A06-8903-27FF-2FBD-F965862335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AE07A7-C549-4157-A569-506B31A0242C}" type="datetime1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6D855-8DD0-A089-34B5-62457DFCEB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7EB49-B9C4-9FB0-8A96-8EE43398E8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89F25D-36B6-4FCD-8E77-CDF51E754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405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youtube.com/watch?v=Bp3WmPDpn9g&amp;t=3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swales.gov.wales/v/RoL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p3WmPDpn9g&amp;t=3s" TargetMode="External"/><Relationship Id="rId2" Type="http://schemas.openxmlformats.org/officeDocument/2006/relationships/hyperlink" Target="https://www.gov.wales/sites/default/files/publications/2024-11/keeping-learners-safe-a-summary-versio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tatswales.gov.wales/v/RoL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A599B-F594-4409-0F8D-44F5142650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9679449" cy="2847058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5600" b="1" u="sng" dirty="0">
                <a:solidFill>
                  <a:srgbClr val="FFFFFF"/>
                </a:solidFill>
              </a:rPr>
              <a:t>Safeguarding</a:t>
            </a:r>
            <a:br>
              <a:rPr lang="en-GB" sz="5600" dirty="0">
                <a:solidFill>
                  <a:srgbClr val="FFFFFF"/>
                </a:solidFill>
              </a:rPr>
            </a:br>
            <a:r>
              <a:rPr lang="en-GB" sz="5600" dirty="0">
                <a:solidFill>
                  <a:srgbClr val="FFFFFF"/>
                </a:solidFill>
              </a:rPr>
              <a:t>What do organisations do to make sure that children are safe?</a:t>
            </a:r>
            <a:br>
              <a:rPr lang="en-GB" sz="5600" dirty="0">
                <a:solidFill>
                  <a:srgbClr val="FFFFFF"/>
                </a:solidFill>
              </a:rPr>
            </a:br>
            <a:br>
              <a:rPr lang="en-GB" sz="5600" dirty="0">
                <a:solidFill>
                  <a:srgbClr val="FFFFFF"/>
                </a:solidFill>
              </a:rPr>
            </a:br>
            <a:r>
              <a:rPr lang="en-GB" sz="2200" dirty="0">
                <a:solidFill>
                  <a:srgbClr val="FFFFFF"/>
                </a:solidFill>
              </a:rPr>
              <a:t>Stef Blakemore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8F3A3-4A28-DE03-09C2-E4BFF25FB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2D20F-69DA-464C-904B-BACF6DE88EA7}" type="datetime1">
              <a:rPr lang="en-GB" smtClean="0"/>
              <a:t>27/04/2025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8BE84-A14E-DAA7-ABC3-1277D1D84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31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3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EC1286-6CE7-427E-578C-3EF1C87AC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Safeguarding in Schools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2E6EA7A2-9B06-2279-87FD-5DCBBE6FFD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6046671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CC6F5-9257-8702-27B8-41B0CA5DB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191B-989D-466A-B311-E7DD03E3248F}" type="datetime1">
              <a:rPr lang="en-GB" smtClean="0"/>
              <a:t>27/04/2025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EAAAE-CF9E-8D00-EE30-FA78E9A18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474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03EDD9-E2BA-AAA8-F6F5-AD8762B9B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Safeguarding in Schools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2191F9D9-C5CE-5306-7293-A1550F6411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922896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60C092-CE78-46F1-D732-F59D59A98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503C8-5A58-4CBA-9568-44FC8E0E24EA}" type="datetime1">
              <a:rPr lang="en-GB" smtClean="0"/>
              <a:t>27/04/2025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68131-5134-0DB9-3E7F-455F2898D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245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518E6-0847-2AB8-0A2F-CE8D92908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sz="5400" b="1" dirty="0"/>
              <a:t>Clear Safeguarding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C49D9-EBBF-EEA6-6683-7A249448A1B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t">
            <a:normAutofit/>
          </a:bodyPr>
          <a:lstStyle/>
          <a:p>
            <a:r>
              <a:rPr lang="en-GB" sz="2000" dirty="0"/>
              <a:t>All schools should have the following implemented and embedded within their setting in relation to safeguarding</a:t>
            </a:r>
          </a:p>
          <a:p>
            <a:r>
              <a:rPr lang="en-GB" sz="2000" dirty="0"/>
              <a:t>Safeguarding Policy and Procedure </a:t>
            </a:r>
          </a:p>
          <a:p>
            <a:r>
              <a:rPr lang="en-GB" sz="2000" dirty="0"/>
              <a:t>DBS checks for all staff and members of the governing body</a:t>
            </a:r>
          </a:p>
          <a:p>
            <a:r>
              <a:rPr lang="en-GB" sz="2000" dirty="0"/>
              <a:t>Reporting concerns – all staff to be aware of the process and protocols to record concerns for example using a system such as My Concern.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8118035-E827-B5C4-8E47-B9CA166A1D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b="1" dirty="0"/>
              <a:t>Children Act 1989 and 2004 </a:t>
            </a:r>
            <a:r>
              <a:rPr lang="en-GB" sz="2000" dirty="0"/>
              <a:t>states that local authorities are to safeguard and promote the welfare of children </a:t>
            </a:r>
          </a:p>
          <a:p>
            <a:r>
              <a:rPr lang="en-GB" sz="2000" b="1" dirty="0"/>
              <a:t>Social Services and Well-being Act (Wales) Act 2014 </a:t>
            </a:r>
            <a:r>
              <a:rPr lang="en-GB" sz="2000" dirty="0"/>
              <a:t>established the legal framework for social services in Wales, emphasising prevention, early intervention and well-being</a:t>
            </a:r>
          </a:p>
        </p:txBody>
      </p:sp>
      <p:pic>
        <p:nvPicPr>
          <p:cNvPr id="10" name="Picture 9" descr="A diagram of a pyramid&#10;&#10;AI-generated content may be incorrect.">
            <a:extLst>
              <a:ext uri="{FF2B5EF4-FFF2-40B4-BE49-F238E27FC236}">
                <a16:creationId xmlns:a16="http://schemas.microsoft.com/office/drawing/2014/main" id="{3C25519E-7BBA-E5E7-D779-1F7E77F787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9204" y="4466475"/>
            <a:ext cx="4407029" cy="2026400"/>
          </a:xfrm>
          <a:prstGeom prst="rect">
            <a:avLst/>
          </a:prstGeom>
        </p:spPr>
      </p:pic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6924BF7F-2218-B272-8C41-E7778B8BA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602B0-3CA1-4AE7-BD73-3756C349A2A7}" type="datetime1">
              <a:rPr lang="en-GB" smtClean="0"/>
              <a:t>27/04/2025</a:t>
            </a:fld>
            <a:endParaRPr lang="en-GB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A8913A99-7560-7E37-81D2-35D5467F2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796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3F379A-AF85-C81D-2BF7-3C0FE03177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D1C338A-4663-E581-9298-D0F0883FD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BD7C31-00AA-2FC4-A98E-E85054A66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Staff Training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51849561-E81D-7E9C-61E8-44748801C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C2381-38BA-3CD2-98C3-C2BAE2A91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000" dirty="0"/>
              <a:t>All  staff working within a school need to be trained and attend refresher training on an annual-bi-annual basis to ensure their knowledge is up to date on the current requirements of the processes.# and any changes to legislation.</a:t>
            </a:r>
          </a:p>
          <a:p>
            <a:r>
              <a:rPr lang="en-GB" sz="2000" dirty="0"/>
              <a:t>INSET Days</a:t>
            </a:r>
          </a:p>
          <a:p>
            <a:r>
              <a:rPr lang="en-GB" sz="2000" dirty="0"/>
              <a:t>Twilights</a:t>
            </a:r>
          </a:p>
          <a:p>
            <a:r>
              <a:rPr lang="en-GB" sz="2000" dirty="0"/>
              <a:t>What additional training could be required?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1400" dirty="0">
                <a:hlinkClick r:id="rId2"/>
              </a:rPr>
              <a:t>NSPCC – Training </a:t>
            </a:r>
            <a:r>
              <a:rPr lang="en-GB" sz="1400" dirty="0" err="1">
                <a:hlinkClick r:id="rId2"/>
              </a:rPr>
              <a:t>LInks</a:t>
            </a:r>
            <a:endParaRPr lang="en-GB" sz="1400" dirty="0">
              <a:hlinkClick r:id="rId2"/>
            </a:endParaRPr>
          </a:p>
          <a:p>
            <a:pPr marL="0" indent="0">
              <a:buNone/>
            </a:pPr>
            <a:r>
              <a:rPr lang="en-GB" sz="1400" dirty="0">
                <a:hlinkClick r:id="rId2"/>
              </a:rPr>
              <a:t>Safeguarding procedures training materials - Children Section 1 – recorded webinar – YouTube</a:t>
            </a:r>
            <a:endParaRPr lang="en-GB" sz="14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DF48A0-D81D-90CC-952A-39FA6156A8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5174" y="2717676"/>
            <a:ext cx="2549443" cy="2537712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96AB8BA-5583-6BD2-3797-5D03C384A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F3FC3-3F27-4775-B48E-689E408EDD56}" type="datetime1">
              <a:rPr lang="en-GB" smtClean="0"/>
              <a:t>27/04/2025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18AA18-125A-E146-8D9E-D88ADF206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997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0AB0AE-DFE4-34F6-E80D-21E16301A2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1AE1BEC-DED8-9D1B-052C-AFE58E655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D4E9F4-940D-A1FF-969A-6B204521A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 fontScale="90000"/>
          </a:bodyPr>
          <a:lstStyle/>
          <a:p>
            <a:r>
              <a:rPr lang="en-GB" sz="5400" b="1" dirty="0"/>
              <a:t>Designated Safeguarding Leads/Officiers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3E4CE493-4522-4BA3-C355-18A91D1E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76840-9A8C-1100-3AB7-FD86CD8BE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000" dirty="0"/>
              <a:t>DSP/DSO – do you know who your contact is?</a:t>
            </a:r>
          </a:p>
          <a:p>
            <a:r>
              <a:rPr lang="en-GB" sz="2000" dirty="0"/>
              <a:t>SLT Member or senior teaching staff </a:t>
            </a:r>
          </a:p>
          <a:p>
            <a:r>
              <a:rPr lang="en-GB" sz="2000" dirty="0"/>
              <a:t>Report any concerns via the process immediately and seek advice </a:t>
            </a:r>
          </a:p>
          <a:p>
            <a:endParaRPr lang="en-GB" sz="2000" dirty="0"/>
          </a:p>
          <a:p>
            <a:r>
              <a:rPr lang="en-GB" sz="2000" dirty="0">
                <a:hlinkClick r:id="rId2"/>
              </a:rPr>
              <a:t>https://statswales.gov.wales/v/RoLM</a:t>
            </a:r>
            <a:r>
              <a:rPr lang="en-GB" sz="20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DFEE89-CC2E-2B85-C60F-0EEE7701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E6FF0-5530-46CD-BACD-9FFA5B1E1AC4}" type="datetime1">
              <a:rPr lang="en-GB" smtClean="0"/>
              <a:t>27/04/2025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D29DF8-A5CD-C0F3-32E4-ECE6C38D8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973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A25DD8-2E0C-C949-DCF6-F5F97ABA6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F6E6CE0-3736-6060-16F6-36A5ED6D0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FC8F6A-0CF4-5B21-1B1F-2F894136C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Safe Recruitment Practices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899F40F0-6C36-3454-68B7-B5FF65162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F8542-5EE0-D699-1D60-6E79C4D33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000" dirty="0"/>
              <a:t>All staff must adhere to local authority guidelines for recruitment staff members.</a:t>
            </a:r>
          </a:p>
          <a:p>
            <a:r>
              <a:rPr lang="en-GB" sz="2000" dirty="0"/>
              <a:t>References x 2 must be obtained </a:t>
            </a:r>
          </a:p>
          <a:p>
            <a:r>
              <a:rPr lang="en-GB" sz="2000" dirty="0"/>
              <a:t>Interview and formal recording of application and certificates</a:t>
            </a:r>
          </a:p>
          <a:p>
            <a:r>
              <a:rPr lang="en-GB" sz="2000" dirty="0"/>
              <a:t>Panel – depending on the level</a:t>
            </a:r>
          </a:p>
          <a:p>
            <a:r>
              <a:rPr lang="en-GB" sz="2000" dirty="0"/>
              <a:t>Enhanced DBS required</a:t>
            </a:r>
          </a:p>
          <a:p>
            <a:r>
              <a:rPr lang="en-GB" sz="2000" dirty="0"/>
              <a:t>Supply Staff/Students/Volunteers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CA8D12-D441-242F-4758-E531EF0D5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2558A-23A0-41FE-853C-E7237DFE00D8}" type="datetime1">
              <a:rPr lang="en-GB" smtClean="0"/>
              <a:t>27/04/2025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C7BFC-DFEE-B709-5273-6DC108E2C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16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4C304A-828A-0F43-145E-0B903652ED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4D2E71-613E-C6BD-5BF1-0B764715A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604883-B50C-02C2-1BB7-B293A15C6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Secure Environment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EE506C47-0DC5-8090-CF4D-C9E9AD6AF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7C34C-DDDE-F1CF-E251-06359B23A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000" dirty="0"/>
              <a:t>Ensure all gates and fences are locked as and when they should be.</a:t>
            </a:r>
          </a:p>
          <a:p>
            <a:r>
              <a:rPr lang="en-GB" sz="2000" dirty="0"/>
              <a:t>Ensure all visitors know to report to reception once on site where they will need to sign in and be assigned a visitor badge.</a:t>
            </a:r>
          </a:p>
          <a:p>
            <a:r>
              <a:rPr lang="en-GB" sz="2000" dirty="0"/>
              <a:t>All parents/visitors must book appointments and communicate this to all staff and parents.</a:t>
            </a:r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857F1-6A5A-8476-5DD4-F771BE95E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A475B-90B2-4DB4-BCF8-B6C737976270}" type="datetime1">
              <a:rPr lang="en-GB" smtClean="0"/>
              <a:t>27/04/2025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B872F-BBA2-9367-35AB-3556896EC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853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09D5BC-D3A2-CFD0-2773-DBBAC9110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F2B19D-506A-6721-728D-BD8D477AD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30A2A4-E594-A7F7-07C6-7380813EF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Curriculum Integration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AE5A821F-456A-40F8-829B-CEDF6EDC4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64822B5-80EC-5B08-476D-212FE63450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2201" y="2118126"/>
            <a:ext cx="5609870" cy="4203383"/>
          </a:xfrm>
          <a:prstGeom prst="rect">
            <a:avLst/>
          </a:prstGeom>
        </p:spPr>
      </p:pic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FEE93016-9116-47CB-72D6-F7E3B42B6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01825C-C043-4080-9238-2CC20785861A}" type="datetime1">
              <a:rPr lang="en-GB" smtClean="0"/>
              <a:t>27/04/2025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470AC4-6EF0-7334-0F6A-44A2A4194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753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A6AA55-C011-EA4C-BAF3-0D1AA1BDC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2EF0B9E-8FFE-AEC9-7AAA-E2F6D21F4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8234F4-7C27-42E0-CDFD-48C639101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Open communication channels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3CDE0735-7E65-08C1-2691-F41C8E60E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643BD-6906-8274-B83C-A7DEF2581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000" dirty="0"/>
              <a:t>Ensure all polices and procedures for safeguarding are visible to children, staff, parents and governors.</a:t>
            </a:r>
          </a:p>
          <a:p>
            <a:r>
              <a:rPr lang="en-GB" sz="2000" dirty="0"/>
              <a:t>All staff must be aware of the safeguarding protocols and escalation procedures </a:t>
            </a:r>
          </a:p>
          <a:p>
            <a:r>
              <a:rPr lang="en-GB" sz="2000" dirty="0"/>
              <a:t>Ensure all Governing Body member shave undergone the correct training and understand the process</a:t>
            </a:r>
          </a:p>
          <a:p>
            <a:r>
              <a:rPr lang="en-GB" sz="2000" dirty="0"/>
              <a:t>Every child must have voice and be heard</a:t>
            </a:r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D9222-2E6D-87A6-03E5-912F59D70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B6110-13C2-403E-A530-4A31B610D1A0}" type="datetime1">
              <a:rPr lang="en-GB" smtClean="0"/>
              <a:t>27/04/2025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BF662E-5FBE-3434-2319-A2828445E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823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30FB3F6B-773E-CB1B-0808-DF610AF385A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091" t="11579" b="186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129468-C260-FDC9-AE24-CC217D193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dirty="0"/>
              <a:t>Safeguarding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F3685A2-3134-D481-FC6C-12013FC93D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98282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970212-65CD-E987-9771-F48692999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BF379-EF18-4B81-949E-9C1A4DF2A80D}" type="datetime1">
              <a:rPr lang="en-GB" smtClean="0"/>
              <a:t>27/04/2025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EC096B-3AFD-1A46-A71B-FC02519AE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58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B523F0-ACBE-091D-8957-A7C9D5684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2B03B78-267F-4F0C-E968-BE134E727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BA43B-1EAD-2C79-7E70-C3E3B765D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Any Questions?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48A871FB-BDC4-1811-5A00-56C92AAFF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A6D4C-E87F-0496-6F29-036FE93F4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B8098-185C-7A9B-F67D-C3AE6216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B0675-5B5D-4702-A0E2-020D5E2B66E2}" type="datetime1">
              <a:rPr lang="en-GB" smtClean="0"/>
              <a:t>27/04/2025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BDD6D3-58A6-E5B6-BB1C-349EF269C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553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A3002-3082-33B3-9BC1-2ADD4B807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6810D-711E-AE6F-4B45-A10BEC732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5574"/>
            <a:ext cx="10515600" cy="51752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dirty="0">
                <a:hlinkClick r:id="rId2"/>
              </a:rPr>
              <a:t>Every Child Matters Image, 2014. (Accessed 27</a:t>
            </a:r>
            <a:r>
              <a:rPr lang="en-GB" sz="1400" baseline="30000" dirty="0">
                <a:hlinkClick r:id="rId2"/>
              </a:rPr>
              <a:t>th</a:t>
            </a:r>
            <a:r>
              <a:rPr lang="en-GB" sz="1400" dirty="0">
                <a:hlinkClick r:id="rId2"/>
              </a:rPr>
              <a:t> April 2025)</a:t>
            </a:r>
          </a:p>
          <a:p>
            <a:pPr marL="0" indent="0">
              <a:buNone/>
            </a:pPr>
            <a:endParaRPr lang="en-GB" sz="1400" dirty="0">
              <a:hlinkClick r:id="rId2"/>
            </a:endParaRPr>
          </a:p>
          <a:p>
            <a:pPr marL="0" indent="0">
              <a:buNone/>
            </a:pPr>
            <a:r>
              <a:rPr lang="en-GB" sz="1400" dirty="0">
                <a:hlinkClick r:id="rId2"/>
              </a:rPr>
              <a:t>Keeping learners safe. A summary version</a:t>
            </a:r>
            <a:r>
              <a:rPr lang="en-GB" sz="1400" dirty="0"/>
              <a:t> </a:t>
            </a:r>
            <a:r>
              <a:rPr lang="en-GB" sz="1400" dirty="0">
                <a:hlinkClick r:id="rId2"/>
              </a:rPr>
              <a:t>https://www.gov.wales/sites/default/files/publications/2024-11/keeping-learners-safe-a-summary-version.pdf</a:t>
            </a:r>
            <a:r>
              <a:rPr lang="en-GB" sz="1400" dirty="0"/>
              <a:t> (Accessed 27th April. 2025)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A Child Matters Image, 2023 (Accessed 27</a:t>
            </a:r>
            <a:r>
              <a:rPr lang="en-GB" sz="1400" baseline="30000" dirty="0"/>
              <a:t>th</a:t>
            </a:r>
            <a:r>
              <a:rPr lang="en-GB" sz="1400" dirty="0"/>
              <a:t> April 2025)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Safeguarding Image, (2024) (Accessed 24th April 2025)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u="sng" dirty="0">
                <a:hlinkClick r:id="rId3"/>
              </a:rPr>
              <a:t>Safeguarding procedures training materials - Children Section 1 – recorded webinar – YouTube</a:t>
            </a:r>
            <a:r>
              <a:rPr lang="en-GB" sz="1400" u="sng" dirty="0"/>
              <a:t> </a:t>
            </a:r>
            <a:r>
              <a:rPr lang="en-GB" sz="1400" dirty="0">
                <a:hlinkClick r:id="rId3"/>
              </a:rPr>
              <a:t>https://www.youtube.com/watch?v=Bp3WmPDpn9g&amp;t=3s</a:t>
            </a:r>
            <a:r>
              <a:rPr lang="en-GB" sz="1400" dirty="0"/>
              <a:t> (Accessed 27</a:t>
            </a:r>
            <a:r>
              <a:rPr lang="en-GB" sz="1400" baseline="30000" dirty="0"/>
              <a:t>th</a:t>
            </a:r>
            <a:r>
              <a:rPr lang="en-GB" sz="1400" dirty="0"/>
              <a:t> April 2025)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School A, </a:t>
            </a:r>
            <a:r>
              <a:rPr lang="en-GB" sz="1400" dirty="0" err="1"/>
              <a:t>Knelston</a:t>
            </a:r>
            <a:r>
              <a:rPr lang="en-GB" sz="1400" dirty="0"/>
              <a:t> Primary, 2025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Social Care Wales Image, 2014. (Accessed 27</a:t>
            </a:r>
            <a:r>
              <a:rPr lang="en-GB" sz="1400" baseline="30000" dirty="0"/>
              <a:t>th</a:t>
            </a:r>
            <a:r>
              <a:rPr lang="en-GB" sz="1400" dirty="0"/>
              <a:t> April 2025)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Children on the child protection register during the year, by local authority</a:t>
            </a:r>
            <a:r>
              <a:rPr lang="en-GB" sz="1400" dirty="0"/>
              <a:t>  </a:t>
            </a:r>
            <a:r>
              <a:rPr lang="en-GB" sz="1400" dirty="0">
                <a:hlinkClick r:id="rId4"/>
              </a:rPr>
              <a:t>https://statswales.gov.wales/v/RoLM</a:t>
            </a:r>
            <a:r>
              <a:rPr lang="en-GB" sz="1400" dirty="0"/>
              <a:t> (Accessed 27th April 2025)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FE56F926-9014-813E-18D4-CEAD8330F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B4EB4-25EF-4621-B32D-1E6B7D1BC58C}" type="datetime1">
              <a:rPr lang="en-GB" smtClean="0"/>
              <a:t>27/04/2025</a:t>
            </a:fld>
            <a:endParaRPr lang="en-GB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2717918-FFFE-CE29-8CE9-E48E086C3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89F25D-36B6-4FCD-8E77-CDF51E7542D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3346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5017</TotalTime>
  <Words>641</Words>
  <Application>Microsoft Office PowerPoint</Application>
  <PresentationFormat>Widescreen</PresentationFormat>
  <Paragraphs>99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Safeguarding What do organisations do to make sure that children are safe?  Stef Blakemore</vt:lpstr>
      <vt:lpstr>Safeguarding in Schools</vt:lpstr>
      <vt:lpstr>Safeguarding in Schools</vt:lpstr>
      <vt:lpstr>Clear Safeguarding Policies</vt:lpstr>
      <vt:lpstr>Staff Training</vt:lpstr>
      <vt:lpstr>Designated Safeguarding Leads/Officiers </vt:lpstr>
      <vt:lpstr>Safe Recruitment Practices</vt:lpstr>
      <vt:lpstr>Secure Environment</vt:lpstr>
      <vt:lpstr>Curriculum Integration</vt:lpstr>
      <vt:lpstr>Open communication channels</vt:lpstr>
      <vt:lpstr>Safeguarding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Stef Munday</dc:creator>
  <cp:lastModifiedBy>Stef Munday</cp:lastModifiedBy>
  <cp:revision>2</cp:revision>
  <dcterms:created xsi:type="dcterms:W3CDTF">2025-04-24T11:16:18Z</dcterms:created>
  <dcterms:modified xsi:type="dcterms:W3CDTF">2025-04-27T22:53:30Z</dcterms:modified>
</cp:coreProperties>
</file>