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83852A-4671-45D7-AF45-D8D69F6EAFF3}" v="1" dt="2026-10-25T11:43:42.3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E6EF9-84B8-476B-BBB1-9A78C64350D6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DAF986-24A4-4264-8C45-6621EF5C65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556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DAF986-24A4-4264-8C45-6621EF5C65D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655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C88EE-1606-0B64-A7A0-1930B8F25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94E418-97EE-E650-4543-14A2117C5F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635F7F-2ECB-67EC-420F-51E95142A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F902E-EA54-A75F-7AD2-31E71AC63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3CF94-659F-1F37-B61F-4A4BAD135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781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0E9C5-5DD9-0EA5-A7EC-2C5C6B5F6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7A7A7-35A3-8B79-607A-7DAE1BD36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30EF81-CD0E-3108-1B57-DCFD34987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6377A-76A2-898D-9EF7-F8D2AB561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6012A5-55F4-2DA5-7991-C92063BD9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528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0569A-BE69-1013-976C-F577F097D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93624-C25B-F3E1-2A37-421235FAFD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460D52-173E-2AB0-08C3-52FFDDC0B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E04932-3151-428D-3D29-E2B38BDEE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443E4D-C4C6-A72F-65F9-0CCD3B9EB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548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6BC70-DADF-816F-23B5-2884E51ED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378CA-972B-E1D9-D59D-17571FE180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7FB06-EFA9-51E7-A839-9BA0B67EE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AF4509-77B5-EC8D-2712-1DB6DF003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1DECE0-1B07-11E6-8815-4B11BA0D9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D5C99D-5505-3654-A27D-848CD9801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883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7BCC1-20A1-47BE-065D-7C572765B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9F5FD1-4903-15E1-3BF4-D81578C475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216B0A-F10F-BF24-603E-76D0F0D76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FBCB0E-92C8-C9B9-510B-CD1635F51C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4F4AD0-A928-2243-F59A-268A7F7C8A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DC8B03-7785-C72B-B269-E5FF9BFC4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9EB7E6-70F3-7551-26CD-B669632DB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D4850F-0EA9-2231-FF23-9655E677D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40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86C6F-EC26-57D0-DA57-3AC8F7A32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AE0EE8-8F5B-0478-FD98-C1C890C72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94DB10-EE7A-4C68-8726-781C91375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04573-4563-191B-B3F6-E4E2FDAA0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859884-C0E1-B5E5-7BD7-D6649E767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93BB59-E35E-D2A2-1F53-F0265F6AB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3AA1-9AD3-63D1-2406-BDD6D103E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249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BA8A2-042C-16C5-2E5F-C5CECBA3D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F715D-D632-F00D-3DA8-B5F4A607E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B5743A-2CD5-0534-CB07-82239236C7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3D3375-526D-20CB-8B9E-0078A08F9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1A4B19-1C6B-6D2F-CB38-1B420AED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5E58F-7E8F-5F2D-DC17-796B9E4A4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923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9E93F-2637-8B48-82BA-3C2081CFA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C292D-FF63-5D98-BDA6-9007EA95AA2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7386E4-E7C8-53E8-71DB-2855609116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8ED280-5C94-F59C-20A5-8F8AB1AD4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11769C-8BF7-4E68-6141-966E1AB7E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757C9A-F073-1DDE-5F10-05133E97B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424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6DC32-4022-BF17-04A3-A47362B72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24525A-01B8-FE0F-9833-A35EE8C8C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AF744-AE63-987A-C295-5A1108474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878791-C8A1-A64D-D739-8C3C66061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F70D4-0D71-ECDE-99E2-32F3942FF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779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785253-10C3-77D8-3D70-7DDE1BB7CC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AC6D33-D891-2A12-1D7A-BB99246CB3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BAB44-E4C8-1D2D-FB73-C017E2C46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49E0CC-B030-C569-5D91-62733754B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5D6C5-2F22-D65F-B91A-E8994DD8D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21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6A27ED-F727-7B9F-3C47-301D98464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145F50-689A-6075-4A6C-A3E5B9D8A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116F8-7299-2EA1-48C0-F300B83EC2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680720-F896-4389-80AE-9E21BF2646C7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95C83-A311-0AFE-A100-B831157123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7C5D52-71AD-CB15-2340-7641B75230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822062-0A6E-40E0-BB0E-360076218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47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1.mp4"/><Relationship Id="rId1" Type="http://schemas.microsoft.com/office/2007/relationships/media" Target="../media/media11.mp4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3.mp4"/><Relationship Id="rId1" Type="http://schemas.microsoft.com/office/2007/relationships/media" Target="../media/media13.mp4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4.mp4"/><Relationship Id="rId1" Type="http://schemas.microsoft.com/office/2007/relationships/media" Target="../media/media14.mp4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5.mp4"/><Relationship Id="rId1" Type="http://schemas.microsoft.com/office/2007/relationships/media" Target="../media/media15.mp4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44C8ED-43A6-DB3B-101C-8AF6DEF391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11" name="Video 10">
            <a:hlinkClick r:id="" action="ppaction://media"/>
            <a:extLst>
              <a:ext uri="{FF2B5EF4-FFF2-40B4-BE49-F238E27FC236}">
                <a16:creationId xmlns:a16="http://schemas.microsoft.com/office/drawing/2014/main" id="{6C9ACA55-F72D-61C3-949E-BA74BA22597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3773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70"/>
    </mc:Choice>
    <mc:Fallback xmlns="">
      <p:transition spd="slow" advTm="48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A0B1CA-0358-4104-E8A1-6E4CBBF237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3" b="150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5" name="Video 24">
            <a:hlinkClick r:id="" action="ppaction://media"/>
            <a:extLst>
              <a:ext uri="{FF2B5EF4-FFF2-40B4-BE49-F238E27FC236}">
                <a16:creationId xmlns:a16="http://schemas.microsoft.com/office/drawing/2014/main" id="{7D2B5C80-5DD0-D5F9-9695-10C2059E30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3258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89"/>
    </mc:Choice>
    <mc:Fallback xmlns="">
      <p:transition spd="slow" advTm="58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9BD6D-9BAA-3FB1-D131-2006587D4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" b="1257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6" name="Video 25">
            <a:hlinkClick r:id="" action="ppaction://media"/>
            <a:extLst>
              <a:ext uri="{FF2B5EF4-FFF2-40B4-BE49-F238E27FC236}">
                <a16:creationId xmlns:a16="http://schemas.microsoft.com/office/drawing/2014/main" id="{75FD6B0F-5903-852C-CD3B-CADDF657D8B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4766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46"/>
    </mc:Choice>
    <mc:Fallback xmlns="">
      <p:transition spd="slow" advTm="63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D4D2F9-9C23-0FA7-E5C5-9FC27D529F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" b="173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7" name="Video 26">
            <a:hlinkClick r:id="" action="ppaction://media"/>
            <a:extLst>
              <a:ext uri="{FF2B5EF4-FFF2-40B4-BE49-F238E27FC236}">
                <a16:creationId xmlns:a16="http://schemas.microsoft.com/office/drawing/2014/main" id="{E0388BE3-D00B-9CC7-3FCB-562678E4B52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4153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79"/>
    </mc:Choice>
    <mc:Fallback xmlns="">
      <p:transition spd="slow" advTm="64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B9A65-E399-FD6D-17C7-1B1D48E6BB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1" name="Video 20">
            <a:hlinkClick r:id="" action="ppaction://media"/>
            <a:extLst>
              <a:ext uri="{FF2B5EF4-FFF2-40B4-BE49-F238E27FC236}">
                <a16:creationId xmlns:a16="http://schemas.microsoft.com/office/drawing/2014/main" id="{67871537-5411-5869-4086-257A782804F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8083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98"/>
    </mc:Choice>
    <mc:Fallback xmlns="">
      <p:transition spd="slow" advTm="59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7440AC-884E-B0C5-B8AE-2EC5DC0B0E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" r="-1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6" name="Video 25">
            <a:hlinkClick r:id="" action="ppaction://media"/>
            <a:extLst>
              <a:ext uri="{FF2B5EF4-FFF2-40B4-BE49-F238E27FC236}">
                <a16:creationId xmlns:a16="http://schemas.microsoft.com/office/drawing/2014/main" id="{212EAA7E-73F8-F48E-0545-CBC77060D42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2161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11"/>
    </mc:Choice>
    <mc:Fallback xmlns="">
      <p:transition spd="slow" advTm="55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6EE92-E63B-2EDB-7396-10C84069E3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32" name="Video 31">
            <a:hlinkClick r:id="" action="ppaction://media"/>
            <a:extLst>
              <a:ext uri="{FF2B5EF4-FFF2-40B4-BE49-F238E27FC236}">
                <a16:creationId xmlns:a16="http://schemas.microsoft.com/office/drawing/2014/main" id="{D8336AFB-64D0-18C9-9B49-B2A9C31F507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2820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91"/>
    </mc:Choice>
    <mc:Fallback xmlns="">
      <p:transition spd="slow" advTm="53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412168-F593-84B8-80D2-19E26FECE6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18" name="Video 17">
            <a:hlinkClick r:id="" action="ppaction://media"/>
            <a:extLst>
              <a:ext uri="{FF2B5EF4-FFF2-40B4-BE49-F238E27FC236}">
                <a16:creationId xmlns:a16="http://schemas.microsoft.com/office/drawing/2014/main" id="{58265C92-4C18-856D-FD74-974168B7012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3143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16"/>
    </mc:Choice>
    <mc:Fallback xmlns="">
      <p:transition spd="slow" advTm="60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5FEB38-9E11-227C-4B39-49B2CD2FB2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11" name="Video 10">
            <a:hlinkClick r:id="" action="ppaction://media"/>
            <a:extLst>
              <a:ext uri="{FF2B5EF4-FFF2-40B4-BE49-F238E27FC236}">
                <a16:creationId xmlns:a16="http://schemas.microsoft.com/office/drawing/2014/main" id="{52B71F2F-32F8-E459-7E69-84CC70A21B1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0262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6"/>
    </mc:Choice>
    <mc:Fallback xmlns="">
      <p:transition spd="slow" advTm="50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6F69A-A612-8DE7-7B72-A53F56F250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0" name="Video 19">
            <a:hlinkClick r:id="" action="ppaction://media"/>
            <a:extLst>
              <a:ext uri="{FF2B5EF4-FFF2-40B4-BE49-F238E27FC236}">
                <a16:creationId xmlns:a16="http://schemas.microsoft.com/office/drawing/2014/main" id="{FFBCC368-C63E-BD1B-8792-5905A958515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888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05"/>
    </mc:Choice>
    <mc:Fallback xmlns="">
      <p:transition spd="slow" advTm="53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068B2B-0FE0-0913-AC55-644884915A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16" name="Video 15">
            <a:hlinkClick r:id="" action="ppaction://media"/>
            <a:extLst>
              <a:ext uri="{FF2B5EF4-FFF2-40B4-BE49-F238E27FC236}">
                <a16:creationId xmlns:a16="http://schemas.microsoft.com/office/drawing/2014/main" id="{77C0BF09-B5D4-5F38-E6B9-663E329752B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3533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476"/>
    </mc:Choice>
    <mc:Fallback xmlns="">
      <p:transition spd="slow" advTm="56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C65DCE-7DAE-19DE-F60D-B818116672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3" name="Video 22">
            <a:hlinkClick r:id="" action="ppaction://media"/>
            <a:extLst>
              <a:ext uri="{FF2B5EF4-FFF2-40B4-BE49-F238E27FC236}">
                <a16:creationId xmlns:a16="http://schemas.microsoft.com/office/drawing/2014/main" id="{11FC1600-7341-527C-C5EF-106EE82EACF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7743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62"/>
    </mc:Choice>
    <mc:Fallback xmlns="">
      <p:transition spd="slow" advTm="60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09458-A020-2551-463E-68445DE545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34" name="Video 33">
            <a:hlinkClick r:id="" action="ppaction://media"/>
            <a:extLst>
              <a:ext uri="{FF2B5EF4-FFF2-40B4-BE49-F238E27FC236}">
                <a16:creationId xmlns:a16="http://schemas.microsoft.com/office/drawing/2014/main" id="{6BB45840-6E51-8CD5-2920-90E962D6857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1932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05"/>
    </mc:Choice>
    <mc:Fallback xmlns="">
      <p:transition spd="slow" advTm="546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E81BD4-AADC-FE04-F2F1-43D5CA0ADD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1" name="Video 20">
            <a:hlinkClick r:id="" action="ppaction://media"/>
            <a:extLst>
              <a:ext uri="{FF2B5EF4-FFF2-40B4-BE49-F238E27FC236}">
                <a16:creationId xmlns:a16="http://schemas.microsoft.com/office/drawing/2014/main" id="{A0233313-0215-7DE1-B60D-CC4A76A2F7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8265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86"/>
    </mc:Choice>
    <mc:Fallback xmlns="">
      <p:transition spd="slow" advTm="60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598FD-B636-A459-5A4A-EF8BD6C60D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13" name="Video 12">
            <a:hlinkClick r:id="" action="ppaction://media"/>
            <a:extLst>
              <a:ext uri="{FF2B5EF4-FFF2-40B4-BE49-F238E27FC236}">
                <a16:creationId xmlns:a16="http://schemas.microsoft.com/office/drawing/2014/main" id="{BBF81B02-B7FE-3D03-AB6D-35907D081F5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9432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08"/>
    </mc:Choice>
    <mc:Fallback xmlns="">
      <p:transition spd="slow" advTm="20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</Words>
  <Application>Microsoft Office PowerPoint</Application>
  <PresentationFormat>Widescreen</PresentationFormat>
  <Paragraphs>1</Paragraphs>
  <Slides>15</Slides>
  <Notes>1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Susannah Moriarty (2331924)</dc:creator>
  <cp:lastModifiedBy>Susannah Moriarty (2331924)</cp:lastModifiedBy>
  <cp:revision>1</cp:revision>
  <dcterms:created xsi:type="dcterms:W3CDTF">2026-10-25T06:26:21Z</dcterms:created>
  <dcterms:modified xsi:type="dcterms:W3CDTF">2026-10-25T11:43:53Z</dcterms:modified>
</cp:coreProperties>
</file>