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B98690-37B4-44C1-B96F-7ABC8FC743C7}" v="7" dt="2026-06-20T17:36:55.393"/>
    <p1510:client id="{BF31A6D2-D596-4C84-95CD-D5E917010842}" v="2" dt="2026-06-20T17:45:19.538"/>
    <p1510:client id="{C87C3328-708D-4F61-8AEE-DDB736A56236}" v="193" dt="2026-06-20T17:23:58.0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020" autoAdjust="0"/>
  </p:normalViewPr>
  <p:slideViewPr>
    <p:cSldViewPr snapToGrid="0">
      <p:cViewPr varScale="1">
        <p:scale>
          <a:sx n="48" d="100"/>
          <a:sy n="48" d="100"/>
        </p:scale>
        <p:origin x="67" y="7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 Ahmed (2314455)" userId="b8043710-d9c8-46e2-9f13-000da940e5ad" providerId="ADAL" clId="{36497AA9-0911-41B0-B739-467A3403E56C}"/>
    <pc:docChg chg="undo redo custSel addSld delSld modSld sldOrd addSection delSection">
      <pc:chgData name="Sana Ahmed (2314455)" userId="b8043710-d9c8-46e2-9f13-000da940e5ad" providerId="ADAL" clId="{36497AA9-0911-41B0-B739-467A3403E56C}" dt="2026-06-20T17:48:22.278" v="6649" actId="403"/>
      <pc:docMkLst>
        <pc:docMk/>
      </pc:docMkLst>
      <pc:sldChg chg="addSp delSp modSp mod modMedia setBg delAnim setClrOvrMap delDesignElem">
        <pc:chgData name="Sana Ahmed (2314455)" userId="b8043710-d9c8-46e2-9f13-000da940e5ad" providerId="ADAL" clId="{36497AA9-0911-41B0-B739-467A3403E56C}" dt="2026-06-20T17:22:46.976" v="6428" actId="20577"/>
        <pc:sldMkLst>
          <pc:docMk/>
          <pc:sldMk cId="2324403880" sldId="256"/>
        </pc:sldMkLst>
        <pc:spChg chg="add del mod">
          <ac:chgData name="Sana Ahmed (2314455)" userId="b8043710-d9c8-46e2-9f13-000da940e5ad" providerId="ADAL" clId="{36497AA9-0911-41B0-B739-467A3403E56C}" dt="2026-06-14T08:39:34.205" v="837" actId="14100"/>
          <ac:spMkLst>
            <pc:docMk/>
            <pc:sldMk cId="2324403880" sldId="256"/>
            <ac:spMk id="2" creationId="{D16703F0-62BB-2575-E761-7B3E51B299C2}"/>
          </ac:spMkLst>
        </pc:spChg>
        <pc:spChg chg="mod ord">
          <ac:chgData name="Sana Ahmed (2314455)" userId="b8043710-d9c8-46e2-9f13-000da940e5ad" providerId="ADAL" clId="{36497AA9-0911-41B0-B739-467A3403E56C}" dt="2026-06-14T10:10:01.788" v="957" actId="27636"/>
          <ac:spMkLst>
            <pc:docMk/>
            <pc:sldMk cId="2324403880" sldId="256"/>
            <ac:spMk id="3" creationId="{EDB258B4-E456-31A0-6B51-1A162B903E5F}"/>
          </ac:spMkLst>
        </pc:spChg>
        <pc:spChg chg="add del mod">
          <ac:chgData name="Sana Ahmed (2314455)" userId="b8043710-d9c8-46e2-9f13-000da940e5ad" providerId="ADAL" clId="{36497AA9-0911-41B0-B739-467A3403E56C}" dt="2026-06-20T17:21:42.351" v="6393" actId="478"/>
          <ac:spMkLst>
            <pc:docMk/>
            <pc:sldMk cId="2324403880" sldId="256"/>
            <ac:spMk id="4" creationId="{22DDECD0-1442-A165-23FC-4735AFB93796}"/>
          </ac:spMkLst>
        </pc:spChg>
        <pc:spChg chg="add mod">
          <ac:chgData name="Sana Ahmed (2314455)" userId="b8043710-d9c8-46e2-9f13-000da940e5ad" providerId="ADAL" clId="{36497AA9-0911-41B0-B739-467A3403E56C}" dt="2026-06-20T17:22:46.976" v="6428" actId="20577"/>
          <ac:spMkLst>
            <pc:docMk/>
            <pc:sldMk cId="2324403880" sldId="256"/>
            <ac:spMk id="5" creationId="{EEEF56DF-C41B-B36D-F76B-33375C2FB351}"/>
          </ac:spMkLst>
        </pc:spChg>
        <pc:spChg chg="add del mod">
          <ac:chgData name="Sana Ahmed (2314455)" userId="b8043710-d9c8-46e2-9f13-000da940e5ad" providerId="ADAL" clId="{36497AA9-0911-41B0-B739-467A3403E56C}" dt="2026-06-20T17:18:38.018" v="6387" actId="478"/>
          <ac:spMkLst>
            <pc:docMk/>
            <pc:sldMk cId="2324403880" sldId="256"/>
            <ac:spMk id="24" creationId="{298D13CE-BA36-4479-8846-9BEF29C0E6C5}"/>
          </ac:spMkLst>
        </pc:spChg>
        <pc:spChg chg="add">
          <ac:chgData name="Sana Ahmed (2314455)" userId="b8043710-d9c8-46e2-9f13-000da940e5ad" providerId="ADAL" clId="{36497AA9-0911-41B0-B739-467A3403E56C}" dt="2026-06-14T08:39:12.877" v="831" actId="26606"/>
          <ac:spMkLst>
            <pc:docMk/>
            <pc:sldMk cId="2324403880" sldId="256"/>
            <ac:spMk id="27" creationId="{3F47E20B-1205-4238-A82B-90EF577F32D8}"/>
          </ac:spMkLst>
        </pc:spChg>
        <pc:spChg chg="add">
          <ac:chgData name="Sana Ahmed (2314455)" userId="b8043710-d9c8-46e2-9f13-000da940e5ad" providerId="ADAL" clId="{36497AA9-0911-41B0-B739-467A3403E56C}" dt="2026-06-14T08:39:12.877" v="831" actId="26606"/>
          <ac:spMkLst>
            <pc:docMk/>
            <pc:sldMk cId="2324403880" sldId="256"/>
            <ac:spMk id="28" creationId="{D13567AC-EB9A-47A9-B6EC-B5BDB73B113C}"/>
          </ac:spMkLst>
        </pc:spChg>
        <pc:picChg chg="add mod ord">
          <ac:chgData name="Sana Ahmed (2314455)" userId="b8043710-d9c8-46e2-9f13-000da940e5ad" providerId="ADAL" clId="{36497AA9-0911-41B0-B739-467A3403E56C}" dt="2026-06-14T08:39:12.877" v="831" actId="26606"/>
          <ac:picMkLst>
            <pc:docMk/>
            <pc:sldMk cId="2324403880" sldId="256"/>
            <ac:picMk id="23" creationId="{475A7796-21D5-6F69-05F1-0379CECF92AB}"/>
          </ac:picMkLst>
        </pc:picChg>
      </pc:sldChg>
      <pc:sldChg chg="addSp delSp modSp mod setBg delDesignElem modNotesTx">
        <pc:chgData name="Sana Ahmed (2314455)" userId="b8043710-d9c8-46e2-9f13-000da940e5ad" providerId="ADAL" clId="{36497AA9-0911-41B0-B739-467A3403E56C}" dt="2026-06-20T17:42:20.768" v="6626" actId="20577"/>
        <pc:sldMkLst>
          <pc:docMk/>
          <pc:sldMk cId="1139915962" sldId="257"/>
        </pc:sldMkLst>
        <pc:spChg chg="mod">
          <ac:chgData name="Sana Ahmed (2314455)" userId="b8043710-d9c8-46e2-9f13-000da940e5ad" providerId="ADAL" clId="{36497AA9-0911-41B0-B739-467A3403E56C}" dt="2026-06-14T08:38:26.866" v="830" actId="26606"/>
          <ac:spMkLst>
            <pc:docMk/>
            <pc:sldMk cId="1139915962" sldId="257"/>
            <ac:spMk id="2" creationId="{203FDBD5-9E79-B41A-6789-996D182C212A}"/>
          </ac:spMkLst>
        </pc:spChg>
        <pc:spChg chg="add del mod">
          <ac:chgData name="Sana Ahmed (2314455)" userId="b8043710-d9c8-46e2-9f13-000da940e5ad" providerId="ADAL" clId="{36497AA9-0911-41B0-B739-467A3403E56C}" dt="2026-06-20T17:42:20.768" v="6626" actId="20577"/>
          <ac:spMkLst>
            <pc:docMk/>
            <pc:sldMk cId="1139915962" sldId="257"/>
            <ac:spMk id="3" creationId="{0F8627B2-FCF7-F935-7D09-16CCEE79A558}"/>
          </ac:spMkLst>
        </pc:spChg>
        <pc:spChg chg="add">
          <ac:chgData name="Sana Ahmed (2314455)" userId="b8043710-d9c8-46e2-9f13-000da940e5ad" providerId="ADAL" clId="{36497AA9-0911-41B0-B739-467A3403E56C}" dt="2026-06-14T08:38:26.866" v="830" actId="26606"/>
          <ac:spMkLst>
            <pc:docMk/>
            <pc:sldMk cId="1139915962" sldId="257"/>
            <ac:spMk id="6" creationId="{879398A9-0D0D-4901-BDDF-B3D93CECA7B9}"/>
          </ac:spMkLst>
        </pc:spChg>
        <pc:spChg chg="add">
          <ac:chgData name="Sana Ahmed (2314455)" userId="b8043710-d9c8-46e2-9f13-000da940e5ad" providerId="ADAL" clId="{36497AA9-0911-41B0-B739-467A3403E56C}" dt="2026-06-14T08:38:26.866" v="830" actId="26606"/>
          <ac:spMkLst>
            <pc:docMk/>
            <pc:sldMk cId="1139915962" sldId="257"/>
            <ac:spMk id="15" creationId="{011FEC3B-E514-4E21-B2CB-7903A73569E2}"/>
          </ac:spMkLst>
        </pc:spChg>
        <pc:picChg chg="add">
          <ac:chgData name="Sana Ahmed (2314455)" userId="b8043710-d9c8-46e2-9f13-000da940e5ad" providerId="ADAL" clId="{36497AA9-0911-41B0-B739-467A3403E56C}" dt="2026-06-14T08:38:26.866" v="830" actId="26606"/>
          <ac:picMkLst>
            <pc:docMk/>
            <pc:sldMk cId="1139915962" sldId="257"/>
            <ac:picMk id="7" creationId="{3DCFF13B-6248-698D-068A-88ED9D842C81}"/>
          </ac:picMkLst>
        </pc:picChg>
      </pc:sldChg>
      <pc:sldChg chg="addSp delSp modSp mod setBg delDesignElem modNotesTx">
        <pc:chgData name="Sana Ahmed (2314455)" userId="b8043710-d9c8-46e2-9f13-000da940e5ad" providerId="ADAL" clId="{36497AA9-0911-41B0-B739-467A3403E56C}" dt="2026-06-20T17:48:22.278" v="6649" actId="403"/>
        <pc:sldMkLst>
          <pc:docMk/>
          <pc:sldMk cId="1039908927" sldId="258"/>
        </pc:sldMkLst>
        <pc:spChg chg="mod ord">
          <ac:chgData name="Sana Ahmed (2314455)" userId="b8043710-d9c8-46e2-9f13-000da940e5ad" providerId="ADAL" clId="{36497AA9-0911-41B0-B739-467A3403E56C}" dt="2026-06-14T08:40:54.040" v="845" actId="26606"/>
          <ac:spMkLst>
            <pc:docMk/>
            <pc:sldMk cId="1039908927" sldId="258"/>
            <ac:spMk id="2" creationId="{375F2704-A40A-773F-0EC1-A00206B54347}"/>
          </ac:spMkLst>
        </pc:spChg>
        <pc:spChg chg="mod">
          <ac:chgData name="Sana Ahmed (2314455)" userId="b8043710-d9c8-46e2-9f13-000da940e5ad" providerId="ADAL" clId="{36497AA9-0911-41B0-B739-467A3403E56C}" dt="2026-06-20T17:48:22.278" v="6649" actId="403"/>
          <ac:spMkLst>
            <pc:docMk/>
            <pc:sldMk cId="1039908927" sldId="258"/>
            <ac:spMk id="3" creationId="{10D4250B-BAF1-4936-8C08-E1222D48C430}"/>
          </ac:spMkLst>
        </pc:spChg>
        <pc:spChg chg="add">
          <ac:chgData name="Sana Ahmed (2314455)" userId="b8043710-d9c8-46e2-9f13-000da940e5ad" providerId="ADAL" clId="{36497AA9-0911-41B0-B739-467A3403E56C}" dt="2026-06-14T08:40:54.040" v="845" actId="26606"/>
          <ac:spMkLst>
            <pc:docMk/>
            <pc:sldMk cId="1039908927" sldId="258"/>
            <ac:spMk id="5" creationId="{23530FE0-C542-45A1-BCD8-935787009C64}"/>
          </ac:spMkLst>
        </pc:spChg>
        <pc:spChg chg="add">
          <ac:chgData name="Sana Ahmed (2314455)" userId="b8043710-d9c8-46e2-9f13-000da940e5ad" providerId="ADAL" clId="{36497AA9-0911-41B0-B739-467A3403E56C}" dt="2026-06-14T08:40:54.040" v="845" actId="26606"/>
          <ac:spMkLst>
            <pc:docMk/>
            <pc:sldMk cId="1039908927" sldId="258"/>
            <ac:spMk id="6" creationId="{F2A658D9-F185-44F1-BA33-D50320D1D078}"/>
          </ac:spMkLst>
        </pc:spChg>
        <pc:spChg chg="add">
          <ac:chgData name="Sana Ahmed (2314455)" userId="b8043710-d9c8-46e2-9f13-000da940e5ad" providerId="ADAL" clId="{36497AA9-0911-41B0-B739-467A3403E56C}" dt="2026-06-14T08:40:54.040" v="845" actId="26606"/>
          <ac:spMkLst>
            <pc:docMk/>
            <pc:sldMk cId="1039908927" sldId="258"/>
            <ac:spMk id="7" creationId="{BAC87F6E-526A-49B5-995D-42DB656594C9}"/>
          </ac:spMkLst>
        </pc:spChg>
      </pc:sldChg>
      <pc:sldChg chg="addSp delSp modSp mod setBg delDesignElem modNotesTx">
        <pc:chgData name="Sana Ahmed (2314455)" userId="b8043710-d9c8-46e2-9f13-000da940e5ad" providerId="ADAL" clId="{36497AA9-0911-41B0-B739-467A3403E56C}" dt="2026-06-20T17:32:54.392" v="6528" actId="2711"/>
        <pc:sldMkLst>
          <pc:docMk/>
          <pc:sldMk cId="2862618231" sldId="259"/>
        </pc:sldMkLst>
        <pc:spChg chg="mod">
          <ac:chgData name="Sana Ahmed (2314455)" userId="b8043710-d9c8-46e2-9f13-000da940e5ad" providerId="ADAL" clId="{36497AA9-0911-41B0-B739-467A3403E56C}" dt="2026-06-14T08:41:05.244" v="846" actId="26606"/>
          <ac:spMkLst>
            <pc:docMk/>
            <pc:sldMk cId="2862618231" sldId="259"/>
            <ac:spMk id="2" creationId="{BECAFAE1-1124-ABE3-E13F-3E6688A9A208}"/>
          </ac:spMkLst>
        </pc:spChg>
        <pc:spChg chg="mod">
          <ac:chgData name="Sana Ahmed (2314455)" userId="b8043710-d9c8-46e2-9f13-000da940e5ad" providerId="ADAL" clId="{36497AA9-0911-41B0-B739-467A3403E56C}" dt="2026-06-20T17:32:54.392" v="6528" actId="2711"/>
          <ac:spMkLst>
            <pc:docMk/>
            <pc:sldMk cId="2862618231" sldId="259"/>
            <ac:spMk id="3" creationId="{AE27470B-F561-90F1-F609-7A763C75CB52}"/>
          </ac:spMkLst>
        </pc:spChg>
        <pc:spChg chg="add">
          <ac:chgData name="Sana Ahmed (2314455)" userId="b8043710-d9c8-46e2-9f13-000da940e5ad" providerId="ADAL" clId="{36497AA9-0911-41B0-B739-467A3403E56C}" dt="2026-06-14T08:41:05.244" v="846" actId="26606"/>
          <ac:spMkLst>
            <pc:docMk/>
            <pc:sldMk cId="2862618231" sldId="259"/>
            <ac:spMk id="6" creationId="{2AEFFFF2-9EB4-4B6C-B9F8-2BA3EF89A21C}"/>
          </ac:spMkLst>
        </pc:spChg>
        <pc:spChg chg="add">
          <ac:chgData name="Sana Ahmed (2314455)" userId="b8043710-d9c8-46e2-9f13-000da940e5ad" providerId="ADAL" clId="{36497AA9-0911-41B0-B739-467A3403E56C}" dt="2026-06-14T08:41:05.244" v="846" actId="26606"/>
          <ac:spMkLst>
            <pc:docMk/>
            <pc:sldMk cId="2862618231" sldId="259"/>
            <ac:spMk id="7" creationId="{0D65299F-028F-4AFC-B46A-8DB33E20FE4A}"/>
          </ac:spMkLst>
        </pc:spChg>
        <pc:spChg chg="add">
          <ac:chgData name="Sana Ahmed (2314455)" userId="b8043710-d9c8-46e2-9f13-000da940e5ad" providerId="ADAL" clId="{36497AA9-0911-41B0-B739-467A3403E56C}" dt="2026-06-14T08:41:05.244" v="846" actId="26606"/>
          <ac:spMkLst>
            <pc:docMk/>
            <pc:sldMk cId="2862618231" sldId="259"/>
            <ac:spMk id="13" creationId="{BAC87F6E-526A-49B5-995D-42DB656594C9}"/>
          </ac:spMkLst>
        </pc:spChg>
      </pc:sldChg>
      <pc:sldChg chg="addSp delSp modSp mod ord setBg delDesignElem modNotesTx">
        <pc:chgData name="Sana Ahmed (2314455)" userId="b8043710-d9c8-46e2-9f13-000da940e5ad" providerId="ADAL" clId="{36497AA9-0911-41B0-B739-467A3403E56C}" dt="2026-06-20T17:34:50.129" v="6555" actId="255"/>
        <pc:sldMkLst>
          <pc:docMk/>
          <pc:sldMk cId="202085874" sldId="260"/>
        </pc:sldMkLst>
        <pc:spChg chg="mod">
          <ac:chgData name="Sana Ahmed (2314455)" userId="b8043710-d9c8-46e2-9f13-000da940e5ad" providerId="ADAL" clId="{36497AA9-0911-41B0-B739-467A3403E56C}" dt="2026-06-19T12:30:06.790" v="3306" actId="20577"/>
          <ac:spMkLst>
            <pc:docMk/>
            <pc:sldMk cId="202085874" sldId="260"/>
            <ac:spMk id="2" creationId="{C9AF41FD-3ED2-E73B-FD4D-DE5628AC4CAE}"/>
          </ac:spMkLst>
        </pc:spChg>
        <pc:spChg chg="add mod">
          <ac:chgData name="Sana Ahmed (2314455)" userId="b8043710-d9c8-46e2-9f13-000da940e5ad" providerId="ADAL" clId="{36497AA9-0911-41B0-B739-467A3403E56C}" dt="2026-06-20T17:34:33.479" v="6551" actId="14100"/>
          <ac:spMkLst>
            <pc:docMk/>
            <pc:sldMk cId="202085874" sldId="260"/>
            <ac:spMk id="4" creationId="{B0F055D3-1944-6F42-8F85-D55BE39DEAB1}"/>
          </ac:spMkLst>
        </pc:spChg>
        <pc:spChg chg="add mod">
          <ac:chgData name="Sana Ahmed (2314455)" userId="b8043710-d9c8-46e2-9f13-000da940e5ad" providerId="ADAL" clId="{36497AA9-0911-41B0-B739-467A3403E56C}" dt="2026-06-20T17:34:38.918" v="6552" actId="14100"/>
          <ac:spMkLst>
            <pc:docMk/>
            <pc:sldMk cId="202085874" sldId="260"/>
            <ac:spMk id="6" creationId="{A2E423C7-8EDF-0108-BC4D-9FCAB0C99ABD}"/>
          </ac:spMkLst>
        </pc:spChg>
        <pc:spChg chg="add mod">
          <ac:chgData name="Sana Ahmed (2314455)" userId="b8043710-d9c8-46e2-9f13-000da940e5ad" providerId="ADAL" clId="{36497AA9-0911-41B0-B739-467A3403E56C}" dt="2026-06-20T17:34:29.555" v="6550" actId="14100"/>
          <ac:spMkLst>
            <pc:docMk/>
            <pc:sldMk cId="202085874" sldId="260"/>
            <ac:spMk id="11" creationId="{D05DCD8F-1E0C-2D23-18C9-23A99C34187A}"/>
          </ac:spMkLst>
        </pc:spChg>
        <pc:spChg chg="add mod">
          <ac:chgData name="Sana Ahmed (2314455)" userId="b8043710-d9c8-46e2-9f13-000da940e5ad" providerId="ADAL" clId="{36497AA9-0911-41B0-B739-467A3403E56C}" dt="2026-06-20T17:34:50.129" v="6555" actId="255"/>
          <ac:spMkLst>
            <pc:docMk/>
            <pc:sldMk cId="202085874" sldId="260"/>
            <ac:spMk id="13" creationId="{5056CA80-C4BF-D8D6-080B-9644DBDAF14D}"/>
          </ac:spMkLst>
        </pc:spChg>
        <pc:spChg chg="add">
          <ac:chgData name="Sana Ahmed (2314455)" userId="b8043710-d9c8-46e2-9f13-000da940e5ad" providerId="ADAL" clId="{36497AA9-0911-41B0-B739-467A3403E56C}" dt="2026-06-14T08:42:26.550" v="847" actId="26606"/>
          <ac:spMkLst>
            <pc:docMk/>
            <pc:sldMk cId="202085874" sldId="260"/>
            <ac:spMk id="18" creationId="{49553BAA-9CA0-438B-86B1-A7EBDDAADBE0}"/>
          </ac:spMkLst>
        </pc:spChg>
      </pc:sldChg>
      <pc:sldChg chg="addSp delSp modSp mod modNotesTx">
        <pc:chgData name="Sana Ahmed (2314455)" userId="b8043710-d9c8-46e2-9f13-000da940e5ad" providerId="ADAL" clId="{36497AA9-0911-41B0-B739-467A3403E56C}" dt="2026-06-20T17:33:29.348" v="6537" actId="255"/>
        <pc:sldMkLst>
          <pc:docMk/>
          <pc:sldMk cId="3292558557" sldId="261"/>
        </pc:sldMkLst>
        <pc:spChg chg="mod">
          <ac:chgData name="Sana Ahmed (2314455)" userId="b8043710-d9c8-46e2-9f13-000da940e5ad" providerId="ADAL" clId="{36497AA9-0911-41B0-B739-467A3403E56C}" dt="2026-06-14T17:18:20.783" v="1372" actId="1076"/>
          <ac:spMkLst>
            <pc:docMk/>
            <pc:sldMk cId="3292558557" sldId="261"/>
            <ac:spMk id="2" creationId="{0BDAD37C-EBEE-AC40-3DEF-28D03A091C8B}"/>
          </ac:spMkLst>
        </pc:spChg>
        <pc:spChg chg="mod">
          <ac:chgData name="Sana Ahmed (2314455)" userId="b8043710-d9c8-46e2-9f13-000da940e5ad" providerId="ADAL" clId="{36497AA9-0911-41B0-B739-467A3403E56C}" dt="2026-06-20T17:33:10.958" v="6531" actId="27636"/>
          <ac:spMkLst>
            <pc:docMk/>
            <pc:sldMk cId="3292558557" sldId="261"/>
            <ac:spMk id="3" creationId="{8C59ABD5-4961-D53A-19AB-C303F28DAEEC}"/>
          </ac:spMkLst>
        </pc:spChg>
        <pc:spChg chg="add del mod">
          <ac:chgData name="Sana Ahmed (2314455)" userId="b8043710-d9c8-46e2-9f13-000da940e5ad" providerId="ADAL" clId="{36497AA9-0911-41B0-B739-467A3403E56C}" dt="2026-06-19T17:03:55.144" v="3308" actId="478"/>
          <ac:spMkLst>
            <pc:docMk/>
            <pc:sldMk cId="3292558557" sldId="261"/>
            <ac:spMk id="6" creationId="{17305465-11EE-9589-5777-BC22EE8383FF}"/>
          </ac:spMkLst>
        </pc:spChg>
        <pc:spChg chg="add mod">
          <ac:chgData name="Sana Ahmed (2314455)" userId="b8043710-d9c8-46e2-9f13-000da940e5ad" providerId="ADAL" clId="{36497AA9-0911-41B0-B739-467A3403E56C}" dt="2026-06-20T17:33:29.348" v="6537" actId="255"/>
          <ac:spMkLst>
            <pc:docMk/>
            <pc:sldMk cId="3292558557" sldId="261"/>
            <ac:spMk id="10" creationId="{1C07C18F-595A-543B-4959-2B8DE5AFA8FD}"/>
          </ac:spMkLst>
        </pc:spChg>
        <pc:spChg chg="add mod">
          <ac:chgData name="Sana Ahmed (2314455)" userId="b8043710-d9c8-46e2-9f13-000da940e5ad" providerId="ADAL" clId="{36497AA9-0911-41B0-B739-467A3403E56C}" dt="2026-06-20T17:33:20.708" v="6535" actId="27636"/>
          <ac:spMkLst>
            <pc:docMk/>
            <pc:sldMk cId="3292558557" sldId="261"/>
            <ac:spMk id="11" creationId="{91438B6C-9480-23FC-36DA-C2BB616642E5}"/>
          </ac:spMkLst>
        </pc:spChg>
        <pc:picChg chg="add mod">
          <ac:chgData name="Sana Ahmed (2314455)" userId="b8043710-d9c8-46e2-9f13-000da940e5ad" providerId="ADAL" clId="{36497AA9-0911-41B0-B739-467A3403E56C}" dt="2026-06-14T17:16:39.218" v="1369" actId="14100"/>
          <ac:picMkLst>
            <pc:docMk/>
            <pc:sldMk cId="3292558557" sldId="261"/>
            <ac:picMk id="7" creationId="{0477527E-968B-9CAA-C051-0EAFF31E73A7}"/>
          </ac:picMkLst>
        </pc:picChg>
      </pc:sldChg>
      <pc:sldChg chg="addSp delSp modSp mod setBg delDesignElem modNotesTx">
        <pc:chgData name="Sana Ahmed (2314455)" userId="b8043710-d9c8-46e2-9f13-000da940e5ad" providerId="ADAL" clId="{36497AA9-0911-41B0-B739-467A3403E56C}" dt="2026-06-20T17:35:09.662" v="6558" actId="255"/>
        <pc:sldMkLst>
          <pc:docMk/>
          <pc:sldMk cId="132031265" sldId="262"/>
        </pc:sldMkLst>
        <pc:spChg chg="mod">
          <ac:chgData name="Sana Ahmed (2314455)" userId="b8043710-d9c8-46e2-9f13-000da940e5ad" providerId="ADAL" clId="{36497AA9-0911-41B0-B739-467A3403E56C}" dt="2026-06-14T18:01:38.963" v="1466" actId="1076"/>
          <ac:spMkLst>
            <pc:docMk/>
            <pc:sldMk cId="132031265" sldId="262"/>
            <ac:spMk id="2" creationId="{5A3524BD-854E-8F12-9BBB-30A97765EE4E}"/>
          </ac:spMkLst>
        </pc:spChg>
        <pc:spChg chg="mod ord">
          <ac:chgData name="Sana Ahmed (2314455)" userId="b8043710-d9c8-46e2-9f13-000da940e5ad" providerId="ADAL" clId="{36497AA9-0911-41B0-B739-467A3403E56C}" dt="2026-06-20T17:35:09.662" v="6558" actId="255"/>
          <ac:spMkLst>
            <pc:docMk/>
            <pc:sldMk cId="132031265" sldId="262"/>
            <ac:spMk id="3" creationId="{F1150522-0DFA-CE5D-EBFC-94A67DA75275}"/>
          </ac:spMkLst>
        </pc:spChg>
        <pc:spChg chg="add mod">
          <ac:chgData name="Sana Ahmed (2314455)" userId="b8043710-d9c8-46e2-9f13-000da940e5ad" providerId="ADAL" clId="{36497AA9-0911-41B0-B739-467A3403E56C}" dt="2026-06-20T17:35:00.821" v="6556" actId="2711"/>
          <ac:spMkLst>
            <pc:docMk/>
            <pc:sldMk cId="132031265" sldId="262"/>
            <ac:spMk id="6" creationId="{B08FF956-C4B7-0317-B8BA-CFE31E058C2F}"/>
          </ac:spMkLst>
        </pc:spChg>
        <pc:picChg chg="add mod">
          <ac:chgData name="Sana Ahmed (2314455)" userId="b8043710-d9c8-46e2-9f13-000da940e5ad" providerId="ADAL" clId="{36497AA9-0911-41B0-B739-467A3403E56C}" dt="2026-06-14T17:25:53.397" v="1431" actId="1076"/>
          <ac:picMkLst>
            <pc:docMk/>
            <pc:sldMk cId="132031265" sldId="262"/>
            <ac:picMk id="17" creationId="{BCE0853C-B406-858C-8E04-29BA4F7BC1EB}"/>
          </ac:picMkLst>
        </pc:picChg>
      </pc:sldChg>
      <pc:sldChg chg="addSp delSp modSp mod setBg modNotesTx">
        <pc:chgData name="Sana Ahmed (2314455)" userId="b8043710-d9c8-46e2-9f13-000da940e5ad" providerId="ADAL" clId="{36497AA9-0911-41B0-B739-467A3403E56C}" dt="2026-06-20T17:36:55.393" v="6603"/>
        <pc:sldMkLst>
          <pc:docMk/>
          <pc:sldMk cId="3624722395" sldId="263"/>
        </pc:sldMkLst>
        <pc:spChg chg="mod ord">
          <ac:chgData name="Sana Ahmed (2314455)" userId="b8043710-d9c8-46e2-9f13-000da940e5ad" providerId="ADAL" clId="{36497AA9-0911-41B0-B739-467A3403E56C}" dt="2026-06-20T13:01:17.880" v="5448" actId="1076"/>
          <ac:spMkLst>
            <pc:docMk/>
            <pc:sldMk cId="3624722395" sldId="263"/>
            <ac:spMk id="2" creationId="{9BB29576-CDBF-548C-E22E-EB6376868568}"/>
          </ac:spMkLst>
        </pc:spChg>
        <pc:spChg chg="del mod">
          <ac:chgData name="Sana Ahmed (2314455)" userId="b8043710-d9c8-46e2-9f13-000da940e5ad" providerId="ADAL" clId="{36497AA9-0911-41B0-B739-467A3403E56C}" dt="2026-06-20T12:22:24.174" v="4940" actId="478"/>
          <ac:spMkLst>
            <pc:docMk/>
            <pc:sldMk cId="3624722395" sldId="263"/>
            <ac:spMk id="3" creationId="{072BE1CA-55E5-AEE7-9866-9214CBCE67C1}"/>
          </ac:spMkLst>
        </pc:spChg>
        <pc:spChg chg="add del mod">
          <ac:chgData name="Sana Ahmed (2314455)" userId="b8043710-d9c8-46e2-9f13-000da940e5ad" providerId="ADAL" clId="{36497AA9-0911-41B0-B739-467A3403E56C}" dt="2026-06-20T12:57:08.119" v="5384" actId="478"/>
          <ac:spMkLst>
            <pc:docMk/>
            <pc:sldMk cId="3624722395" sldId="263"/>
            <ac:spMk id="4" creationId="{B26048DF-1961-70A8-06B6-BBCA5EAE0E9D}"/>
          </ac:spMkLst>
        </pc:spChg>
        <pc:spChg chg="add del mod">
          <ac:chgData name="Sana Ahmed (2314455)" userId="b8043710-d9c8-46e2-9f13-000da940e5ad" providerId="ADAL" clId="{36497AA9-0911-41B0-B739-467A3403E56C}" dt="2026-06-20T13:01:13.863" v="5447" actId="26606"/>
          <ac:spMkLst>
            <pc:docMk/>
            <pc:sldMk cId="3624722395" sldId="263"/>
            <ac:spMk id="6" creationId="{A7A819CF-90EF-AE51-6F29-B848738B14F2}"/>
          </ac:spMkLst>
        </pc:spChg>
        <pc:spChg chg="add del mod">
          <ac:chgData name="Sana Ahmed (2314455)" userId="b8043710-d9c8-46e2-9f13-000da940e5ad" providerId="ADAL" clId="{36497AA9-0911-41B0-B739-467A3403E56C}" dt="2026-06-20T12:55:58.994" v="5367" actId="478"/>
          <ac:spMkLst>
            <pc:docMk/>
            <pc:sldMk cId="3624722395" sldId="263"/>
            <ac:spMk id="8" creationId="{06F5F469-18F0-FC2C-37CE-2FFBCBCFE159}"/>
          </ac:spMkLst>
        </pc:spChg>
        <pc:spChg chg="add del mod">
          <ac:chgData name="Sana Ahmed (2314455)" userId="b8043710-d9c8-46e2-9f13-000da940e5ad" providerId="ADAL" clId="{36497AA9-0911-41B0-B739-467A3403E56C}" dt="2026-06-20T13:00:46.820" v="5444" actId="478"/>
          <ac:spMkLst>
            <pc:docMk/>
            <pc:sldMk cId="3624722395" sldId="263"/>
            <ac:spMk id="9" creationId="{E5FDC840-AC49-2B28-B59B-8E0E10EA474A}"/>
          </ac:spMkLst>
        </pc:spChg>
        <pc:spChg chg="add mod">
          <ac:chgData name="Sana Ahmed (2314455)" userId="b8043710-d9c8-46e2-9f13-000da940e5ad" providerId="ADAL" clId="{36497AA9-0911-41B0-B739-467A3403E56C}" dt="2026-06-20T13:01:38.638" v="5451"/>
          <ac:spMkLst>
            <pc:docMk/>
            <pc:sldMk cId="3624722395" sldId="263"/>
            <ac:spMk id="11" creationId="{76EC9E26-D3D1-B446-BA93-19B0E47DFA69}"/>
          </ac:spMkLst>
        </pc:spChg>
        <pc:spChg chg="add mod">
          <ac:chgData name="Sana Ahmed (2314455)" userId="b8043710-d9c8-46e2-9f13-000da940e5ad" providerId="ADAL" clId="{36497AA9-0911-41B0-B739-467A3403E56C}" dt="2026-06-20T17:35:47.622" v="6561" actId="255"/>
          <ac:spMkLst>
            <pc:docMk/>
            <pc:sldMk cId="3624722395" sldId="263"/>
            <ac:spMk id="12" creationId="{28E7E7BB-A30C-3983-FBF8-4FC16F4F2DD6}"/>
          </ac:spMkLst>
        </pc:spChg>
        <pc:spChg chg="add del mod">
          <ac:chgData name="Sana Ahmed (2314455)" userId="b8043710-d9c8-46e2-9f13-000da940e5ad" providerId="ADAL" clId="{36497AA9-0911-41B0-B739-467A3403E56C}" dt="2026-06-20T13:13:47.953" v="5564" actId="22"/>
          <ac:spMkLst>
            <pc:docMk/>
            <pc:sldMk cId="3624722395" sldId="263"/>
            <ac:spMk id="14" creationId="{9453B669-7A38-3B30-2AF2-15485DD0755B}"/>
          </ac:spMkLst>
        </pc:spChg>
        <pc:spChg chg="add mod">
          <ac:chgData name="Sana Ahmed (2314455)" userId="b8043710-d9c8-46e2-9f13-000da940e5ad" providerId="ADAL" clId="{36497AA9-0911-41B0-B739-467A3403E56C}" dt="2026-06-20T13:13:51.733" v="5565"/>
          <ac:spMkLst>
            <pc:docMk/>
            <pc:sldMk cId="3624722395" sldId="263"/>
            <ac:spMk id="16" creationId="{1587DB4A-0F34-289F-F2A0-1B4C1E2C88D5}"/>
          </ac:spMkLst>
        </pc:spChg>
        <pc:spChg chg="add del">
          <ac:chgData name="Sana Ahmed (2314455)" userId="b8043710-d9c8-46e2-9f13-000da940e5ad" providerId="ADAL" clId="{36497AA9-0911-41B0-B739-467A3403E56C}" dt="2026-06-20T13:00:55.833" v="5445" actId="26606"/>
          <ac:spMkLst>
            <pc:docMk/>
            <pc:sldMk cId="3624722395" sldId="263"/>
            <ac:spMk id="17" creationId="{23530FE0-C542-45A1-BCD8-935787009C64}"/>
          </ac:spMkLst>
        </pc:spChg>
        <pc:spChg chg="add mod">
          <ac:chgData name="Sana Ahmed (2314455)" userId="b8043710-d9c8-46e2-9f13-000da940e5ad" providerId="ADAL" clId="{36497AA9-0911-41B0-B739-467A3403E56C}" dt="2026-06-20T17:36:40.606" v="6594"/>
          <ac:spMkLst>
            <pc:docMk/>
            <pc:sldMk cId="3624722395" sldId="263"/>
            <ac:spMk id="18" creationId="{104AB90F-DD84-B597-D3D2-6439D221DFC6}"/>
          </ac:spMkLst>
        </pc:spChg>
        <pc:spChg chg="add del">
          <ac:chgData name="Sana Ahmed (2314455)" userId="b8043710-d9c8-46e2-9f13-000da940e5ad" providerId="ADAL" clId="{36497AA9-0911-41B0-B739-467A3403E56C}" dt="2026-06-20T13:00:55.833" v="5445" actId="26606"/>
          <ac:spMkLst>
            <pc:docMk/>
            <pc:sldMk cId="3624722395" sldId="263"/>
            <ac:spMk id="19" creationId="{F2A658D9-F185-44F1-BA33-D50320D1D078}"/>
          </ac:spMkLst>
        </pc:spChg>
        <pc:spChg chg="add del">
          <ac:chgData name="Sana Ahmed (2314455)" userId="b8043710-d9c8-46e2-9f13-000da940e5ad" providerId="ADAL" clId="{36497AA9-0911-41B0-B739-467A3403E56C}" dt="2026-06-20T13:00:55.833" v="5445" actId="26606"/>
          <ac:spMkLst>
            <pc:docMk/>
            <pc:sldMk cId="3624722395" sldId="263"/>
            <ac:spMk id="21" creationId="{BAC87F6E-526A-49B5-995D-42DB656594C9}"/>
          </ac:spMkLst>
        </pc:spChg>
        <pc:spChg chg="add mod">
          <ac:chgData name="Sana Ahmed (2314455)" userId="b8043710-d9c8-46e2-9f13-000da940e5ad" providerId="ADAL" clId="{36497AA9-0911-41B0-B739-467A3403E56C}" dt="2026-06-20T13:14:25.748" v="5584"/>
          <ac:spMkLst>
            <pc:docMk/>
            <pc:sldMk cId="3624722395" sldId="263"/>
            <ac:spMk id="22" creationId="{63B1B4A5-6A17-17A5-D250-BF5FA214F493}"/>
          </ac:spMkLst>
        </pc:spChg>
        <pc:spChg chg="add mod">
          <ac:chgData name="Sana Ahmed (2314455)" userId="b8043710-d9c8-46e2-9f13-000da940e5ad" providerId="ADAL" clId="{36497AA9-0911-41B0-B739-467A3403E56C}" dt="2026-06-20T17:36:55.393" v="6603"/>
          <ac:spMkLst>
            <pc:docMk/>
            <pc:sldMk cId="3624722395" sldId="263"/>
            <ac:spMk id="23" creationId="{3A001EB6-0C1C-D378-A0DC-7E0AB7BD00EC}"/>
          </ac:spMkLst>
        </pc:spChg>
        <pc:spChg chg="add del">
          <ac:chgData name="Sana Ahmed (2314455)" userId="b8043710-d9c8-46e2-9f13-000da940e5ad" providerId="ADAL" clId="{36497AA9-0911-41B0-B739-467A3403E56C}" dt="2026-06-20T13:01:13.863" v="5447" actId="26606"/>
          <ac:spMkLst>
            <pc:docMk/>
            <pc:sldMk cId="3624722395" sldId="263"/>
            <ac:spMk id="26" creationId="{2AEFFFF2-9EB4-4B6C-B9F8-2BA3EF89A21C}"/>
          </ac:spMkLst>
        </pc:spChg>
        <pc:spChg chg="add del">
          <ac:chgData name="Sana Ahmed (2314455)" userId="b8043710-d9c8-46e2-9f13-000da940e5ad" providerId="ADAL" clId="{36497AA9-0911-41B0-B739-467A3403E56C}" dt="2026-06-20T13:01:13.863" v="5447" actId="26606"/>
          <ac:spMkLst>
            <pc:docMk/>
            <pc:sldMk cId="3624722395" sldId="263"/>
            <ac:spMk id="28" creationId="{0D65299F-028F-4AFC-B46A-8DB33E20FE4A}"/>
          </ac:spMkLst>
        </pc:spChg>
        <pc:spChg chg="add del">
          <ac:chgData name="Sana Ahmed (2314455)" userId="b8043710-d9c8-46e2-9f13-000da940e5ad" providerId="ADAL" clId="{36497AA9-0911-41B0-B739-467A3403E56C}" dt="2026-06-20T13:01:13.863" v="5447" actId="26606"/>
          <ac:spMkLst>
            <pc:docMk/>
            <pc:sldMk cId="3624722395" sldId="263"/>
            <ac:spMk id="30" creationId="{BAC87F6E-526A-49B5-995D-42DB656594C9}"/>
          </ac:spMkLst>
        </pc:spChg>
        <pc:grpChg chg="add mod">
          <ac:chgData name="Sana Ahmed (2314455)" userId="b8043710-d9c8-46e2-9f13-000da940e5ad" providerId="ADAL" clId="{36497AA9-0911-41B0-B739-467A3403E56C}" dt="2026-06-20T13:21:22.646" v="5653" actId="1076"/>
          <ac:grpSpMkLst>
            <pc:docMk/>
            <pc:sldMk cId="3624722395" sldId="263"/>
            <ac:grpSpMk id="10" creationId="{32CBA394-1E73-42A5-6A3A-727DFAB8BF14}"/>
          </ac:grpSpMkLst>
        </pc:grpChg>
        <pc:grpChg chg="add mod">
          <ac:chgData name="Sana Ahmed (2314455)" userId="b8043710-d9c8-46e2-9f13-000da940e5ad" providerId="ADAL" clId="{36497AA9-0911-41B0-B739-467A3403E56C}" dt="2026-06-20T13:21:13.613" v="5651" actId="1076"/>
          <ac:grpSpMkLst>
            <pc:docMk/>
            <pc:sldMk cId="3624722395" sldId="263"/>
            <ac:grpSpMk id="15" creationId="{3501413A-41BA-7F8A-05EF-72AB3FD6B3E9}"/>
          </ac:grpSpMkLst>
        </pc:grpChg>
        <pc:grpChg chg="add del mod">
          <ac:chgData name="Sana Ahmed (2314455)" userId="b8043710-d9c8-46e2-9f13-000da940e5ad" providerId="ADAL" clId="{36497AA9-0911-41B0-B739-467A3403E56C}" dt="2026-06-20T13:21:19.276" v="5652" actId="1076"/>
          <ac:grpSpMkLst>
            <pc:docMk/>
            <pc:sldMk cId="3624722395" sldId="263"/>
            <ac:grpSpMk id="20" creationId="{0AAC3512-F4CB-85C8-2106-F6C47FD540D4}"/>
          </ac:grpSpMkLst>
        </pc:grpChg>
        <pc:graphicFrameChg chg="add mod modGraphic">
          <ac:chgData name="Sana Ahmed (2314455)" userId="b8043710-d9c8-46e2-9f13-000da940e5ad" providerId="ADAL" clId="{36497AA9-0911-41B0-B739-467A3403E56C}" dt="2026-06-20T17:35:34.939" v="6560" actId="255"/>
          <ac:graphicFrameMkLst>
            <pc:docMk/>
            <pc:sldMk cId="3624722395" sldId="263"/>
            <ac:graphicFrameMk id="32" creationId="{30AE2477-DAC4-C1FF-F57F-3336526F61CD}"/>
          </ac:graphicFrameMkLst>
        </pc:graphicFrameChg>
      </pc:sldChg>
      <pc:sldChg chg="addSp delSp modSp mod modNotesTx">
        <pc:chgData name="Sana Ahmed (2314455)" userId="b8043710-d9c8-46e2-9f13-000da940e5ad" providerId="ADAL" clId="{36497AA9-0911-41B0-B739-467A3403E56C}" dt="2026-06-20T17:37:49.214" v="6605" actId="2711"/>
        <pc:sldMkLst>
          <pc:docMk/>
          <pc:sldMk cId="1328555920" sldId="264"/>
        </pc:sldMkLst>
        <pc:spChg chg="mod">
          <ac:chgData name="Sana Ahmed (2314455)" userId="b8043710-d9c8-46e2-9f13-000da940e5ad" providerId="ADAL" clId="{36497AA9-0911-41B0-B739-467A3403E56C}" dt="2026-06-14T18:39:03.744" v="1625" actId="1076"/>
          <ac:spMkLst>
            <pc:docMk/>
            <pc:sldMk cId="1328555920" sldId="264"/>
            <ac:spMk id="2" creationId="{98307EC1-94FB-5C00-99A2-E4F4252831B4}"/>
          </ac:spMkLst>
        </pc:spChg>
        <pc:spChg chg="mod">
          <ac:chgData name="Sana Ahmed (2314455)" userId="b8043710-d9c8-46e2-9f13-000da940e5ad" providerId="ADAL" clId="{36497AA9-0911-41B0-B739-467A3403E56C}" dt="2026-06-20T17:37:43.850" v="6604" actId="2711"/>
          <ac:spMkLst>
            <pc:docMk/>
            <pc:sldMk cId="1328555920" sldId="264"/>
            <ac:spMk id="3" creationId="{B2C65454-C00D-11B7-3A7D-8B53C56A6A99}"/>
          </ac:spMkLst>
        </pc:spChg>
        <pc:spChg chg="add mod">
          <ac:chgData name="Sana Ahmed (2314455)" userId="b8043710-d9c8-46e2-9f13-000da940e5ad" providerId="ADAL" clId="{36497AA9-0911-41B0-B739-467A3403E56C}" dt="2026-06-20T13:26:58.807" v="5766" actId="1076"/>
          <ac:spMkLst>
            <pc:docMk/>
            <pc:sldMk cId="1328555920" sldId="264"/>
            <ac:spMk id="15" creationId="{EB455787-1A78-AABC-6784-208A7416A855}"/>
          </ac:spMkLst>
        </pc:spChg>
        <pc:spChg chg="add mod">
          <ac:chgData name="Sana Ahmed (2314455)" userId="b8043710-d9c8-46e2-9f13-000da940e5ad" providerId="ADAL" clId="{36497AA9-0911-41B0-B739-467A3403E56C}" dt="2026-06-20T17:37:49.214" v="6605" actId="2711"/>
          <ac:spMkLst>
            <pc:docMk/>
            <pc:sldMk cId="1328555920" sldId="264"/>
            <ac:spMk id="16" creationId="{F3D5EB84-A403-306F-2EE0-ED984A01FEEC}"/>
          </ac:spMkLst>
        </pc:spChg>
      </pc:sldChg>
      <pc:sldChg chg="addSp modSp mod setBg modNotesTx">
        <pc:chgData name="Sana Ahmed (2314455)" userId="b8043710-d9c8-46e2-9f13-000da940e5ad" providerId="ADAL" clId="{36497AA9-0911-41B0-B739-467A3403E56C}" dt="2026-06-20T17:37:56.871" v="6606" actId="2711"/>
        <pc:sldMkLst>
          <pc:docMk/>
          <pc:sldMk cId="2564765930" sldId="265"/>
        </pc:sldMkLst>
        <pc:spChg chg="mod">
          <ac:chgData name="Sana Ahmed (2314455)" userId="b8043710-d9c8-46e2-9f13-000da940e5ad" providerId="ADAL" clId="{36497AA9-0911-41B0-B739-467A3403E56C}" dt="2026-06-14T08:47:54.610" v="888" actId="26606"/>
          <ac:spMkLst>
            <pc:docMk/>
            <pc:sldMk cId="2564765930" sldId="265"/>
            <ac:spMk id="2" creationId="{2F7B3118-79F8-8C70-EE72-1642D02C293A}"/>
          </ac:spMkLst>
        </pc:spChg>
        <pc:spChg chg="mod">
          <ac:chgData name="Sana Ahmed (2314455)" userId="b8043710-d9c8-46e2-9f13-000da940e5ad" providerId="ADAL" clId="{36497AA9-0911-41B0-B739-467A3403E56C}" dt="2026-06-20T17:37:56.871" v="6606" actId="2711"/>
          <ac:spMkLst>
            <pc:docMk/>
            <pc:sldMk cId="2564765930" sldId="265"/>
            <ac:spMk id="3" creationId="{F9757188-D9EA-6FD3-8C9D-835C60E49DE8}"/>
          </ac:spMkLst>
        </pc:spChg>
        <pc:spChg chg="add">
          <ac:chgData name="Sana Ahmed (2314455)" userId="b8043710-d9c8-46e2-9f13-000da940e5ad" providerId="ADAL" clId="{36497AA9-0911-41B0-B739-467A3403E56C}" dt="2026-06-14T08:47:54.610" v="888" actId="26606"/>
          <ac:spMkLst>
            <pc:docMk/>
            <pc:sldMk cId="2564765930" sldId="265"/>
            <ac:spMk id="8" creationId="{2AEFFFF2-9EB4-4B6C-B9F8-2BA3EF89A21C}"/>
          </ac:spMkLst>
        </pc:spChg>
        <pc:spChg chg="add">
          <ac:chgData name="Sana Ahmed (2314455)" userId="b8043710-d9c8-46e2-9f13-000da940e5ad" providerId="ADAL" clId="{36497AA9-0911-41B0-B739-467A3403E56C}" dt="2026-06-14T08:47:54.610" v="888" actId="26606"/>
          <ac:spMkLst>
            <pc:docMk/>
            <pc:sldMk cId="2564765930" sldId="265"/>
            <ac:spMk id="10" creationId="{0D65299F-028F-4AFC-B46A-8DB33E20FE4A}"/>
          </ac:spMkLst>
        </pc:spChg>
        <pc:spChg chg="add">
          <ac:chgData name="Sana Ahmed (2314455)" userId="b8043710-d9c8-46e2-9f13-000da940e5ad" providerId="ADAL" clId="{36497AA9-0911-41B0-B739-467A3403E56C}" dt="2026-06-14T08:47:54.610" v="888" actId="26606"/>
          <ac:spMkLst>
            <pc:docMk/>
            <pc:sldMk cId="2564765930" sldId="265"/>
            <ac:spMk id="12" creationId="{BAC87F6E-526A-49B5-995D-42DB656594C9}"/>
          </ac:spMkLst>
        </pc:spChg>
      </pc:sldChg>
      <pc:sldChg chg="addSp delSp modSp mod setBg modNotesTx">
        <pc:chgData name="Sana Ahmed (2314455)" userId="b8043710-d9c8-46e2-9f13-000da940e5ad" providerId="ADAL" clId="{36497AA9-0911-41B0-B739-467A3403E56C}" dt="2026-06-20T17:38:04.809" v="6607" actId="2711"/>
        <pc:sldMkLst>
          <pc:docMk/>
          <pc:sldMk cId="300351740" sldId="267"/>
        </pc:sldMkLst>
        <pc:spChg chg="mod ord">
          <ac:chgData name="Sana Ahmed (2314455)" userId="b8043710-d9c8-46e2-9f13-000da940e5ad" providerId="ADAL" clId="{36497AA9-0911-41B0-B739-467A3403E56C}" dt="2026-06-14T08:48:42.726" v="894" actId="26606"/>
          <ac:spMkLst>
            <pc:docMk/>
            <pc:sldMk cId="300351740" sldId="267"/>
            <ac:spMk id="2" creationId="{47DAF433-7649-6C9F-7061-ADFEBCB0A97B}"/>
          </ac:spMkLst>
        </pc:spChg>
        <pc:spChg chg="add del mod">
          <ac:chgData name="Sana Ahmed (2314455)" userId="b8043710-d9c8-46e2-9f13-000da940e5ad" providerId="ADAL" clId="{36497AA9-0911-41B0-B739-467A3403E56C}" dt="2026-06-20T17:38:04.809" v="6607" actId="2711"/>
          <ac:spMkLst>
            <pc:docMk/>
            <pc:sldMk cId="300351740" sldId="267"/>
            <ac:spMk id="3" creationId="{D3E61E92-A82A-BEAB-6334-8F4D960359A7}"/>
          </ac:spMkLst>
        </pc:spChg>
        <pc:spChg chg="add">
          <ac:chgData name="Sana Ahmed (2314455)" userId="b8043710-d9c8-46e2-9f13-000da940e5ad" providerId="ADAL" clId="{36497AA9-0911-41B0-B739-467A3403E56C}" dt="2026-06-14T08:48:42.726" v="894" actId="26606"/>
          <ac:spMkLst>
            <pc:docMk/>
            <pc:sldMk cId="300351740" sldId="267"/>
            <ac:spMk id="10" creationId="{F2A658D9-F185-44F1-BA33-D50320D1D078}"/>
          </ac:spMkLst>
        </pc:spChg>
        <pc:spChg chg="add">
          <ac:chgData name="Sana Ahmed (2314455)" userId="b8043710-d9c8-46e2-9f13-000da940e5ad" providerId="ADAL" clId="{36497AA9-0911-41B0-B739-467A3403E56C}" dt="2026-06-14T08:48:42.726" v="894" actId="26606"/>
          <ac:spMkLst>
            <pc:docMk/>
            <pc:sldMk cId="300351740" sldId="267"/>
            <ac:spMk id="11" creationId="{23530FE0-C542-45A1-BCD8-935787009C64}"/>
          </ac:spMkLst>
        </pc:spChg>
        <pc:spChg chg="add">
          <ac:chgData name="Sana Ahmed (2314455)" userId="b8043710-d9c8-46e2-9f13-000da940e5ad" providerId="ADAL" clId="{36497AA9-0911-41B0-B739-467A3403E56C}" dt="2026-06-14T08:48:42.726" v="894" actId="26606"/>
          <ac:spMkLst>
            <pc:docMk/>
            <pc:sldMk cId="300351740" sldId="267"/>
            <ac:spMk id="12" creationId="{BAC87F6E-526A-49B5-995D-42DB656594C9}"/>
          </ac:spMkLst>
        </pc:spChg>
      </pc:sldChg>
      <pc:sldChg chg="addSp delSp modSp mod">
        <pc:chgData name="Sana Ahmed (2314455)" userId="b8043710-d9c8-46e2-9f13-000da940e5ad" providerId="ADAL" clId="{36497AA9-0911-41B0-B739-467A3403E56C}" dt="2026-06-20T17:17:49.220" v="6369" actId="20577"/>
        <pc:sldMkLst>
          <pc:docMk/>
          <pc:sldMk cId="3355294175" sldId="268"/>
        </pc:sldMkLst>
        <pc:spChg chg="del mod">
          <ac:chgData name="Sana Ahmed (2314455)" userId="b8043710-d9c8-46e2-9f13-000da940e5ad" providerId="ADAL" clId="{36497AA9-0911-41B0-B739-467A3403E56C}" dt="2026-06-20T17:17:23.899" v="6356" actId="478"/>
          <ac:spMkLst>
            <pc:docMk/>
            <pc:sldMk cId="3355294175" sldId="268"/>
            <ac:spMk id="2" creationId="{F6428E68-57A7-D042-3BAD-E2D1B3E8B905}"/>
          </ac:spMkLst>
        </pc:spChg>
        <pc:spChg chg="mod">
          <ac:chgData name="Sana Ahmed (2314455)" userId="b8043710-d9c8-46e2-9f13-000da940e5ad" providerId="ADAL" clId="{36497AA9-0911-41B0-B739-467A3403E56C}" dt="2026-06-20T17:17:10.323" v="6351" actId="1076"/>
          <ac:spMkLst>
            <pc:docMk/>
            <pc:sldMk cId="3355294175" sldId="268"/>
            <ac:spMk id="3" creationId="{A92BD196-D509-C0B6-68E5-60F9DB1CE4D9}"/>
          </ac:spMkLst>
        </pc:spChg>
        <pc:spChg chg="add del mod">
          <ac:chgData name="Sana Ahmed (2314455)" userId="b8043710-d9c8-46e2-9f13-000da940e5ad" providerId="ADAL" clId="{36497AA9-0911-41B0-B739-467A3403E56C}" dt="2026-06-20T17:17:28.237" v="6357" actId="478"/>
          <ac:spMkLst>
            <pc:docMk/>
            <pc:sldMk cId="3355294175" sldId="268"/>
            <ac:spMk id="5" creationId="{76900B10-3CBB-EF90-231D-F63AB418138E}"/>
          </ac:spMkLst>
        </pc:spChg>
        <pc:spChg chg="add mod">
          <ac:chgData name="Sana Ahmed (2314455)" userId="b8043710-d9c8-46e2-9f13-000da940e5ad" providerId="ADAL" clId="{36497AA9-0911-41B0-B739-467A3403E56C}" dt="2026-06-20T17:17:49.220" v="6369" actId="20577"/>
          <ac:spMkLst>
            <pc:docMk/>
            <pc:sldMk cId="3355294175" sldId="268"/>
            <ac:spMk id="6" creationId="{015285F3-777C-11F2-6028-6AE4CCB9B5FB}"/>
          </ac:spMkLst>
        </pc:spChg>
      </pc:sldChg>
      <pc:sldChg chg="addSp delSp modSp add mod">
        <pc:chgData name="Sana Ahmed (2314455)" userId="b8043710-d9c8-46e2-9f13-000da940e5ad" providerId="ADAL" clId="{36497AA9-0911-41B0-B739-467A3403E56C}" dt="2026-06-20T17:24:55.775" v="6512" actId="403"/>
        <pc:sldMkLst>
          <pc:docMk/>
          <pc:sldMk cId="812276865" sldId="269"/>
        </pc:sldMkLst>
        <pc:spChg chg="del">
          <ac:chgData name="Sana Ahmed (2314455)" userId="b8043710-d9c8-46e2-9f13-000da940e5ad" providerId="ADAL" clId="{36497AA9-0911-41B0-B739-467A3403E56C}" dt="2026-06-20T17:17:57.015" v="6370" actId="478"/>
          <ac:spMkLst>
            <pc:docMk/>
            <pc:sldMk cId="812276865" sldId="269"/>
            <ac:spMk id="2" creationId="{935A2715-3E19-837D-E583-6642E42D184E}"/>
          </ac:spMkLst>
        </pc:spChg>
        <pc:spChg chg="mod">
          <ac:chgData name="Sana Ahmed (2314455)" userId="b8043710-d9c8-46e2-9f13-000da940e5ad" providerId="ADAL" clId="{36497AA9-0911-41B0-B739-467A3403E56C}" dt="2026-06-20T17:24:55.775" v="6512" actId="403"/>
          <ac:spMkLst>
            <pc:docMk/>
            <pc:sldMk cId="812276865" sldId="269"/>
            <ac:spMk id="3" creationId="{928D3CAD-7766-F0CA-617B-CF60074DD455}"/>
          </ac:spMkLst>
        </pc:spChg>
        <pc:spChg chg="add del mod">
          <ac:chgData name="Sana Ahmed (2314455)" userId="b8043710-d9c8-46e2-9f13-000da940e5ad" providerId="ADAL" clId="{36497AA9-0911-41B0-B739-467A3403E56C}" dt="2026-06-20T17:18:07.359" v="6371" actId="478"/>
          <ac:spMkLst>
            <pc:docMk/>
            <pc:sldMk cId="812276865" sldId="269"/>
            <ac:spMk id="5" creationId="{76CBBB85-3665-B8E2-DB3C-E36AE52F83BC}"/>
          </ac:spMkLst>
        </pc:spChg>
        <pc:spChg chg="add mod">
          <ac:chgData name="Sana Ahmed (2314455)" userId="b8043710-d9c8-46e2-9f13-000da940e5ad" providerId="ADAL" clId="{36497AA9-0911-41B0-B739-467A3403E56C}" dt="2026-06-20T17:18:25.711" v="6385" actId="14100"/>
          <ac:spMkLst>
            <pc:docMk/>
            <pc:sldMk cId="812276865" sldId="269"/>
            <ac:spMk id="6" creationId="{FB19873D-897A-77E2-5756-D24C86680E1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FC0523-410C-48D7-8CA2-A6F5DDDC34B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2D4EAC8-0138-472A-A47C-FFEF35A252A7}">
      <dgm:prSet custT="1"/>
      <dgm:spPr/>
      <dgm:t>
        <a:bodyPr/>
        <a:lstStyle/>
        <a:p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Overview of NHS Talking Therapies: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333436-4902-406A-B075-AEDBB1AA049B}" type="parTrans" cxnId="{237DF356-E75B-4665-8819-C541A200B562}">
      <dgm:prSet/>
      <dgm:spPr/>
      <dgm:t>
        <a:bodyPr/>
        <a:lstStyle/>
        <a:p>
          <a:endParaRPr lang="en-US"/>
        </a:p>
      </dgm:t>
    </dgm:pt>
    <dgm:pt modelId="{6B4F1B73-7BF9-4BE4-A419-183C698F4C94}" type="sibTrans" cxnId="{237DF356-E75B-4665-8819-C541A200B562}">
      <dgm:prSet/>
      <dgm:spPr/>
      <dgm:t>
        <a:bodyPr/>
        <a:lstStyle/>
        <a:p>
          <a:endParaRPr lang="en-US"/>
        </a:p>
      </dgm:t>
    </dgm:pt>
    <dgm:pt modelId="{555371F6-3CC6-4715-8CCC-FDE6B55CB439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NHS Talking Therapies provides evidence-based support for anxiety and depression (NHS England, 2023).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C21A9B-FAFF-4417-8196-F6AAC838E769}" type="parTrans" cxnId="{D1E0E80F-460F-499B-941B-9DAA57175388}">
      <dgm:prSet/>
      <dgm:spPr/>
      <dgm:t>
        <a:bodyPr/>
        <a:lstStyle/>
        <a:p>
          <a:endParaRPr lang="en-US"/>
        </a:p>
      </dgm:t>
    </dgm:pt>
    <dgm:pt modelId="{950C15FE-AC6B-4B25-BAD2-034B75CF4BFB}" type="sibTrans" cxnId="{D1E0E80F-460F-499B-941B-9DAA57175388}">
      <dgm:prSet/>
      <dgm:spPr/>
      <dgm:t>
        <a:bodyPr/>
        <a:lstStyle/>
        <a:p>
          <a:endParaRPr lang="en-US"/>
        </a:p>
      </dgm:t>
    </dgm:pt>
    <dgm:pt modelId="{A4A97340-EC7B-431C-A79A-D262689B2E4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Improves mental health and overall wellbeing through early intervention (NHS England, 2023).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18DD4E-A253-4757-87F2-8A8F8CD57726}" type="parTrans" cxnId="{A56B2E81-BB9D-4852-B03A-E2D22815B03E}">
      <dgm:prSet/>
      <dgm:spPr/>
      <dgm:t>
        <a:bodyPr/>
        <a:lstStyle/>
        <a:p>
          <a:endParaRPr lang="en-US"/>
        </a:p>
      </dgm:t>
    </dgm:pt>
    <dgm:pt modelId="{0BB3FC36-3A2A-435F-9D15-FEB3341560E7}" type="sibTrans" cxnId="{A56B2E81-BB9D-4852-B03A-E2D22815B03E}">
      <dgm:prSet/>
      <dgm:spPr/>
      <dgm:t>
        <a:bodyPr/>
        <a:lstStyle/>
        <a:p>
          <a:endParaRPr lang="en-US"/>
        </a:p>
      </dgm:t>
    </dgm:pt>
    <dgm:pt modelId="{FB3ED0DC-F2F7-45FF-A2CF-4D0DB98ABD9D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Delivers accessible community-based care and self-referral options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30AF98-10E2-4742-9573-10DDA0837163}" type="parTrans" cxnId="{E33759C7-156A-44A6-B39D-97974F5E13DD}">
      <dgm:prSet/>
      <dgm:spPr/>
      <dgm:t>
        <a:bodyPr/>
        <a:lstStyle/>
        <a:p>
          <a:endParaRPr lang="en-US"/>
        </a:p>
      </dgm:t>
    </dgm:pt>
    <dgm:pt modelId="{ADDD8CEF-4497-4AB6-BAD6-ADB02A42E314}" type="sibTrans" cxnId="{E33759C7-156A-44A6-B39D-97974F5E13DD}">
      <dgm:prSet/>
      <dgm:spPr/>
      <dgm:t>
        <a:bodyPr/>
        <a:lstStyle/>
        <a:p>
          <a:endParaRPr lang="en-US"/>
        </a:p>
      </dgm:t>
    </dgm:pt>
    <dgm:pt modelId="{B2F424EC-336B-4136-BE33-658EA6524203}" type="pres">
      <dgm:prSet presAssocID="{2BFC0523-410C-48D7-8CA2-A6F5DDDC34B5}" presName="outerComposite" presStyleCnt="0">
        <dgm:presLayoutVars>
          <dgm:chMax val="5"/>
          <dgm:dir/>
          <dgm:resizeHandles val="exact"/>
        </dgm:presLayoutVars>
      </dgm:prSet>
      <dgm:spPr/>
    </dgm:pt>
    <dgm:pt modelId="{9EF9B262-A59A-4338-99E8-A6CA4EA4EA3F}" type="pres">
      <dgm:prSet presAssocID="{2BFC0523-410C-48D7-8CA2-A6F5DDDC34B5}" presName="dummyMaxCanvas" presStyleCnt="0">
        <dgm:presLayoutVars/>
      </dgm:prSet>
      <dgm:spPr/>
    </dgm:pt>
    <dgm:pt modelId="{9F2FA8F5-8160-4917-9EBD-2210FE4B302D}" type="pres">
      <dgm:prSet presAssocID="{2BFC0523-410C-48D7-8CA2-A6F5DDDC34B5}" presName="OneNode_1" presStyleLbl="node1" presStyleIdx="0" presStyleCnt="1">
        <dgm:presLayoutVars>
          <dgm:bulletEnabled val="1"/>
        </dgm:presLayoutVars>
      </dgm:prSet>
      <dgm:spPr/>
    </dgm:pt>
  </dgm:ptLst>
  <dgm:cxnLst>
    <dgm:cxn modelId="{37C0E00D-5813-4709-A0CE-4AA34DB4B448}" type="presOf" srcId="{A4A97340-EC7B-431C-A79A-D262689B2E4F}" destId="{9F2FA8F5-8160-4917-9EBD-2210FE4B302D}" srcOrd="0" destOrd="2" presId="urn:microsoft.com/office/officeart/2005/8/layout/vProcess5"/>
    <dgm:cxn modelId="{D1E0E80F-460F-499B-941B-9DAA57175388}" srcId="{B2D4EAC8-0138-472A-A47C-FFEF35A252A7}" destId="{555371F6-3CC6-4715-8CCC-FDE6B55CB439}" srcOrd="0" destOrd="0" parTransId="{F6C21A9B-FAFF-4417-8196-F6AAC838E769}" sibTransId="{950C15FE-AC6B-4B25-BAD2-034B75CF4BFB}"/>
    <dgm:cxn modelId="{D49F9945-82E9-4265-A3BE-9F9893C9C2AE}" type="presOf" srcId="{2BFC0523-410C-48D7-8CA2-A6F5DDDC34B5}" destId="{B2F424EC-336B-4136-BE33-658EA6524203}" srcOrd="0" destOrd="0" presId="urn:microsoft.com/office/officeart/2005/8/layout/vProcess5"/>
    <dgm:cxn modelId="{147BB34D-709E-4D06-AB1E-8F817B488B39}" type="presOf" srcId="{FB3ED0DC-F2F7-45FF-A2CF-4D0DB98ABD9D}" destId="{9F2FA8F5-8160-4917-9EBD-2210FE4B302D}" srcOrd="0" destOrd="3" presId="urn:microsoft.com/office/officeart/2005/8/layout/vProcess5"/>
    <dgm:cxn modelId="{237DF356-E75B-4665-8819-C541A200B562}" srcId="{2BFC0523-410C-48D7-8CA2-A6F5DDDC34B5}" destId="{B2D4EAC8-0138-472A-A47C-FFEF35A252A7}" srcOrd="0" destOrd="0" parTransId="{04333436-4902-406A-B075-AEDBB1AA049B}" sibTransId="{6B4F1B73-7BF9-4BE4-A419-183C698F4C94}"/>
    <dgm:cxn modelId="{A56B2E81-BB9D-4852-B03A-E2D22815B03E}" srcId="{B2D4EAC8-0138-472A-A47C-FFEF35A252A7}" destId="{A4A97340-EC7B-431C-A79A-D262689B2E4F}" srcOrd="1" destOrd="0" parTransId="{BE18DD4E-A253-4757-87F2-8A8F8CD57726}" sibTransId="{0BB3FC36-3A2A-435F-9D15-FEB3341560E7}"/>
    <dgm:cxn modelId="{3ACFEDA4-1FF6-4979-924A-8FECE78F4110}" type="presOf" srcId="{555371F6-3CC6-4715-8CCC-FDE6B55CB439}" destId="{9F2FA8F5-8160-4917-9EBD-2210FE4B302D}" srcOrd="0" destOrd="1" presId="urn:microsoft.com/office/officeart/2005/8/layout/vProcess5"/>
    <dgm:cxn modelId="{E33759C7-156A-44A6-B39D-97974F5E13DD}" srcId="{B2D4EAC8-0138-472A-A47C-FFEF35A252A7}" destId="{FB3ED0DC-F2F7-45FF-A2CF-4D0DB98ABD9D}" srcOrd="2" destOrd="0" parTransId="{A530AF98-10E2-4742-9573-10DDA0837163}" sibTransId="{ADDD8CEF-4497-4AB6-BAD6-ADB02A42E314}"/>
    <dgm:cxn modelId="{7A4206D8-8BEF-4008-9192-257ED533504D}" type="presOf" srcId="{B2D4EAC8-0138-472A-A47C-FFEF35A252A7}" destId="{9F2FA8F5-8160-4917-9EBD-2210FE4B302D}" srcOrd="0" destOrd="0" presId="urn:microsoft.com/office/officeart/2005/8/layout/vProcess5"/>
    <dgm:cxn modelId="{1CDCA927-2A98-442B-866B-AE418F549E3D}" type="presParOf" srcId="{B2F424EC-336B-4136-BE33-658EA6524203}" destId="{9EF9B262-A59A-4338-99E8-A6CA4EA4EA3F}" srcOrd="0" destOrd="0" presId="urn:microsoft.com/office/officeart/2005/8/layout/vProcess5"/>
    <dgm:cxn modelId="{61F4CD3A-D8A5-40AB-9073-775B9453F13B}" type="presParOf" srcId="{B2F424EC-336B-4136-BE33-658EA6524203}" destId="{9F2FA8F5-8160-4917-9EBD-2210FE4B302D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2FA8F5-8160-4917-9EBD-2210FE4B302D}">
      <dsp:nvSpPr>
        <dsp:cNvPr id="0" name=""/>
        <dsp:cNvSpPr/>
      </dsp:nvSpPr>
      <dsp:spPr>
        <a:xfrm>
          <a:off x="0" y="724740"/>
          <a:ext cx="6125465" cy="14494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Overview of NHS Talking Therapies: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NHS Talking Therapies provides evidence-based support for anxiety and depression (NHS England, 2023).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Improves mental health and overall wellbeing through early intervention (NHS England, 2023).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Delivers accessible community-based care and self-referral options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454" y="767194"/>
        <a:ext cx="6040557" cy="13645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17DFDC-7D47-4EE2-B421-4F0D52DEAC0E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C5477E-24CB-4A5C-AB9C-E0F7674AF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380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5477E-24CB-4A5C-AB9C-E0F7674AF07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9428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5477E-24CB-4A5C-AB9C-E0F7674AF07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91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5477E-24CB-4A5C-AB9C-E0F7674AF07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7776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5477E-24CB-4A5C-AB9C-E0F7674AF07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064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5477E-24CB-4A5C-AB9C-E0F7674AF07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8596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5477E-24CB-4A5C-AB9C-E0F7674AF07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2463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5477E-24CB-4A5C-AB9C-E0F7674AF07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3625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5477E-24CB-4A5C-AB9C-E0F7674AF07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7044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5477E-24CB-4A5C-AB9C-E0F7674AF07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5044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5477E-24CB-4A5C-AB9C-E0F7674AF07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3919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44661-7591-4009-9A5C-01E591D471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68F4-59A8-411D-B5EF-3A7FC5617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117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44661-7591-4009-9A5C-01E591D471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68F4-59A8-411D-B5EF-3A7FC5617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213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44661-7591-4009-9A5C-01E591D471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68F4-59A8-411D-B5EF-3A7FC5617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781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44661-7591-4009-9A5C-01E591D471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68F4-59A8-411D-B5EF-3A7FC5617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060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44661-7591-4009-9A5C-01E591D471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68F4-59A8-411D-B5EF-3A7FC56174D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000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44661-7591-4009-9A5C-01E591D471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68F4-59A8-411D-B5EF-3A7FC5617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675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44661-7591-4009-9A5C-01E591D471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68F4-59A8-411D-B5EF-3A7FC5617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601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44661-7591-4009-9A5C-01E591D471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68F4-59A8-411D-B5EF-3A7FC5617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300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B444661-7591-4009-9A5C-01E591D471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68F4-59A8-411D-B5EF-3A7FC5617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642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44661-7591-4009-9A5C-01E591D471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68F4-59A8-411D-B5EF-3A7FC5617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961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44661-7591-4009-9A5C-01E591D471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B68F4-59A8-411D-B5EF-3A7FC5617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808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B444661-7591-4009-9A5C-01E591D471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E03B68F4-59A8-411D-B5EF-3A7FC5617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853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b.ca/initiatives/sustainability/sustainability-plus/sus-sj-101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edsandyorkpft.nhs.uk/news/articles/more-people-in-crisis-getting-help-after-launch-of-nhs-111-mental-health-option-in-west-yorkshire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sites/default/files/upload/publications/2020/Health%20Equity%20in%20England_The%20Marmot%20Review%2010%20Years%20On_full%20report.pdf" TargetMode="External"/><Relationship Id="rId13" Type="http://schemas.openxmlformats.org/officeDocument/2006/relationships/hyperlink" Target="https://www.hee.nhs.uk/our-work/person-centred-care" TargetMode="External"/><Relationship Id="rId3" Type="http://schemas.openxmlformats.org/officeDocument/2006/relationships/hyperlink" Target="https://www.google.co.uk/books/edition/The_Ecology_of_Human_Development/OCmbzWka6xUC?hl=en&amp;gbpv=1&amp;dq=Bronfenbrenner" TargetMode="External"/><Relationship Id="rId7" Type="http://schemas.openxmlformats.org/officeDocument/2006/relationships/hyperlink" Target="https://www.publichealth.hscni.net/services-and-teams/public-health-services/health-and-social-wellbeing-improvement/mental-health-0" TargetMode="External"/><Relationship Id="rId12" Type="http://schemas.openxmlformats.org/officeDocument/2006/relationships/hyperlink" Target="https://www.england.nhs.uk/mental-health/adults/cmhs/" TargetMode="External"/><Relationship Id="rId2" Type="http://schemas.openxmlformats.org/officeDocument/2006/relationships/hyperlink" Target="https://www.researchgate.net/publication/290193215_The_Health_Belief_Mode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07/12/contents" TargetMode="External"/><Relationship Id="rId11" Type="http://schemas.openxmlformats.org/officeDocument/2006/relationships/hyperlink" Target="https://www.england.nhs.uk/about/equality/equality-hub/national-healthcare-inequalities-improvement-programme/core20plus5/" TargetMode="External"/><Relationship Id="rId5" Type="http://schemas.openxmlformats.org/officeDocument/2006/relationships/hyperlink" Target="https://doi.org/10.1521/pdps.2012.40.3.377" TargetMode="External"/><Relationship Id="rId15" Type="http://schemas.openxmlformats.org/officeDocument/2006/relationships/hyperlink" Target="https://www.england.nhs.uk/wp-content/uploads/2022/07/nhs-mental-health-implementation-plan-2019-20-2023-24.pdf" TargetMode="External"/><Relationship Id="rId10" Type="http://schemas.openxmlformats.org/officeDocument/2006/relationships/hyperlink" Target="https://www.england.nhs.uk/wp-content/uploads/2019/09/community-mental-health-framework-for-adults-and-older-adults.pdf" TargetMode="External"/><Relationship Id="rId4" Type="http://schemas.openxmlformats.org/officeDocument/2006/relationships/hyperlink" Target="https://internationaljournalofwellbeing.org/index.php/ijow/article/view/89/238" TargetMode="External"/><Relationship Id="rId9" Type="http://schemas.openxmlformats.org/officeDocument/2006/relationships/hyperlink" Target="https://nhsrho.org/news/mental-health-services-must-act-to-reverse-the-traumatic-effects-of-racism/" TargetMode="External"/><Relationship Id="rId14" Type="http://schemas.openxmlformats.org/officeDocument/2006/relationships/hyperlink" Target="https://www.england.nhs.uk/personalisedcare/social-prescribing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library.un.org/record/139811?v=pdf" TargetMode="External"/><Relationship Id="rId13" Type="http://schemas.openxmlformats.org/officeDocument/2006/relationships/hyperlink" Target="https://www.who.int/news-room/fact-sheets/detail/mental-health-strengthening-our-response" TargetMode="External"/><Relationship Id="rId3" Type="http://schemas.openxmlformats.org/officeDocument/2006/relationships/hyperlink" Target="https://www.ons.gov.uk/peoplepopulationandcommunity/wellbeing/bulletins/measuringnationalwellbeing/latest" TargetMode="External"/><Relationship Id="rId7" Type="http://schemas.openxmlformats.org/officeDocument/2006/relationships/hyperlink" Target="https://sdgs.un.org/goals/goal3" TargetMode="External"/><Relationship Id="rId12" Type="http://schemas.openxmlformats.org/officeDocument/2006/relationships/hyperlink" Target="https://iris.who.int/server/api/core/bitstreams/69921758-6229-49ba-bd3d-c24736e35829/content" TargetMode="External"/><Relationship Id="rId2" Type="http://schemas.openxmlformats.org/officeDocument/2006/relationships/hyperlink" Target="https://www.nmc.org.uk/standards/guidance/holistic-care/?dm_i=129A%2C8GOZE%2C3FMU7W%2CYYL9E%2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dgs.un.org/2030agenda" TargetMode="External"/><Relationship Id="rId11" Type="http://schemas.openxmlformats.org/officeDocument/2006/relationships/hyperlink" Target="https://www.who.int/activities/promoting-health-in-all-policies-and-intersectoral-action-capacities" TargetMode="External"/><Relationship Id="rId5" Type="http://schemas.openxmlformats.org/officeDocument/2006/relationships/hyperlink" Target="https://unfoundation.org/blog/post/sustainable-development-goals-provide-the-opportunity-of-a-generation/" TargetMode="External"/><Relationship Id="rId10" Type="http://schemas.openxmlformats.org/officeDocument/2006/relationships/hyperlink" Target="https://www.who.int/about/governance/constitution" TargetMode="External"/><Relationship Id="rId4" Type="http://schemas.openxmlformats.org/officeDocument/2006/relationships/hyperlink" Target="https://www.ons.gov.uk/peoplepopulationandcommunity/wellbeing/methodologies/ukmeasuresofnationalwellbeinguserguide" TargetMode="External"/><Relationship Id="rId9" Type="http://schemas.openxmlformats.org/officeDocument/2006/relationships/hyperlink" Target="https://sdgs.un.org/sites/default/files/publications/21252030%20Agenda%20for%20Sustainable%20Development%20web.pdf" TargetMode="External"/><Relationship Id="rId14" Type="http://schemas.openxmlformats.org/officeDocument/2006/relationships/hyperlink" Target="https://iris.who.int/server/api/core/bitstreams/40e5a13a-fe50-4efa-b56d-6e8cf00d5bfa/cont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F47E20B-1205-4238-A82B-90EF577F3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13567AC-EB9A-47A9-B6EC-B5BDB73B1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6703F0-62BB-2575-E761-7B3E51B299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820010"/>
            <a:ext cx="3415288" cy="3416710"/>
          </a:xfrm>
          <a:noFill/>
          <a:ln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Integrating Health, Wellbeing and Sustainable Development in Health and Social Care: The Role of Mental Health Services in Promoting Sustainable and Equitable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B258B4-E456-31A0-6B51-1A162B903E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120" y="4684668"/>
            <a:ext cx="3596905" cy="1502772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Student Name: Sana Ahmed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Student ID: 2314455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Module: BMHP6030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Lecturer: Philip Jones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Date: Sunday 21</a:t>
            </a:r>
            <a:r>
              <a:rPr lang="en-US" sz="1600" baseline="30000" dirty="0">
                <a:solidFill>
                  <a:schemeClr val="bg1"/>
                </a:solidFill>
              </a:rPr>
              <a:t>st</a:t>
            </a:r>
            <a:r>
              <a:rPr lang="en-US" sz="1600" dirty="0">
                <a:solidFill>
                  <a:schemeClr val="bg1"/>
                </a:solidFill>
              </a:rPr>
              <a:t> June 2026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75A7796-21D5-6F69-05F1-0379CECF92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97763" y="2012465"/>
            <a:ext cx="6250769" cy="26722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EF56DF-C41B-B36D-F76B-33375C2FB351}"/>
              </a:ext>
            </a:extLst>
          </p:cNvPr>
          <p:cNvSpPr txBox="1"/>
          <p:nvPr/>
        </p:nvSpPr>
        <p:spPr>
          <a:xfrm>
            <a:off x="9178328" y="4684668"/>
            <a:ext cx="33798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(UN Foundation, 2015)</a:t>
            </a:r>
          </a:p>
        </p:txBody>
      </p:sp>
    </p:spTree>
    <p:extLst>
      <p:ext uri="{BB962C8B-B14F-4D97-AF65-F5344CB8AC3E}">
        <p14:creationId xmlns:p14="http://schemas.microsoft.com/office/powerpoint/2010/main" val="23244038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FDBD5-9E79-B41A-6789-996D182C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627B2-FCF7-F935-7D09-16CCEE79A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638043"/>
            <a:ext cx="6095268" cy="3380791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essential focuses in contemporary health and social care (WHO, 2022). 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healthcare system is increasingly prioritizing prevention, individualized care, and enhancing long-term health outcomes for the population (NHS England, 2019). 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results are shaped by broader social, economic, and environmental factors (Marmot et al., 2020). 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 3 is dedicated to ensuring healthy lives and promoting well-being for everyone at all ages (United Nations, 2015). 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presentation offers a critical analysis of how health, wellness, and sustainable development are integrated within mental health services and practice in the UK..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3DCFF13B-6248-698D-068A-88ED9D842C8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15890" y="1768763"/>
            <a:ext cx="3328416" cy="3328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915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3530FE0-C542-45A1-BCD8-935787009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51" y="640080"/>
            <a:ext cx="8924024" cy="5200996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543" y="825096"/>
            <a:ext cx="8549640" cy="483096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4250B-BAF1-4936-8C08-E1222D48C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5894" y="1016924"/>
            <a:ext cx="6430824" cy="47241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 is defined as a state of complete physical, mental, and social wellbeing, rather than solely the absence of disease (WHO, 1948).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Wellbeing is a holistic concept encompassing physical, mental, emotional, and social health (Dodge et al., 2012).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Subjective wellbeing refers to individual experiences, happiness, and overall life satisfaction (ONS, 2023).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Objective wellbeing is determined by measurable factors such as income, housing, education, and access to healthcare (ONS, 2026).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(SD)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involves meeting present needs without compromising the ability of future generations to meet their own needs (United Nations, 1987).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 balances social, economic, and environmental sustainability.</a:t>
            </a:r>
          </a:p>
          <a:p>
            <a:pPr marL="0" indent="0"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Key Message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interconnected concepts that collectively influence population health outcomes.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404040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6718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5F2704-A40A-773F-0EC1-A00206B54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168" y="1586484"/>
            <a:ext cx="3685032" cy="368503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2100">
                <a:solidFill>
                  <a:srgbClr val="FFFFFF"/>
                </a:solidFill>
              </a:rPr>
              <a:t>Defining Health, Wellbeing and Sustainable Development </a:t>
            </a:r>
          </a:p>
        </p:txBody>
      </p:sp>
    </p:spTree>
    <p:extLst>
      <p:ext uri="{BB962C8B-B14F-4D97-AF65-F5344CB8AC3E}">
        <p14:creationId xmlns:p14="http://schemas.microsoft.com/office/powerpoint/2010/main" val="1039908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AFAE1-1124-ABE3-E13F-3E6688A9A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2300" dirty="0">
                <a:solidFill>
                  <a:srgbClr val="FFFFFF"/>
                </a:solidFill>
              </a:rPr>
              <a:t>Theoretical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7470B-F561-90F1-F609-7A763C75C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98" y="694481"/>
            <a:ext cx="6559330" cy="566002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Health is influenced by biological, psychological, and social factors (Engel, 2012).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This model supports holistic and person-centred care.</a:t>
            </a:r>
          </a:p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The Ecological Model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Health is shaped by individual, community, and environmental influences (Bronfenbrenner, 1979).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This model highlights broader determinants of health.</a:t>
            </a:r>
          </a:p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The Holistic Model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This model considers the whole person rather than focusing solely on illness (NMC, 2024).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It integrates physical, mental, emotional, and social needs (NMC, 2024).</a:t>
            </a:r>
          </a:p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Influence on Service Design and Delivery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These models support prevention and early intervention.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They encourage multidisciplinary and integrated care.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These approaches underpin modern mental health services.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862618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AD37C-EBEE-AC40-3DEF-28D03A091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500" y="504917"/>
            <a:ext cx="7729728" cy="1188720"/>
          </a:xfrm>
        </p:spPr>
        <p:txBody>
          <a:bodyPr/>
          <a:lstStyle/>
          <a:p>
            <a:r>
              <a:rPr lang="en-GB" dirty="0"/>
              <a:t>Integration of Health and Wellbeing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9ABD5-4961-D53A-19AB-C303F28DAE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914" y="2045224"/>
            <a:ext cx="5385619" cy="245745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Integration of Health and Wellbeing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Acknowledges the interrelationship among physical, mental, and social health (Engel, 2012).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Emphasises person-centred and holistic models of care (NMC, 2024).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Prioritises preventive measures and early intervention strategies (HSC Public Health Agency,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Addresses broader determinants of health, including housing, employment, and social support  (Marmot et al., 2020).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77527E-968B-9CAA-C051-0EAFF31E73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192605" y="4584830"/>
            <a:ext cx="3693109" cy="2084388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C07C18F-595A-543B-4959-2B8DE5AFA8FD}"/>
              </a:ext>
            </a:extLst>
          </p:cNvPr>
          <p:cNvSpPr txBox="1">
            <a:spLocks/>
          </p:cNvSpPr>
          <p:nvPr/>
        </p:nvSpPr>
        <p:spPr>
          <a:xfrm>
            <a:off x="710381" y="4854265"/>
            <a:ext cx="5385619" cy="16036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Improved clinical and patient-reported outcomes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Enhanced overall wellbeing and quality of life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demand on acute healthcare services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1438B6C-9480-23FC-36DA-C2BB616642E5}"/>
              </a:ext>
            </a:extLst>
          </p:cNvPr>
          <p:cNvSpPr txBox="1">
            <a:spLocks/>
          </p:cNvSpPr>
          <p:nvPr/>
        </p:nvSpPr>
        <p:spPr>
          <a:xfrm>
            <a:off x="6036364" y="2045223"/>
            <a:ext cx="5385619" cy="24574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Implementation of Mental Health Services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Provision of NHS Talking Therapies (NHS England, 2023).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Delivery of community-based mental health services (NHS England, 2024).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Implementation of social prescribing and peer support programmes (NHS England, 2024).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Coordination through Integrated Care Systems (ICSs) (NHS England, 2022).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558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9553BAA-9CA0-438B-86B1-A7EBDDAA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AF41FD-3ED2-E73B-FD4D-DE5628AC4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2398" y="276996"/>
            <a:ext cx="7729728" cy="1188720"/>
          </a:xfrm>
          <a:solidFill>
            <a:srgbClr val="FFFFFF">
              <a:alpha val="10000"/>
            </a:srgbClr>
          </a:solidFill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Sustainable Development Goals and Health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0F055D3-1944-6F42-8F85-D55BE39DEAB1}"/>
              </a:ext>
            </a:extLst>
          </p:cNvPr>
          <p:cNvSpPr/>
          <p:nvPr/>
        </p:nvSpPr>
        <p:spPr>
          <a:xfrm>
            <a:off x="491613" y="1742712"/>
            <a:ext cx="5515649" cy="21057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 (SDGs)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United Nations adopted the Sustainable Development Goals in 2015 (United Nations, 2015).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SDGs comprise 17 global objectives designed to enhance social, economic, and environmental sustainability (United Nations, 2015).</a:t>
            </a:r>
          </a:p>
          <a:p>
            <a:pPr defTabSz="914400">
              <a:spcBef>
                <a:spcPts val="1000"/>
              </a:spcBef>
              <a:buClr>
                <a:schemeClr val="accent2"/>
              </a:buClr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2E423C7-8EDF-0108-BC4D-9FCAB0C99ABD}"/>
              </a:ext>
            </a:extLst>
          </p:cNvPr>
          <p:cNvSpPr/>
          <p:nvPr/>
        </p:nvSpPr>
        <p:spPr>
          <a:xfrm>
            <a:off x="6327492" y="1661651"/>
            <a:ext cx="5372895" cy="220859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SDG 3: Good Health and Wellbeing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SDG 3 seeks to ensure healthy lives and promote wellbeing for individuals of all ages (United Nations,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goal emphasises mental health, disease prevention, and the reduction of health inequalities (United Nations, 2025).</a:t>
            </a:r>
          </a:p>
          <a:p>
            <a:pPr>
              <a:spcAft>
                <a:spcPts val="600"/>
              </a:spcAft>
            </a:pPr>
            <a:endParaRPr lang="en-GB" sz="1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05DCD8F-1E0C-2D23-18C9-23A99C34187A}"/>
              </a:ext>
            </a:extLst>
          </p:cNvPr>
          <p:cNvSpPr/>
          <p:nvPr/>
        </p:nvSpPr>
        <p:spPr>
          <a:xfrm>
            <a:off x="491613" y="4016830"/>
            <a:ext cx="5515649" cy="26945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en-GB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Integration into UK Health and Social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 prioritises mental health services and preventive measures (NHS England,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Community-based and person-centred approaches are implemented to support overall wellbeing (NHS England,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Early intervention strategies are intended to improve health outcomes and decrease long-term demand on health and social care services (NHS England, 2019).</a:t>
            </a:r>
          </a:p>
          <a:p>
            <a:pPr>
              <a:spcAft>
                <a:spcPts val="600"/>
              </a:spcAft>
            </a:pPr>
            <a:endParaRPr lang="en-GB" sz="1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056CA80-C4BF-D8D6-080B-9644DBDAF14D}"/>
              </a:ext>
            </a:extLst>
          </p:cNvPr>
          <p:cNvSpPr/>
          <p:nvPr/>
        </p:nvSpPr>
        <p:spPr>
          <a:xfrm>
            <a:off x="6327493" y="4016829"/>
            <a:ext cx="5372894" cy="269458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en-GB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NHS Talking Therapies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Talking Therapies provide evidence-based interventions for individuals experiencing anxiety and depression (NHS England,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These services promote mental wellbeing by offering early intervention and accessible care (NHS England, 2023).</a:t>
            </a:r>
          </a:p>
          <a:p>
            <a:pPr>
              <a:spcAft>
                <a:spcPts val="600"/>
              </a:spcAft>
            </a:pPr>
            <a:endParaRPr lang="en-GB" sz="1600" b="1" dirty="0">
              <a:solidFill>
                <a:schemeClr val="tx1">
                  <a:lumMod val="85000"/>
                  <a:lumOff val="15000"/>
                </a:schemeClr>
              </a:solidFill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085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524BD-854E-8F12-9BBB-30A97765E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187" y="513789"/>
            <a:ext cx="6954870" cy="757679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3200" dirty="0"/>
              <a:t>Policy and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50522-0DFA-CE5D-EBFC-94A67DA75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7549" y="1587583"/>
            <a:ext cx="5668038" cy="4756628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endParaRPr lang="en-GB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Implications for Clinical Practice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Facilitates prevention strategies and early intervention initiatives (WHO, 2022).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Supports the delivery of integrated and person-centred care (NHS England, 2024). 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Expands access to mental health services within community settings  (NHS England, 2019).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Ongoing Challenges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Persistent funding constraints (Gilburt and Mallorie, 2024).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Shortages in the mental health workforce (NHS England, 2025).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Regional disparities in the provision of mental health services (NHS England, 2025).</a:t>
            </a:r>
          </a:p>
          <a:p>
            <a:pPr marL="0" indent="0">
              <a:buNone/>
            </a:pPr>
            <a:br>
              <a:rPr lang="en-GB" sz="1600" dirty="0"/>
            </a:br>
            <a:endParaRPr lang="en-GB" sz="1600" dirty="0"/>
          </a:p>
          <a:p>
            <a:endParaRPr lang="en-GB" sz="1500" dirty="0"/>
          </a:p>
        </p:txBody>
      </p:sp>
      <p:pic>
        <p:nvPicPr>
          <p:cNvPr id="17" name="Graphic 16" descr="Earth Globe Americas">
            <a:extLst>
              <a:ext uri="{FF2B5EF4-FFF2-40B4-BE49-F238E27FC236}">
                <a16:creationId xmlns:a16="http://schemas.microsoft.com/office/drawing/2014/main" id="{BCE0853C-B406-858C-8E04-29BA4F7BC1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3495" y="435429"/>
            <a:ext cx="914400" cy="91440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08FF956-C4B7-0317-B8BA-CFE31E058C2F}"/>
              </a:ext>
            </a:extLst>
          </p:cNvPr>
          <p:cNvSpPr txBox="1">
            <a:spLocks/>
          </p:cNvSpPr>
          <p:nvPr/>
        </p:nvSpPr>
        <p:spPr>
          <a:xfrm>
            <a:off x="622733" y="1587583"/>
            <a:ext cx="4847889" cy="48872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Relevant International Frameworks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WHO Health in All Policies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 (WHO, 2018).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United Nations Sustainable Development Goal 3: Good Health and Wellbeing (United Nations, 2025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Comprehensive Mental Health Action Plan (2013–2030) (WHO, 2021).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UK Policies and Legislation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Long Term Plan 2019 (NHS England, 2019).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Mental Health Act 2007 (GOV.uk, 2007).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Community Mental Health Framework for Adults and Older Adults (NHS England, 2019).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2031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29576-CDBF-548C-E22E-EB6376868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02692"/>
            <a:ext cx="7729728" cy="1188720"/>
          </a:xfrm>
          <a:prstGeom prst="ellipse">
            <a:avLst/>
          </a:prstGeom>
        </p:spPr>
        <p:txBody>
          <a:bodyPr>
            <a:normAutofit/>
          </a:bodyPr>
          <a:lstStyle/>
          <a:p>
            <a:r>
              <a:rPr lang="en-GB" sz="1800"/>
              <a:t>Case Study: NHS Talking Therapies</a:t>
            </a:r>
          </a:p>
        </p:txBody>
      </p:sp>
      <p:graphicFrame>
        <p:nvGraphicFramePr>
          <p:cNvPr id="32" name="Content Placeholder 5">
            <a:extLst>
              <a:ext uri="{FF2B5EF4-FFF2-40B4-BE49-F238E27FC236}">
                <a16:creationId xmlns:a16="http://schemas.microsoft.com/office/drawing/2014/main" id="{30AE2477-DAC4-C1FF-F57F-3336526F61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6007408"/>
              </p:ext>
            </p:extLst>
          </p:nvPr>
        </p:nvGraphicFramePr>
        <p:xfrm>
          <a:off x="122935" y="712919"/>
          <a:ext cx="6125465" cy="2898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0" name="Group 9">
            <a:extLst>
              <a:ext uri="{FF2B5EF4-FFF2-40B4-BE49-F238E27FC236}">
                <a16:creationId xmlns:a16="http://schemas.microsoft.com/office/drawing/2014/main" id="{32CBA394-1E73-42A5-6A3A-727DFAB8BF14}"/>
              </a:ext>
            </a:extLst>
          </p:cNvPr>
          <p:cNvGrpSpPr/>
          <p:nvPr/>
        </p:nvGrpSpPr>
        <p:grpSpPr>
          <a:xfrm>
            <a:off x="306217" y="2973978"/>
            <a:ext cx="6538471" cy="3483428"/>
            <a:chOff x="0" y="776937"/>
            <a:chExt cx="4216400" cy="1553874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76EC9E26-D3D1-B446-BA93-19B0E47DFA69}"/>
                </a:ext>
              </a:extLst>
            </p:cNvPr>
            <p:cNvSpPr/>
            <p:nvPr/>
          </p:nvSpPr>
          <p:spPr>
            <a:xfrm>
              <a:off x="0" y="776937"/>
              <a:ext cx="4216400" cy="155387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: Rounded Corners 4">
              <a:extLst>
                <a:ext uri="{FF2B5EF4-FFF2-40B4-BE49-F238E27FC236}">
                  <a16:creationId xmlns:a16="http://schemas.microsoft.com/office/drawing/2014/main" id="{28E7E7BB-A30C-3983-FBF8-4FC16F4F2DD6}"/>
                </a:ext>
              </a:extLst>
            </p:cNvPr>
            <p:cNvSpPr txBox="1"/>
            <p:nvPr/>
          </p:nvSpPr>
          <p:spPr>
            <a:xfrm>
              <a:off x="45511" y="822448"/>
              <a:ext cx="4125378" cy="146285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r>
                <a:rPr lang="en-GB" sz="1200" b="1" dirty="0">
                  <a:latin typeface="Arial" panose="020B0604020202020204" pitchFamily="34" charset="0"/>
                  <a:cs typeface="Arial" panose="020B0604020202020204" pitchFamily="34" charset="0"/>
                </a:rPr>
                <a:t>Health Belief Model (HBM) </a:t>
              </a:r>
            </a:p>
            <a:p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r>
                <a:rPr lang="en-GB" sz="1200" b="1" dirty="0">
                  <a:latin typeface="Arial" panose="020B0604020202020204" pitchFamily="34" charset="0"/>
                  <a:cs typeface="Arial" panose="020B0604020202020204" pitchFamily="34" charset="0"/>
                </a:rPr>
                <a:t>Recognising Need (Perceived Susceptibility &amp; Severity)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NHS information helps individuals recognise symptoms of anxiety and depression and understand their impact on daily life (NHS, 2025). </a:t>
              </a:r>
            </a:p>
            <a:p>
              <a:r>
                <a:rPr lang="en-GB" sz="1200" b="1" dirty="0">
                  <a:latin typeface="Arial" panose="020B0604020202020204" pitchFamily="34" charset="0"/>
                  <a:cs typeface="Arial" panose="020B0604020202020204" pitchFamily="34" charset="0"/>
                </a:rPr>
                <a:t>Highlighting Benefits (Perceived Benefits)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Evidence-based treatments such as Cognitive Behavioural Therapy (CBT) are promoted to improve mental wellbeing, functioning and recovery (NHS England, 2025). </a:t>
              </a:r>
            </a:p>
            <a:p>
              <a:r>
                <a:rPr lang="en-GB" sz="1200" b="1" dirty="0">
                  <a:latin typeface="Arial" panose="020B0604020202020204" pitchFamily="34" charset="0"/>
                  <a:cs typeface="Arial" panose="020B0604020202020204" pitchFamily="34" charset="0"/>
                </a:rPr>
                <a:t>Reducing Barriers (Perceived Barriers)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Free NHS treatment, self-referral options, and online appointments improve accessibility and reduce barriers to support (NHS, 2025). </a:t>
              </a:r>
            </a:p>
            <a:p>
              <a:r>
                <a:rPr lang="en-GB" sz="1200" b="1" dirty="0">
                  <a:latin typeface="Arial" panose="020B0604020202020204" pitchFamily="34" charset="0"/>
                  <a:cs typeface="Arial" panose="020B0604020202020204" pitchFamily="34" charset="0"/>
                </a:rPr>
                <a:t>Encouraging Action (Cues to Action)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GP referrals, NHS websites, mental health campaigns and self-assessment tools encourage individuals to seek help early (NHS, 2025). </a:t>
              </a:r>
            </a:p>
            <a:p>
              <a:r>
                <a:rPr lang="en-GB" sz="1200" b="1" dirty="0">
                  <a:latin typeface="Arial" panose="020B0604020202020204" pitchFamily="34" charset="0"/>
                  <a:cs typeface="Arial" panose="020B0604020202020204" pitchFamily="34" charset="0"/>
                </a:rPr>
                <a:t>Building Confidence (Self-Efficacy)</a:t>
              </a:r>
              <a:endParaRPr lang="en-GB" sz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Therapy equips individuals with coping strategies and skills to manage their mental health independently (Abraham and Sheeran, 2015).</a:t>
              </a:r>
              <a:endParaRPr lang="en-US" sz="1200" kern="120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501413A-41BA-7F8A-05EF-72AB3FD6B3E9}"/>
              </a:ext>
            </a:extLst>
          </p:cNvPr>
          <p:cNvGrpSpPr/>
          <p:nvPr/>
        </p:nvGrpSpPr>
        <p:grpSpPr>
          <a:xfrm>
            <a:off x="7277283" y="1567419"/>
            <a:ext cx="4608500" cy="2218010"/>
            <a:chOff x="0" y="706234"/>
            <a:chExt cx="5570293" cy="1412468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1587DB4A-0F34-289F-F2A0-1B4C1E2C88D5}"/>
                </a:ext>
              </a:extLst>
            </p:cNvPr>
            <p:cNvSpPr/>
            <p:nvPr/>
          </p:nvSpPr>
          <p:spPr>
            <a:xfrm>
              <a:off x="0" y="706234"/>
              <a:ext cx="5570293" cy="1412468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8" name="Rectangle: Rounded Corners 4">
              <a:extLst>
                <a:ext uri="{FF2B5EF4-FFF2-40B4-BE49-F238E27FC236}">
                  <a16:creationId xmlns:a16="http://schemas.microsoft.com/office/drawing/2014/main" id="{104AB90F-DD84-B597-D3D2-6439D221DFC6}"/>
                </a:ext>
              </a:extLst>
            </p:cNvPr>
            <p:cNvSpPr txBox="1"/>
            <p:nvPr/>
          </p:nvSpPr>
          <p:spPr>
            <a:xfrm>
              <a:off x="122936" y="766301"/>
              <a:ext cx="5362053" cy="132972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Success:</a:t>
              </a:r>
            </a:p>
            <a:p>
              <a:pPr marL="171450" lvl="0" indent="-171450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Workforce increased by 13% (11,893 to 13,450 staff) (NHS England, 2023).</a:t>
              </a:r>
            </a:p>
            <a:p>
              <a:pPr marL="171450" lvl="0" indent="-171450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Vacancy rate reduced from 12% to 6.2% (NHS England, 2023). </a:t>
              </a:r>
            </a:p>
            <a:p>
              <a:pPr marL="171450" lvl="0" indent="-171450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Bank and agency staffing decreased by 48% (NHS England, 2023).</a:t>
              </a:r>
              <a:endParaRPr lang="en-US" sz="16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AAC3512-F4CB-85C8-2106-F6C47FD540D4}"/>
              </a:ext>
            </a:extLst>
          </p:cNvPr>
          <p:cNvGrpSpPr/>
          <p:nvPr/>
        </p:nvGrpSpPr>
        <p:grpSpPr>
          <a:xfrm>
            <a:off x="7239765" y="3961436"/>
            <a:ext cx="4646018" cy="1936319"/>
            <a:chOff x="0" y="706234"/>
            <a:chExt cx="5570293" cy="1412468"/>
          </a:xfrm>
        </p:grpSpPr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63B1B4A5-6A17-17A5-D250-BF5FA214F493}"/>
                </a:ext>
              </a:extLst>
            </p:cNvPr>
            <p:cNvSpPr/>
            <p:nvPr/>
          </p:nvSpPr>
          <p:spPr>
            <a:xfrm>
              <a:off x="0" y="706234"/>
              <a:ext cx="5570293" cy="1412468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: Rounded Corners 4">
              <a:extLst>
                <a:ext uri="{FF2B5EF4-FFF2-40B4-BE49-F238E27FC236}">
                  <a16:creationId xmlns:a16="http://schemas.microsoft.com/office/drawing/2014/main" id="{3A001EB6-0C1C-D378-A0DC-7E0AB7BD00EC}"/>
                </a:ext>
              </a:extLst>
            </p:cNvPr>
            <p:cNvSpPr txBox="1"/>
            <p:nvPr/>
          </p:nvSpPr>
          <p:spPr>
            <a:xfrm>
              <a:off x="41370" y="747604"/>
              <a:ext cx="5487553" cy="132972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60960" rIns="60960" bIns="60960" numCol="1" spcCol="1270" anchor="t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Challenges:</a:t>
              </a:r>
            </a:p>
            <a:p>
              <a:pPr marL="285750" lvl="0" indent="-285750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6.2% vacancy rate remains, rising to 7.6% in low-intensity roles (NHS England, 2023). </a:t>
              </a:r>
            </a:p>
            <a:p>
              <a:pPr marL="285750" lvl="0" indent="-285750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Vacancy rates vary between services (0–26.5%) (NHS England, 2023).</a:t>
              </a:r>
            </a:p>
            <a:p>
              <a:pPr marL="285750" lvl="0" indent="-285750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Workforce turnover remains at 14% (NHS England, 2023).</a:t>
              </a:r>
              <a:endParaRPr lang="en-US" sz="16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247223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07EC1-94FB-5C00-99A2-E4F425283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5236" y="496317"/>
            <a:ext cx="7729728" cy="1188720"/>
          </a:xfrm>
        </p:spPr>
        <p:txBody>
          <a:bodyPr/>
          <a:lstStyle/>
          <a:p>
            <a:r>
              <a:rPr lang="en-GB" dirty="0"/>
              <a:t>Service Delivery and Public Health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65454-C00D-11B7-3A7D-8B53C56A6A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1320" y="4832942"/>
            <a:ext cx="4883511" cy="1924811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There is an increasing demand for mental health services (NHS England, 2019).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Workforce shortages and extended waiting times persist (NHS England, 2023).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Digital exclusion can limit access to services for certain population group (NHS England, 2023).</a:t>
            </a:r>
          </a:p>
          <a:p>
            <a:endParaRPr lang="en-GB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B455787-1A78-AABC-6784-208A7416A855}"/>
              </a:ext>
            </a:extLst>
          </p:cNvPr>
          <p:cNvSpPr txBox="1">
            <a:spLocks/>
          </p:cNvSpPr>
          <p:nvPr/>
        </p:nvSpPr>
        <p:spPr>
          <a:xfrm>
            <a:off x="386078" y="1812290"/>
            <a:ext cx="5283201" cy="2893399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9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</a:p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NHS Talking Therapies deliver evidence-based interventions for individuals experiencing anxiety and depression NHS England, 2023).</a:t>
            </a:r>
          </a:p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Community Mental Health Services facilitate recovery by offering integrated models of care (NHS England, 2019).</a:t>
            </a:r>
          </a:p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Digital and telehealth services enhance accessibility and enable timely intervention NHS Website, 2025).</a:t>
            </a:r>
          </a:p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Multidisciplinary teams provide person-centred care tailored to individual needs (NHS England, 2019). </a:t>
            </a:r>
          </a:p>
          <a:p>
            <a:endParaRPr lang="en-GB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3D5EB84-A403-306F-2EE0-ED984A01FEEC}"/>
              </a:ext>
            </a:extLst>
          </p:cNvPr>
          <p:cNvSpPr txBox="1">
            <a:spLocks/>
          </p:cNvSpPr>
          <p:nvPr/>
        </p:nvSpPr>
        <p:spPr>
          <a:xfrm>
            <a:off x="6235702" y="1812289"/>
            <a:ext cx="5570220" cy="314071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Impact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These services promote early intervention and preventive strategies (NHS England, 2023).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They contribute to improved mental wellbeing and overall quality of life (NHS England, 2023)..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These interventions reduce demand on acute and emergency healthcare services (NHS England, 2019).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They align with Sustainable Development Goal 3, which focuses on good health and wellbeing (UN, 2025).</a:t>
            </a:r>
          </a:p>
        </p:txBody>
      </p:sp>
    </p:spTree>
    <p:extLst>
      <p:ext uri="{BB962C8B-B14F-4D97-AF65-F5344CB8AC3E}">
        <p14:creationId xmlns:p14="http://schemas.microsoft.com/office/powerpoint/2010/main" val="1328555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7B3118-79F8-8C70-EE72-1642D02C2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Equity and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57188-D9EA-6FD3-8C9D-835C60E49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805" y="165100"/>
            <a:ext cx="6624224" cy="652779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 and Barriers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Ethnic minority groups frequently encounter reduced access to and less favourable experiences within mental health services (NHS- RHO, 2026).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Individuals residing in socioeconomically deprived areas exhibit higher prevalence rates of mental ill-health (Marmot et al., 2020).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 exclusion restricts access to online and remote mental health support services (NHS England, 2023).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Extended waiting times and workforce shortages negatively impact the quality of mental health care (NHS England, 2023).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Policies and Initiatives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Long Term Plan 2019 (NHS England, 2019).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Core20PLUS5 approach to reducing health inequalities (NHS England, 2021).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Community Mental Health Framework (NHS England, 2019).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Future Recommendations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Expand the provision of culturally competent and inclusive mental health services(NHS- RHO, 2026).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 digital inclusion and develop alternative pathways for accessing mental health support (NHS England, 2023).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Increase the availability of early intervention initiatives and community-based mental health support (NHS England, 2019).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Increase targeted investment in mental health resources for socioeconomically deprived communities (Marmot et al., 2020).</a:t>
            </a:r>
          </a:p>
          <a:p>
            <a:pPr>
              <a:lnSpc>
                <a:spcPct val="90000"/>
              </a:lnSpc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5647659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3530FE0-C542-45A1-BCD8-935787009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51" y="640080"/>
            <a:ext cx="8924024" cy="5200996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543" y="825096"/>
            <a:ext cx="8549640" cy="483096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61E92-A82A-BEAB-6334-8F4D96035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6984" y="1283546"/>
            <a:ext cx="5715917" cy="3914063"/>
          </a:xfrm>
        </p:spPr>
        <p:txBody>
          <a:bodyPr anchor="ctr"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are fundamentally interrelated within the context of health and social care.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Contemporary UK mental health policies and services increasingly prioritise prevention, person-centred care, and the promotion of wellbeing.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Talking Therapies demonstrates the effectiveness of integrated approaches in improving mental health outcomes and overall quality of life.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Despite recent advancements, persistent inequalities in access, socioeconomic deprivation, and digital exclusion continue to hinder effective service delivery.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 3 plays a vital role in advancing equitable, integrated, and sustainable health and social care services in the United Kingdom.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6718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AF433-7649-6C9F-7061-ADFEBCB0A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168" y="1586484"/>
            <a:ext cx="3685032" cy="368503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2300">
                <a:solidFill>
                  <a:srgbClr val="FFFFFF"/>
                </a:solidFill>
              </a:rPr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300351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BD196-D509-C0B6-68E5-60F9DB1CE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545" y="330568"/>
            <a:ext cx="11920909" cy="6673516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Abraham, C. and Sheeran, P. (2015). 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The Health Belief Model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https://www.researchgate.net/publication/290193215_The_Health_Belief_Model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(Accessed: 16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June).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Bronfenbrenner, U. (1979). 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The Ecology of Human Development: Experiments by Nature and Design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https://www.google.co.uk/books/edition/The_Ecology_of_Human_Development/OCmbzWka6xUC?hl=en&amp;gbpv=1&amp;dq=Bronfenbrenner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Dodge, R., Daly, A.P., Huyton, J. and Sanders, L.D. (2012).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The challenge of defining wellbeing. International Journal of Wellbeing.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https://internationaljournalofwellbeing.org/index.php/ijow/article/view/89/238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(Accessed: 28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May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Engel, G.L. (2012). The Need for a New Medical Model: A Challenge for Biomedicine. 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Psychodynamic Psychiatry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40(3), pp.377–396. DOI: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https://doi.org/10.1521/pdps.2012.40.3.377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Gov.uk. (2007).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Act 2007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https://www.legislation.gov.uk/ukpga/2007/12/contents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(Accessed: 15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HSC Public Health Agency. (2026).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strategy – early intervention and prevention.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https://www.publichealth.hscni.net/services-and-teams/public-health-services/health-and-social-wellbeing-improvement/mental-health-0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Boyce, T., Goldblatt, P. and Morrison, J. (2020). 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On.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https://www.health.org.uk/sites/default/files/upload/publications/2020/Health%20Equity%20in%20England_The%20Marmot%20Review%2010%20Years%20On_full%20report.pdf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(Accessed: 28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May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NHS – Race and Health Observatory. (2026). 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NHS - Race and Health Observatory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https://nhsrho.org/news/mental-health-services-must-act-to-reverse-the-traumatic-effects-of-racism/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(Accessed: 16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NHS England (2019). 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The Community Mental Health Framework for Adults and Older Adults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https://www.england.nhs.uk/wp-content/uploads/2019/09/community-mental-health-framework-for-adults-and-older-adults.pdf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(Accessed: 15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June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NHS England (2019). 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The Community Mental Health Framework for Adults and Older Adults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https://www.england.nhs.uk/wp-content/uploads/2019/09/community-mental-health-framework-for-adults-and-older-adults.pdf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(Accessed: 16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NHS England (2021). 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Core20PLUS5 an Approach to Reducing Health Inequalities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https://www.england.nhs.uk/about/equality/equality-hub/national-healthcare-inequalities-improvement-programme/core20plus5/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(Accessed: 16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NHS England (2024). 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NHS England Community Mental Health Services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https://www.england.nhs.uk/mental-health/adults/cmhs/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NHS England (2024). 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Person-centred Care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https://www.hee.nhs.uk/our-work/person-centred-care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(Accessed: 15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NHS England (2024). 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Social Prescribing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https://www.england.nhs.uk/personalisedcare/social-prescribing/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June 2026). 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NHS England. (2019).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NHS Mental Health Implementation Plan 2019/20 – 2023/24.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https://www.england.nhs.uk/wp-content/uploads/2022/07/nhs-mental-health-implementation-plan-2019-20-2023-24.pdf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3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  <a:endParaRPr lang="en-GB" sz="36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5285F3-777C-11F2-6028-6AE4CCB9B5FB}"/>
              </a:ext>
            </a:extLst>
          </p:cNvPr>
          <p:cNvSpPr txBox="1"/>
          <p:nvPr/>
        </p:nvSpPr>
        <p:spPr>
          <a:xfrm>
            <a:off x="135545" y="23149"/>
            <a:ext cx="5011837" cy="3703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33552941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8022DA-FA97-9653-7640-A0D0C3723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D3CAD-7766-F0CA-617B-CF60074DD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36" y="474032"/>
            <a:ext cx="11666267" cy="6383968"/>
          </a:xfrm>
        </p:spPr>
        <p:txBody>
          <a:bodyPr>
            <a:normAutofit fontScale="32500" lnSpcReduction="20000"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Nursing &amp; Midwifery Council. (2024).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Holistic Care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https://www.nmc.org.uk/standards/guidance/holistic-care/?dm_i=129A%2C8GOZE%2C3FMU7W%2CYYL9E%2C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Statistics. (2023).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Personal well-being in the UK: April 2022 to Mrach 2023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 Available at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https://www.ons.gov.uk/peoplepopulationandcommunity/wellbeing/bulletins/measuringnationalwellbeing/latest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28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May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Statistics. (2026).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UK Measures of National Well-being framework user guide.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https://www.ons.gov.uk/peoplepopulationandcommunity/wellbeing/methodologies/ukmeasuresofnationalwellbeinguserguide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28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May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Unfoundation.org. (2015).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 Provide the Opportunity of a Generation.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https://unfoundation.org/blog/post/sustainable-development-goals-provide-the-opportunity-of-a-generation/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28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May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United Nations (2015).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https://sdgs.un.org/2030agenda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United Nations (2025).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Goal 3: Ensure healthy lives and promote well-being for all at all ages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https://sdgs.un.org/goals/goal3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8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United Nations. (1987). 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Report of the World Commission on Environment and Development.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Note by the Secretary- General.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https://digitallibrary.un.org/record/139811?v=pdf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28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May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United Nations. (2015).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United Nations.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https://sdgs.un.org/sites/default/files/publications/21252030%20Agenda%20for%20Sustainable%20Development%20web.pdf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28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May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(1948).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https://www.who.int/about/governance/constitution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28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May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(2018). 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Promoting Health in All Policies and intersectoral action capacities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https://www.who.int/activities/promoting-health-in-all-policies-and-intersectoral-action-capacities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15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(2021).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Comprehensive Mental Health Action Plan 2013-2023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https://iris.who.int/server/api/core/bitstreams/69921758-6229-49ba-bd3d-c24736e35829/content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15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(2022).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Mental Health.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https://www.who.int/news-room/fact-sheets/detail/mental-health-strengthening-our-response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15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June 2026).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(2022).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World mental health report. Transforming mental health for all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 Available at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https://iris.who.int/server/api/core/bitstreams/40e5a13a-fe50-4efa-b56d-6e8cf00d5bfa/content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(Accessed: 28</a:t>
            </a:r>
            <a:r>
              <a:rPr lang="en-GB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May 2026).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19873D-897A-77E2-5756-D24C86680E1D}"/>
              </a:ext>
            </a:extLst>
          </p:cNvPr>
          <p:cNvSpPr txBox="1"/>
          <p:nvPr/>
        </p:nvSpPr>
        <p:spPr>
          <a:xfrm>
            <a:off x="128336" y="104700"/>
            <a:ext cx="2487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Reference:</a:t>
            </a:r>
          </a:p>
        </p:txBody>
      </p:sp>
    </p:spTree>
    <p:extLst>
      <p:ext uri="{BB962C8B-B14F-4D97-AF65-F5344CB8AC3E}">
        <p14:creationId xmlns:p14="http://schemas.microsoft.com/office/powerpoint/2010/main" val="81227686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13179</TotalTime>
  <Words>3057</Words>
  <Application>Microsoft Office PowerPoint</Application>
  <PresentationFormat>Widescreen</PresentationFormat>
  <Paragraphs>193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Abadi</vt:lpstr>
      <vt:lpstr>Aptos</vt:lpstr>
      <vt:lpstr>Arial</vt:lpstr>
      <vt:lpstr>Gill Sans MT</vt:lpstr>
      <vt:lpstr>Parcel</vt:lpstr>
      <vt:lpstr>Integrating Health, Wellbeing and Sustainable Development in Health and Social Care: The Role of Mental Health Services in Promoting Sustainable and Equitable Care</vt:lpstr>
      <vt:lpstr>Introduction </vt:lpstr>
      <vt:lpstr>Defining Health, Wellbeing and Sustainable Development </vt:lpstr>
      <vt:lpstr>Theoretical Perspectives</vt:lpstr>
      <vt:lpstr>Integration of Health and Wellbeing Approaches</vt:lpstr>
      <vt:lpstr>Sustainable Development Goals and Health</vt:lpstr>
      <vt:lpstr>Policy and Governance</vt:lpstr>
      <vt:lpstr>Case Study: NHS Talking Therapies</vt:lpstr>
      <vt:lpstr>Service Delivery and Public Health Impact</vt:lpstr>
      <vt:lpstr>Equity and Access</vt:lpstr>
      <vt:lpstr>Conclusion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Sana Ahmed (2314455)</dc:creator>
  <cp:lastModifiedBy>Sana Ahmed (2314455)</cp:lastModifiedBy>
  <cp:revision>1</cp:revision>
  <dcterms:created xsi:type="dcterms:W3CDTF">2026-06-07T19:35:18Z</dcterms:created>
  <dcterms:modified xsi:type="dcterms:W3CDTF">2026-06-20T17:48:26Z</dcterms:modified>
</cp:coreProperties>
</file>