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C29694D-3BDE-4729-A2E1-C89041E5E061}" v="31" dt="2022-12-01T18:49:39.85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43" d="100"/>
          <a:sy n="43" d="100"/>
        </p:scale>
        <p:origin x="118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yeda begum" userId="5e64bfa8d3704302" providerId="LiveId" clId="{67DC3178-5BE6-4A45-8692-BC6377D5790E}"/>
    <pc:docChg chg="custSel addSld delSld modSld sldOrd">
      <pc:chgData name="syeda begum" userId="5e64bfa8d3704302" providerId="LiveId" clId="{67DC3178-5BE6-4A45-8692-BC6377D5790E}" dt="2022-12-01T19:03:52.892" v="119" actId="478"/>
      <pc:docMkLst>
        <pc:docMk/>
      </pc:docMkLst>
      <pc:sldChg chg="delSp modSp new mod ord">
        <pc:chgData name="syeda begum" userId="5e64bfa8d3704302" providerId="LiveId" clId="{67DC3178-5BE6-4A45-8692-BC6377D5790E}" dt="2022-12-01T19:03:52.892" v="119" actId="478"/>
        <pc:sldMkLst>
          <pc:docMk/>
          <pc:sldMk cId="149626492" sldId="257"/>
        </pc:sldMkLst>
        <pc:spChg chg="del mod">
          <ac:chgData name="syeda begum" userId="5e64bfa8d3704302" providerId="LiveId" clId="{67DC3178-5BE6-4A45-8692-BC6377D5790E}" dt="2022-12-01T19:03:52.892" v="119" actId="478"/>
          <ac:spMkLst>
            <pc:docMk/>
            <pc:sldMk cId="149626492" sldId="257"/>
            <ac:spMk id="2" creationId="{B97EAF1F-6ED2-FABB-F6B8-5C45B54D2364}"/>
          </ac:spMkLst>
        </pc:spChg>
        <pc:spChg chg="mod">
          <ac:chgData name="syeda begum" userId="5e64bfa8d3704302" providerId="LiveId" clId="{67DC3178-5BE6-4A45-8692-BC6377D5790E}" dt="2022-12-01T19:03:43.721" v="117" actId="255"/>
          <ac:spMkLst>
            <pc:docMk/>
            <pc:sldMk cId="149626492" sldId="257"/>
            <ac:spMk id="3" creationId="{B2545D8B-0B15-E246-E9FF-93BE5DD3171D}"/>
          </ac:spMkLst>
        </pc:spChg>
      </pc:sldChg>
      <pc:sldChg chg="addSp delSp modSp new del mod ord">
        <pc:chgData name="syeda begum" userId="5e64bfa8d3704302" providerId="LiveId" clId="{67DC3178-5BE6-4A45-8692-BC6377D5790E}" dt="2022-12-01T18:57:51.424" v="19" actId="47"/>
        <pc:sldMkLst>
          <pc:docMk/>
          <pc:sldMk cId="1578552342" sldId="257"/>
        </pc:sldMkLst>
        <pc:spChg chg="del mod">
          <ac:chgData name="syeda begum" userId="5e64bfa8d3704302" providerId="LiveId" clId="{67DC3178-5BE6-4A45-8692-BC6377D5790E}" dt="2022-12-01T18:57:19.412" v="16" actId="478"/>
          <ac:spMkLst>
            <pc:docMk/>
            <pc:sldMk cId="1578552342" sldId="257"/>
            <ac:spMk id="2" creationId="{29B51DF7-CCA3-11AF-D4FF-AA792CAB41D0}"/>
          </ac:spMkLst>
        </pc:spChg>
        <pc:spChg chg="del mod">
          <ac:chgData name="syeda begum" userId="5e64bfa8d3704302" providerId="LiveId" clId="{67DC3178-5BE6-4A45-8692-BC6377D5790E}" dt="2022-12-01T18:56:50.434" v="4" actId="478"/>
          <ac:spMkLst>
            <pc:docMk/>
            <pc:sldMk cId="1578552342" sldId="257"/>
            <ac:spMk id="3" creationId="{C08A9FE8-BF3E-94C5-9403-420F98AB6E0B}"/>
          </ac:spMkLst>
        </pc:spChg>
        <pc:graphicFrameChg chg="add mod modGraphic">
          <ac:chgData name="syeda begum" userId="5e64bfa8d3704302" providerId="LiveId" clId="{67DC3178-5BE6-4A45-8692-BC6377D5790E}" dt="2022-12-01T18:57:27.796" v="18" actId="14100"/>
          <ac:graphicFrameMkLst>
            <pc:docMk/>
            <pc:sldMk cId="1578552342" sldId="257"/>
            <ac:graphicFrameMk id="4" creationId="{FE5E66C9-611A-3FFD-F6AF-9EB5B18A5DF5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5756FB-E05E-443F-88A1-CFC9063899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4727" y="1597961"/>
            <a:ext cx="9144000" cy="316230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5DA97A-281B-4A77-9D2C-C5E6A860E6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4727" y="4902488"/>
            <a:ext cx="9144000" cy="985075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FD7BAE-E194-4223-BB4E-5E487863F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12/1/2022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21F6C9-7279-4DF8-9462-3EFEFA03F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457072-0A38-49AD-8D0D-0E42DD488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51798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398199-C6CF-4DFF-A750-435F06CC74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F2D5EB-F993-411F-9DBA-971321FC00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A5D216-27F9-4078-8349-ABC9F614A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12/1/2022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84F8A8-FBA7-4F25-ADEA-AF346495D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4609F8-5897-4724-8FA6-3EFDE8F2DD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24730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6C0F0C-7BA8-490D-B4C9-CCE145DCD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6" y="1709738"/>
            <a:ext cx="9143999" cy="3050523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290E61-B837-4BE4-9BC7-6AF706BCCA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4726" y="4902488"/>
            <a:ext cx="9143999" cy="985075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52E15F-E46D-44C6-9FB9-07B0BC545A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12/1/2022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BF6955-3667-4857-B35A-9E12F79886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14B309-D15E-4FA1-9B8D-8C1F3B56C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08958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219AB-91F9-4F80-9B5D-2E6FE925F0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19F334-D0CF-4DFD-BAA9-3ECD639B1F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7362" y="2227809"/>
            <a:ext cx="4942438" cy="394915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5E0B5D-4613-4DA7-BA20-58B19BE8A4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227809"/>
            <a:ext cx="4855265" cy="394915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F311AB-0603-424D-BC42-0CEAB3562B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12/1/2022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3AA2AC-0C5F-4835-BE47-D780C29890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6C54C0-DFDA-4778-9EE8-5E5C30E05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32888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9F3603-5B09-4916-8324-A6BDAB4E06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6" y="365125"/>
            <a:ext cx="9942739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74073C-C15B-4218-9B84-6758955176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4725" y="1681163"/>
            <a:ext cx="491285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116D27-36F6-440B-A9BE-8B9499047C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4726" y="2505075"/>
            <a:ext cx="4912849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12010D-7AC4-4A70-A211-6A29274119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4855265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AE85B5-3350-49A4-86A1-E5DAED4916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4855265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73E874-D08B-4D81-B82D-5DF242E4A1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12/1/2022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174067-0FFA-41C3-A3A6-E8907CC32D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947985-FBC0-4118-8877-2E327F637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07436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E0282-3DE7-4AB9-83AC-AFEDD22AF3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1A7436C-706A-443F-86CD-4444C8281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12/1/2022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B53292-7EA5-45D0-957F-636A44FC0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76F59D-34BB-462C-B506-040B9E982F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30526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BE55245-AB52-41B4-9B28-55E6527DA2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12/1/2022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A73B8AE-58B0-4FDF-8430-9D8D3DD537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9E4D91-8619-43C1-841B-B5F47DE01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37031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5DA660-DF93-4947-B93F-BF118D3B5F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7" y="457200"/>
            <a:ext cx="368729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F0292E-B3E1-4FD6-A7FA-C165BAC21C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5844277" cy="4873625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FB0ECC-817B-4A71-AFB5-FC60A2BC3A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84727" y="2253343"/>
            <a:ext cx="3687298" cy="361564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788E0B-6135-4F59-A35A-2CA1A8BA4E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12/1/2022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0DEF36-4037-4E6D-988F-CC8E3F11C6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5C0D2D-D878-4723-A002-5A601EFB4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53114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5C59D5-B8A1-4C9C-A61F-E082A44330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7" y="720433"/>
            <a:ext cx="3687298" cy="1587337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4CB4F5F-E6E7-45C3-B35C-80F81FB1A5E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5827712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633AB7-4F8E-4A9F-AC15-89E6A6E003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84727" y="2449286"/>
            <a:ext cx="3687298" cy="341970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74B526-866D-4E11-A7F9-081BD4EDF4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12/1/2022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758BF8-E962-4367-8495-62438FDD4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C20AE1-C97D-4E6C-9DB2-B2904C2CF2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50772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89E81-5CFF-4A28-B9C8-5D54E51DF2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8A4CC8-DCB0-4E94-98A7-236E3D1866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D1F802-21C2-44B2-A419-55469D8265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12/1/2022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BDB709-08FF-4C4A-8670-4CCA9146F9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395375-1CC8-4950-8439-877451C42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51328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E8BDF0-A155-454D-B3E2-AD15D0905A6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73242" y="827313"/>
            <a:ext cx="2280557" cy="5061857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244E0D-96EC-4B35-BA5C-5DAFCC7281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27313"/>
            <a:ext cx="8115300" cy="5061857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3ADC4E-9FB1-439F-B0FB-47F47B3421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12/1/2022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EE406-061A-4440-BA75-3B684FC848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6D93CF-F5F3-4897-A51E-47D577FDD3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89416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AE192E3E-68A9-4F36-936C-1C8D0B9EF132}"/>
              </a:ext>
            </a:extLst>
          </p:cNvPr>
          <p:cNvSpPr/>
          <p:nvPr/>
        </p:nvSpPr>
        <p:spPr>
          <a:xfrm>
            <a:off x="8803792" y="345589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F214EB0-7E6D-4536-9350-5CB688B56F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720434"/>
            <a:ext cx="9950103" cy="150737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F5455E-4725-4924-BF7D-2E1FC9E391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7362" y="2427316"/>
            <a:ext cx="9950103" cy="35135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CAD9D9-1A1D-4438-9F3D-E5E58FD72F1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243751" y="6356350"/>
            <a:ext cx="22966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/>
                </a:solidFill>
              </a:defRPr>
            </a:lvl1pPr>
          </a:lstStyle>
          <a:p>
            <a:fld id="{8C28A28C-4C6A-46EA-90C0-4EE0B89CC5C7}" type="datetimeFigureOut">
              <a:rPr lang="en-US" smtClean="0"/>
              <a:pPr/>
              <a:t>12/1/2022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0A827-D7BF-4CA4-8C29-5AE54ADA478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610380" y="1926575"/>
            <a:ext cx="383035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717188-1DE1-4DA5-8161-21179E4ADE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40355" y="6356350"/>
            <a:ext cx="410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/>
                </a:solidFill>
              </a:defRPr>
            </a:lvl1pPr>
          </a:lstStyle>
          <a:p>
            <a:fld id="{5DEF7F31-0B8A-474A-B86C-91F3817543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19801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05" r:id="rId6"/>
    <p:sldLayoutId id="2147483701" r:id="rId7"/>
    <p:sldLayoutId id="2147483702" r:id="rId8"/>
    <p:sldLayoutId id="2147483703" r:id="rId9"/>
    <p:sldLayoutId id="2147483704" r:id="rId10"/>
    <p:sldLayoutId id="2147483706" r:id="rId11"/>
  </p:sldLayoutIdLst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3200" b="1" kern="120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5486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82296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545D8B-0B15-E246-E9FF-93BE5DD317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200" b="1" dirty="0"/>
              <a:t>Syeda Nessa Begum</a:t>
            </a:r>
          </a:p>
          <a:p>
            <a:pPr algn="ctr"/>
            <a:r>
              <a:rPr lang="en-US" sz="3200" b="1" dirty="0"/>
              <a:t>ID 2109894</a:t>
            </a:r>
          </a:p>
          <a:p>
            <a:pPr algn="ctr"/>
            <a:r>
              <a:rPr lang="en-US" sz="3200" b="1" dirty="0"/>
              <a:t>BMIH5003</a:t>
            </a:r>
          </a:p>
          <a:p>
            <a:pPr algn="ctr"/>
            <a:r>
              <a:rPr lang="en-US" sz="3200" b="1" dirty="0"/>
              <a:t>Lecturer Rodrigo Aguilera 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1496264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3" name="Rectangle 1052">
            <a:extLst>
              <a:ext uri="{FF2B5EF4-FFF2-40B4-BE49-F238E27FC236}">
                <a16:creationId xmlns:a16="http://schemas.microsoft.com/office/drawing/2014/main" id="{998D6E90-577B-4973-B60A-2700290E68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0851F9-D766-025A-87A6-9D516223C6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1042" y="2251719"/>
            <a:ext cx="6723503" cy="3710316"/>
          </a:xfrm>
        </p:spPr>
        <p:txBody>
          <a:bodyPr anchor="t">
            <a:normAutofit/>
          </a:bodyPr>
          <a:lstStyle/>
          <a:p>
            <a:r>
              <a:rPr lang="en-US" sz="2400" dirty="0"/>
              <a:t>1.</a:t>
            </a:r>
            <a:r>
              <a:rPr lang="es-ES" sz="2400" dirty="0"/>
              <a:t> </a:t>
            </a:r>
            <a:r>
              <a:rPr lang="es-ES" sz="2000" dirty="0"/>
              <a:t>Desayuno inglés completo (salchichas,   huevos, frijoles, tocino, tomate). $12.99</a:t>
            </a:r>
            <a:br>
              <a:rPr lang="en-US" sz="2000" dirty="0"/>
            </a:br>
            <a:br>
              <a:rPr lang="en-US" sz="2400" dirty="0"/>
            </a:br>
            <a:r>
              <a:rPr lang="en-US" sz="2400" dirty="0"/>
              <a:t>2. </a:t>
            </a:r>
            <a:r>
              <a:rPr lang="en-US" sz="2000" dirty="0"/>
              <a:t>Churros con chocolate. $5.99</a:t>
            </a:r>
            <a:br>
              <a:rPr lang="en-US" sz="2000" dirty="0"/>
            </a:br>
            <a:br>
              <a:rPr lang="en-US" sz="2000" dirty="0"/>
            </a:br>
            <a:r>
              <a:rPr lang="en-US" sz="2400" dirty="0"/>
              <a:t>3</a:t>
            </a:r>
            <a:r>
              <a:rPr lang="en-US" sz="2000" dirty="0"/>
              <a:t>.</a:t>
            </a:r>
            <a:r>
              <a:rPr lang="es-ES" sz="2000" dirty="0"/>
              <a:t> tortilla de huevo con tostada de queso.$8.99</a:t>
            </a:r>
            <a:br>
              <a:rPr lang="en-US" sz="2000" dirty="0"/>
            </a:br>
            <a:br>
              <a:rPr lang="en-US" sz="2000" dirty="0"/>
            </a:br>
            <a:r>
              <a:rPr lang="en-US" sz="2400" dirty="0"/>
              <a:t>4.</a:t>
            </a:r>
            <a:r>
              <a:rPr lang="es-ES" sz="2400" dirty="0"/>
              <a:t> </a:t>
            </a:r>
            <a:r>
              <a:rPr lang="es-ES" sz="2000" dirty="0"/>
              <a:t>Panqueques con sirope de arce y fresas. $7.99</a:t>
            </a:r>
            <a:endParaRPr lang="en-GB" sz="2000" dirty="0"/>
          </a:p>
        </p:txBody>
      </p:sp>
      <p:sp>
        <p:nvSpPr>
          <p:cNvPr id="1055" name="Freeform: Shape 1054">
            <a:extLst>
              <a:ext uri="{FF2B5EF4-FFF2-40B4-BE49-F238E27FC236}">
                <a16:creationId xmlns:a16="http://schemas.microsoft.com/office/drawing/2014/main" id="{3FA95682-BEE6-4B33-BA34-7E7BE49782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03792" y="345589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952D8941-8B19-C132-E739-8CA77E732F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173500"/>
            <a:ext cx="3087412" cy="1543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B15C1E31-27D4-56F6-3B99-254706119F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1486" y="537585"/>
            <a:ext cx="3632379" cy="2421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ee the source image">
            <a:extLst>
              <a:ext uri="{FF2B5EF4-FFF2-40B4-BE49-F238E27FC236}">
                <a16:creationId xmlns:a16="http://schemas.microsoft.com/office/drawing/2014/main" id="{42426639-1E48-B884-450E-A24AFD422E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5587" y="3568986"/>
            <a:ext cx="3734581" cy="2094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9BF0374-2011-5140-58AA-69459E3CCD21}"/>
              </a:ext>
            </a:extLst>
          </p:cNvPr>
          <p:cNvSpPr txBox="1"/>
          <p:nvPr/>
        </p:nvSpPr>
        <p:spPr>
          <a:xfrm>
            <a:off x="3449002" y="895965"/>
            <a:ext cx="40743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u="sng" dirty="0"/>
              <a:t>Menu De </a:t>
            </a:r>
            <a:r>
              <a:rPr lang="en-US" sz="3200" b="1" u="sng" dirty="0" err="1"/>
              <a:t>Desayuno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2687947473"/>
      </p:ext>
    </p:extLst>
  </p:cSld>
  <p:clrMapOvr>
    <a:masterClrMapping/>
  </p:clrMapOvr>
</p:sld>
</file>

<file path=ppt/theme/theme1.xml><?xml version="1.0" encoding="utf-8"?>
<a:theme xmlns:a="http://schemas.openxmlformats.org/drawingml/2006/main" name="BlocksVTI">
  <a:themeElements>
    <a:clrScheme name="Blocks">
      <a:dk1>
        <a:sysClr val="windowText" lastClr="000000"/>
      </a:dk1>
      <a:lt1>
        <a:sysClr val="window" lastClr="FFFFFF"/>
      </a:lt1>
      <a:dk2>
        <a:srgbClr val="1B3843"/>
      </a:dk2>
      <a:lt2>
        <a:srgbClr val="F2F3F1"/>
      </a:lt2>
      <a:accent1>
        <a:srgbClr val="7A8592"/>
      </a:accent1>
      <a:accent2>
        <a:srgbClr val="8C8C96"/>
      </a:accent2>
      <a:accent3>
        <a:srgbClr val="7A6C76"/>
      </a:accent3>
      <a:accent4>
        <a:srgbClr val="A7AA9D"/>
      </a:accent4>
      <a:accent5>
        <a:srgbClr val="63787F"/>
      </a:accent5>
      <a:accent6>
        <a:srgbClr val="889DA5"/>
      </a:accent6>
      <a:hlink>
        <a:srgbClr val="71819B"/>
      </a:hlink>
      <a:folHlink>
        <a:srgbClr val="7E8B85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cksVTI" id="{31656FE6-20D8-4105-85EA-706EC9332BE9}" vid="{039DFFC9-9B25-4063-9235-B287A446F50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67</Words>
  <Application>Microsoft Office PowerPoint</Application>
  <PresentationFormat>Widescreen</PresentationFormat>
  <Paragraphs>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Avenir Next LT Pro</vt:lpstr>
      <vt:lpstr>Avenir Next LT Pro Light</vt:lpstr>
      <vt:lpstr>BlocksVTI</vt:lpstr>
      <vt:lpstr>PowerPoint Presentation</vt:lpstr>
      <vt:lpstr>1. Desayuno inglés completo (salchichas,   huevos, frijoles, tocino, tomate). $12.99  2. Churros con chocolate. $5.99  3. tortilla de huevo con tostada de queso.$8.99  4. Panqueques con sirope de arce y fresas. $7.99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1. Desayuno inglés completo (salchichas,   huevos, frijoles, tocino, tomate). $12.99  2. Churros con chocolate. $5.99  3. tortilla de huevo con tostada de queso.$8.99  4. Panqueques con sirope de arce y fresas. $7.99</dc:title>
  <dc:creator>syeda begum</dc:creator>
  <cp:lastModifiedBy>syeda begum</cp:lastModifiedBy>
  <cp:revision>1</cp:revision>
  <dcterms:created xsi:type="dcterms:W3CDTF">2022-12-01T18:11:50Z</dcterms:created>
  <dcterms:modified xsi:type="dcterms:W3CDTF">2022-12-01T19:03:58Z</dcterms:modified>
</cp:coreProperties>
</file>