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28E185-215C-7102-51AE-938A8FAAE9C4}" v="66" dt="2026-06-06T11:31:20.873"/>
    <p1510:client id="{0F9449F4-8292-D230-A74A-A1B43E6AFAFF}" v="406" dt="2026-06-07T23:49:27.053"/>
    <p1510:client id="{5F242B13-4BCC-45F7-3CEF-D70D720D4FD7}" v="105" dt="2026-06-07T21:27:35.126"/>
    <p1510:client id="{9B594CB8-3DD2-AA3B-F7AF-B8CE2EE9EC56}" v="1601" dt="2026-06-07T22:48:50.654"/>
    <p1510:client id="{E8490F6A-8C11-4F76-B5EC-06DF58B9D413}" v="1" dt="2026-06-07T21:00:17.0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rina Begum (2542797)" userId="S::2542797@student.uwtsd.ac.uk::77ed9b6e-0f6c-49c8-80d1-4d81149fc64b" providerId="AD" clId="Web-{0528E185-215C-7102-51AE-938A8FAAE9C4}"/>
    <pc:docChg chg="addSld modSld">
      <pc:chgData name="Zarina Begum (2542797)" userId="S::2542797@student.uwtsd.ac.uk::77ed9b6e-0f6c-49c8-80d1-4d81149fc64b" providerId="AD" clId="Web-{0528E185-215C-7102-51AE-938A8FAAE9C4}" dt="2026-06-06T11:31:20.873" v="207" actId="14100"/>
      <pc:docMkLst>
        <pc:docMk/>
      </pc:docMkLst>
      <pc:sldChg chg="addSp delSp modSp">
        <pc:chgData name="Zarina Begum (2542797)" userId="S::2542797@student.uwtsd.ac.uk::77ed9b6e-0f6c-49c8-80d1-4d81149fc64b" providerId="AD" clId="Web-{0528E185-215C-7102-51AE-938A8FAAE9C4}" dt="2026-06-06T10:54:00.450" v="160" actId="20577"/>
        <pc:sldMkLst>
          <pc:docMk/>
          <pc:sldMk cId="297946031" sldId="258"/>
        </pc:sldMkLst>
        <pc:spChg chg="mod">
          <ac:chgData name="Zarina Begum (2542797)" userId="S::2542797@student.uwtsd.ac.uk::77ed9b6e-0f6c-49c8-80d1-4d81149fc64b" providerId="AD" clId="Web-{0528E185-215C-7102-51AE-938A8FAAE9C4}" dt="2026-06-06T10:04:39.201" v="142" actId="20577"/>
          <ac:spMkLst>
            <pc:docMk/>
            <pc:sldMk cId="297946031" sldId="258"/>
            <ac:spMk id="3" creationId="{C843E61B-024C-54D9-80D7-FDF9D09AD45B}"/>
          </ac:spMkLst>
        </pc:spChg>
        <pc:spChg chg="del">
          <ac:chgData name="Zarina Begum (2542797)" userId="S::2542797@student.uwtsd.ac.uk::77ed9b6e-0f6c-49c8-80d1-4d81149fc64b" providerId="AD" clId="Web-{0528E185-215C-7102-51AE-938A8FAAE9C4}" dt="2026-06-06T09:59:35.708" v="0"/>
          <ac:spMkLst>
            <pc:docMk/>
            <pc:sldMk cId="297946031" sldId="258"/>
            <ac:spMk id="5" creationId="{02A991B9-7783-3446-9491-8BF5B9175B1E}"/>
          </ac:spMkLst>
        </pc:spChg>
        <pc:graphicFrameChg chg="add mod modGraphic">
          <ac:chgData name="Zarina Begum (2542797)" userId="S::2542797@student.uwtsd.ac.uk::77ed9b6e-0f6c-49c8-80d1-4d81149fc64b" providerId="AD" clId="Web-{0528E185-215C-7102-51AE-938A8FAAE9C4}" dt="2026-06-06T10:54:00.450" v="160" actId="20577"/>
          <ac:graphicFrameMkLst>
            <pc:docMk/>
            <pc:sldMk cId="297946031" sldId="258"/>
            <ac:graphicFrameMk id="4" creationId="{AB241CDC-33F9-15D1-20E3-FA94E2C1C195}"/>
          </ac:graphicFrameMkLst>
        </pc:graphicFrameChg>
      </pc:sldChg>
      <pc:sldChg chg="addSp delSp modSp new">
        <pc:chgData name="Zarina Begum (2542797)" userId="S::2542797@student.uwtsd.ac.uk::77ed9b6e-0f6c-49c8-80d1-4d81149fc64b" providerId="AD" clId="Web-{0528E185-215C-7102-51AE-938A8FAAE9C4}" dt="2026-06-06T11:31:20.873" v="207" actId="14100"/>
        <pc:sldMkLst>
          <pc:docMk/>
          <pc:sldMk cId="710792910" sldId="259"/>
        </pc:sldMkLst>
        <pc:spChg chg="mod">
          <ac:chgData name="Zarina Begum (2542797)" userId="S::2542797@student.uwtsd.ac.uk::77ed9b6e-0f6c-49c8-80d1-4d81149fc64b" providerId="AD" clId="Web-{0528E185-215C-7102-51AE-938A8FAAE9C4}" dt="2026-06-06T11:27:23.676" v="189" actId="1076"/>
          <ac:spMkLst>
            <pc:docMk/>
            <pc:sldMk cId="710792910" sldId="259"/>
            <ac:spMk id="2" creationId="{DEA2115D-BB89-24FC-6152-84BE8F3AD580}"/>
          </ac:spMkLst>
        </pc:spChg>
        <pc:spChg chg="del">
          <ac:chgData name="Zarina Begum (2542797)" userId="S::2542797@student.uwtsd.ac.uk::77ed9b6e-0f6c-49c8-80d1-4d81149fc64b" providerId="AD" clId="Web-{0528E185-215C-7102-51AE-938A8FAAE9C4}" dt="2026-06-06T11:26:29.346" v="183"/>
          <ac:spMkLst>
            <pc:docMk/>
            <pc:sldMk cId="710792910" sldId="259"/>
            <ac:spMk id="3" creationId="{22025C47-95E8-69E0-1A52-126E93C33DC3}"/>
          </ac:spMkLst>
        </pc:spChg>
        <pc:spChg chg="add del mod">
          <ac:chgData name="Zarina Begum (2542797)" userId="S::2542797@student.uwtsd.ac.uk::77ed9b6e-0f6c-49c8-80d1-4d81149fc64b" providerId="AD" clId="Web-{0528E185-215C-7102-51AE-938A8FAAE9C4}" dt="2026-06-06T11:27:06.613" v="185"/>
          <ac:spMkLst>
            <pc:docMk/>
            <pc:sldMk cId="710792910" sldId="259"/>
            <ac:spMk id="6" creationId="{7D83F739-5E2D-1CF3-1546-E65C4A2836DE}"/>
          </ac:spMkLst>
        </pc:spChg>
        <pc:spChg chg="add mod">
          <ac:chgData name="Zarina Begum (2542797)" userId="S::2542797@student.uwtsd.ac.uk::77ed9b6e-0f6c-49c8-80d1-4d81149fc64b" providerId="AD" clId="Web-{0528E185-215C-7102-51AE-938A8FAAE9C4}" dt="2026-06-06T11:30:35.247" v="202" actId="20577"/>
          <ac:spMkLst>
            <pc:docMk/>
            <pc:sldMk cId="710792910" sldId="259"/>
            <ac:spMk id="8" creationId="{646B7B8C-D595-38B6-031F-18E1FAC6494D}"/>
          </ac:spMkLst>
        </pc:spChg>
        <pc:picChg chg="add del mod ord">
          <ac:chgData name="Zarina Begum (2542797)" userId="S::2542797@student.uwtsd.ac.uk::77ed9b6e-0f6c-49c8-80d1-4d81149fc64b" providerId="AD" clId="Web-{0528E185-215C-7102-51AE-938A8FAAE9C4}" dt="2026-06-06T11:26:34.924" v="184"/>
          <ac:picMkLst>
            <pc:docMk/>
            <pc:sldMk cId="710792910" sldId="259"/>
            <ac:picMk id="4" creationId="{A588D95A-875A-6ECA-F0E4-2456EFD4B726}"/>
          </ac:picMkLst>
        </pc:picChg>
        <pc:picChg chg="add mod ord modCrop">
          <ac:chgData name="Zarina Begum (2542797)" userId="S::2542797@student.uwtsd.ac.uk::77ed9b6e-0f6c-49c8-80d1-4d81149fc64b" providerId="AD" clId="Web-{0528E185-215C-7102-51AE-938A8FAAE9C4}" dt="2026-06-06T11:31:20.873" v="207" actId="14100"/>
          <ac:picMkLst>
            <pc:docMk/>
            <pc:sldMk cId="710792910" sldId="259"/>
            <ac:picMk id="7" creationId="{2C0F7346-EAA3-FB7C-9BC1-5F196CC7164A}"/>
          </ac:picMkLst>
        </pc:picChg>
      </pc:sldChg>
    </pc:docChg>
  </pc:docChgLst>
  <pc:docChgLst>
    <pc:chgData name="Zarina Begum (2542797)" userId="S::2542797@student.uwtsd.ac.uk::77ed9b6e-0f6c-49c8-80d1-4d81149fc64b" providerId="AD" clId="Web-{0F9449F4-8292-D230-A74A-A1B43E6AFAFF}"/>
    <pc:docChg chg="addSld modSld">
      <pc:chgData name="Zarina Begum (2542797)" userId="S::2542797@student.uwtsd.ac.uk::77ed9b6e-0f6c-49c8-80d1-4d81149fc64b" providerId="AD" clId="Web-{0F9449F4-8292-D230-A74A-A1B43E6AFAFF}" dt="2026-06-07T23:49:27.053" v="402" actId="20577"/>
      <pc:docMkLst>
        <pc:docMk/>
      </pc:docMkLst>
      <pc:sldChg chg="modSp addAnim modAnim">
        <pc:chgData name="Zarina Begum (2542797)" userId="S::2542797@student.uwtsd.ac.uk::77ed9b6e-0f6c-49c8-80d1-4d81149fc64b" providerId="AD" clId="Web-{0F9449F4-8292-D230-A74A-A1B43E6AFAFF}" dt="2026-06-07T23:02:37.224" v="28" actId="20577"/>
        <pc:sldMkLst>
          <pc:docMk/>
          <pc:sldMk cId="2430980291" sldId="262"/>
        </pc:sldMkLst>
        <pc:spChg chg="mod">
          <ac:chgData name="Zarina Begum (2542797)" userId="S::2542797@student.uwtsd.ac.uk::77ed9b6e-0f6c-49c8-80d1-4d81149fc64b" providerId="AD" clId="Web-{0F9449F4-8292-D230-A74A-A1B43E6AFAFF}" dt="2026-06-07T22:57:06.163" v="0" actId="1076"/>
          <ac:spMkLst>
            <pc:docMk/>
            <pc:sldMk cId="2430980291" sldId="262"/>
            <ac:spMk id="2" creationId="{25A67260-7513-129B-541E-13BCE99F0D18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02:10.895" v="23" actId="20577"/>
          <ac:spMkLst>
            <pc:docMk/>
            <pc:sldMk cId="2430980291" sldId="262"/>
            <ac:spMk id="14" creationId="{34246708-47CF-2814-AA7C-87FDE563D665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02:37.224" v="28" actId="20577"/>
          <ac:spMkLst>
            <pc:docMk/>
            <pc:sldMk cId="2430980291" sldId="262"/>
            <ac:spMk id="19" creationId="{591B80F7-7962-BC63-403E-F71C032F7557}"/>
          </ac:spMkLst>
        </pc:spChg>
        <pc:picChg chg="mod">
          <ac:chgData name="Zarina Begum (2542797)" userId="S::2542797@student.uwtsd.ac.uk::77ed9b6e-0f6c-49c8-80d1-4d81149fc64b" providerId="AD" clId="Web-{0F9449F4-8292-D230-A74A-A1B43E6AFAFF}" dt="2026-06-07T22:58:57.888" v="6" actId="1076"/>
          <ac:picMkLst>
            <pc:docMk/>
            <pc:sldMk cId="2430980291" sldId="262"/>
            <ac:picMk id="10" creationId="{F4C9EFCF-9FAF-161E-36B6-582EAB39AF10}"/>
          </ac:picMkLst>
        </pc:picChg>
        <pc:picChg chg="mod">
          <ac:chgData name="Zarina Begum (2542797)" userId="S::2542797@student.uwtsd.ac.uk::77ed9b6e-0f6c-49c8-80d1-4d81149fc64b" providerId="AD" clId="Web-{0F9449F4-8292-D230-A74A-A1B43E6AFAFF}" dt="2026-06-07T22:57:06.178" v="2" actId="1076"/>
          <ac:picMkLst>
            <pc:docMk/>
            <pc:sldMk cId="2430980291" sldId="262"/>
            <ac:picMk id="11" creationId="{B5F16CFF-1650-8FCA-85D3-EC67D772275B}"/>
          </ac:picMkLst>
        </pc:picChg>
      </pc:sldChg>
      <pc:sldChg chg="addSp modSp new mod modTransition modClrScheme addAnim modAnim chgLayout">
        <pc:chgData name="Zarina Begum (2542797)" userId="S::2542797@student.uwtsd.ac.uk::77ed9b6e-0f6c-49c8-80d1-4d81149fc64b" providerId="AD" clId="Web-{0F9449F4-8292-D230-A74A-A1B43E6AFAFF}" dt="2026-06-07T23:23:05.125" v="241"/>
        <pc:sldMkLst>
          <pc:docMk/>
          <pc:sldMk cId="3003513154" sldId="263"/>
        </pc:sldMkLst>
        <pc:spChg chg="mod">
          <ac:chgData name="Zarina Begum (2542797)" userId="S::2542797@student.uwtsd.ac.uk::77ed9b6e-0f6c-49c8-80d1-4d81149fc64b" providerId="AD" clId="Web-{0F9449F4-8292-D230-A74A-A1B43E6AFAFF}" dt="2026-06-07T23:13:49.751" v="219" actId="20577"/>
          <ac:spMkLst>
            <pc:docMk/>
            <pc:sldMk cId="3003513154" sldId="263"/>
            <ac:spMk id="2" creationId="{8B413969-EA7A-BFC2-CA38-02F7D19DB51D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21:17.982" v="237" actId="14100"/>
          <ac:spMkLst>
            <pc:docMk/>
            <pc:sldMk cId="3003513154" sldId="263"/>
            <ac:spMk id="3" creationId="{991535E7-F60E-1AB6-E962-B57862B0DB44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12:07.367" v="212"/>
          <ac:spMkLst>
            <pc:docMk/>
            <pc:sldMk cId="3003513154" sldId="263"/>
            <ac:spMk id="4" creationId="{4214EFE7-5D58-BE45-E620-8BEE485B19B5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12:07.367" v="212"/>
          <ac:spMkLst>
            <pc:docMk/>
            <pc:sldMk cId="3003513154" sldId="263"/>
            <ac:spMk id="5" creationId="{4C9C19F3-F50A-C91F-34EC-63FB02A1572F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12:07.367" v="212"/>
          <ac:spMkLst>
            <pc:docMk/>
            <pc:sldMk cId="3003513154" sldId="263"/>
            <ac:spMk id="6" creationId="{07B991EC-3C68-4C86-7266-BFC2F186EEAD}"/>
          </ac:spMkLst>
        </pc:spChg>
        <pc:picChg chg="add mod ord">
          <ac:chgData name="Zarina Begum (2542797)" userId="S::2542797@student.uwtsd.ac.uk::77ed9b6e-0f6c-49c8-80d1-4d81149fc64b" providerId="AD" clId="Web-{0F9449F4-8292-D230-A74A-A1B43E6AFAFF}" dt="2026-06-07T23:21:13.748" v="236" actId="14100"/>
          <ac:picMkLst>
            <pc:docMk/>
            <pc:sldMk cId="3003513154" sldId="263"/>
            <ac:picMk id="7" creationId="{52F4D30F-062B-5082-C6D6-14D6DE7119CD}"/>
          </ac:picMkLst>
        </pc:picChg>
      </pc:sldChg>
      <pc:sldChg chg="modSp new">
        <pc:chgData name="Zarina Begum (2542797)" userId="S::2542797@student.uwtsd.ac.uk::77ed9b6e-0f6c-49c8-80d1-4d81149fc64b" providerId="AD" clId="Web-{0F9449F4-8292-D230-A74A-A1B43E6AFAFF}" dt="2026-06-07T23:49:27.053" v="402" actId="20577"/>
        <pc:sldMkLst>
          <pc:docMk/>
          <pc:sldMk cId="2631163247" sldId="264"/>
        </pc:sldMkLst>
        <pc:spChg chg="mod">
          <ac:chgData name="Zarina Begum (2542797)" userId="S::2542797@student.uwtsd.ac.uk::77ed9b6e-0f6c-49c8-80d1-4d81149fc64b" providerId="AD" clId="Web-{0F9449F4-8292-D230-A74A-A1B43E6AFAFF}" dt="2026-06-07T23:25:02.127" v="256" actId="20577"/>
          <ac:spMkLst>
            <pc:docMk/>
            <pc:sldMk cId="2631163247" sldId="264"/>
            <ac:spMk id="2" creationId="{72DEC550-AAB6-9250-43A1-894C896B00DA}"/>
          </ac:spMkLst>
        </pc:spChg>
        <pc:spChg chg="mod">
          <ac:chgData name="Zarina Begum (2542797)" userId="S::2542797@student.uwtsd.ac.uk::77ed9b6e-0f6c-49c8-80d1-4d81149fc64b" providerId="AD" clId="Web-{0F9449F4-8292-D230-A74A-A1B43E6AFAFF}" dt="2026-06-07T23:49:27.053" v="402" actId="20577"/>
          <ac:spMkLst>
            <pc:docMk/>
            <pc:sldMk cId="2631163247" sldId="264"/>
            <ac:spMk id="3" creationId="{0E037131-75E4-7B4C-03FA-03973AAD4BA0}"/>
          </ac:spMkLst>
        </pc:spChg>
      </pc:sldChg>
    </pc:docChg>
  </pc:docChgLst>
  <pc:docChgLst>
    <pc:chgData name="Zarina Begum (2542797)" userId="S::2542797@student.uwtsd.ac.uk::77ed9b6e-0f6c-49c8-80d1-4d81149fc64b" providerId="AD" clId="Web-{C8ED1F85-6982-F7E1-7AAD-0DFBBF4B670F}"/>
    <pc:docChg chg="modSld addMainMaster delMainMaster">
      <pc:chgData name="Zarina Begum (2542797)" userId="S::2542797@student.uwtsd.ac.uk::77ed9b6e-0f6c-49c8-80d1-4d81149fc64b" providerId="AD" clId="Web-{C8ED1F85-6982-F7E1-7AAD-0DFBBF4B670F}" dt="2026-05-31T20:41:20.972" v="159"/>
      <pc:docMkLst>
        <pc:docMk/>
      </pc:docMkLst>
      <pc:sldChg chg="addSp delSp modSp mod modTransition setBg modClrScheme addAnim delAnim chgLayout">
        <pc:chgData name="Zarina Begum (2542797)" userId="S::2542797@student.uwtsd.ac.uk::77ed9b6e-0f6c-49c8-80d1-4d81149fc64b" providerId="AD" clId="Web-{C8ED1F85-6982-F7E1-7AAD-0DFBBF4B670F}" dt="2026-05-31T20:41:20.972" v="159"/>
        <pc:sldMkLst>
          <pc:docMk/>
          <pc:sldMk cId="109857222" sldId="256"/>
        </pc:sldMkLst>
        <pc:spChg chg="mod ord">
          <ac:chgData name="Zarina Begum (2542797)" userId="S::2542797@student.uwtsd.ac.uk::77ed9b6e-0f6c-49c8-80d1-4d81149fc64b" providerId="AD" clId="Web-{C8ED1F85-6982-F7E1-7AAD-0DFBBF4B670F}" dt="2026-05-31T20:41:20.972" v="15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Zarina Begum (2542797)" userId="S::2542797@student.uwtsd.ac.uk::77ed9b6e-0f6c-49c8-80d1-4d81149fc64b" providerId="AD" clId="Web-{C8ED1F85-6982-F7E1-7AAD-0DFBBF4B670F}" dt="2026-05-31T20:41:20.972" v="159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Zarina Begum (2542797)" userId="S::2542797@student.uwtsd.ac.uk::77ed9b6e-0f6c-49c8-80d1-4d81149fc64b" providerId="AD" clId="Web-{C8ED1F85-6982-F7E1-7AAD-0DFBBF4B670F}" dt="2026-05-31T20:41:20.972" v="159"/>
          <ac:picMkLst>
            <pc:docMk/>
            <pc:sldMk cId="109857222" sldId="256"/>
            <ac:picMk id="7" creationId="{A6146646-37FE-0D2F-DAB2-1F351CB4A4B0}"/>
          </ac:picMkLst>
        </pc:picChg>
      </pc:sldChg>
    </pc:docChg>
  </pc:docChgLst>
  <pc:docChgLst>
    <pc:chgData name="Zarina Begum (2542797)" userId="S::2542797@student.uwtsd.ac.uk::77ed9b6e-0f6c-49c8-80d1-4d81149fc64b" providerId="AD" clId="Web-{5F242B13-4BCC-45F7-3CEF-D70D720D4FD7}"/>
    <pc:docChg chg="modSld">
      <pc:chgData name="Zarina Begum (2542797)" userId="S::2542797@student.uwtsd.ac.uk::77ed9b6e-0f6c-49c8-80d1-4d81149fc64b" providerId="AD" clId="Web-{5F242B13-4BCC-45F7-3CEF-D70D720D4FD7}" dt="2026-06-07T21:27:35.126" v="102" actId="20577"/>
      <pc:docMkLst>
        <pc:docMk/>
      </pc:docMkLst>
      <pc:sldChg chg="addSp delSp modSp">
        <pc:chgData name="Zarina Begum (2542797)" userId="S::2542797@student.uwtsd.ac.uk::77ed9b6e-0f6c-49c8-80d1-4d81149fc64b" providerId="AD" clId="Web-{5F242B13-4BCC-45F7-3CEF-D70D720D4FD7}" dt="2026-06-07T21:27:35.126" v="102" actId="20577"/>
        <pc:sldMkLst>
          <pc:docMk/>
          <pc:sldMk cId="710792910" sldId="259"/>
        </pc:sldMkLst>
        <pc:spChg chg="mod">
          <ac:chgData name="Zarina Begum (2542797)" userId="S::2542797@student.uwtsd.ac.uk::77ed9b6e-0f6c-49c8-80d1-4d81149fc64b" providerId="AD" clId="Web-{5F242B13-4BCC-45F7-3CEF-D70D720D4FD7}" dt="2026-06-07T21:27:35.126" v="102" actId="20577"/>
          <ac:spMkLst>
            <pc:docMk/>
            <pc:sldMk cId="710792910" sldId="259"/>
            <ac:spMk id="2" creationId="{DEA2115D-BB89-24FC-6152-84BE8F3AD580}"/>
          </ac:spMkLst>
        </pc:spChg>
        <pc:spChg chg="add del">
          <ac:chgData name="Zarina Begum (2542797)" userId="S::2542797@student.uwtsd.ac.uk::77ed9b6e-0f6c-49c8-80d1-4d81149fc64b" providerId="AD" clId="Web-{5F242B13-4BCC-45F7-3CEF-D70D720D4FD7}" dt="2026-06-07T21:03:48.840" v="4"/>
          <ac:spMkLst>
            <pc:docMk/>
            <pc:sldMk cId="710792910" sldId="259"/>
            <ac:spMk id="3" creationId="{68CF8234-7A85-6543-FCFB-8C6C272713E7}"/>
          </ac:spMkLst>
        </pc:spChg>
        <pc:picChg chg="mod">
          <ac:chgData name="Zarina Begum (2542797)" userId="S::2542797@student.uwtsd.ac.uk::77ed9b6e-0f6c-49c8-80d1-4d81149fc64b" providerId="AD" clId="Web-{5F242B13-4BCC-45F7-3CEF-D70D720D4FD7}" dt="2026-06-07T21:25:49.090" v="96" actId="1076"/>
          <ac:picMkLst>
            <pc:docMk/>
            <pc:sldMk cId="710792910" sldId="259"/>
            <ac:picMk id="7" creationId="{2C0F7346-EAA3-FB7C-9BC1-5F196CC7164A}"/>
          </ac:picMkLst>
        </pc:picChg>
      </pc:sldChg>
    </pc:docChg>
  </pc:docChgLst>
  <pc:docChgLst>
    <pc:chgData name="Zarina Begum (2542797)" userId="S::2542797@student.uwtsd.ac.uk::77ed9b6e-0f6c-49c8-80d1-4d81149fc64b" providerId="AD" clId="Web-{9B594CB8-3DD2-AA3B-F7AF-B8CE2EE9EC56}"/>
    <pc:docChg chg="mod addSld delSld modSld addMainMaster delMainMaster">
      <pc:chgData name="Zarina Begum (2542797)" userId="S::2542797@student.uwtsd.ac.uk::77ed9b6e-0f6c-49c8-80d1-4d81149fc64b" providerId="AD" clId="Web-{9B594CB8-3DD2-AA3B-F7AF-B8CE2EE9EC56}" dt="2026-06-07T22:48:50.654" v="1456"/>
      <pc:docMkLst>
        <pc:docMk/>
      </pc:docMkLst>
      <pc:sldChg chg="delSp modSp mod modClrScheme addAnim delAnim delDesignElem chgLayout">
        <pc:chgData name="Zarina Begum (2542797)" userId="S::2542797@student.uwtsd.ac.uk::77ed9b6e-0f6c-49c8-80d1-4d81149fc64b" providerId="AD" clId="Web-{9B594CB8-3DD2-AA3B-F7AF-B8CE2EE9EC56}" dt="2026-06-07T22:12:09.831" v="768"/>
        <pc:sldMkLst>
          <pc:docMk/>
          <pc:sldMk cId="109857222" sldId="256"/>
        </pc:sldMkLst>
        <pc:spChg chg="mod ord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109857222" sldId="256"/>
            <ac:spMk id="14" creationId="{CFD1D2CD-954D-4C4D-B505-05EAD159B230}"/>
          </ac:spMkLst>
        </pc:spChg>
        <pc:cxnChg chg="del">
          <ac:chgData name="Zarina Begum (2542797)" userId="S::2542797@student.uwtsd.ac.uk::77ed9b6e-0f6c-49c8-80d1-4d81149fc64b" providerId="AD" clId="Web-{9B594CB8-3DD2-AA3B-F7AF-B8CE2EE9EC56}" dt="2026-06-07T22:12:09.831" v="768"/>
          <ac:cxnSpMkLst>
            <pc:docMk/>
            <pc:sldMk cId="109857222" sldId="256"/>
            <ac:cxnSpMk id="12" creationId="{118E06E4-607B-144B-382B-AD3D06B1EE8C}"/>
          </ac:cxnSpMkLst>
        </pc:cxnChg>
        <pc:cxnChg chg="del">
          <ac:chgData name="Zarina Begum (2542797)" userId="S::2542797@student.uwtsd.ac.uk::77ed9b6e-0f6c-49c8-80d1-4d81149fc64b" providerId="AD" clId="Web-{9B594CB8-3DD2-AA3B-F7AF-B8CE2EE9EC56}" dt="2026-06-07T22:12:09.831" v="768"/>
          <ac:cxnSpMkLst>
            <pc:docMk/>
            <pc:sldMk cId="109857222" sldId="256"/>
            <ac:cxnSpMk id="16" creationId="{A2D508B3-A66C-833E-D929-8DC211635676}"/>
          </ac:cxnSpMkLst>
        </pc:cxnChg>
      </pc:sldChg>
      <pc:sldChg chg="delSp modSp mod modClrScheme delDesignElem chgLayout">
        <pc:chgData name="Zarina Begum (2542797)" userId="S::2542797@student.uwtsd.ac.uk::77ed9b6e-0f6c-49c8-80d1-4d81149fc64b" providerId="AD" clId="Web-{9B594CB8-3DD2-AA3B-F7AF-B8CE2EE9EC56}" dt="2026-06-07T22:12:09.831" v="768"/>
        <pc:sldMkLst>
          <pc:docMk/>
          <pc:sldMk cId="2008224851" sldId="257"/>
        </pc:sldMkLst>
        <pc:spChg chg="mod ord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2008224851" sldId="257"/>
            <ac:spMk id="2" creationId="{D2738A79-314A-AAC3-45EE-6F6B83800C2E}"/>
          </ac:spMkLst>
        </pc:spChg>
        <pc:spChg chg="mod ord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2008224851" sldId="257"/>
            <ac:spMk id="3" creationId="{0C8953CB-55B8-5100-42B8-628E27A9FC74}"/>
          </ac:spMkLst>
        </pc:spChg>
        <pc:spChg chg="del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2008224851" sldId="257"/>
            <ac:spMk id="9" creationId="{406BD704-01C2-4341-B99A-116CC7EC56EF}"/>
          </ac:spMkLst>
        </pc:spChg>
        <pc:spChg chg="del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2008224851" sldId="257"/>
            <ac:spMk id="11" creationId="{0225C01B-A296-4FAA-AA46-794F27DF6934}"/>
          </ac:spMkLst>
        </pc:spChg>
        <pc:cxnChg chg="del">
          <ac:chgData name="Zarina Begum (2542797)" userId="S::2542797@student.uwtsd.ac.uk::77ed9b6e-0f6c-49c8-80d1-4d81149fc64b" providerId="AD" clId="Web-{9B594CB8-3DD2-AA3B-F7AF-B8CE2EE9EC56}" dt="2026-06-07T22:12:09.831" v="768"/>
          <ac:cxnSpMkLst>
            <pc:docMk/>
            <pc:sldMk cId="2008224851" sldId="257"/>
            <ac:cxnSpMk id="13" creationId="{62713E66-598D-4B8A-9D2A-67C7AF46EF11}"/>
          </ac:cxnSpMkLst>
        </pc:cxnChg>
      </pc:sldChg>
      <pc:sldChg chg="modSp mod modClrScheme chgLayout">
        <pc:chgData name="Zarina Begum (2542797)" userId="S::2542797@student.uwtsd.ac.uk::77ed9b6e-0f6c-49c8-80d1-4d81149fc64b" providerId="AD" clId="Web-{9B594CB8-3DD2-AA3B-F7AF-B8CE2EE9EC56}" dt="2026-06-07T22:12:09.831" v="768"/>
        <pc:sldMkLst>
          <pc:docMk/>
          <pc:sldMk cId="297946031" sldId="258"/>
        </pc:sldMkLst>
        <pc:spChg chg="mod ord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297946031" sldId="258"/>
            <ac:spMk id="2" creationId="{9DD867E4-D578-11A4-6552-23C78F507D80}"/>
          </ac:spMkLst>
        </pc:spChg>
        <pc:spChg chg="mod ord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297946031" sldId="258"/>
            <ac:spMk id="3" creationId="{C843E61B-024C-54D9-80D7-FDF9D09AD45B}"/>
          </ac:spMkLst>
        </pc:spChg>
      </pc:sldChg>
      <pc:sldChg chg="addSp delSp modSp del mod setBg">
        <pc:chgData name="Zarina Begum (2542797)" userId="S::2542797@student.uwtsd.ac.uk::77ed9b6e-0f6c-49c8-80d1-4d81149fc64b" providerId="AD" clId="Web-{9B594CB8-3DD2-AA3B-F7AF-B8CE2EE9EC56}" dt="2026-06-07T22:09:22.434" v="761"/>
        <pc:sldMkLst>
          <pc:docMk/>
          <pc:sldMk cId="710792910" sldId="259"/>
        </pc:sldMkLst>
        <pc:spChg chg="mod">
          <ac:chgData name="Zarina Begum (2542797)" userId="S::2542797@student.uwtsd.ac.uk::77ed9b6e-0f6c-49c8-80d1-4d81149fc64b" providerId="AD" clId="Web-{9B594CB8-3DD2-AA3B-F7AF-B8CE2EE9EC56}" dt="2026-06-07T22:05:29.137" v="734" actId="20577"/>
          <ac:spMkLst>
            <pc:docMk/>
            <pc:sldMk cId="710792910" sldId="259"/>
            <ac:spMk id="2" creationId="{DEA2115D-BB89-24FC-6152-84BE8F3AD580}"/>
          </ac:spMkLst>
        </pc:spChg>
        <pc:spChg chg="add mod">
          <ac:chgData name="Zarina Begum (2542797)" userId="S::2542797@student.uwtsd.ac.uk::77ed9b6e-0f6c-49c8-80d1-4d81149fc64b" providerId="AD" clId="Web-{9B594CB8-3DD2-AA3B-F7AF-B8CE2EE9EC56}" dt="2026-06-07T22:06:30.218" v="753"/>
          <ac:spMkLst>
            <pc:docMk/>
            <pc:sldMk cId="710792910" sldId="259"/>
            <ac:spMk id="4" creationId="{532B8CE6-32E8-E49F-B4C1-6D7E75237A69}"/>
          </ac:spMkLst>
        </pc:spChg>
        <pc:spChg chg="mod">
          <ac:chgData name="Zarina Begum (2542797)" userId="S::2542797@student.uwtsd.ac.uk::77ed9b6e-0f6c-49c8-80d1-4d81149fc64b" providerId="AD" clId="Web-{9B594CB8-3DD2-AA3B-F7AF-B8CE2EE9EC56}" dt="2026-06-07T21:59:17.842" v="268"/>
          <ac:spMkLst>
            <pc:docMk/>
            <pc:sldMk cId="710792910" sldId="259"/>
            <ac:spMk id="8" creationId="{646B7B8C-D595-38B6-031F-18E1FAC6494D}"/>
          </ac:spMkLst>
        </pc:spChg>
        <pc:spChg chg="add">
          <ac:chgData name="Zarina Begum (2542797)" userId="S::2542797@student.uwtsd.ac.uk::77ed9b6e-0f6c-49c8-80d1-4d81149fc64b" providerId="AD" clId="Web-{9B594CB8-3DD2-AA3B-F7AF-B8CE2EE9EC56}" dt="2026-06-07T21:59:17.842" v="268"/>
          <ac:spMkLst>
            <pc:docMk/>
            <pc:sldMk cId="710792910" sldId="259"/>
            <ac:spMk id="15" creationId="{19F9BF86-FE94-4517-B97D-026C7515E589}"/>
          </ac:spMkLst>
        </pc:spChg>
        <pc:picChg chg="del mod ord">
          <ac:chgData name="Zarina Begum (2542797)" userId="S::2542797@student.uwtsd.ac.uk::77ed9b6e-0f6c-49c8-80d1-4d81149fc64b" providerId="AD" clId="Web-{9B594CB8-3DD2-AA3B-F7AF-B8CE2EE9EC56}" dt="2026-06-07T22:06:30.218" v="753"/>
          <ac:picMkLst>
            <pc:docMk/>
            <pc:sldMk cId="710792910" sldId="259"/>
            <ac:picMk id="7" creationId="{2C0F7346-EAA3-FB7C-9BC1-5F196CC7164A}"/>
          </ac:picMkLst>
        </pc:picChg>
        <pc:cxnChg chg="add">
          <ac:chgData name="Zarina Begum (2542797)" userId="S::2542797@student.uwtsd.ac.uk::77ed9b6e-0f6c-49c8-80d1-4d81149fc64b" providerId="AD" clId="Web-{9B594CB8-3DD2-AA3B-F7AF-B8CE2EE9EC56}" dt="2026-06-07T21:59:17.842" v="268"/>
          <ac:cxnSpMkLst>
            <pc:docMk/>
            <pc:sldMk cId="710792910" sldId="259"/>
            <ac:cxnSpMk id="13" creationId="{118E06E4-607B-144B-382B-AD3D06B1EE8C}"/>
          </ac:cxnSpMkLst>
        </pc:cxnChg>
        <pc:cxnChg chg="add">
          <ac:chgData name="Zarina Begum (2542797)" userId="S::2542797@student.uwtsd.ac.uk::77ed9b6e-0f6c-49c8-80d1-4d81149fc64b" providerId="AD" clId="Web-{9B594CB8-3DD2-AA3B-F7AF-B8CE2EE9EC56}" dt="2026-06-07T21:59:17.842" v="268"/>
          <ac:cxnSpMkLst>
            <pc:docMk/>
            <pc:sldMk cId="710792910" sldId="259"/>
            <ac:cxnSpMk id="17" creationId="{59D7B6BE-A4E0-4483-BEC5-493AC3E5D2AD}"/>
          </ac:cxnSpMkLst>
        </pc:cxnChg>
      </pc:sldChg>
      <pc:sldChg chg="addSp delSp modSp new mod setBg modClrScheme addAnim delAnim delDesignElem chgLayout">
        <pc:chgData name="Zarina Begum (2542797)" userId="S::2542797@student.uwtsd.ac.uk::77ed9b6e-0f6c-49c8-80d1-4d81149fc64b" providerId="AD" clId="Web-{9B594CB8-3DD2-AA3B-F7AF-B8CE2EE9EC56}" dt="2026-06-07T22:12:44.302" v="770" actId="20577"/>
        <pc:sldMkLst>
          <pc:docMk/>
          <pc:sldMk cId="432662505" sldId="260"/>
        </pc:sldMkLst>
        <pc:spChg chg="mod ord">
          <ac:chgData name="Zarina Begum (2542797)" userId="S::2542797@student.uwtsd.ac.uk::77ed9b6e-0f6c-49c8-80d1-4d81149fc64b" providerId="AD" clId="Web-{9B594CB8-3DD2-AA3B-F7AF-B8CE2EE9EC56}" dt="2026-06-07T22:12:36.661" v="769" actId="20577"/>
          <ac:spMkLst>
            <pc:docMk/>
            <pc:sldMk cId="432662505" sldId="260"/>
            <ac:spMk id="2" creationId="{EE509B7E-DB57-5DFE-5D2D-5DC1E89BE456}"/>
          </ac:spMkLst>
        </pc:spChg>
        <pc:spChg chg="mod ord">
          <ac:chgData name="Zarina Begum (2542797)" userId="S::2542797@student.uwtsd.ac.uk::77ed9b6e-0f6c-49c8-80d1-4d81149fc64b" providerId="AD" clId="Web-{9B594CB8-3DD2-AA3B-F7AF-B8CE2EE9EC56}" dt="2026-06-07T22:12:44.302" v="770" actId="20577"/>
          <ac:spMkLst>
            <pc:docMk/>
            <pc:sldMk cId="432662505" sldId="260"/>
            <ac:spMk id="3" creationId="{BF5C1D43-AD52-9396-CC7D-56E79379AB95}"/>
          </ac:spMkLst>
        </pc:spChg>
        <pc:spChg chg="add del">
          <ac:chgData name="Zarina Begum (2542797)" userId="S::2542797@student.uwtsd.ac.uk::77ed9b6e-0f6c-49c8-80d1-4d81149fc64b" providerId="AD" clId="Web-{9B594CB8-3DD2-AA3B-F7AF-B8CE2EE9EC56}" dt="2026-06-07T22:12:09.831" v="768"/>
          <ac:spMkLst>
            <pc:docMk/>
            <pc:sldMk cId="432662505" sldId="260"/>
            <ac:spMk id="9" creationId="{744CAA32-F237-419C-A2DD-43C28D920D3C}"/>
          </ac:spMkLst>
        </pc:spChg>
        <pc:picChg chg="add mod">
          <ac:chgData name="Zarina Begum (2542797)" userId="S::2542797@student.uwtsd.ac.uk::77ed9b6e-0f6c-49c8-80d1-4d81149fc64b" providerId="AD" clId="Web-{9B594CB8-3DD2-AA3B-F7AF-B8CE2EE9EC56}" dt="2026-06-07T22:11:55.065" v="767"/>
          <ac:picMkLst>
            <pc:docMk/>
            <pc:sldMk cId="432662505" sldId="260"/>
            <ac:picMk id="4" creationId="{6243BBEC-E2F2-B833-DAF6-C30FE2FB6FC2}"/>
          </ac:picMkLst>
        </pc:picChg>
        <pc:picChg chg="add del">
          <ac:chgData name="Zarina Begum (2542797)" userId="S::2542797@student.uwtsd.ac.uk::77ed9b6e-0f6c-49c8-80d1-4d81149fc64b" providerId="AD" clId="Web-{9B594CB8-3DD2-AA3B-F7AF-B8CE2EE9EC56}" dt="2026-06-07T22:11:20.736" v="766"/>
          <ac:picMkLst>
            <pc:docMk/>
            <pc:sldMk cId="432662505" sldId="260"/>
            <ac:picMk id="5" creationId="{C5DE615C-06FC-A6A4-A26C-2BFB8EE1074B}"/>
          </ac:picMkLst>
        </pc:picChg>
        <pc:cxnChg chg="add del">
          <ac:chgData name="Zarina Begum (2542797)" userId="S::2542797@student.uwtsd.ac.uk::77ed9b6e-0f6c-49c8-80d1-4d81149fc64b" providerId="AD" clId="Web-{9B594CB8-3DD2-AA3B-F7AF-B8CE2EE9EC56}" dt="2026-06-07T22:12:09.831" v="768"/>
          <ac:cxnSpMkLst>
            <pc:docMk/>
            <pc:sldMk cId="432662505" sldId="260"/>
            <ac:cxnSpMk id="11" creationId="{92025DBA-8780-9CA0-2826-FF6E3BD1A0C9}"/>
          </ac:cxnSpMkLst>
        </pc:cxnChg>
      </pc:sldChg>
      <pc:sldChg chg="addSp delSp modSp new del mod setBg">
        <pc:chgData name="Zarina Begum (2542797)" userId="S::2542797@student.uwtsd.ac.uk::77ed9b6e-0f6c-49c8-80d1-4d81149fc64b" providerId="AD" clId="Web-{9B594CB8-3DD2-AA3B-F7AF-B8CE2EE9EC56}" dt="2026-06-07T22:04:32.994" v="726"/>
        <pc:sldMkLst>
          <pc:docMk/>
          <pc:sldMk cId="1791831435" sldId="260"/>
        </pc:sldMkLst>
        <pc:spChg chg="mod">
          <ac:chgData name="Zarina Begum (2542797)" userId="S::2542797@student.uwtsd.ac.uk::77ed9b6e-0f6c-49c8-80d1-4d81149fc64b" providerId="AD" clId="Web-{9B594CB8-3DD2-AA3B-F7AF-B8CE2EE9EC56}" dt="2026-06-07T21:56:32.595" v="81"/>
          <ac:spMkLst>
            <pc:docMk/>
            <pc:sldMk cId="1791831435" sldId="260"/>
            <ac:spMk id="2" creationId="{68DF80CB-071D-5267-8A9D-1137C72E231D}"/>
          </ac:spMkLst>
        </pc:spChg>
        <pc:spChg chg="del mod">
          <ac:chgData name="Zarina Begum (2542797)" userId="S::2542797@student.uwtsd.ac.uk::77ed9b6e-0f6c-49c8-80d1-4d81149fc64b" providerId="AD" clId="Web-{9B594CB8-3DD2-AA3B-F7AF-B8CE2EE9EC56}" dt="2026-06-07T21:57:39.853" v="97"/>
          <ac:spMkLst>
            <pc:docMk/>
            <pc:sldMk cId="1791831435" sldId="260"/>
            <ac:spMk id="3" creationId="{5D4E9E77-A739-5E04-6A9D-2F00D0F8C387}"/>
          </ac:spMkLst>
        </pc:spChg>
        <pc:spChg chg="add del">
          <ac:chgData name="Zarina Begum (2542797)" userId="S::2542797@student.uwtsd.ac.uk::77ed9b6e-0f6c-49c8-80d1-4d81149fc64b" providerId="AD" clId="Web-{9B594CB8-3DD2-AA3B-F7AF-B8CE2EE9EC56}" dt="2026-06-07T21:56:32.595" v="81"/>
          <ac:spMkLst>
            <pc:docMk/>
            <pc:sldMk cId="1791831435" sldId="260"/>
            <ac:spMk id="10" creationId="{406BD704-01C2-4341-B99A-116CC7EC56EF}"/>
          </ac:spMkLst>
        </pc:spChg>
        <pc:spChg chg="add del">
          <ac:chgData name="Zarina Begum (2542797)" userId="S::2542797@student.uwtsd.ac.uk::77ed9b6e-0f6c-49c8-80d1-4d81149fc64b" providerId="AD" clId="Web-{9B594CB8-3DD2-AA3B-F7AF-B8CE2EE9EC56}" dt="2026-06-07T21:56:32.595" v="81"/>
          <ac:spMkLst>
            <pc:docMk/>
            <pc:sldMk cId="1791831435" sldId="260"/>
            <ac:spMk id="12" creationId="{0225C01B-A296-4FAA-AA46-794F27DF6934}"/>
          </ac:spMkLst>
        </pc:spChg>
        <pc:graphicFrameChg chg="add mod modGraphic">
          <ac:chgData name="Zarina Begum (2542797)" userId="S::2542797@student.uwtsd.ac.uk::77ed9b6e-0f6c-49c8-80d1-4d81149fc64b" providerId="AD" clId="Web-{9B594CB8-3DD2-AA3B-F7AF-B8CE2EE9EC56}" dt="2026-06-07T22:01:22.378" v="365" actId="1076"/>
          <ac:graphicFrameMkLst>
            <pc:docMk/>
            <pc:sldMk cId="1791831435" sldId="260"/>
            <ac:graphicFrameMk id="8" creationId="{6B058F2D-8F0D-FB57-A27B-D95E6D98E38A}"/>
          </ac:graphicFrameMkLst>
        </pc:graphicFrameChg>
        <pc:picChg chg="add del mod ord modCrop">
          <ac:chgData name="Zarina Begum (2542797)" userId="S::2542797@student.uwtsd.ac.uk::77ed9b6e-0f6c-49c8-80d1-4d81149fc64b" providerId="AD" clId="Web-{9B594CB8-3DD2-AA3B-F7AF-B8CE2EE9EC56}" dt="2026-06-07T22:00:11.516" v="359"/>
          <ac:picMkLst>
            <pc:docMk/>
            <pc:sldMk cId="1791831435" sldId="260"/>
            <ac:picMk id="5" creationId="{FCF829FC-4429-7692-A72D-40809D391693}"/>
          </ac:picMkLst>
        </pc:picChg>
        <pc:picChg chg="add del">
          <ac:chgData name="Zarina Begum (2542797)" userId="S::2542797@student.uwtsd.ac.uk::77ed9b6e-0f6c-49c8-80d1-4d81149fc64b" providerId="AD" clId="Web-{9B594CB8-3DD2-AA3B-F7AF-B8CE2EE9EC56}" dt="2026-06-07T21:55:15.436" v="34"/>
          <ac:picMkLst>
            <pc:docMk/>
            <pc:sldMk cId="1791831435" sldId="260"/>
            <ac:picMk id="6" creationId="{BBD53EAF-A05D-6B5F-B75B-916A8E79E6D3}"/>
          </ac:picMkLst>
        </pc:picChg>
        <pc:picChg chg="add del">
          <ac:chgData name="Zarina Begum (2542797)" userId="S::2542797@student.uwtsd.ac.uk::77ed9b6e-0f6c-49c8-80d1-4d81149fc64b" providerId="AD" clId="Web-{9B594CB8-3DD2-AA3B-F7AF-B8CE2EE9EC56}" dt="2026-06-07T21:57:17.243" v="96"/>
          <ac:picMkLst>
            <pc:docMk/>
            <pc:sldMk cId="1791831435" sldId="260"/>
            <ac:picMk id="7" creationId="{51806C53-01FB-4ECB-4053-399A51161A99}"/>
          </ac:picMkLst>
        </pc:picChg>
        <pc:picChg chg="add mod modCrop">
          <ac:chgData name="Zarina Begum (2542797)" userId="S::2542797@student.uwtsd.ac.uk::77ed9b6e-0f6c-49c8-80d1-4d81149fc64b" providerId="AD" clId="Web-{9B594CB8-3DD2-AA3B-F7AF-B8CE2EE9EC56}" dt="2026-06-07T22:04:31.588" v="725"/>
          <ac:picMkLst>
            <pc:docMk/>
            <pc:sldMk cId="1791831435" sldId="260"/>
            <ac:picMk id="83" creationId="{D471FE43-1D94-D280-D08B-9AF282616461}"/>
          </ac:picMkLst>
        </pc:picChg>
        <pc:cxnChg chg="add del">
          <ac:chgData name="Zarina Begum (2542797)" userId="S::2542797@student.uwtsd.ac.uk::77ed9b6e-0f6c-49c8-80d1-4d81149fc64b" providerId="AD" clId="Web-{9B594CB8-3DD2-AA3B-F7AF-B8CE2EE9EC56}" dt="2026-06-07T21:56:32.595" v="81"/>
          <ac:cxnSpMkLst>
            <pc:docMk/>
            <pc:sldMk cId="1791831435" sldId="260"/>
            <ac:cxnSpMk id="14" creationId="{62713E66-598D-4B8A-9D2A-67C7AF46EF11}"/>
          </ac:cxnSpMkLst>
        </pc:cxnChg>
      </pc:sldChg>
      <pc:sldChg chg="modSp new addAnim delAnim modAnim">
        <pc:chgData name="Zarina Begum (2542797)" userId="S::2542797@student.uwtsd.ac.uk::77ed9b6e-0f6c-49c8-80d1-4d81149fc64b" providerId="AD" clId="Web-{9B594CB8-3DD2-AA3B-F7AF-B8CE2EE9EC56}" dt="2026-06-07T22:24:29.691" v="1103"/>
        <pc:sldMkLst>
          <pc:docMk/>
          <pc:sldMk cId="1031725850" sldId="261"/>
        </pc:sldMkLst>
        <pc:spChg chg="mod">
          <ac:chgData name="Zarina Begum (2542797)" userId="S::2542797@student.uwtsd.ac.uk::77ed9b6e-0f6c-49c8-80d1-4d81149fc64b" providerId="AD" clId="Web-{9B594CB8-3DD2-AA3B-F7AF-B8CE2EE9EC56}" dt="2026-06-07T22:14:17.557" v="792" actId="20577"/>
          <ac:spMkLst>
            <pc:docMk/>
            <pc:sldMk cId="1031725850" sldId="261"/>
            <ac:spMk id="2" creationId="{1473FDAC-ABE2-F80F-D4F6-583627CBADF6}"/>
          </ac:spMkLst>
        </pc:spChg>
        <pc:spChg chg="mod">
          <ac:chgData name="Zarina Begum (2542797)" userId="S::2542797@student.uwtsd.ac.uk::77ed9b6e-0f6c-49c8-80d1-4d81149fc64b" providerId="AD" clId="Web-{9B594CB8-3DD2-AA3B-F7AF-B8CE2EE9EC56}" dt="2026-06-07T22:23:31.580" v="1097" actId="20577"/>
          <ac:spMkLst>
            <pc:docMk/>
            <pc:sldMk cId="1031725850" sldId="261"/>
            <ac:spMk id="3" creationId="{C65CACBD-B9AA-E91E-2031-25F83CC06CDC}"/>
          </ac:spMkLst>
        </pc:spChg>
        <pc:spChg chg="mod">
          <ac:chgData name="Zarina Begum (2542797)" userId="S::2542797@student.uwtsd.ac.uk::77ed9b6e-0f6c-49c8-80d1-4d81149fc64b" providerId="AD" clId="Web-{9B594CB8-3DD2-AA3B-F7AF-B8CE2EE9EC56}" dt="2026-06-07T22:23:25.001" v="1096" actId="20577"/>
          <ac:spMkLst>
            <pc:docMk/>
            <pc:sldMk cId="1031725850" sldId="261"/>
            <ac:spMk id="4" creationId="{FE84E273-AB04-EE83-387B-8F62D407C892}"/>
          </ac:spMkLst>
        </pc:spChg>
      </pc:sldChg>
      <pc:sldChg chg="addSp delSp modSp new">
        <pc:chgData name="Zarina Begum (2542797)" userId="S::2542797@student.uwtsd.ac.uk::77ed9b6e-0f6c-49c8-80d1-4d81149fc64b" providerId="AD" clId="Web-{9B594CB8-3DD2-AA3B-F7AF-B8CE2EE9EC56}" dt="2026-06-07T22:48:50.654" v="1456"/>
        <pc:sldMkLst>
          <pc:docMk/>
          <pc:sldMk cId="2430980291" sldId="262"/>
        </pc:sldMkLst>
        <pc:spChg chg="mod">
          <ac:chgData name="Zarina Begum (2542797)" userId="S::2542797@student.uwtsd.ac.uk::77ed9b6e-0f6c-49c8-80d1-4d81149fc64b" providerId="AD" clId="Web-{9B594CB8-3DD2-AA3B-F7AF-B8CE2EE9EC56}" dt="2026-06-07T22:35:09.872" v="1218" actId="20577"/>
          <ac:spMkLst>
            <pc:docMk/>
            <pc:sldMk cId="2430980291" sldId="262"/>
            <ac:spMk id="2" creationId="{25A67260-7513-129B-541E-13BCE99F0D18}"/>
          </ac:spMkLst>
        </pc:spChg>
        <pc:spChg chg="mod">
          <ac:chgData name="Zarina Begum (2542797)" userId="S::2542797@student.uwtsd.ac.uk::77ed9b6e-0f6c-49c8-80d1-4d81149fc64b" providerId="AD" clId="Web-{9B594CB8-3DD2-AA3B-F7AF-B8CE2EE9EC56}" dt="2026-06-07T22:36:12.781" v="1235" actId="20577"/>
          <ac:spMkLst>
            <pc:docMk/>
            <pc:sldMk cId="2430980291" sldId="262"/>
            <ac:spMk id="3" creationId="{426F3590-943C-BAD2-66BC-59E65CFC40E1}"/>
          </ac:spMkLst>
        </pc:spChg>
        <pc:spChg chg="del">
          <ac:chgData name="Zarina Begum (2542797)" userId="S::2542797@student.uwtsd.ac.uk::77ed9b6e-0f6c-49c8-80d1-4d81149fc64b" providerId="AD" clId="Web-{9B594CB8-3DD2-AA3B-F7AF-B8CE2EE9EC56}" dt="2026-06-07T22:27:03.932" v="1105"/>
          <ac:spMkLst>
            <pc:docMk/>
            <pc:sldMk cId="2430980291" sldId="262"/>
            <ac:spMk id="4" creationId="{1A9CA76C-9F6B-216B-3053-115F55256780}"/>
          </ac:spMkLst>
        </pc:spChg>
        <pc:spChg chg="mod">
          <ac:chgData name="Zarina Begum (2542797)" userId="S::2542797@student.uwtsd.ac.uk::77ed9b6e-0f6c-49c8-80d1-4d81149fc64b" providerId="AD" clId="Web-{9B594CB8-3DD2-AA3B-F7AF-B8CE2EE9EC56}" dt="2026-06-07T22:35:37.139" v="1232" actId="20577"/>
          <ac:spMkLst>
            <pc:docMk/>
            <pc:sldMk cId="2430980291" sldId="262"/>
            <ac:spMk id="5" creationId="{858E85AF-B21D-4F5C-3B82-7F5960D34E9D}"/>
          </ac:spMkLst>
        </pc:spChg>
        <pc:spChg chg="del">
          <ac:chgData name="Zarina Begum (2542797)" userId="S::2542797@student.uwtsd.ac.uk::77ed9b6e-0f6c-49c8-80d1-4d81149fc64b" providerId="AD" clId="Web-{9B594CB8-3DD2-AA3B-F7AF-B8CE2EE9EC56}" dt="2026-06-07T22:29:11.671" v="1121"/>
          <ac:spMkLst>
            <pc:docMk/>
            <pc:sldMk cId="2430980291" sldId="262"/>
            <ac:spMk id="6" creationId="{2FF1957B-2C62-F431-D855-95451B9ABF1C}"/>
          </ac:spMkLst>
        </pc:spChg>
        <pc:spChg chg="add mod">
          <ac:chgData name="Zarina Begum (2542797)" userId="S::2542797@student.uwtsd.ac.uk::77ed9b6e-0f6c-49c8-80d1-4d81149fc64b" providerId="AD" clId="Web-{9B594CB8-3DD2-AA3B-F7AF-B8CE2EE9EC56}" dt="2026-06-07T22:32:28.304" v="1154"/>
          <ac:spMkLst>
            <pc:docMk/>
            <pc:sldMk cId="2430980291" sldId="262"/>
            <ac:spMk id="12" creationId="{AEB1F66A-49D9-C447-2C0E-256B34ACF2F3}"/>
          </ac:spMkLst>
        </pc:spChg>
        <pc:spChg chg="add mod">
          <ac:chgData name="Zarina Begum (2542797)" userId="S::2542797@student.uwtsd.ac.uk::77ed9b6e-0f6c-49c8-80d1-4d81149fc64b" providerId="AD" clId="Web-{9B594CB8-3DD2-AA3B-F7AF-B8CE2EE9EC56}" dt="2026-06-07T22:35:07.357" v="1217" actId="1076"/>
          <ac:spMkLst>
            <pc:docMk/>
            <pc:sldMk cId="2430980291" sldId="262"/>
            <ac:spMk id="13" creationId="{05C3BE74-38C9-7DD6-F69D-69FDFF356942}"/>
          </ac:spMkLst>
        </pc:spChg>
        <pc:spChg chg="add mod">
          <ac:chgData name="Zarina Begum (2542797)" userId="S::2542797@student.uwtsd.ac.uk::77ed9b6e-0f6c-49c8-80d1-4d81149fc64b" providerId="AD" clId="Web-{9B594CB8-3DD2-AA3B-F7AF-B8CE2EE9EC56}" dt="2026-06-07T22:41:00.495" v="1336" actId="14100"/>
          <ac:spMkLst>
            <pc:docMk/>
            <pc:sldMk cId="2430980291" sldId="262"/>
            <ac:spMk id="14" creationId="{34246708-47CF-2814-AA7C-87FDE563D665}"/>
          </ac:spMkLst>
        </pc:spChg>
        <pc:spChg chg="add del">
          <ac:chgData name="Zarina Begum (2542797)" userId="S::2542797@student.uwtsd.ac.uk::77ed9b6e-0f6c-49c8-80d1-4d81149fc64b" providerId="AD" clId="Web-{9B594CB8-3DD2-AA3B-F7AF-B8CE2EE9EC56}" dt="2026-06-07T22:42:42.093" v="1342"/>
          <ac:spMkLst>
            <pc:docMk/>
            <pc:sldMk cId="2430980291" sldId="262"/>
            <ac:spMk id="18" creationId="{716310A4-AC1D-E6D3-F308-020C500A09A2}"/>
          </ac:spMkLst>
        </pc:spChg>
        <pc:spChg chg="add mod">
          <ac:chgData name="Zarina Begum (2542797)" userId="S::2542797@student.uwtsd.ac.uk::77ed9b6e-0f6c-49c8-80d1-4d81149fc64b" providerId="AD" clId="Web-{9B594CB8-3DD2-AA3B-F7AF-B8CE2EE9EC56}" dt="2026-06-07T22:47:27.479" v="1451" actId="20577"/>
          <ac:spMkLst>
            <pc:docMk/>
            <pc:sldMk cId="2430980291" sldId="262"/>
            <ac:spMk id="19" creationId="{591B80F7-7962-BC63-403E-F71C032F7557}"/>
          </ac:spMkLst>
        </pc:spChg>
        <pc:picChg chg="add mod ord">
          <ac:chgData name="Zarina Begum (2542797)" userId="S::2542797@student.uwtsd.ac.uk::77ed9b6e-0f6c-49c8-80d1-4d81149fc64b" providerId="AD" clId="Web-{9B594CB8-3DD2-AA3B-F7AF-B8CE2EE9EC56}" dt="2026-06-07T22:28:13.606" v="1118"/>
          <ac:picMkLst>
            <pc:docMk/>
            <pc:sldMk cId="2430980291" sldId="262"/>
            <ac:picMk id="10" creationId="{F4C9EFCF-9FAF-161E-36B6-582EAB39AF10}"/>
          </ac:picMkLst>
        </pc:picChg>
        <pc:picChg chg="add mod ord">
          <ac:chgData name="Zarina Begum (2542797)" userId="S::2542797@student.uwtsd.ac.uk::77ed9b6e-0f6c-49c8-80d1-4d81149fc64b" providerId="AD" clId="Web-{9B594CB8-3DD2-AA3B-F7AF-B8CE2EE9EC56}" dt="2026-06-07T22:30:36.768" v="1148" actId="14100"/>
          <ac:picMkLst>
            <pc:docMk/>
            <pc:sldMk cId="2430980291" sldId="262"/>
            <ac:picMk id="11" creationId="{B5F16CFF-1650-8FCA-85D3-EC67D772275B}"/>
          </ac:picMkLst>
        </pc:picChg>
        <pc:picChg chg="add mod">
          <ac:chgData name="Zarina Begum (2542797)" userId="S::2542797@student.uwtsd.ac.uk::77ed9b6e-0f6c-49c8-80d1-4d81149fc64b" providerId="AD" clId="Web-{9B594CB8-3DD2-AA3B-F7AF-B8CE2EE9EC56}" dt="2026-06-07T22:40:41.448" v="1333" actId="1076"/>
          <ac:picMkLst>
            <pc:docMk/>
            <pc:sldMk cId="2430980291" sldId="262"/>
            <ac:picMk id="15" creationId="{AF270674-8CBF-0146-293C-6CD676772D7D}"/>
          </ac:picMkLst>
        </pc:picChg>
        <pc:picChg chg="add del mod">
          <ac:chgData name="Zarina Begum (2542797)" userId="S::2542797@student.uwtsd.ac.uk::77ed9b6e-0f6c-49c8-80d1-4d81149fc64b" providerId="AD" clId="Web-{9B594CB8-3DD2-AA3B-F7AF-B8CE2EE9EC56}" dt="2026-06-07T22:41:58.701" v="1340"/>
          <ac:picMkLst>
            <pc:docMk/>
            <pc:sldMk cId="2430980291" sldId="262"/>
            <ac:picMk id="17" creationId="{71DD9273-5D65-D388-3C5D-799A390CFAAE}"/>
          </ac:picMkLst>
        </pc:picChg>
        <pc:picChg chg="add mod">
          <ac:chgData name="Zarina Begum (2542797)" userId="S::2542797@student.uwtsd.ac.uk::77ed9b6e-0f6c-49c8-80d1-4d81149fc64b" providerId="AD" clId="Web-{9B594CB8-3DD2-AA3B-F7AF-B8CE2EE9EC56}" dt="2026-06-07T22:48:04.184" v="1454" actId="1076"/>
          <ac:picMkLst>
            <pc:docMk/>
            <pc:sldMk cId="2430980291" sldId="262"/>
            <ac:picMk id="20" creationId="{587CA159-46F8-F0F1-7B79-9343B95FB60E}"/>
          </ac:picMkLst>
        </pc:picChg>
        <pc:inkChg chg="add del">
          <ac:chgData name="Zarina Begum (2542797)" userId="S::2542797@student.uwtsd.ac.uk::77ed9b6e-0f6c-49c8-80d1-4d81149fc64b" providerId="AD" clId="Web-{9B594CB8-3DD2-AA3B-F7AF-B8CE2EE9EC56}" dt="2026-06-07T22:48:50.654" v="1456"/>
          <ac:inkMkLst>
            <pc:docMk/>
            <pc:sldMk cId="2430980291" sldId="262"/>
            <ac:inkMk id="21" creationId="{ED5CDA2D-11DF-68C5-DE3D-944EA58CD313}"/>
          </ac:inkMkLst>
        </pc:inkChg>
      </pc:sldChg>
      <pc:sldMasterChg chg="del delSldLayout">
        <pc:chgData name="Zarina Begum (2542797)" userId="S::2542797@student.uwtsd.ac.uk::77ed9b6e-0f6c-49c8-80d1-4d81149fc64b" providerId="AD" clId="Web-{9B594CB8-3DD2-AA3B-F7AF-B8CE2EE9EC56}" dt="2026-06-07T22:12:09.831" v="768"/>
        <pc:sldMasterMkLst>
          <pc:docMk/>
          <pc:sldMasterMk cId="2072181116" sldId="2147483695"/>
        </pc:sldMasterMkLst>
        <pc:sldLayoutChg chg="del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2072181116" sldId="2147483695"/>
            <pc:sldLayoutMk cId="3987576365" sldId="2147483684"/>
          </pc:sldLayoutMkLst>
        </pc:sldLayoutChg>
        <pc:sldLayoutChg chg="del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2072181116" sldId="2147483695"/>
            <pc:sldLayoutMk cId="1116882730" sldId="2147483685"/>
          </pc:sldLayoutMkLst>
        </pc:sldLayoutChg>
        <pc:sldLayoutChg chg="del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2072181116" sldId="2147483695"/>
            <pc:sldLayoutMk cId="3654792816" sldId="2147483686"/>
          </pc:sldLayoutMkLst>
        </pc:sldLayoutChg>
        <pc:sldLayoutChg chg="del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2072181116" sldId="2147483695"/>
            <pc:sldLayoutMk cId="407990192" sldId="2147483687"/>
          </pc:sldLayoutMkLst>
        </pc:sldLayoutChg>
        <pc:sldLayoutChg chg="del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2072181116" sldId="2147483695"/>
            <pc:sldLayoutMk cId="3145005065" sldId="2147483688"/>
          </pc:sldLayoutMkLst>
        </pc:sldLayoutChg>
        <pc:sldLayoutChg chg="del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2072181116" sldId="2147483695"/>
            <pc:sldLayoutMk cId="1529642579" sldId="2147483689"/>
          </pc:sldLayoutMkLst>
        </pc:sldLayoutChg>
        <pc:sldLayoutChg chg="del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2072181116" sldId="2147483695"/>
            <pc:sldLayoutMk cId="1690774820" sldId="2147483690"/>
          </pc:sldLayoutMkLst>
        </pc:sldLayoutChg>
        <pc:sldLayoutChg chg="del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2072181116" sldId="2147483695"/>
            <pc:sldLayoutMk cId="919034886" sldId="2147483691"/>
          </pc:sldLayoutMkLst>
        </pc:sldLayoutChg>
        <pc:sldLayoutChg chg="del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2072181116" sldId="2147483695"/>
            <pc:sldLayoutMk cId="822818856" sldId="2147483692"/>
          </pc:sldLayoutMkLst>
        </pc:sldLayoutChg>
        <pc:sldLayoutChg chg="del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2072181116" sldId="2147483695"/>
            <pc:sldLayoutMk cId="2800885306" sldId="2147483693"/>
          </pc:sldLayoutMkLst>
        </pc:sldLayoutChg>
        <pc:sldLayoutChg chg="del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2072181116" sldId="2147483695"/>
            <pc:sldLayoutMk cId="3284433497" sldId="2147483694"/>
          </pc:sldLayoutMkLst>
        </pc:sldLayoutChg>
      </pc:sldMasterChg>
      <pc:sldMasterChg chg="add addSldLayout modSldLayout">
        <pc:chgData name="Zarina Begum (2542797)" userId="S::2542797@student.uwtsd.ac.uk::77ed9b6e-0f6c-49c8-80d1-4d81149fc64b" providerId="AD" clId="Web-{9B594CB8-3DD2-AA3B-F7AF-B8CE2EE9EC56}" dt="2026-06-07T22:12:09.831" v="768"/>
        <pc:sldMasterMkLst>
          <pc:docMk/>
          <pc:sldMasterMk cId="1404868164" sldId="2147483696"/>
        </pc:sldMasterMkLst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984225289" sldId="2147483697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3723709120" sldId="2147483698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2346174600" sldId="2147483699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4038968851" sldId="2147483700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1851135626" sldId="2147483701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3744567677" sldId="2147483702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2302896419" sldId="2147483703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3949342972" sldId="2147483704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620026631" sldId="2147483705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3200521015" sldId="2147483706"/>
          </pc:sldLayoutMkLst>
        </pc:sldLayoutChg>
        <pc:sldLayoutChg chg="add mod replId">
          <pc:chgData name="Zarina Begum (2542797)" userId="S::2542797@student.uwtsd.ac.uk::77ed9b6e-0f6c-49c8-80d1-4d81149fc64b" providerId="AD" clId="Web-{9B594CB8-3DD2-AA3B-F7AF-B8CE2EE9EC56}" dt="2026-06-07T22:12:09.831" v="768"/>
          <pc:sldLayoutMkLst>
            <pc:docMk/>
            <pc:sldMasterMk cId="1404868164" sldId="2147483696"/>
            <pc:sldLayoutMk cId="764433962" sldId="2147483707"/>
          </pc:sldLayoutMkLst>
        </pc:sldLayoutChg>
      </pc:sldMasterChg>
    </pc:docChg>
  </pc:docChgLst>
  <pc:docChgLst>
    <pc:chgData name="Zarina Begum (2542797)" userId="S::2542797@student.uwtsd.ac.uk::77ed9b6e-0f6c-49c8-80d1-4d81149fc64b" providerId="AD" clId="Web-{616C41DD-DBF2-35C9-54B7-5B6039C39E51}"/>
    <pc:docChg chg="addSld modSld">
      <pc:chgData name="Zarina Begum (2542797)" userId="S::2542797@student.uwtsd.ac.uk::77ed9b6e-0f6c-49c8-80d1-4d81149fc64b" providerId="AD" clId="Web-{616C41DD-DBF2-35C9-54B7-5B6039C39E51}" dt="2026-05-31T22:12:35.250" v="213"/>
      <pc:docMkLst>
        <pc:docMk/>
      </pc:docMkLst>
      <pc:sldChg chg="modSp">
        <pc:chgData name="Zarina Begum (2542797)" userId="S::2542797@student.uwtsd.ac.uk::77ed9b6e-0f6c-49c8-80d1-4d81149fc64b" providerId="AD" clId="Web-{616C41DD-DBF2-35C9-54B7-5B6039C39E51}" dt="2026-05-31T21:11:39.199" v="64" actId="1076"/>
        <pc:sldMkLst>
          <pc:docMk/>
          <pc:sldMk cId="109857222" sldId="256"/>
        </pc:sldMkLst>
        <pc:spChg chg="mod">
          <ac:chgData name="Zarina Begum (2542797)" userId="S::2542797@student.uwtsd.ac.uk::77ed9b6e-0f6c-49c8-80d1-4d81149fc64b" providerId="AD" clId="Web-{616C41DD-DBF2-35C9-54B7-5B6039C39E51}" dt="2026-05-31T21:11:39.199" v="64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 mod setBg addAnim">
        <pc:chgData name="Zarina Begum (2542797)" userId="S::2542797@student.uwtsd.ac.uk::77ed9b6e-0f6c-49c8-80d1-4d81149fc64b" providerId="AD" clId="Web-{616C41DD-DBF2-35C9-54B7-5B6039C39E51}" dt="2026-05-31T21:14:54.112" v="68"/>
        <pc:sldMkLst>
          <pc:docMk/>
          <pc:sldMk cId="2008224851" sldId="257"/>
        </pc:sldMkLst>
        <pc:spChg chg="mod">
          <ac:chgData name="Zarina Begum (2542797)" userId="S::2542797@student.uwtsd.ac.uk::77ed9b6e-0f6c-49c8-80d1-4d81149fc64b" providerId="AD" clId="Web-{616C41DD-DBF2-35C9-54B7-5B6039C39E51}" dt="2026-05-31T21:12:14.950" v="65"/>
          <ac:spMkLst>
            <pc:docMk/>
            <pc:sldMk cId="2008224851" sldId="257"/>
            <ac:spMk id="2" creationId="{D2738A79-314A-AAC3-45EE-6F6B83800C2E}"/>
          </ac:spMkLst>
        </pc:spChg>
        <pc:spChg chg="mod">
          <ac:chgData name="Zarina Begum (2542797)" userId="S::2542797@student.uwtsd.ac.uk::77ed9b6e-0f6c-49c8-80d1-4d81149fc64b" providerId="AD" clId="Web-{616C41DD-DBF2-35C9-54B7-5B6039C39E51}" dt="2026-05-31T21:12:14.950" v="65"/>
          <ac:spMkLst>
            <pc:docMk/>
            <pc:sldMk cId="2008224851" sldId="257"/>
            <ac:spMk id="3" creationId="{0C8953CB-55B8-5100-42B8-628E27A9FC74}"/>
          </ac:spMkLst>
        </pc:spChg>
        <pc:picChg chg="add mod ord">
          <ac:chgData name="Zarina Begum (2542797)" userId="S::2542797@student.uwtsd.ac.uk::77ed9b6e-0f6c-49c8-80d1-4d81149fc64b" providerId="AD" clId="Web-{616C41DD-DBF2-35C9-54B7-5B6039C39E51}" dt="2026-05-31T21:12:14.950" v="65"/>
          <ac:picMkLst>
            <pc:docMk/>
            <pc:sldMk cId="2008224851" sldId="257"/>
            <ac:picMk id="4" creationId="{50159D03-9841-C273-4CE7-D9C6B5E516CE}"/>
          </ac:picMkLst>
        </pc:picChg>
      </pc:sldChg>
      <pc:sldChg chg="addSp delSp modSp new">
        <pc:chgData name="Zarina Begum (2542797)" userId="S::2542797@student.uwtsd.ac.uk::77ed9b6e-0f6c-49c8-80d1-4d81149fc64b" providerId="AD" clId="Web-{616C41DD-DBF2-35C9-54B7-5B6039C39E51}" dt="2026-05-31T22:12:35.250" v="213"/>
        <pc:sldMkLst>
          <pc:docMk/>
          <pc:sldMk cId="297946031" sldId="258"/>
        </pc:sldMkLst>
        <pc:spChg chg="mod">
          <ac:chgData name="Zarina Begum (2542797)" userId="S::2542797@student.uwtsd.ac.uk::77ed9b6e-0f6c-49c8-80d1-4d81149fc64b" providerId="AD" clId="Web-{616C41DD-DBF2-35C9-54B7-5B6039C39E51}" dt="2026-05-31T21:46:25.111" v="84" actId="20577"/>
          <ac:spMkLst>
            <pc:docMk/>
            <pc:sldMk cId="297946031" sldId="258"/>
            <ac:spMk id="2" creationId="{9DD867E4-D578-11A4-6552-23C78F507D80}"/>
          </ac:spMkLst>
        </pc:spChg>
        <pc:spChg chg="mod">
          <ac:chgData name="Zarina Begum (2542797)" userId="S::2542797@student.uwtsd.ac.uk::77ed9b6e-0f6c-49c8-80d1-4d81149fc64b" providerId="AD" clId="Web-{616C41DD-DBF2-35C9-54B7-5B6039C39E51}" dt="2026-05-31T22:06:12.020" v="205" actId="20577"/>
          <ac:spMkLst>
            <pc:docMk/>
            <pc:sldMk cId="297946031" sldId="258"/>
            <ac:spMk id="3" creationId="{C843E61B-024C-54D9-80D7-FDF9D09AD45B}"/>
          </ac:spMkLst>
        </pc:spChg>
      </pc:sldChg>
    </pc:docChg>
  </pc:docChgLst>
  <pc:docChgLst>
    <pc:chgData name="Zarina Begum (2542797)" userId="S::2542797@student.uwtsd.ac.uk::77ed9b6e-0f6c-49c8-80d1-4d81149fc64b" providerId="AD" clId="Web-{E8490F6A-8C11-4F76-B5EC-06DF58B9D413}"/>
    <pc:docChg chg="modSld">
      <pc:chgData name="Zarina Begum (2542797)" userId="S::2542797@student.uwtsd.ac.uk::77ed9b6e-0f6c-49c8-80d1-4d81149fc64b" providerId="AD" clId="Web-{E8490F6A-8C11-4F76-B5EC-06DF58B9D413}" dt="2026-06-07T21:00:17.004" v="0"/>
      <pc:docMkLst>
        <pc:docMk/>
      </pc:docMkLst>
      <pc:sldChg chg="modTransition">
        <pc:chgData name="Zarina Begum (2542797)" userId="S::2542797@student.uwtsd.ac.uk::77ed9b6e-0f6c-49c8-80d1-4d81149fc64b" providerId="AD" clId="Web-{E8490F6A-8C11-4F76-B5EC-06DF58B9D413}" dt="2026-06-07T21:00:17.004" v="0"/>
        <pc:sldMkLst>
          <pc:docMk/>
          <pc:sldMk cId="297946031" sldId="258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4AAB36-50D0-4A1E-939E-49131E0D640F}" type="doc">
      <dgm:prSet loTypeId="urn:microsoft.com/office/officeart/2005/8/layout/chevron2" loCatId="process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7D76E31E-92DC-4249-A3AA-E306293B0E73}">
      <dgm:prSet phldrT="[Text]" phldr="0"/>
      <dgm:spPr/>
      <dgm:t>
        <a:bodyPr/>
        <a:lstStyle/>
        <a:p>
          <a:r>
            <a:rPr lang="en-US" b="1">
              <a:latin typeface="Grandview Display"/>
            </a:rPr>
            <a:t>X</a:t>
          </a:r>
          <a:endParaRPr lang="en-US" b="1"/>
        </a:p>
      </dgm:t>
    </dgm:pt>
    <dgm:pt modelId="{E6E5DA05-DD1C-4EC6-A1A3-285D359B1955}" type="parTrans" cxnId="{251FED5D-B3C3-4220-B1BE-CF10C6B490FC}">
      <dgm:prSet/>
      <dgm:spPr/>
      <dgm:t>
        <a:bodyPr/>
        <a:lstStyle/>
        <a:p>
          <a:endParaRPr lang="en-US"/>
        </a:p>
      </dgm:t>
    </dgm:pt>
    <dgm:pt modelId="{D2D46901-BF37-4171-A432-23A27702E7AB}" type="sibTrans" cxnId="{251FED5D-B3C3-4220-B1BE-CF10C6B490FC}">
      <dgm:prSet/>
      <dgm:spPr/>
      <dgm:t>
        <a:bodyPr/>
        <a:lstStyle/>
        <a:p>
          <a:endParaRPr lang="en-US"/>
        </a:p>
      </dgm:t>
    </dgm:pt>
    <dgm:pt modelId="{603D2FF8-ABFF-4919-ADF2-EAB48BE850F0}">
      <dgm:prSet phldrT="[Text]" phldr="0"/>
      <dgm:spPr/>
      <dgm:t>
        <a:bodyPr/>
        <a:lstStyle/>
        <a:p>
          <a:pPr rtl="0"/>
          <a:r>
            <a:rPr lang="en-US" b="1">
              <a:latin typeface="Grandview Display"/>
            </a:rPr>
            <a:t>Confusion about where and how to record information</a:t>
          </a:r>
          <a:endParaRPr lang="en-US" b="1"/>
        </a:p>
      </dgm:t>
    </dgm:pt>
    <dgm:pt modelId="{17A43F59-10AF-454C-B5CF-4230265F82ED}" type="parTrans" cxnId="{B411BAF9-B7ED-469B-92E7-CE2A9FA1B1D7}">
      <dgm:prSet/>
      <dgm:spPr/>
      <dgm:t>
        <a:bodyPr/>
        <a:lstStyle/>
        <a:p>
          <a:endParaRPr lang="en-US"/>
        </a:p>
      </dgm:t>
    </dgm:pt>
    <dgm:pt modelId="{C98C2A06-2505-4870-8AD2-4573C8760984}" type="sibTrans" cxnId="{B411BAF9-B7ED-469B-92E7-CE2A9FA1B1D7}">
      <dgm:prSet/>
      <dgm:spPr/>
      <dgm:t>
        <a:bodyPr/>
        <a:lstStyle/>
        <a:p>
          <a:endParaRPr lang="en-US"/>
        </a:p>
      </dgm:t>
    </dgm:pt>
    <dgm:pt modelId="{F323BF48-6A49-4218-93FC-93B1072CE7DC}">
      <dgm:prSet phldrT="[Text]" phldr="0"/>
      <dgm:spPr/>
      <dgm:t>
        <a:bodyPr/>
        <a:lstStyle/>
        <a:p>
          <a:r>
            <a:rPr lang="en-US" b="1">
              <a:latin typeface="Grandview Display"/>
            </a:rPr>
            <a:t>X</a:t>
          </a:r>
          <a:endParaRPr lang="en-US" b="1"/>
        </a:p>
      </dgm:t>
    </dgm:pt>
    <dgm:pt modelId="{79E7CD24-2CB5-459C-82C0-B88DD1EC3C4D}" type="parTrans" cxnId="{61C8DD20-6B53-4385-ACD0-F83031C28079}">
      <dgm:prSet/>
      <dgm:spPr/>
      <dgm:t>
        <a:bodyPr/>
        <a:lstStyle/>
        <a:p>
          <a:endParaRPr lang="en-US"/>
        </a:p>
      </dgm:t>
    </dgm:pt>
    <dgm:pt modelId="{1E4EA142-3AB2-44B8-85A6-A805346A056B}" type="sibTrans" cxnId="{61C8DD20-6B53-4385-ACD0-F83031C28079}">
      <dgm:prSet/>
      <dgm:spPr/>
      <dgm:t>
        <a:bodyPr/>
        <a:lstStyle/>
        <a:p>
          <a:endParaRPr lang="en-US"/>
        </a:p>
      </dgm:t>
    </dgm:pt>
    <dgm:pt modelId="{C2E47807-4F33-4FF4-B7D9-FD4BD1D20B87}">
      <dgm:prSet phldrT="[Text]" phldr="0"/>
      <dgm:spPr/>
      <dgm:t>
        <a:bodyPr/>
        <a:lstStyle/>
        <a:p>
          <a:pPr rtl="0"/>
          <a:r>
            <a:rPr lang="en-US" b="1">
              <a:latin typeface="Grandview Display"/>
            </a:rPr>
            <a:t>Staff currently are finding duplicate work, this is wasting time.</a:t>
          </a:r>
          <a:endParaRPr lang="en-US" b="1"/>
        </a:p>
      </dgm:t>
    </dgm:pt>
    <dgm:pt modelId="{8B650A8B-F530-442C-B43D-23E9192BB796}" type="parTrans" cxnId="{BC1C2A8B-7A59-4CA1-ADFA-DF68FA03834D}">
      <dgm:prSet/>
      <dgm:spPr/>
      <dgm:t>
        <a:bodyPr/>
        <a:lstStyle/>
        <a:p>
          <a:endParaRPr lang="en-US"/>
        </a:p>
      </dgm:t>
    </dgm:pt>
    <dgm:pt modelId="{F6E904DD-357B-41E0-AA24-ACC6C0661307}" type="sibTrans" cxnId="{BC1C2A8B-7A59-4CA1-ADFA-DF68FA03834D}">
      <dgm:prSet/>
      <dgm:spPr/>
      <dgm:t>
        <a:bodyPr/>
        <a:lstStyle/>
        <a:p>
          <a:endParaRPr lang="en-US"/>
        </a:p>
      </dgm:t>
    </dgm:pt>
    <dgm:pt modelId="{CEF8C9B5-E55F-4790-9E5D-7DCE156EADAF}">
      <dgm:prSet phldrT="[Text]" phldr="0"/>
      <dgm:spPr/>
      <dgm:t>
        <a:bodyPr/>
        <a:lstStyle/>
        <a:p>
          <a:r>
            <a:rPr lang="en-US" b="1">
              <a:latin typeface="Grandview Display"/>
            </a:rPr>
            <a:t>X</a:t>
          </a:r>
          <a:endParaRPr lang="en-US" b="1"/>
        </a:p>
      </dgm:t>
    </dgm:pt>
    <dgm:pt modelId="{201F26DB-FA16-4E6A-BEEC-7F557A97E5AC}" type="parTrans" cxnId="{DD51FC8B-A9D4-4A3D-9E1F-316F6C99A0CC}">
      <dgm:prSet/>
      <dgm:spPr/>
      <dgm:t>
        <a:bodyPr/>
        <a:lstStyle/>
        <a:p>
          <a:endParaRPr lang="en-US"/>
        </a:p>
      </dgm:t>
    </dgm:pt>
    <dgm:pt modelId="{1FA570CF-B9AC-436B-89DB-06C64209A6F1}" type="sibTrans" cxnId="{DD51FC8B-A9D4-4A3D-9E1F-316F6C99A0CC}">
      <dgm:prSet/>
      <dgm:spPr/>
      <dgm:t>
        <a:bodyPr/>
        <a:lstStyle/>
        <a:p>
          <a:endParaRPr lang="en-US"/>
        </a:p>
      </dgm:t>
    </dgm:pt>
    <dgm:pt modelId="{D9250B4A-31AD-4F0C-A920-8F648DAEF4D4}">
      <dgm:prSet phldrT="[Text]" phldr="0"/>
      <dgm:spPr/>
      <dgm:t>
        <a:bodyPr/>
        <a:lstStyle/>
        <a:p>
          <a:pPr rtl="0"/>
          <a:r>
            <a:rPr lang="en-US" b="1">
              <a:latin typeface="Grandview Display"/>
            </a:rPr>
            <a:t>Documents look messy, unclear and records are being missed</a:t>
          </a:r>
          <a:endParaRPr lang="en-US" b="1"/>
        </a:p>
      </dgm:t>
    </dgm:pt>
    <dgm:pt modelId="{F11ACDFE-01E0-4253-A597-FEC06DAE8FB2}" type="parTrans" cxnId="{B48DA1FD-9030-454A-8473-7AFEBABA86CF}">
      <dgm:prSet/>
      <dgm:spPr/>
      <dgm:t>
        <a:bodyPr/>
        <a:lstStyle/>
        <a:p>
          <a:endParaRPr lang="en-US"/>
        </a:p>
      </dgm:t>
    </dgm:pt>
    <dgm:pt modelId="{AFD5C673-01F4-4F59-AD21-C09C9C8BEAF5}" type="sibTrans" cxnId="{B48DA1FD-9030-454A-8473-7AFEBABA86CF}">
      <dgm:prSet/>
      <dgm:spPr/>
      <dgm:t>
        <a:bodyPr/>
        <a:lstStyle/>
        <a:p>
          <a:endParaRPr lang="en-US"/>
        </a:p>
      </dgm:t>
    </dgm:pt>
    <dgm:pt modelId="{D4462AD1-3E46-41AF-B8B3-E82A92E680AF}" type="pres">
      <dgm:prSet presAssocID="{914AAB36-50D0-4A1E-939E-49131E0D640F}" presName="linearFlow" presStyleCnt="0">
        <dgm:presLayoutVars>
          <dgm:dir/>
          <dgm:animLvl val="lvl"/>
          <dgm:resizeHandles val="exact"/>
        </dgm:presLayoutVars>
      </dgm:prSet>
      <dgm:spPr/>
    </dgm:pt>
    <dgm:pt modelId="{B3F39AD9-334F-4E1F-AAC4-FFC7171DDB3A}" type="pres">
      <dgm:prSet presAssocID="{7D76E31E-92DC-4249-A3AA-E306293B0E73}" presName="composite" presStyleCnt="0"/>
      <dgm:spPr/>
    </dgm:pt>
    <dgm:pt modelId="{81128458-EB22-4D91-873E-A7708397A5F5}" type="pres">
      <dgm:prSet presAssocID="{7D76E31E-92DC-4249-A3AA-E306293B0E73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569D11FC-4A60-4386-A5CC-E8E52FA1CE5D}" type="pres">
      <dgm:prSet presAssocID="{7D76E31E-92DC-4249-A3AA-E306293B0E73}" presName="descendantText" presStyleLbl="alignAcc1" presStyleIdx="0" presStyleCnt="3">
        <dgm:presLayoutVars>
          <dgm:bulletEnabled val="1"/>
        </dgm:presLayoutVars>
      </dgm:prSet>
      <dgm:spPr/>
    </dgm:pt>
    <dgm:pt modelId="{AEF5F0C6-EA93-42B7-850C-EC643E39F3DD}" type="pres">
      <dgm:prSet presAssocID="{D2D46901-BF37-4171-A432-23A27702E7AB}" presName="sp" presStyleCnt="0"/>
      <dgm:spPr/>
    </dgm:pt>
    <dgm:pt modelId="{177C881F-FFE1-4D6E-BEB7-DEFE880B1E60}" type="pres">
      <dgm:prSet presAssocID="{F323BF48-6A49-4218-93FC-93B1072CE7DC}" presName="composite" presStyleCnt="0"/>
      <dgm:spPr/>
    </dgm:pt>
    <dgm:pt modelId="{BA72281C-6C63-47C2-9726-27A2879D167C}" type="pres">
      <dgm:prSet presAssocID="{F323BF48-6A49-4218-93FC-93B1072CE7D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9DE72B39-3BD3-48D1-A42D-4F4029A17EBC}" type="pres">
      <dgm:prSet presAssocID="{F323BF48-6A49-4218-93FC-93B1072CE7DC}" presName="descendantText" presStyleLbl="alignAcc1" presStyleIdx="1" presStyleCnt="3">
        <dgm:presLayoutVars>
          <dgm:bulletEnabled val="1"/>
        </dgm:presLayoutVars>
      </dgm:prSet>
      <dgm:spPr/>
    </dgm:pt>
    <dgm:pt modelId="{046332BB-110C-4145-96E8-F3CB2DA522D2}" type="pres">
      <dgm:prSet presAssocID="{1E4EA142-3AB2-44B8-85A6-A805346A056B}" presName="sp" presStyleCnt="0"/>
      <dgm:spPr/>
    </dgm:pt>
    <dgm:pt modelId="{79941EE0-B3E5-42D1-80E2-E4A3EB66A1BD}" type="pres">
      <dgm:prSet presAssocID="{CEF8C9B5-E55F-4790-9E5D-7DCE156EADAF}" presName="composite" presStyleCnt="0"/>
      <dgm:spPr/>
    </dgm:pt>
    <dgm:pt modelId="{3C312A2E-01D5-4301-9AA1-40F4A6681D05}" type="pres">
      <dgm:prSet presAssocID="{CEF8C9B5-E55F-4790-9E5D-7DCE156EADAF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39E1B977-17EE-4BAA-90F0-8878A0EC8DAA}" type="pres">
      <dgm:prSet presAssocID="{CEF8C9B5-E55F-4790-9E5D-7DCE156EADAF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78AF202-6803-4584-A525-4AFD0EF26B2C}" type="presOf" srcId="{603D2FF8-ABFF-4919-ADF2-EAB48BE850F0}" destId="{569D11FC-4A60-4386-A5CC-E8E52FA1CE5D}" srcOrd="0" destOrd="0" presId="urn:microsoft.com/office/officeart/2005/8/layout/chevron2"/>
    <dgm:cxn modelId="{61C8DD20-6B53-4385-ACD0-F83031C28079}" srcId="{914AAB36-50D0-4A1E-939E-49131E0D640F}" destId="{F323BF48-6A49-4218-93FC-93B1072CE7DC}" srcOrd="1" destOrd="0" parTransId="{79E7CD24-2CB5-459C-82C0-B88DD1EC3C4D}" sibTransId="{1E4EA142-3AB2-44B8-85A6-A805346A056B}"/>
    <dgm:cxn modelId="{49BDA737-F3B8-4A1D-BC3F-3AF212959B0D}" type="presOf" srcId="{7D76E31E-92DC-4249-A3AA-E306293B0E73}" destId="{81128458-EB22-4D91-873E-A7708397A5F5}" srcOrd="0" destOrd="0" presId="urn:microsoft.com/office/officeart/2005/8/layout/chevron2"/>
    <dgm:cxn modelId="{251FED5D-B3C3-4220-B1BE-CF10C6B490FC}" srcId="{914AAB36-50D0-4A1E-939E-49131E0D640F}" destId="{7D76E31E-92DC-4249-A3AA-E306293B0E73}" srcOrd="0" destOrd="0" parTransId="{E6E5DA05-DD1C-4EC6-A1A3-285D359B1955}" sibTransId="{D2D46901-BF37-4171-A432-23A27702E7AB}"/>
    <dgm:cxn modelId="{7BD94B56-0963-4858-B1F2-DFDB7B1C176B}" type="presOf" srcId="{CEF8C9B5-E55F-4790-9E5D-7DCE156EADAF}" destId="{3C312A2E-01D5-4301-9AA1-40F4A6681D05}" srcOrd="0" destOrd="0" presId="urn:microsoft.com/office/officeart/2005/8/layout/chevron2"/>
    <dgm:cxn modelId="{E6E47F79-18A8-40A3-998F-6DD4F9281707}" type="presOf" srcId="{F323BF48-6A49-4218-93FC-93B1072CE7DC}" destId="{BA72281C-6C63-47C2-9726-27A2879D167C}" srcOrd="0" destOrd="0" presId="urn:microsoft.com/office/officeart/2005/8/layout/chevron2"/>
    <dgm:cxn modelId="{443C7D87-FE5B-42E1-A41B-EC043A8FCE3D}" type="presOf" srcId="{C2E47807-4F33-4FF4-B7D9-FD4BD1D20B87}" destId="{9DE72B39-3BD3-48D1-A42D-4F4029A17EBC}" srcOrd="0" destOrd="0" presId="urn:microsoft.com/office/officeart/2005/8/layout/chevron2"/>
    <dgm:cxn modelId="{BC1C2A8B-7A59-4CA1-ADFA-DF68FA03834D}" srcId="{F323BF48-6A49-4218-93FC-93B1072CE7DC}" destId="{C2E47807-4F33-4FF4-B7D9-FD4BD1D20B87}" srcOrd="0" destOrd="0" parTransId="{8B650A8B-F530-442C-B43D-23E9192BB796}" sibTransId="{F6E904DD-357B-41E0-AA24-ACC6C0661307}"/>
    <dgm:cxn modelId="{DD51FC8B-A9D4-4A3D-9E1F-316F6C99A0CC}" srcId="{914AAB36-50D0-4A1E-939E-49131E0D640F}" destId="{CEF8C9B5-E55F-4790-9E5D-7DCE156EADAF}" srcOrd="2" destOrd="0" parTransId="{201F26DB-FA16-4E6A-BEEC-7F557A97E5AC}" sibTransId="{1FA570CF-B9AC-436B-89DB-06C64209A6F1}"/>
    <dgm:cxn modelId="{9F9D38A6-29D1-4C77-B7B8-616A6929F9D0}" type="presOf" srcId="{914AAB36-50D0-4A1E-939E-49131E0D640F}" destId="{D4462AD1-3E46-41AF-B8B3-E82A92E680AF}" srcOrd="0" destOrd="0" presId="urn:microsoft.com/office/officeart/2005/8/layout/chevron2"/>
    <dgm:cxn modelId="{2B51B7B8-F50E-404C-B4F0-549A860BC4E4}" type="presOf" srcId="{D9250B4A-31AD-4F0C-A920-8F648DAEF4D4}" destId="{39E1B977-17EE-4BAA-90F0-8878A0EC8DAA}" srcOrd="0" destOrd="0" presId="urn:microsoft.com/office/officeart/2005/8/layout/chevron2"/>
    <dgm:cxn modelId="{B411BAF9-B7ED-469B-92E7-CE2A9FA1B1D7}" srcId="{7D76E31E-92DC-4249-A3AA-E306293B0E73}" destId="{603D2FF8-ABFF-4919-ADF2-EAB48BE850F0}" srcOrd="0" destOrd="0" parTransId="{17A43F59-10AF-454C-B5CF-4230265F82ED}" sibTransId="{C98C2A06-2505-4870-8AD2-4573C8760984}"/>
    <dgm:cxn modelId="{B48DA1FD-9030-454A-8473-7AFEBABA86CF}" srcId="{CEF8C9B5-E55F-4790-9E5D-7DCE156EADAF}" destId="{D9250B4A-31AD-4F0C-A920-8F648DAEF4D4}" srcOrd="0" destOrd="0" parTransId="{F11ACDFE-01E0-4253-A597-FEC06DAE8FB2}" sibTransId="{AFD5C673-01F4-4F59-AD21-C09C9C8BEAF5}"/>
    <dgm:cxn modelId="{91A0788F-E215-4335-BFD0-A9AA61258D8D}" type="presParOf" srcId="{D4462AD1-3E46-41AF-B8B3-E82A92E680AF}" destId="{B3F39AD9-334F-4E1F-AAC4-FFC7171DDB3A}" srcOrd="0" destOrd="0" presId="urn:microsoft.com/office/officeart/2005/8/layout/chevron2"/>
    <dgm:cxn modelId="{F83F2603-9058-4880-B95C-0E47AB9059B5}" type="presParOf" srcId="{B3F39AD9-334F-4E1F-AAC4-FFC7171DDB3A}" destId="{81128458-EB22-4D91-873E-A7708397A5F5}" srcOrd="0" destOrd="0" presId="urn:microsoft.com/office/officeart/2005/8/layout/chevron2"/>
    <dgm:cxn modelId="{6AD65ED5-6AC6-4962-903C-B144524F69DB}" type="presParOf" srcId="{B3F39AD9-334F-4E1F-AAC4-FFC7171DDB3A}" destId="{569D11FC-4A60-4386-A5CC-E8E52FA1CE5D}" srcOrd="1" destOrd="0" presId="urn:microsoft.com/office/officeart/2005/8/layout/chevron2"/>
    <dgm:cxn modelId="{D8CEE7A9-49E6-4E1F-BDC8-8C0BCC442560}" type="presParOf" srcId="{D4462AD1-3E46-41AF-B8B3-E82A92E680AF}" destId="{AEF5F0C6-EA93-42B7-850C-EC643E39F3DD}" srcOrd="1" destOrd="0" presId="urn:microsoft.com/office/officeart/2005/8/layout/chevron2"/>
    <dgm:cxn modelId="{ACBF5B43-50F3-4171-896E-81AEF60E55CB}" type="presParOf" srcId="{D4462AD1-3E46-41AF-B8B3-E82A92E680AF}" destId="{177C881F-FFE1-4D6E-BEB7-DEFE880B1E60}" srcOrd="2" destOrd="0" presId="urn:microsoft.com/office/officeart/2005/8/layout/chevron2"/>
    <dgm:cxn modelId="{960A2D0E-2F59-4757-919C-5BE02C6204B9}" type="presParOf" srcId="{177C881F-FFE1-4D6E-BEB7-DEFE880B1E60}" destId="{BA72281C-6C63-47C2-9726-27A2879D167C}" srcOrd="0" destOrd="0" presId="urn:microsoft.com/office/officeart/2005/8/layout/chevron2"/>
    <dgm:cxn modelId="{18C62C62-2B36-495C-B0A6-C74C7B915121}" type="presParOf" srcId="{177C881F-FFE1-4D6E-BEB7-DEFE880B1E60}" destId="{9DE72B39-3BD3-48D1-A42D-4F4029A17EBC}" srcOrd="1" destOrd="0" presId="urn:microsoft.com/office/officeart/2005/8/layout/chevron2"/>
    <dgm:cxn modelId="{E0534CF5-BBDB-478B-AB19-E46A52C639A2}" type="presParOf" srcId="{D4462AD1-3E46-41AF-B8B3-E82A92E680AF}" destId="{046332BB-110C-4145-96E8-F3CB2DA522D2}" srcOrd="3" destOrd="0" presId="urn:microsoft.com/office/officeart/2005/8/layout/chevron2"/>
    <dgm:cxn modelId="{D3294B5B-AC09-4513-8CF0-017968EDA694}" type="presParOf" srcId="{D4462AD1-3E46-41AF-B8B3-E82A92E680AF}" destId="{79941EE0-B3E5-42D1-80E2-E4A3EB66A1BD}" srcOrd="4" destOrd="0" presId="urn:microsoft.com/office/officeart/2005/8/layout/chevron2"/>
    <dgm:cxn modelId="{2D538224-A10E-44D8-90F8-66746302096B}" type="presParOf" srcId="{79941EE0-B3E5-42D1-80E2-E4A3EB66A1BD}" destId="{3C312A2E-01D5-4301-9AA1-40F4A6681D05}" srcOrd="0" destOrd="0" presId="urn:microsoft.com/office/officeart/2005/8/layout/chevron2"/>
    <dgm:cxn modelId="{2E0D3C21-AF9F-4DC7-B852-4E5289568A88}" type="presParOf" srcId="{79941EE0-B3E5-42D1-80E2-E4A3EB66A1BD}" destId="{39E1B977-17EE-4BAA-90F0-8878A0EC8DAA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128458-EB22-4D91-873E-A7708397A5F5}">
      <dsp:nvSpPr>
        <dsp:cNvPr id="0" name=""/>
        <dsp:cNvSpPr/>
      </dsp:nvSpPr>
      <dsp:spPr>
        <a:xfrm rot="5400000">
          <a:off x="-131532" y="132048"/>
          <a:ext cx="876886" cy="613820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Grandview Display"/>
            </a:rPr>
            <a:t>X</a:t>
          </a:r>
          <a:endParaRPr lang="en-US" sz="1600" b="1" kern="1200"/>
        </a:p>
      </dsp:txBody>
      <dsp:txXfrm rot="-5400000">
        <a:off x="1" y="307425"/>
        <a:ext cx="613820" cy="263066"/>
      </dsp:txXfrm>
    </dsp:sp>
    <dsp:sp modelId="{569D11FC-4A60-4386-A5CC-E8E52FA1CE5D}">
      <dsp:nvSpPr>
        <dsp:cNvPr id="0" name=""/>
        <dsp:cNvSpPr/>
      </dsp:nvSpPr>
      <dsp:spPr>
        <a:xfrm rot="5400000">
          <a:off x="1970883" y="-1356547"/>
          <a:ext cx="569975" cy="32841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Grandview Display"/>
            </a:rPr>
            <a:t>Confusion about where and how to record information</a:t>
          </a:r>
          <a:endParaRPr lang="en-US" sz="1500" b="1" kern="1200"/>
        </a:p>
      </dsp:txBody>
      <dsp:txXfrm rot="-5400000">
        <a:off x="613820" y="28340"/>
        <a:ext cx="3256278" cy="514327"/>
      </dsp:txXfrm>
    </dsp:sp>
    <dsp:sp modelId="{BA72281C-6C63-47C2-9726-27A2879D167C}">
      <dsp:nvSpPr>
        <dsp:cNvPr id="0" name=""/>
        <dsp:cNvSpPr/>
      </dsp:nvSpPr>
      <dsp:spPr>
        <a:xfrm rot="5400000">
          <a:off x="-131532" y="828274"/>
          <a:ext cx="876886" cy="613820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Grandview Display"/>
            </a:rPr>
            <a:t>X</a:t>
          </a:r>
          <a:endParaRPr lang="en-US" sz="1600" b="1" kern="1200"/>
        </a:p>
      </dsp:txBody>
      <dsp:txXfrm rot="-5400000">
        <a:off x="1" y="1003651"/>
        <a:ext cx="613820" cy="263066"/>
      </dsp:txXfrm>
    </dsp:sp>
    <dsp:sp modelId="{9DE72B39-3BD3-48D1-A42D-4F4029A17EBC}">
      <dsp:nvSpPr>
        <dsp:cNvPr id="0" name=""/>
        <dsp:cNvSpPr/>
      </dsp:nvSpPr>
      <dsp:spPr>
        <a:xfrm rot="5400000">
          <a:off x="1970883" y="-660321"/>
          <a:ext cx="569975" cy="32841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Grandview Display"/>
            </a:rPr>
            <a:t>Staff currently are finding duplicate work, this is wasting time.</a:t>
          </a:r>
          <a:endParaRPr lang="en-US" sz="1500" b="1" kern="1200"/>
        </a:p>
      </dsp:txBody>
      <dsp:txXfrm rot="-5400000">
        <a:off x="613820" y="724566"/>
        <a:ext cx="3256278" cy="514327"/>
      </dsp:txXfrm>
    </dsp:sp>
    <dsp:sp modelId="{3C312A2E-01D5-4301-9AA1-40F4A6681D05}">
      <dsp:nvSpPr>
        <dsp:cNvPr id="0" name=""/>
        <dsp:cNvSpPr/>
      </dsp:nvSpPr>
      <dsp:spPr>
        <a:xfrm rot="5400000">
          <a:off x="-131532" y="1524501"/>
          <a:ext cx="876886" cy="613820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Grandview Display"/>
            </a:rPr>
            <a:t>X</a:t>
          </a:r>
          <a:endParaRPr lang="en-US" sz="1600" b="1" kern="1200"/>
        </a:p>
      </dsp:txBody>
      <dsp:txXfrm rot="-5400000">
        <a:off x="1" y="1699878"/>
        <a:ext cx="613820" cy="263066"/>
      </dsp:txXfrm>
    </dsp:sp>
    <dsp:sp modelId="{39E1B977-17EE-4BAA-90F0-8878A0EC8DAA}">
      <dsp:nvSpPr>
        <dsp:cNvPr id="0" name=""/>
        <dsp:cNvSpPr/>
      </dsp:nvSpPr>
      <dsp:spPr>
        <a:xfrm rot="5400000">
          <a:off x="1970883" y="35905"/>
          <a:ext cx="569975" cy="32841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Grandview Display"/>
            </a:rPr>
            <a:t>Documents look messy, unclear and records are being missed</a:t>
          </a:r>
          <a:endParaRPr lang="en-US" sz="1500" b="1" kern="1200"/>
        </a:p>
      </dsp:txBody>
      <dsp:txXfrm rot="-5400000">
        <a:off x="613820" y="1420792"/>
        <a:ext cx="3256278" cy="5143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6/7/2026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2252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3709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6/7/2026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174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6/7/2026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8968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6/7/2026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135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6/7/2026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4567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6/7/2026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896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6/7/2026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342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6/7/2026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026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6/7/2026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0521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6/7/2026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433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6/7/2026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4868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services/national-care-records-service" TargetMode="External"/><Relationship Id="rId2" Type="http://schemas.openxmlformats.org/officeDocument/2006/relationships/hyperlink" Target="https://www.cqc.org.uk/guidance-regulation/providers/regulations-service-providers-and-manager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117" y="952500"/>
            <a:ext cx="4124557" cy="35242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Tool Recommendations - Riverside Nursing Home</a:t>
            </a: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Task- Writing care related documents/ </a:t>
            </a: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care documentation</a:t>
            </a: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3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0" y="5251450"/>
            <a:ext cx="4057650" cy="9715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 b="1" cap="all" spc="300"/>
              <a:t>Zarina Begum</a:t>
            </a:r>
          </a:p>
          <a:p>
            <a:pPr marL="0" indent="0">
              <a:buNone/>
            </a:pPr>
            <a:endParaRPr lang="en-US" sz="1100" b="1" cap="all" spc="300"/>
          </a:p>
          <a:p>
            <a:pPr marL="0" indent="0">
              <a:buNone/>
            </a:pPr>
            <a:r>
              <a:rPr lang="en-US" sz="1100" b="1" cap="all" spc="300"/>
              <a:t>5th June 2026</a:t>
            </a:r>
          </a:p>
        </p:txBody>
      </p:sp>
      <p:pic>
        <p:nvPicPr>
          <p:cNvPr id="7" name="Picture 6" descr="A person writing on a notebook&#10;&#10;AI-generated content may be incorrect.">
            <a:extLst>
              <a:ext uri="{FF2B5EF4-FFF2-40B4-BE49-F238E27FC236}">
                <a16:creationId xmlns:a16="http://schemas.microsoft.com/office/drawing/2014/main" id="{A6146646-37FE-0D2F-DAB2-1F351CB4A4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58" r="18690" b="-1"/>
          <a:stretch>
            <a:fillRect/>
          </a:stretch>
        </p:blipFill>
        <p:spPr>
          <a:xfrm>
            <a:off x="5261956" y="10"/>
            <a:ext cx="693004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ourglass with a white sand running through it&#10;&#10;AI-generated content may be incorrect.">
            <a:extLst>
              <a:ext uri="{FF2B5EF4-FFF2-40B4-BE49-F238E27FC236}">
                <a16:creationId xmlns:a16="http://schemas.microsoft.com/office/drawing/2014/main" id="{50159D03-9841-C273-4CE7-D9C6B5E516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604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738A79-314A-AAC3-45EE-6F6B83800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/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953CB-55B8-5100-42B8-628E27A9F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662356"/>
            <a:ext cx="4665546" cy="305791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The task </a:t>
            </a:r>
          </a:p>
          <a:p>
            <a:r>
              <a:rPr lang="en-GB"/>
              <a:t>Recommended tool </a:t>
            </a:r>
          </a:p>
          <a:p>
            <a:r>
              <a:rPr lang="en-GB"/>
              <a:t>Benefits </a:t>
            </a:r>
          </a:p>
          <a:p>
            <a:r>
              <a:rPr lang="en-GB"/>
              <a:t>Advantages and limitations</a:t>
            </a:r>
          </a:p>
          <a:p>
            <a:r>
              <a:rPr lang="en-GB"/>
              <a:t>Conclusions </a:t>
            </a:r>
          </a:p>
          <a:p>
            <a:r>
              <a:rPr lang="en-GB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008224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867E4-D578-11A4-6552-23C78F507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Task – Care Documentation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3E61B-024C-54D9-80D7-FDF9D09AD4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Create individual care/support plans, daily notes, risk assessments &amp; medical records including reviews, signed and dated.</a:t>
            </a:r>
          </a:p>
          <a:p>
            <a:r>
              <a:rPr lang="en-GB"/>
              <a:t>Record daily care given, any observations &amp; changes in health across all shifts.</a:t>
            </a:r>
          </a:p>
          <a:p>
            <a:r>
              <a:rPr lang="en-GB"/>
              <a:t>Current issues at Riverdale: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B241CDC-33F9-15D1-20E3-FA94E2C1C1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8441654"/>
              </p:ext>
            </p:extLst>
          </p:nvPr>
        </p:nvGraphicFramePr>
        <p:xfrm>
          <a:off x="4220308" y="4325815"/>
          <a:ext cx="3897923" cy="2270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94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09B7E-DB57-5DFE-5D2D-5DC1E89BE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914400"/>
            <a:ext cx="4261104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>
                <a:solidFill>
                  <a:srgbClr val="0070C0"/>
                </a:solidFill>
              </a:rPr>
              <a:t>Recommended Tool</a:t>
            </a:r>
            <a:br>
              <a:rPr lang="en-US" sz="2300" dirty="0">
                <a:solidFill>
                  <a:srgbClr val="0070C0"/>
                </a:solidFill>
              </a:rPr>
            </a:br>
            <a:r>
              <a:rPr lang="en-US" sz="2300">
                <a:solidFill>
                  <a:srgbClr val="0070C0"/>
                </a:solidFill>
              </a:rPr>
              <a:t>Microsoft Word </a:t>
            </a:r>
            <a:br>
              <a:rPr lang="en-US" sz="2300" dirty="0">
                <a:solidFill>
                  <a:srgbClr val="0070C0"/>
                </a:solidFill>
              </a:rPr>
            </a:br>
            <a:endParaRPr lang="en-GB" sz="2300" b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C1D43-AD52-9396-CC7D-56E79379A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176036"/>
            <a:ext cx="4261104" cy="41218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r>
              <a:rPr lang="en-US" sz="1700" b="1"/>
              <a:t>Easy to use &amp; follow by staff team.</a:t>
            </a:r>
            <a:endParaRPr lang="en-GB" sz="170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endParaRPr lang="en-US" sz="1700" b="1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r>
              <a:rPr lang="en-US" sz="1700" b="1"/>
              <a:t>simple to create templates and use Same layout across the care home.</a:t>
            </a:r>
            <a:endParaRPr lang="en-GB" sz="170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endParaRPr lang="en-US" sz="1700" b="1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r>
              <a:rPr lang="en-US" sz="1700" b="1"/>
              <a:t>works effectively alongside other Microsoft tools.</a:t>
            </a:r>
            <a:endParaRPr lang="en-GB" sz="170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endParaRPr lang="en-US" sz="1700" b="1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r>
              <a:rPr lang="en-US" sz="1700" b="1"/>
              <a:t>A clear, professional &amp; structured tool to use.</a:t>
            </a:r>
            <a:br>
              <a:rPr lang="en-US" sz="1700" b="1" dirty="0"/>
            </a:br>
            <a:endParaRPr lang="en-GB" sz="1700"/>
          </a:p>
        </p:txBody>
      </p:sp>
      <p:pic>
        <p:nvPicPr>
          <p:cNvPr id="4" name="Picture 3" descr="A blue and white logo with white text&#10;&#10;AI-generated content may be incorrect.">
            <a:extLst>
              <a:ext uri="{FF2B5EF4-FFF2-40B4-BE49-F238E27FC236}">
                <a16:creationId xmlns:a16="http://schemas.microsoft.com/office/drawing/2014/main" id="{6243BBEC-E2F2-B833-DAF6-C30FE2FB6F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915" r="8568" b="-2"/>
          <a:stretch>
            <a:fillRect/>
          </a:stretch>
        </p:blipFill>
        <p:spPr>
          <a:xfrm>
            <a:off x="5671128" y="914399"/>
            <a:ext cx="6520872" cy="5353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66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3FDAC-ABE2-F80F-D4F6-583627CBA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Benefits </a:t>
            </a:r>
            <a:br>
              <a:rPr lang="en-GB" dirty="0"/>
            </a:br>
            <a:r>
              <a:rPr lang="en-GB" dirty="0"/>
              <a:t>Efficiency and Communica</a:t>
            </a:r>
            <a:r>
              <a:rPr lang="en-GB"/>
              <a:t>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CACBD-B9AA-E91E-2031-25F83CC06C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 u="sng" dirty="0">
                <a:solidFill>
                  <a:srgbClr val="0070C0"/>
                </a:solidFill>
              </a:rPr>
              <a:t>Improves </a:t>
            </a:r>
            <a:r>
              <a:rPr lang="en-GB" b="1" u="sng">
                <a:solidFill>
                  <a:srgbClr val="0070C0"/>
                </a:solidFill>
              </a:rPr>
              <a:t>efficiency </a:t>
            </a:r>
            <a:endParaRPr lang="en-GB" b="1" u="sng" dirty="0">
              <a:solidFill>
                <a:srgbClr val="0070C0"/>
              </a:solidFill>
            </a:endParaRPr>
          </a:p>
          <a:p>
            <a:r>
              <a:rPr lang="en-GB" dirty="0"/>
              <a:t>Have standard tem</a:t>
            </a:r>
            <a:r>
              <a:rPr lang="en-GB"/>
              <a:t>plates to save time </a:t>
            </a:r>
          </a:p>
          <a:p>
            <a:r>
              <a:rPr lang="en-GB"/>
              <a:t>Neater and professional documents, no re-writing by hand.</a:t>
            </a:r>
          </a:p>
          <a:p>
            <a:r>
              <a:rPr lang="en-GB" dirty="0"/>
              <a:t>Edit and update </a:t>
            </a:r>
            <a:r>
              <a:rPr lang="en-GB"/>
              <a:t>instantly.</a:t>
            </a:r>
            <a:endParaRPr lang="en-GB" dirty="0"/>
          </a:p>
          <a:p>
            <a:r>
              <a:rPr lang="en-GB" dirty="0"/>
              <a:t>Reduce duplicate paperwork and errors </a:t>
            </a:r>
            <a:r>
              <a:rPr lang="en-GB"/>
              <a:t>occurring</a:t>
            </a:r>
            <a:r>
              <a:rPr lang="en-GB" dirty="0"/>
              <a:t>.</a:t>
            </a:r>
          </a:p>
          <a:p>
            <a:r>
              <a:rPr lang="en-GB"/>
              <a:t>Save records securely.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84E273-AB04-EE83-387B-8F62D407C89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 u="sng" dirty="0">
                <a:solidFill>
                  <a:srgbClr val="0070C0"/>
                </a:solidFill>
              </a:rPr>
              <a:t>Improves </a:t>
            </a:r>
            <a:r>
              <a:rPr lang="en-GB" b="1" u="sng" dirty="0" err="1">
                <a:solidFill>
                  <a:srgbClr val="0070C0"/>
                </a:solidFill>
              </a:rPr>
              <a:t>commumica</a:t>
            </a:r>
            <a:r>
              <a:rPr lang="en-GB" b="1" u="sng" dirty="0" err="1">
                <a:solidFill>
                  <a:srgbClr val="0070C0"/>
                </a:solidFill>
                <a:latin typeface="Neue Haas Grotesk Text Pro"/>
              </a:rPr>
              <a:t>tion</a:t>
            </a:r>
            <a:endParaRPr lang="en-US" b="1" u="sng">
              <a:solidFill>
                <a:srgbClr val="0070C0"/>
              </a:solidFill>
            </a:endParaRPr>
          </a:p>
          <a:p>
            <a:r>
              <a:rPr lang="en-GB"/>
              <a:t>Clear for new and existing staff to follow and keep up to date.</a:t>
            </a:r>
            <a:endParaRPr lang="en-GB" dirty="0"/>
          </a:p>
          <a:p>
            <a:r>
              <a:rPr lang="en-GB"/>
              <a:t>Safe handovers between shifts.</a:t>
            </a:r>
          </a:p>
          <a:p>
            <a:r>
              <a:rPr lang="en-GB" dirty="0"/>
              <a:t>All documents easy to review with dates and staff </a:t>
            </a:r>
            <a:r>
              <a:rPr lang="en-GB"/>
              <a:t>signatures.</a:t>
            </a:r>
            <a:r>
              <a:rPr lang="en-GB" dirty="0"/>
              <a:t> 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926E96-82C5-16EF-CA56-90BF24CB9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9A555-674E-49CB-A5E3-58FEEB5009B4}" type="datetime1">
              <a:t>6/7/2026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D808B8-53F9-38F5-BE3B-AF82896A6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633A92-D77D-4FBF-BF82-89BBD9D2D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725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67260-7513-129B-541E-13BCE99F0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792" y="453451"/>
            <a:ext cx="10745788" cy="1143292"/>
          </a:xfrm>
        </p:spPr>
        <p:txBody>
          <a:bodyPr/>
          <a:lstStyle/>
          <a:p>
            <a:r>
              <a:rPr lang="en-GB" dirty="0"/>
              <a:t>      Advantages and       </a:t>
            </a:r>
            <a:r>
              <a:rPr lang="en-GB" dirty="0" err="1"/>
              <a:t>Limimtations</a:t>
            </a:r>
            <a:r>
              <a:rPr lang="en-GB" dirty="0"/>
              <a:t> 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6F3590-943C-BAD2-66BC-59E65CFC40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prstGeom prst="flowChartConnector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GB" dirty="0"/>
              <a:t>Advant</a:t>
            </a:r>
            <a:r>
              <a:rPr lang="en-GB"/>
              <a:t>ages (strengths)</a:t>
            </a:r>
          </a:p>
        </p:txBody>
      </p:sp>
      <p:pic>
        <p:nvPicPr>
          <p:cNvPr id="10" name="Content Placeholder 9" descr="Checkbox Ticked with solid fill">
            <a:extLst>
              <a:ext uri="{FF2B5EF4-FFF2-40B4-BE49-F238E27FC236}">
                <a16:creationId xmlns:a16="http://schemas.microsoft.com/office/drawing/2014/main" id="{F4C9EFCF-9FAF-161E-36B6-582EAB39AF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74228" y="372739"/>
            <a:ext cx="653143" cy="653143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8E85AF-B21D-4F5C-3B82-7F5960D34E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           Limitations (weaknesses)</a:t>
            </a:r>
            <a:endParaRPr lang="en-GB" dirty="0"/>
          </a:p>
        </p:txBody>
      </p:sp>
      <p:pic>
        <p:nvPicPr>
          <p:cNvPr id="11" name="Content Placeholder 10" descr="Warning outline">
            <a:extLst>
              <a:ext uri="{FF2B5EF4-FFF2-40B4-BE49-F238E27FC236}">
                <a16:creationId xmlns:a16="http://schemas.microsoft.com/office/drawing/2014/main" id="{B5F16CFF-1650-8FCA-85D3-EC67D772275B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46705" y="442378"/>
            <a:ext cx="511629" cy="478973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EB370C-772D-5136-F997-CBB75AC5D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E640F-430F-4069-9DC5-E56A7DF46FB2}" type="datetime1">
              <a:t>6/7/2026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C8C8A1-F451-1426-0428-2CE77F760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6245F3-E46E-EA2F-EDE6-89472DDA3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AEB1F66A-49D9-C447-2C0E-256B34ACF2F3}"/>
              </a:ext>
            </a:extLst>
          </p:cNvPr>
          <p:cNvSpPr/>
          <p:nvPr/>
        </p:nvSpPr>
        <p:spPr>
          <a:xfrm>
            <a:off x="819149" y="1733549"/>
            <a:ext cx="457200" cy="457200"/>
          </a:xfrm>
          <a:prstGeom prst="flowChartConnector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05C3BE74-38C9-7DD6-F69D-69FDFF356942}"/>
              </a:ext>
            </a:extLst>
          </p:cNvPr>
          <p:cNvSpPr/>
          <p:nvPr/>
        </p:nvSpPr>
        <p:spPr>
          <a:xfrm>
            <a:off x="6297385" y="1728107"/>
            <a:ext cx="457200" cy="45720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246708-47CF-2814-AA7C-87FDE563D665}"/>
              </a:ext>
            </a:extLst>
          </p:cNvPr>
          <p:cNvSpPr txBox="1"/>
          <p:nvPr/>
        </p:nvSpPr>
        <p:spPr>
          <a:xfrm>
            <a:off x="1279072" y="2574471"/>
            <a:ext cx="4180112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rgbClr val="00B050"/>
                </a:solidFill>
              </a:rPr>
              <a:t>Compatible with current systems</a:t>
            </a:r>
            <a:endParaRPr lang="en-GB" sz="2000" b="1" dirty="0">
              <a:solidFill>
                <a:srgbClr val="00B050"/>
              </a:solidFill>
            </a:endParaRPr>
          </a:p>
          <a:p>
            <a:endParaRPr lang="en-GB" sz="2000" b="1" dirty="0">
              <a:solidFill>
                <a:srgbClr val="00B050"/>
              </a:solidFill>
            </a:endParaRPr>
          </a:p>
          <a:p>
            <a:r>
              <a:rPr lang="en-GB" sz="2000" b="1" dirty="0">
                <a:solidFill>
                  <a:srgbClr val="00B050"/>
                </a:solidFill>
              </a:rPr>
              <a:t>Meets CQC </a:t>
            </a:r>
            <a:r>
              <a:rPr lang="en-GB" sz="2000" b="1">
                <a:solidFill>
                  <a:srgbClr val="00B050"/>
                </a:solidFill>
              </a:rPr>
              <a:t>standards (CQC, 2023</a:t>
            </a:r>
            <a:endParaRPr lang="en-GB" sz="2000" b="1" dirty="0">
              <a:solidFill>
                <a:srgbClr val="00B050"/>
              </a:solidFill>
            </a:endParaRPr>
          </a:p>
          <a:p>
            <a:endParaRPr lang="en-GB" sz="2000" b="1" dirty="0">
              <a:solidFill>
                <a:srgbClr val="00B050"/>
              </a:solidFill>
            </a:endParaRPr>
          </a:p>
          <a:p>
            <a:r>
              <a:rPr lang="en-GB" sz="2000" b="1">
                <a:solidFill>
                  <a:srgbClr val="00B050"/>
                </a:solidFill>
              </a:rPr>
              <a:t>Easy to use and safely store.</a:t>
            </a:r>
            <a:endParaRPr lang="en-GB" sz="2000" b="1" dirty="0">
              <a:solidFill>
                <a:srgbClr val="00B050"/>
              </a:solidFill>
            </a:endParaRPr>
          </a:p>
          <a:p>
            <a:endParaRPr lang="en-GB" sz="2000" b="1" dirty="0">
              <a:solidFill>
                <a:srgbClr val="00B050"/>
              </a:solidFill>
            </a:endParaRPr>
          </a:p>
          <a:p>
            <a:r>
              <a:rPr lang="en-GB" sz="2000" b="1" dirty="0">
                <a:solidFill>
                  <a:srgbClr val="00B050"/>
                </a:solidFill>
              </a:rPr>
              <a:t>These are legal docume</a:t>
            </a:r>
            <a:r>
              <a:rPr lang="en-GB" sz="2000" b="1">
                <a:solidFill>
                  <a:srgbClr val="00B050"/>
                </a:solidFill>
              </a:rPr>
              <a:t>nts</a:t>
            </a:r>
            <a:endParaRPr lang="en-GB" sz="2000" b="1" dirty="0">
              <a:solidFill>
                <a:srgbClr val="00B050"/>
              </a:solidFill>
            </a:endParaRPr>
          </a:p>
        </p:txBody>
      </p:sp>
      <p:pic>
        <p:nvPicPr>
          <p:cNvPr id="15" name="Graphic 14" descr="Tick with solid fill">
            <a:extLst>
              <a:ext uri="{FF2B5EF4-FFF2-40B4-BE49-F238E27FC236}">
                <a16:creationId xmlns:a16="http://schemas.microsoft.com/office/drawing/2014/main" id="{AF270674-8CBF-0146-293C-6CD676772D7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2400" y="3124200"/>
            <a:ext cx="914400" cy="9144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91B80F7-7962-BC63-403E-F71C032F7557}"/>
              </a:ext>
            </a:extLst>
          </p:cNvPr>
          <p:cNvSpPr txBox="1"/>
          <p:nvPr/>
        </p:nvSpPr>
        <p:spPr>
          <a:xfrm>
            <a:off x="6613071" y="2626179"/>
            <a:ext cx="4054928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2">
                    <a:lumMod val="49000"/>
                  </a:schemeClr>
                </a:solidFill>
              </a:rPr>
              <a:t>Could save multiple copies of the same document.</a:t>
            </a:r>
            <a:endParaRPr lang="en-GB" sz="2000" b="1" dirty="0">
              <a:solidFill>
                <a:schemeClr val="bg2">
                  <a:lumMod val="49000"/>
                </a:schemeClr>
              </a:solidFill>
            </a:endParaRPr>
          </a:p>
          <a:p>
            <a:endParaRPr lang="en-GB" sz="2000" b="1" dirty="0">
              <a:solidFill>
                <a:schemeClr val="bg2">
                  <a:lumMod val="49000"/>
                </a:schemeClr>
              </a:solidFill>
            </a:endParaRPr>
          </a:p>
          <a:p>
            <a:r>
              <a:rPr lang="en-GB" sz="2000" b="1" dirty="0">
                <a:solidFill>
                  <a:schemeClr val="bg2">
                    <a:lumMod val="49000"/>
                  </a:schemeClr>
                </a:solidFill>
              </a:rPr>
              <a:t>Files and documents may not be </a:t>
            </a:r>
            <a:r>
              <a:rPr lang="en-GB" sz="2000" b="1">
                <a:solidFill>
                  <a:schemeClr val="bg2">
                    <a:lumMod val="49000"/>
                  </a:schemeClr>
                </a:solidFill>
              </a:rPr>
              <a:t>saved securely.</a:t>
            </a:r>
            <a:endParaRPr lang="en-GB" sz="2000" b="1" dirty="0">
              <a:solidFill>
                <a:schemeClr val="bg2">
                  <a:lumMod val="49000"/>
                </a:schemeClr>
              </a:solidFill>
            </a:endParaRPr>
          </a:p>
          <a:p>
            <a:endParaRPr lang="en-GB" sz="2000" b="1" dirty="0">
              <a:solidFill>
                <a:schemeClr val="bg2">
                  <a:lumMod val="49000"/>
                </a:schemeClr>
              </a:solidFill>
            </a:endParaRPr>
          </a:p>
          <a:p>
            <a:r>
              <a:rPr lang="en-GB" sz="2000" b="1" dirty="0">
                <a:solidFill>
                  <a:schemeClr val="bg2">
                    <a:lumMod val="49000"/>
                  </a:schemeClr>
                </a:solidFill>
              </a:rPr>
              <a:t>Microsoft word is not a database, </a:t>
            </a:r>
            <a:r>
              <a:rPr lang="en-GB" sz="2000" b="1">
                <a:solidFill>
                  <a:schemeClr val="bg2">
                    <a:lumMod val="49000"/>
                  </a:schemeClr>
                </a:solidFill>
              </a:rPr>
              <a:t>cannot</a:t>
            </a:r>
            <a:r>
              <a:rPr lang="en-GB" sz="2000" b="1" dirty="0">
                <a:solidFill>
                  <a:schemeClr val="bg2">
                    <a:lumMod val="49000"/>
                  </a:schemeClr>
                </a:solidFill>
              </a:rPr>
              <a:t> filter large volumes of data</a:t>
            </a:r>
            <a:r>
              <a:rPr lang="en-GB" dirty="0"/>
              <a:t>.</a:t>
            </a:r>
          </a:p>
        </p:txBody>
      </p:sp>
      <p:pic>
        <p:nvPicPr>
          <p:cNvPr id="20" name="Graphic 19" descr="Close with solid fill">
            <a:extLst>
              <a:ext uri="{FF2B5EF4-FFF2-40B4-BE49-F238E27FC236}">
                <a16:creationId xmlns:a16="http://schemas.microsoft.com/office/drawing/2014/main" id="{587CA159-46F8-F0F1-7B79-9343B95FB6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06143" y="31242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98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14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13969-EA7A-BFC2-CA38-02F7D19DB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pPr algn="ctr"/>
            <a:r>
              <a:rPr lang="en-GB"/>
              <a:t>Conclusion &amp; Recommendation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535E7-F60E-1AB6-E962-B57862B0DB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282830"/>
            <a:ext cx="5974915" cy="554131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b="1">
                <a:solidFill>
                  <a:srgbClr val="7030A0"/>
                </a:solidFill>
                <a:latin typeface="Consolas"/>
              </a:rPr>
              <a:t>Task- writing and reviewing care documents. </a:t>
            </a:r>
            <a:endParaRPr lang="en-US" b="1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endParaRPr lang="en-GB" b="1" dirty="0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r>
              <a:rPr lang="en-GB" b="1">
                <a:solidFill>
                  <a:srgbClr val="7030A0"/>
                </a:solidFill>
                <a:latin typeface="Consolas"/>
              </a:rPr>
              <a:t>Tool recommended- M</a:t>
            </a:r>
            <a:r>
              <a:rPr lang="en-GB" b="1" dirty="0">
                <a:solidFill>
                  <a:srgbClr val="7030A0"/>
                </a:solidFill>
                <a:latin typeface="Consolas"/>
              </a:rPr>
              <a:t>icrosoft word.</a:t>
            </a:r>
          </a:p>
          <a:p>
            <a:pPr>
              <a:lnSpc>
                <a:spcPct val="100000"/>
              </a:lnSpc>
            </a:pPr>
            <a:endParaRPr lang="en-GB" b="1" dirty="0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r>
              <a:rPr lang="en-GB" b="1">
                <a:solidFill>
                  <a:srgbClr val="7030A0"/>
                </a:solidFill>
                <a:latin typeface="Consolas"/>
              </a:rPr>
              <a:t>Main features- clear records for the team to follow, review and maintain.</a:t>
            </a:r>
            <a:endParaRPr lang="en-GB" b="1" dirty="0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endParaRPr lang="en-GB" b="1" dirty="0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rgbClr val="7030A0"/>
                </a:solidFill>
                <a:latin typeface="Consolas"/>
              </a:rPr>
              <a:t>I recommend using Microsoft word for all written care records, </a:t>
            </a:r>
            <a:r>
              <a:rPr lang="en-GB" b="1">
                <a:solidFill>
                  <a:srgbClr val="7030A0"/>
                </a:solidFill>
                <a:latin typeface="Consolas"/>
              </a:rPr>
              <a:t>creating,</a:t>
            </a:r>
            <a:r>
              <a:rPr lang="en-GB" b="1" dirty="0">
                <a:solidFill>
                  <a:srgbClr val="7030A0"/>
                </a:solidFill>
                <a:latin typeface="Consolas"/>
              </a:rPr>
              <a:t> and using templates that work for this particular care home.</a:t>
            </a:r>
          </a:p>
          <a:p>
            <a:pPr>
              <a:lnSpc>
                <a:spcPct val="100000"/>
              </a:lnSpc>
            </a:pPr>
            <a:endParaRPr lang="en-GB" sz="1700"/>
          </a:p>
          <a:p>
            <a:pPr>
              <a:lnSpc>
                <a:spcPct val="110000"/>
              </a:lnSpc>
            </a:pPr>
            <a:endParaRPr lang="en-GB" sz="1700"/>
          </a:p>
        </p:txBody>
      </p:sp>
      <p:pic>
        <p:nvPicPr>
          <p:cNvPr id="7" name="Picture 6" descr="A red push pin on a map&#10;&#10;AI-generated content may be incorrect.">
            <a:extLst>
              <a:ext uri="{FF2B5EF4-FFF2-40B4-BE49-F238E27FC236}">
                <a16:creationId xmlns:a16="http://schemas.microsoft.com/office/drawing/2014/main" id="{52F4D30F-062B-5082-C6D6-14D6DE7119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5076" y="1906593"/>
            <a:ext cx="4398724" cy="382406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4EFE7-5D58-BE45-E620-8BEE485B19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242CAE2-6832-4723-83FE-1E115A618033}" type="datetime1">
              <a:pPr>
                <a:spcAft>
                  <a:spcPts val="600"/>
                </a:spcAft>
              </a:pPr>
              <a:t>6/7/2026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C19F3-F50A-C91F-34EC-63FB02A15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B991EC-3C68-4C86-7266-BFC2F186E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131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EC550-AAB6-9250-43A1-894C896B0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References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37131-75E4-7B4C-03FA-03973AAD4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Care Quality </a:t>
            </a:r>
            <a:r>
              <a:rPr lang="en-GB" err="1"/>
              <a:t>Commision</a:t>
            </a:r>
            <a:r>
              <a:rPr lang="en-GB"/>
              <a:t> (CQC), (2023), regulation 17, good management.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Regulations for service providers and managers - Care Quality Commission</a:t>
            </a:r>
            <a:endParaRPr lang="en-US"/>
          </a:p>
          <a:p>
            <a:endParaRPr lang="en-GB" dirty="0"/>
          </a:p>
          <a:p>
            <a:r>
              <a:rPr lang="en-GB" sz="2200"/>
              <a:t>General medical council (GMC) medical records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/>
              <a:t>Microsoft (2024)</a:t>
            </a:r>
          </a:p>
          <a:p>
            <a:endParaRPr lang="en-GB" dirty="0"/>
          </a:p>
          <a:p>
            <a:r>
              <a:rPr lang="en-GB" dirty="0"/>
              <a:t>NHS Digital, (2022) record keeping &amp; </a:t>
            </a:r>
            <a:r>
              <a:rPr lang="en-GB"/>
              <a:t>documentation guidance. 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3"/>
              </a:rPr>
              <a:t>National Care Records Service - NHS England Digital</a:t>
            </a:r>
            <a:endParaRPr lang="en-GB" dirty="0"/>
          </a:p>
          <a:p>
            <a:endParaRPr lang="en-GB" dirty="0"/>
          </a:p>
          <a:p>
            <a:r>
              <a:rPr lang="en-GB"/>
              <a:t>NHS - Records Management Code of Practice 2021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0FA6BB-B0C6-A00A-94BE-7588B7F46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437F6-731E-43B7-84D0-E19400AF1C0B}" type="datetime1">
              <a:t>6/7/2026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60165B-BF4E-B71B-DE42-27122A313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EA8E0-EA06-6775-89A5-68E214BD9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163247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VanillaVTI</vt:lpstr>
      <vt:lpstr>  Digital Tool Recommendations - Riverside Nursing Home   Task- Writing care related documents/  care documentation </vt:lpstr>
      <vt:lpstr>Presentation outline</vt:lpstr>
      <vt:lpstr>The Task – Care Documentation</vt:lpstr>
      <vt:lpstr>Recommended Tool Microsoft Word  </vt:lpstr>
      <vt:lpstr>Benefits  Efficiency and Communication</vt:lpstr>
      <vt:lpstr>      Advantages and       Limimtations  </vt:lpstr>
      <vt:lpstr>Conclusion &amp; Recommendation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431</cp:revision>
  <dcterms:created xsi:type="dcterms:W3CDTF">2026-05-31T20:06:21Z</dcterms:created>
  <dcterms:modified xsi:type="dcterms:W3CDTF">2026-06-07T23:49:29Z</dcterms:modified>
</cp:coreProperties>
</file>