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C6163C-BF49-3B4B-FA62-6932F228A3F6}" v="21" dt="2025-11-21T23:09:06.806"/>
    <p1510:client id="{D69D106E-5B84-7650-2B8C-0CEA589B9133}" v="1166" dt="2025-11-21T23:41:40.0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Islam (2509342)" userId="S::2509342@student.uwtsd.ac.uk::2508b154-66c8-4a8b-8f22-c2895056d4fc" providerId="AD" clId="Web-{19C6163C-BF49-3B4B-FA62-6932F228A3F6}"/>
    <pc:docChg chg="addSld modSld">
      <pc:chgData name="Maria Islam (2509342)" userId="S::2509342@student.uwtsd.ac.uk::2508b154-66c8-4a8b-8f22-c2895056d4fc" providerId="AD" clId="Web-{19C6163C-BF49-3B4B-FA62-6932F228A3F6}" dt="2025-11-21T23:09:06.806" v="19"/>
      <pc:docMkLst>
        <pc:docMk/>
      </pc:docMkLst>
      <pc:sldChg chg="modSp">
        <pc:chgData name="Maria Islam (2509342)" userId="S::2509342@student.uwtsd.ac.uk::2508b154-66c8-4a8b-8f22-c2895056d4fc" providerId="AD" clId="Web-{19C6163C-BF49-3B4B-FA62-6932F228A3F6}" dt="2025-11-21T23:09:04.509" v="18" actId="20577"/>
        <pc:sldMkLst>
          <pc:docMk/>
          <pc:sldMk cId="109857222" sldId="256"/>
        </pc:sldMkLst>
        <pc:spChg chg="mod">
          <ac:chgData name="Maria Islam (2509342)" userId="S::2509342@student.uwtsd.ac.uk::2508b154-66c8-4a8b-8f22-c2895056d4fc" providerId="AD" clId="Web-{19C6163C-BF49-3B4B-FA62-6932F228A3F6}" dt="2025-11-21T23:09:04.509" v="18" actId="20577"/>
          <ac:spMkLst>
            <pc:docMk/>
            <pc:sldMk cId="109857222" sldId="256"/>
            <ac:spMk id="2" creationId="{00000000-0000-0000-0000-000000000000}"/>
          </ac:spMkLst>
        </pc:spChg>
      </pc:sldChg>
      <pc:sldChg chg="new">
        <pc:chgData name="Maria Islam (2509342)" userId="S::2509342@student.uwtsd.ac.uk::2508b154-66c8-4a8b-8f22-c2895056d4fc" providerId="AD" clId="Web-{19C6163C-BF49-3B4B-FA62-6932F228A3F6}" dt="2025-11-21T23:09:06.806" v="19"/>
        <pc:sldMkLst>
          <pc:docMk/>
          <pc:sldMk cId="1653748087" sldId="257"/>
        </pc:sldMkLst>
      </pc:sldChg>
    </pc:docChg>
  </pc:docChgLst>
  <pc:docChgLst>
    <pc:chgData name="Maria Islam (2509342)" userId="S::2509342@student.uwtsd.ac.uk::2508b154-66c8-4a8b-8f22-c2895056d4fc" providerId="AD" clId="Web-{D69D106E-5B84-7650-2B8C-0CEA589B9133}"/>
    <pc:docChg chg="addSld delSld modSld">
      <pc:chgData name="Maria Islam (2509342)" userId="S::2509342@student.uwtsd.ac.uk::2508b154-66c8-4a8b-8f22-c2895056d4fc" providerId="AD" clId="Web-{D69D106E-5B84-7650-2B8C-0CEA589B9133}" dt="2025-11-21T23:41:40.015" v="1158" actId="1076"/>
      <pc:docMkLst>
        <pc:docMk/>
      </pc:docMkLst>
      <pc:sldChg chg="modSp">
        <pc:chgData name="Maria Islam (2509342)" userId="S::2509342@student.uwtsd.ac.uk::2508b154-66c8-4a8b-8f22-c2895056d4fc" providerId="AD" clId="Web-{D69D106E-5B84-7650-2B8C-0CEA589B9133}" dt="2025-11-21T23:41:40.015" v="1158" actId="1076"/>
        <pc:sldMkLst>
          <pc:docMk/>
          <pc:sldMk cId="109857222" sldId="256"/>
        </pc:sldMkLst>
        <pc:spChg chg="mod">
          <ac:chgData name="Maria Islam (2509342)" userId="S::2509342@student.uwtsd.ac.uk::2508b154-66c8-4a8b-8f22-c2895056d4fc" providerId="AD" clId="Web-{D69D106E-5B84-7650-2B8C-0CEA589B9133}" dt="2025-11-21T23:41:40.015" v="1158" actId="1076"/>
          <ac:spMkLst>
            <pc:docMk/>
            <pc:sldMk cId="109857222" sldId="256"/>
            <ac:spMk id="3" creationId="{00000000-0000-0000-0000-000000000000}"/>
          </ac:spMkLst>
        </pc:spChg>
      </pc:sldChg>
      <pc:sldChg chg="delSp modSp add del">
        <pc:chgData name="Maria Islam (2509342)" userId="S::2509342@student.uwtsd.ac.uk::2508b154-66c8-4a8b-8f22-c2895056d4fc" providerId="AD" clId="Web-{D69D106E-5B84-7650-2B8C-0CEA589B9133}" dt="2025-11-21T23:41:12.717" v="1143" actId="20577"/>
        <pc:sldMkLst>
          <pc:docMk/>
          <pc:sldMk cId="1653748087" sldId="257"/>
        </pc:sldMkLst>
        <pc:spChg chg="del">
          <ac:chgData name="Maria Islam (2509342)" userId="S::2509342@student.uwtsd.ac.uk::2508b154-66c8-4a8b-8f22-c2895056d4fc" providerId="AD" clId="Web-{D69D106E-5B84-7650-2B8C-0CEA589B9133}" dt="2025-11-21T23:17:15.754" v="0"/>
          <ac:spMkLst>
            <pc:docMk/>
            <pc:sldMk cId="1653748087" sldId="257"/>
            <ac:spMk id="2" creationId="{19CF4D91-FF97-1231-0613-A37267BA5842}"/>
          </ac:spMkLst>
        </pc:spChg>
        <pc:spChg chg="mod">
          <ac:chgData name="Maria Islam (2509342)" userId="S::2509342@student.uwtsd.ac.uk::2508b154-66c8-4a8b-8f22-c2895056d4fc" providerId="AD" clId="Web-{D69D106E-5B84-7650-2B8C-0CEA589B9133}" dt="2025-11-21T23:41:12.717" v="1143" actId="20577"/>
          <ac:spMkLst>
            <pc:docMk/>
            <pc:sldMk cId="1653748087" sldId="257"/>
            <ac:spMk id="3" creationId="{ABFEE06E-7D0E-B064-E45B-3A11B92FA151}"/>
          </ac:spMkLst>
        </pc:spChg>
      </pc:sldChg>
      <pc:sldChg chg="addSp delSp modSp new">
        <pc:chgData name="Maria Islam (2509342)" userId="S::2509342@student.uwtsd.ac.uk::2508b154-66c8-4a8b-8f22-c2895056d4fc" providerId="AD" clId="Web-{D69D106E-5B84-7650-2B8C-0CEA589B9133}" dt="2025-11-21T23:40:57.998" v="1140" actId="20577"/>
        <pc:sldMkLst>
          <pc:docMk/>
          <pc:sldMk cId="12173119" sldId="258"/>
        </pc:sldMkLst>
        <pc:spChg chg="add del">
          <ac:chgData name="Maria Islam (2509342)" userId="S::2509342@student.uwtsd.ac.uk::2508b154-66c8-4a8b-8f22-c2895056d4fc" providerId="AD" clId="Web-{D69D106E-5B84-7650-2B8C-0CEA589B9133}" dt="2025-11-21T23:23:18.417" v="230"/>
          <ac:spMkLst>
            <pc:docMk/>
            <pc:sldMk cId="12173119" sldId="258"/>
            <ac:spMk id="2" creationId="{5C422E4D-9DC7-8F11-2F3A-01DD0F405309}"/>
          </ac:spMkLst>
        </pc:spChg>
        <pc:spChg chg="mod">
          <ac:chgData name="Maria Islam (2509342)" userId="S::2509342@student.uwtsd.ac.uk::2508b154-66c8-4a8b-8f22-c2895056d4fc" providerId="AD" clId="Web-{D69D106E-5B84-7650-2B8C-0CEA589B9133}" dt="2025-11-21T23:40:57.998" v="1140" actId="20577"/>
          <ac:spMkLst>
            <pc:docMk/>
            <pc:sldMk cId="12173119" sldId="258"/>
            <ac:spMk id="3" creationId="{9EB6D2E7-73E8-D8AD-7E94-86967337866A}"/>
          </ac:spMkLst>
        </pc:spChg>
      </pc:sldChg>
      <pc:sldChg chg="delSp modSp new">
        <pc:chgData name="Maria Islam (2509342)" userId="S::2509342@student.uwtsd.ac.uk::2508b154-66c8-4a8b-8f22-c2895056d4fc" providerId="AD" clId="Web-{D69D106E-5B84-7650-2B8C-0CEA589B9133}" dt="2025-11-21T23:40:44.653" v="1131" actId="20577"/>
        <pc:sldMkLst>
          <pc:docMk/>
          <pc:sldMk cId="4280868475" sldId="259"/>
        </pc:sldMkLst>
        <pc:spChg chg="del">
          <ac:chgData name="Maria Islam (2509342)" userId="S::2509342@student.uwtsd.ac.uk::2508b154-66c8-4a8b-8f22-c2895056d4fc" providerId="AD" clId="Web-{D69D106E-5B84-7650-2B8C-0CEA589B9133}" dt="2025-11-21T23:28:29.252" v="483"/>
          <ac:spMkLst>
            <pc:docMk/>
            <pc:sldMk cId="4280868475" sldId="259"/>
            <ac:spMk id="2" creationId="{14A6A320-AF91-2279-2169-141ECC4F017D}"/>
          </ac:spMkLst>
        </pc:spChg>
        <pc:spChg chg="mod">
          <ac:chgData name="Maria Islam (2509342)" userId="S::2509342@student.uwtsd.ac.uk::2508b154-66c8-4a8b-8f22-c2895056d4fc" providerId="AD" clId="Web-{D69D106E-5B84-7650-2B8C-0CEA589B9133}" dt="2025-11-21T23:40:44.653" v="1131" actId="20577"/>
          <ac:spMkLst>
            <pc:docMk/>
            <pc:sldMk cId="4280868475" sldId="259"/>
            <ac:spMk id="3" creationId="{17A85E56-5F2B-3284-9965-CDDFEA4E0475}"/>
          </ac:spMkLst>
        </pc:spChg>
      </pc:sldChg>
      <pc:sldChg chg="delSp modSp new">
        <pc:chgData name="Maria Islam (2509342)" userId="S::2509342@student.uwtsd.ac.uk::2508b154-66c8-4a8b-8f22-c2895056d4fc" providerId="AD" clId="Web-{D69D106E-5B84-7650-2B8C-0CEA589B9133}" dt="2025-11-21T23:40:39.950" v="1130" actId="20577"/>
        <pc:sldMkLst>
          <pc:docMk/>
          <pc:sldMk cId="488502105" sldId="260"/>
        </pc:sldMkLst>
        <pc:spChg chg="del">
          <ac:chgData name="Maria Islam (2509342)" userId="S::2509342@student.uwtsd.ac.uk::2508b154-66c8-4a8b-8f22-c2895056d4fc" providerId="AD" clId="Web-{D69D106E-5B84-7650-2B8C-0CEA589B9133}" dt="2025-11-21T23:33:43.138" v="739"/>
          <ac:spMkLst>
            <pc:docMk/>
            <pc:sldMk cId="488502105" sldId="260"/>
            <ac:spMk id="2" creationId="{3B3F0000-A386-3E49-04C4-7E976F2DE6E5}"/>
          </ac:spMkLst>
        </pc:spChg>
        <pc:spChg chg="mod">
          <ac:chgData name="Maria Islam (2509342)" userId="S::2509342@student.uwtsd.ac.uk::2508b154-66c8-4a8b-8f22-c2895056d4fc" providerId="AD" clId="Web-{D69D106E-5B84-7650-2B8C-0CEA589B9133}" dt="2025-11-21T23:40:39.950" v="1130" actId="20577"/>
          <ac:spMkLst>
            <pc:docMk/>
            <pc:sldMk cId="488502105" sldId="260"/>
            <ac:spMk id="3" creationId="{709B1DC1-74E3-4501-0D4E-8F5060C58783}"/>
          </ac:spMkLst>
        </pc:spChg>
      </pc:sldChg>
      <pc:sldChg chg="delSp modSp new">
        <pc:chgData name="Maria Islam (2509342)" userId="S::2509342@student.uwtsd.ac.uk::2508b154-66c8-4a8b-8f22-c2895056d4fc" providerId="AD" clId="Web-{D69D106E-5B84-7650-2B8C-0CEA589B9133}" dt="2025-11-21T23:40:37.325" v="1129" actId="20577"/>
        <pc:sldMkLst>
          <pc:docMk/>
          <pc:sldMk cId="2126321136" sldId="261"/>
        </pc:sldMkLst>
        <pc:spChg chg="del">
          <ac:chgData name="Maria Islam (2509342)" userId="S::2509342@student.uwtsd.ac.uk::2508b154-66c8-4a8b-8f22-c2895056d4fc" providerId="AD" clId="Web-{D69D106E-5B84-7650-2B8C-0CEA589B9133}" dt="2025-11-21T23:36:44.225" v="903"/>
          <ac:spMkLst>
            <pc:docMk/>
            <pc:sldMk cId="2126321136" sldId="261"/>
            <ac:spMk id="2" creationId="{49ADA80A-ADD8-337F-E674-99481DFE4624}"/>
          </ac:spMkLst>
        </pc:spChg>
        <pc:spChg chg="mod">
          <ac:chgData name="Maria Islam (2509342)" userId="S::2509342@student.uwtsd.ac.uk::2508b154-66c8-4a8b-8f22-c2895056d4fc" providerId="AD" clId="Web-{D69D106E-5B84-7650-2B8C-0CEA589B9133}" dt="2025-11-21T23:40:37.325" v="1129" actId="20577"/>
          <ac:spMkLst>
            <pc:docMk/>
            <pc:sldMk cId="2126321136" sldId="261"/>
            <ac:spMk id="3" creationId="{86E7088A-F583-700E-D08B-4E8F5CDBBE1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Component 3 – reflective essay</a:t>
            </a:r>
          </a:p>
        </p:txBody>
      </p:sp>
      <p:sp>
        <p:nvSpPr>
          <p:cNvPr id="3" name="Subtitle 2"/>
          <p:cNvSpPr>
            <a:spLocks noGrp="1"/>
          </p:cNvSpPr>
          <p:nvPr>
            <p:ph type="subTitle" idx="1"/>
          </p:nvPr>
        </p:nvSpPr>
        <p:spPr>
          <a:xfrm>
            <a:off x="7177216" y="6042497"/>
            <a:ext cx="4736757" cy="430384"/>
          </a:xfrm>
        </p:spPr>
        <p:txBody>
          <a:bodyPr vert="horz" lIns="91440" tIns="45720" rIns="91440" bIns="45720" rtlCol="0" anchor="t">
            <a:normAutofit/>
          </a:bodyPr>
          <a:lstStyle/>
          <a:p>
            <a:r>
              <a:rPr lang="en-GB"/>
              <a:t>Maria - 2509342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FEE06E-7D0E-B064-E45B-3A11B92FA151}"/>
              </a:ext>
            </a:extLst>
          </p:cNvPr>
          <p:cNvSpPr>
            <a:spLocks noGrp="1"/>
          </p:cNvSpPr>
          <p:nvPr>
            <p:ph idx="1"/>
          </p:nvPr>
        </p:nvSpPr>
        <p:spPr>
          <a:xfrm>
            <a:off x="838200" y="373707"/>
            <a:ext cx="10515600" cy="5803256"/>
          </a:xfrm>
        </p:spPr>
        <p:txBody>
          <a:bodyPr vert="horz" lIns="91440" tIns="45720" rIns="91440" bIns="45720" rtlCol="0" anchor="t">
            <a:normAutofit/>
          </a:bodyPr>
          <a:lstStyle/>
          <a:p>
            <a:pPr marL="0" indent="0">
              <a:buNone/>
            </a:pPr>
            <a:r>
              <a:rPr lang="en-GB" sz="2400">
                <a:latin typeface="Aptos"/>
                <a:ea typeface="Calibri"/>
                <a:cs typeface="Calibri"/>
              </a:rPr>
              <a:t>Slide 1 - overview</a:t>
            </a:r>
          </a:p>
          <a:p>
            <a:pPr marL="0" indent="0">
              <a:buNone/>
            </a:pPr>
            <a:endParaRPr lang="en-GB" sz="1800">
              <a:latin typeface="Aptos"/>
              <a:ea typeface="Calibri"/>
              <a:cs typeface="Calibri"/>
            </a:endParaRPr>
          </a:p>
          <a:p>
            <a:pPr marL="0" indent="0">
              <a:buNone/>
            </a:pPr>
            <a:r>
              <a:rPr lang="en-GB" sz="1800">
                <a:latin typeface="Aptos"/>
                <a:ea typeface="Calibri"/>
                <a:cs typeface="Calibri"/>
              </a:rPr>
              <a:t>I focussed my report on the opportunities and challenges students face when using digital tools.</a:t>
            </a:r>
            <a:endParaRPr lang="en-GB" sz="1800"/>
          </a:p>
          <a:p>
            <a:pPr marL="0" indent="0">
              <a:buNone/>
            </a:pPr>
            <a:r>
              <a:rPr lang="en-GB" sz="1800">
                <a:latin typeface="Aptos"/>
                <a:ea typeface="Calibri"/>
                <a:cs typeface="Calibri"/>
              </a:rPr>
              <a:t>My main conclusion was that there are many challenges students face but there are ways to use it  effectively.</a:t>
            </a:r>
          </a:p>
          <a:p>
            <a:pPr marL="0" indent="0">
              <a:buNone/>
            </a:pPr>
            <a:endParaRPr lang="en-GB" sz="1800">
              <a:latin typeface="Aptos"/>
              <a:ea typeface="Calibri"/>
              <a:cs typeface="Calibri"/>
            </a:endParaRPr>
          </a:p>
        </p:txBody>
      </p:sp>
    </p:spTree>
    <p:extLst>
      <p:ext uri="{BB962C8B-B14F-4D97-AF65-F5344CB8AC3E}">
        <p14:creationId xmlns:p14="http://schemas.microsoft.com/office/powerpoint/2010/main" val="1653748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B6D2E7-73E8-D8AD-7E94-86967337866A}"/>
              </a:ext>
            </a:extLst>
          </p:cNvPr>
          <p:cNvSpPr>
            <a:spLocks noGrp="1"/>
          </p:cNvSpPr>
          <p:nvPr>
            <p:ph idx="1"/>
          </p:nvPr>
        </p:nvSpPr>
        <p:spPr>
          <a:xfrm>
            <a:off x="838200" y="456085"/>
            <a:ext cx="10515600" cy="5720878"/>
          </a:xfrm>
        </p:spPr>
        <p:txBody>
          <a:bodyPr vert="horz" lIns="91440" tIns="45720" rIns="91440" bIns="45720" rtlCol="0" anchor="t">
            <a:normAutofit/>
          </a:bodyPr>
          <a:lstStyle/>
          <a:p>
            <a:pPr marL="0" indent="0">
              <a:buNone/>
            </a:pPr>
            <a:r>
              <a:rPr lang="en-GB" sz="2400"/>
              <a:t>Slide 2 - research</a:t>
            </a:r>
          </a:p>
          <a:p>
            <a:pPr marL="342900" indent="-342900">
              <a:buAutoNum type="alphaUcPeriod"/>
            </a:pPr>
            <a:endParaRPr lang="en-GB" sz="1800"/>
          </a:p>
          <a:p>
            <a:pPr marL="342900" indent="-342900">
              <a:buAutoNum type="alphaUcPeriod"/>
            </a:pPr>
            <a:r>
              <a:rPr lang="en-GB" sz="1800"/>
              <a:t> I found my sources through google, I looked for articles and done the CRAAP teston some to make sure it’s a reliable source.</a:t>
            </a:r>
            <a:endParaRPr lang="en-GB"/>
          </a:p>
          <a:p>
            <a:pPr marL="342900" indent="-342900">
              <a:buAutoNum type="alphaUcPeriod"/>
            </a:pPr>
            <a:r>
              <a:rPr lang="en-GB" sz="1800"/>
              <a:t>The research process was </a:t>
            </a:r>
            <a:r>
              <a:rPr lang="en-GB" sz="1800" err="1"/>
              <a:t>quiyte</a:t>
            </a:r>
            <a:r>
              <a:rPr lang="en-GB" sz="1800"/>
              <a:t> difficult, finding relevant information was time consuming and also finding articles that were easy to read was also quite time consuming to find.</a:t>
            </a:r>
          </a:p>
          <a:p>
            <a:pPr marL="342900" indent="-342900">
              <a:buAutoNum type="alphaUcPeriod"/>
            </a:pPr>
            <a:r>
              <a:rPr lang="en-GB" sz="1800"/>
              <a:t>the research didn’t really change my perspectives on anything.</a:t>
            </a:r>
          </a:p>
          <a:p>
            <a:pPr marL="0" indent="0">
              <a:buNone/>
            </a:pPr>
            <a:endParaRPr lang="en-GB" sz="1800"/>
          </a:p>
        </p:txBody>
      </p:sp>
    </p:spTree>
    <p:extLst>
      <p:ext uri="{BB962C8B-B14F-4D97-AF65-F5344CB8AC3E}">
        <p14:creationId xmlns:p14="http://schemas.microsoft.com/office/powerpoint/2010/main" val="12173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A85E56-5F2B-3284-9965-CDDFEA4E0475}"/>
              </a:ext>
            </a:extLst>
          </p:cNvPr>
          <p:cNvSpPr>
            <a:spLocks noGrp="1"/>
          </p:cNvSpPr>
          <p:nvPr>
            <p:ph idx="1"/>
          </p:nvPr>
        </p:nvSpPr>
        <p:spPr>
          <a:xfrm>
            <a:off x="838200" y="250139"/>
            <a:ext cx="10515600" cy="5926824"/>
          </a:xfrm>
        </p:spPr>
        <p:txBody>
          <a:bodyPr vert="horz" lIns="91440" tIns="45720" rIns="91440" bIns="45720" rtlCol="0" anchor="t">
            <a:normAutofit/>
          </a:bodyPr>
          <a:lstStyle/>
          <a:p>
            <a:pPr marL="0" indent="0">
              <a:buNone/>
            </a:pPr>
            <a:r>
              <a:rPr lang="en-GB"/>
              <a:t>Slide 3 – planning and writing </a:t>
            </a:r>
          </a:p>
          <a:p>
            <a:pPr marL="342900" indent="-342900">
              <a:buAutoNum type="alphaUcPeriod"/>
            </a:pPr>
            <a:endParaRPr lang="en-GB" sz="1800"/>
          </a:p>
          <a:p>
            <a:pPr marL="342900" indent="-342900">
              <a:buAutoNum type="alphaUcPeriod"/>
            </a:pPr>
            <a:r>
              <a:rPr lang="en-GB" sz="1800"/>
              <a:t>I searched for different articles that I would include in my report</a:t>
            </a:r>
            <a:endParaRPr lang="en-GB"/>
          </a:p>
          <a:p>
            <a:pPr marL="342900" indent="-342900">
              <a:buAutoNum type="alphaUcPeriod"/>
            </a:pPr>
            <a:r>
              <a:rPr lang="en-GB" sz="1800"/>
              <a:t>Looking at the draft gave me a good understanding on how to structure the report, it was very useful.</a:t>
            </a:r>
          </a:p>
          <a:p>
            <a:pPr marL="342900" indent="-342900">
              <a:buAutoNum type="alphaUcPeriod"/>
            </a:pPr>
            <a:r>
              <a:rPr lang="en-GB" sz="1800"/>
              <a:t>Meeting the word count was quite challenging, having to put thoughts into words and make it make sense was quite tricky and adding in the references was time consuming to do.</a:t>
            </a:r>
          </a:p>
          <a:p>
            <a:pPr marL="0" indent="0">
              <a:buNone/>
            </a:pPr>
            <a:endParaRPr lang="en-GB" sz="1800"/>
          </a:p>
        </p:txBody>
      </p:sp>
    </p:spTree>
    <p:extLst>
      <p:ext uri="{BB962C8B-B14F-4D97-AF65-F5344CB8AC3E}">
        <p14:creationId xmlns:p14="http://schemas.microsoft.com/office/powerpoint/2010/main" val="4280868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9B1DC1-74E3-4501-0D4E-8F5060C58783}"/>
              </a:ext>
            </a:extLst>
          </p:cNvPr>
          <p:cNvSpPr>
            <a:spLocks noGrp="1"/>
          </p:cNvSpPr>
          <p:nvPr>
            <p:ph idx="1"/>
          </p:nvPr>
        </p:nvSpPr>
        <p:spPr>
          <a:xfrm>
            <a:off x="838200" y="404598"/>
            <a:ext cx="10515600" cy="5772365"/>
          </a:xfrm>
        </p:spPr>
        <p:txBody>
          <a:bodyPr vert="horz" lIns="91440" tIns="45720" rIns="91440" bIns="45720" rtlCol="0" anchor="t">
            <a:normAutofit/>
          </a:bodyPr>
          <a:lstStyle/>
          <a:p>
            <a:pPr marL="0" indent="0">
              <a:buNone/>
            </a:pPr>
            <a:r>
              <a:rPr lang="en-GB"/>
              <a:t>Slide 4 – challenges </a:t>
            </a:r>
          </a:p>
          <a:p>
            <a:pPr marL="342900" indent="-342900">
              <a:buAutoNum type="alphaUcPeriod"/>
            </a:pPr>
            <a:endParaRPr lang="en-GB" sz="1800">
              <a:latin typeface="Aptos"/>
              <a:ea typeface="Calibri"/>
              <a:cs typeface="Calibri"/>
            </a:endParaRPr>
          </a:p>
          <a:p>
            <a:pPr marL="342900" indent="-342900">
              <a:buAutoNum type="alphaUcPeriod"/>
            </a:pPr>
            <a:r>
              <a:rPr lang="en-GB" sz="1800">
                <a:latin typeface="Aptos"/>
                <a:ea typeface="Calibri"/>
                <a:cs typeface="Calibri"/>
              </a:rPr>
              <a:t>The biggest challenge for me was structuring it, I didn’t fully understand the assignment and also finding the right sources to put into it</a:t>
            </a:r>
            <a:endParaRPr lang="en-GB"/>
          </a:p>
          <a:p>
            <a:pPr marL="342900" indent="-342900">
              <a:buAutoNum type="alphaUcPeriod"/>
            </a:pPr>
            <a:r>
              <a:rPr lang="en-GB" sz="1800">
                <a:latin typeface="Aptos"/>
                <a:ea typeface="Calibri"/>
                <a:cs typeface="Calibri"/>
              </a:rPr>
              <a:t>I emailed skills for extra support and was given it which helped me understand what to do.</a:t>
            </a:r>
          </a:p>
          <a:p>
            <a:pPr marL="342900" indent="-342900">
              <a:buAutoNum type="alphaUcPeriod"/>
            </a:pPr>
            <a:endParaRPr lang="en-GB" sz="1800">
              <a:latin typeface="Aptos"/>
              <a:ea typeface="Calibri"/>
              <a:cs typeface="Calibri"/>
            </a:endParaRPr>
          </a:p>
        </p:txBody>
      </p:sp>
    </p:spTree>
    <p:extLst>
      <p:ext uri="{BB962C8B-B14F-4D97-AF65-F5344CB8AC3E}">
        <p14:creationId xmlns:p14="http://schemas.microsoft.com/office/powerpoint/2010/main" val="488502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E7088A-F583-700E-D08B-4E8F5CDBBE18}"/>
              </a:ext>
            </a:extLst>
          </p:cNvPr>
          <p:cNvSpPr>
            <a:spLocks noGrp="1"/>
          </p:cNvSpPr>
          <p:nvPr>
            <p:ph idx="1"/>
          </p:nvPr>
        </p:nvSpPr>
        <p:spPr>
          <a:xfrm>
            <a:off x="838200" y="167760"/>
            <a:ext cx="10515600" cy="6163662"/>
          </a:xfrm>
        </p:spPr>
        <p:txBody>
          <a:bodyPr vert="horz" lIns="91440" tIns="45720" rIns="91440" bIns="45720" rtlCol="0" anchor="t">
            <a:normAutofit/>
          </a:bodyPr>
          <a:lstStyle/>
          <a:p>
            <a:pPr marL="0" indent="0">
              <a:buNone/>
            </a:pPr>
            <a:r>
              <a:rPr lang="en-GB"/>
              <a:t>Slide 5 – success</a:t>
            </a:r>
            <a:endParaRPr lang="en-US"/>
          </a:p>
          <a:p>
            <a:pPr marL="514350" indent="-514350">
              <a:buAutoNum type="alphaUcPeriod"/>
            </a:pPr>
            <a:endParaRPr lang="en-GB" sz="1800"/>
          </a:p>
          <a:p>
            <a:pPr marL="514350" indent="-514350">
              <a:buAutoNum type="alphaUcPeriod"/>
            </a:pPr>
            <a:r>
              <a:rPr lang="en-GB" sz="1800"/>
              <a:t>The word count, I did leave it to last minute because I didn’t know what to do and it got overwhelming, so I put it off. So, I'm not very proud of this work I wasn’t able to do it to my full potential as I didn’t give myself enough time. But now I know to ask for help straight away instead of putting it off.</a:t>
            </a:r>
            <a:endParaRPr lang="en-GB"/>
          </a:p>
        </p:txBody>
      </p:sp>
    </p:spTree>
    <p:extLst>
      <p:ext uri="{BB962C8B-B14F-4D97-AF65-F5344CB8AC3E}">
        <p14:creationId xmlns:p14="http://schemas.microsoft.com/office/powerpoint/2010/main" val="21263211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Component 3 – reflective essay</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2025-11-21T23:08:09Z</dcterms:created>
  <dcterms:modified xsi:type="dcterms:W3CDTF">2025-11-21T23:42:29Z</dcterms:modified>
</cp:coreProperties>
</file>