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5"/>
  </p:notesMasterIdLst>
  <p:sldIdLst>
    <p:sldId id="257" r:id="rId5"/>
    <p:sldId id="258" r:id="rId6"/>
    <p:sldId id="259" r:id="rId7"/>
    <p:sldId id="260" r:id="rId8"/>
    <p:sldId id="261" r:id="rId9"/>
    <p:sldId id="262" r:id="rId10"/>
    <p:sldId id="263" r:id="rId11"/>
    <p:sldId id="264" r:id="rId12"/>
    <p:sldId id="265"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193D9C-C590-6A41-AE63-D8225689694C}" v="40" dt="2026-04-30T12:16:49.276"/>
    <p1510:client id="{D5B872BD-CAD5-C5F2-BA8B-2C5A081443E7}" v="74" dt="2026-04-29T21:22:55.4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47" autoAdjust="0"/>
    <p:restoredTop sz="94660"/>
  </p:normalViewPr>
  <p:slideViewPr>
    <p:cSldViewPr>
      <p:cViewPr varScale="1">
        <p:scale>
          <a:sx n="93" d="100"/>
          <a:sy n="93" d="100"/>
        </p:scale>
        <p:origin x="900" y="30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ol Huptysova (2519793)" userId="S::2519793@student.uwtsd.ac.uk::3b8fdd8d-1eef-4d3d-a624-5b4b6c7ee353" providerId="AD" clId="Web-{D5B872BD-CAD5-C5F2-BA8B-2C5A081443E7}"/>
    <pc:docChg chg="addSld modSld">
      <pc:chgData name="Nicol Huptysova (2519793)" userId="S::2519793@student.uwtsd.ac.uk::3b8fdd8d-1eef-4d3d-a624-5b4b6c7ee353" providerId="AD" clId="Web-{D5B872BD-CAD5-C5F2-BA8B-2C5A081443E7}" dt="2026-04-29T21:35:47.271" v="144"/>
      <pc:docMkLst>
        <pc:docMk/>
      </pc:docMkLst>
      <pc:sldChg chg="addSp delSp modSp modNotes">
        <pc:chgData name="Nicol Huptysova (2519793)" userId="S::2519793@student.uwtsd.ac.uk::3b8fdd8d-1eef-4d3d-a624-5b4b6c7ee353" providerId="AD" clId="Web-{D5B872BD-CAD5-C5F2-BA8B-2C5A081443E7}" dt="2026-04-29T21:01:21.033" v="42"/>
        <pc:sldMkLst>
          <pc:docMk/>
          <pc:sldMk cId="2716566729" sldId="257"/>
        </pc:sldMkLst>
        <pc:spChg chg="mod">
          <ac:chgData name="Nicol Huptysova (2519793)" userId="S::2519793@student.uwtsd.ac.uk::3b8fdd8d-1eef-4d3d-a624-5b4b6c7ee353" providerId="AD" clId="Web-{D5B872BD-CAD5-C5F2-BA8B-2C5A081443E7}" dt="2026-04-29T20:53:27.053" v="4" actId="20577"/>
          <ac:spMkLst>
            <pc:docMk/>
            <pc:sldMk cId="2716566729" sldId="257"/>
            <ac:spMk id="2" creationId="{1E7C9377-9F78-1004-B032-B8BCF995546A}"/>
          </ac:spMkLst>
        </pc:spChg>
        <pc:spChg chg="mod">
          <ac:chgData name="Nicol Huptysova (2519793)" userId="S::2519793@student.uwtsd.ac.uk::3b8fdd8d-1eef-4d3d-a624-5b4b6c7ee353" providerId="AD" clId="Web-{D5B872BD-CAD5-C5F2-BA8B-2C5A081443E7}" dt="2026-04-29T20:54:28.906" v="6" actId="20577"/>
          <ac:spMkLst>
            <pc:docMk/>
            <pc:sldMk cId="2716566729" sldId="257"/>
            <ac:spMk id="3" creationId="{94345E89-D758-BE9B-4CAF-2870780A8209}"/>
          </ac:spMkLst>
        </pc:spChg>
        <pc:spChg chg="add del mod">
          <ac:chgData name="Nicol Huptysova (2519793)" userId="S::2519793@student.uwtsd.ac.uk::3b8fdd8d-1eef-4d3d-a624-5b4b6c7ee353" providerId="AD" clId="Web-{D5B872BD-CAD5-C5F2-BA8B-2C5A081443E7}" dt="2026-04-29T20:54:44.064" v="8"/>
          <ac:spMkLst>
            <pc:docMk/>
            <pc:sldMk cId="2716566729" sldId="257"/>
            <ac:spMk id="5" creationId="{01FD1A4B-187A-A4CA-CBB3-6E7DC0029800}"/>
          </ac:spMkLst>
        </pc:spChg>
        <pc:picChg chg="del">
          <ac:chgData name="Nicol Huptysova (2519793)" userId="S::2519793@student.uwtsd.ac.uk::3b8fdd8d-1eef-4d3d-a624-5b4b6c7ee353" providerId="AD" clId="Web-{D5B872BD-CAD5-C5F2-BA8B-2C5A081443E7}" dt="2026-04-29T20:54:32.297" v="7"/>
          <ac:picMkLst>
            <pc:docMk/>
            <pc:sldMk cId="2716566729" sldId="257"/>
            <ac:picMk id="6" creationId="{E271032F-64FB-8B2C-A46C-417272061B8A}"/>
          </ac:picMkLst>
        </pc:picChg>
      </pc:sldChg>
      <pc:sldChg chg="addSp modSp new modNotes">
        <pc:chgData name="Nicol Huptysova (2519793)" userId="S::2519793@student.uwtsd.ac.uk::3b8fdd8d-1eef-4d3d-a624-5b4b6c7ee353" providerId="AD" clId="Web-{D5B872BD-CAD5-C5F2-BA8B-2C5A081443E7}" dt="2026-04-29T21:28:45.539" v="90"/>
        <pc:sldMkLst>
          <pc:docMk/>
          <pc:sldMk cId="555505246" sldId="258"/>
        </pc:sldMkLst>
        <pc:spChg chg="mod">
          <ac:chgData name="Nicol Huptysova (2519793)" userId="S::2519793@student.uwtsd.ac.uk::3b8fdd8d-1eef-4d3d-a624-5b4b6c7ee353" providerId="AD" clId="Web-{D5B872BD-CAD5-C5F2-BA8B-2C5A081443E7}" dt="2026-04-29T20:55:33.193" v="10" actId="20577"/>
          <ac:spMkLst>
            <pc:docMk/>
            <pc:sldMk cId="555505246" sldId="258"/>
            <ac:spMk id="2" creationId="{2A50A2B7-9938-969C-C0DB-0C0AA28AB2B2}"/>
          </ac:spMkLst>
        </pc:spChg>
        <pc:spChg chg="mod">
          <ac:chgData name="Nicol Huptysova (2519793)" userId="S::2519793@student.uwtsd.ac.uk::3b8fdd8d-1eef-4d3d-a624-5b4b6c7ee353" providerId="AD" clId="Web-{D5B872BD-CAD5-C5F2-BA8B-2C5A081443E7}" dt="2026-04-29T20:55:59.039" v="16" actId="14100"/>
          <ac:spMkLst>
            <pc:docMk/>
            <pc:sldMk cId="555505246" sldId="258"/>
            <ac:spMk id="3" creationId="{5F8B36EF-C28A-60AC-2A11-E580F425E865}"/>
          </ac:spMkLst>
        </pc:spChg>
        <pc:spChg chg="add mod">
          <ac:chgData name="Nicol Huptysova (2519793)" userId="S::2519793@student.uwtsd.ac.uk::3b8fdd8d-1eef-4d3d-a624-5b4b6c7ee353" providerId="AD" clId="Web-{D5B872BD-CAD5-C5F2-BA8B-2C5A081443E7}" dt="2026-04-29T20:56:22.556" v="20" actId="1076"/>
          <ac:spMkLst>
            <pc:docMk/>
            <pc:sldMk cId="555505246" sldId="258"/>
            <ac:spMk id="4" creationId="{2750005F-EC2C-9E1C-0C08-A837E1634E71}"/>
          </ac:spMkLst>
        </pc:spChg>
      </pc:sldChg>
      <pc:sldChg chg="addSp delSp modSp new modNotes">
        <pc:chgData name="Nicol Huptysova (2519793)" userId="S::2519793@student.uwtsd.ac.uk::3b8fdd8d-1eef-4d3d-a624-5b4b6c7ee353" providerId="AD" clId="Web-{D5B872BD-CAD5-C5F2-BA8B-2C5A081443E7}" dt="2026-04-29T21:29:17.119" v="92"/>
        <pc:sldMkLst>
          <pc:docMk/>
          <pc:sldMk cId="593688446" sldId="259"/>
        </pc:sldMkLst>
        <pc:spChg chg="mod">
          <ac:chgData name="Nicol Huptysova (2519793)" userId="S::2519793@student.uwtsd.ac.uk::3b8fdd8d-1eef-4d3d-a624-5b4b6c7ee353" providerId="AD" clId="Web-{D5B872BD-CAD5-C5F2-BA8B-2C5A081443E7}" dt="2026-04-29T20:56:48.135" v="22" actId="20577"/>
          <ac:spMkLst>
            <pc:docMk/>
            <pc:sldMk cId="593688446" sldId="259"/>
            <ac:spMk id="2" creationId="{DB4E2DE8-8D6D-4033-7B5D-C33D7A6741BF}"/>
          </ac:spMkLst>
        </pc:spChg>
        <pc:spChg chg="mod">
          <ac:chgData name="Nicol Huptysova (2519793)" userId="S::2519793@student.uwtsd.ac.uk::3b8fdd8d-1eef-4d3d-a624-5b4b6c7ee353" providerId="AD" clId="Web-{D5B872BD-CAD5-C5F2-BA8B-2C5A081443E7}" dt="2026-04-29T20:57:17.418" v="26" actId="14100"/>
          <ac:spMkLst>
            <pc:docMk/>
            <pc:sldMk cId="593688446" sldId="259"/>
            <ac:spMk id="3" creationId="{2BA778B2-A4D1-04F9-3423-9ADD78EA4AD8}"/>
          </ac:spMkLst>
        </pc:spChg>
        <pc:spChg chg="add del mod">
          <ac:chgData name="Nicol Huptysova (2519793)" userId="S::2519793@student.uwtsd.ac.uk::3b8fdd8d-1eef-4d3d-a624-5b4b6c7ee353" providerId="AD" clId="Web-{D5B872BD-CAD5-C5F2-BA8B-2C5A081443E7}" dt="2026-04-29T20:57:43.747" v="29"/>
          <ac:spMkLst>
            <pc:docMk/>
            <pc:sldMk cId="593688446" sldId="259"/>
            <ac:spMk id="4" creationId="{A01FCE06-04FF-BAB0-428A-D597155EA2B7}"/>
          </ac:spMkLst>
        </pc:spChg>
        <pc:picChg chg="add mod">
          <ac:chgData name="Nicol Huptysova (2519793)" userId="S::2519793@student.uwtsd.ac.uk::3b8fdd8d-1eef-4d3d-a624-5b4b6c7ee353" providerId="AD" clId="Web-{D5B872BD-CAD5-C5F2-BA8B-2C5A081443E7}" dt="2026-04-29T20:59:11.030" v="33" actId="1076"/>
          <ac:picMkLst>
            <pc:docMk/>
            <pc:sldMk cId="593688446" sldId="259"/>
            <ac:picMk id="5" creationId="{DC3BD11C-A4CD-3AA9-E754-F6550EC1D5B6}"/>
          </ac:picMkLst>
        </pc:picChg>
        <pc:picChg chg="add mod">
          <ac:chgData name="Nicol Huptysova (2519793)" userId="S::2519793@student.uwtsd.ac.uk::3b8fdd8d-1eef-4d3d-a624-5b4b6c7ee353" providerId="AD" clId="Web-{D5B872BD-CAD5-C5F2-BA8B-2C5A081443E7}" dt="2026-04-29T20:59:36.234" v="37" actId="1076"/>
          <ac:picMkLst>
            <pc:docMk/>
            <pc:sldMk cId="593688446" sldId="259"/>
            <ac:picMk id="6" creationId="{039AB855-D3E5-3DA3-A5E5-90B8C7CA9C45}"/>
          </ac:picMkLst>
        </pc:picChg>
      </pc:sldChg>
      <pc:sldChg chg="addSp modSp new mod chgLayout modNotes">
        <pc:chgData name="Nicol Huptysova (2519793)" userId="S::2519793@student.uwtsd.ac.uk::3b8fdd8d-1eef-4d3d-a624-5b4b6c7ee353" providerId="AD" clId="Web-{D5B872BD-CAD5-C5F2-BA8B-2C5A081443E7}" dt="2026-04-29T21:30:08.215" v="101"/>
        <pc:sldMkLst>
          <pc:docMk/>
          <pc:sldMk cId="978740892" sldId="260"/>
        </pc:sldMkLst>
        <pc:spChg chg="mod">
          <ac:chgData name="Nicol Huptysova (2519793)" userId="S::2519793@student.uwtsd.ac.uk::3b8fdd8d-1eef-4d3d-a624-5b4b6c7ee353" providerId="AD" clId="Web-{D5B872BD-CAD5-C5F2-BA8B-2C5A081443E7}" dt="2026-04-29T21:18:32.302" v="75"/>
          <ac:spMkLst>
            <pc:docMk/>
            <pc:sldMk cId="978740892" sldId="260"/>
            <ac:spMk id="2" creationId="{2569AC49-CB98-6D78-30CD-CCBAC4E99265}"/>
          </ac:spMkLst>
        </pc:spChg>
        <pc:spChg chg="mod ord">
          <ac:chgData name="Nicol Huptysova (2519793)" userId="S::2519793@student.uwtsd.ac.uk::3b8fdd8d-1eef-4d3d-a624-5b4b6c7ee353" providerId="AD" clId="Web-{D5B872BD-CAD5-C5F2-BA8B-2C5A081443E7}" dt="2026-04-29T21:18:32.302" v="75"/>
          <ac:spMkLst>
            <pc:docMk/>
            <pc:sldMk cId="978740892" sldId="260"/>
            <ac:spMk id="3" creationId="{0FDDDDF4-407F-4714-FAD5-FB7F26817411}"/>
          </ac:spMkLst>
        </pc:spChg>
        <pc:picChg chg="add mod">
          <ac:chgData name="Nicol Huptysova (2519793)" userId="S::2519793@student.uwtsd.ac.uk::3b8fdd8d-1eef-4d3d-a624-5b4b6c7ee353" providerId="AD" clId="Web-{D5B872BD-CAD5-C5F2-BA8B-2C5A081443E7}" dt="2026-04-29T21:18:32.302" v="75"/>
          <ac:picMkLst>
            <pc:docMk/>
            <pc:sldMk cId="978740892" sldId="260"/>
            <ac:picMk id="4" creationId="{44804DBC-C9BA-0D03-4440-E502D7D4AA8C}"/>
          </ac:picMkLst>
        </pc:picChg>
      </pc:sldChg>
      <pc:sldChg chg="addSp modSp new mod modClrScheme chgLayout modNotes">
        <pc:chgData name="Nicol Huptysova (2519793)" userId="S::2519793@student.uwtsd.ac.uk::3b8fdd8d-1eef-4d3d-a624-5b4b6c7ee353" providerId="AD" clId="Web-{D5B872BD-CAD5-C5F2-BA8B-2C5A081443E7}" dt="2026-04-29T21:30:58.060" v="103"/>
        <pc:sldMkLst>
          <pc:docMk/>
          <pc:sldMk cId="2450225338" sldId="261"/>
        </pc:sldMkLst>
        <pc:spChg chg="mod">
          <ac:chgData name="Nicol Huptysova (2519793)" userId="S::2519793@student.uwtsd.ac.uk::3b8fdd8d-1eef-4d3d-a624-5b4b6c7ee353" providerId="AD" clId="Web-{D5B872BD-CAD5-C5F2-BA8B-2C5A081443E7}" dt="2026-04-29T21:19:30.132" v="78"/>
          <ac:spMkLst>
            <pc:docMk/>
            <pc:sldMk cId="2450225338" sldId="261"/>
            <ac:spMk id="2" creationId="{78287586-C7E2-B615-23A6-DDDBB053A1EE}"/>
          </ac:spMkLst>
        </pc:spChg>
        <pc:spChg chg="mod ord">
          <ac:chgData name="Nicol Huptysova (2519793)" userId="S::2519793@student.uwtsd.ac.uk::3b8fdd8d-1eef-4d3d-a624-5b4b6c7ee353" providerId="AD" clId="Web-{D5B872BD-CAD5-C5F2-BA8B-2C5A081443E7}" dt="2026-04-29T21:19:37.898" v="79" actId="20577"/>
          <ac:spMkLst>
            <pc:docMk/>
            <pc:sldMk cId="2450225338" sldId="261"/>
            <ac:spMk id="3" creationId="{D3133095-AF75-4B33-54E2-A63F4C3C3FA7}"/>
          </ac:spMkLst>
        </pc:spChg>
        <pc:picChg chg="add mod">
          <ac:chgData name="Nicol Huptysova (2519793)" userId="S::2519793@student.uwtsd.ac.uk::3b8fdd8d-1eef-4d3d-a624-5b4b6c7ee353" providerId="AD" clId="Web-{D5B872BD-CAD5-C5F2-BA8B-2C5A081443E7}" dt="2026-04-29T21:19:30.132" v="78"/>
          <ac:picMkLst>
            <pc:docMk/>
            <pc:sldMk cId="2450225338" sldId="261"/>
            <ac:picMk id="4" creationId="{A2799203-C5AB-8C19-8254-49AA4E5C11F8}"/>
          </ac:picMkLst>
        </pc:picChg>
      </pc:sldChg>
      <pc:sldChg chg="addSp modSp new mod modClrScheme chgLayout modNotes">
        <pc:chgData name="Nicol Huptysova (2519793)" userId="S::2519793@student.uwtsd.ac.uk::3b8fdd8d-1eef-4d3d-a624-5b4b6c7ee353" providerId="AD" clId="Web-{D5B872BD-CAD5-C5F2-BA8B-2C5A081443E7}" dt="2026-04-29T21:31:55.641" v="106"/>
        <pc:sldMkLst>
          <pc:docMk/>
          <pc:sldMk cId="276374398" sldId="262"/>
        </pc:sldMkLst>
        <pc:spChg chg="mod">
          <ac:chgData name="Nicol Huptysova (2519793)" userId="S::2519793@student.uwtsd.ac.uk::3b8fdd8d-1eef-4d3d-a624-5b4b6c7ee353" providerId="AD" clId="Web-{D5B872BD-CAD5-C5F2-BA8B-2C5A081443E7}" dt="2026-04-29T21:20:39.619" v="81"/>
          <ac:spMkLst>
            <pc:docMk/>
            <pc:sldMk cId="276374398" sldId="262"/>
            <ac:spMk id="2" creationId="{B841D796-2A48-B075-116A-1478795090D1}"/>
          </ac:spMkLst>
        </pc:spChg>
        <pc:spChg chg="mod">
          <ac:chgData name="Nicol Huptysova (2519793)" userId="S::2519793@student.uwtsd.ac.uk::3b8fdd8d-1eef-4d3d-a624-5b4b6c7ee353" providerId="AD" clId="Web-{D5B872BD-CAD5-C5F2-BA8B-2C5A081443E7}" dt="2026-04-29T21:20:46.994" v="82" actId="20577"/>
          <ac:spMkLst>
            <pc:docMk/>
            <pc:sldMk cId="276374398" sldId="262"/>
            <ac:spMk id="3" creationId="{81387E1B-9158-987E-7D67-93E3E9332CDD}"/>
          </ac:spMkLst>
        </pc:spChg>
        <pc:picChg chg="add mod">
          <ac:chgData name="Nicol Huptysova (2519793)" userId="S::2519793@student.uwtsd.ac.uk::3b8fdd8d-1eef-4d3d-a624-5b4b6c7ee353" providerId="AD" clId="Web-{D5B872BD-CAD5-C5F2-BA8B-2C5A081443E7}" dt="2026-04-29T21:20:39.619" v="81"/>
          <ac:picMkLst>
            <pc:docMk/>
            <pc:sldMk cId="276374398" sldId="262"/>
            <ac:picMk id="4" creationId="{FF191929-8B70-FF7A-FC1D-3265FA68FD36}"/>
          </ac:picMkLst>
        </pc:picChg>
      </pc:sldChg>
      <pc:sldChg chg="addSp modSp new mod modClrScheme chgLayout modNotes">
        <pc:chgData name="Nicol Huptysova (2519793)" userId="S::2519793@student.uwtsd.ac.uk::3b8fdd8d-1eef-4d3d-a624-5b4b6c7ee353" providerId="AD" clId="Web-{D5B872BD-CAD5-C5F2-BA8B-2C5A081443E7}" dt="2026-04-29T21:34:30.613" v="141"/>
        <pc:sldMkLst>
          <pc:docMk/>
          <pc:sldMk cId="3850104214" sldId="263"/>
        </pc:sldMkLst>
        <pc:spChg chg="mod">
          <ac:chgData name="Nicol Huptysova (2519793)" userId="S::2519793@student.uwtsd.ac.uk::3b8fdd8d-1eef-4d3d-a624-5b4b6c7ee353" providerId="AD" clId="Web-{D5B872BD-CAD5-C5F2-BA8B-2C5A081443E7}" dt="2026-04-29T21:21:35.652" v="84"/>
          <ac:spMkLst>
            <pc:docMk/>
            <pc:sldMk cId="3850104214" sldId="263"/>
            <ac:spMk id="2" creationId="{531C3499-6E8D-1218-928E-4A5FC129208F}"/>
          </ac:spMkLst>
        </pc:spChg>
        <pc:spChg chg="mod ord">
          <ac:chgData name="Nicol Huptysova (2519793)" userId="S::2519793@student.uwtsd.ac.uk::3b8fdd8d-1eef-4d3d-a624-5b4b6c7ee353" providerId="AD" clId="Web-{D5B872BD-CAD5-C5F2-BA8B-2C5A081443E7}" dt="2026-04-29T21:21:35.652" v="84"/>
          <ac:spMkLst>
            <pc:docMk/>
            <pc:sldMk cId="3850104214" sldId="263"/>
            <ac:spMk id="3" creationId="{87E04CE0-C301-3599-1E4B-43339DF3A82F}"/>
          </ac:spMkLst>
        </pc:spChg>
        <pc:picChg chg="add mod">
          <ac:chgData name="Nicol Huptysova (2519793)" userId="S::2519793@student.uwtsd.ac.uk::3b8fdd8d-1eef-4d3d-a624-5b4b6c7ee353" providerId="AD" clId="Web-{D5B872BD-CAD5-C5F2-BA8B-2C5A081443E7}" dt="2026-04-29T21:21:35.652" v="84"/>
          <ac:picMkLst>
            <pc:docMk/>
            <pc:sldMk cId="3850104214" sldId="263"/>
            <ac:picMk id="4" creationId="{33100C2F-24B9-A127-5E8E-90DDEA6E6758}"/>
          </ac:picMkLst>
        </pc:picChg>
      </pc:sldChg>
      <pc:sldChg chg="addSp modSp new mod modClrScheme chgLayout modNotes">
        <pc:chgData name="Nicol Huptysova (2519793)" userId="S::2519793@student.uwtsd.ac.uk::3b8fdd8d-1eef-4d3d-a624-5b4b6c7ee353" providerId="AD" clId="Web-{D5B872BD-CAD5-C5F2-BA8B-2C5A081443E7}" dt="2026-04-29T21:35:47.271" v="144"/>
        <pc:sldMkLst>
          <pc:docMk/>
          <pc:sldMk cId="3531748308" sldId="264"/>
        </pc:sldMkLst>
        <pc:spChg chg="mod">
          <ac:chgData name="Nicol Huptysova (2519793)" userId="S::2519793@student.uwtsd.ac.uk::3b8fdd8d-1eef-4d3d-a624-5b4b6c7ee353" providerId="AD" clId="Web-{D5B872BD-CAD5-C5F2-BA8B-2C5A081443E7}" dt="2026-04-29T21:22:14.763" v="86"/>
          <ac:spMkLst>
            <pc:docMk/>
            <pc:sldMk cId="3531748308" sldId="264"/>
            <ac:spMk id="2" creationId="{3522154A-11F4-B596-ADB0-D931557717D4}"/>
          </ac:spMkLst>
        </pc:spChg>
        <pc:spChg chg="mod">
          <ac:chgData name="Nicol Huptysova (2519793)" userId="S::2519793@student.uwtsd.ac.uk::3b8fdd8d-1eef-4d3d-a624-5b4b6c7ee353" providerId="AD" clId="Web-{D5B872BD-CAD5-C5F2-BA8B-2C5A081443E7}" dt="2026-04-29T21:22:19.857" v="87" actId="20577"/>
          <ac:spMkLst>
            <pc:docMk/>
            <pc:sldMk cId="3531748308" sldId="264"/>
            <ac:spMk id="3" creationId="{47F1B211-92D1-B33D-02A9-DE058515A568}"/>
          </ac:spMkLst>
        </pc:spChg>
        <pc:picChg chg="add mod">
          <ac:chgData name="Nicol Huptysova (2519793)" userId="S::2519793@student.uwtsd.ac.uk::3b8fdd8d-1eef-4d3d-a624-5b4b6c7ee353" providerId="AD" clId="Web-{D5B872BD-CAD5-C5F2-BA8B-2C5A081443E7}" dt="2026-04-29T21:22:14.763" v="86"/>
          <ac:picMkLst>
            <pc:docMk/>
            <pc:sldMk cId="3531748308" sldId="264"/>
            <ac:picMk id="4" creationId="{F68B2AC1-9332-B1F9-0BCB-8E3717E3FF54}"/>
          </ac:picMkLst>
        </pc:picChg>
      </pc:sldChg>
      <pc:sldChg chg="addSp modSp new mod modClrScheme chgLayout modNotes">
        <pc:chgData name="Nicol Huptysova (2519793)" userId="S::2519793@student.uwtsd.ac.uk::3b8fdd8d-1eef-4d3d-a624-5b4b6c7ee353" providerId="AD" clId="Web-{D5B872BD-CAD5-C5F2-BA8B-2C5A081443E7}" dt="2026-04-29T21:22:58.389" v="89"/>
        <pc:sldMkLst>
          <pc:docMk/>
          <pc:sldMk cId="1307557146" sldId="265"/>
        </pc:sldMkLst>
        <pc:spChg chg="mod">
          <ac:chgData name="Nicol Huptysova (2519793)" userId="S::2519793@student.uwtsd.ac.uk::3b8fdd8d-1eef-4d3d-a624-5b4b6c7ee353" providerId="AD" clId="Web-{D5B872BD-CAD5-C5F2-BA8B-2C5A081443E7}" dt="2026-04-29T21:22:58.389" v="89"/>
          <ac:spMkLst>
            <pc:docMk/>
            <pc:sldMk cId="1307557146" sldId="265"/>
            <ac:spMk id="2" creationId="{49241741-2390-709D-1BBA-960A1A1B89BA}"/>
          </ac:spMkLst>
        </pc:spChg>
        <pc:spChg chg="mod ord">
          <ac:chgData name="Nicol Huptysova (2519793)" userId="S::2519793@student.uwtsd.ac.uk::3b8fdd8d-1eef-4d3d-a624-5b4b6c7ee353" providerId="AD" clId="Web-{D5B872BD-CAD5-C5F2-BA8B-2C5A081443E7}" dt="2026-04-29T21:22:58.389" v="89"/>
          <ac:spMkLst>
            <pc:docMk/>
            <pc:sldMk cId="1307557146" sldId="265"/>
            <ac:spMk id="3" creationId="{B8F54AC7-BF2A-7429-BAB0-B6A19225E475}"/>
          </ac:spMkLst>
        </pc:spChg>
        <pc:picChg chg="add mod">
          <ac:chgData name="Nicol Huptysova (2519793)" userId="S::2519793@student.uwtsd.ac.uk::3b8fdd8d-1eef-4d3d-a624-5b4b6c7ee353" providerId="AD" clId="Web-{D5B872BD-CAD5-C5F2-BA8B-2C5A081443E7}" dt="2026-04-29T21:22:58.389" v="89"/>
          <ac:picMkLst>
            <pc:docMk/>
            <pc:sldMk cId="1307557146" sldId="265"/>
            <ac:picMk id="4" creationId="{E2EFB74D-6B3C-9DA0-7692-D38FE7741F2D}"/>
          </ac:picMkLst>
        </pc:picChg>
      </pc:sldChg>
    </pc:docChg>
  </pc:docChgLst>
  <pc:docChgLst>
    <pc:chgData name="Nicol Huptysova (2519793)" userId="S::2519793@student.uwtsd.ac.uk::3b8fdd8d-1eef-4d3d-a624-5b4b6c7ee353" providerId="AD" clId="Web-{97193D9C-C590-6A41-AE63-D8225689694C}"/>
    <pc:docChg chg="addSld modSld">
      <pc:chgData name="Nicol Huptysova (2519793)" userId="S::2519793@student.uwtsd.ac.uk::3b8fdd8d-1eef-4d3d-a624-5b4b6c7ee353" providerId="AD" clId="Web-{97193D9C-C590-6A41-AE63-D8225689694C}" dt="2026-04-30T12:29:40.485" v="203"/>
      <pc:docMkLst>
        <pc:docMk/>
      </pc:docMkLst>
      <pc:sldChg chg="addSp delSp modSp mod modClrScheme chgLayout modNotes">
        <pc:chgData name="Nicol Huptysova (2519793)" userId="S::2519793@student.uwtsd.ac.uk::3b8fdd8d-1eef-4d3d-a624-5b4b6c7ee353" providerId="AD" clId="Web-{97193D9C-C590-6A41-AE63-D8225689694C}" dt="2026-04-30T12:04:54.789" v="168" actId="1076"/>
        <pc:sldMkLst>
          <pc:docMk/>
          <pc:sldMk cId="2716566729" sldId="257"/>
        </pc:sldMkLst>
        <pc:spChg chg="mod">
          <ac:chgData name="Nicol Huptysova (2519793)" userId="S::2519793@student.uwtsd.ac.uk::3b8fdd8d-1eef-4d3d-a624-5b4b6c7ee353" providerId="AD" clId="Web-{97193D9C-C590-6A41-AE63-D8225689694C}" dt="2026-04-30T12:04:46.507" v="167" actId="1076"/>
          <ac:spMkLst>
            <pc:docMk/>
            <pc:sldMk cId="2716566729" sldId="257"/>
            <ac:spMk id="2" creationId="{1E7C9377-9F78-1004-B032-B8BCF995546A}"/>
          </ac:spMkLst>
        </pc:spChg>
        <pc:spChg chg="add mod">
          <ac:chgData name="Nicol Huptysova (2519793)" userId="S::2519793@student.uwtsd.ac.uk::3b8fdd8d-1eef-4d3d-a624-5b4b6c7ee353" providerId="AD" clId="Web-{97193D9C-C590-6A41-AE63-D8225689694C}" dt="2026-04-30T12:04:54.789" v="168" actId="1076"/>
          <ac:spMkLst>
            <pc:docMk/>
            <pc:sldMk cId="2716566729" sldId="257"/>
            <ac:spMk id="3" creationId="{5856AE7B-9D1C-E0D2-A572-1F0A9DC32EAA}"/>
          </ac:spMkLst>
        </pc:spChg>
        <pc:spChg chg="del">
          <ac:chgData name="Nicol Huptysova (2519793)" userId="S::2519793@student.uwtsd.ac.uk::3b8fdd8d-1eef-4d3d-a624-5b4b6c7ee353" providerId="AD" clId="Web-{97193D9C-C590-6A41-AE63-D8225689694C}" dt="2026-04-30T10:49:08.594" v="137"/>
          <ac:spMkLst>
            <pc:docMk/>
            <pc:sldMk cId="2716566729" sldId="257"/>
            <ac:spMk id="3" creationId="{94345E89-D758-BE9B-4CAF-2870780A8209}"/>
          </ac:spMkLst>
        </pc:spChg>
        <pc:spChg chg="add del mod">
          <ac:chgData name="Nicol Huptysova (2519793)" userId="S::2519793@student.uwtsd.ac.uk::3b8fdd8d-1eef-4d3d-a624-5b4b6c7ee353" providerId="AD" clId="Web-{97193D9C-C590-6A41-AE63-D8225689694C}" dt="2026-04-30T10:50:18.548" v="140"/>
          <ac:spMkLst>
            <pc:docMk/>
            <pc:sldMk cId="2716566729" sldId="257"/>
            <ac:spMk id="9" creationId="{184A927E-D167-64B7-2B50-2AD440C6ABDC}"/>
          </ac:spMkLst>
        </pc:spChg>
        <pc:picChg chg="add mod">
          <ac:chgData name="Nicol Huptysova (2519793)" userId="S::2519793@student.uwtsd.ac.uk::3b8fdd8d-1eef-4d3d-a624-5b4b6c7ee353" providerId="AD" clId="Web-{97193D9C-C590-6A41-AE63-D8225689694C}" dt="2026-04-30T10:50:09.517" v="139"/>
          <ac:picMkLst>
            <pc:docMk/>
            <pc:sldMk cId="2716566729" sldId="257"/>
            <ac:picMk id="4" creationId="{19E5C39C-5482-A000-48A1-F3F00273C859}"/>
          </ac:picMkLst>
        </pc:picChg>
      </pc:sldChg>
      <pc:sldChg chg="modNotes">
        <pc:chgData name="Nicol Huptysova (2519793)" userId="S::2519793@student.uwtsd.ac.uk::3b8fdd8d-1eef-4d3d-a624-5b4b6c7ee353" providerId="AD" clId="Web-{97193D9C-C590-6A41-AE63-D8225689694C}" dt="2026-04-30T10:18:26.965" v="38"/>
        <pc:sldMkLst>
          <pc:docMk/>
          <pc:sldMk cId="593688446" sldId="259"/>
        </pc:sldMkLst>
      </pc:sldChg>
      <pc:sldChg chg="modNotes">
        <pc:chgData name="Nicol Huptysova (2519793)" userId="S::2519793@student.uwtsd.ac.uk::3b8fdd8d-1eef-4d3d-a624-5b4b6c7ee353" providerId="AD" clId="Web-{97193D9C-C590-6A41-AE63-D8225689694C}" dt="2026-04-30T10:24:45.560" v="62"/>
        <pc:sldMkLst>
          <pc:docMk/>
          <pc:sldMk cId="978740892" sldId="260"/>
        </pc:sldMkLst>
      </pc:sldChg>
      <pc:sldChg chg="modNotes">
        <pc:chgData name="Nicol Huptysova (2519793)" userId="S::2519793@student.uwtsd.ac.uk::3b8fdd8d-1eef-4d3d-a624-5b4b6c7ee353" providerId="AD" clId="Web-{97193D9C-C590-6A41-AE63-D8225689694C}" dt="2026-04-30T10:35:41.774" v="105"/>
        <pc:sldMkLst>
          <pc:docMk/>
          <pc:sldMk cId="2450225338" sldId="261"/>
        </pc:sldMkLst>
      </pc:sldChg>
      <pc:sldChg chg="modNotes">
        <pc:chgData name="Nicol Huptysova (2519793)" userId="S::2519793@student.uwtsd.ac.uk::3b8fdd8d-1eef-4d3d-a624-5b4b6c7ee353" providerId="AD" clId="Web-{97193D9C-C590-6A41-AE63-D8225689694C}" dt="2026-04-30T10:36:03.915" v="108"/>
        <pc:sldMkLst>
          <pc:docMk/>
          <pc:sldMk cId="276374398" sldId="262"/>
        </pc:sldMkLst>
      </pc:sldChg>
      <pc:sldChg chg="modNotes">
        <pc:chgData name="Nicol Huptysova (2519793)" userId="S::2519793@student.uwtsd.ac.uk::3b8fdd8d-1eef-4d3d-a624-5b4b6c7ee353" providerId="AD" clId="Web-{97193D9C-C590-6A41-AE63-D8225689694C}" dt="2026-04-30T10:39:01.605" v="114"/>
        <pc:sldMkLst>
          <pc:docMk/>
          <pc:sldMk cId="3850104214" sldId="263"/>
        </pc:sldMkLst>
      </pc:sldChg>
      <pc:sldChg chg="modNotes">
        <pc:chgData name="Nicol Huptysova (2519793)" userId="S::2519793@student.uwtsd.ac.uk::3b8fdd8d-1eef-4d3d-a624-5b4b6c7ee353" providerId="AD" clId="Web-{97193D9C-C590-6A41-AE63-D8225689694C}" dt="2026-04-30T10:41:14.506" v="116"/>
        <pc:sldMkLst>
          <pc:docMk/>
          <pc:sldMk cId="3531748308" sldId="264"/>
        </pc:sldMkLst>
      </pc:sldChg>
      <pc:sldChg chg="modNotes">
        <pc:chgData name="Nicol Huptysova (2519793)" userId="S::2519793@student.uwtsd.ac.uk::3b8fdd8d-1eef-4d3d-a624-5b4b6c7ee353" providerId="AD" clId="Web-{97193D9C-C590-6A41-AE63-D8225689694C}" dt="2026-04-30T12:29:40.485" v="203"/>
        <pc:sldMkLst>
          <pc:docMk/>
          <pc:sldMk cId="1307557146" sldId="265"/>
        </pc:sldMkLst>
      </pc:sldChg>
      <pc:sldChg chg="modSp new">
        <pc:chgData name="Nicol Huptysova (2519793)" userId="S::2519793@student.uwtsd.ac.uk::3b8fdd8d-1eef-4d3d-a624-5b4b6c7ee353" providerId="AD" clId="Web-{97193D9C-C590-6A41-AE63-D8225689694C}" dt="2026-04-30T12:29:24.047" v="202" actId="20577"/>
        <pc:sldMkLst>
          <pc:docMk/>
          <pc:sldMk cId="1704907113" sldId="266"/>
        </pc:sldMkLst>
        <pc:spChg chg="mod">
          <ac:chgData name="Nicol Huptysova (2519793)" userId="S::2519793@student.uwtsd.ac.uk::3b8fdd8d-1eef-4d3d-a624-5b4b6c7ee353" providerId="AD" clId="Web-{97193D9C-C590-6A41-AE63-D8225689694C}" dt="2026-04-30T12:02:28.877" v="155" actId="20577"/>
          <ac:spMkLst>
            <pc:docMk/>
            <pc:sldMk cId="1704907113" sldId="266"/>
            <ac:spMk id="2" creationId="{1A512909-1FEA-42A9-C74F-4FF1754B65AF}"/>
          </ac:spMkLst>
        </pc:spChg>
        <pc:spChg chg="mod">
          <ac:chgData name="Nicol Huptysova (2519793)" userId="S::2519793@student.uwtsd.ac.uk::3b8fdd8d-1eef-4d3d-a624-5b4b6c7ee353" providerId="AD" clId="Web-{97193D9C-C590-6A41-AE63-D8225689694C}" dt="2026-04-30T12:29:24.047" v="202" actId="20577"/>
          <ac:spMkLst>
            <pc:docMk/>
            <pc:sldMk cId="1704907113" sldId="266"/>
            <ac:spMk id="4" creationId="{185E6CB5-723C-56AC-346A-5136B38DD77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77E098-0AF6-4F06-AEF2-081AE6A868C6}" type="datetimeFigureOut">
              <a:t>4/30/2026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5E2D07-DB7F-453E-95A4-F7A7BB28739B}" type="slidenum">
              <a:t>‹#›</a:t>
            </a:fld>
            <a:endParaRPr lang="en-GB"/>
          </a:p>
        </p:txBody>
      </p:sp>
    </p:spTree>
    <p:extLst>
      <p:ext uri="{BB962C8B-B14F-4D97-AF65-F5344CB8AC3E}">
        <p14:creationId xmlns:p14="http://schemas.microsoft.com/office/powerpoint/2010/main" val="6820107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afternoon, my name is Nicol and this presentation will reflect on how the Academic, Industry and Digital Skills module has supported my first year journey at university and helped me develop key skills for both academic success and future employment.</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35E2D07-DB7F-453E-95A4-F7A7BB28739B}" type="slidenum">
              <a:t>1</a:t>
            </a:fld>
            <a:endParaRPr lang="en-GB"/>
          </a:p>
        </p:txBody>
      </p:sp>
    </p:spTree>
    <p:extLst>
      <p:ext uri="{BB962C8B-B14F-4D97-AF65-F5344CB8AC3E}">
        <p14:creationId xmlns:p14="http://schemas.microsoft.com/office/powerpoint/2010/main" val="31803086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a:t>Slide 2- Introduction</a:t>
            </a:r>
            <a:endParaRPr lang="en-US"/>
          </a:p>
          <a:p>
            <a:r>
              <a:rPr lang="en-GB" dirty="0"/>
              <a:t>In this presentation, I discuss how the Academic, Industry, and Digital Skills module helped me prepare for my time in university. I'll talk about the three main abilities I acquired throughout the module including, digital skills, industry skills and academic skills. I'll discuss the significance of these abilities, how I gained them and how they will help me in my academic efforts and future employment in the travel and hospitality sector.</a:t>
            </a:r>
            <a:endParaRPr lang="en-US" dirty="0"/>
          </a:p>
          <a:p>
            <a:endParaRPr lang="en-US" dirty="0"/>
          </a:p>
          <a:p>
            <a:r>
              <a:rPr lang="en-GB"/>
              <a:t>The Academic, Industry and Digital Skills module helped me transition into university level study by developing essential skills. My usage of digital technologies, communication skills and academic writing all increased during the module. Both academic achievement and career advancement in the travel, events, and hospitality sectors depend on these abilities. This presentation discusses how I </a:t>
            </a:r>
            <a:r>
              <a:rPr lang="en-GB" dirty="0"/>
              <a:t>acquired these abilities and how they will help me in my future education.</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35E2D07-DB7F-453E-95A4-F7A7BB28739B}" type="slidenum">
              <a:t>2</a:t>
            </a:fld>
            <a:endParaRPr lang="en-GB"/>
          </a:p>
        </p:txBody>
      </p:sp>
    </p:spTree>
    <p:extLst>
      <p:ext uri="{BB962C8B-B14F-4D97-AF65-F5344CB8AC3E}">
        <p14:creationId xmlns:p14="http://schemas.microsoft.com/office/powerpoint/2010/main" val="11059018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key academic skill I developed during this module was academic writing. Academic writing involves using formal language, structured paragraphs, and supporting ideas with research and references. It is important because university assignments require evidence based arguments and clear structure. During this module, I learned how to use Harvard referencing, structure introductions and conclusions, and support my work with academic sources. This improved my confidence in completing written assignments and helped me understand how to avoid plagiarism. Using citing methods like Harvard referencing, which ensures accurate source acknowledgement and helps prevent plagiarism, is a crucial part of academic writing. I knew very little about how to properly reference sources or organise academic work before I started this module. But I learnt how to structure essays with concise introductions, main body paragraphs, and conclusions through lectures and workshops. Research shows according to The Study Skills Handbook, effective academic writing is essential to getting better grades because it shows understanding, investigation, and critical analysis.</a:t>
            </a:r>
            <a:endParaRPr lang="en-US" dirty="0"/>
          </a:p>
        </p:txBody>
      </p:sp>
      <p:sp>
        <p:nvSpPr>
          <p:cNvPr id="4" name="Slide Number Placeholder 3"/>
          <p:cNvSpPr>
            <a:spLocks noGrp="1"/>
          </p:cNvSpPr>
          <p:nvPr>
            <p:ph type="sldNum" sz="quarter" idx="5"/>
          </p:nvPr>
        </p:nvSpPr>
        <p:spPr/>
        <p:txBody>
          <a:bodyPr/>
          <a:lstStyle/>
          <a:p>
            <a:fld id="{B35E2D07-DB7F-453E-95A4-F7A7BB28739B}" type="slidenum">
              <a:t>3</a:t>
            </a:fld>
            <a:endParaRPr lang="en-GB"/>
          </a:p>
        </p:txBody>
      </p:sp>
    </p:spTree>
    <p:extLst>
      <p:ext uri="{BB962C8B-B14F-4D97-AF65-F5344CB8AC3E}">
        <p14:creationId xmlns:p14="http://schemas.microsoft.com/office/powerpoint/2010/main" val="9299442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Learning how to properly cite and utilise academic sources was the most beneficial aspect of improving my academic writing. I had no idea how to organise homework before to this module. However, I was able to enhance my writing and organisation through workshops and comments. The majority of university consists of reports, essays, and research based work, therefore this ability will help me in my continued academic journey. Higher grades and straightforward communication of ideas are also two benefits of having strong academic writing. Through feedback from tutors, I was able to identify areas for improvement and apply these changes in future assignments. This skill will help me create well organised, quality tasks, which will benefit my future studies.   Additionally, it will enable me to confidently communicate my ideas. Strong academic writing abilities will eventually be helpful in professional contexts where report writing and effective communication are necessary.</a:t>
            </a:r>
            <a:endParaRPr lang="en-US" dirty="0"/>
          </a:p>
        </p:txBody>
      </p:sp>
      <p:sp>
        <p:nvSpPr>
          <p:cNvPr id="4" name="Slide Number Placeholder 3"/>
          <p:cNvSpPr>
            <a:spLocks noGrp="1"/>
          </p:cNvSpPr>
          <p:nvPr>
            <p:ph type="sldNum" sz="quarter" idx="5"/>
          </p:nvPr>
        </p:nvSpPr>
        <p:spPr/>
        <p:txBody>
          <a:bodyPr/>
          <a:lstStyle/>
          <a:p>
            <a:fld id="{B35E2D07-DB7F-453E-95A4-F7A7BB28739B}" type="slidenum">
              <a:t>4</a:t>
            </a:fld>
            <a:endParaRPr lang="en-GB"/>
          </a:p>
        </p:txBody>
      </p:sp>
    </p:spTree>
    <p:extLst>
      <p:ext uri="{BB962C8B-B14F-4D97-AF65-F5344CB8AC3E}">
        <p14:creationId xmlns:p14="http://schemas.microsoft.com/office/powerpoint/2010/main" val="5941754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this module, I improved my communication skills. Employees in the tourism, events and hospitality sectors frequently engage with clients and coworkers, communication is crucial. I participated in group discussions during this module, which helped me become more comfortable speaking in front of others. Additionally, I developed my professional communication and teamwork skills. Great customer service, problem solving, and teamwork all depend on having strong communication</a:t>
            </a:r>
            <a:r>
              <a:rPr lang="en-GB"/>
              <a:t> skills. Customer satisfaction and the whole experience can be strongly influenced by your communication style in these sectors.</a:t>
            </a:r>
            <a:endParaRPr lang="en-GB">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B35E2D07-DB7F-453E-95A4-F7A7BB28739B}" type="slidenum">
              <a:t>5</a:t>
            </a:fld>
            <a:endParaRPr lang="en-GB"/>
          </a:p>
        </p:txBody>
      </p:sp>
    </p:spTree>
    <p:extLst>
      <p:ext uri="{BB962C8B-B14F-4D97-AF65-F5344CB8AC3E}">
        <p14:creationId xmlns:p14="http://schemas.microsoft.com/office/powerpoint/2010/main" val="21949055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Gaining communication skills was beneficial since it helped me get ready for work related situations. Clear communication enhances teamwork and client happiness in hospitality positions. This ability will help me in placement chances where I will have to communicate with managers, coworkers and visitors. Additionally, it is useful when working under pressure, presenting ideas, and responding to client enquiries. While attending these lectures, group work was particularly helpful, as it required me to listen to others, contribute ideas, and collaborate effectively. This helped me understand the importance of teamwork and professional behaviour. Before coming to university, I frequently used unreliable general internet searches. I now know how to recognise reliable academic sources and use them successfully in my work. Research skills are crucial for independent learning and academic success.   Finding and analysing information is an essential part of higher education. This means that improving my digital skills improved both quality of my work and the potential for independent studies.</a:t>
            </a: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B35E2D07-DB7F-453E-95A4-F7A7BB28739B}" type="slidenum">
              <a:t>6</a:t>
            </a:fld>
            <a:endParaRPr lang="en-GB"/>
          </a:p>
        </p:txBody>
      </p:sp>
    </p:spTree>
    <p:extLst>
      <p:ext uri="{BB962C8B-B14F-4D97-AF65-F5344CB8AC3E}">
        <p14:creationId xmlns:p14="http://schemas.microsoft.com/office/powerpoint/2010/main" val="8178943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digital tools for learning and research was the digital skill I developed. I used online databases and university learning platforms to locate academic sources throughout the module. Additionally, I became more confident with PowerPoint when creating presentations because online learning and research play a major role</a:t>
            </a:r>
            <a:r>
              <a:rPr lang="en-GB"/>
              <a:t> in university studies, digital skills are crucial. One of the most valuable aspects of this skill is the ability to work more efficiently. I can now complete research tasks more quickly and effectively, saving time and improving productivity. This is important not only for university presentations but also in professional environments.</a:t>
            </a:r>
            <a:endParaRPr lang="en-US" dirty="0"/>
          </a:p>
        </p:txBody>
      </p:sp>
      <p:sp>
        <p:nvSpPr>
          <p:cNvPr id="4" name="Slide Number Placeholder 3"/>
          <p:cNvSpPr>
            <a:spLocks noGrp="1"/>
          </p:cNvSpPr>
          <p:nvPr>
            <p:ph type="sldNum" sz="quarter" idx="5"/>
          </p:nvPr>
        </p:nvSpPr>
        <p:spPr/>
        <p:txBody>
          <a:bodyPr/>
          <a:lstStyle/>
          <a:p>
            <a:fld id="{B35E2D07-DB7F-453E-95A4-F7A7BB28739B}" type="slidenum">
              <a:t>7</a:t>
            </a:fld>
            <a:endParaRPr lang="en-GB"/>
          </a:p>
        </p:txBody>
      </p:sp>
    </p:spTree>
    <p:extLst>
      <p:ext uri="{BB962C8B-B14F-4D97-AF65-F5344CB8AC3E}">
        <p14:creationId xmlns:p14="http://schemas.microsoft.com/office/powerpoint/2010/main" val="130646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Gaining skills with digital tools enabled me to learn more independently. Instead of using generic websites, I learnt how to locate trustworthy academic sources. My tasks are of higher quality as a result. These abilities will also be useful in professional settings where digital technologies are utilised for data administration, reservations, and communication in the travel and hospitality industries. These skills are very relevant in the industry.   Digital tools are used for bookings, customer service, and communication in the travel and hospitality sectors. Strong digital abilities will therefore increase my flexibility and employability in these fields.</a:t>
            </a:r>
            <a:endParaRPr lang="en-US" dirty="0"/>
          </a:p>
          <a:p>
            <a:r>
              <a:rPr lang="en-GB" dirty="0"/>
              <a:t>All things considered, developing my digital skills has helped me become a more independent learner and more prepared to handle both academic and professional problems.</a:t>
            </a:r>
            <a:endParaRPr lang="en-US" dirty="0"/>
          </a:p>
        </p:txBody>
      </p:sp>
      <p:sp>
        <p:nvSpPr>
          <p:cNvPr id="4" name="Slide Number Placeholder 3"/>
          <p:cNvSpPr>
            <a:spLocks noGrp="1"/>
          </p:cNvSpPr>
          <p:nvPr>
            <p:ph type="sldNum" sz="quarter" idx="5"/>
          </p:nvPr>
        </p:nvSpPr>
        <p:spPr/>
        <p:txBody>
          <a:bodyPr/>
          <a:lstStyle/>
          <a:p>
            <a:fld id="{B35E2D07-DB7F-453E-95A4-F7A7BB28739B}" type="slidenum">
              <a:t>8</a:t>
            </a:fld>
            <a:endParaRPr lang="en-GB"/>
          </a:p>
        </p:txBody>
      </p:sp>
    </p:spTree>
    <p:extLst>
      <p:ext uri="{BB962C8B-B14F-4D97-AF65-F5344CB8AC3E}">
        <p14:creationId xmlns:p14="http://schemas.microsoft.com/office/powerpoint/2010/main" val="22794754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I was able to improve my academic writing, communication, and digital skills thanks to the Academic, Industry, and Digital Skills module. Success in university and future career in the tourism, events, and hospitality industries depend on these abilities. My professionalism, confidence, and research skills all increased as a result of the session. These abilities will help me in my academic journey and get me ready for job placement and future professional growth. These skills are crucial for doing well in university because they help students learn on their own, think critically, and succeed academically. For me, I've seen a significant gain in confidence, independence, and general learning style. I didn't feel confident in my academic writing at the beginning of the module, and I wasn't sure how to properly format assignments or use references. It was also difficult for me to express myself clearly in group situations. But over time, I've developed these abilities through practice, criticism, and involvement, which has improved my readiness for higher level coursework. These abilities will help me manage assignments efficiently, express ideas clearly, and conduct independent research, all of which will benefit</a:t>
            </a:r>
            <a:r>
              <a:rPr lang="en-GB"/>
              <a:t> me throughout my academic career. Additionally, they are very applicable in professional settings, especially in the tourism, events, and hospitality sectors where digital competency, organisation, and communication are crucial. For future students I would </a:t>
            </a:r>
            <a:r>
              <a:rPr lang="en-GB" dirty="0"/>
              <a:t>advise them to fully participate in this module because the skills acquired are beneficial for long term academic and professional success in addition to being useful for assessments. Confidence and performance can be significantly improved by using feedback, engaging in group activities and consistently practicing these skills. Overall, this module has helped me grow both academically and personally, and I feel more prepared, motivated, and confident as I continue my studies and work towards my future career.</a:t>
            </a:r>
            <a:endParaRPr lang="en-GB" dirty="0">
              <a:ea typeface="Calibri"/>
              <a:cs typeface="Calibri"/>
            </a:endParaRPr>
          </a:p>
        </p:txBody>
      </p:sp>
      <p:sp>
        <p:nvSpPr>
          <p:cNvPr id="4" name="Slide Number Placeholder 3"/>
          <p:cNvSpPr>
            <a:spLocks noGrp="1"/>
          </p:cNvSpPr>
          <p:nvPr>
            <p:ph type="sldNum" sz="quarter" idx="5"/>
          </p:nvPr>
        </p:nvSpPr>
        <p:spPr/>
        <p:txBody>
          <a:bodyPr/>
          <a:lstStyle/>
          <a:p>
            <a:fld id="{B35E2D07-DB7F-453E-95A4-F7A7BB28739B}" type="slidenum">
              <a:t>9</a:t>
            </a:fld>
            <a:endParaRPr lang="en-GB"/>
          </a:p>
        </p:txBody>
      </p:sp>
    </p:spTree>
    <p:extLst>
      <p:ext uri="{BB962C8B-B14F-4D97-AF65-F5344CB8AC3E}">
        <p14:creationId xmlns:p14="http://schemas.microsoft.com/office/powerpoint/2010/main" val="19211292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502920"/>
            <a:ext cx="5852160" cy="2953512"/>
          </a:xfrm>
        </p:spPr>
        <p:txBody>
          <a:bodyPr vert="horz" lIns="91440" tIns="45720" rIns="91440" bIns="45720" rtlCol="0" anchor="t">
            <a:normAutofit/>
          </a:bodyPr>
          <a:lstStyle>
            <a:lvl1pPr>
              <a:defRPr lang="en-US" sz="5400" dirty="0">
                <a:gradFill>
                  <a:gsLst>
                    <a:gs pos="0">
                      <a:schemeClr val="accent2"/>
                    </a:gs>
                    <a:gs pos="100000">
                      <a:schemeClr val="accent5"/>
                    </a:gs>
                  </a:gsLst>
                  <a:lin ang="15600000" scaled="0"/>
                </a:gra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544568"/>
            <a:ext cx="4681728" cy="1591056"/>
          </a:xfrm>
        </p:spPr>
        <p:txBody>
          <a:bodyPr vert="horz" lIns="91440" tIns="45720" rIns="91440" bIns="45720" rtlCol="0" anchor="ctr">
            <a:normAutofit/>
          </a:bodyPr>
          <a:lstStyle>
            <a:lvl1pPr marL="0" indent="0">
              <a:buNone/>
              <a:defRPr lang="en-US" sz="2000" dirty="0"/>
            </a:lvl1pPr>
          </a:lstStyle>
          <a:p>
            <a:pPr lvl="0"/>
            <a:r>
              <a:rPr lang="en-US"/>
              <a:t>Click to edit Master subtitle style</a:t>
            </a:r>
            <a:endParaRPr lang="en-US" dirty="0"/>
          </a:p>
        </p:txBody>
      </p:sp>
      <p:sp>
        <p:nvSpPr>
          <p:cNvPr id="11" name="Footer Placeholder 10">
            <a:extLst>
              <a:ext uri="{FF2B5EF4-FFF2-40B4-BE49-F238E27FC236}">
                <a16:creationId xmlns:a16="http://schemas.microsoft.com/office/drawing/2014/main" id="{F98245A6-7E39-43E3-BB93-77F622756065}"/>
              </a:ext>
            </a:extLst>
          </p:cNvPr>
          <p:cNvSpPr>
            <a:spLocks noGrp="1"/>
          </p:cNvSpPr>
          <p:nvPr>
            <p:ph type="ftr" sz="quarter" idx="15"/>
          </p:nvPr>
        </p:nvSpPr>
        <p:spPr/>
        <p:txBody>
          <a:bodyPr/>
          <a:lstStyle/>
          <a:p>
            <a:endParaRPr lang="en-US"/>
          </a:p>
        </p:txBody>
      </p:sp>
      <p:sp>
        <p:nvSpPr>
          <p:cNvPr id="10" name="Date Placeholder 9">
            <a:extLst>
              <a:ext uri="{FF2B5EF4-FFF2-40B4-BE49-F238E27FC236}">
                <a16:creationId xmlns:a16="http://schemas.microsoft.com/office/drawing/2014/main" id="{00431E1F-9861-6E9A-6FDA-9450A0A9109C}"/>
              </a:ext>
            </a:extLst>
          </p:cNvPr>
          <p:cNvSpPr>
            <a:spLocks noGrp="1"/>
          </p:cNvSpPr>
          <p:nvPr>
            <p:ph type="dt" sz="half" idx="14"/>
          </p:nvPr>
        </p:nvSpPr>
        <p:spPr>
          <a:xfrm>
            <a:off x="4617720" y="6318504"/>
            <a:ext cx="2153412" cy="365760"/>
          </a:xfrm>
        </p:spPr>
        <p:txBody>
          <a:bodyPr/>
          <a:lstStyle/>
          <a:p>
            <a:fld id="{3AEEF7F6-ECFE-4473-B3E9-C91BE833927A}" type="datetimeFigureOut">
              <a:rPr lang="en-US" smtClean="0"/>
              <a:t>4/30/2026</a:t>
            </a:fld>
            <a:endParaRPr lang="en-US"/>
          </a:p>
        </p:txBody>
      </p:sp>
      <p:sp>
        <p:nvSpPr>
          <p:cNvPr id="12" name="Slide Number Placeholder 11">
            <a:extLst>
              <a:ext uri="{FF2B5EF4-FFF2-40B4-BE49-F238E27FC236}">
                <a16:creationId xmlns:a16="http://schemas.microsoft.com/office/drawing/2014/main" id="{43C4D8A9-0078-62DC-A293-9B6083ED649D}"/>
              </a:ext>
            </a:extLst>
          </p:cNvPr>
          <p:cNvSpPr>
            <a:spLocks noGrp="1"/>
          </p:cNvSpPr>
          <p:nvPr>
            <p:ph type="sldNum" sz="quarter" idx="16"/>
          </p:nvPr>
        </p:nvSpPr>
        <p:spPr>
          <a:xfrm>
            <a:off x="6688836" y="6318504"/>
            <a:ext cx="493776" cy="365760"/>
          </a:xfrm>
        </p:spPr>
        <p:txBody>
          <a:bodyPr/>
          <a:lstStyle/>
          <a:p>
            <a:fld id="{5DAD859A-2C66-45B9-9A71-3CF205EC2D4A}" type="slidenum">
              <a:rPr lang="en-US" smtClean="0"/>
              <a:t>‹#›</a:t>
            </a:fld>
            <a:endParaRPr lang="en-US"/>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7534656" y="0"/>
            <a:ext cx="4657344" cy="6858000"/>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624754112"/>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3EACE7F8-A7D9-2E2C-2B0B-0DB8D7168AAC}"/>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1" name="Rectangle 10">
              <a:extLst>
                <a:ext uri="{FF2B5EF4-FFF2-40B4-BE49-F238E27FC236}">
                  <a16:creationId xmlns:a16="http://schemas.microsoft.com/office/drawing/2014/main" id="{DB768309-21D1-59BA-F479-9F846B9A0FB2}"/>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3D94F90-5391-9976-036B-C34C2C30448C}"/>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457200"/>
            <a:ext cx="10954512" cy="731520"/>
          </a:xfrm>
        </p:spPr>
        <p:txBody>
          <a:bodyPr/>
          <a:lstStyle>
            <a:lvl1pPr>
              <a:defRPr>
                <a:gradFill>
                  <a:gsLst>
                    <a:gs pos="0">
                      <a:schemeClr val="accent5"/>
                    </a:gs>
                    <a:gs pos="100000">
                      <a:schemeClr val="accent2"/>
                    </a:gs>
                  </a:gsLst>
                  <a:lin ang="13800000" scaled="0"/>
                </a:gra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8" y="1362455"/>
            <a:ext cx="10954512" cy="495604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9BEDC843-90AD-36D3-6615-3505603F8E22}"/>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852C5F7B-97CA-C06C-A155-E4BC307DB0FB}"/>
              </a:ext>
            </a:extLst>
          </p:cNvPr>
          <p:cNvSpPr>
            <a:spLocks noGrp="1"/>
          </p:cNvSpPr>
          <p:nvPr>
            <p:ph type="dt" sz="half" idx="10"/>
          </p:nvPr>
        </p:nvSpPr>
        <p:spPr/>
        <p:txBody>
          <a:bodyPr/>
          <a:lstStyle/>
          <a:p>
            <a:fld id="{3AEEF7F6-ECFE-4473-B3E9-C91BE833927A}" type="datetimeFigureOut">
              <a:rPr lang="en-US" smtClean="0"/>
              <a:t>4/30/2026</a:t>
            </a:fld>
            <a:endParaRPr lang="en-US"/>
          </a:p>
        </p:txBody>
      </p:sp>
      <p:sp>
        <p:nvSpPr>
          <p:cNvPr id="9" name="Slide Number Placeholder 8">
            <a:extLst>
              <a:ext uri="{FF2B5EF4-FFF2-40B4-BE49-F238E27FC236}">
                <a16:creationId xmlns:a16="http://schemas.microsoft.com/office/drawing/2014/main" id="{DB324737-C1DF-CE60-245E-385E02AC2FB0}"/>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4457031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247888" y="713232"/>
            <a:ext cx="3364992" cy="3227832"/>
          </a:xfrm>
        </p:spPr>
        <p:txBody>
          <a:bodyPr vert="horz" lIns="91440" tIns="45720" rIns="91440" bIns="45720" rtlCol="0" anchor="t">
            <a:normAutofit/>
          </a:bodyPr>
          <a:lstStyle>
            <a:lvl1pPr>
              <a:defRPr lang="en-US" sz="4000" dirty="0">
                <a:gradFill>
                  <a:gsLst>
                    <a:gs pos="0">
                      <a:schemeClr val="accent2"/>
                    </a:gs>
                    <a:gs pos="100000">
                      <a:schemeClr val="accent5"/>
                    </a:gs>
                  </a:gsLst>
                  <a:lin ang="15600000" scaled="0"/>
                </a:gra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247888" y="5138927"/>
            <a:ext cx="3200400" cy="1197864"/>
          </a:xfrm>
        </p:spPr>
        <p:txBody>
          <a:bodyPr vert="horz" lIns="91440" tIns="45720" rIns="91440" bIns="45720" rtlCol="0">
            <a:normAutofit/>
          </a:bodyPr>
          <a:lstStyle>
            <a:lvl1pPr marL="0" indent="0">
              <a:buNone/>
              <a:defRPr lang="en-US" sz="2000" dirty="0"/>
            </a:lvl1pPr>
          </a:lstStyle>
          <a:p>
            <a:pPr lvl="0"/>
            <a:r>
              <a:rPr lang="en-US"/>
              <a:t>Click to edit Master subtitle style</a:t>
            </a:r>
            <a:endParaRPr lang="en-US" dirty="0"/>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7548451" cy="6858000"/>
          </a:xfrm>
          <a:blipFill>
            <a:blip r:embed="rId2">
              <a:alphaModFix amt="70000"/>
            </a:blip>
            <a:stretch>
              <a:fillRect/>
            </a:stretch>
          </a:blipFill>
        </p:spPr>
        <p:txBody>
          <a:bodyPr/>
          <a:lstStyle>
            <a:lvl1pPr marL="0" indent="0">
              <a:buNone/>
              <a:defRPr/>
            </a:lvl1pPr>
          </a:lstStyle>
          <a:p>
            <a:r>
              <a:rPr lang="en-US" dirty="0"/>
              <a:t> </a:t>
            </a:r>
          </a:p>
        </p:txBody>
      </p:sp>
      <p:grpSp>
        <p:nvGrpSpPr>
          <p:cNvPr id="7" name="Group 6">
            <a:extLst>
              <a:ext uri="{FF2B5EF4-FFF2-40B4-BE49-F238E27FC236}">
                <a16:creationId xmlns:a16="http://schemas.microsoft.com/office/drawing/2014/main" id="{9BCBE317-7590-8646-B2DB-5BED6EE8A19B}"/>
              </a:ext>
              <a:ext uri="{C183D7F6-B498-43B3-948B-1728B52AA6E4}">
                <adec:decorative xmlns:adec="http://schemas.microsoft.com/office/drawing/2017/decorative" val="1"/>
              </a:ext>
            </a:extLst>
          </p:cNvPr>
          <p:cNvGrpSpPr/>
          <p:nvPr/>
        </p:nvGrpSpPr>
        <p:grpSpPr>
          <a:xfrm rot="5400000">
            <a:off x="4181134" y="3367319"/>
            <a:ext cx="6858000" cy="123363"/>
            <a:chOff x="-5025" y="6737718"/>
            <a:chExt cx="12207200" cy="123363"/>
          </a:xfrm>
        </p:grpSpPr>
        <p:sp>
          <p:nvSpPr>
            <p:cNvPr id="8" name="Rectangle 7">
              <a:extLst>
                <a:ext uri="{FF2B5EF4-FFF2-40B4-BE49-F238E27FC236}">
                  <a16:creationId xmlns:a16="http://schemas.microsoft.com/office/drawing/2014/main" id="{55B255D3-4FB2-87A8-E502-9CDE10990A39}"/>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D15F704-CD21-A249-03F6-4F036D21400B}"/>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Footer Placeholder 4">
            <a:extLst>
              <a:ext uri="{FF2B5EF4-FFF2-40B4-BE49-F238E27FC236}">
                <a16:creationId xmlns:a16="http://schemas.microsoft.com/office/drawing/2014/main" id="{6B30B7E9-D8D3-BC56-A758-6C86B58C0AC5}"/>
              </a:ext>
            </a:extLst>
          </p:cNvPr>
          <p:cNvSpPr>
            <a:spLocks noGrp="1"/>
          </p:cNvSpPr>
          <p:nvPr>
            <p:ph type="ftr" sz="quarter" idx="15"/>
          </p:nvPr>
        </p:nvSpPr>
        <p:spPr>
          <a:xfrm>
            <a:off x="8247888" y="6318504"/>
            <a:ext cx="2459736" cy="365760"/>
          </a:xfrm>
        </p:spPr>
        <p:txBody>
          <a:bodyPr/>
          <a:lstStyle/>
          <a:p>
            <a:endParaRPr lang="en-US"/>
          </a:p>
        </p:txBody>
      </p:sp>
      <p:sp>
        <p:nvSpPr>
          <p:cNvPr id="4" name="Date Placeholder 3">
            <a:extLst>
              <a:ext uri="{FF2B5EF4-FFF2-40B4-BE49-F238E27FC236}">
                <a16:creationId xmlns:a16="http://schemas.microsoft.com/office/drawing/2014/main" id="{3D4FF974-138E-88CF-9001-1A07C67D1DFD}"/>
              </a:ext>
            </a:extLst>
          </p:cNvPr>
          <p:cNvSpPr>
            <a:spLocks noGrp="1"/>
          </p:cNvSpPr>
          <p:nvPr>
            <p:ph type="dt" sz="half" idx="14"/>
          </p:nvPr>
        </p:nvSpPr>
        <p:spPr>
          <a:xfrm>
            <a:off x="10707624" y="6318504"/>
            <a:ext cx="859536" cy="365760"/>
          </a:xfrm>
        </p:spPr>
        <p:txBody>
          <a:bodyPr/>
          <a:lstStyle/>
          <a:p>
            <a:fld id="{3AEEF7F6-ECFE-4473-B3E9-C91BE833927A}" type="datetimeFigureOut">
              <a:rPr lang="en-US" smtClean="0"/>
              <a:t>4/30/2026</a:t>
            </a:fld>
            <a:endParaRPr lang="en-US"/>
          </a:p>
        </p:txBody>
      </p:sp>
      <p:sp>
        <p:nvSpPr>
          <p:cNvPr id="6" name="Slide Number Placeholder 5">
            <a:extLst>
              <a:ext uri="{FF2B5EF4-FFF2-40B4-BE49-F238E27FC236}">
                <a16:creationId xmlns:a16="http://schemas.microsoft.com/office/drawing/2014/main" id="{E1DA7CD4-7B92-1CD1-A9F0-94B053972CA3}"/>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819489451"/>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bg>
      <p:bgRef idx="1001">
        <a:schemeClr val="bg1"/>
      </p:bgRef>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CEAB82C7-4740-BEAB-85E9-C816E1CDC453}"/>
              </a:ext>
              <a:ext uri="{C183D7F6-B498-43B3-948B-1728B52AA6E4}">
                <adec:decorative xmlns:adec="http://schemas.microsoft.com/office/drawing/2017/decorative" val="1"/>
              </a:ext>
            </a:extLst>
          </p:cNvPr>
          <p:cNvGrpSpPr/>
          <p:nvPr/>
        </p:nvGrpSpPr>
        <p:grpSpPr>
          <a:xfrm rot="10800000">
            <a:off x="0" y="4492680"/>
            <a:ext cx="12207200" cy="123363"/>
            <a:chOff x="-5025" y="6737718"/>
            <a:chExt cx="12207200" cy="123363"/>
          </a:xfrm>
        </p:grpSpPr>
        <p:sp>
          <p:nvSpPr>
            <p:cNvPr id="5" name="Rectangle 4">
              <a:extLst>
                <a:ext uri="{FF2B5EF4-FFF2-40B4-BE49-F238E27FC236}">
                  <a16:creationId xmlns:a16="http://schemas.microsoft.com/office/drawing/2014/main" id="{0B7E10D0-EE9E-6432-2C4D-0324DE19518E}"/>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63B4BE8-5DA5-6F2B-0DB6-7901D4547F64}"/>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2732" y="4965192"/>
            <a:ext cx="11146536" cy="786384"/>
          </a:xfrm>
        </p:spPr>
        <p:txBody>
          <a:bodyPr anchor="b">
            <a:normAutofit/>
          </a:bodyPr>
          <a:lstStyle>
            <a:lvl1pPr algn="ctr">
              <a:defRPr sz="3600">
                <a:solidFill>
                  <a:schemeClr val="tx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43000" y="5806440"/>
            <a:ext cx="9902952" cy="576072"/>
          </a:xfrm>
        </p:spPr>
        <p:txBody>
          <a:bodyPr anchor="t">
            <a:normAutofit/>
          </a:bodyPr>
          <a:lstStyle>
            <a:lvl1pPr marL="0" indent="0" algn="ctr">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88952" cy="4492679"/>
          </a:xfrm>
          <a:blipFill>
            <a:blip r:embed="rId2">
              <a:alphaModFix amt="70000"/>
            </a:blip>
            <a:stretch>
              <a:fillRect/>
            </a:stretch>
          </a:blipFill>
        </p:spPr>
        <p:txBody>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p:txBody>
          <a:bodyPr/>
          <a:lstStyle/>
          <a:p>
            <a:endParaRPr lang="en-US"/>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p:txBody>
          <a:bodyPr/>
          <a:lstStyle/>
          <a:p>
            <a:fld id="{3AEEF7F6-ECFE-4473-B3E9-C91BE833927A}" type="datetimeFigureOut">
              <a:rPr lang="en-US" smtClean="0"/>
              <a:t>4/30/2026</a:t>
            </a:fld>
            <a:endParaRPr lang="en-US"/>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333669055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429768"/>
            <a:ext cx="9336024" cy="3776472"/>
          </a:xfrm>
        </p:spPr>
        <p:txBody>
          <a:bodyPr vert="horz" lIns="91440" tIns="45720" rIns="91440" bIns="45720" rtlCol="0" anchor="t">
            <a:normAutofit/>
          </a:bodyPr>
          <a:lstStyle>
            <a:lvl1pPr>
              <a:defRPr lang="en-US" sz="8000" dirty="0">
                <a:gradFill>
                  <a:gsLst>
                    <a:gs pos="0">
                      <a:schemeClr val="accent5"/>
                    </a:gs>
                    <a:gs pos="100000">
                      <a:schemeClr val="accent2"/>
                    </a:gs>
                  </a:gsLst>
                  <a:lin ang="6000000" scaled="0"/>
                </a:gra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663440"/>
            <a:ext cx="6903720" cy="1344168"/>
          </a:xfrm>
        </p:spPr>
        <p:txBody>
          <a:bodyPr vert="horz" lIns="91440" tIns="45720" rIns="91440" bIns="45720" rtlCol="0" anchor="ctr">
            <a:normAutofit/>
          </a:bodyPr>
          <a:lstStyle>
            <a:lvl1pPr marL="0" indent="0">
              <a:buNone/>
              <a:defRPr lang="en-US" sz="200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0AAE0C5-AA7D-C4A0-BB09-3D328C8523AC}"/>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F8454691-E40E-1B02-C9B2-FD70013E0175}"/>
              </a:ext>
            </a:extLst>
          </p:cNvPr>
          <p:cNvSpPr>
            <a:spLocks noGrp="1"/>
          </p:cNvSpPr>
          <p:nvPr>
            <p:ph type="dt" sz="half" idx="10"/>
          </p:nvPr>
        </p:nvSpPr>
        <p:spPr/>
        <p:txBody>
          <a:bodyPr/>
          <a:lstStyle/>
          <a:p>
            <a:fld id="{3AEEF7F6-ECFE-4473-B3E9-C91BE833927A}" type="datetimeFigureOut">
              <a:rPr lang="en-US" smtClean="0"/>
              <a:t>4/30/2026</a:t>
            </a:fld>
            <a:endParaRPr lang="en-US"/>
          </a:p>
        </p:txBody>
      </p:sp>
      <p:sp>
        <p:nvSpPr>
          <p:cNvPr id="6" name="Slide Number Placeholder 5">
            <a:extLst>
              <a:ext uri="{FF2B5EF4-FFF2-40B4-BE49-F238E27FC236}">
                <a16:creationId xmlns:a16="http://schemas.microsoft.com/office/drawing/2014/main" id="{8D766BF4-6BB2-066C-5243-2D5CF17BA496}"/>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4023829176"/>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429768"/>
            <a:ext cx="9336024" cy="3776472"/>
          </a:xfrm>
        </p:spPr>
        <p:txBody>
          <a:bodyPr vert="horz" lIns="91440" tIns="45720" rIns="91440" bIns="45720" rtlCol="0" anchor="b">
            <a:normAutofit/>
          </a:bodyPr>
          <a:lstStyle>
            <a:lvl1pPr>
              <a:defRPr lang="en-US" sz="8000" dirty="0">
                <a:gradFill>
                  <a:gsLst>
                    <a:gs pos="0">
                      <a:schemeClr val="accent5"/>
                    </a:gs>
                    <a:gs pos="100000">
                      <a:schemeClr val="accent2"/>
                    </a:gs>
                  </a:gsLst>
                  <a:lin ang="6000000" scaled="0"/>
                </a:gra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663440"/>
            <a:ext cx="6903720" cy="1344168"/>
          </a:xfrm>
        </p:spPr>
        <p:txBody>
          <a:bodyPr vert="horz" lIns="91440" tIns="45720" rIns="91440" bIns="45720" rtlCol="0" anchor="t">
            <a:normAutofit/>
          </a:bodyPr>
          <a:lstStyle>
            <a:lvl1pPr marL="0" indent="0">
              <a:buNone/>
              <a:defRPr lang="en-US" sz="200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0AAE0C5-AA7D-C4A0-BB09-3D328C8523AC}"/>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F8454691-E40E-1B02-C9B2-FD70013E0175}"/>
              </a:ext>
            </a:extLst>
          </p:cNvPr>
          <p:cNvSpPr>
            <a:spLocks noGrp="1"/>
          </p:cNvSpPr>
          <p:nvPr>
            <p:ph type="dt" sz="half" idx="10"/>
          </p:nvPr>
        </p:nvSpPr>
        <p:spPr/>
        <p:txBody>
          <a:bodyPr/>
          <a:lstStyle/>
          <a:p>
            <a:fld id="{3AEEF7F6-ECFE-4473-B3E9-C91BE833927A}" type="datetimeFigureOut">
              <a:rPr lang="en-US" smtClean="0"/>
              <a:t>4/30/2026</a:t>
            </a:fld>
            <a:endParaRPr lang="en-US"/>
          </a:p>
        </p:txBody>
      </p:sp>
      <p:sp>
        <p:nvSpPr>
          <p:cNvPr id="6" name="Slide Number Placeholder 5">
            <a:extLst>
              <a:ext uri="{FF2B5EF4-FFF2-40B4-BE49-F238E27FC236}">
                <a16:creationId xmlns:a16="http://schemas.microsoft.com/office/drawing/2014/main" id="{8D766BF4-6BB2-066C-5243-2D5CF17BA496}"/>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59812892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A219385-CEEC-20A5-C72F-B13448DE6E0F}"/>
              </a:ext>
            </a:extLst>
          </p:cNvPr>
          <p:cNvSpPr/>
          <p:nvPr/>
        </p:nvSpPr>
        <p:spPr>
          <a:xfrm>
            <a:off x="0" y="-12003"/>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E9FFFB07-15C3-5030-73A7-6D0EBC2FB180}"/>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1FFC67F9-A48C-BB0E-03C5-9C32A6BB8C5D}"/>
              </a:ext>
            </a:extLst>
          </p:cNvPr>
          <p:cNvSpPr/>
          <p:nvPr/>
        </p:nvSpPr>
        <p:spPr>
          <a:xfrm rot="16200000" flipH="1">
            <a:off x="2660997" y="-2673001"/>
            <a:ext cx="6870003" cy="12192002"/>
          </a:xfrm>
          <a:prstGeom prst="rect">
            <a:avLst/>
          </a:prstGeom>
          <a:gradFill>
            <a:gsLst>
              <a:gs pos="0">
                <a:schemeClr val="accent2"/>
              </a:gs>
              <a:gs pos="94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8A2436E8-8599-9171-B0E5-3A3CED0AE2C4}"/>
              </a:ext>
            </a:extLst>
          </p:cNvPr>
          <p:cNvSpPr/>
          <p:nvPr/>
        </p:nvSpPr>
        <p:spPr>
          <a:xfrm rot="5400000" flipH="1">
            <a:off x="2719785" y="-1537266"/>
            <a:ext cx="5669226" cy="11108800"/>
          </a:xfrm>
          <a:prstGeom prst="rect">
            <a:avLst/>
          </a:prstGeom>
          <a:gradFill flip="none" rotWithShape="1">
            <a:gsLst>
              <a:gs pos="0">
                <a:schemeClr val="accent5">
                  <a:lumMod val="75000"/>
                  <a:alpha val="90000"/>
                </a:schemeClr>
              </a:gs>
              <a:gs pos="39000">
                <a:schemeClr val="accent5">
                  <a:lumMod val="60000"/>
                  <a:lumOff val="40000"/>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9D052CAB-57CB-D9A8-5BBE-F7898C5ECEE0}"/>
              </a:ext>
              <a:ext uri="{C183D7F6-B498-43B3-948B-1728B52AA6E4}">
                <adec:decorative xmlns:adec="http://schemas.microsoft.com/office/drawing/2017/decorative" val="1"/>
              </a:ext>
            </a:extLst>
          </p:cNvPr>
          <p:cNvSpPr/>
          <p:nvPr/>
        </p:nvSpPr>
        <p:spPr>
          <a:xfrm rot="16200000" flipH="1">
            <a:off x="-648303" y="636301"/>
            <a:ext cx="6870003" cy="5573396"/>
          </a:xfrm>
          <a:prstGeom prst="rect">
            <a:avLst/>
          </a:prstGeom>
          <a:gradFill flip="none" rotWithShape="1">
            <a:gsLst>
              <a:gs pos="2000">
                <a:schemeClr val="accent2">
                  <a:lumMod val="75000"/>
                </a:schemeClr>
              </a:gs>
              <a:gs pos="37000">
                <a:schemeClr val="accent2">
                  <a:alpha val="0"/>
                </a:schemeClr>
              </a:gs>
            </a:gsLst>
            <a:lin ang="36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solidFill>
                <a:srgbClr val="FFFFFF"/>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429768"/>
            <a:ext cx="9336024" cy="3776472"/>
          </a:xfrm>
        </p:spPr>
        <p:txBody>
          <a:bodyPr vert="horz" lIns="91440" tIns="45720" rIns="91440" bIns="45720" rtlCol="0" anchor="t">
            <a:normAutofit/>
          </a:bodyPr>
          <a:lstStyle>
            <a:lvl1pPr>
              <a:defRPr lang="en-US" sz="8000" dirty="0">
                <a:solidFill>
                  <a:schemeClr val="tx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663440"/>
            <a:ext cx="6903720" cy="1344168"/>
          </a:xfrm>
        </p:spPr>
        <p:txBody>
          <a:bodyPr vert="horz" lIns="91440" tIns="45720" rIns="91440" bIns="45720" rtlCol="0" anchor="ctr">
            <a:normAutofit/>
          </a:bodyPr>
          <a:lstStyle>
            <a:lvl1pPr marL="0" indent="0">
              <a:buNone/>
              <a:defRPr lang="en-US" sz="2000" dirty="0">
                <a:solidFill>
                  <a:schemeClr val="tx1"/>
                </a:solidFill>
              </a:defRPr>
            </a:lvl1pPr>
          </a:lstStyle>
          <a:p>
            <a:pPr lvl="0"/>
            <a:r>
              <a:rPr lang="en-US"/>
              <a:t>Click to edit Master subtitle style</a:t>
            </a:r>
            <a:endParaRPr lang="en-US" dirty="0"/>
          </a:p>
        </p:txBody>
      </p:sp>
      <p:sp>
        <p:nvSpPr>
          <p:cNvPr id="12" name="Footer Placeholder 11">
            <a:extLst>
              <a:ext uri="{FF2B5EF4-FFF2-40B4-BE49-F238E27FC236}">
                <a16:creationId xmlns:a16="http://schemas.microsoft.com/office/drawing/2014/main" id="{1EF90BDF-2A3B-8AD7-6EE4-11ED28664F7A}"/>
              </a:ext>
            </a:extLst>
          </p:cNvPr>
          <p:cNvSpPr>
            <a:spLocks noGrp="1"/>
          </p:cNvSpPr>
          <p:nvPr>
            <p:ph type="ftr" sz="quarter" idx="11"/>
          </p:nvPr>
        </p:nvSpPr>
        <p:spPr/>
        <p:txBody>
          <a:bodyPr/>
          <a:lstStyle>
            <a:lvl1pPr>
              <a:defRPr>
                <a:solidFill>
                  <a:schemeClr val="tx1"/>
                </a:solidFill>
              </a:defRPr>
            </a:lvl1pPr>
          </a:lstStyle>
          <a:p>
            <a:endParaRPr lang="en-US"/>
          </a:p>
        </p:txBody>
      </p:sp>
      <p:sp>
        <p:nvSpPr>
          <p:cNvPr id="11" name="Date Placeholder 10">
            <a:extLst>
              <a:ext uri="{FF2B5EF4-FFF2-40B4-BE49-F238E27FC236}">
                <a16:creationId xmlns:a16="http://schemas.microsoft.com/office/drawing/2014/main" id="{81B66C1B-A1AD-A2BC-11D8-9AEA5E834AAC}"/>
              </a:ext>
            </a:extLst>
          </p:cNvPr>
          <p:cNvSpPr>
            <a:spLocks noGrp="1"/>
          </p:cNvSpPr>
          <p:nvPr>
            <p:ph type="dt" sz="half" idx="10"/>
          </p:nvPr>
        </p:nvSpPr>
        <p:spPr/>
        <p:txBody>
          <a:bodyPr/>
          <a:lstStyle>
            <a:lvl1pPr>
              <a:defRPr>
                <a:solidFill>
                  <a:schemeClr val="tx1"/>
                </a:solidFill>
              </a:defRPr>
            </a:lvl1pPr>
          </a:lstStyle>
          <a:p>
            <a:fld id="{3AEEF7F6-ECFE-4473-B3E9-C91BE833927A}" type="datetimeFigureOut">
              <a:rPr lang="en-US" smtClean="0"/>
              <a:t>4/30/2026</a:t>
            </a:fld>
            <a:endParaRPr lang="en-US"/>
          </a:p>
        </p:txBody>
      </p:sp>
      <p:sp>
        <p:nvSpPr>
          <p:cNvPr id="13" name="Slide Number Placeholder 12">
            <a:extLst>
              <a:ext uri="{FF2B5EF4-FFF2-40B4-BE49-F238E27FC236}">
                <a16:creationId xmlns:a16="http://schemas.microsoft.com/office/drawing/2014/main" id="{9A384A4A-7C42-E7AC-02FD-B65B61D21490}"/>
              </a:ext>
            </a:extLst>
          </p:cNvPr>
          <p:cNvSpPr>
            <a:spLocks noGrp="1"/>
          </p:cNvSpPr>
          <p:nvPr>
            <p:ph type="sldNum" sz="quarter" idx="12"/>
          </p:nvPr>
        </p:nvSpPr>
        <p:spPr/>
        <p:txBody>
          <a:bodyPr/>
          <a:lstStyle>
            <a:lvl1pPr>
              <a:defRPr>
                <a:solidFill>
                  <a:schemeClr val="tx1"/>
                </a:solidFill>
              </a:defRPr>
            </a:lvl1pPr>
          </a:lstStyle>
          <a:p>
            <a:fld id="{5DAD859A-2C66-45B9-9A71-3CF205EC2D4A}" type="slidenum">
              <a:rPr lang="en-US" smtClean="0"/>
              <a:t>‹#›</a:t>
            </a:fld>
            <a:endParaRPr lang="en-US"/>
          </a:p>
        </p:txBody>
      </p:sp>
    </p:spTree>
    <p:extLst>
      <p:ext uri="{BB962C8B-B14F-4D97-AF65-F5344CB8AC3E}">
        <p14:creationId xmlns:p14="http://schemas.microsoft.com/office/powerpoint/2010/main" val="131323475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4F65FF0-EE88-E48A-1552-AF2B228EADC6}"/>
              </a:ext>
            </a:extLst>
          </p:cNvPr>
          <p:cNvSpPr/>
          <p:nvPr/>
        </p:nvSpPr>
        <p:spPr>
          <a:xfrm>
            <a:off x="0" y="0"/>
            <a:ext cx="12192000" cy="6857999"/>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3D93006-CD9A-ACB8-4DFF-755585BD51C6}"/>
              </a:ext>
            </a:extLst>
          </p:cNvPr>
          <p:cNvSpPr/>
          <p:nvPr/>
        </p:nvSpPr>
        <p:spPr>
          <a:xfrm rot="5400000" flipH="1" flipV="1">
            <a:off x="2657856" y="-2666214"/>
            <a:ext cx="6876288" cy="12192001"/>
          </a:xfrm>
          <a:prstGeom prst="rect">
            <a:avLst/>
          </a:prstGeom>
          <a:gradFill>
            <a:gsLst>
              <a:gs pos="13000">
                <a:schemeClr val="accent2"/>
              </a:gs>
              <a:gs pos="100000">
                <a:schemeClr val="accent5"/>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 name="Rectangle 5">
            <a:extLst>
              <a:ext uri="{FF2B5EF4-FFF2-40B4-BE49-F238E27FC236}">
                <a16:creationId xmlns:a16="http://schemas.microsoft.com/office/drawing/2014/main" id="{3B71B6E1-2B98-87C0-C97D-DC19E754324D}"/>
              </a:ext>
            </a:extLst>
          </p:cNvPr>
          <p:cNvSpPr/>
          <p:nvPr/>
        </p:nvSpPr>
        <p:spPr>
          <a:xfrm rot="16200000" flipH="1" flipV="1">
            <a:off x="2144989" y="-2153344"/>
            <a:ext cx="5473326" cy="9763303"/>
          </a:xfrm>
          <a:prstGeom prst="rect">
            <a:avLst/>
          </a:prstGeom>
          <a:gradFill flip="none" rotWithShape="1">
            <a:gsLst>
              <a:gs pos="0">
                <a:schemeClr val="accent5">
                  <a:lumMod val="75000"/>
                  <a:alpha val="68000"/>
                </a:schemeClr>
              </a:gs>
              <a:gs pos="45000">
                <a:schemeClr val="accent5">
                  <a:lumMod val="60000"/>
                  <a:lumOff val="40000"/>
                  <a:alpha val="0"/>
                </a:schemeClr>
              </a:gs>
            </a:gsLst>
            <a:lin ang="19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 name="Rectangle 6">
            <a:extLst>
              <a:ext uri="{FF2B5EF4-FFF2-40B4-BE49-F238E27FC236}">
                <a16:creationId xmlns:a16="http://schemas.microsoft.com/office/drawing/2014/main" id="{A35B8330-0A40-6340-3205-86A38459537F}"/>
              </a:ext>
            </a:extLst>
          </p:cNvPr>
          <p:cNvSpPr/>
          <p:nvPr/>
        </p:nvSpPr>
        <p:spPr>
          <a:xfrm flipV="1">
            <a:off x="1031672" y="2962966"/>
            <a:ext cx="11160328" cy="3895034"/>
          </a:xfrm>
          <a:prstGeom prst="rect">
            <a:avLst/>
          </a:prstGeom>
          <a:gradFill>
            <a:gsLst>
              <a:gs pos="0">
                <a:schemeClr val="accent5">
                  <a:lumMod val="75000"/>
                </a:schemeClr>
              </a:gs>
              <a:gs pos="42000">
                <a:schemeClr val="accent5">
                  <a:alpha val="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DA413373-13C5-71D9-C45A-699B0F451355}"/>
              </a:ext>
              <a:ext uri="{C183D7F6-B498-43B3-948B-1728B52AA6E4}">
                <adec:decorative xmlns:adec="http://schemas.microsoft.com/office/drawing/2017/decorative" val="1"/>
              </a:ext>
            </a:extLst>
          </p:cNvPr>
          <p:cNvSpPr/>
          <p:nvPr/>
        </p:nvSpPr>
        <p:spPr>
          <a:xfrm rot="5400000" flipH="1" flipV="1">
            <a:off x="1233479" y="361146"/>
            <a:ext cx="5263375" cy="7730333"/>
          </a:xfrm>
          <a:prstGeom prst="rect">
            <a:avLst/>
          </a:prstGeom>
          <a:gradFill flip="none" rotWithShape="1">
            <a:gsLst>
              <a:gs pos="8000">
                <a:schemeClr val="accent2">
                  <a:lumMod val="75000"/>
                </a:schemeClr>
              </a:gs>
              <a:gs pos="50000">
                <a:schemeClr val="accent2">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solidFill>
                <a:srgbClr val="FFFFFF"/>
              </a:solidFill>
            </a:endParaRPr>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612648" y="2093976"/>
            <a:ext cx="8229600" cy="4178808"/>
          </a:xfrm>
        </p:spPr>
        <p:txBody>
          <a:bodyPr vert="horz" lIns="91440" tIns="45720" rIns="91440" bIns="45720" rtlCol="0" anchor="b">
            <a:normAutofit/>
          </a:bodyPr>
          <a:lstStyle>
            <a:lvl1pPr>
              <a:defRPr lang="en-US" sz="6600" dirty="0">
                <a:solidFill>
                  <a:schemeClr val="tx1"/>
                </a:solidFill>
              </a:defRPr>
            </a:lvl1pPr>
          </a:lstStyle>
          <a:p>
            <a:pPr lvl="0"/>
            <a:r>
              <a:rPr lang="en-US"/>
              <a:t>Click to edit Master title style</a:t>
            </a:r>
            <a:endParaRPr lang="en-US" dirty="0"/>
          </a:p>
        </p:txBody>
      </p:sp>
      <p:sp>
        <p:nvSpPr>
          <p:cNvPr id="15" name="Footer Placeholder 14">
            <a:extLst>
              <a:ext uri="{FF2B5EF4-FFF2-40B4-BE49-F238E27FC236}">
                <a16:creationId xmlns:a16="http://schemas.microsoft.com/office/drawing/2014/main" id="{C3B3753E-6E60-F731-58BF-7C4D0497E939}"/>
              </a:ext>
            </a:extLst>
          </p:cNvPr>
          <p:cNvSpPr>
            <a:spLocks noGrp="1"/>
          </p:cNvSpPr>
          <p:nvPr>
            <p:ph type="ftr" sz="quarter" idx="11"/>
          </p:nvPr>
        </p:nvSpPr>
        <p:spPr/>
        <p:txBody>
          <a:bodyPr/>
          <a:lstStyle>
            <a:lvl1pPr>
              <a:defRPr>
                <a:solidFill>
                  <a:schemeClr val="tx1"/>
                </a:solidFill>
              </a:defRPr>
            </a:lvl1pPr>
          </a:lstStyle>
          <a:p>
            <a:endParaRPr lang="en-US"/>
          </a:p>
        </p:txBody>
      </p:sp>
      <p:sp>
        <p:nvSpPr>
          <p:cNvPr id="14" name="Date Placeholder 13">
            <a:extLst>
              <a:ext uri="{FF2B5EF4-FFF2-40B4-BE49-F238E27FC236}">
                <a16:creationId xmlns:a16="http://schemas.microsoft.com/office/drawing/2014/main" id="{08CEB89B-6066-557A-EBEC-18307AC240FE}"/>
              </a:ext>
            </a:extLst>
          </p:cNvPr>
          <p:cNvSpPr>
            <a:spLocks noGrp="1"/>
          </p:cNvSpPr>
          <p:nvPr>
            <p:ph type="dt" sz="half" idx="10"/>
          </p:nvPr>
        </p:nvSpPr>
        <p:spPr/>
        <p:txBody>
          <a:bodyPr/>
          <a:lstStyle>
            <a:lvl1pPr>
              <a:defRPr>
                <a:solidFill>
                  <a:schemeClr val="tx1"/>
                </a:solidFill>
              </a:defRPr>
            </a:lvl1pPr>
          </a:lstStyle>
          <a:p>
            <a:fld id="{3AEEF7F6-ECFE-4473-B3E9-C91BE833927A}" type="datetimeFigureOut">
              <a:rPr lang="en-US" smtClean="0"/>
              <a:t>4/30/2026</a:t>
            </a:fld>
            <a:endParaRPr lang="en-US"/>
          </a:p>
        </p:txBody>
      </p:sp>
      <p:sp>
        <p:nvSpPr>
          <p:cNvPr id="16" name="Slide Number Placeholder 15">
            <a:extLst>
              <a:ext uri="{FF2B5EF4-FFF2-40B4-BE49-F238E27FC236}">
                <a16:creationId xmlns:a16="http://schemas.microsoft.com/office/drawing/2014/main" id="{C2114D5C-BE8D-24C7-4A79-C0C28376AA5F}"/>
              </a:ext>
            </a:extLst>
          </p:cNvPr>
          <p:cNvSpPr>
            <a:spLocks noGrp="1"/>
          </p:cNvSpPr>
          <p:nvPr>
            <p:ph type="sldNum" sz="quarter" idx="12"/>
          </p:nvPr>
        </p:nvSpPr>
        <p:spPr/>
        <p:txBody>
          <a:bodyPr/>
          <a:lstStyle>
            <a:lvl1pPr>
              <a:defRPr>
                <a:solidFill>
                  <a:schemeClr val="tx1"/>
                </a:solidFill>
              </a:defRPr>
            </a:lvl1pPr>
          </a:lstStyle>
          <a:p>
            <a:fld id="{5DAD859A-2C66-45B9-9A71-3CF205EC2D4A}" type="slidenum">
              <a:rPr lang="en-US" smtClean="0"/>
              <a:t>‹#›</a:t>
            </a:fld>
            <a:endParaRPr lang="en-US"/>
          </a:p>
        </p:txBody>
      </p:sp>
    </p:spTree>
    <p:extLst>
      <p:ext uri="{BB962C8B-B14F-4D97-AF65-F5344CB8AC3E}">
        <p14:creationId xmlns:p14="http://schemas.microsoft.com/office/powerpoint/2010/main" val="3534333698"/>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612646" y="2093976"/>
            <a:ext cx="8229600" cy="4178808"/>
          </a:xfrm>
        </p:spPr>
        <p:txBody>
          <a:bodyPr vert="horz" lIns="91440" tIns="45720" rIns="91440" bIns="45720" rtlCol="0" anchor="b">
            <a:normAutofit/>
          </a:bodyPr>
          <a:lstStyle>
            <a:lvl1pPr>
              <a:defRPr lang="en-US" sz="7200" dirty="0">
                <a:gradFill>
                  <a:gsLst>
                    <a:gs pos="0">
                      <a:schemeClr val="accent5"/>
                    </a:gs>
                    <a:gs pos="100000">
                      <a:schemeClr val="accent2"/>
                    </a:gs>
                  </a:gsLst>
                  <a:lin ang="6000000" scaled="0"/>
                </a:gradFill>
              </a:defRPr>
            </a:lvl1pPr>
          </a:lstStyle>
          <a:p>
            <a:pPr lvl="0"/>
            <a:r>
              <a:rPr lang="en-US"/>
              <a:t>Click to edit Master title style</a:t>
            </a:r>
            <a:endParaRPr lang="en-US" dirty="0"/>
          </a:p>
        </p:txBody>
      </p:sp>
      <p:sp>
        <p:nvSpPr>
          <p:cNvPr id="5" name="Footer Placeholder 4">
            <a:extLst>
              <a:ext uri="{FF2B5EF4-FFF2-40B4-BE49-F238E27FC236}">
                <a16:creationId xmlns:a16="http://schemas.microsoft.com/office/drawing/2014/main" id="{028F8ECD-BC5C-69B8-45CB-D6C697E807BB}"/>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57F97286-C615-453F-E284-B5C22987E2C1}"/>
              </a:ext>
            </a:extLst>
          </p:cNvPr>
          <p:cNvSpPr>
            <a:spLocks noGrp="1"/>
          </p:cNvSpPr>
          <p:nvPr>
            <p:ph type="dt" sz="half" idx="10"/>
          </p:nvPr>
        </p:nvSpPr>
        <p:spPr/>
        <p:txBody>
          <a:bodyPr/>
          <a:lstStyle/>
          <a:p>
            <a:fld id="{3AEEF7F6-ECFE-4473-B3E9-C91BE833927A}" type="datetimeFigureOut">
              <a:rPr lang="en-US" smtClean="0"/>
              <a:t>4/30/2026</a:t>
            </a:fld>
            <a:endParaRPr lang="en-US"/>
          </a:p>
        </p:txBody>
      </p:sp>
      <p:sp>
        <p:nvSpPr>
          <p:cNvPr id="6" name="Slide Number Placeholder 5">
            <a:extLst>
              <a:ext uri="{FF2B5EF4-FFF2-40B4-BE49-F238E27FC236}">
                <a16:creationId xmlns:a16="http://schemas.microsoft.com/office/drawing/2014/main" id="{96A721B8-1357-D164-0082-D2B50441B990}"/>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40678789"/>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Ref idx="1001">
        <a:schemeClr val="bg1"/>
      </p:bgRef>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3DF4C684-CDD4-5CA8-12DC-BB0C4BFE21EA}"/>
              </a:ext>
              <a:ext uri="{C183D7F6-B498-43B3-948B-1728B52AA6E4}">
                <adec:decorative xmlns:adec="http://schemas.microsoft.com/office/drawing/2017/decorative" val="1"/>
              </a:ext>
            </a:extLst>
          </p:cNvPr>
          <p:cNvGrpSpPr/>
          <p:nvPr/>
        </p:nvGrpSpPr>
        <p:grpSpPr>
          <a:xfrm>
            <a:off x="0" y="-4329"/>
            <a:ext cx="5056093" cy="6869586"/>
            <a:chOff x="5171844" y="-11586"/>
            <a:chExt cx="7020159" cy="6869586"/>
          </a:xfrm>
        </p:grpSpPr>
        <p:sp>
          <p:nvSpPr>
            <p:cNvPr id="4" name="Rectangle 3">
              <a:extLst>
                <a:ext uri="{FF2B5EF4-FFF2-40B4-BE49-F238E27FC236}">
                  <a16:creationId xmlns:a16="http://schemas.microsoft.com/office/drawing/2014/main" id="{F6ECDBF0-A1F0-37B6-C87A-8687287F7950}"/>
                </a:ext>
              </a:extLst>
            </p:cNvPr>
            <p:cNvSpPr/>
            <p:nvPr/>
          </p:nvSpPr>
          <p:spPr>
            <a:xfrm>
              <a:off x="5171848" y="-11580"/>
              <a:ext cx="7020152" cy="686957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60F90E0-14F7-6838-2C0A-149459C1D143}"/>
                </a:ext>
              </a:extLst>
            </p:cNvPr>
            <p:cNvSpPr/>
            <p:nvPr/>
          </p:nvSpPr>
          <p:spPr>
            <a:xfrm rot="10800000">
              <a:off x="6351336" y="876304"/>
              <a:ext cx="5840664" cy="5981696"/>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7578B55F-B3C4-0B70-7EAE-5FBFD3308543}"/>
                </a:ext>
              </a:extLst>
            </p:cNvPr>
            <p:cNvSpPr/>
            <p:nvPr/>
          </p:nvSpPr>
          <p:spPr>
            <a:xfrm>
              <a:off x="5171844" y="-11586"/>
              <a:ext cx="5171848" cy="6869586"/>
            </a:xfrm>
            <a:prstGeom prst="rect">
              <a:avLst/>
            </a:prstGeom>
            <a:gradFill flip="none" rotWithShape="1">
              <a:gsLst>
                <a:gs pos="3000">
                  <a:schemeClr val="accent2">
                    <a:alpha val="70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FFBDE35-AEB9-6AFE-BC7A-79FEFBB51D0A}"/>
                </a:ext>
              </a:extLst>
            </p:cNvPr>
            <p:cNvSpPr/>
            <p:nvPr/>
          </p:nvSpPr>
          <p:spPr>
            <a:xfrm rot="16200000">
              <a:off x="6042356" y="708353"/>
              <a:ext cx="6869583" cy="5429710"/>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58368" y="2103120"/>
            <a:ext cx="3666744" cy="2624328"/>
          </a:xfrm>
          <a:noFill/>
        </p:spPr>
        <p:txBody>
          <a:bodyPr anchor="ctr">
            <a:normAutofit/>
          </a:bodyPr>
          <a:lstStyle>
            <a:lvl1pPr algn="ctr">
              <a:defRPr sz="4800">
                <a:solidFill>
                  <a:schemeClr val="bg1"/>
                </a:solidFill>
              </a:defRPr>
            </a:lvl1p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p:txBody>
          <a:bodyPr/>
          <a:lstStyle>
            <a:lvl1pPr>
              <a:defRPr>
                <a:solidFill>
                  <a:schemeClr val="bg1"/>
                </a:solidFill>
              </a:defRPr>
            </a:lvl1p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057702" y="877824"/>
            <a:ext cx="5509458" cy="5102352"/>
          </a:xfrm>
        </p:spPr>
        <p:txBody>
          <a:bodyPr vert="horz" lIns="91440" tIns="45720" rIns="91440" bIns="45720" rtlCol="0" anchor="ctr">
            <a:normAutofit/>
          </a:bodyPr>
          <a:lstStyle>
            <a:lvl1pPr marL="457200" indent="-457200">
              <a:buFont typeface="+mj-lt"/>
              <a:buAutoNum type="arabicPeriod"/>
              <a:defRPr lang="en-US" sz="2000" dirty="0"/>
            </a:lvl1pPr>
            <a:lvl2pPr marL="571500" indent="-342900">
              <a:buFont typeface="+mj-lt"/>
              <a:buAutoNum type="arabicPeriod"/>
              <a:defRPr lang="en-US" sz="1800" dirty="0"/>
            </a:lvl2pPr>
            <a:lvl3pPr marL="800100" indent="-342900">
              <a:buFont typeface="+mj-lt"/>
              <a:buAutoNum type="arabicPeriod"/>
              <a:defRPr lang="en-US" sz="1600" dirty="0"/>
            </a:lvl3pPr>
            <a:lvl4pPr>
              <a:buFont typeface="+mj-lt"/>
              <a:buAutoNum type="arabicPeriod"/>
              <a:defRPr lang="en-US" sz="1400" dirty="0"/>
            </a:lvl4pPr>
            <a:lvl5pPr>
              <a:buFont typeface="+mj-lt"/>
              <a:buAutoNum type="arabicPeriod"/>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p:txBody>
          <a:bodyPr/>
          <a:lstStyle/>
          <a:p>
            <a:fld id="{3AEEF7F6-ECFE-4473-B3E9-C91BE833927A}" type="datetimeFigureOut">
              <a:rPr lang="en-US" smtClean="0"/>
              <a:t>4/30/2026</a:t>
            </a:fld>
            <a:endParaRPr lang="en-US"/>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460957508"/>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1"/>
      </p:bgRef>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89BA5514-C4EC-5772-F451-90A91C385D21}"/>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4" name="Rectangle 3">
              <a:extLst>
                <a:ext uri="{FF2B5EF4-FFF2-40B4-BE49-F238E27FC236}">
                  <a16:creationId xmlns:a16="http://schemas.microsoft.com/office/drawing/2014/main" id="{1C95E155-D254-47EB-52CD-C66E0A29E9AB}"/>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5" name="Rectangle 4">
              <a:extLst>
                <a:ext uri="{FF2B5EF4-FFF2-40B4-BE49-F238E27FC236}">
                  <a16:creationId xmlns:a16="http://schemas.microsoft.com/office/drawing/2014/main" id="{B947EE6D-F09F-E804-C40C-AB228BDE8E64}"/>
                </a:ext>
              </a:extLst>
            </p:cNvPr>
            <p:cNvSpPr/>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gr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272783" y="722376"/>
            <a:ext cx="5138927" cy="1581912"/>
          </a:xfrm>
        </p:spPr>
        <p:txBody>
          <a:bodyPr vert="horz" lIns="91440" tIns="45720" rIns="91440" bIns="45720" rtlCol="0" anchor="b">
            <a:normAutofit/>
          </a:bodyPr>
          <a:lstStyle>
            <a:lvl1pPr>
              <a:defRPr lang="en-US" sz="6000" dirty="0">
                <a:gradFill>
                  <a:gsLst>
                    <a:gs pos="0">
                      <a:schemeClr val="accent2"/>
                    </a:gs>
                    <a:gs pos="100000">
                      <a:schemeClr val="accent5"/>
                    </a:gs>
                  </a:gsLst>
                  <a:lin ang="12000000" scaled="0"/>
                </a:gradFill>
              </a:defRPr>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630EF3B0-9D02-EBD8-2D14-79BF34534AA1}"/>
              </a:ext>
            </a:extLst>
          </p:cNvPr>
          <p:cNvSpPr>
            <a:spLocks noGrp="1"/>
          </p:cNvSpPr>
          <p:nvPr>
            <p:ph type="pic" sz="quarter" idx="17" hasCustomPrompt="1"/>
          </p:nvPr>
        </p:nvSpPr>
        <p:spPr>
          <a:xfrm>
            <a:off x="119307" y="0"/>
            <a:ext cx="5413248" cy="6858000"/>
          </a:xfrm>
          <a:blipFill>
            <a:blip r:embed="rId2">
              <a:alphaModFix amt="70000"/>
            </a:blip>
            <a:stretch>
              <a:fillRect/>
            </a:stretch>
          </a:blipFill>
        </p:spPr>
        <p:txBody>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72784" y="2834640"/>
            <a:ext cx="5138928" cy="2999232"/>
          </a:xfrm>
        </p:spPr>
        <p:txBody>
          <a:bodyPr vert="horz" lIns="91440" tIns="45720" rIns="91440" bIns="45720" rtlCol="0" anchor="b">
            <a:normAutofit/>
          </a:bodyPr>
          <a:lstStyle>
            <a:lvl1pPr marL="457200" indent="-457200">
              <a:buFont typeface="+mj-lt"/>
              <a:buAutoNum type="arabicPeriod"/>
              <a:defRPr lang="en-US" sz="2000" dirty="0"/>
            </a:lvl1pPr>
            <a:lvl2pPr marL="571500" indent="-342900">
              <a:buFont typeface="+mj-lt"/>
              <a:buAutoNum type="arabicPeriod"/>
              <a:defRPr lang="en-US" sz="1800" dirty="0"/>
            </a:lvl2pPr>
            <a:lvl3pPr marL="800100" indent="-342900">
              <a:buFont typeface="+mj-lt"/>
              <a:buAutoNum type="arabicPeriod"/>
              <a:defRPr lang="en-US" sz="1600" dirty="0"/>
            </a:lvl3pPr>
            <a:lvl4pPr>
              <a:buFont typeface="+mj-lt"/>
              <a:buAutoNum type="arabicPeriod"/>
              <a:defRPr lang="en-US" sz="1400" dirty="0"/>
            </a:lvl4pPr>
            <a:lvl5pPr>
              <a:buFont typeface="+mj-lt"/>
              <a:buAutoNum type="arabicPeriod"/>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a:xfrm>
            <a:off x="6272784" y="6318504"/>
            <a:ext cx="3569956" cy="365760"/>
          </a:xfrm>
        </p:spPr>
        <p:txBody>
          <a:bodyPr/>
          <a:lstStyle/>
          <a:p>
            <a:endParaRPr lang="en-US"/>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a:xfrm>
            <a:off x="10075652" y="6318504"/>
            <a:ext cx="1491507" cy="365760"/>
          </a:xfrm>
        </p:spPr>
        <p:txBody>
          <a:bodyPr/>
          <a:lstStyle/>
          <a:p>
            <a:fld id="{3AEEF7F6-ECFE-4473-B3E9-C91BE833927A}" type="datetimeFigureOut">
              <a:rPr lang="en-US" smtClean="0"/>
              <a:t>4/30/2026</a:t>
            </a:fld>
            <a:endParaRPr lang="en-US"/>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49725382"/>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8CE855AC-5F95-123D-E0A1-CBD75D8FD00A}"/>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1" name="Rectangle 10">
              <a:extLst>
                <a:ext uri="{FF2B5EF4-FFF2-40B4-BE49-F238E27FC236}">
                  <a16:creationId xmlns:a16="http://schemas.microsoft.com/office/drawing/2014/main" id="{F3A6A854-7BA6-35FC-898F-37F3BC10E5DB}"/>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455EF75-521C-7F12-2397-68B6128751E8}"/>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682496" y="2222436"/>
            <a:ext cx="4160520" cy="2825496"/>
          </a:xfrm>
        </p:spPr>
        <p:txBody>
          <a:bodyPr anchor="t">
            <a:normAutofit/>
          </a:bodyPr>
          <a:lstStyle>
            <a:lvl1pPr>
              <a:defRPr sz="4000">
                <a:gradFill>
                  <a:gsLst>
                    <a:gs pos="0">
                      <a:schemeClr val="accent5"/>
                    </a:gs>
                    <a:gs pos="100000">
                      <a:schemeClr val="accent2"/>
                    </a:gs>
                  </a:gsLst>
                  <a:lin ang="13800000" scaled="0"/>
                </a:gra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437376" y="2222436"/>
            <a:ext cx="3959352" cy="2697480"/>
          </a:xfrm>
        </p:spPr>
        <p:txBody>
          <a:bodyPr vert="horz" lIns="91440" tIns="45720" rIns="91440" bIns="45720" rtlCol="0">
            <a:normAutofit/>
          </a:bodyPr>
          <a:lstStyle>
            <a:lvl1pPr marL="0" indent="0">
              <a:buNone/>
              <a:defRPr lang="en-US" sz="1800" dirty="0"/>
            </a:lvl1pPr>
            <a:lvl2pPr marL="228600" indent="0">
              <a:buNone/>
              <a:defRPr lang="en-US" sz="16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F09CF825-511F-35F8-E0EC-636033ED43EE}"/>
              </a:ext>
            </a:extLst>
          </p:cNvPr>
          <p:cNvSpPr>
            <a:spLocks noGrp="1"/>
          </p:cNvSpPr>
          <p:nvPr>
            <p:ph type="ftr" sz="quarter" idx="15"/>
          </p:nvPr>
        </p:nvSpPr>
        <p:spPr/>
        <p:txBody>
          <a:bodyPr/>
          <a:lstStyle/>
          <a:p>
            <a:endParaRPr lang="en-US"/>
          </a:p>
        </p:txBody>
      </p:sp>
      <p:sp>
        <p:nvSpPr>
          <p:cNvPr id="13" name="Date Placeholder 12">
            <a:extLst>
              <a:ext uri="{FF2B5EF4-FFF2-40B4-BE49-F238E27FC236}">
                <a16:creationId xmlns:a16="http://schemas.microsoft.com/office/drawing/2014/main" id="{36A82C16-EB1A-4294-103B-715F071E5A35}"/>
              </a:ext>
            </a:extLst>
          </p:cNvPr>
          <p:cNvSpPr>
            <a:spLocks noGrp="1"/>
          </p:cNvSpPr>
          <p:nvPr>
            <p:ph type="dt" sz="half" idx="14"/>
          </p:nvPr>
        </p:nvSpPr>
        <p:spPr/>
        <p:txBody>
          <a:bodyPr/>
          <a:lstStyle/>
          <a:p>
            <a:fld id="{3AEEF7F6-ECFE-4473-B3E9-C91BE833927A}" type="datetimeFigureOut">
              <a:rPr lang="en-US" smtClean="0"/>
              <a:t>4/30/2026</a:t>
            </a:fld>
            <a:endParaRPr lang="en-US"/>
          </a:p>
        </p:txBody>
      </p:sp>
      <p:sp>
        <p:nvSpPr>
          <p:cNvPr id="15" name="Slide Number Placeholder 14">
            <a:extLst>
              <a:ext uri="{FF2B5EF4-FFF2-40B4-BE49-F238E27FC236}">
                <a16:creationId xmlns:a16="http://schemas.microsoft.com/office/drawing/2014/main" id="{727EA83B-52EA-A0B8-E2E8-C9D1FE273B22}"/>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5885988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74537F0-59D7-5CF5-65CE-33DFA62B3767}"/>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1" name="Rectangle 10">
              <a:extLst>
                <a:ext uri="{FF2B5EF4-FFF2-40B4-BE49-F238E27FC236}">
                  <a16:creationId xmlns:a16="http://schemas.microsoft.com/office/drawing/2014/main" id="{C7EFD035-FCE9-275A-5EEF-94FC6583E39A}"/>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DFF3E46-4915-D511-DDA5-9451667C3C81}"/>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68552" y="2048256"/>
            <a:ext cx="3813048" cy="3538728"/>
          </a:xfrm>
        </p:spPr>
        <p:txBody>
          <a:bodyPr anchor="t">
            <a:normAutofit/>
          </a:bodyPr>
          <a:lstStyle>
            <a:lvl1pPr>
              <a:defRPr sz="3200">
                <a:gradFill>
                  <a:gsLst>
                    <a:gs pos="0">
                      <a:schemeClr val="accent5"/>
                    </a:gs>
                    <a:gs pos="100000">
                      <a:schemeClr val="accent2"/>
                    </a:gs>
                  </a:gsLst>
                  <a:lin ang="13800000" scaled="0"/>
                </a:gra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775960" y="2048256"/>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6">
            <a:extLst>
              <a:ext uri="{FF2B5EF4-FFF2-40B4-BE49-F238E27FC236}">
                <a16:creationId xmlns:a16="http://schemas.microsoft.com/office/drawing/2014/main" id="{57CB2298-A12A-D380-ED4F-AD870434F233}"/>
              </a:ext>
            </a:extLst>
          </p:cNvPr>
          <p:cNvSpPr>
            <a:spLocks noGrp="1"/>
          </p:cNvSpPr>
          <p:nvPr>
            <p:ph type="ftr" sz="quarter" idx="15"/>
          </p:nvPr>
        </p:nvSpPr>
        <p:spPr/>
        <p:txBody>
          <a:bodyPr/>
          <a:lstStyle/>
          <a:p>
            <a:endParaRPr lang="en-US"/>
          </a:p>
        </p:txBody>
      </p:sp>
      <p:sp>
        <p:nvSpPr>
          <p:cNvPr id="3" name="Date Placeholder 2">
            <a:extLst>
              <a:ext uri="{FF2B5EF4-FFF2-40B4-BE49-F238E27FC236}">
                <a16:creationId xmlns:a16="http://schemas.microsoft.com/office/drawing/2014/main" id="{9D1F2EAD-3327-FA60-8B7F-6CBBD02C3F07}"/>
              </a:ext>
            </a:extLst>
          </p:cNvPr>
          <p:cNvSpPr>
            <a:spLocks noGrp="1"/>
          </p:cNvSpPr>
          <p:nvPr>
            <p:ph type="dt" sz="half" idx="14"/>
          </p:nvPr>
        </p:nvSpPr>
        <p:spPr/>
        <p:txBody>
          <a:bodyPr/>
          <a:lstStyle/>
          <a:p>
            <a:fld id="{3AEEF7F6-ECFE-4473-B3E9-C91BE833927A}" type="datetimeFigureOut">
              <a:rPr lang="en-US" smtClean="0"/>
              <a:t>4/30/2026</a:t>
            </a:fld>
            <a:endParaRPr lang="en-US"/>
          </a:p>
        </p:txBody>
      </p:sp>
      <p:sp>
        <p:nvSpPr>
          <p:cNvPr id="9" name="Slide Number Placeholder 8">
            <a:extLst>
              <a:ext uri="{FF2B5EF4-FFF2-40B4-BE49-F238E27FC236}">
                <a16:creationId xmlns:a16="http://schemas.microsoft.com/office/drawing/2014/main" id="{A63D4A7C-9E9E-96BC-68B8-3F92C9B3B40E}"/>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6924728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50675FE4-1839-CB8F-7574-8FBCED9706D1}"/>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9" name="Rectangle 8">
              <a:extLst>
                <a:ext uri="{FF2B5EF4-FFF2-40B4-BE49-F238E27FC236}">
                  <a16:creationId xmlns:a16="http://schemas.microsoft.com/office/drawing/2014/main" id="{1C309010-BB96-4CE9-3A39-43FA59198DD0}"/>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2D5C3E8-4075-EEED-D3DC-B1B0DCD9F940}"/>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722376"/>
            <a:ext cx="7214616" cy="1280160"/>
          </a:xfrm>
        </p:spPr>
        <p:txBody>
          <a:bodyPr anchor="t">
            <a:normAutofit/>
          </a:bodyPr>
          <a:lstStyle>
            <a:lvl1pPr>
              <a:defRPr sz="4000">
                <a:gradFill>
                  <a:gsLst>
                    <a:gs pos="0">
                      <a:schemeClr val="accent5"/>
                    </a:gs>
                    <a:gs pos="100000">
                      <a:schemeClr val="accent2"/>
                    </a:gs>
                  </a:gsLst>
                  <a:lin ang="13800000" scaled="0"/>
                </a:gra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3922776" y="2240280"/>
            <a:ext cx="7349947" cy="37216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Footer Placeholder 11">
            <a:extLst>
              <a:ext uri="{FF2B5EF4-FFF2-40B4-BE49-F238E27FC236}">
                <a16:creationId xmlns:a16="http://schemas.microsoft.com/office/drawing/2014/main" id="{4A089F15-F7A9-6130-79CF-D853C6B4B742}"/>
              </a:ext>
            </a:extLst>
          </p:cNvPr>
          <p:cNvSpPr>
            <a:spLocks noGrp="1"/>
          </p:cNvSpPr>
          <p:nvPr>
            <p:ph type="ftr" sz="quarter" idx="15"/>
          </p:nvPr>
        </p:nvSpPr>
        <p:spPr/>
        <p:txBody>
          <a:bodyPr/>
          <a:lstStyle/>
          <a:p>
            <a:endParaRPr lang="en-US"/>
          </a:p>
        </p:txBody>
      </p:sp>
      <p:sp>
        <p:nvSpPr>
          <p:cNvPr id="11" name="Date Placeholder 10">
            <a:extLst>
              <a:ext uri="{FF2B5EF4-FFF2-40B4-BE49-F238E27FC236}">
                <a16:creationId xmlns:a16="http://schemas.microsoft.com/office/drawing/2014/main" id="{65C79459-C978-FF61-F7FC-DC5D1F170174}"/>
              </a:ext>
            </a:extLst>
          </p:cNvPr>
          <p:cNvSpPr>
            <a:spLocks noGrp="1"/>
          </p:cNvSpPr>
          <p:nvPr>
            <p:ph type="dt" sz="half" idx="14"/>
          </p:nvPr>
        </p:nvSpPr>
        <p:spPr/>
        <p:txBody>
          <a:bodyPr/>
          <a:lstStyle/>
          <a:p>
            <a:fld id="{3AEEF7F6-ECFE-4473-B3E9-C91BE833927A}" type="datetimeFigureOut">
              <a:rPr lang="en-US" smtClean="0"/>
              <a:t>4/30/2026</a:t>
            </a:fld>
            <a:endParaRPr lang="en-US"/>
          </a:p>
        </p:txBody>
      </p:sp>
      <p:sp>
        <p:nvSpPr>
          <p:cNvPr id="13" name="Slide Number Placeholder 12">
            <a:extLst>
              <a:ext uri="{FF2B5EF4-FFF2-40B4-BE49-F238E27FC236}">
                <a16:creationId xmlns:a16="http://schemas.microsoft.com/office/drawing/2014/main" id="{BFFBCCE1-48C7-7734-891D-F4664CC97B6C}"/>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6730795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3A83600-30C4-2F21-93C5-D07537A39648}"/>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1" name="Rectangle 10">
              <a:extLst>
                <a:ext uri="{FF2B5EF4-FFF2-40B4-BE49-F238E27FC236}">
                  <a16:creationId xmlns:a16="http://schemas.microsoft.com/office/drawing/2014/main" id="{BA1F9F49-F979-53D6-3ED8-352816078D4C}"/>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4745F95-9BA3-B7A5-F004-E2BB1CFFE2F8}"/>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40080"/>
            <a:ext cx="4215384" cy="3136392"/>
          </a:xfrm>
        </p:spPr>
        <p:txBody>
          <a:bodyPr anchor="t">
            <a:normAutofit/>
          </a:bodyPr>
          <a:lstStyle>
            <a:lvl1pPr>
              <a:defRPr sz="3200">
                <a:gradFill>
                  <a:gsLst>
                    <a:gs pos="0">
                      <a:schemeClr val="accent5"/>
                    </a:gs>
                    <a:gs pos="100000">
                      <a:schemeClr val="accent2"/>
                    </a:gs>
                  </a:gsLst>
                  <a:lin ang="13800000" scaled="0"/>
                </a:gra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68696" y="640080"/>
            <a:ext cx="5998464" cy="569671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endParaRPr lang="en-US"/>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3AEEF7F6-ECFE-4473-B3E9-C91BE833927A}" type="datetimeFigureOut">
              <a:rPr lang="en-US" smtClean="0"/>
              <a:t>4/30/2026</a:t>
            </a:fld>
            <a:endParaRPr lang="en-US"/>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6992664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F604B371-347D-80EC-2C2C-C69CD2EF7B9D}"/>
              </a:ext>
              <a:ext uri="{C183D7F6-B498-43B3-948B-1728B52AA6E4}">
                <adec:decorative xmlns:adec="http://schemas.microsoft.com/office/drawing/2017/decorative" val="1"/>
              </a:ext>
            </a:extLst>
          </p:cNvPr>
          <p:cNvGrpSpPr/>
          <p:nvPr/>
        </p:nvGrpSpPr>
        <p:grpSpPr>
          <a:xfrm flipV="1">
            <a:off x="12068340" y="0"/>
            <a:ext cx="123362" cy="6858000"/>
            <a:chOff x="12068638" y="0"/>
            <a:chExt cx="123362" cy="6858000"/>
          </a:xfrm>
        </p:grpSpPr>
        <p:sp>
          <p:nvSpPr>
            <p:cNvPr id="5" name="Rectangle 4">
              <a:extLst>
                <a:ext uri="{FF2B5EF4-FFF2-40B4-BE49-F238E27FC236}">
                  <a16:creationId xmlns:a16="http://schemas.microsoft.com/office/drawing/2014/main" id="{3F227FEA-4B4B-3484-7267-B7BD65A4E9BF}"/>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753530AA-F724-4235-0FDF-84595FCBFBC1}"/>
                </a:ext>
              </a:extLst>
            </p:cNvPr>
            <p:cNvSpPr/>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21792"/>
            <a:ext cx="10872216" cy="749808"/>
          </a:xfrm>
        </p:spPr>
        <p:txBody>
          <a:bodyPr anchor="ctr">
            <a:normAutofit/>
          </a:bodyPr>
          <a:lstStyle>
            <a:lvl1pPr>
              <a:defRPr sz="3200">
                <a:gradFill>
                  <a:gsLst>
                    <a:gs pos="0">
                      <a:schemeClr val="accent5"/>
                    </a:gs>
                    <a:gs pos="100000">
                      <a:schemeClr val="accent2"/>
                    </a:gs>
                  </a:gsLst>
                  <a:lin ang="13800000" scaled="0"/>
                </a:gra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2249424" y="1591056"/>
            <a:ext cx="7772400" cy="438912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endParaRPr lang="en-US"/>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3AEEF7F6-ECFE-4473-B3E9-C91BE833927A}" type="datetimeFigureOut">
              <a:rPr lang="en-US" smtClean="0"/>
              <a:t>4/30/2026</a:t>
            </a:fld>
            <a:endParaRPr lang="en-US"/>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1873514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7">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C1155E4-5659-692F-6CDC-095E555AF698}"/>
              </a:ext>
            </a:extLst>
          </p:cNvPr>
          <p:cNvSpPr/>
          <p:nvPr/>
        </p:nvSpPr>
        <p:spPr>
          <a:xfrm rot="5400000" flipH="1">
            <a:off x="5175902" y="-5175894"/>
            <a:ext cx="1855397" cy="12207199"/>
          </a:xfrm>
          <a:prstGeom prst="rect">
            <a:avLst/>
          </a:prstGeom>
          <a:gradFill>
            <a:gsLst>
              <a:gs pos="0">
                <a:schemeClr val="accent5"/>
              </a:gs>
              <a:gs pos="90000">
                <a:schemeClr val="accent2"/>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88AFD6F-0EAD-ADCF-CB9A-AB74C59048E1}"/>
              </a:ext>
            </a:extLst>
          </p:cNvPr>
          <p:cNvSpPr/>
          <p:nvPr/>
        </p:nvSpPr>
        <p:spPr>
          <a:xfrm rot="16200000">
            <a:off x="6635246" y="-3716556"/>
            <a:ext cx="1855397" cy="9288510"/>
          </a:xfrm>
          <a:prstGeom prst="rect">
            <a:avLst/>
          </a:prstGeom>
          <a:gradFill>
            <a:gsLst>
              <a:gs pos="45000">
                <a:schemeClr val="accent5">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310896"/>
            <a:ext cx="10872216" cy="1225296"/>
          </a:xfrm>
        </p:spPr>
        <p:txBody>
          <a:bodyPr anchor="ctr">
            <a:normAutofit/>
          </a:bodyPr>
          <a:lstStyle>
            <a:lvl1pPr>
              <a:defRPr sz="3200">
                <a:solidFill>
                  <a:schemeClr val="bg1"/>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2249424" y="2313432"/>
            <a:ext cx="8732520" cy="3895344"/>
          </a:xfrm>
        </p:spPr>
        <p:txBody>
          <a:bodyPr vert="horz" lIns="91440" tIns="45720" rIns="91440" bIns="45720" rtlCol="0" anchor="ctr">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endParaRPr lang="en-US"/>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3AEEF7F6-ECFE-4473-B3E9-C91BE833927A}" type="datetimeFigureOut">
              <a:rPr lang="en-US" smtClean="0"/>
              <a:t>4/30/2026</a:t>
            </a:fld>
            <a:endParaRPr lang="en-US"/>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5095427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8">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1394E45B-1239-5927-7239-231AB33A23C5}"/>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3" name="Rectangle 12">
              <a:extLst>
                <a:ext uri="{FF2B5EF4-FFF2-40B4-BE49-F238E27FC236}">
                  <a16:creationId xmlns:a16="http://schemas.microsoft.com/office/drawing/2014/main" id="{C82CCE1C-1D53-2F67-CA11-693E1CA40CC5}"/>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C77A3C2-9949-B8A0-8486-8228C60D0C3F}"/>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40080"/>
            <a:ext cx="3493008" cy="3621024"/>
          </a:xfrm>
        </p:spPr>
        <p:txBody>
          <a:bodyPr vert="horz" lIns="91440" tIns="45720" rIns="91440" bIns="45720" rtlCol="0" anchor="t">
            <a:normAutofit/>
          </a:bodyPr>
          <a:lstStyle>
            <a:lvl1pPr>
              <a:defRPr lang="en-US" dirty="0">
                <a:gradFill>
                  <a:gsLst>
                    <a:gs pos="0">
                      <a:schemeClr val="accent5"/>
                    </a:gs>
                    <a:gs pos="100000">
                      <a:schemeClr val="accent2"/>
                    </a:gs>
                  </a:gsLst>
                  <a:lin ang="13800000" scaled="0"/>
                </a:gradFill>
              </a:defRPr>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92040" y="640081"/>
            <a:ext cx="6675120" cy="55778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6">
            <a:extLst>
              <a:ext uri="{FF2B5EF4-FFF2-40B4-BE49-F238E27FC236}">
                <a16:creationId xmlns:a16="http://schemas.microsoft.com/office/drawing/2014/main" id="{F3B715D2-E75C-A2E6-CE7A-70CE2EFA5E82}"/>
              </a:ext>
            </a:extLst>
          </p:cNvPr>
          <p:cNvSpPr>
            <a:spLocks noGrp="1"/>
          </p:cNvSpPr>
          <p:nvPr>
            <p:ph type="ftr" sz="quarter" idx="15"/>
          </p:nvPr>
        </p:nvSpPr>
        <p:spPr/>
        <p:txBody>
          <a:bodyPr/>
          <a:lstStyle/>
          <a:p>
            <a:endParaRPr lang="en-US"/>
          </a:p>
        </p:txBody>
      </p:sp>
      <p:sp>
        <p:nvSpPr>
          <p:cNvPr id="3" name="Date Placeholder 2">
            <a:extLst>
              <a:ext uri="{FF2B5EF4-FFF2-40B4-BE49-F238E27FC236}">
                <a16:creationId xmlns:a16="http://schemas.microsoft.com/office/drawing/2014/main" id="{11C4CAAF-9048-5116-D3C8-15E595C3BC25}"/>
              </a:ext>
            </a:extLst>
          </p:cNvPr>
          <p:cNvSpPr>
            <a:spLocks noGrp="1"/>
          </p:cNvSpPr>
          <p:nvPr>
            <p:ph type="dt" sz="half" idx="14"/>
          </p:nvPr>
        </p:nvSpPr>
        <p:spPr/>
        <p:txBody>
          <a:bodyPr/>
          <a:lstStyle/>
          <a:p>
            <a:fld id="{3AEEF7F6-ECFE-4473-B3E9-C91BE833927A}" type="datetimeFigureOut">
              <a:rPr lang="en-US" smtClean="0"/>
              <a:t>4/30/2026</a:t>
            </a:fld>
            <a:endParaRPr lang="en-US"/>
          </a:p>
        </p:txBody>
      </p:sp>
      <p:sp>
        <p:nvSpPr>
          <p:cNvPr id="9" name="Slide Number Placeholder 8">
            <a:extLst>
              <a:ext uri="{FF2B5EF4-FFF2-40B4-BE49-F238E27FC236}">
                <a16:creationId xmlns:a16="http://schemas.microsoft.com/office/drawing/2014/main" id="{CBF8E49B-DD4C-66AF-8D2C-52110DB227F6}"/>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60105416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9">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F2293C7-9DD5-C84B-6A44-F0D117C4C94B}"/>
              </a:ext>
            </a:extLst>
          </p:cNvPr>
          <p:cNvSpPr/>
          <p:nvPr/>
        </p:nvSpPr>
        <p:spPr>
          <a:xfrm>
            <a:off x="3" y="-4323"/>
            <a:ext cx="4059076" cy="686957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1C088F0D-A4DE-CAA0-43A6-84E52AD904F3}"/>
              </a:ext>
            </a:extLst>
          </p:cNvPr>
          <p:cNvSpPr/>
          <p:nvPr/>
        </p:nvSpPr>
        <p:spPr>
          <a:xfrm rot="10800000">
            <a:off x="-1" y="1061883"/>
            <a:ext cx="4059079" cy="5803372"/>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 name="Rectangle 5">
            <a:extLst>
              <a:ext uri="{FF2B5EF4-FFF2-40B4-BE49-F238E27FC236}">
                <a16:creationId xmlns:a16="http://schemas.microsoft.com/office/drawing/2014/main" id="{25CD67E0-1350-1985-A4E1-5215AF902BF2}"/>
              </a:ext>
            </a:extLst>
          </p:cNvPr>
          <p:cNvSpPr/>
          <p:nvPr/>
        </p:nvSpPr>
        <p:spPr>
          <a:xfrm rot="16200000">
            <a:off x="-524095" y="1129367"/>
            <a:ext cx="5716870" cy="3449479"/>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40080"/>
            <a:ext cx="3081528" cy="4014216"/>
          </a:xfrm>
        </p:spPr>
        <p:txBody>
          <a:bodyPr vert="horz" lIns="91440" tIns="45720" rIns="91440" bIns="45720" rtlCol="0" anchor="t">
            <a:normAutofit/>
          </a:bodyPr>
          <a:lstStyle>
            <a:lvl1pPr>
              <a:defRPr lang="en-US" dirty="0">
                <a:solidFill>
                  <a:schemeClr val="bg1"/>
                </a:solidFill>
              </a:defRPr>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92040" y="640081"/>
            <a:ext cx="6675120" cy="55778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10">
            <a:extLst>
              <a:ext uri="{FF2B5EF4-FFF2-40B4-BE49-F238E27FC236}">
                <a16:creationId xmlns:a16="http://schemas.microsoft.com/office/drawing/2014/main" id="{2B6B8768-08ED-B8FE-AB87-3961B13E76EC}"/>
              </a:ext>
            </a:extLst>
          </p:cNvPr>
          <p:cNvSpPr>
            <a:spLocks noGrp="1"/>
          </p:cNvSpPr>
          <p:nvPr>
            <p:ph type="ftr" sz="quarter" idx="15"/>
          </p:nvPr>
        </p:nvSpPr>
        <p:spPr>
          <a:xfrm>
            <a:off x="612648" y="6318504"/>
            <a:ext cx="3446431" cy="365760"/>
          </a:xfrm>
        </p:spPr>
        <p:txBody>
          <a:bodyPr/>
          <a:lstStyle>
            <a:lvl1pPr>
              <a:defRPr>
                <a:solidFill>
                  <a:schemeClr val="bg1"/>
                </a:solidFill>
              </a:defRPr>
            </a:lvl1pPr>
          </a:lstStyle>
          <a:p>
            <a:endParaRPr lang="en-US"/>
          </a:p>
        </p:txBody>
      </p:sp>
      <p:sp>
        <p:nvSpPr>
          <p:cNvPr id="10" name="Date Placeholder 9">
            <a:extLst>
              <a:ext uri="{FF2B5EF4-FFF2-40B4-BE49-F238E27FC236}">
                <a16:creationId xmlns:a16="http://schemas.microsoft.com/office/drawing/2014/main" id="{0790CD73-4635-8D46-A7E8-EDF5E35D34ED}"/>
              </a:ext>
            </a:extLst>
          </p:cNvPr>
          <p:cNvSpPr>
            <a:spLocks noGrp="1"/>
          </p:cNvSpPr>
          <p:nvPr>
            <p:ph type="dt" sz="half" idx="14"/>
          </p:nvPr>
        </p:nvSpPr>
        <p:spPr/>
        <p:txBody>
          <a:bodyPr/>
          <a:lstStyle/>
          <a:p>
            <a:fld id="{3AEEF7F6-ECFE-4473-B3E9-C91BE833927A}" type="datetimeFigureOut">
              <a:rPr lang="en-US" smtClean="0"/>
              <a:t>4/30/2026</a:t>
            </a:fld>
            <a:endParaRPr lang="en-US"/>
          </a:p>
        </p:txBody>
      </p:sp>
      <p:sp>
        <p:nvSpPr>
          <p:cNvPr id="12" name="Slide Number Placeholder 11">
            <a:extLst>
              <a:ext uri="{FF2B5EF4-FFF2-40B4-BE49-F238E27FC236}">
                <a16:creationId xmlns:a16="http://schemas.microsoft.com/office/drawing/2014/main" id="{CE7E57EE-CAE7-24C5-9F1D-159F32ADDDD0}"/>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1420710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605272" y="502920"/>
            <a:ext cx="5961888" cy="1197864"/>
          </a:xfrm>
        </p:spPr>
        <p:txBody>
          <a:bodyPr anchor="b"/>
          <a:lstStyle/>
          <a:p>
            <a:r>
              <a:rPr lang="en-US"/>
              <a:t>Click to edit Master title style</a:t>
            </a:r>
            <a:endParaRPr lang="en-US" dirty="0"/>
          </a:p>
        </p:txBody>
      </p:sp>
      <p:grpSp>
        <p:nvGrpSpPr>
          <p:cNvPr id="3" name="Group 2">
            <a:extLst>
              <a:ext uri="{FF2B5EF4-FFF2-40B4-BE49-F238E27FC236}">
                <a16:creationId xmlns:a16="http://schemas.microsoft.com/office/drawing/2014/main" id="{125E9B8B-7499-A48C-F314-3620CFFB8E0B}"/>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9" name="Rectangle 8">
              <a:extLst>
                <a:ext uri="{FF2B5EF4-FFF2-40B4-BE49-F238E27FC236}">
                  <a16:creationId xmlns:a16="http://schemas.microsoft.com/office/drawing/2014/main" id="{139B506F-0FAC-8905-0F05-E889644A7B96}"/>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DAC1EBA-955D-23C1-CCE1-CF2C6CBFD05B}"/>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Picture Placeholder 10">
            <a:extLst>
              <a:ext uri="{FF2B5EF4-FFF2-40B4-BE49-F238E27FC236}">
                <a16:creationId xmlns:a16="http://schemas.microsoft.com/office/drawing/2014/main" id="{F96EE962-E57A-8EDB-7169-6EB04FA7539A}"/>
              </a:ext>
            </a:extLst>
          </p:cNvPr>
          <p:cNvSpPr>
            <a:spLocks noGrp="1"/>
          </p:cNvSpPr>
          <p:nvPr>
            <p:ph type="pic" sz="quarter" idx="15" hasCustomPrompt="1"/>
          </p:nvPr>
        </p:nvSpPr>
        <p:spPr>
          <a:xfrm>
            <a:off x="115866" y="0"/>
            <a:ext cx="4837176" cy="6858000"/>
          </a:xfrm>
          <a:blipFill dpi="0" rotWithShape="1">
            <a:blip r:embed="rId2">
              <a:alphaModFix amt="7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605272" y="1801367"/>
            <a:ext cx="5961888" cy="4453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851225D-49EF-5752-ACF2-F43EB2B36332}"/>
              </a:ext>
            </a:extLst>
          </p:cNvPr>
          <p:cNvSpPr>
            <a:spLocks noGrp="1"/>
          </p:cNvSpPr>
          <p:nvPr>
            <p:ph type="ftr" sz="quarter" idx="17"/>
          </p:nvPr>
        </p:nvSpPr>
        <p:spPr>
          <a:xfrm>
            <a:off x="5605272" y="6318504"/>
            <a:ext cx="4096512" cy="365760"/>
          </a:xfrm>
        </p:spPr>
        <p:txBody>
          <a:bodyPr/>
          <a:lstStyle/>
          <a:p>
            <a:endParaRPr lang="en-US"/>
          </a:p>
        </p:txBody>
      </p:sp>
      <p:sp>
        <p:nvSpPr>
          <p:cNvPr id="4" name="Date Placeholder 3">
            <a:extLst>
              <a:ext uri="{FF2B5EF4-FFF2-40B4-BE49-F238E27FC236}">
                <a16:creationId xmlns:a16="http://schemas.microsoft.com/office/drawing/2014/main" id="{93A362DD-3333-1184-E97C-2FDF9D599F49}"/>
              </a:ext>
            </a:extLst>
          </p:cNvPr>
          <p:cNvSpPr>
            <a:spLocks noGrp="1"/>
          </p:cNvSpPr>
          <p:nvPr>
            <p:ph type="dt" sz="half" idx="16"/>
          </p:nvPr>
        </p:nvSpPr>
        <p:spPr>
          <a:xfrm>
            <a:off x="9701784" y="6318504"/>
            <a:ext cx="1865376" cy="365760"/>
          </a:xfrm>
        </p:spPr>
        <p:txBody>
          <a:bodyPr/>
          <a:lstStyle/>
          <a:p>
            <a:fld id="{3AEEF7F6-ECFE-4473-B3E9-C91BE833927A}" type="datetimeFigureOut">
              <a:rPr lang="en-US" smtClean="0"/>
              <a:t>4/30/2026</a:t>
            </a:fld>
            <a:endParaRPr lang="en-US"/>
          </a:p>
        </p:txBody>
      </p:sp>
      <p:sp>
        <p:nvSpPr>
          <p:cNvPr id="6" name="Slide Number Placeholder 5">
            <a:extLst>
              <a:ext uri="{FF2B5EF4-FFF2-40B4-BE49-F238E27FC236}">
                <a16:creationId xmlns:a16="http://schemas.microsoft.com/office/drawing/2014/main" id="{7C21012C-B1FA-A889-A45D-1DA431A41443}"/>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8327008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6858000" cy="841248"/>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8" y="1472184"/>
            <a:ext cx="6858000" cy="47823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655B44AF-FB05-4BBA-5AC9-C89D1BB5BE69}"/>
              </a:ext>
            </a:extLst>
          </p:cNvPr>
          <p:cNvSpPr>
            <a:spLocks noGrp="1"/>
          </p:cNvSpPr>
          <p:nvPr>
            <p:ph type="ftr" sz="quarter" idx="17"/>
          </p:nvPr>
        </p:nvSpPr>
        <p:spPr/>
        <p:txBody>
          <a:bodyPr/>
          <a:lstStyle/>
          <a:p>
            <a:endParaRPr lang="en-US"/>
          </a:p>
        </p:txBody>
      </p:sp>
      <p:sp>
        <p:nvSpPr>
          <p:cNvPr id="3" name="Date Placeholder 2">
            <a:extLst>
              <a:ext uri="{FF2B5EF4-FFF2-40B4-BE49-F238E27FC236}">
                <a16:creationId xmlns:a16="http://schemas.microsoft.com/office/drawing/2014/main" id="{2632EABA-2011-B91D-C867-6B03C4743305}"/>
              </a:ext>
            </a:extLst>
          </p:cNvPr>
          <p:cNvSpPr>
            <a:spLocks noGrp="1"/>
          </p:cNvSpPr>
          <p:nvPr>
            <p:ph type="dt" sz="half" idx="16"/>
          </p:nvPr>
        </p:nvSpPr>
        <p:spPr>
          <a:xfrm>
            <a:off x="4709160" y="6318504"/>
            <a:ext cx="2350008" cy="365760"/>
          </a:xfrm>
        </p:spPr>
        <p:txBody>
          <a:bodyPr/>
          <a:lstStyle/>
          <a:p>
            <a:fld id="{3AEEF7F6-ECFE-4473-B3E9-C91BE833927A}" type="datetimeFigureOut">
              <a:rPr lang="en-US" smtClean="0"/>
              <a:t>4/30/2026</a:t>
            </a:fld>
            <a:endParaRPr lang="en-US"/>
          </a:p>
        </p:txBody>
      </p:sp>
      <p:sp>
        <p:nvSpPr>
          <p:cNvPr id="13" name="Slide Number Placeholder 12">
            <a:extLst>
              <a:ext uri="{FF2B5EF4-FFF2-40B4-BE49-F238E27FC236}">
                <a16:creationId xmlns:a16="http://schemas.microsoft.com/office/drawing/2014/main" id="{437E37F5-E579-D12C-536E-A9118707E1C6}"/>
              </a:ext>
            </a:extLst>
          </p:cNvPr>
          <p:cNvSpPr>
            <a:spLocks noGrp="1"/>
          </p:cNvSpPr>
          <p:nvPr>
            <p:ph type="sldNum" sz="quarter" idx="18"/>
          </p:nvPr>
        </p:nvSpPr>
        <p:spPr>
          <a:xfrm>
            <a:off x="6976872" y="6318504"/>
            <a:ext cx="493776" cy="365760"/>
          </a:xfrm>
        </p:spPr>
        <p:txBody>
          <a:bodyPr/>
          <a:lstStyle/>
          <a:p>
            <a:fld id="{5DAD859A-2C66-45B9-9A71-3CF205EC2D4A}" type="slidenum">
              <a:rPr lang="en-US" smtClean="0"/>
              <a:t>‹#›</a:t>
            </a:fld>
            <a:endParaRPr lang="en-US"/>
          </a:p>
        </p:txBody>
      </p:sp>
      <p:sp>
        <p:nvSpPr>
          <p:cNvPr id="9" name="Picture Placeholder 8">
            <a:extLst>
              <a:ext uri="{FF2B5EF4-FFF2-40B4-BE49-F238E27FC236}">
                <a16:creationId xmlns:a16="http://schemas.microsoft.com/office/drawing/2014/main" id="{19D3616B-B0C6-AB9E-48FA-05090671826A}"/>
              </a:ext>
            </a:extLst>
          </p:cNvPr>
          <p:cNvSpPr>
            <a:spLocks noGrp="1"/>
          </p:cNvSpPr>
          <p:nvPr>
            <p:ph type="pic" sz="quarter" idx="15" hasCustomPrompt="1"/>
          </p:nvPr>
        </p:nvSpPr>
        <p:spPr>
          <a:xfrm>
            <a:off x="8129142" y="0"/>
            <a:ext cx="3939493" cy="6858000"/>
          </a:xfrm>
          <a:blipFill dpi="0" rotWithShape="1">
            <a:blip r:embed="rId2">
              <a:alphaModFix amt="70000"/>
            </a:blip>
            <a:srcRect/>
            <a:stretch>
              <a:fillRect/>
            </a:stretch>
          </a:blipFill>
        </p:spPr>
        <p:txBody>
          <a:bodyPr/>
          <a:lstStyle>
            <a:lvl1pPr marL="0" indent="0">
              <a:buNone/>
              <a:defRPr/>
            </a:lvl1pPr>
          </a:lstStyle>
          <a:p>
            <a:r>
              <a:rPr lang="en-US" dirty="0"/>
              <a:t> </a:t>
            </a:r>
          </a:p>
        </p:txBody>
      </p:sp>
      <p:grpSp>
        <p:nvGrpSpPr>
          <p:cNvPr id="10" name="Group 9">
            <a:extLst>
              <a:ext uri="{FF2B5EF4-FFF2-40B4-BE49-F238E27FC236}">
                <a16:creationId xmlns:a16="http://schemas.microsoft.com/office/drawing/2014/main" id="{D5BBFBAF-5922-A442-5D1A-BC28ADE0D2B7}"/>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1" name="Rectangle 10">
              <a:extLst>
                <a:ext uri="{FF2B5EF4-FFF2-40B4-BE49-F238E27FC236}">
                  <a16:creationId xmlns:a16="http://schemas.microsoft.com/office/drawing/2014/main" id="{E9DBF79C-336C-A5FC-F9A7-F678FEB5C351}"/>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B3E95C8-0894-01F3-97E4-60803AAA24AF}"/>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7433084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06516" y="502920"/>
            <a:ext cx="6858000" cy="841248"/>
          </a:xfrm>
        </p:spPr>
        <p:txBody>
          <a:bodyPr anchor="b"/>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8AF4E90B-EF6F-24B4-C4FE-7FBC72B7E9EE}"/>
              </a:ext>
            </a:extLst>
          </p:cNvPr>
          <p:cNvSpPr>
            <a:spLocks noGrp="1"/>
          </p:cNvSpPr>
          <p:nvPr>
            <p:ph type="pic" sz="quarter" idx="15" hasCustomPrompt="1"/>
          </p:nvPr>
        </p:nvSpPr>
        <p:spPr>
          <a:xfrm>
            <a:off x="115867" y="0"/>
            <a:ext cx="3968496" cy="6858000"/>
          </a:xfrm>
          <a:blipFill dpi="0" rotWithShape="1">
            <a:blip r:embed="rId2">
              <a:alphaModFix amt="70000"/>
            </a:blip>
            <a:srcRect/>
            <a:stretch>
              <a:fillRect/>
            </a:stretch>
          </a:blipFill>
        </p:spPr>
        <p:txBody>
          <a:bodyPr/>
          <a:lstStyle>
            <a:lvl1pPr marL="0" indent="0">
              <a:buNone/>
              <a:defRPr/>
            </a:lvl1pPr>
          </a:lstStyle>
          <a:p>
            <a:r>
              <a:rPr lang="en-US" dirty="0"/>
              <a:t> </a:t>
            </a:r>
          </a:p>
        </p:txBody>
      </p:sp>
      <p:grpSp>
        <p:nvGrpSpPr>
          <p:cNvPr id="11" name="Group 10">
            <a:extLst>
              <a:ext uri="{FF2B5EF4-FFF2-40B4-BE49-F238E27FC236}">
                <a16:creationId xmlns:a16="http://schemas.microsoft.com/office/drawing/2014/main" id="{3F50B082-E806-677A-B150-164003C5BF2E}"/>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12" name="Rectangle 11">
              <a:extLst>
                <a:ext uri="{FF2B5EF4-FFF2-40B4-BE49-F238E27FC236}">
                  <a16:creationId xmlns:a16="http://schemas.microsoft.com/office/drawing/2014/main" id="{CEBF228F-ECC6-8326-8C59-4539BE646E46}"/>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29E235C-963A-D79C-5145-5233B1FD5A89}"/>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06516" y="1472183"/>
            <a:ext cx="6858000" cy="47823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46FDC5C-46E3-4585-C089-E091BE6E5D36}"/>
              </a:ext>
            </a:extLst>
          </p:cNvPr>
          <p:cNvSpPr>
            <a:spLocks noGrp="1"/>
          </p:cNvSpPr>
          <p:nvPr>
            <p:ph type="ftr" sz="quarter" idx="17"/>
          </p:nvPr>
        </p:nvSpPr>
        <p:spPr>
          <a:xfrm>
            <a:off x="4706516" y="6318504"/>
            <a:ext cx="4096512" cy="365760"/>
          </a:xfrm>
        </p:spPr>
        <p:txBody>
          <a:bodyPr/>
          <a:lstStyle/>
          <a:p>
            <a:endParaRPr lang="en-US"/>
          </a:p>
        </p:txBody>
      </p:sp>
      <p:sp>
        <p:nvSpPr>
          <p:cNvPr id="3" name="Date Placeholder 2">
            <a:extLst>
              <a:ext uri="{FF2B5EF4-FFF2-40B4-BE49-F238E27FC236}">
                <a16:creationId xmlns:a16="http://schemas.microsoft.com/office/drawing/2014/main" id="{5721447D-8AA6-9863-0212-376200A916F4}"/>
              </a:ext>
            </a:extLst>
          </p:cNvPr>
          <p:cNvSpPr>
            <a:spLocks noGrp="1"/>
          </p:cNvSpPr>
          <p:nvPr>
            <p:ph type="dt" sz="half" idx="16"/>
          </p:nvPr>
        </p:nvSpPr>
        <p:spPr>
          <a:xfrm>
            <a:off x="8729070" y="6318504"/>
            <a:ext cx="2838090" cy="365760"/>
          </a:xfrm>
        </p:spPr>
        <p:txBody>
          <a:bodyPr/>
          <a:lstStyle/>
          <a:p>
            <a:fld id="{3AEEF7F6-ECFE-4473-B3E9-C91BE833927A}" type="datetimeFigureOut">
              <a:rPr lang="en-US" smtClean="0"/>
              <a:t>4/30/2026</a:t>
            </a:fld>
            <a:endParaRPr lang="en-US"/>
          </a:p>
        </p:txBody>
      </p:sp>
      <p:sp>
        <p:nvSpPr>
          <p:cNvPr id="9" name="Slide Number Placeholder 8">
            <a:extLst>
              <a:ext uri="{FF2B5EF4-FFF2-40B4-BE49-F238E27FC236}">
                <a16:creationId xmlns:a16="http://schemas.microsoft.com/office/drawing/2014/main" id="{86395A93-90A0-8500-32A5-2011DF9658FA}"/>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320089538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87AE7BB9-8F3B-888B-7C5F-C693E4B78B3D}"/>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9" name="Rectangle 8">
              <a:extLst>
                <a:ext uri="{FF2B5EF4-FFF2-40B4-BE49-F238E27FC236}">
                  <a16:creationId xmlns:a16="http://schemas.microsoft.com/office/drawing/2014/main" id="{7CA2AA3A-CAA5-475A-C3CD-9ABFCE2B0092}"/>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3ED07E-CBE3-22B8-BCE0-4F98BB64C4C6}"/>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4573413" cy="841248"/>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648" y="1472184"/>
            <a:ext cx="4573413" cy="47823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10">
            <a:extLst>
              <a:ext uri="{FF2B5EF4-FFF2-40B4-BE49-F238E27FC236}">
                <a16:creationId xmlns:a16="http://schemas.microsoft.com/office/drawing/2014/main" id="{42B6E2F6-1C60-7678-922C-01C4DB211D7A}"/>
              </a:ext>
            </a:extLst>
          </p:cNvPr>
          <p:cNvSpPr>
            <a:spLocks noGrp="1"/>
          </p:cNvSpPr>
          <p:nvPr>
            <p:ph type="ftr" sz="quarter" idx="17"/>
          </p:nvPr>
        </p:nvSpPr>
        <p:spPr>
          <a:xfrm>
            <a:off x="612648" y="6318504"/>
            <a:ext cx="2743200" cy="365760"/>
          </a:xfrm>
        </p:spPr>
        <p:txBody>
          <a:bodyPr/>
          <a:lstStyle/>
          <a:p>
            <a:endParaRPr lang="en-US"/>
          </a:p>
        </p:txBody>
      </p:sp>
      <p:sp>
        <p:nvSpPr>
          <p:cNvPr id="4" name="Date Placeholder 3">
            <a:extLst>
              <a:ext uri="{FF2B5EF4-FFF2-40B4-BE49-F238E27FC236}">
                <a16:creationId xmlns:a16="http://schemas.microsoft.com/office/drawing/2014/main" id="{0D5BA7FF-A77E-82D8-382F-C60F9EB7D403}"/>
              </a:ext>
            </a:extLst>
          </p:cNvPr>
          <p:cNvSpPr>
            <a:spLocks noGrp="1"/>
          </p:cNvSpPr>
          <p:nvPr>
            <p:ph type="dt" sz="half" idx="16"/>
          </p:nvPr>
        </p:nvSpPr>
        <p:spPr>
          <a:xfrm>
            <a:off x="3355847" y="6318504"/>
            <a:ext cx="1418733" cy="365760"/>
          </a:xfrm>
        </p:spPr>
        <p:txBody>
          <a:bodyPr/>
          <a:lstStyle/>
          <a:p>
            <a:fld id="{3AEEF7F6-ECFE-4473-B3E9-C91BE833927A}" type="datetimeFigureOut">
              <a:rPr lang="en-US" smtClean="0"/>
              <a:t>4/30/2026</a:t>
            </a:fld>
            <a:endParaRPr lang="en-US"/>
          </a:p>
        </p:txBody>
      </p:sp>
      <p:sp>
        <p:nvSpPr>
          <p:cNvPr id="13" name="Slide Number Placeholder 12">
            <a:extLst>
              <a:ext uri="{FF2B5EF4-FFF2-40B4-BE49-F238E27FC236}">
                <a16:creationId xmlns:a16="http://schemas.microsoft.com/office/drawing/2014/main" id="{277AED5A-2B3B-6F43-CA78-5BF85217FD6E}"/>
              </a:ext>
            </a:extLst>
          </p:cNvPr>
          <p:cNvSpPr>
            <a:spLocks noGrp="1"/>
          </p:cNvSpPr>
          <p:nvPr>
            <p:ph type="sldNum" sz="quarter" idx="18"/>
          </p:nvPr>
        </p:nvSpPr>
        <p:spPr>
          <a:xfrm>
            <a:off x="4692285" y="6318504"/>
            <a:ext cx="493776" cy="365760"/>
          </a:xfrm>
        </p:spPr>
        <p:txBody>
          <a:bodyPr/>
          <a:lstStyle/>
          <a:p>
            <a:fld id="{5DAD859A-2C66-45B9-9A71-3CF205EC2D4A}" type="slidenum">
              <a:rPr lang="en-US" smtClean="0"/>
              <a:t>‹#›</a:t>
            </a:fld>
            <a:endParaRPr lang="en-US"/>
          </a:p>
        </p:txBody>
      </p:sp>
      <p:sp>
        <p:nvSpPr>
          <p:cNvPr id="12" name="Picture Placeholder 11">
            <a:extLst>
              <a:ext uri="{FF2B5EF4-FFF2-40B4-BE49-F238E27FC236}">
                <a16:creationId xmlns:a16="http://schemas.microsoft.com/office/drawing/2014/main" id="{EC59C038-AFE7-F1BB-D482-33E170892572}"/>
              </a:ext>
            </a:extLst>
          </p:cNvPr>
          <p:cNvSpPr>
            <a:spLocks noGrp="1"/>
          </p:cNvSpPr>
          <p:nvPr>
            <p:ph type="pic" sz="quarter" idx="15" hasCustomPrompt="1"/>
          </p:nvPr>
        </p:nvSpPr>
        <p:spPr>
          <a:xfrm>
            <a:off x="5844556" y="0"/>
            <a:ext cx="6224082" cy="6858000"/>
          </a:xfrm>
          <a:blipFill dpi="0" rotWithShape="1">
            <a:blip r:embed="rId2">
              <a:alphaModFix amt="7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81110149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4389120" cy="1444752"/>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648" y="2084832"/>
            <a:ext cx="4389120" cy="416966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37497486-A221-C6D1-050D-0B3DB326465B}"/>
              </a:ext>
            </a:extLst>
          </p:cNvPr>
          <p:cNvSpPr>
            <a:spLocks noGrp="1"/>
          </p:cNvSpPr>
          <p:nvPr>
            <p:ph type="ftr" sz="quarter" idx="17"/>
          </p:nvPr>
        </p:nvSpPr>
        <p:spPr>
          <a:xfrm>
            <a:off x="612648" y="6318504"/>
            <a:ext cx="2651760" cy="365760"/>
          </a:xfrm>
        </p:spPr>
        <p:txBody>
          <a:bodyPr/>
          <a:lstStyle/>
          <a:p>
            <a:endParaRPr lang="en-US"/>
          </a:p>
        </p:txBody>
      </p:sp>
      <p:sp>
        <p:nvSpPr>
          <p:cNvPr id="3" name="Date Placeholder 2">
            <a:extLst>
              <a:ext uri="{FF2B5EF4-FFF2-40B4-BE49-F238E27FC236}">
                <a16:creationId xmlns:a16="http://schemas.microsoft.com/office/drawing/2014/main" id="{3907AE70-2FE3-1872-0811-BC089F612855}"/>
              </a:ext>
            </a:extLst>
          </p:cNvPr>
          <p:cNvSpPr>
            <a:spLocks noGrp="1"/>
          </p:cNvSpPr>
          <p:nvPr>
            <p:ph type="dt" sz="half" idx="16"/>
          </p:nvPr>
        </p:nvSpPr>
        <p:spPr>
          <a:xfrm>
            <a:off x="3264408" y="6318504"/>
            <a:ext cx="1325880" cy="365760"/>
          </a:xfrm>
        </p:spPr>
        <p:txBody>
          <a:bodyPr/>
          <a:lstStyle/>
          <a:p>
            <a:fld id="{3AEEF7F6-ECFE-4473-B3E9-C91BE833927A}" type="datetimeFigureOut">
              <a:rPr lang="en-US" smtClean="0"/>
              <a:t>4/30/2026</a:t>
            </a:fld>
            <a:endParaRPr lang="en-US"/>
          </a:p>
        </p:txBody>
      </p:sp>
      <p:sp>
        <p:nvSpPr>
          <p:cNvPr id="9" name="Slide Number Placeholder 8">
            <a:extLst>
              <a:ext uri="{FF2B5EF4-FFF2-40B4-BE49-F238E27FC236}">
                <a16:creationId xmlns:a16="http://schemas.microsoft.com/office/drawing/2014/main" id="{193EE6EB-FF56-B8A3-1408-5C43C49B256E}"/>
              </a:ext>
            </a:extLst>
          </p:cNvPr>
          <p:cNvSpPr>
            <a:spLocks noGrp="1"/>
          </p:cNvSpPr>
          <p:nvPr>
            <p:ph type="sldNum" sz="quarter" idx="18"/>
          </p:nvPr>
        </p:nvSpPr>
        <p:spPr>
          <a:xfrm>
            <a:off x="4507992" y="6318504"/>
            <a:ext cx="493776" cy="365760"/>
          </a:xfrm>
        </p:spPr>
        <p:txBody>
          <a:bodyPr/>
          <a:lstStyle/>
          <a:p>
            <a:fld id="{5DAD859A-2C66-45B9-9A71-3CF205EC2D4A}" type="slidenum">
              <a:rPr lang="en-US" smtClean="0"/>
              <a:t>‹#›</a:t>
            </a:fld>
            <a:endParaRPr lang="en-US"/>
          </a:p>
        </p:txBody>
      </p:sp>
      <p:sp>
        <p:nvSpPr>
          <p:cNvPr id="10" name="Picture Placeholder 9">
            <a:extLst>
              <a:ext uri="{FF2B5EF4-FFF2-40B4-BE49-F238E27FC236}">
                <a16:creationId xmlns:a16="http://schemas.microsoft.com/office/drawing/2014/main" id="{EE2866F3-0262-FC88-23E2-359D75EA8A79}"/>
              </a:ext>
            </a:extLst>
          </p:cNvPr>
          <p:cNvSpPr>
            <a:spLocks noGrp="1"/>
          </p:cNvSpPr>
          <p:nvPr>
            <p:ph type="pic" sz="quarter" idx="15" hasCustomPrompt="1"/>
          </p:nvPr>
        </p:nvSpPr>
        <p:spPr>
          <a:xfrm>
            <a:off x="5660263" y="0"/>
            <a:ext cx="6408375" cy="6858000"/>
          </a:xfrm>
          <a:blipFill dpi="0" rotWithShape="1">
            <a:blip r:embed="rId2">
              <a:alphaModFix amt="70000"/>
            </a:blip>
            <a:srcRect/>
            <a:stretch>
              <a:fillRect/>
            </a:stretch>
          </a:blipFill>
        </p:spPr>
        <p:txBody>
          <a:bodyPr/>
          <a:lstStyle>
            <a:lvl1pPr marL="0" indent="0">
              <a:buNone/>
              <a:defRPr/>
            </a:lvl1pPr>
          </a:lstStyle>
          <a:p>
            <a:r>
              <a:rPr lang="en-US" dirty="0"/>
              <a:t> </a:t>
            </a:r>
          </a:p>
        </p:txBody>
      </p:sp>
      <p:grpSp>
        <p:nvGrpSpPr>
          <p:cNvPr id="11" name="Group 10">
            <a:extLst>
              <a:ext uri="{FF2B5EF4-FFF2-40B4-BE49-F238E27FC236}">
                <a16:creationId xmlns:a16="http://schemas.microsoft.com/office/drawing/2014/main" id="{5D76C82F-0CA8-713E-E19A-65D51910A5DC}"/>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2" name="Rectangle 11">
              <a:extLst>
                <a:ext uri="{FF2B5EF4-FFF2-40B4-BE49-F238E27FC236}">
                  <a16:creationId xmlns:a16="http://schemas.microsoft.com/office/drawing/2014/main" id="{C3A0EB22-0640-E9D6-5C90-504668EDC47C}"/>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995F219-6751-8C9C-0F4E-1048F537CB61}"/>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67811938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5C494689-2DF4-F719-B5A3-0E33B5AB963F}"/>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7" name="Rectangle 16">
              <a:extLst>
                <a:ext uri="{FF2B5EF4-FFF2-40B4-BE49-F238E27FC236}">
                  <a16:creationId xmlns:a16="http://schemas.microsoft.com/office/drawing/2014/main" id="{258C88C8-2ADC-03E1-DA79-C09C9FFCB400}"/>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EE9281E-3F01-B630-B5DF-17CEE295D67F}"/>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22376"/>
            <a:ext cx="3017520" cy="3364992"/>
          </a:xfrm>
        </p:spPr>
        <p:txBody>
          <a:bodyPr anchor="t"/>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85A6D87B-55DF-483B-0AF7-E6F2B6041C80}"/>
              </a:ext>
            </a:extLst>
          </p:cNvPr>
          <p:cNvSpPr>
            <a:spLocks noGrp="1"/>
          </p:cNvSpPr>
          <p:nvPr>
            <p:ph type="pic" sz="quarter" idx="15" hasCustomPrompt="1"/>
          </p:nvPr>
        </p:nvSpPr>
        <p:spPr>
          <a:xfrm>
            <a:off x="4105656" y="722376"/>
            <a:ext cx="3417212" cy="5440680"/>
          </a:xfrm>
          <a:blipFill dpi="0" rotWithShape="1">
            <a:blip r:embed="rId2">
              <a:alphaModFix amt="7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998356" y="722376"/>
            <a:ext cx="3566160" cy="5440680"/>
          </a:xfrm>
        </p:spPr>
        <p:txBody>
          <a:bodyPr vert="horz" lIns="91440" tIns="45720" rIns="91440" bIns="45720" rtlCol="0" anchor="b">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B46F9121-A740-6137-350B-F287FC3F65ED}"/>
              </a:ext>
            </a:extLst>
          </p:cNvPr>
          <p:cNvSpPr>
            <a:spLocks noGrp="1"/>
          </p:cNvSpPr>
          <p:nvPr>
            <p:ph type="ftr" sz="quarter" idx="17"/>
          </p:nvPr>
        </p:nvSpPr>
        <p:spPr/>
        <p:txBody>
          <a:bodyPr/>
          <a:lstStyle/>
          <a:p>
            <a:endParaRPr lang="en-US"/>
          </a:p>
        </p:txBody>
      </p:sp>
      <p:sp>
        <p:nvSpPr>
          <p:cNvPr id="9" name="Date Placeholder 8">
            <a:extLst>
              <a:ext uri="{FF2B5EF4-FFF2-40B4-BE49-F238E27FC236}">
                <a16:creationId xmlns:a16="http://schemas.microsoft.com/office/drawing/2014/main" id="{71DDF62D-265F-648C-DEAF-A6B63AFE9A88}"/>
              </a:ext>
            </a:extLst>
          </p:cNvPr>
          <p:cNvSpPr>
            <a:spLocks noGrp="1"/>
          </p:cNvSpPr>
          <p:nvPr>
            <p:ph type="dt" sz="half" idx="16"/>
          </p:nvPr>
        </p:nvSpPr>
        <p:spPr/>
        <p:txBody>
          <a:bodyPr/>
          <a:lstStyle/>
          <a:p>
            <a:fld id="{3AEEF7F6-ECFE-4473-B3E9-C91BE833927A}" type="datetimeFigureOut">
              <a:rPr lang="en-US" smtClean="0"/>
              <a:t>4/30/2026</a:t>
            </a:fld>
            <a:endParaRPr lang="en-US"/>
          </a:p>
        </p:txBody>
      </p:sp>
      <p:sp>
        <p:nvSpPr>
          <p:cNvPr id="15" name="Slide Number Placeholder 14">
            <a:extLst>
              <a:ext uri="{FF2B5EF4-FFF2-40B4-BE49-F238E27FC236}">
                <a16:creationId xmlns:a16="http://schemas.microsoft.com/office/drawing/2014/main" id="{4B1E5F69-8168-1838-71D3-E395524793E7}"/>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53509302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6DB5D765-4DB1-83CD-C254-A90B6611CFB6}"/>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9" name="Rectangle 8">
              <a:extLst>
                <a:ext uri="{FF2B5EF4-FFF2-40B4-BE49-F238E27FC236}">
                  <a16:creationId xmlns:a16="http://schemas.microsoft.com/office/drawing/2014/main" id="{C69A84EF-6D24-A163-8B58-B5389FD4DDD7}"/>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E9A50A9-013C-611D-B106-1ED459519F51}"/>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65592" y="502920"/>
            <a:ext cx="3401568" cy="1444752"/>
          </a:xfrm>
        </p:spPr>
        <p:txBody>
          <a:bodyPr anchor="b"/>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F8A45037-DD9A-9287-B37A-49CD4CC3CAFB}"/>
              </a:ext>
            </a:extLst>
          </p:cNvPr>
          <p:cNvSpPr>
            <a:spLocks noGrp="1"/>
          </p:cNvSpPr>
          <p:nvPr>
            <p:ph type="pic" sz="quarter" idx="15" hasCustomPrompt="1"/>
          </p:nvPr>
        </p:nvSpPr>
        <p:spPr>
          <a:xfrm>
            <a:off x="115866" y="-1"/>
            <a:ext cx="7397496" cy="6857999"/>
          </a:xfrm>
          <a:blipFill dpi="0" rotWithShape="1">
            <a:blip r:embed="rId2">
              <a:alphaModFix amt="7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65592" y="2084832"/>
            <a:ext cx="3401568" cy="416966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10">
            <a:extLst>
              <a:ext uri="{FF2B5EF4-FFF2-40B4-BE49-F238E27FC236}">
                <a16:creationId xmlns:a16="http://schemas.microsoft.com/office/drawing/2014/main" id="{6F5CC625-CD4F-F9C5-5E5D-05B78AE7CEE1}"/>
              </a:ext>
            </a:extLst>
          </p:cNvPr>
          <p:cNvSpPr>
            <a:spLocks noGrp="1"/>
          </p:cNvSpPr>
          <p:nvPr>
            <p:ph type="ftr" sz="quarter" idx="17"/>
          </p:nvPr>
        </p:nvSpPr>
        <p:spPr>
          <a:xfrm>
            <a:off x="8165592" y="6318504"/>
            <a:ext cx="2333520" cy="365760"/>
          </a:xfrm>
        </p:spPr>
        <p:txBody>
          <a:bodyPr/>
          <a:lstStyle/>
          <a:p>
            <a:endParaRPr lang="en-US"/>
          </a:p>
        </p:txBody>
      </p:sp>
      <p:sp>
        <p:nvSpPr>
          <p:cNvPr id="4" name="Date Placeholder 3">
            <a:extLst>
              <a:ext uri="{FF2B5EF4-FFF2-40B4-BE49-F238E27FC236}">
                <a16:creationId xmlns:a16="http://schemas.microsoft.com/office/drawing/2014/main" id="{1762B38A-33A6-F8AC-C9B9-FA400D29071B}"/>
              </a:ext>
            </a:extLst>
          </p:cNvPr>
          <p:cNvSpPr>
            <a:spLocks noGrp="1"/>
          </p:cNvSpPr>
          <p:nvPr>
            <p:ph type="dt" sz="half" idx="16"/>
          </p:nvPr>
        </p:nvSpPr>
        <p:spPr>
          <a:xfrm>
            <a:off x="10504406" y="6318504"/>
            <a:ext cx="1062754" cy="365760"/>
          </a:xfrm>
        </p:spPr>
        <p:txBody>
          <a:bodyPr/>
          <a:lstStyle/>
          <a:p>
            <a:fld id="{3AEEF7F6-ECFE-4473-B3E9-C91BE833927A}" type="datetimeFigureOut">
              <a:rPr lang="en-US" smtClean="0"/>
              <a:t>4/30/2026</a:t>
            </a:fld>
            <a:endParaRPr lang="en-US"/>
          </a:p>
        </p:txBody>
      </p:sp>
      <p:sp>
        <p:nvSpPr>
          <p:cNvPr id="13" name="Slide Number Placeholder 12">
            <a:extLst>
              <a:ext uri="{FF2B5EF4-FFF2-40B4-BE49-F238E27FC236}">
                <a16:creationId xmlns:a16="http://schemas.microsoft.com/office/drawing/2014/main" id="{E5B1B358-15B5-2BEF-0B1B-0BC9F05FFA1A}"/>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369381739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3401568" cy="1444752"/>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2648" y="2084832"/>
            <a:ext cx="3401568" cy="416966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2648" y="6318504"/>
            <a:ext cx="1975502" cy="365760"/>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588150" y="6318504"/>
            <a:ext cx="1014586" cy="365760"/>
          </a:xfrm>
        </p:spPr>
        <p:txBody>
          <a:bodyPr/>
          <a:lstStyle>
            <a:lvl1pPr>
              <a:defRPr>
                <a:solidFill>
                  <a:schemeClr val="tx1"/>
                </a:solidFill>
                <a:effectLst/>
              </a:defRPr>
            </a:lvl1pPr>
          </a:lstStyle>
          <a:p>
            <a:fld id="{3AEEF7F6-ECFE-4473-B3E9-C91BE833927A}" type="datetimeFigureOut">
              <a:rPr lang="en-US" smtClean="0"/>
              <a:t>4/30/2026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520440" y="6318504"/>
            <a:ext cx="493776" cy="365760"/>
          </a:xfrm>
        </p:spPr>
        <p:txBody>
          <a:bodyPr/>
          <a:lstStyle/>
          <a:p>
            <a:fld id="{5DAD859A-2C66-45B9-9A71-3CF205EC2D4A}" type="slidenum">
              <a:rPr lang="en-US" smtClean="0"/>
              <a:t>‹#›</a:t>
            </a:fld>
            <a:endParaRPr lang="en-US"/>
          </a:p>
        </p:txBody>
      </p:sp>
      <p:sp>
        <p:nvSpPr>
          <p:cNvPr id="10" name="Picture Placeholder 9">
            <a:extLst>
              <a:ext uri="{FF2B5EF4-FFF2-40B4-BE49-F238E27FC236}">
                <a16:creationId xmlns:a16="http://schemas.microsoft.com/office/drawing/2014/main" id="{85A6D87B-55DF-483B-0AF7-E6F2B6041C80}"/>
              </a:ext>
            </a:extLst>
          </p:cNvPr>
          <p:cNvSpPr>
            <a:spLocks noGrp="1"/>
          </p:cNvSpPr>
          <p:nvPr>
            <p:ph type="pic" sz="quarter" idx="15" hasCustomPrompt="1"/>
          </p:nvPr>
        </p:nvSpPr>
        <p:spPr>
          <a:xfrm>
            <a:off x="4802819" y="0"/>
            <a:ext cx="7265819" cy="6858000"/>
          </a:xfrm>
          <a:blipFill dpi="0" rotWithShape="1">
            <a:blip r:embed="rId2">
              <a:alphaModFix amt="70000"/>
            </a:blip>
            <a:srcRect/>
            <a:stretch>
              <a:fillRect/>
            </a:stretch>
          </a:blipFill>
        </p:spPr>
        <p:txBody>
          <a:bodyPr/>
          <a:lstStyle>
            <a:lvl1pPr marL="0" indent="0">
              <a:buNone/>
              <a:defRPr/>
            </a:lvl1pPr>
          </a:lstStyle>
          <a:p>
            <a:r>
              <a:rPr lang="en-US" dirty="0"/>
              <a:t> </a:t>
            </a:r>
          </a:p>
        </p:txBody>
      </p:sp>
      <p:grpSp>
        <p:nvGrpSpPr>
          <p:cNvPr id="11" name="Group 10">
            <a:extLst>
              <a:ext uri="{FF2B5EF4-FFF2-40B4-BE49-F238E27FC236}">
                <a16:creationId xmlns:a16="http://schemas.microsoft.com/office/drawing/2014/main" id="{DCFD1FA7-C4E8-DE5C-3B9D-DCD115B6C327}"/>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2" name="Rectangle 11">
              <a:extLst>
                <a:ext uri="{FF2B5EF4-FFF2-40B4-BE49-F238E27FC236}">
                  <a16:creationId xmlns:a16="http://schemas.microsoft.com/office/drawing/2014/main" id="{4C133272-DC27-4D54-F532-D2039EAA5D95}"/>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9C8420D-B6AB-D6E7-38A4-FFF30B404590}"/>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33763908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65592" y="1008126"/>
            <a:ext cx="3401567" cy="1947672"/>
          </a:xfrm>
        </p:spPr>
        <p:txBody>
          <a:bodyPr anchor="b"/>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F93A3E8A-C3F5-3D0B-FDE4-68B52DFE7196}"/>
              </a:ext>
            </a:extLst>
          </p:cNvPr>
          <p:cNvSpPr>
            <a:spLocks noGrp="1"/>
          </p:cNvSpPr>
          <p:nvPr>
            <p:ph type="pic" sz="quarter" idx="15" hasCustomPrompt="1"/>
          </p:nvPr>
        </p:nvSpPr>
        <p:spPr>
          <a:xfrm>
            <a:off x="115866" y="0"/>
            <a:ext cx="7397496" cy="6858000"/>
          </a:xfrm>
          <a:blipFill dpi="0" rotWithShape="1">
            <a:blip r:embed="rId2">
              <a:alphaModFix amt="70000"/>
            </a:blip>
            <a:srcRect/>
            <a:stretch>
              <a:fillRect/>
            </a:stretch>
          </a:blipFill>
        </p:spPr>
        <p:txBody>
          <a:bodyPr/>
          <a:lstStyle>
            <a:lvl1pPr marL="0" indent="0">
              <a:buNone/>
              <a:defRPr/>
            </a:lvl1pPr>
          </a:lstStyle>
          <a:p>
            <a:r>
              <a:rPr lang="en-US" dirty="0"/>
              <a:t> </a:t>
            </a:r>
          </a:p>
        </p:txBody>
      </p:sp>
      <p:grpSp>
        <p:nvGrpSpPr>
          <p:cNvPr id="11" name="Group 10">
            <a:extLst>
              <a:ext uri="{FF2B5EF4-FFF2-40B4-BE49-F238E27FC236}">
                <a16:creationId xmlns:a16="http://schemas.microsoft.com/office/drawing/2014/main" id="{E02754B6-EAB4-945C-FC4E-F8F7D453BCCD}"/>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12" name="Rectangle 11">
              <a:extLst>
                <a:ext uri="{FF2B5EF4-FFF2-40B4-BE49-F238E27FC236}">
                  <a16:creationId xmlns:a16="http://schemas.microsoft.com/office/drawing/2014/main" id="{A699CF6F-40DA-4FCF-FBCF-9907CB96FB76}"/>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7C8A1CA-3094-3344-5C05-30F5E18CD021}"/>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65592" y="3099816"/>
            <a:ext cx="3401567" cy="3054096"/>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8D8C8E1E-13A9-668C-1F5C-BC271E6A05CF}"/>
              </a:ext>
            </a:extLst>
          </p:cNvPr>
          <p:cNvSpPr>
            <a:spLocks noGrp="1"/>
          </p:cNvSpPr>
          <p:nvPr>
            <p:ph type="ftr" sz="quarter" idx="17"/>
          </p:nvPr>
        </p:nvSpPr>
        <p:spPr>
          <a:xfrm>
            <a:off x="8165592" y="6318504"/>
            <a:ext cx="2331720" cy="365760"/>
          </a:xfrm>
        </p:spPr>
        <p:txBody>
          <a:bodyPr/>
          <a:lstStyle/>
          <a:p>
            <a:endParaRPr lang="en-US"/>
          </a:p>
        </p:txBody>
      </p:sp>
      <p:sp>
        <p:nvSpPr>
          <p:cNvPr id="3" name="Date Placeholder 2">
            <a:extLst>
              <a:ext uri="{FF2B5EF4-FFF2-40B4-BE49-F238E27FC236}">
                <a16:creationId xmlns:a16="http://schemas.microsoft.com/office/drawing/2014/main" id="{99BE2343-B677-7565-070B-CEED0B0D5463}"/>
              </a:ext>
            </a:extLst>
          </p:cNvPr>
          <p:cNvSpPr>
            <a:spLocks noGrp="1"/>
          </p:cNvSpPr>
          <p:nvPr>
            <p:ph type="dt" sz="half" idx="16"/>
          </p:nvPr>
        </p:nvSpPr>
        <p:spPr>
          <a:xfrm>
            <a:off x="10497312" y="6318504"/>
            <a:ext cx="1069847" cy="365760"/>
          </a:xfrm>
        </p:spPr>
        <p:txBody>
          <a:bodyPr/>
          <a:lstStyle/>
          <a:p>
            <a:fld id="{3AEEF7F6-ECFE-4473-B3E9-C91BE833927A}" type="datetimeFigureOut">
              <a:rPr lang="en-US" smtClean="0"/>
              <a:t>4/30/2026</a:t>
            </a:fld>
            <a:endParaRPr lang="en-US"/>
          </a:p>
        </p:txBody>
      </p:sp>
      <p:sp>
        <p:nvSpPr>
          <p:cNvPr id="9" name="Slide Number Placeholder 8">
            <a:extLst>
              <a:ext uri="{FF2B5EF4-FFF2-40B4-BE49-F238E27FC236}">
                <a16:creationId xmlns:a16="http://schemas.microsoft.com/office/drawing/2014/main" id="{394BC881-6669-50F2-64F2-57BD81A93BCE}"/>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56336097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4956312"/>
            <a:ext cx="3647839" cy="1420235"/>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4" name="Picture Placeholder 3">
            <a:extLst>
              <a:ext uri="{FF2B5EF4-FFF2-40B4-BE49-F238E27FC236}">
                <a16:creationId xmlns:a16="http://schemas.microsoft.com/office/drawing/2014/main" id="{1C17E7B2-E2F9-D41D-D140-E89E0C3F5B96}"/>
              </a:ext>
            </a:extLst>
          </p:cNvPr>
          <p:cNvSpPr>
            <a:spLocks noGrp="1"/>
          </p:cNvSpPr>
          <p:nvPr>
            <p:ph type="pic" sz="quarter" idx="16" hasCustomPrompt="1"/>
          </p:nvPr>
        </p:nvSpPr>
        <p:spPr>
          <a:xfrm>
            <a:off x="0" y="1"/>
            <a:ext cx="12192000" cy="4591025"/>
          </a:xfrm>
          <a:blipFill dpi="0" rotWithShape="1">
            <a:blip r:embed="rId2">
              <a:alphaModFix amt="70000"/>
            </a:blip>
            <a:srcRect/>
            <a:stretch>
              <a:fillRect/>
            </a:stretch>
          </a:blipFill>
        </p:spPr>
        <p:txBody>
          <a:bodyPr/>
          <a:lstStyle>
            <a:lvl1pPr marL="0" indent="0">
              <a:buNone/>
              <a:defRPr/>
            </a:lvl1pPr>
          </a:lstStyle>
          <a:p>
            <a:r>
              <a:rPr lang="en-US" dirty="0"/>
              <a:t> </a:t>
            </a:r>
          </a:p>
        </p:txBody>
      </p:sp>
      <p:grpSp>
        <p:nvGrpSpPr>
          <p:cNvPr id="9" name="Group 8">
            <a:extLst>
              <a:ext uri="{FF2B5EF4-FFF2-40B4-BE49-F238E27FC236}">
                <a16:creationId xmlns:a16="http://schemas.microsoft.com/office/drawing/2014/main" id="{7A6CD91D-B3A8-3626-F189-B9F77A315DD9}"/>
              </a:ext>
              <a:ext uri="{C183D7F6-B498-43B3-948B-1728B52AA6E4}">
                <adec:decorative xmlns:adec="http://schemas.microsoft.com/office/drawing/2017/decorative" val="1"/>
              </a:ext>
            </a:extLst>
          </p:cNvPr>
          <p:cNvGrpSpPr/>
          <p:nvPr/>
        </p:nvGrpSpPr>
        <p:grpSpPr>
          <a:xfrm rot="10800000">
            <a:off x="0" y="4591027"/>
            <a:ext cx="12198096" cy="123363"/>
            <a:chOff x="-5025" y="6737718"/>
            <a:chExt cx="12207200" cy="123363"/>
          </a:xfrm>
        </p:grpSpPr>
        <p:sp>
          <p:nvSpPr>
            <p:cNvPr id="10" name="Rectangle 9">
              <a:extLst>
                <a:ext uri="{FF2B5EF4-FFF2-40B4-BE49-F238E27FC236}">
                  <a16:creationId xmlns:a16="http://schemas.microsoft.com/office/drawing/2014/main" id="{6869147E-E51A-3B94-6CD8-EE629F879704}"/>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CD771F-7FFC-BCEC-B388-8883BD9CBC61}"/>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257800" y="4956312"/>
            <a:ext cx="6309360" cy="1420235"/>
          </a:xfrm>
        </p:spPr>
        <p:txBody>
          <a:bodyPr>
            <a:norm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AEEF7F6-ECFE-4473-B3E9-C91BE833927A}" type="datetimeFigureOut">
              <a:rPr lang="en-US" smtClean="0"/>
              <a:t>4/30/2026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93315113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4093596"/>
            <a:ext cx="2953618" cy="2007912"/>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2" name="Picture Placeholder 11">
            <a:extLst>
              <a:ext uri="{FF2B5EF4-FFF2-40B4-BE49-F238E27FC236}">
                <a16:creationId xmlns:a16="http://schemas.microsoft.com/office/drawing/2014/main" id="{B8FB154D-4A60-735B-FA5C-F17F96D0F7DD}"/>
              </a:ext>
            </a:extLst>
          </p:cNvPr>
          <p:cNvSpPr>
            <a:spLocks noGrp="1"/>
          </p:cNvSpPr>
          <p:nvPr>
            <p:ph type="pic" sz="quarter" idx="15" hasCustomPrompt="1"/>
          </p:nvPr>
        </p:nvSpPr>
        <p:spPr>
          <a:xfrm>
            <a:off x="0" y="0"/>
            <a:ext cx="12192000" cy="3700807"/>
          </a:xfrm>
          <a:blipFill dpi="0" rotWithShape="1">
            <a:blip r:embed="rId2">
              <a:alphaModFix amt="7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68555" y="4093596"/>
            <a:ext cx="7298605" cy="2289578"/>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3BD91724-58CE-FA68-1E24-9CD57621C129}"/>
              </a:ext>
            </a:extLst>
          </p:cNvPr>
          <p:cNvSpPr>
            <a:spLocks noGrp="1"/>
          </p:cNvSpPr>
          <p:nvPr>
            <p:ph type="ftr" sz="quarter" idx="17"/>
          </p:nvPr>
        </p:nvSpPr>
        <p:spPr/>
        <p:txBody>
          <a:bodyPr/>
          <a:lstStyle/>
          <a:p>
            <a:endParaRPr lang="en-US"/>
          </a:p>
        </p:txBody>
      </p:sp>
      <p:sp>
        <p:nvSpPr>
          <p:cNvPr id="13" name="Date Placeholder 12">
            <a:extLst>
              <a:ext uri="{FF2B5EF4-FFF2-40B4-BE49-F238E27FC236}">
                <a16:creationId xmlns:a16="http://schemas.microsoft.com/office/drawing/2014/main" id="{9AA293A1-7F80-90D9-D8FF-27238ADD7956}"/>
              </a:ext>
            </a:extLst>
          </p:cNvPr>
          <p:cNvSpPr>
            <a:spLocks noGrp="1"/>
          </p:cNvSpPr>
          <p:nvPr>
            <p:ph type="dt" sz="half" idx="16"/>
          </p:nvPr>
        </p:nvSpPr>
        <p:spPr/>
        <p:txBody>
          <a:bodyPr/>
          <a:lstStyle/>
          <a:p>
            <a:fld id="{3AEEF7F6-ECFE-4473-B3E9-C91BE833927A}" type="datetimeFigureOut">
              <a:rPr lang="en-US" smtClean="0"/>
              <a:t>4/30/2026</a:t>
            </a:fld>
            <a:endParaRPr lang="en-US"/>
          </a:p>
        </p:txBody>
      </p:sp>
      <p:sp>
        <p:nvSpPr>
          <p:cNvPr id="15" name="Slide Number Placeholder 14">
            <a:extLst>
              <a:ext uri="{FF2B5EF4-FFF2-40B4-BE49-F238E27FC236}">
                <a16:creationId xmlns:a16="http://schemas.microsoft.com/office/drawing/2014/main" id="{3B9AC797-2D9B-C7AC-550D-157FEDA3800D}"/>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416469467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0333CDCF-1D03-5851-5ADE-6C229D9C93F1}"/>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2" name="Rectangle 11">
              <a:extLst>
                <a:ext uri="{FF2B5EF4-FFF2-40B4-BE49-F238E27FC236}">
                  <a16:creationId xmlns:a16="http://schemas.microsoft.com/office/drawing/2014/main" id="{436CADBC-4985-70E0-56BE-1C8385BBCBD0}"/>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1B3299-F1D4-88B7-5B22-7D623606691F}"/>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87978"/>
            <a:ext cx="10954512" cy="969264"/>
          </a:xfrm>
        </p:spPr>
        <p:txBody>
          <a:bodyPr anchor="ctr"/>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65C3B04B-96C8-DA90-9593-3508CE34B4EE}"/>
              </a:ext>
            </a:extLst>
          </p:cNvPr>
          <p:cNvSpPr>
            <a:spLocks noGrp="1"/>
          </p:cNvSpPr>
          <p:nvPr>
            <p:ph type="pic" sz="quarter" idx="15" hasCustomPrompt="1"/>
          </p:nvPr>
        </p:nvSpPr>
        <p:spPr>
          <a:xfrm>
            <a:off x="612648" y="1801367"/>
            <a:ext cx="6550152" cy="4489704"/>
          </a:xfrm>
          <a:blipFill dpi="0" rotWithShape="1">
            <a:blip r:embed="rId2">
              <a:alphaModFix amt="7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848600" y="1801367"/>
            <a:ext cx="3718561" cy="448970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2E02B3BF-7794-675C-7382-345519B43BE3}"/>
              </a:ext>
            </a:extLst>
          </p:cNvPr>
          <p:cNvSpPr>
            <a:spLocks noGrp="1"/>
          </p:cNvSpPr>
          <p:nvPr>
            <p:ph type="ftr" sz="quarter" idx="17"/>
          </p:nvPr>
        </p:nvSpPr>
        <p:spPr/>
        <p:txBody>
          <a:bodyPr/>
          <a:lstStyle/>
          <a:p>
            <a:endParaRPr lang="en-US"/>
          </a:p>
        </p:txBody>
      </p:sp>
      <p:sp>
        <p:nvSpPr>
          <p:cNvPr id="3" name="Date Placeholder 2">
            <a:extLst>
              <a:ext uri="{FF2B5EF4-FFF2-40B4-BE49-F238E27FC236}">
                <a16:creationId xmlns:a16="http://schemas.microsoft.com/office/drawing/2014/main" id="{08303468-1991-7CCF-2C67-0B5A3850BAD1}"/>
              </a:ext>
            </a:extLst>
          </p:cNvPr>
          <p:cNvSpPr>
            <a:spLocks noGrp="1"/>
          </p:cNvSpPr>
          <p:nvPr>
            <p:ph type="dt" sz="half" idx="16"/>
          </p:nvPr>
        </p:nvSpPr>
        <p:spPr/>
        <p:txBody>
          <a:bodyPr/>
          <a:lstStyle/>
          <a:p>
            <a:fld id="{3AEEF7F6-ECFE-4473-B3E9-C91BE833927A}" type="datetimeFigureOut">
              <a:rPr lang="en-US" smtClean="0"/>
              <a:t>4/30/2026</a:t>
            </a:fld>
            <a:endParaRPr lang="en-US"/>
          </a:p>
        </p:txBody>
      </p:sp>
      <p:sp>
        <p:nvSpPr>
          <p:cNvPr id="10" name="Slide Number Placeholder 9">
            <a:extLst>
              <a:ext uri="{FF2B5EF4-FFF2-40B4-BE49-F238E27FC236}">
                <a16:creationId xmlns:a16="http://schemas.microsoft.com/office/drawing/2014/main" id="{5AF75D71-C32E-4EF6-2C8E-B5F29DBF4D14}"/>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41003289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F6287667-A4F8-6B7A-7C1E-415768F3B3AA}"/>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9" name="Rectangle 8">
              <a:extLst>
                <a:ext uri="{FF2B5EF4-FFF2-40B4-BE49-F238E27FC236}">
                  <a16:creationId xmlns:a16="http://schemas.microsoft.com/office/drawing/2014/main" id="{860F260A-40A1-ED4C-F5A8-F915D3BDB7F5}"/>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79CD2C2-2541-1223-03B1-97955C134718}"/>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4669536" cy="1453896"/>
          </a:xfrm>
        </p:spPr>
        <p:txBody>
          <a:bodyPr anchor="t"/>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15A7BF66-FFF1-E318-9AFE-331E011D59C1}"/>
              </a:ext>
            </a:extLst>
          </p:cNvPr>
          <p:cNvSpPr>
            <a:spLocks noGrp="1"/>
          </p:cNvSpPr>
          <p:nvPr>
            <p:ph type="pic" sz="quarter" idx="15" hasCustomPrompt="1"/>
          </p:nvPr>
        </p:nvSpPr>
        <p:spPr>
          <a:xfrm>
            <a:off x="612648" y="2293938"/>
            <a:ext cx="4669536" cy="4024566"/>
          </a:xfrm>
          <a:blipFill dpi="0" rotWithShape="1">
            <a:blip r:embed="rId2">
              <a:alphaModFix amt="7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02919"/>
            <a:ext cx="5471160" cy="58155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10">
            <a:extLst>
              <a:ext uri="{FF2B5EF4-FFF2-40B4-BE49-F238E27FC236}">
                <a16:creationId xmlns:a16="http://schemas.microsoft.com/office/drawing/2014/main" id="{F3134235-8D6E-735A-EBA0-BA533F60F020}"/>
              </a:ext>
            </a:extLst>
          </p:cNvPr>
          <p:cNvSpPr>
            <a:spLocks noGrp="1"/>
          </p:cNvSpPr>
          <p:nvPr>
            <p:ph type="ftr" sz="quarter" idx="17"/>
          </p:nvPr>
        </p:nvSpPr>
        <p:spPr/>
        <p:txBody>
          <a:bodyPr/>
          <a:lstStyle/>
          <a:p>
            <a:endParaRPr lang="en-US"/>
          </a:p>
        </p:txBody>
      </p:sp>
      <p:sp>
        <p:nvSpPr>
          <p:cNvPr id="10" name="Date Placeholder 9">
            <a:extLst>
              <a:ext uri="{FF2B5EF4-FFF2-40B4-BE49-F238E27FC236}">
                <a16:creationId xmlns:a16="http://schemas.microsoft.com/office/drawing/2014/main" id="{9D2F68ED-5552-E109-B7F4-671217CABF2D}"/>
              </a:ext>
            </a:extLst>
          </p:cNvPr>
          <p:cNvSpPr>
            <a:spLocks noGrp="1"/>
          </p:cNvSpPr>
          <p:nvPr>
            <p:ph type="dt" sz="half" idx="16"/>
          </p:nvPr>
        </p:nvSpPr>
        <p:spPr/>
        <p:txBody>
          <a:bodyPr/>
          <a:lstStyle/>
          <a:p>
            <a:fld id="{3AEEF7F6-ECFE-4473-B3E9-C91BE833927A}" type="datetimeFigureOut">
              <a:rPr lang="en-US" smtClean="0"/>
              <a:t>4/30/2026</a:t>
            </a:fld>
            <a:endParaRPr lang="en-US"/>
          </a:p>
        </p:txBody>
      </p:sp>
      <p:sp>
        <p:nvSpPr>
          <p:cNvPr id="12" name="Slide Number Placeholder 11">
            <a:extLst>
              <a:ext uri="{FF2B5EF4-FFF2-40B4-BE49-F238E27FC236}">
                <a16:creationId xmlns:a16="http://schemas.microsoft.com/office/drawing/2014/main" id="{573B9B49-4584-CFEF-738F-BE68D009CEA3}"/>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70059548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53C02DA-0C9D-12C9-42BB-CC4820B41CF2}"/>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0" name="Rectangle 9">
              <a:extLst>
                <a:ext uri="{FF2B5EF4-FFF2-40B4-BE49-F238E27FC236}">
                  <a16:creationId xmlns:a16="http://schemas.microsoft.com/office/drawing/2014/main" id="{43680A20-A590-D755-5AA0-BAF1B1402907}"/>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6CA06CF-7B14-32D2-2412-3434710512EF}"/>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3645980" cy="1453896"/>
          </a:xfrm>
        </p:spPr>
        <p:txBody>
          <a:bodyPr anchor="t"/>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15A7BF66-FFF1-E318-9AFE-331E011D59C1}"/>
              </a:ext>
            </a:extLst>
          </p:cNvPr>
          <p:cNvSpPr>
            <a:spLocks noGrp="1"/>
          </p:cNvSpPr>
          <p:nvPr>
            <p:ph type="pic" sz="quarter" idx="15" hasCustomPrompt="1"/>
          </p:nvPr>
        </p:nvSpPr>
        <p:spPr>
          <a:xfrm>
            <a:off x="612648" y="2293938"/>
            <a:ext cx="3645980" cy="4024565"/>
          </a:xfrm>
          <a:blipFill dpi="0" rotWithShape="1">
            <a:blip r:embed="rId2">
              <a:alphaModFix amt="7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212227" y="502919"/>
            <a:ext cx="6354933" cy="58155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Footer Placeholder 11">
            <a:extLst>
              <a:ext uri="{FF2B5EF4-FFF2-40B4-BE49-F238E27FC236}">
                <a16:creationId xmlns:a16="http://schemas.microsoft.com/office/drawing/2014/main" id="{0BFB2EA8-AADE-E8CD-890F-EA9F9968B253}"/>
              </a:ext>
            </a:extLst>
          </p:cNvPr>
          <p:cNvSpPr>
            <a:spLocks noGrp="1"/>
          </p:cNvSpPr>
          <p:nvPr>
            <p:ph type="ftr" sz="quarter" idx="17"/>
          </p:nvPr>
        </p:nvSpPr>
        <p:spPr/>
        <p:txBody>
          <a:bodyPr/>
          <a:lstStyle/>
          <a:p>
            <a:endParaRPr lang="en-US"/>
          </a:p>
        </p:txBody>
      </p:sp>
      <p:sp>
        <p:nvSpPr>
          <p:cNvPr id="3" name="Date Placeholder 2">
            <a:extLst>
              <a:ext uri="{FF2B5EF4-FFF2-40B4-BE49-F238E27FC236}">
                <a16:creationId xmlns:a16="http://schemas.microsoft.com/office/drawing/2014/main" id="{FB8772B0-B493-B608-E389-35329DEF2016}"/>
              </a:ext>
            </a:extLst>
          </p:cNvPr>
          <p:cNvSpPr>
            <a:spLocks noGrp="1"/>
          </p:cNvSpPr>
          <p:nvPr>
            <p:ph type="dt" sz="half" idx="16"/>
          </p:nvPr>
        </p:nvSpPr>
        <p:spPr/>
        <p:txBody>
          <a:bodyPr/>
          <a:lstStyle/>
          <a:p>
            <a:fld id="{3AEEF7F6-ECFE-4473-B3E9-C91BE833927A}" type="datetimeFigureOut">
              <a:rPr lang="en-US" smtClean="0"/>
              <a:t>4/30/2026</a:t>
            </a:fld>
            <a:endParaRPr lang="en-US"/>
          </a:p>
        </p:txBody>
      </p:sp>
      <p:sp>
        <p:nvSpPr>
          <p:cNvPr id="13" name="Slide Number Placeholder 12">
            <a:extLst>
              <a:ext uri="{FF2B5EF4-FFF2-40B4-BE49-F238E27FC236}">
                <a16:creationId xmlns:a16="http://schemas.microsoft.com/office/drawing/2014/main" id="{D854D38F-A697-A216-CCCB-0C1A9DCBD2FC}"/>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24665539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1"/>
      </p:bgRef>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0B93BC13-F3D8-0BDA-D1BF-7B8E455AC066}"/>
              </a:ext>
            </a:extLst>
          </p:cNvPr>
          <p:cNvSpPr/>
          <p:nvPr/>
        </p:nvSpPr>
        <p:spPr>
          <a:xfrm>
            <a:off x="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27362B5B-CACD-7203-74DE-7B0BBF7D69CE}"/>
              </a:ext>
            </a:extLst>
          </p:cNvPr>
          <p:cNvGrpSpPr/>
          <p:nvPr/>
        </p:nvGrpSpPr>
        <p:grpSpPr>
          <a:xfrm>
            <a:off x="-22276" y="-6922"/>
            <a:ext cx="12214276" cy="6869101"/>
            <a:chOff x="-22276" y="-6922"/>
            <a:chExt cx="12214276" cy="6869101"/>
          </a:xfrm>
        </p:grpSpPr>
        <p:sp>
          <p:nvSpPr>
            <p:cNvPr id="9" name="Rectangle 8">
              <a:extLst>
                <a:ext uri="{FF2B5EF4-FFF2-40B4-BE49-F238E27FC236}">
                  <a16:creationId xmlns:a16="http://schemas.microsoft.com/office/drawing/2014/main" id="{7D6A753B-AD01-7A7A-4F2D-C75592EC67B9}"/>
                </a:ext>
              </a:extLst>
            </p:cNvPr>
            <p:cNvSpPr/>
            <p:nvPr/>
          </p:nvSpPr>
          <p:spPr>
            <a:xfrm rot="5400000">
              <a:off x="2655863" y="-2678137"/>
              <a:ext cx="6857999" cy="12214275"/>
            </a:xfrm>
            <a:prstGeom prst="rect">
              <a:avLst/>
            </a:prstGeom>
            <a:gradFill>
              <a:gsLst>
                <a:gs pos="0">
                  <a:schemeClr val="accent2"/>
                </a:gs>
                <a:gs pos="93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0" name="Rectangle 9">
              <a:extLst>
                <a:ext uri="{FF2B5EF4-FFF2-40B4-BE49-F238E27FC236}">
                  <a16:creationId xmlns:a16="http://schemas.microsoft.com/office/drawing/2014/main" id="{33E82525-BA9A-AA08-8DF0-B77178C6BC45}"/>
                </a:ext>
              </a:extLst>
            </p:cNvPr>
            <p:cNvSpPr/>
            <p:nvPr/>
          </p:nvSpPr>
          <p:spPr>
            <a:xfrm rot="16200000">
              <a:off x="3197276" y="-2132545"/>
              <a:ext cx="6850175" cy="11139273"/>
            </a:xfrm>
            <a:prstGeom prst="rect">
              <a:avLst/>
            </a:prstGeom>
            <a:gradFill flip="none" rotWithShape="1">
              <a:gsLst>
                <a:gs pos="0">
                  <a:schemeClr val="accent5">
                    <a:lumMod val="75000"/>
                  </a:schemeClr>
                </a:gs>
                <a:gs pos="32000">
                  <a:schemeClr val="accent5">
                    <a:alpha val="0"/>
                  </a:schemeClr>
                </a:gs>
              </a:gsLst>
              <a:lin ang="19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1" name="Rectangle 10">
              <a:extLst>
                <a:ext uri="{FF2B5EF4-FFF2-40B4-BE49-F238E27FC236}">
                  <a16:creationId xmlns:a16="http://schemas.microsoft.com/office/drawing/2014/main" id="{0A4B5202-8712-82B4-1B42-E7E4336E8698}"/>
                </a:ext>
              </a:extLst>
            </p:cNvPr>
            <p:cNvSpPr/>
            <p:nvPr/>
          </p:nvSpPr>
          <p:spPr>
            <a:xfrm flipH="1">
              <a:off x="-22276" y="-6922"/>
              <a:ext cx="3849318" cy="6864922"/>
            </a:xfrm>
            <a:prstGeom prst="rect">
              <a:avLst/>
            </a:prstGeom>
            <a:gradFill>
              <a:gsLst>
                <a:gs pos="0">
                  <a:schemeClr val="accent5">
                    <a:lumMod val="75000"/>
                  </a:schemeClr>
                </a:gs>
                <a:gs pos="48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2" name="Rectangle 11">
              <a:extLst>
                <a:ext uri="{FF2B5EF4-FFF2-40B4-BE49-F238E27FC236}">
                  <a16:creationId xmlns:a16="http://schemas.microsoft.com/office/drawing/2014/main" id="{D95172D8-9117-7FB7-2347-567B5663C510}"/>
                </a:ext>
                <a:ext uri="{C183D7F6-B498-43B3-948B-1728B52AA6E4}">
                  <adec:decorative xmlns:adec="http://schemas.microsoft.com/office/drawing/2017/decorative" val="1"/>
                </a:ext>
              </a:extLst>
            </p:cNvPr>
            <p:cNvSpPr/>
            <p:nvPr/>
          </p:nvSpPr>
          <p:spPr>
            <a:xfrm rot="5400000">
              <a:off x="6189691" y="-743112"/>
              <a:ext cx="5263375" cy="6741243"/>
            </a:xfrm>
            <a:prstGeom prst="rect">
              <a:avLst/>
            </a:prstGeom>
            <a:gradFill flip="none" rotWithShape="1">
              <a:gsLst>
                <a:gs pos="2000">
                  <a:schemeClr val="accent5">
                    <a:lumMod val="60000"/>
                    <a:lumOff val="40000"/>
                    <a:alpha val="68000"/>
                  </a:schemeClr>
                </a:gs>
                <a:gs pos="48000">
                  <a:schemeClr val="accent5">
                    <a:lumMod val="60000"/>
                    <a:lumOff val="40000"/>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grpSp>
      <p:sp>
        <p:nvSpPr>
          <p:cNvPr id="2" name="Title 1">
            <a:extLst>
              <a:ext uri="{FF2B5EF4-FFF2-40B4-BE49-F238E27FC236}">
                <a16:creationId xmlns:a16="http://schemas.microsoft.com/office/drawing/2014/main" id="{A13BB35F-4BB0-2BB5-FD14-127AFB001957}"/>
              </a:ext>
            </a:extLst>
          </p:cNvPr>
          <p:cNvSpPr>
            <a:spLocks noGrp="1"/>
          </p:cNvSpPr>
          <p:nvPr>
            <p:ph type="title"/>
          </p:nvPr>
        </p:nvSpPr>
        <p:spPr>
          <a:xfrm>
            <a:off x="1143000" y="4928616"/>
            <a:ext cx="9912096" cy="1545336"/>
          </a:xfrm>
        </p:spPr>
        <p:txBody>
          <a:bodyPr anchor="t">
            <a:normAutofit/>
          </a:bodyPr>
          <a:lstStyle>
            <a:lvl1pPr algn="ctr">
              <a:lnSpc>
                <a:spcPct val="120000"/>
              </a:lnSpc>
              <a:defRPr sz="2800">
                <a:solidFill>
                  <a:schemeClr val="tx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887C9CAD-F25A-225B-E7BA-4503FD713A44}"/>
              </a:ext>
            </a:extLst>
          </p:cNvPr>
          <p:cNvSpPr>
            <a:spLocks noGrp="1"/>
          </p:cNvSpPr>
          <p:nvPr>
            <p:ph sz="quarter" idx="13" hasCustomPrompt="1"/>
          </p:nvPr>
        </p:nvSpPr>
        <p:spPr>
          <a:xfrm>
            <a:off x="530352" y="978408"/>
            <a:ext cx="11137392" cy="4114800"/>
          </a:xfrm>
        </p:spPr>
        <p:txBody>
          <a:bodyPr anchor="b">
            <a:normAutofit/>
          </a:bodyPr>
          <a:lstStyle>
            <a:lvl1pPr marL="0" indent="0" algn="ctr">
              <a:lnSpc>
                <a:spcPct val="90000"/>
              </a:lnSpc>
              <a:buNone/>
              <a:defRPr sz="27800" b="1">
                <a:solidFill>
                  <a:schemeClr val="tx1"/>
                </a:solidFill>
              </a:defRPr>
            </a:lvl1pPr>
          </a:lstStyle>
          <a:p>
            <a:pPr lvl="0"/>
            <a:r>
              <a:rPr lang="en-US" dirty="0"/>
              <a:t>##%</a:t>
            </a:r>
          </a:p>
        </p:txBody>
      </p:sp>
      <p:sp>
        <p:nvSpPr>
          <p:cNvPr id="3" name="Footer Placeholder 2">
            <a:extLst>
              <a:ext uri="{FF2B5EF4-FFF2-40B4-BE49-F238E27FC236}">
                <a16:creationId xmlns:a16="http://schemas.microsoft.com/office/drawing/2014/main" id="{31932224-E515-4E44-2832-0D5E94847CF7}"/>
              </a:ext>
            </a:extLst>
          </p:cNvPr>
          <p:cNvSpPr>
            <a:spLocks noGrp="1"/>
          </p:cNvSpPr>
          <p:nvPr>
            <p:ph type="ftr" sz="quarter" idx="10"/>
          </p:nvPr>
        </p:nvSpPr>
        <p:spPr/>
        <p:txBody>
          <a:bodyPr/>
          <a:lstStyle>
            <a:lvl1pPr>
              <a:defRPr>
                <a:solidFill>
                  <a:schemeClr val="tx1"/>
                </a:solidFill>
              </a:defRPr>
            </a:lvl1pPr>
          </a:lstStyle>
          <a:p>
            <a:endParaRPr lang="en-US"/>
          </a:p>
        </p:txBody>
      </p:sp>
      <p:sp>
        <p:nvSpPr>
          <p:cNvPr id="4" name="Date Placeholder 3">
            <a:extLst>
              <a:ext uri="{FF2B5EF4-FFF2-40B4-BE49-F238E27FC236}">
                <a16:creationId xmlns:a16="http://schemas.microsoft.com/office/drawing/2014/main" id="{9E371D16-7052-CB51-10DB-659F8F77B25F}"/>
              </a:ext>
            </a:extLst>
          </p:cNvPr>
          <p:cNvSpPr>
            <a:spLocks noGrp="1"/>
          </p:cNvSpPr>
          <p:nvPr>
            <p:ph type="dt" sz="half" idx="11"/>
          </p:nvPr>
        </p:nvSpPr>
        <p:spPr/>
        <p:txBody>
          <a:bodyPr/>
          <a:lstStyle>
            <a:lvl1pPr>
              <a:defRPr>
                <a:solidFill>
                  <a:schemeClr val="tx1"/>
                </a:solidFill>
              </a:defRPr>
            </a:lvl1pPr>
          </a:lstStyle>
          <a:p>
            <a:fld id="{3AEEF7F6-ECFE-4473-B3E9-C91BE833927A}" type="datetimeFigureOut">
              <a:rPr lang="en-US" smtClean="0"/>
              <a:t>4/30/2026</a:t>
            </a:fld>
            <a:endParaRPr lang="en-US"/>
          </a:p>
        </p:txBody>
      </p:sp>
      <p:sp>
        <p:nvSpPr>
          <p:cNvPr id="5" name="Slide Number Placeholder 4">
            <a:extLst>
              <a:ext uri="{FF2B5EF4-FFF2-40B4-BE49-F238E27FC236}">
                <a16:creationId xmlns:a16="http://schemas.microsoft.com/office/drawing/2014/main" id="{85B132CC-C4B7-E2AF-5520-00C69FF37620}"/>
              </a:ext>
            </a:extLst>
          </p:cNvPr>
          <p:cNvSpPr>
            <a:spLocks noGrp="1"/>
          </p:cNvSpPr>
          <p:nvPr>
            <p:ph type="sldNum" sz="quarter" idx="12"/>
          </p:nvPr>
        </p:nvSpPr>
        <p:spPr/>
        <p:txBody>
          <a:bodyPr/>
          <a:lstStyle>
            <a:lvl1pPr>
              <a:defRPr>
                <a:solidFill>
                  <a:schemeClr val="tx1"/>
                </a:solidFill>
              </a:defRPr>
            </a:lvl1pPr>
          </a:lstStyle>
          <a:p>
            <a:fld id="{5DAD859A-2C66-45B9-9A71-3CF205EC2D4A}" type="slidenum">
              <a:rPr lang="en-US" smtClean="0"/>
              <a:t>‹#›</a:t>
            </a:fld>
            <a:endParaRPr lang="en-US"/>
          </a:p>
        </p:txBody>
      </p:sp>
    </p:spTree>
    <p:extLst>
      <p:ext uri="{BB962C8B-B14F-4D97-AF65-F5344CB8AC3E}">
        <p14:creationId xmlns:p14="http://schemas.microsoft.com/office/powerpoint/2010/main" val="2558028803"/>
      </p:ext>
    </p:extLst>
  </p:cSld>
  <p:clrMapOvr>
    <a:overrideClrMapping bg1="dk1" tx1="lt1" bg2="dk2" tx2="lt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B35F-4BB0-2BB5-FD14-127AFB001957}"/>
              </a:ext>
            </a:extLst>
          </p:cNvPr>
          <p:cNvSpPr>
            <a:spLocks noGrp="1"/>
          </p:cNvSpPr>
          <p:nvPr>
            <p:ph type="title"/>
          </p:nvPr>
        </p:nvSpPr>
        <p:spPr>
          <a:xfrm>
            <a:off x="612648" y="4718304"/>
            <a:ext cx="6281928" cy="1353312"/>
          </a:xfrm>
        </p:spPr>
        <p:txBody>
          <a:bodyPr vert="horz" lIns="91440" tIns="45720" rIns="91440" bIns="45720" rtlCol="0" anchor="t">
            <a:normAutofit/>
          </a:bodyPr>
          <a:lstStyle>
            <a:lvl1pPr>
              <a:lnSpc>
                <a:spcPct val="120000"/>
              </a:lnSpc>
              <a:defRPr lang="en-US" sz="2800" dirty="0"/>
            </a:lvl1pPr>
          </a:lstStyle>
          <a:p>
            <a:pPr lvl="0"/>
            <a:r>
              <a:rPr lang="en-US"/>
              <a:t>Click to edit Master title style</a:t>
            </a:r>
            <a:endParaRPr lang="en-US" dirty="0"/>
          </a:p>
        </p:txBody>
      </p:sp>
      <p:sp>
        <p:nvSpPr>
          <p:cNvPr id="7" name="Content Placeholder 6">
            <a:extLst>
              <a:ext uri="{FF2B5EF4-FFF2-40B4-BE49-F238E27FC236}">
                <a16:creationId xmlns:a16="http://schemas.microsoft.com/office/drawing/2014/main" id="{887C9CAD-F25A-225B-E7BA-4503FD713A44}"/>
              </a:ext>
            </a:extLst>
          </p:cNvPr>
          <p:cNvSpPr>
            <a:spLocks noGrp="1"/>
          </p:cNvSpPr>
          <p:nvPr>
            <p:ph sz="quarter" idx="13" hasCustomPrompt="1"/>
          </p:nvPr>
        </p:nvSpPr>
        <p:spPr>
          <a:xfrm>
            <a:off x="521208" y="786384"/>
            <a:ext cx="11155680" cy="4334256"/>
          </a:xfrm>
        </p:spPr>
        <p:txBody>
          <a:bodyPr vert="horz" lIns="91440" tIns="45720" rIns="91440" bIns="45720" rtlCol="0" anchor="b">
            <a:normAutofit/>
          </a:bodyPr>
          <a:lstStyle>
            <a:lvl1pPr marL="0" indent="0">
              <a:buNone/>
              <a:defRPr lang="en-US" sz="27800" b="1" dirty="0">
                <a:gradFill>
                  <a:gsLst>
                    <a:gs pos="0">
                      <a:schemeClr val="accent2"/>
                    </a:gs>
                    <a:gs pos="100000">
                      <a:schemeClr val="accent5"/>
                    </a:gs>
                  </a:gsLst>
                  <a:lin ang="4200000" scaled="0"/>
                </a:gradFill>
              </a:defRPr>
            </a:lvl1pPr>
          </a:lstStyle>
          <a:p>
            <a:pPr lvl="0"/>
            <a:r>
              <a:rPr lang="en-US" dirty="0"/>
              <a:t>##%</a:t>
            </a:r>
          </a:p>
        </p:txBody>
      </p:sp>
      <p:sp>
        <p:nvSpPr>
          <p:cNvPr id="14" name="Footer Placeholder 13">
            <a:extLst>
              <a:ext uri="{FF2B5EF4-FFF2-40B4-BE49-F238E27FC236}">
                <a16:creationId xmlns:a16="http://schemas.microsoft.com/office/drawing/2014/main" id="{06AFD340-D045-A82B-779A-CCE82B04A257}"/>
              </a:ext>
            </a:extLst>
          </p:cNvPr>
          <p:cNvSpPr>
            <a:spLocks noGrp="1"/>
          </p:cNvSpPr>
          <p:nvPr>
            <p:ph type="ftr" sz="quarter" idx="15"/>
          </p:nvPr>
        </p:nvSpPr>
        <p:spPr/>
        <p:txBody>
          <a:bodyPr/>
          <a:lstStyle/>
          <a:p>
            <a:endParaRPr lang="en-US"/>
          </a:p>
        </p:txBody>
      </p:sp>
      <p:sp>
        <p:nvSpPr>
          <p:cNvPr id="6" name="Date Placeholder 5">
            <a:extLst>
              <a:ext uri="{FF2B5EF4-FFF2-40B4-BE49-F238E27FC236}">
                <a16:creationId xmlns:a16="http://schemas.microsoft.com/office/drawing/2014/main" id="{418D0173-56FC-C02C-32BA-73DB1BA380C4}"/>
              </a:ext>
            </a:extLst>
          </p:cNvPr>
          <p:cNvSpPr>
            <a:spLocks noGrp="1"/>
          </p:cNvSpPr>
          <p:nvPr>
            <p:ph type="dt" sz="half" idx="14"/>
          </p:nvPr>
        </p:nvSpPr>
        <p:spPr/>
        <p:txBody>
          <a:bodyPr/>
          <a:lstStyle/>
          <a:p>
            <a:fld id="{3AEEF7F6-ECFE-4473-B3E9-C91BE833927A}" type="datetimeFigureOut">
              <a:rPr lang="en-US" smtClean="0"/>
              <a:t>4/30/2026</a:t>
            </a:fld>
            <a:endParaRPr lang="en-US"/>
          </a:p>
        </p:txBody>
      </p:sp>
      <p:sp>
        <p:nvSpPr>
          <p:cNvPr id="15" name="Slide Number Placeholder 14">
            <a:extLst>
              <a:ext uri="{FF2B5EF4-FFF2-40B4-BE49-F238E27FC236}">
                <a16:creationId xmlns:a16="http://schemas.microsoft.com/office/drawing/2014/main" id="{1B246833-56EB-2252-BAD6-8D369F554831}"/>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4429919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Number Larg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B35F-4BB0-2BB5-FD14-127AFB001957}"/>
              </a:ext>
            </a:extLst>
          </p:cNvPr>
          <p:cNvSpPr>
            <a:spLocks noGrp="1"/>
          </p:cNvSpPr>
          <p:nvPr>
            <p:ph type="title"/>
          </p:nvPr>
        </p:nvSpPr>
        <p:spPr>
          <a:xfrm>
            <a:off x="612648" y="4983480"/>
            <a:ext cx="6281928" cy="1353312"/>
          </a:xfrm>
        </p:spPr>
        <p:txBody>
          <a:bodyPr vert="horz" lIns="91440" tIns="45720" rIns="91440" bIns="45720" rtlCol="0" anchor="b">
            <a:normAutofit/>
          </a:bodyPr>
          <a:lstStyle>
            <a:lvl1pPr>
              <a:lnSpc>
                <a:spcPct val="120000"/>
              </a:lnSpc>
              <a:defRPr lang="en-US" sz="2800" dirty="0"/>
            </a:lvl1pPr>
          </a:lstStyle>
          <a:p>
            <a:pPr lvl="0"/>
            <a:r>
              <a:rPr lang="en-US"/>
              <a:t>Click to edit Master title style</a:t>
            </a:r>
            <a:endParaRPr lang="en-US" dirty="0"/>
          </a:p>
        </p:txBody>
      </p:sp>
      <p:sp>
        <p:nvSpPr>
          <p:cNvPr id="7" name="Content Placeholder 6">
            <a:extLst>
              <a:ext uri="{FF2B5EF4-FFF2-40B4-BE49-F238E27FC236}">
                <a16:creationId xmlns:a16="http://schemas.microsoft.com/office/drawing/2014/main" id="{887C9CAD-F25A-225B-E7BA-4503FD713A44}"/>
              </a:ext>
            </a:extLst>
          </p:cNvPr>
          <p:cNvSpPr>
            <a:spLocks noGrp="1"/>
          </p:cNvSpPr>
          <p:nvPr>
            <p:ph sz="quarter" idx="13" hasCustomPrompt="1"/>
          </p:nvPr>
        </p:nvSpPr>
        <p:spPr>
          <a:xfrm>
            <a:off x="457200" y="182880"/>
            <a:ext cx="11247120" cy="4974336"/>
          </a:xfrm>
        </p:spPr>
        <p:txBody>
          <a:bodyPr vert="horz" lIns="91440" tIns="45720" rIns="91440" bIns="45720" rtlCol="0">
            <a:normAutofit/>
          </a:bodyPr>
          <a:lstStyle>
            <a:lvl1pPr marL="0" indent="0">
              <a:lnSpc>
                <a:spcPct val="90000"/>
              </a:lnSpc>
              <a:buNone/>
              <a:defRPr lang="en-US" sz="32500" b="1" dirty="0">
                <a:gradFill>
                  <a:gsLst>
                    <a:gs pos="0">
                      <a:schemeClr val="accent2"/>
                    </a:gs>
                    <a:gs pos="100000">
                      <a:schemeClr val="accent5"/>
                    </a:gs>
                  </a:gsLst>
                  <a:lin ang="4200000" scaled="0"/>
                </a:gradFill>
              </a:defRPr>
            </a:lvl1pPr>
          </a:lstStyle>
          <a:p>
            <a:pPr lvl="0"/>
            <a:r>
              <a:rPr lang="en-US" dirty="0"/>
              <a:t>##%</a:t>
            </a:r>
          </a:p>
        </p:txBody>
      </p:sp>
      <p:sp>
        <p:nvSpPr>
          <p:cNvPr id="14" name="Footer Placeholder 13">
            <a:extLst>
              <a:ext uri="{FF2B5EF4-FFF2-40B4-BE49-F238E27FC236}">
                <a16:creationId xmlns:a16="http://schemas.microsoft.com/office/drawing/2014/main" id="{06AFD340-D045-A82B-779A-CCE82B04A257}"/>
              </a:ext>
            </a:extLst>
          </p:cNvPr>
          <p:cNvSpPr>
            <a:spLocks noGrp="1"/>
          </p:cNvSpPr>
          <p:nvPr>
            <p:ph type="ftr" sz="quarter" idx="15"/>
          </p:nvPr>
        </p:nvSpPr>
        <p:spPr/>
        <p:txBody>
          <a:bodyPr/>
          <a:lstStyle/>
          <a:p>
            <a:endParaRPr lang="en-US"/>
          </a:p>
        </p:txBody>
      </p:sp>
      <p:sp>
        <p:nvSpPr>
          <p:cNvPr id="6" name="Date Placeholder 5">
            <a:extLst>
              <a:ext uri="{FF2B5EF4-FFF2-40B4-BE49-F238E27FC236}">
                <a16:creationId xmlns:a16="http://schemas.microsoft.com/office/drawing/2014/main" id="{418D0173-56FC-C02C-32BA-73DB1BA380C4}"/>
              </a:ext>
            </a:extLst>
          </p:cNvPr>
          <p:cNvSpPr>
            <a:spLocks noGrp="1"/>
          </p:cNvSpPr>
          <p:nvPr>
            <p:ph type="dt" sz="half" idx="14"/>
          </p:nvPr>
        </p:nvSpPr>
        <p:spPr/>
        <p:txBody>
          <a:bodyPr/>
          <a:lstStyle/>
          <a:p>
            <a:fld id="{3AEEF7F6-ECFE-4473-B3E9-C91BE833927A}" type="datetimeFigureOut">
              <a:rPr lang="en-US" smtClean="0"/>
              <a:t>4/30/2026</a:t>
            </a:fld>
            <a:endParaRPr lang="en-US"/>
          </a:p>
        </p:txBody>
      </p:sp>
      <p:sp>
        <p:nvSpPr>
          <p:cNvPr id="15" name="Slide Number Placeholder 14">
            <a:extLst>
              <a:ext uri="{FF2B5EF4-FFF2-40B4-BE49-F238E27FC236}">
                <a16:creationId xmlns:a16="http://schemas.microsoft.com/office/drawing/2014/main" id="{1B246833-56EB-2252-BAD6-8D369F554831}"/>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15897878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266176" cy="5605272"/>
          </a:xfrm>
        </p:spPr>
        <p:txBody>
          <a:bodyPr anchor="ctr">
            <a:normAutofit/>
          </a:bodyPr>
          <a:lstStyle>
            <a:lvl1pPr marL="0" indent="0">
              <a:lnSpc>
                <a:spcPct val="100000"/>
              </a:lnSpc>
              <a:buNone/>
              <a:defRPr sz="5400" b="1">
                <a:gradFill>
                  <a:gsLst>
                    <a:gs pos="0">
                      <a:schemeClr val="accent2"/>
                    </a:gs>
                    <a:gs pos="100000">
                      <a:schemeClr val="accent5"/>
                    </a:gs>
                  </a:gsLst>
                  <a:lin ang="0" scaled="0"/>
                </a:gradFill>
              </a:defRPr>
            </a:lvl1pPr>
            <a:lvl2pPr marL="228600" indent="0">
              <a:lnSpc>
                <a:spcPct val="100000"/>
              </a:lnSpc>
              <a:buNone/>
              <a:defRPr sz="4800" b="1">
                <a:gradFill>
                  <a:gsLst>
                    <a:gs pos="0">
                      <a:schemeClr val="accent2"/>
                    </a:gs>
                    <a:gs pos="100000">
                      <a:schemeClr val="accent5"/>
                    </a:gs>
                  </a:gsLst>
                  <a:lin ang="0" scaled="0"/>
                </a:gradFill>
              </a:defRPr>
            </a:lvl2pPr>
            <a:lvl3pPr marL="457200" indent="0">
              <a:lnSpc>
                <a:spcPct val="100000"/>
              </a:lnSpc>
              <a:buNone/>
              <a:defRPr sz="4400" b="1">
                <a:gradFill>
                  <a:gsLst>
                    <a:gs pos="0">
                      <a:schemeClr val="accent2"/>
                    </a:gs>
                    <a:gs pos="100000">
                      <a:schemeClr val="accent5"/>
                    </a:gs>
                  </a:gsLst>
                  <a:lin ang="0" scaled="0"/>
                </a:gradFill>
              </a:defRPr>
            </a:lvl3pPr>
            <a:lvl4pPr marL="685800" indent="0">
              <a:lnSpc>
                <a:spcPct val="100000"/>
              </a:lnSpc>
              <a:buNone/>
              <a:defRPr sz="4000" b="1">
                <a:gradFill>
                  <a:gsLst>
                    <a:gs pos="0">
                      <a:schemeClr val="accent2"/>
                    </a:gs>
                    <a:gs pos="100000">
                      <a:schemeClr val="accent5"/>
                    </a:gs>
                  </a:gsLst>
                  <a:lin ang="0" scaled="0"/>
                </a:gradFill>
              </a:defRPr>
            </a:lvl4pPr>
            <a:lvl5pPr marL="914400" indent="0">
              <a:lnSpc>
                <a:spcPct val="100000"/>
              </a:lnSpc>
              <a:buNone/>
              <a:defRPr sz="3600" b="1">
                <a:gradFill>
                  <a:gsLst>
                    <a:gs pos="0">
                      <a:schemeClr val="accent2"/>
                    </a:gs>
                    <a:gs pos="100000">
                      <a:schemeClr val="accent5"/>
                    </a:gs>
                  </a:gsLst>
                  <a:lin ang="0" scaled="0"/>
                </a:gra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E0E9E314-CB58-F3CE-7C32-D6103621A2D5}"/>
              </a:ext>
            </a:extLst>
          </p:cNvPr>
          <p:cNvSpPr>
            <a:spLocks noGrp="1"/>
          </p:cNvSpPr>
          <p:nvPr>
            <p:ph type="ftr" sz="quarter" idx="15"/>
          </p:nvPr>
        </p:nvSpPr>
        <p:spPr/>
        <p:txBody>
          <a:bodyPr/>
          <a:lstStyle/>
          <a:p>
            <a:endParaRPr lang="en-US"/>
          </a:p>
        </p:txBody>
      </p:sp>
      <p:sp>
        <p:nvSpPr>
          <p:cNvPr id="6" name="Date Placeholder 5">
            <a:extLst>
              <a:ext uri="{FF2B5EF4-FFF2-40B4-BE49-F238E27FC236}">
                <a16:creationId xmlns:a16="http://schemas.microsoft.com/office/drawing/2014/main" id="{E9E12D21-0607-5120-F81C-6E1DA0652CFB}"/>
              </a:ext>
            </a:extLst>
          </p:cNvPr>
          <p:cNvSpPr>
            <a:spLocks noGrp="1"/>
          </p:cNvSpPr>
          <p:nvPr>
            <p:ph type="dt" sz="half" idx="14"/>
          </p:nvPr>
        </p:nvSpPr>
        <p:spPr/>
        <p:txBody>
          <a:bodyPr/>
          <a:lstStyle/>
          <a:p>
            <a:fld id="{3AEEF7F6-ECFE-4473-B3E9-C91BE833927A}" type="datetimeFigureOut">
              <a:rPr lang="en-US" smtClean="0"/>
              <a:t>4/30/2026</a:t>
            </a:fld>
            <a:endParaRPr lang="en-US"/>
          </a:p>
        </p:txBody>
      </p:sp>
      <p:sp>
        <p:nvSpPr>
          <p:cNvPr id="9" name="Slide Number Placeholder 8">
            <a:extLst>
              <a:ext uri="{FF2B5EF4-FFF2-40B4-BE49-F238E27FC236}">
                <a16:creationId xmlns:a16="http://schemas.microsoft.com/office/drawing/2014/main" id="{20A1B35F-4D88-6EA9-8D55-4133CD961AF1}"/>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21009850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Statement 2">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91C0A04-3BC7-B88E-3974-2A73D0A107E7}"/>
              </a:ext>
            </a:extLst>
          </p:cNvPr>
          <p:cNvSpPr/>
          <p:nvPr/>
        </p:nvSpPr>
        <p:spPr>
          <a:xfrm>
            <a:off x="0" y="0"/>
            <a:ext cx="12188952"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B07991EE-474F-899B-8FEF-F82B3E5BDF10}"/>
              </a:ext>
            </a:extLst>
          </p:cNvPr>
          <p:cNvGrpSpPr/>
          <p:nvPr/>
        </p:nvGrpSpPr>
        <p:grpSpPr>
          <a:xfrm>
            <a:off x="-7285" y="-6922"/>
            <a:ext cx="12199285" cy="6869101"/>
            <a:chOff x="-22275" y="-6922"/>
            <a:chExt cx="12214275" cy="6869101"/>
          </a:xfrm>
        </p:grpSpPr>
        <p:sp>
          <p:nvSpPr>
            <p:cNvPr id="8" name="Rectangle 7">
              <a:extLst>
                <a:ext uri="{FF2B5EF4-FFF2-40B4-BE49-F238E27FC236}">
                  <a16:creationId xmlns:a16="http://schemas.microsoft.com/office/drawing/2014/main" id="{19D5B255-8277-F118-03CD-8BAE19E8D68B}"/>
                </a:ext>
              </a:extLst>
            </p:cNvPr>
            <p:cNvSpPr/>
            <p:nvPr/>
          </p:nvSpPr>
          <p:spPr>
            <a:xfrm rot="5400000">
              <a:off x="2655863" y="-2678137"/>
              <a:ext cx="6857999" cy="12214275"/>
            </a:xfrm>
            <a:prstGeom prst="rect">
              <a:avLst/>
            </a:prstGeom>
            <a:gradFill>
              <a:gsLst>
                <a:gs pos="0">
                  <a:schemeClr val="accent2"/>
                </a:gs>
                <a:gs pos="93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9" name="Rectangle 8">
              <a:extLst>
                <a:ext uri="{FF2B5EF4-FFF2-40B4-BE49-F238E27FC236}">
                  <a16:creationId xmlns:a16="http://schemas.microsoft.com/office/drawing/2014/main" id="{2E8FF695-246F-077D-F2C8-36B38501750D}"/>
                </a:ext>
              </a:extLst>
            </p:cNvPr>
            <p:cNvSpPr/>
            <p:nvPr/>
          </p:nvSpPr>
          <p:spPr>
            <a:xfrm rot="16200000">
              <a:off x="3197276" y="-2132545"/>
              <a:ext cx="6850175" cy="11139273"/>
            </a:xfrm>
            <a:prstGeom prst="rect">
              <a:avLst/>
            </a:prstGeom>
            <a:gradFill flip="none" rotWithShape="1">
              <a:gsLst>
                <a:gs pos="0">
                  <a:schemeClr val="accent5">
                    <a:lumMod val="75000"/>
                  </a:schemeClr>
                </a:gs>
                <a:gs pos="32000">
                  <a:schemeClr val="accent5">
                    <a:alpha val="0"/>
                  </a:schemeClr>
                </a:gs>
              </a:gsLst>
              <a:lin ang="19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0" name="Rectangle 9">
              <a:extLst>
                <a:ext uri="{FF2B5EF4-FFF2-40B4-BE49-F238E27FC236}">
                  <a16:creationId xmlns:a16="http://schemas.microsoft.com/office/drawing/2014/main" id="{1DB72F2E-896E-2C27-7B7B-07C3BA02B78E}"/>
                </a:ext>
              </a:extLst>
            </p:cNvPr>
            <p:cNvSpPr/>
            <p:nvPr/>
          </p:nvSpPr>
          <p:spPr>
            <a:xfrm flipH="1">
              <a:off x="-14981" y="-6922"/>
              <a:ext cx="3836566" cy="6852919"/>
            </a:xfrm>
            <a:prstGeom prst="rect">
              <a:avLst/>
            </a:prstGeom>
            <a:gradFill>
              <a:gsLst>
                <a:gs pos="0">
                  <a:schemeClr val="accent5">
                    <a:lumMod val="75000"/>
                  </a:schemeClr>
                </a:gs>
                <a:gs pos="48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1" name="Rectangle 10">
              <a:extLst>
                <a:ext uri="{FF2B5EF4-FFF2-40B4-BE49-F238E27FC236}">
                  <a16:creationId xmlns:a16="http://schemas.microsoft.com/office/drawing/2014/main" id="{9522BC71-28C2-81D8-FB44-31BC493BBF50}"/>
                </a:ext>
                <a:ext uri="{C183D7F6-B498-43B3-948B-1728B52AA6E4}">
                  <adec:decorative xmlns:adec="http://schemas.microsoft.com/office/drawing/2017/decorative" val="1"/>
                </a:ext>
              </a:extLst>
            </p:cNvPr>
            <p:cNvSpPr/>
            <p:nvPr/>
          </p:nvSpPr>
          <p:spPr>
            <a:xfrm rot="5400000">
              <a:off x="6189691" y="-743112"/>
              <a:ext cx="5263375" cy="6741243"/>
            </a:xfrm>
            <a:prstGeom prst="rect">
              <a:avLst/>
            </a:prstGeom>
            <a:gradFill flip="none" rotWithShape="1">
              <a:gsLst>
                <a:gs pos="2000">
                  <a:schemeClr val="accent5">
                    <a:lumMod val="60000"/>
                    <a:lumOff val="40000"/>
                    <a:alpha val="68000"/>
                  </a:schemeClr>
                </a:gs>
                <a:gs pos="48000">
                  <a:schemeClr val="accent5">
                    <a:lumMod val="60000"/>
                    <a:lumOff val="40000"/>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grpSp>
      <p:grpSp>
        <p:nvGrpSpPr>
          <p:cNvPr id="16" name="Group 15">
            <a:extLst>
              <a:ext uri="{FF2B5EF4-FFF2-40B4-BE49-F238E27FC236}">
                <a16:creationId xmlns:a16="http://schemas.microsoft.com/office/drawing/2014/main" id="{83681088-8C72-D3AA-E951-F32AA4318F60}"/>
              </a:ext>
              <a:ext uri="{C183D7F6-B498-43B3-948B-1728B52AA6E4}">
                <adec:decorative xmlns:adec="http://schemas.microsoft.com/office/drawing/2017/decorative" val="1"/>
              </a:ext>
            </a:extLst>
          </p:cNvPr>
          <p:cNvGrpSpPr/>
          <p:nvPr/>
        </p:nvGrpSpPr>
        <p:grpSpPr>
          <a:xfrm rot="10800000">
            <a:off x="-8784" y="6739061"/>
            <a:ext cx="12207240" cy="137160"/>
            <a:chOff x="-5025" y="6737718"/>
            <a:chExt cx="12207200" cy="123363"/>
          </a:xfrm>
          <a:solidFill>
            <a:schemeClr val="tx1"/>
          </a:solidFill>
        </p:grpSpPr>
        <p:sp>
          <p:nvSpPr>
            <p:cNvPr id="17" name="Rectangle 16">
              <a:extLst>
                <a:ext uri="{FF2B5EF4-FFF2-40B4-BE49-F238E27FC236}">
                  <a16:creationId xmlns:a16="http://schemas.microsoft.com/office/drawing/2014/main" id="{923FCCF6-A9CE-8C06-A018-3526E4B210A6}"/>
                </a:ext>
              </a:extLst>
            </p:cNvPr>
            <p:cNvSpPr/>
            <p:nvPr/>
          </p:nvSpPr>
          <p:spPr>
            <a:xfrm rot="5400000" flipH="1">
              <a:off x="6036894" y="695800"/>
              <a:ext cx="123362" cy="122071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641A033-DCF1-2B2E-7479-E074B140FA8C}"/>
                </a:ext>
              </a:extLst>
            </p:cNvPr>
            <p:cNvSpPr/>
            <p:nvPr/>
          </p:nvSpPr>
          <p:spPr>
            <a:xfrm rot="16200000">
              <a:off x="9176406" y="3835311"/>
              <a:ext cx="123362" cy="59281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83F83B6E-95ED-1D70-2F6E-8299525C04B0}"/>
              </a:ext>
              <a:ext uri="{C183D7F6-B498-43B3-948B-1728B52AA6E4}">
                <adec:decorative xmlns:adec="http://schemas.microsoft.com/office/drawing/2017/decorative" val="1"/>
              </a:ext>
            </a:extLst>
          </p:cNvPr>
          <p:cNvGrpSpPr/>
          <p:nvPr/>
        </p:nvGrpSpPr>
        <p:grpSpPr>
          <a:xfrm>
            <a:off x="12068636" y="0"/>
            <a:ext cx="137160" cy="6858000"/>
            <a:chOff x="12068638" y="0"/>
            <a:chExt cx="123362" cy="6858000"/>
          </a:xfrm>
          <a:solidFill>
            <a:schemeClr val="tx1"/>
          </a:solidFill>
        </p:grpSpPr>
        <p:sp>
          <p:nvSpPr>
            <p:cNvPr id="20" name="Rectangle 19">
              <a:extLst>
                <a:ext uri="{FF2B5EF4-FFF2-40B4-BE49-F238E27FC236}">
                  <a16:creationId xmlns:a16="http://schemas.microsoft.com/office/drawing/2014/main" id="{A1F59BE4-AC2E-2AB9-FE80-40CAF77CA798}"/>
                </a:ext>
              </a:extLst>
            </p:cNvPr>
            <p:cNvSpPr/>
            <p:nvPr/>
          </p:nvSpPr>
          <p:spPr>
            <a:xfrm>
              <a:off x="12068638" y="0"/>
              <a:ext cx="12336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01C2DAC-E593-02EE-C7E4-01B9BAA443C6}"/>
                </a:ext>
              </a:extLst>
            </p:cNvPr>
            <p:cNvSpPr/>
            <p:nvPr/>
          </p:nvSpPr>
          <p:spPr>
            <a:xfrm>
              <a:off x="12068638" y="3527553"/>
              <a:ext cx="123362" cy="33304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7680960" cy="5605272"/>
          </a:xfrm>
        </p:spPr>
        <p:txBody>
          <a:bodyPr anchor="t">
            <a:normAutofit/>
          </a:bodyPr>
          <a:lstStyle>
            <a:lvl1pPr marL="0" indent="0">
              <a:lnSpc>
                <a:spcPct val="100000"/>
              </a:lnSpc>
              <a:buNone/>
              <a:defRPr sz="5600" b="1">
                <a:solidFill>
                  <a:schemeClr val="tx1"/>
                </a:solidFill>
              </a:defRPr>
            </a:lvl1pPr>
            <a:lvl2pPr marL="228600" indent="0">
              <a:lnSpc>
                <a:spcPct val="100000"/>
              </a:lnSpc>
              <a:buNone/>
              <a:defRPr sz="5600" b="1">
                <a:solidFill>
                  <a:schemeClr val="tx1"/>
                </a:solidFill>
              </a:defRPr>
            </a:lvl2pPr>
            <a:lvl3pPr marL="457200" indent="0">
              <a:lnSpc>
                <a:spcPct val="100000"/>
              </a:lnSpc>
              <a:buNone/>
              <a:defRPr sz="5600" b="1">
                <a:solidFill>
                  <a:schemeClr val="tx1"/>
                </a:solidFill>
              </a:defRPr>
            </a:lvl3pPr>
            <a:lvl4pPr marL="685800" indent="0">
              <a:lnSpc>
                <a:spcPct val="100000"/>
              </a:lnSpc>
              <a:buNone/>
              <a:defRPr sz="5600" b="1">
                <a:solidFill>
                  <a:schemeClr val="tx1"/>
                </a:solidFill>
              </a:defRPr>
            </a:lvl4pPr>
            <a:lvl5pPr marL="914400" indent="0">
              <a:lnSpc>
                <a:spcPct val="100000"/>
              </a:lnSpc>
              <a:buNone/>
              <a:defRPr sz="5600" b="1">
                <a:solidFill>
                  <a:schemeClr val="tx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Footer Placeholder 13">
            <a:extLst>
              <a:ext uri="{FF2B5EF4-FFF2-40B4-BE49-F238E27FC236}">
                <a16:creationId xmlns:a16="http://schemas.microsoft.com/office/drawing/2014/main" id="{132871A2-A450-61EB-7368-98B251F15495}"/>
              </a:ext>
            </a:extLst>
          </p:cNvPr>
          <p:cNvSpPr>
            <a:spLocks noGrp="1"/>
          </p:cNvSpPr>
          <p:nvPr>
            <p:ph type="ftr" sz="quarter" idx="15"/>
          </p:nvPr>
        </p:nvSpPr>
        <p:spPr/>
        <p:txBody>
          <a:bodyPr/>
          <a:lstStyle>
            <a:lvl1pPr>
              <a:defRPr>
                <a:solidFill>
                  <a:schemeClr val="tx1"/>
                </a:solidFill>
              </a:defRPr>
            </a:lvl1pPr>
          </a:lstStyle>
          <a:p>
            <a:endParaRPr lang="en-US"/>
          </a:p>
        </p:txBody>
      </p:sp>
      <p:sp>
        <p:nvSpPr>
          <p:cNvPr id="13" name="Date Placeholder 12">
            <a:extLst>
              <a:ext uri="{FF2B5EF4-FFF2-40B4-BE49-F238E27FC236}">
                <a16:creationId xmlns:a16="http://schemas.microsoft.com/office/drawing/2014/main" id="{7CA33720-A04E-18B6-251B-16C80085F295}"/>
              </a:ext>
            </a:extLst>
          </p:cNvPr>
          <p:cNvSpPr>
            <a:spLocks noGrp="1"/>
          </p:cNvSpPr>
          <p:nvPr>
            <p:ph type="dt" sz="half" idx="14"/>
          </p:nvPr>
        </p:nvSpPr>
        <p:spPr/>
        <p:txBody>
          <a:bodyPr/>
          <a:lstStyle>
            <a:lvl1pPr>
              <a:defRPr>
                <a:solidFill>
                  <a:schemeClr val="tx1"/>
                </a:solidFill>
              </a:defRPr>
            </a:lvl1pPr>
          </a:lstStyle>
          <a:p>
            <a:fld id="{3AEEF7F6-ECFE-4473-B3E9-C91BE833927A}" type="datetimeFigureOut">
              <a:rPr lang="en-US" smtClean="0"/>
              <a:t>4/30/2026</a:t>
            </a:fld>
            <a:endParaRPr lang="en-US"/>
          </a:p>
        </p:txBody>
      </p:sp>
      <p:sp>
        <p:nvSpPr>
          <p:cNvPr id="15" name="Slide Number Placeholder 14">
            <a:extLst>
              <a:ext uri="{FF2B5EF4-FFF2-40B4-BE49-F238E27FC236}">
                <a16:creationId xmlns:a16="http://schemas.microsoft.com/office/drawing/2014/main" id="{AC245A2E-4B49-CED7-ADDF-6624BCC88DDE}"/>
              </a:ext>
            </a:extLst>
          </p:cNvPr>
          <p:cNvSpPr>
            <a:spLocks noGrp="1"/>
          </p:cNvSpPr>
          <p:nvPr>
            <p:ph type="sldNum" sz="quarter" idx="16"/>
          </p:nvPr>
        </p:nvSpPr>
        <p:spPr/>
        <p:txBody>
          <a:bodyPr/>
          <a:lstStyle>
            <a:lvl1pPr>
              <a:defRPr>
                <a:solidFill>
                  <a:schemeClr val="tx1"/>
                </a:solidFill>
              </a:defRPr>
            </a:lvl1pPr>
          </a:lstStyle>
          <a:p>
            <a:fld id="{5DAD859A-2C66-45B9-9A71-3CF205EC2D4A}" type="slidenum">
              <a:rPr lang="en-US" smtClean="0"/>
              <a:t>‹#›</a:t>
            </a:fld>
            <a:endParaRPr lang="en-US"/>
          </a:p>
        </p:txBody>
      </p:sp>
    </p:spTree>
    <p:extLst>
      <p:ext uri="{BB962C8B-B14F-4D97-AF65-F5344CB8AC3E}">
        <p14:creationId xmlns:p14="http://schemas.microsoft.com/office/powerpoint/2010/main" val="621145701"/>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3">
    <p:bg>
      <p:bgRef idx="1001">
        <a:schemeClr val="bg1"/>
      </p:bgRef>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6323AF82-B640-17D0-AC4B-55F4EDF5C4D1}"/>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4" name="Rectangle 3">
              <a:extLst>
                <a:ext uri="{FF2B5EF4-FFF2-40B4-BE49-F238E27FC236}">
                  <a16:creationId xmlns:a16="http://schemas.microsoft.com/office/drawing/2014/main" id="{2DA5C8EA-7A6C-8AC0-78D1-F538329B41B8}"/>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FF2FAD3C-DB75-D855-489D-B09F992EA0E9}"/>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2" name="Group 21">
            <a:extLst>
              <a:ext uri="{FF2B5EF4-FFF2-40B4-BE49-F238E27FC236}">
                <a16:creationId xmlns:a16="http://schemas.microsoft.com/office/drawing/2014/main" id="{FB287CE5-00A5-FA1D-EB2D-E5CFD27420D3}"/>
              </a:ext>
              <a:ext uri="{C183D7F6-B498-43B3-948B-1728B52AA6E4}">
                <adec:decorative xmlns:adec="http://schemas.microsoft.com/office/drawing/2017/decorative" val="1"/>
              </a:ext>
            </a:extLst>
          </p:cNvPr>
          <p:cNvGrpSpPr/>
          <p:nvPr/>
        </p:nvGrpSpPr>
        <p:grpSpPr>
          <a:xfrm rot="10800000">
            <a:off x="12357" y="6746828"/>
            <a:ext cx="12188952" cy="123363"/>
            <a:chOff x="-5025" y="6737718"/>
            <a:chExt cx="12207200" cy="123363"/>
          </a:xfrm>
        </p:grpSpPr>
        <p:sp>
          <p:nvSpPr>
            <p:cNvPr id="23" name="Rectangle 22">
              <a:extLst>
                <a:ext uri="{FF2B5EF4-FFF2-40B4-BE49-F238E27FC236}">
                  <a16:creationId xmlns:a16="http://schemas.microsoft.com/office/drawing/2014/main" id="{12C43EBD-E088-A3CD-FCDE-E6ED8F87D148}"/>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D88F00F-9D01-378E-377E-26B543D2FA77}"/>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882175" y="751366"/>
            <a:ext cx="8353433" cy="5402545"/>
          </a:xfrm>
        </p:spPr>
        <p:txBody>
          <a:bodyPr anchor="ctr">
            <a:normAutofit/>
          </a:bodyPr>
          <a:lstStyle>
            <a:lvl1pPr marL="0" indent="0">
              <a:lnSpc>
                <a:spcPct val="100000"/>
              </a:lnSpc>
              <a:buNone/>
              <a:defRPr sz="4800" b="1">
                <a:gradFill>
                  <a:gsLst>
                    <a:gs pos="0">
                      <a:schemeClr val="accent5"/>
                    </a:gs>
                    <a:gs pos="90000">
                      <a:schemeClr val="accent2"/>
                    </a:gs>
                  </a:gsLst>
                  <a:lin ang="9600000" scaled="0"/>
                </a:gradFill>
              </a:defRPr>
            </a:lvl1pPr>
            <a:lvl2pPr marL="228600" indent="0">
              <a:lnSpc>
                <a:spcPct val="100000"/>
              </a:lnSpc>
              <a:buNone/>
              <a:defRPr sz="4800" b="1">
                <a:gradFill>
                  <a:gsLst>
                    <a:gs pos="0">
                      <a:schemeClr val="accent5"/>
                    </a:gs>
                    <a:gs pos="90000">
                      <a:schemeClr val="accent2"/>
                    </a:gs>
                  </a:gsLst>
                  <a:lin ang="9600000" scaled="0"/>
                </a:gradFill>
              </a:defRPr>
            </a:lvl2pPr>
            <a:lvl3pPr marL="457200" indent="0">
              <a:lnSpc>
                <a:spcPct val="100000"/>
              </a:lnSpc>
              <a:buNone/>
              <a:defRPr sz="4800" b="1">
                <a:gradFill>
                  <a:gsLst>
                    <a:gs pos="0">
                      <a:schemeClr val="accent5"/>
                    </a:gs>
                    <a:gs pos="90000">
                      <a:schemeClr val="accent2"/>
                    </a:gs>
                  </a:gsLst>
                  <a:lin ang="9600000" scaled="0"/>
                </a:gradFill>
              </a:defRPr>
            </a:lvl3pPr>
            <a:lvl4pPr marL="685800" indent="0">
              <a:lnSpc>
                <a:spcPct val="100000"/>
              </a:lnSpc>
              <a:buNone/>
              <a:defRPr sz="4800" b="1">
                <a:gradFill>
                  <a:gsLst>
                    <a:gs pos="0">
                      <a:schemeClr val="accent5"/>
                    </a:gs>
                    <a:gs pos="90000">
                      <a:schemeClr val="accent2"/>
                    </a:gs>
                  </a:gsLst>
                  <a:lin ang="9600000" scaled="0"/>
                </a:gradFill>
              </a:defRPr>
            </a:lvl4pPr>
            <a:lvl5pPr marL="914400" indent="0">
              <a:lnSpc>
                <a:spcPct val="100000"/>
              </a:lnSpc>
              <a:buNone/>
              <a:defRPr sz="4800" b="1">
                <a:gradFill>
                  <a:gsLst>
                    <a:gs pos="0">
                      <a:schemeClr val="accent5"/>
                    </a:gs>
                    <a:gs pos="90000">
                      <a:schemeClr val="accent2"/>
                    </a:gs>
                  </a:gsLst>
                  <a:lin ang="9600000" scaled="0"/>
                </a:gra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Footer Placeholder 13">
            <a:extLst>
              <a:ext uri="{FF2B5EF4-FFF2-40B4-BE49-F238E27FC236}">
                <a16:creationId xmlns:a16="http://schemas.microsoft.com/office/drawing/2014/main" id="{132871A2-A450-61EB-7368-98B251F15495}"/>
              </a:ext>
            </a:extLst>
          </p:cNvPr>
          <p:cNvSpPr>
            <a:spLocks noGrp="1"/>
          </p:cNvSpPr>
          <p:nvPr>
            <p:ph type="ftr" sz="quarter" idx="15"/>
          </p:nvPr>
        </p:nvSpPr>
        <p:spPr/>
        <p:txBody>
          <a:bodyPr/>
          <a:lstStyle/>
          <a:p>
            <a:endParaRPr lang="en-US"/>
          </a:p>
        </p:txBody>
      </p:sp>
      <p:sp>
        <p:nvSpPr>
          <p:cNvPr id="13" name="Date Placeholder 12">
            <a:extLst>
              <a:ext uri="{FF2B5EF4-FFF2-40B4-BE49-F238E27FC236}">
                <a16:creationId xmlns:a16="http://schemas.microsoft.com/office/drawing/2014/main" id="{7CA33720-A04E-18B6-251B-16C80085F295}"/>
              </a:ext>
            </a:extLst>
          </p:cNvPr>
          <p:cNvSpPr>
            <a:spLocks noGrp="1"/>
          </p:cNvSpPr>
          <p:nvPr>
            <p:ph type="dt" sz="half" idx="14"/>
          </p:nvPr>
        </p:nvSpPr>
        <p:spPr/>
        <p:txBody>
          <a:bodyPr/>
          <a:lstStyle/>
          <a:p>
            <a:fld id="{3AEEF7F6-ECFE-4473-B3E9-C91BE833927A}" type="datetimeFigureOut">
              <a:rPr lang="en-US" smtClean="0"/>
              <a:t>4/30/2026</a:t>
            </a:fld>
            <a:endParaRPr lang="en-US"/>
          </a:p>
        </p:txBody>
      </p:sp>
      <p:sp>
        <p:nvSpPr>
          <p:cNvPr id="15" name="Slide Number Placeholder 14">
            <a:extLst>
              <a:ext uri="{FF2B5EF4-FFF2-40B4-BE49-F238E27FC236}">
                <a16:creationId xmlns:a16="http://schemas.microsoft.com/office/drawing/2014/main" id="{AC245A2E-4B49-CED7-ADDF-6624BCC88DDE}"/>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3152039542"/>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F72D5-B6AC-3F01-D0B7-E4B24906CCFA}"/>
              </a:ext>
            </a:extLst>
          </p:cNvPr>
          <p:cNvSpPr>
            <a:spLocks noGrp="1"/>
          </p:cNvSpPr>
          <p:nvPr>
            <p:ph type="title" hasCustomPrompt="1"/>
          </p:nvPr>
        </p:nvSpPr>
        <p:spPr>
          <a:xfrm>
            <a:off x="1645920" y="5203004"/>
            <a:ext cx="9052560" cy="557784"/>
          </a:xfrm>
        </p:spPr>
        <p:txBody>
          <a:bodyPr anchor="ctr">
            <a:normAutofit/>
          </a:bodyPr>
          <a:lstStyle>
            <a:lvl1pPr>
              <a:lnSpc>
                <a:spcPct val="120000"/>
              </a:lnSpc>
              <a:defRPr sz="2400" b="1">
                <a:gradFill>
                  <a:gsLst>
                    <a:gs pos="0">
                      <a:schemeClr val="accent5"/>
                    </a:gs>
                    <a:gs pos="90000">
                      <a:schemeClr val="accent2"/>
                    </a:gs>
                  </a:gsLst>
                  <a:lin ang="9600000" scaled="0"/>
                </a:gradFill>
              </a:defRPr>
            </a:lvl1pPr>
          </a:lstStyle>
          <a:p>
            <a:r>
              <a:rPr lang="en-US" dirty="0"/>
              <a:t>Quote Author</a:t>
            </a:r>
          </a:p>
        </p:txBody>
      </p:sp>
      <p:sp>
        <p:nvSpPr>
          <p:cNvPr id="7" name="Content Placeholder 6">
            <a:extLst>
              <a:ext uri="{FF2B5EF4-FFF2-40B4-BE49-F238E27FC236}">
                <a16:creationId xmlns:a16="http://schemas.microsoft.com/office/drawing/2014/main" id="{20A93000-1238-849C-EADD-03910EE27D69}"/>
              </a:ext>
            </a:extLst>
          </p:cNvPr>
          <p:cNvSpPr>
            <a:spLocks noGrp="1"/>
          </p:cNvSpPr>
          <p:nvPr>
            <p:ph sz="quarter" idx="13" hasCustomPrompt="1"/>
          </p:nvPr>
        </p:nvSpPr>
        <p:spPr>
          <a:xfrm>
            <a:off x="1499616" y="1795462"/>
            <a:ext cx="9198864" cy="2871216"/>
          </a:xfrm>
        </p:spPr>
        <p:txBody>
          <a:bodyPr anchor="ctr">
            <a:normAutofit/>
          </a:bodyPr>
          <a:lstStyle>
            <a:lvl1pPr marL="137160" indent="-137160">
              <a:lnSpc>
                <a:spcPct val="100000"/>
              </a:lnSpc>
              <a:buNone/>
              <a:defRPr sz="4400"/>
            </a:lvl1pPr>
          </a:lstStyle>
          <a:p>
            <a:pPr lvl="0"/>
            <a:r>
              <a:rPr lang="en-US" dirty="0"/>
              <a:t>Click to edit Quote</a:t>
            </a:r>
          </a:p>
        </p:txBody>
      </p:sp>
      <p:sp>
        <p:nvSpPr>
          <p:cNvPr id="3" name="Footer Placeholder 2">
            <a:extLst>
              <a:ext uri="{FF2B5EF4-FFF2-40B4-BE49-F238E27FC236}">
                <a16:creationId xmlns:a16="http://schemas.microsoft.com/office/drawing/2014/main" id="{B26C0B63-D720-7E4B-EF47-C094EDA300AC}"/>
              </a:ext>
            </a:extLst>
          </p:cNvPr>
          <p:cNvSpPr>
            <a:spLocks noGrp="1"/>
          </p:cNvSpPr>
          <p:nvPr>
            <p:ph type="ftr" sz="quarter" idx="10"/>
          </p:nvPr>
        </p:nvSpPr>
        <p:spPr/>
        <p:txBody>
          <a:bodyPr/>
          <a:lstStyle/>
          <a:p>
            <a:endParaRPr lang="en-US"/>
          </a:p>
        </p:txBody>
      </p:sp>
      <p:sp>
        <p:nvSpPr>
          <p:cNvPr id="4" name="Date Placeholder 3">
            <a:extLst>
              <a:ext uri="{FF2B5EF4-FFF2-40B4-BE49-F238E27FC236}">
                <a16:creationId xmlns:a16="http://schemas.microsoft.com/office/drawing/2014/main" id="{B3091BBB-CF16-BAC6-4881-2B122B945B8A}"/>
              </a:ext>
            </a:extLst>
          </p:cNvPr>
          <p:cNvSpPr>
            <a:spLocks noGrp="1"/>
          </p:cNvSpPr>
          <p:nvPr>
            <p:ph type="dt" sz="half" idx="11"/>
          </p:nvPr>
        </p:nvSpPr>
        <p:spPr/>
        <p:txBody>
          <a:bodyPr/>
          <a:lstStyle/>
          <a:p>
            <a:fld id="{3AEEF7F6-ECFE-4473-B3E9-C91BE833927A}" type="datetimeFigureOut">
              <a:rPr lang="en-US" smtClean="0"/>
              <a:t>4/30/2026</a:t>
            </a:fld>
            <a:endParaRPr lang="en-US"/>
          </a:p>
        </p:txBody>
      </p:sp>
      <p:sp>
        <p:nvSpPr>
          <p:cNvPr id="5" name="Slide Number Placeholder 4">
            <a:extLst>
              <a:ext uri="{FF2B5EF4-FFF2-40B4-BE49-F238E27FC236}">
                <a16:creationId xmlns:a16="http://schemas.microsoft.com/office/drawing/2014/main" id="{318C42D5-A475-3C08-9471-C59B3A49C848}"/>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52878694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2">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D93FB6C-5982-EAFA-94FA-F06EABA0EC3A}"/>
              </a:ext>
            </a:extLst>
          </p:cNvPr>
          <p:cNvSpPr/>
          <p:nvPr/>
        </p:nvSpPr>
        <p:spPr>
          <a:xfrm>
            <a:off x="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48F732B-25DE-1819-DB0A-266B26703011}"/>
              </a:ext>
            </a:extLst>
          </p:cNvPr>
          <p:cNvGrpSpPr/>
          <p:nvPr/>
        </p:nvGrpSpPr>
        <p:grpSpPr>
          <a:xfrm>
            <a:off x="807326" y="778051"/>
            <a:ext cx="10577346" cy="5314435"/>
            <a:chOff x="807326" y="778051"/>
            <a:chExt cx="10577346" cy="5314435"/>
          </a:xfrm>
        </p:grpSpPr>
        <p:sp>
          <p:nvSpPr>
            <p:cNvPr id="9" name="Rectangle 8">
              <a:extLst>
                <a:ext uri="{FF2B5EF4-FFF2-40B4-BE49-F238E27FC236}">
                  <a16:creationId xmlns:a16="http://schemas.microsoft.com/office/drawing/2014/main" id="{70BBD41E-DAB9-A564-3A2B-295B7AE87C42}"/>
                </a:ext>
              </a:extLst>
            </p:cNvPr>
            <p:cNvSpPr/>
            <p:nvPr/>
          </p:nvSpPr>
          <p:spPr>
            <a:xfrm rot="5400000" flipH="1">
              <a:off x="3438786" y="-1853401"/>
              <a:ext cx="5314432" cy="10577340"/>
            </a:xfrm>
            <a:prstGeom prst="rect">
              <a:avLst/>
            </a:prstGeom>
            <a:gradFill>
              <a:gsLst>
                <a:gs pos="0">
                  <a:schemeClr val="accent2">
                    <a:alpha val="78000"/>
                  </a:schemeClr>
                </a:gs>
                <a:gs pos="93000">
                  <a:schemeClr val="accent5">
                    <a:alpha val="8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B54A4391-9FDD-C033-0A4D-647A73420405}"/>
                </a:ext>
              </a:extLst>
            </p:cNvPr>
            <p:cNvSpPr/>
            <p:nvPr/>
          </p:nvSpPr>
          <p:spPr>
            <a:xfrm rot="16200000" flipH="1">
              <a:off x="3445177" y="-1846407"/>
              <a:ext cx="5314435" cy="10563352"/>
            </a:xfrm>
            <a:prstGeom prst="rect">
              <a:avLst/>
            </a:prstGeom>
            <a:gradFill flip="none" rotWithShape="1">
              <a:gsLst>
                <a:gs pos="0">
                  <a:schemeClr val="accent5">
                    <a:alpha val="79000"/>
                  </a:schemeClr>
                </a:gs>
                <a:gs pos="32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 name="Rectangle 10">
              <a:extLst>
                <a:ext uri="{FF2B5EF4-FFF2-40B4-BE49-F238E27FC236}">
                  <a16:creationId xmlns:a16="http://schemas.microsoft.com/office/drawing/2014/main" id="{0290101F-E74A-5C0F-8CC5-E0B5E3DC0E24}"/>
                </a:ext>
              </a:extLst>
            </p:cNvPr>
            <p:cNvSpPr/>
            <p:nvPr/>
          </p:nvSpPr>
          <p:spPr>
            <a:xfrm rot="10800000">
              <a:off x="807326" y="778051"/>
              <a:ext cx="3333441" cy="5308369"/>
            </a:xfrm>
            <a:prstGeom prst="rect">
              <a:avLst/>
            </a:prstGeom>
            <a:gradFill>
              <a:gsLst>
                <a:gs pos="0">
                  <a:schemeClr val="accent5">
                    <a:lumMod val="75000"/>
                  </a:schemeClr>
                </a:gs>
                <a:gs pos="48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338E2756-2591-1046-1B67-C9DEEDDCB82E}"/>
                </a:ext>
                <a:ext uri="{C183D7F6-B498-43B3-948B-1728B52AA6E4}">
                  <adec:decorative xmlns:adec="http://schemas.microsoft.com/office/drawing/2017/decorative" val="1"/>
                </a:ext>
              </a:extLst>
            </p:cNvPr>
            <p:cNvSpPr/>
            <p:nvPr/>
          </p:nvSpPr>
          <p:spPr>
            <a:xfrm rot="5400000" flipH="1">
              <a:off x="4205050" y="-1083744"/>
              <a:ext cx="4078718" cy="10273742"/>
            </a:xfrm>
            <a:prstGeom prst="rect">
              <a:avLst/>
            </a:prstGeom>
            <a:gradFill flip="none" rotWithShape="1">
              <a:gsLst>
                <a:gs pos="2000">
                  <a:schemeClr val="accent5">
                    <a:lumMod val="60000"/>
                    <a:lumOff val="40000"/>
                    <a:alpha val="68000"/>
                  </a:schemeClr>
                </a:gs>
                <a:gs pos="26000">
                  <a:schemeClr val="accent5">
                    <a:lumMod val="60000"/>
                    <a:lumOff val="40000"/>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2" name="Title 1">
            <a:extLst>
              <a:ext uri="{FF2B5EF4-FFF2-40B4-BE49-F238E27FC236}">
                <a16:creationId xmlns:a16="http://schemas.microsoft.com/office/drawing/2014/main" id="{0DDF72D5-B6AC-3F01-D0B7-E4B24906CCFA}"/>
              </a:ext>
            </a:extLst>
          </p:cNvPr>
          <p:cNvSpPr>
            <a:spLocks noGrp="1"/>
          </p:cNvSpPr>
          <p:nvPr>
            <p:ph type="title" hasCustomPrompt="1"/>
          </p:nvPr>
        </p:nvSpPr>
        <p:spPr>
          <a:xfrm>
            <a:off x="1801368" y="5120640"/>
            <a:ext cx="8549640" cy="621792"/>
          </a:xfrm>
        </p:spPr>
        <p:txBody>
          <a:bodyPr anchor="ctr">
            <a:normAutofit/>
          </a:bodyPr>
          <a:lstStyle>
            <a:lvl1pPr>
              <a:lnSpc>
                <a:spcPct val="120000"/>
              </a:lnSpc>
              <a:defRPr sz="1800" b="1">
                <a:solidFill>
                  <a:schemeClr val="tx1"/>
                </a:solidFill>
              </a:defRPr>
            </a:lvl1pPr>
          </a:lstStyle>
          <a:p>
            <a:r>
              <a:rPr lang="en-US" dirty="0"/>
              <a:t>Quote Author</a:t>
            </a:r>
          </a:p>
        </p:txBody>
      </p:sp>
      <p:sp>
        <p:nvSpPr>
          <p:cNvPr id="7" name="Content Placeholder 6">
            <a:extLst>
              <a:ext uri="{FF2B5EF4-FFF2-40B4-BE49-F238E27FC236}">
                <a16:creationId xmlns:a16="http://schemas.microsoft.com/office/drawing/2014/main" id="{20A93000-1238-849C-EADD-03910EE27D69}"/>
              </a:ext>
            </a:extLst>
          </p:cNvPr>
          <p:cNvSpPr>
            <a:spLocks noGrp="1"/>
          </p:cNvSpPr>
          <p:nvPr>
            <p:ph sz="quarter" idx="13" hasCustomPrompt="1"/>
          </p:nvPr>
        </p:nvSpPr>
        <p:spPr>
          <a:xfrm>
            <a:off x="1655064" y="1965960"/>
            <a:ext cx="8695944" cy="2331720"/>
          </a:xfrm>
        </p:spPr>
        <p:txBody>
          <a:bodyPr anchor="ctr">
            <a:normAutofit/>
          </a:bodyPr>
          <a:lstStyle>
            <a:lvl1pPr marL="137160" indent="-137160">
              <a:lnSpc>
                <a:spcPct val="100000"/>
              </a:lnSpc>
              <a:buNone/>
              <a:defRPr sz="3800">
                <a:solidFill>
                  <a:schemeClr val="tx1"/>
                </a:solidFill>
                <a:latin typeface="+mn-lt"/>
              </a:defRPr>
            </a:lvl1pPr>
          </a:lstStyle>
          <a:p>
            <a:pPr lvl="0"/>
            <a:r>
              <a:rPr lang="en-US" dirty="0"/>
              <a:t>Click to edit Quote</a:t>
            </a:r>
          </a:p>
        </p:txBody>
      </p:sp>
      <p:sp>
        <p:nvSpPr>
          <p:cNvPr id="3" name="Footer Placeholder 2">
            <a:extLst>
              <a:ext uri="{FF2B5EF4-FFF2-40B4-BE49-F238E27FC236}">
                <a16:creationId xmlns:a16="http://schemas.microsoft.com/office/drawing/2014/main" id="{B26C0B63-D720-7E4B-EF47-C094EDA300AC}"/>
              </a:ext>
            </a:extLst>
          </p:cNvPr>
          <p:cNvSpPr>
            <a:spLocks noGrp="1"/>
          </p:cNvSpPr>
          <p:nvPr>
            <p:ph type="ftr" sz="quarter" idx="10"/>
          </p:nvPr>
        </p:nvSpPr>
        <p:spPr/>
        <p:txBody>
          <a:bodyPr/>
          <a:lstStyle>
            <a:lvl1pPr>
              <a:defRPr>
                <a:solidFill>
                  <a:schemeClr val="bg1"/>
                </a:solidFill>
              </a:defRPr>
            </a:lvl1pPr>
          </a:lstStyle>
          <a:p>
            <a:endParaRPr lang="en-US"/>
          </a:p>
        </p:txBody>
      </p:sp>
      <p:sp>
        <p:nvSpPr>
          <p:cNvPr id="4" name="Date Placeholder 3">
            <a:extLst>
              <a:ext uri="{FF2B5EF4-FFF2-40B4-BE49-F238E27FC236}">
                <a16:creationId xmlns:a16="http://schemas.microsoft.com/office/drawing/2014/main" id="{B3091BBB-CF16-BAC6-4881-2B122B945B8A}"/>
              </a:ext>
            </a:extLst>
          </p:cNvPr>
          <p:cNvSpPr>
            <a:spLocks noGrp="1"/>
          </p:cNvSpPr>
          <p:nvPr>
            <p:ph type="dt" sz="half" idx="11"/>
          </p:nvPr>
        </p:nvSpPr>
        <p:spPr/>
        <p:txBody>
          <a:bodyPr/>
          <a:lstStyle>
            <a:lvl1pPr>
              <a:defRPr>
                <a:solidFill>
                  <a:schemeClr val="bg1"/>
                </a:solidFill>
              </a:defRPr>
            </a:lvl1pPr>
          </a:lstStyle>
          <a:p>
            <a:fld id="{3AEEF7F6-ECFE-4473-B3E9-C91BE833927A}" type="datetimeFigureOut">
              <a:rPr lang="en-US" smtClean="0"/>
              <a:t>4/30/2026</a:t>
            </a:fld>
            <a:endParaRPr lang="en-US"/>
          </a:p>
        </p:txBody>
      </p:sp>
      <p:sp>
        <p:nvSpPr>
          <p:cNvPr id="5" name="Slide Number Placeholder 4">
            <a:extLst>
              <a:ext uri="{FF2B5EF4-FFF2-40B4-BE49-F238E27FC236}">
                <a16:creationId xmlns:a16="http://schemas.microsoft.com/office/drawing/2014/main" id="{318C42D5-A475-3C08-9471-C59B3A49C848}"/>
              </a:ext>
            </a:extLst>
          </p:cNvPr>
          <p:cNvSpPr>
            <a:spLocks noGrp="1"/>
          </p:cNvSpPr>
          <p:nvPr>
            <p:ph type="sldNum" sz="quarter" idx="12"/>
          </p:nvPr>
        </p:nvSpPr>
        <p:spPr/>
        <p:txBody>
          <a:bodyPr/>
          <a:lstStyle>
            <a:lvl1pPr>
              <a:defRPr>
                <a:solidFill>
                  <a:schemeClr val="bg1"/>
                </a:solidFill>
              </a:defRPr>
            </a:lvl1pPr>
          </a:lstStyle>
          <a:p>
            <a:fld id="{5DAD859A-2C66-45B9-9A71-3CF205EC2D4A}" type="slidenum">
              <a:rPr lang="en-US" smtClean="0"/>
              <a:t>‹#›</a:t>
            </a:fld>
            <a:endParaRPr lang="en-US"/>
          </a:p>
        </p:txBody>
      </p:sp>
    </p:spTree>
    <p:extLst>
      <p:ext uri="{BB962C8B-B14F-4D97-AF65-F5344CB8AC3E}">
        <p14:creationId xmlns:p14="http://schemas.microsoft.com/office/powerpoint/2010/main" val="4021491193"/>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93D49479-B594-DDBA-C16A-3A98635C8A4A}"/>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4" name="Rectangle 13">
              <a:extLst>
                <a:ext uri="{FF2B5EF4-FFF2-40B4-BE49-F238E27FC236}">
                  <a16:creationId xmlns:a16="http://schemas.microsoft.com/office/drawing/2014/main" id="{0E065CA7-C91C-8C4F-CD30-E6DB950A620B}"/>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DCDB482-1274-EA4E-11EA-FDB308F1540E}"/>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8FAEF3D1-EB50-234E-F0C0-5C4E6FB69937}"/>
              </a:ext>
              <a:ext uri="{C183D7F6-B498-43B3-948B-1728B52AA6E4}">
                <adec:decorative xmlns:adec="http://schemas.microsoft.com/office/drawing/2017/decorative" val="1"/>
              </a:ext>
            </a:extLst>
          </p:cNvPr>
          <p:cNvGrpSpPr/>
          <p:nvPr/>
        </p:nvGrpSpPr>
        <p:grpSpPr>
          <a:xfrm rot="10800000">
            <a:off x="-1091" y="0"/>
            <a:ext cx="12188952" cy="123363"/>
            <a:chOff x="-5025" y="6737718"/>
            <a:chExt cx="12207200" cy="123363"/>
          </a:xfrm>
        </p:grpSpPr>
        <p:sp>
          <p:nvSpPr>
            <p:cNvPr id="17" name="Rectangle 16">
              <a:extLst>
                <a:ext uri="{FF2B5EF4-FFF2-40B4-BE49-F238E27FC236}">
                  <a16:creationId xmlns:a16="http://schemas.microsoft.com/office/drawing/2014/main" id="{5B35CE4F-16F9-575C-78CA-4F076F0C3D1F}"/>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D59711A-5559-82B6-B156-35D79618FF56}"/>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DDF72D5-B6AC-3F01-D0B7-E4B24906CCFA}"/>
              </a:ext>
            </a:extLst>
          </p:cNvPr>
          <p:cNvSpPr>
            <a:spLocks noGrp="1"/>
          </p:cNvSpPr>
          <p:nvPr>
            <p:ph type="title" hasCustomPrompt="1"/>
          </p:nvPr>
        </p:nvSpPr>
        <p:spPr>
          <a:xfrm>
            <a:off x="1379836" y="5192776"/>
            <a:ext cx="8494776" cy="621792"/>
          </a:xfrm>
        </p:spPr>
        <p:txBody>
          <a:bodyPr anchor="ctr">
            <a:normAutofit/>
          </a:bodyPr>
          <a:lstStyle>
            <a:lvl1pPr>
              <a:lnSpc>
                <a:spcPct val="120000"/>
              </a:lnSpc>
              <a:defRPr sz="1800" b="1">
                <a:gradFill>
                  <a:gsLst>
                    <a:gs pos="0">
                      <a:schemeClr val="accent2"/>
                    </a:gs>
                    <a:gs pos="90000">
                      <a:schemeClr val="accent5"/>
                    </a:gs>
                  </a:gsLst>
                  <a:lin ang="9600000" scaled="0"/>
                </a:gradFill>
              </a:defRPr>
            </a:lvl1pPr>
          </a:lstStyle>
          <a:p>
            <a:r>
              <a:rPr lang="en-US" dirty="0"/>
              <a:t>Quote Author</a:t>
            </a:r>
          </a:p>
        </p:txBody>
      </p:sp>
      <p:sp>
        <p:nvSpPr>
          <p:cNvPr id="7" name="Content Placeholder 6">
            <a:extLst>
              <a:ext uri="{FF2B5EF4-FFF2-40B4-BE49-F238E27FC236}">
                <a16:creationId xmlns:a16="http://schemas.microsoft.com/office/drawing/2014/main" id="{20A93000-1238-849C-EADD-03910EE27D69}"/>
              </a:ext>
            </a:extLst>
          </p:cNvPr>
          <p:cNvSpPr>
            <a:spLocks noGrp="1"/>
          </p:cNvSpPr>
          <p:nvPr>
            <p:ph sz="quarter" idx="13" hasCustomPrompt="1"/>
          </p:nvPr>
        </p:nvSpPr>
        <p:spPr>
          <a:xfrm>
            <a:off x="1233532" y="1792224"/>
            <a:ext cx="8641080" cy="2871216"/>
          </a:xfrm>
        </p:spPr>
        <p:txBody>
          <a:bodyPr anchor="ctr">
            <a:normAutofit/>
          </a:bodyPr>
          <a:lstStyle>
            <a:lvl1pPr marL="137160" indent="-137160">
              <a:lnSpc>
                <a:spcPct val="100000"/>
              </a:lnSpc>
              <a:buNone/>
              <a:defRPr sz="3600">
                <a:gradFill>
                  <a:gsLst>
                    <a:gs pos="0">
                      <a:schemeClr val="accent2"/>
                    </a:gs>
                    <a:gs pos="90000">
                      <a:schemeClr val="accent5"/>
                    </a:gs>
                  </a:gsLst>
                  <a:lin ang="9600000" scaled="0"/>
                </a:gradFill>
              </a:defRPr>
            </a:lvl1pPr>
          </a:lstStyle>
          <a:p>
            <a:pPr lvl="0"/>
            <a:r>
              <a:rPr lang="en-US" dirty="0"/>
              <a:t>Click to edit Quote</a:t>
            </a:r>
          </a:p>
        </p:txBody>
      </p:sp>
      <p:sp>
        <p:nvSpPr>
          <p:cNvPr id="3" name="Footer Placeholder 2">
            <a:extLst>
              <a:ext uri="{FF2B5EF4-FFF2-40B4-BE49-F238E27FC236}">
                <a16:creationId xmlns:a16="http://schemas.microsoft.com/office/drawing/2014/main" id="{B26C0B63-D720-7E4B-EF47-C094EDA300AC}"/>
              </a:ext>
            </a:extLst>
          </p:cNvPr>
          <p:cNvSpPr>
            <a:spLocks noGrp="1"/>
          </p:cNvSpPr>
          <p:nvPr>
            <p:ph type="ftr" sz="quarter" idx="10"/>
          </p:nvPr>
        </p:nvSpPr>
        <p:spPr/>
        <p:txBody>
          <a:bodyPr/>
          <a:lstStyle/>
          <a:p>
            <a:endParaRPr lang="en-US"/>
          </a:p>
        </p:txBody>
      </p:sp>
      <p:sp>
        <p:nvSpPr>
          <p:cNvPr id="4" name="Date Placeholder 3">
            <a:extLst>
              <a:ext uri="{FF2B5EF4-FFF2-40B4-BE49-F238E27FC236}">
                <a16:creationId xmlns:a16="http://schemas.microsoft.com/office/drawing/2014/main" id="{B3091BBB-CF16-BAC6-4881-2B122B945B8A}"/>
              </a:ext>
            </a:extLst>
          </p:cNvPr>
          <p:cNvSpPr>
            <a:spLocks noGrp="1"/>
          </p:cNvSpPr>
          <p:nvPr>
            <p:ph type="dt" sz="half" idx="11"/>
          </p:nvPr>
        </p:nvSpPr>
        <p:spPr/>
        <p:txBody>
          <a:bodyPr/>
          <a:lstStyle/>
          <a:p>
            <a:fld id="{3AEEF7F6-ECFE-4473-B3E9-C91BE833927A}" type="datetimeFigureOut">
              <a:rPr lang="en-US" smtClean="0"/>
              <a:t>4/30/2026</a:t>
            </a:fld>
            <a:endParaRPr lang="en-US"/>
          </a:p>
        </p:txBody>
      </p:sp>
      <p:sp>
        <p:nvSpPr>
          <p:cNvPr id="5" name="Slide Number Placeholder 4">
            <a:extLst>
              <a:ext uri="{FF2B5EF4-FFF2-40B4-BE49-F238E27FC236}">
                <a16:creationId xmlns:a16="http://schemas.microsoft.com/office/drawing/2014/main" id="{318C42D5-A475-3C08-9471-C59B3A49C848}"/>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89209120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0B646A9-91B4-D2CF-8B72-68E668219C00}"/>
              </a:ext>
            </a:extLst>
          </p:cNvPr>
          <p:cNvSpPr/>
          <p:nvPr/>
        </p:nvSpPr>
        <p:spPr>
          <a:xfrm rot="5400000" flipH="1">
            <a:off x="5175902" y="-5175894"/>
            <a:ext cx="1855397" cy="12207199"/>
          </a:xfrm>
          <a:prstGeom prst="rect">
            <a:avLst/>
          </a:prstGeom>
          <a:gradFill>
            <a:gsLst>
              <a:gs pos="0">
                <a:schemeClr val="accent5"/>
              </a:gs>
              <a:gs pos="90000">
                <a:schemeClr val="accent2"/>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10954512" cy="1197864"/>
          </a:xfrm>
        </p:spPr>
        <p:txBody>
          <a:bodyPr/>
          <a:lstStyle>
            <a:lvl1pPr>
              <a:defRPr>
                <a:solidFill>
                  <a:schemeClr val="bg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D004E38F-46D8-838A-C636-0958E5B36CB4}"/>
              </a:ext>
            </a:extLst>
          </p:cNvPr>
          <p:cNvSpPr>
            <a:spLocks noGrp="1"/>
          </p:cNvSpPr>
          <p:nvPr>
            <p:ph sz="quarter" idx="18"/>
          </p:nvPr>
        </p:nvSpPr>
        <p:spPr>
          <a:xfrm>
            <a:off x="612775" y="2313433"/>
            <a:ext cx="5165725" cy="4000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11">
            <a:extLst>
              <a:ext uri="{FF2B5EF4-FFF2-40B4-BE49-F238E27FC236}">
                <a16:creationId xmlns:a16="http://schemas.microsoft.com/office/drawing/2014/main" id="{E8F84C8F-5A53-198D-2CB3-A78F006C4D20}"/>
              </a:ext>
            </a:extLst>
          </p:cNvPr>
          <p:cNvSpPr>
            <a:spLocks noGrp="1"/>
          </p:cNvSpPr>
          <p:nvPr>
            <p:ph sz="quarter" idx="19"/>
          </p:nvPr>
        </p:nvSpPr>
        <p:spPr>
          <a:xfrm>
            <a:off x="6400800" y="2313430"/>
            <a:ext cx="5165725" cy="40000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392A082C-5D4A-4A20-87E3-9906B5F3BAF4}"/>
              </a:ext>
            </a:extLst>
          </p:cNvPr>
          <p:cNvSpPr>
            <a:spLocks noGrp="1"/>
          </p:cNvSpPr>
          <p:nvPr>
            <p:ph type="ftr" sz="quarter" idx="16"/>
          </p:nvPr>
        </p:nvSpPr>
        <p:spPr/>
        <p:txBody>
          <a:bodyPr/>
          <a:lstStyle/>
          <a:p>
            <a:endParaRPr lang="en-US"/>
          </a:p>
        </p:txBody>
      </p:sp>
      <p:sp>
        <p:nvSpPr>
          <p:cNvPr id="3" name="Date Placeholder 2">
            <a:extLst>
              <a:ext uri="{FF2B5EF4-FFF2-40B4-BE49-F238E27FC236}">
                <a16:creationId xmlns:a16="http://schemas.microsoft.com/office/drawing/2014/main" id="{EC2184DE-1D38-B3AE-D560-557B3726B547}"/>
              </a:ext>
            </a:extLst>
          </p:cNvPr>
          <p:cNvSpPr>
            <a:spLocks noGrp="1"/>
          </p:cNvSpPr>
          <p:nvPr>
            <p:ph type="dt" sz="half" idx="15"/>
          </p:nvPr>
        </p:nvSpPr>
        <p:spPr/>
        <p:txBody>
          <a:bodyPr/>
          <a:lstStyle/>
          <a:p>
            <a:fld id="{3AEEF7F6-ECFE-4473-B3E9-C91BE833927A}" type="datetimeFigureOut">
              <a:rPr lang="en-US" smtClean="0"/>
              <a:t>4/30/2026</a:t>
            </a:fld>
            <a:endParaRPr lang="en-US"/>
          </a:p>
        </p:txBody>
      </p:sp>
      <p:sp>
        <p:nvSpPr>
          <p:cNvPr id="8" name="Slide Number Placeholder 7">
            <a:extLst>
              <a:ext uri="{FF2B5EF4-FFF2-40B4-BE49-F238E27FC236}">
                <a16:creationId xmlns:a16="http://schemas.microsoft.com/office/drawing/2014/main" id="{AD66BE47-AC20-1061-07AD-89A41D02F482}"/>
              </a:ext>
            </a:extLst>
          </p:cNvPr>
          <p:cNvSpPr>
            <a:spLocks noGrp="1"/>
          </p:cNvSpPr>
          <p:nvPr>
            <p:ph type="sldNum" sz="quarter" idx="17"/>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98131854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704A21-3725-4536-B210-EAED58DE1544}"/>
              </a:ext>
            </a:extLst>
          </p:cNvPr>
          <p:cNvSpPr/>
          <p:nvPr/>
        </p:nvSpPr>
        <p:spPr>
          <a:xfrm rot="5400000" flipH="1">
            <a:off x="5175902" y="-5175894"/>
            <a:ext cx="1855397" cy="12207199"/>
          </a:xfrm>
          <a:prstGeom prst="rect">
            <a:avLst/>
          </a:prstGeom>
          <a:gradFill>
            <a:gsLst>
              <a:gs pos="0">
                <a:schemeClr val="accent5"/>
              </a:gs>
              <a:gs pos="90000">
                <a:schemeClr val="accent2"/>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12648" y="502920"/>
            <a:ext cx="10953750" cy="1197864"/>
          </a:xfrm>
        </p:spPr>
        <p:txBody>
          <a:bodyPr/>
          <a:lstStyle>
            <a:lvl1pPr>
              <a:defRPr>
                <a:solidFill>
                  <a:schemeClr val="bg1"/>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12648" y="2198999"/>
            <a:ext cx="5166360" cy="484632"/>
          </a:xfrm>
        </p:spPr>
        <p:txBody>
          <a:bodyPr anchor="b">
            <a:normAutofit/>
          </a:bodyPr>
          <a:lstStyle>
            <a:lvl1pPr marL="0" indent="0">
              <a:lnSpc>
                <a:spcPct val="90000"/>
              </a:lnSpc>
              <a:buNone/>
              <a:defRPr sz="24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9" name="Content Placeholder 8">
            <a:extLst>
              <a:ext uri="{FF2B5EF4-FFF2-40B4-BE49-F238E27FC236}">
                <a16:creationId xmlns:a16="http://schemas.microsoft.com/office/drawing/2014/main" id="{1D708347-B003-2458-75EC-D8317FBF028C}"/>
              </a:ext>
            </a:extLst>
          </p:cNvPr>
          <p:cNvSpPr>
            <a:spLocks noGrp="1"/>
          </p:cNvSpPr>
          <p:nvPr>
            <p:ph sz="quarter" idx="18"/>
          </p:nvPr>
        </p:nvSpPr>
        <p:spPr>
          <a:xfrm>
            <a:off x="612775" y="2794000"/>
            <a:ext cx="5165725" cy="3524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400800" y="2198999"/>
            <a:ext cx="5166360" cy="484633"/>
          </a:xfrm>
        </p:spPr>
        <p:txBody>
          <a:bodyPr anchor="b">
            <a:normAutofit/>
          </a:bodyPr>
          <a:lstStyle>
            <a:lvl1pPr marL="0" indent="0">
              <a:lnSpc>
                <a:spcPct val="90000"/>
              </a:lnSpc>
              <a:buNone/>
              <a:defRPr sz="24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13">
            <a:extLst>
              <a:ext uri="{FF2B5EF4-FFF2-40B4-BE49-F238E27FC236}">
                <a16:creationId xmlns:a16="http://schemas.microsoft.com/office/drawing/2014/main" id="{6F3E993C-0A55-1F54-C280-76AF30E5377A}"/>
              </a:ext>
            </a:extLst>
          </p:cNvPr>
          <p:cNvSpPr>
            <a:spLocks noGrp="1"/>
          </p:cNvSpPr>
          <p:nvPr>
            <p:ph sz="quarter" idx="19"/>
          </p:nvPr>
        </p:nvSpPr>
        <p:spPr>
          <a:xfrm>
            <a:off x="6400800" y="2794000"/>
            <a:ext cx="5166360" cy="3524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80669AB3-1083-59C6-B9F8-A35C0D406617}"/>
              </a:ext>
            </a:extLst>
          </p:cNvPr>
          <p:cNvSpPr>
            <a:spLocks noGrp="1"/>
          </p:cNvSpPr>
          <p:nvPr>
            <p:ph type="ftr" sz="quarter" idx="16"/>
          </p:nvPr>
        </p:nvSpPr>
        <p:spPr/>
        <p:txBody>
          <a:bodyPr/>
          <a:lstStyle/>
          <a:p>
            <a:endParaRPr lang="en-US"/>
          </a:p>
        </p:txBody>
      </p:sp>
      <p:sp>
        <p:nvSpPr>
          <p:cNvPr id="4" name="Date Placeholder 3">
            <a:extLst>
              <a:ext uri="{FF2B5EF4-FFF2-40B4-BE49-F238E27FC236}">
                <a16:creationId xmlns:a16="http://schemas.microsoft.com/office/drawing/2014/main" id="{88D0645D-C128-9FF0-2E8B-D2E3E34687DA}"/>
              </a:ext>
            </a:extLst>
          </p:cNvPr>
          <p:cNvSpPr>
            <a:spLocks noGrp="1"/>
          </p:cNvSpPr>
          <p:nvPr>
            <p:ph type="dt" sz="half" idx="15"/>
          </p:nvPr>
        </p:nvSpPr>
        <p:spPr/>
        <p:txBody>
          <a:bodyPr/>
          <a:lstStyle/>
          <a:p>
            <a:fld id="{3AEEF7F6-ECFE-4473-B3E9-C91BE833927A}" type="datetimeFigureOut">
              <a:rPr lang="en-US" smtClean="0"/>
              <a:t>4/30/2026</a:t>
            </a:fld>
            <a:endParaRPr lang="en-US"/>
          </a:p>
        </p:txBody>
      </p:sp>
      <p:sp>
        <p:nvSpPr>
          <p:cNvPr id="10" name="Slide Number Placeholder 9">
            <a:extLst>
              <a:ext uri="{FF2B5EF4-FFF2-40B4-BE49-F238E27FC236}">
                <a16:creationId xmlns:a16="http://schemas.microsoft.com/office/drawing/2014/main" id="{CC6DDA88-C058-DDD5-F19B-8B5E7B86C681}"/>
              </a:ext>
            </a:extLst>
          </p:cNvPr>
          <p:cNvSpPr>
            <a:spLocks noGrp="1"/>
          </p:cNvSpPr>
          <p:nvPr>
            <p:ph type="sldNum" sz="quarter" idx="17"/>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332829375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nchor="t"/>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3AEEF7F6-ECFE-4473-B3E9-C91BE833927A}" type="datetimeFigureOut">
              <a:rPr lang="en-US" smtClean="0"/>
              <a:t>4/30/2026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403583314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3AEEF7F6-ECFE-4473-B3E9-C91BE833927A}" type="datetimeFigureOut">
              <a:rPr lang="en-US" smtClean="0"/>
              <a:t>4/30/2026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333317726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36BE0305-2234-39DE-EC35-B6881018EC31}"/>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2" name="Rectangle 11">
              <a:extLst>
                <a:ext uri="{FF2B5EF4-FFF2-40B4-BE49-F238E27FC236}">
                  <a16:creationId xmlns:a16="http://schemas.microsoft.com/office/drawing/2014/main" id="{BEBF17BE-BA15-771A-79F4-91B4C5C752FB}"/>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79ADE0D-3A86-F364-6B2A-F373A75E29AE}"/>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502920"/>
            <a:ext cx="3595634" cy="1808201"/>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311121"/>
            <a:ext cx="3309608"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283299" y="502920"/>
            <a:ext cx="6283861" cy="580326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3AEEF7F6-ECFE-4473-B3E9-C91BE833927A}" type="datetimeFigureOut">
              <a:rPr lang="en-US" smtClean="0"/>
              <a:t>4/30/2026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89401386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D02923E9-478C-95DE-C678-A683A36F5388}"/>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21" name="Rectangle 20">
              <a:extLst>
                <a:ext uri="{FF2B5EF4-FFF2-40B4-BE49-F238E27FC236}">
                  <a16:creationId xmlns:a16="http://schemas.microsoft.com/office/drawing/2014/main" id="{43DD8A0F-EB40-1201-2A23-685958AC5DF6}"/>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B912E4F-3FBB-39E4-2EA2-BA0D8858A74D}"/>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502920"/>
            <a:ext cx="3713996" cy="2247200"/>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4" name="Footer Placeholder 23">
            <a:extLst>
              <a:ext uri="{FF2B5EF4-FFF2-40B4-BE49-F238E27FC236}">
                <a16:creationId xmlns:a16="http://schemas.microsoft.com/office/drawing/2014/main" id="{861F92C4-9651-789C-0B22-E6343EE25C7A}"/>
              </a:ext>
            </a:extLst>
          </p:cNvPr>
          <p:cNvSpPr>
            <a:spLocks noGrp="1"/>
          </p:cNvSpPr>
          <p:nvPr>
            <p:ph type="ftr" sz="quarter" idx="15"/>
          </p:nvPr>
        </p:nvSpPr>
        <p:spPr/>
        <p:txBody>
          <a:bodyPr/>
          <a:lstStyle/>
          <a:p>
            <a:endParaRPr lang="en-US"/>
          </a:p>
        </p:txBody>
      </p:sp>
      <p:sp>
        <p:nvSpPr>
          <p:cNvPr id="8" name="Picture Placeholder 7">
            <a:extLst>
              <a:ext uri="{FF2B5EF4-FFF2-40B4-BE49-F238E27FC236}">
                <a16:creationId xmlns:a16="http://schemas.microsoft.com/office/drawing/2014/main" id="{6CCD178F-4127-FE67-2F5D-0F1CE7884398}"/>
              </a:ext>
            </a:extLst>
          </p:cNvPr>
          <p:cNvSpPr>
            <a:spLocks noGrp="1"/>
          </p:cNvSpPr>
          <p:nvPr>
            <p:ph type="pic" sz="quarter" idx="13" hasCustomPrompt="1"/>
          </p:nvPr>
        </p:nvSpPr>
        <p:spPr>
          <a:xfrm>
            <a:off x="5153978" y="342016"/>
            <a:ext cx="6413182" cy="5976487"/>
          </a:xfrm>
          <a:blipFill dpi="0" rotWithShape="1">
            <a:blip r:embed="rId2">
              <a:alphaModFix amt="70000"/>
            </a:blip>
            <a:srcRect/>
            <a:stretch>
              <a:fillRect/>
            </a:stretch>
          </a:blipFill>
        </p:spPr>
        <p:txBody>
          <a:bodyPr/>
          <a:lstStyle>
            <a:lvl1pPr marL="0" indent="0">
              <a:buNone/>
              <a:defRPr/>
            </a:lvl1pPr>
          </a:lstStyle>
          <a:p>
            <a:r>
              <a:rPr lang="en-US" dirty="0"/>
              <a:t> </a:t>
            </a:r>
          </a:p>
        </p:txBody>
      </p:sp>
      <p:sp>
        <p:nvSpPr>
          <p:cNvPr id="23" name="Date Placeholder 22">
            <a:extLst>
              <a:ext uri="{FF2B5EF4-FFF2-40B4-BE49-F238E27FC236}">
                <a16:creationId xmlns:a16="http://schemas.microsoft.com/office/drawing/2014/main" id="{8ACB14E1-4D3B-B55C-4791-64F774AC361F}"/>
              </a:ext>
            </a:extLst>
          </p:cNvPr>
          <p:cNvSpPr>
            <a:spLocks noGrp="1"/>
          </p:cNvSpPr>
          <p:nvPr>
            <p:ph type="dt" sz="half" idx="14"/>
          </p:nvPr>
        </p:nvSpPr>
        <p:spPr/>
        <p:txBody>
          <a:bodyPr/>
          <a:lstStyle/>
          <a:p>
            <a:fld id="{3AEEF7F6-ECFE-4473-B3E9-C91BE833927A}" type="datetimeFigureOut">
              <a:rPr lang="en-US" smtClean="0"/>
              <a:t>4/30/2026</a:t>
            </a:fld>
            <a:endParaRPr lang="en-US"/>
          </a:p>
        </p:txBody>
      </p:sp>
      <p:sp>
        <p:nvSpPr>
          <p:cNvPr id="25" name="Slide Number Placeholder 24">
            <a:extLst>
              <a:ext uri="{FF2B5EF4-FFF2-40B4-BE49-F238E27FC236}">
                <a16:creationId xmlns:a16="http://schemas.microsoft.com/office/drawing/2014/main" id="{E55DAD34-8521-F119-F985-ABFBDD340032}"/>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364965423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F0AE463B-60C7-F01E-97F6-1486FB41D222}"/>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7" name="Rectangle 6">
              <a:extLst>
                <a:ext uri="{FF2B5EF4-FFF2-40B4-BE49-F238E27FC236}">
                  <a16:creationId xmlns:a16="http://schemas.microsoft.com/office/drawing/2014/main" id="{EF94E48A-D751-8593-5D71-0683866A2404}"/>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55092F9-8C9B-4865-CB0E-EFD550A28ED3}"/>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40080"/>
            <a:ext cx="10890373" cy="1463040"/>
          </a:xfrm>
        </p:spPr>
        <p:txBody>
          <a:bodyPr anchor="t">
            <a:normAutofit/>
          </a:bodyPr>
          <a:lstStyle>
            <a:lvl1pPr>
              <a:defRPr sz="6000">
                <a:gradFill>
                  <a:gsLst>
                    <a:gs pos="0">
                      <a:schemeClr val="accent2"/>
                    </a:gs>
                    <a:gs pos="100000">
                      <a:schemeClr val="accent5"/>
                    </a:gs>
                  </a:gsLst>
                  <a:lin ang="4200000" scaled="0"/>
                </a:gra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648" y="3483864"/>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67F5585-231E-4B46-143C-086AE5C56D2F}"/>
              </a:ext>
            </a:extLst>
          </p:cNvPr>
          <p:cNvSpPr>
            <a:spLocks noGrp="1"/>
          </p:cNvSpPr>
          <p:nvPr>
            <p:ph type="ftr" sz="quarter" idx="15"/>
          </p:nvPr>
        </p:nvSpPr>
        <p:spPr/>
        <p:txBody>
          <a:bodyPr/>
          <a:lstStyle/>
          <a:p>
            <a:endParaRPr lang="en-US"/>
          </a:p>
        </p:txBody>
      </p:sp>
      <p:sp>
        <p:nvSpPr>
          <p:cNvPr id="4" name="Date Placeholder 3">
            <a:extLst>
              <a:ext uri="{FF2B5EF4-FFF2-40B4-BE49-F238E27FC236}">
                <a16:creationId xmlns:a16="http://schemas.microsoft.com/office/drawing/2014/main" id="{5C52CF0D-DCF6-2401-8AD6-ED12BCF0D0F7}"/>
              </a:ext>
            </a:extLst>
          </p:cNvPr>
          <p:cNvSpPr>
            <a:spLocks noGrp="1"/>
          </p:cNvSpPr>
          <p:nvPr>
            <p:ph type="dt" sz="half" idx="14"/>
          </p:nvPr>
        </p:nvSpPr>
        <p:spPr/>
        <p:txBody>
          <a:bodyPr/>
          <a:lstStyle/>
          <a:p>
            <a:fld id="{3AEEF7F6-ECFE-4473-B3E9-C91BE833927A}" type="datetimeFigureOut">
              <a:rPr lang="en-US" smtClean="0"/>
              <a:t>4/30/2026</a:t>
            </a:fld>
            <a:endParaRPr lang="en-US"/>
          </a:p>
        </p:txBody>
      </p:sp>
      <p:sp>
        <p:nvSpPr>
          <p:cNvPr id="6" name="Slide Number Placeholder 5">
            <a:extLst>
              <a:ext uri="{FF2B5EF4-FFF2-40B4-BE49-F238E27FC236}">
                <a16:creationId xmlns:a16="http://schemas.microsoft.com/office/drawing/2014/main" id="{90CE8D9E-59BD-DBC5-F43C-8A6A21AE2F10}"/>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409133390"/>
      </p:ext>
    </p:extLst>
  </p:cSld>
  <p:clrMapOvr>
    <a:overrideClrMapping bg1="lt1" tx1="dk1" bg2="lt2" tx2="dk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1627318"/>
            <a:ext cx="8430768" cy="1842020"/>
          </a:xfrm>
        </p:spPr>
        <p:txBody>
          <a:bodyPr anchor="b">
            <a:normAutofit/>
          </a:bodyPr>
          <a:lstStyle>
            <a:lvl1pPr>
              <a:defRPr sz="6000">
                <a:gradFill>
                  <a:gsLst>
                    <a:gs pos="0">
                      <a:schemeClr val="accent2"/>
                    </a:gs>
                    <a:gs pos="100000">
                      <a:schemeClr val="accent5"/>
                    </a:gs>
                  </a:gsLst>
                  <a:lin ang="4200000" scaled="0"/>
                </a:gra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648" y="3622673"/>
            <a:ext cx="8430768" cy="1609344"/>
          </a:xfrm>
        </p:spPr>
        <p:txBody>
          <a:bodyPr vert="horz" lIns="91440" tIns="45720" rIns="91440" bIns="45720" rtlCol="0">
            <a:normAutofit/>
          </a:bodyPr>
          <a:lstStyle>
            <a:lvl1pPr marL="0" indent="0">
              <a:buNone/>
              <a:defRPr lang="en-US" sz="2200" dirty="0"/>
            </a:lvl1pPr>
            <a:lvl2pPr marL="228600" indent="0">
              <a:buNone/>
              <a:defRPr lang="en-US" sz="1800" dirty="0"/>
            </a:lvl2pPr>
            <a:lvl3pPr marL="457200" indent="0">
              <a:buNone/>
              <a:defRPr lang="en-US" sz="16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F664FAF8-D2CD-617D-EEE4-AFE7E979984A}"/>
              </a:ext>
            </a:extLst>
          </p:cNvPr>
          <p:cNvSpPr>
            <a:spLocks noGrp="1"/>
          </p:cNvSpPr>
          <p:nvPr>
            <p:ph type="ftr" sz="quarter" idx="16"/>
          </p:nvPr>
        </p:nvSpPr>
        <p:spPr/>
        <p:txBody>
          <a:bodyPr/>
          <a:lstStyle/>
          <a:p>
            <a:endParaRPr lang="en-US"/>
          </a:p>
        </p:txBody>
      </p:sp>
      <p:sp>
        <p:nvSpPr>
          <p:cNvPr id="3" name="Date Placeholder 2">
            <a:extLst>
              <a:ext uri="{FF2B5EF4-FFF2-40B4-BE49-F238E27FC236}">
                <a16:creationId xmlns:a16="http://schemas.microsoft.com/office/drawing/2014/main" id="{7CAECC89-C65D-CAD6-3F7F-24F67D81DCF1}"/>
              </a:ext>
            </a:extLst>
          </p:cNvPr>
          <p:cNvSpPr>
            <a:spLocks noGrp="1"/>
          </p:cNvSpPr>
          <p:nvPr>
            <p:ph type="dt" sz="half" idx="15"/>
          </p:nvPr>
        </p:nvSpPr>
        <p:spPr/>
        <p:txBody>
          <a:bodyPr/>
          <a:lstStyle/>
          <a:p>
            <a:fld id="{3AEEF7F6-ECFE-4473-B3E9-C91BE833927A}" type="datetimeFigureOut">
              <a:rPr lang="en-US" smtClean="0"/>
              <a:t>4/30/2026</a:t>
            </a:fld>
            <a:endParaRPr lang="en-US"/>
          </a:p>
        </p:txBody>
      </p:sp>
      <p:sp>
        <p:nvSpPr>
          <p:cNvPr id="9" name="Slide Number Placeholder 8">
            <a:extLst>
              <a:ext uri="{FF2B5EF4-FFF2-40B4-BE49-F238E27FC236}">
                <a16:creationId xmlns:a16="http://schemas.microsoft.com/office/drawing/2014/main" id="{B0DB779D-8A81-935C-F850-6C0DCAD5E6D1}"/>
              </a:ext>
            </a:extLst>
          </p:cNvPr>
          <p:cNvSpPr>
            <a:spLocks noGrp="1"/>
          </p:cNvSpPr>
          <p:nvPr>
            <p:ph type="sldNum" sz="quarter" idx="17"/>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876365837"/>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theme" Target="../theme/theme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02920"/>
            <a:ext cx="10954512" cy="119786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8" y="1801368"/>
            <a:ext cx="10954512" cy="44805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8" y="6318504"/>
            <a:ext cx="4096512" cy="365760"/>
          </a:xfrm>
          <a:prstGeom prst="rect">
            <a:avLst/>
          </a:prstGeom>
        </p:spPr>
        <p:txBody>
          <a:bodyPr vert="horz" lIns="91440" tIns="45720" rIns="91440" bIns="45720" rtlCol="0" anchor="ctr"/>
          <a:lstStyle>
            <a:lvl1pPr algn="l">
              <a:defRPr sz="850">
                <a:solidFill>
                  <a:schemeClr val="tx1"/>
                </a:solidFill>
              </a:defRPr>
            </a:lvl1pPr>
          </a:lstStyle>
          <a:p>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430768" y="6318504"/>
            <a:ext cx="3136392" cy="365760"/>
          </a:xfrm>
          <a:prstGeom prst="rect">
            <a:avLst/>
          </a:prstGeom>
        </p:spPr>
        <p:txBody>
          <a:bodyPr vert="horz" lIns="91440" tIns="45720" rIns="91440" bIns="45720" rtlCol="0" anchor="ctr"/>
          <a:lstStyle>
            <a:lvl1pPr algn="r">
              <a:defRPr sz="850">
                <a:solidFill>
                  <a:schemeClr val="tx1"/>
                </a:solidFill>
              </a:defRPr>
            </a:lvl1pPr>
          </a:lstStyle>
          <a:p>
            <a:fld id="{3AEEF7F6-ECFE-4473-B3E9-C91BE833927A}" type="datetimeFigureOut">
              <a:rPr lang="en-US" smtClean="0"/>
              <a:t>4/30/2026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84864" y="6318504"/>
            <a:ext cx="493776" cy="365760"/>
          </a:xfrm>
          <a:prstGeom prst="rect">
            <a:avLst/>
          </a:prstGeom>
        </p:spPr>
        <p:txBody>
          <a:bodyPr vert="horz" lIns="91440" tIns="45720" rIns="91440" bIns="45720" rtlCol="0" anchor="ctr"/>
          <a:lstStyle>
            <a:lvl1pPr algn="r">
              <a:defRPr sz="850">
                <a:solidFill>
                  <a:schemeClr val="tx1"/>
                </a:solidFill>
              </a:defRPr>
            </a:lvl1pPr>
          </a:lstStyle>
          <a:p>
            <a:fld id="{5DAD859A-2C66-45B9-9A71-3CF205EC2D4A}" type="slidenum">
              <a:rPr lang="en-US" smtClean="0"/>
              <a:t>‹#›</a:t>
            </a:fld>
            <a:endParaRPr lang="en-US"/>
          </a:p>
        </p:txBody>
      </p:sp>
    </p:spTree>
    <p:extLst>
      <p:ext uri="{BB962C8B-B14F-4D97-AF65-F5344CB8AC3E}">
        <p14:creationId xmlns:p14="http://schemas.microsoft.com/office/powerpoint/2010/main" val="24571664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Lst>
  <p:txStyles>
    <p:titleStyle>
      <a:lvl1pPr algn="l" defTabSz="914400" rtl="0" eaLnBrk="1" latinLnBrk="0" hangingPunct="1">
        <a:lnSpc>
          <a:spcPct val="90000"/>
        </a:lnSpc>
        <a:spcBef>
          <a:spcPct val="0"/>
        </a:spcBef>
        <a:buNone/>
        <a:defRPr sz="2800" b="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47.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8.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47.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30.xml"/></Relationships>
</file>

<file path=ppt/slides/_rels/slide10.xml.rels><?xml version="1.0" encoding="UTF-8" standalone="yes"?>
<Relationships xmlns="http://schemas.openxmlformats.org/package/2006/relationships"><Relationship Id="rId2" Type="http://schemas.openxmlformats.org/officeDocument/2006/relationships/hyperlink" Target="https://subjectguides.york.ac.uk/academic-writing" TargetMode="External"/><Relationship Id="rId1" Type="http://schemas.openxmlformats.org/officeDocument/2006/relationships/slideLayout" Target="../slideLayouts/slideLayout3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C9377-9F78-1004-B032-B8BCF995546A}"/>
              </a:ext>
            </a:extLst>
          </p:cNvPr>
          <p:cNvSpPr>
            <a:spLocks noGrp="1"/>
          </p:cNvSpPr>
          <p:nvPr>
            <p:ph type="ctrTitle"/>
          </p:nvPr>
        </p:nvSpPr>
        <p:spPr>
          <a:xfrm>
            <a:off x="7739889" y="98285"/>
            <a:ext cx="4454516" cy="3227832"/>
          </a:xfrm>
        </p:spPr>
        <p:txBody>
          <a:bodyPr vert="horz" lIns="91440" tIns="45720" rIns="91440" bIns="45720" rtlCol="0" anchor="t">
            <a:noAutofit/>
          </a:bodyPr>
          <a:lstStyle/>
          <a:p>
            <a:r>
              <a:rPr lang="en-US" sz="2800" cap="all"/>
              <a:t>NAME: NICOL HUPTYSOVA</a:t>
            </a:r>
            <a:endParaRPr lang="en-US" sz="2800">
              <a:gradFill>
                <a:gsLst>
                  <a:gs pos="0">
                    <a:srgbClr val="25AAD5"/>
                  </a:gs>
                  <a:gs pos="100000">
                    <a:srgbClr val="66C26C"/>
                  </a:gs>
                </a:gsLst>
                <a:lin ang="15600000" scaled="0"/>
              </a:gradFill>
            </a:endParaRPr>
          </a:p>
          <a:p>
            <a:r>
              <a:rPr lang="en-US" sz="2800" cap="all"/>
              <a:t>STUDENT NUMBER: 2519793</a:t>
            </a:r>
            <a:endParaRPr lang="en-US" sz="2800">
              <a:gradFill>
                <a:gsLst>
                  <a:gs pos="0">
                    <a:srgbClr val="25AAD5"/>
                  </a:gs>
                  <a:gs pos="100000">
                    <a:srgbClr val="66C26C"/>
                  </a:gs>
                </a:gsLst>
                <a:lin ang="15600000" scaled="0"/>
              </a:gradFill>
            </a:endParaRPr>
          </a:p>
          <a:p>
            <a:r>
              <a:rPr lang="en-US" sz="2800" cap="all"/>
              <a:t>ASSIGNMENT: ACADEMIC, INDUSTRY, AND DIGITAL SKILLS</a:t>
            </a:r>
            <a:endParaRPr lang="en-US" sz="2800">
              <a:gradFill>
                <a:gsLst>
                  <a:gs pos="0">
                    <a:srgbClr val="25AAD5"/>
                  </a:gs>
                  <a:gs pos="100000">
                    <a:srgbClr val="66C26C"/>
                  </a:gs>
                </a:gsLst>
                <a:lin ang="15600000" scaled="0"/>
              </a:gradFill>
            </a:endParaRPr>
          </a:p>
          <a:p>
            <a:r>
              <a:rPr lang="en-US" sz="2800" cap="all"/>
              <a:t>PRESENTATION</a:t>
            </a:r>
            <a:endParaRPr lang="en-US" sz="2800">
              <a:gradFill>
                <a:gsLst>
                  <a:gs pos="0">
                    <a:srgbClr val="25AAD5"/>
                  </a:gs>
                  <a:gs pos="100000">
                    <a:srgbClr val="66C26C"/>
                  </a:gs>
                </a:gsLst>
                <a:lin ang="15600000" scaled="0"/>
              </a:gradFill>
            </a:endParaRPr>
          </a:p>
          <a:p>
            <a:r>
              <a:rPr lang="en-US" sz="2800" cap="all"/>
              <a:t>MODULE CODE: BMTP4015</a:t>
            </a:r>
            <a:endParaRPr lang="en-US" sz="2800">
              <a:gradFill>
                <a:gsLst>
                  <a:gs pos="0">
                    <a:srgbClr val="25AAD5"/>
                  </a:gs>
                  <a:gs pos="100000">
                    <a:srgbClr val="66C26C"/>
                  </a:gs>
                </a:gsLst>
                <a:lin ang="15600000" scaled="0"/>
              </a:gradFill>
            </a:endParaRPr>
          </a:p>
          <a:p>
            <a:r>
              <a:rPr lang="en-US" sz="2800" cap="all"/>
              <a:t>LECTURER: LISA BASSLER</a:t>
            </a:r>
            <a:endParaRPr lang="en-US" sz="2800">
              <a:gradFill>
                <a:gsLst>
                  <a:gs pos="0">
                    <a:srgbClr val="25AAD5"/>
                  </a:gs>
                  <a:gs pos="100000">
                    <a:srgbClr val="66C26C"/>
                  </a:gs>
                </a:gsLst>
                <a:lin ang="15600000" scaled="0"/>
              </a:gradFill>
            </a:endParaRPr>
          </a:p>
          <a:p>
            <a:r>
              <a:rPr lang="en-US" sz="2800" cap="all"/>
              <a:t>TIME: 10 MINUTES</a:t>
            </a:r>
            <a:endParaRPr lang="en-US" sz="2800">
              <a:gradFill>
                <a:gsLst>
                  <a:gs pos="0">
                    <a:srgbClr val="25AAD5"/>
                  </a:gs>
                  <a:gs pos="100000">
                    <a:srgbClr val="66C26C"/>
                  </a:gs>
                </a:gsLst>
                <a:lin ang="15600000" scaled="0"/>
              </a:gradFill>
            </a:endParaRPr>
          </a:p>
          <a:p>
            <a:endParaRPr lang="en-US" sz="1900"/>
          </a:p>
        </p:txBody>
      </p:sp>
      <p:pic>
        <p:nvPicPr>
          <p:cNvPr id="4" name="Picture 3" descr="A hand touching a screen with icons&#10;&#10;AI-generated content may be incorrect.">
            <a:extLst>
              <a:ext uri="{FF2B5EF4-FFF2-40B4-BE49-F238E27FC236}">
                <a16:creationId xmlns:a16="http://schemas.microsoft.com/office/drawing/2014/main" id="{19E5C39C-5482-A000-48A1-F3F00273C859}"/>
              </a:ext>
            </a:extLst>
          </p:cNvPr>
          <p:cNvPicPr>
            <a:picLocks noChangeAspect="1"/>
          </p:cNvPicPr>
          <p:nvPr/>
        </p:nvPicPr>
        <p:blipFill>
          <a:blip r:embed="rId3"/>
          <a:srcRect l="19880" r="7474" b="-1"/>
          <a:stretch>
            <a:fillRect/>
          </a:stretch>
        </p:blipFill>
        <p:spPr>
          <a:xfrm>
            <a:off x="20" y="10"/>
            <a:ext cx="7548431" cy="6857990"/>
          </a:xfrm>
          <a:prstGeom prst="rect">
            <a:avLst/>
          </a:prstGeom>
          <a:noFill/>
        </p:spPr>
      </p:pic>
      <p:sp>
        <p:nvSpPr>
          <p:cNvPr id="3" name="TextBox 2">
            <a:extLst>
              <a:ext uri="{FF2B5EF4-FFF2-40B4-BE49-F238E27FC236}">
                <a16:creationId xmlns:a16="http://schemas.microsoft.com/office/drawing/2014/main" id="{5856AE7B-9D1C-E0D2-A572-1F0A9DC32EAA}"/>
              </a:ext>
            </a:extLst>
          </p:cNvPr>
          <p:cNvSpPr txBox="1"/>
          <p:nvPr/>
        </p:nvSpPr>
        <p:spPr>
          <a:xfrm>
            <a:off x="8107947" y="4144210"/>
            <a:ext cx="3716421"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00000"/>
                </a:solidFill>
                <a:latin typeface="Arial"/>
                <a:cs typeface="Arial"/>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Tree>
    <p:extLst>
      <p:ext uri="{BB962C8B-B14F-4D97-AF65-F5344CB8AC3E}">
        <p14:creationId xmlns:p14="http://schemas.microsoft.com/office/powerpoint/2010/main" val="2716566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0A2B7-9938-969C-C0DB-0C0AA28AB2B2}"/>
              </a:ext>
            </a:extLst>
          </p:cNvPr>
          <p:cNvSpPr>
            <a:spLocks noGrp="1"/>
          </p:cNvSpPr>
          <p:nvPr>
            <p:ph type="title"/>
          </p:nvPr>
        </p:nvSpPr>
        <p:spPr/>
        <p:txBody>
          <a:bodyPr/>
          <a:lstStyle/>
          <a:p>
            <a:r>
              <a:rPr lang="en-GB">
                <a:gradFill>
                  <a:gsLst>
                    <a:gs pos="0">
                      <a:srgbClr val="66C26C"/>
                    </a:gs>
                    <a:gs pos="100000">
                      <a:srgbClr val="25AAD5"/>
                    </a:gs>
                  </a:gsLst>
                  <a:lin ang="13800000" scaled="0"/>
                </a:gradFill>
                <a:ea typeface="+mj-lt"/>
                <a:cs typeface="+mj-lt"/>
              </a:rPr>
              <a:t>Introduction</a:t>
            </a:r>
            <a:endParaRPr lang="en-US"/>
          </a:p>
        </p:txBody>
      </p:sp>
      <p:sp>
        <p:nvSpPr>
          <p:cNvPr id="3" name="Content Placeholder 2">
            <a:extLst>
              <a:ext uri="{FF2B5EF4-FFF2-40B4-BE49-F238E27FC236}">
                <a16:creationId xmlns:a16="http://schemas.microsoft.com/office/drawing/2014/main" id="{5F8B36EF-C28A-60AC-2A11-E580F425E865}"/>
              </a:ext>
            </a:extLst>
          </p:cNvPr>
          <p:cNvSpPr>
            <a:spLocks noGrp="1"/>
          </p:cNvSpPr>
          <p:nvPr>
            <p:ph idx="1"/>
          </p:nvPr>
        </p:nvSpPr>
        <p:spPr>
          <a:xfrm>
            <a:off x="612648" y="1362455"/>
            <a:ext cx="4426712" cy="4956047"/>
          </a:xfrm>
        </p:spPr>
        <p:txBody>
          <a:bodyPr vert="horz" lIns="91440" tIns="45720" rIns="91440" bIns="45720" rtlCol="0" anchor="t">
            <a:normAutofit/>
          </a:bodyPr>
          <a:lstStyle/>
          <a:p>
            <a:pPr marL="0" indent="0">
              <a:buNone/>
            </a:pPr>
            <a:r>
              <a:rPr lang="en-GB">
                <a:solidFill>
                  <a:srgbClr val="333333"/>
                </a:solidFill>
                <a:ea typeface="+mn-lt"/>
                <a:cs typeface="+mn-lt"/>
              </a:rPr>
              <a:t>What will be covered in this presentation?</a:t>
            </a:r>
            <a:endParaRPr lang="en-GB">
              <a:solidFill>
                <a:srgbClr val="131313"/>
              </a:solidFill>
              <a:ea typeface="+mn-lt"/>
              <a:cs typeface="+mn-lt"/>
            </a:endParaRPr>
          </a:p>
          <a:p>
            <a:pPr marL="0" indent="0">
              <a:buNone/>
            </a:pPr>
            <a:endParaRPr lang="en-GB" dirty="0">
              <a:solidFill>
                <a:srgbClr val="333333"/>
              </a:solidFill>
            </a:endParaRPr>
          </a:p>
          <a:p>
            <a:pPr>
              <a:buFont typeface="Arial"/>
              <a:buChar char="•"/>
            </a:pPr>
            <a:r>
              <a:rPr lang="en-GB">
                <a:solidFill>
                  <a:srgbClr val="333333"/>
                </a:solidFill>
                <a:ea typeface="+mn-lt"/>
                <a:cs typeface="+mn-lt"/>
              </a:rPr>
              <a:t>Module prepared me for university</a:t>
            </a:r>
            <a:endParaRPr lang="en-GB"/>
          </a:p>
          <a:p>
            <a:pPr>
              <a:buFont typeface="Arial"/>
              <a:buChar char="•"/>
            </a:pPr>
            <a:r>
              <a:rPr lang="en-GB">
                <a:solidFill>
                  <a:srgbClr val="333333"/>
                </a:solidFill>
                <a:ea typeface="+mn-lt"/>
                <a:cs typeface="+mn-lt"/>
              </a:rPr>
              <a:t>Developed academic, industry &amp; digital skills</a:t>
            </a:r>
            <a:endParaRPr lang="en-GB"/>
          </a:p>
          <a:p>
            <a:pPr indent="0">
              <a:buNone/>
            </a:pPr>
            <a:r>
              <a:rPr lang="en-GB">
                <a:solidFill>
                  <a:srgbClr val="333333"/>
                </a:solidFill>
                <a:ea typeface="+mn-lt"/>
                <a:cs typeface="+mn-lt"/>
              </a:rPr>
              <a:t>Skills chosen:</a:t>
            </a:r>
            <a:endParaRPr lang="en-GB"/>
          </a:p>
          <a:p>
            <a:pPr>
              <a:buFont typeface="Arial"/>
              <a:buChar char="•"/>
            </a:pPr>
            <a:r>
              <a:rPr lang="en-GB">
                <a:solidFill>
                  <a:srgbClr val="333333"/>
                </a:solidFill>
                <a:ea typeface="+mn-lt"/>
                <a:cs typeface="+mn-lt"/>
              </a:rPr>
              <a:t>Academic writing</a:t>
            </a:r>
            <a:endParaRPr lang="en-GB"/>
          </a:p>
          <a:p>
            <a:pPr>
              <a:buFont typeface="Arial"/>
              <a:buChar char="•"/>
            </a:pPr>
            <a:r>
              <a:rPr lang="en-GB">
                <a:solidFill>
                  <a:srgbClr val="333333"/>
                </a:solidFill>
                <a:ea typeface="+mn-lt"/>
                <a:cs typeface="+mn-lt"/>
              </a:rPr>
              <a:t>Communication</a:t>
            </a:r>
            <a:endParaRPr lang="en-GB"/>
          </a:p>
          <a:p>
            <a:pPr>
              <a:buFont typeface="Arial"/>
              <a:buChar char="•"/>
            </a:pPr>
            <a:r>
              <a:rPr lang="en-GB">
                <a:solidFill>
                  <a:srgbClr val="333333"/>
                </a:solidFill>
                <a:ea typeface="+mn-lt"/>
                <a:cs typeface="+mn-lt"/>
              </a:rPr>
              <a:t>Digital research tools</a:t>
            </a:r>
            <a:endParaRPr lang="en-GB"/>
          </a:p>
          <a:p>
            <a:pPr marL="0" indent="0">
              <a:buNone/>
            </a:pPr>
            <a:endParaRPr lang="en-GB" dirty="0">
              <a:solidFill>
                <a:srgbClr val="333333"/>
              </a:solidFill>
            </a:endParaRPr>
          </a:p>
        </p:txBody>
      </p:sp>
      <p:sp>
        <p:nvSpPr>
          <p:cNvPr id="4" name="TextBox 3">
            <a:extLst>
              <a:ext uri="{FF2B5EF4-FFF2-40B4-BE49-F238E27FC236}">
                <a16:creationId xmlns:a16="http://schemas.microsoft.com/office/drawing/2014/main" id="{2750005F-EC2C-9E1C-0C08-A837E1634E71}"/>
              </a:ext>
            </a:extLst>
          </p:cNvPr>
          <p:cNvSpPr txBox="1"/>
          <p:nvPr/>
        </p:nvSpPr>
        <p:spPr>
          <a:xfrm>
            <a:off x="6705600" y="2273300"/>
            <a:ext cx="51054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solidFill>
                  <a:srgbClr val="333333"/>
                </a:solidFill>
                <a:ea typeface="+mn-lt"/>
                <a:cs typeface="+mn-lt"/>
              </a:rPr>
              <a:t>Academic skills</a:t>
            </a:r>
            <a:endParaRPr lang="en-US"/>
          </a:p>
          <a:p>
            <a:pPr marL="285750" indent="-285750">
              <a:buFont typeface="Arial"/>
              <a:buChar char="•"/>
            </a:pPr>
            <a:r>
              <a:rPr lang="en-GB">
                <a:solidFill>
                  <a:srgbClr val="333333"/>
                </a:solidFill>
                <a:ea typeface="+mn-lt"/>
                <a:cs typeface="+mn-lt"/>
              </a:rPr>
              <a:t>Industry Skills</a:t>
            </a:r>
            <a:endParaRPr lang="en-GB"/>
          </a:p>
          <a:p>
            <a:pPr marL="285750" indent="-285750">
              <a:buFont typeface="Arial"/>
              <a:buChar char="•"/>
            </a:pPr>
            <a:r>
              <a:rPr lang="en-GB">
                <a:solidFill>
                  <a:srgbClr val="333333"/>
                </a:solidFill>
                <a:ea typeface="+mn-lt"/>
                <a:cs typeface="+mn-lt"/>
              </a:rPr>
              <a:t>Digital skills</a:t>
            </a:r>
            <a:endParaRPr lang="en-GB"/>
          </a:p>
          <a:p>
            <a:pPr marL="285750" indent="-285750">
              <a:buFont typeface="Arial"/>
              <a:buChar char="•"/>
            </a:pPr>
            <a:r>
              <a:rPr lang="en-GB">
                <a:solidFill>
                  <a:srgbClr val="333333"/>
                </a:solidFill>
                <a:ea typeface="+mn-lt"/>
                <a:cs typeface="+mn-lt"/>
              </a:rPr>
              <a:t>Describing the importance of the skills</a:t>
            </a:r>
            <a:endParaRPr lang="en-GB"/>
          </a:p>
          <a:p>
            <a:pPr marL="285750" indent="-285750">
              <a:buFont typeface="Arial"/>
              <a:buChar char="•"/>
            </a:pPr>
            <a:r>
              <a:rPr lang="en-GB">
                <a:solidFill>
                  <a:srgbClr val="333333"/>
                </a:solidFill>
                <a:ea typeface="+mn-lt"/>
                <a:cs typeface="+mn-lt"/>
              </a:rPr>
              <a:t>Reflection</a:t>
            </a:r>
            <a:endParaRPr lang="en-GB"/>
          </a:p>
          <a:p>
            <a:pPr marL="285750" indent="-285750">
              <a:buFont typeface="Arial"/>
              <a:buChar char="•"/>
            </a:pPr>
            <a:r>
              <a:rPr lang="en-GB">
                <a:solidFill>
                  <a:srgbClr val="333333"/>
                </a:solidFill>
                <a:ea typeface="+mn-lt"/>
                <a:cs typeface="+mn-lt"/>
              </a:rPr>
              <a:t>Analysis</a:t>
            </a:r>
            <a:endParaRPr lang="en-GB"/>
          </a:p>
          <a:p>
            <a:pPr marL="285750" indent="-285750">
              <a:buFont typeface="Arial"/>
              <a:buChar char="•"/>
            </a:pPr>
            <a:r>
              <a:rPr lang="en-GB">
                <a:solidFill>
                  <a:srgbClr val="333333"/>
                </a:solidFill>
                <a:ea typeface="+mn-lt"/>
                <a:cs typeface="+mn-lt"/>
              </a:rPr>
              <a:t>Evaluation</a:t>
            </a:r>
            <a:endParaRPr lang="en-GB"/>
          </a:p>
          <a:p>
            <a:pPr algn="l"/>
            <a:endParaRPr lang="en-GB" dirty="0"/>
          </a:p>
        </p:txBody>
      </p:sp>
    </p:spTree>
    <p:extLst>
      <p:ext uri="{BB962C8B-B14F-4D97-AF65-F5344CB8AC3E}">
        <p14:creationId xmlns:p14="http://schemas.microsoft.com/office/powerpoint/2010/main" val="5555052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E2DE8-8D6D-4033-7B5D-C33D7A6741BF}"/>
              </a:ext>
            </a:extLst>
          </p:cNvPr>
          <p:cNvSpPr>
            <a:spLocks noGrp="1"/>
          </p:cNvSpPr>
          <p:nvPr>
            <p:ph type="title"/>
          </p:nvPr>
        </p:nvSpPr>
        <p:spPr/>
        <p:txBody>
          <a:bodyPr/>
          <a:lstStyle/>
          <a:p>
            <a:r>
              <a:rPr lang="en-GB">
                <a:gradFill>
                  <a:gsLst>
                    <a:gs pos="0">
                      <a:srgbClr val="66C26C"/>
                    </a:gs>
                    <a:gs pos="100000">
                      <a:srgbClr val="25AAD5"/>
                    </a:gs>
                  </a:gsLst>
                  <a:lin ang="13800000" scaled="0"/>
                </a:gradFill>
                <a:ea typeface="+mj-lt"/>
                <a:cs typeface="+mj-lt"/>
              </a:rPr>
              <a:t>Academic Skill: Academic Writing</a:t>
            </a:r>
            <a:endParaRPr lang="en-US"/>
          </a:p>
        </p:txBody>
      </p:sp>
      <p:sp>
        <p:nvSpPr>
          <p:cNvPr id="3" name="Content Placeholder 2">
            <a:extLst>
              <a:ext uri="{FF2B5EF4-FFF2-40B4-BE49-F238E27FC236}">
                <a16:creationId xmlns:a16="http://schemas.microsoft.com/office/drawing/2014/main" id="{2BA778B2-A4D1-04F9-3423-9ADD78EA4AD8}"/>
              </a:ext>
            </a:extLst>
          </p:cNvPr>
          <p:cNvSpPr>
            <a:spLocks noGrp="1"/>
          </p:cNvSpPr>
          <p:nvPr>
            <p:ph idx="1"/>
          </p:nvPr>
        </p:nvSpPr>
        <p:spPr>
          <a:xfrm>
            <a:off x="612648" y="1362455"/>
            <a:ext cx="3283712" cy="4956047"/>
          </a:xfrm>
        </p:spPr>
        <p:txBody>
          <a:bodyPr vert="horz" lIns="91440" tIns="45720" rIns="91440" bIns="45720" rtlCol="0" anchor="t">
            <a:normAutofit/>
          </a:bodyPr>
          <a:lstStyle/>
          <a:p>
            <a:r>
              <a:rPr lang="en-GB">
                <a:solidFill>
                  <a:srgbClr val="333333"/>
                </a:solidFill>
                <a:ea typeface="+mn-lt"/>
                <a:cs typeface="+mn-lt"/>
              </a:rPr>
              <a:t>Academic writing</a:t>
            </a:r>
            <a:endParaRPr lang="en-GB"/>
          </a:p>
          <a:p>
            <a:r>
              <a:rPr lang="en-GB">
                <a:solidFill>
                  <a:srgbClr val="333333"/>
                </a:solidFill>
                <a:ea typeface="+mn-lt"/>
                <a:cs typeface="+mn-lt"/>
              </a:rPr>
              <a:t>Harvard referencing</a:t>
            </a:r>
            <a:endParaRPr lang="en-GB"/>
          </a:p>
          <a:p>
            <a:r>
              <a:rPr lang="en-GB">
                <a:solidFill>
                  <a:srgbClr val="333333"/>
                </a:solidFill>
                <a:ea typeface="+mn-lt"/>
                <a:cs typeface="+mn-lt"/>
              </a:rPr>
              <a:t>Structured paragraphs</a:t>
            </a:r>
            <a:endParaRPr lang="en-GB"/>
          </a:p>
          <a:p>
            <a:r>
              <a:rPr lang="en-GB">
                <a:solidFill>
                  <a:srgbClr val="333333"/>
                </a:solidFill>
                <a:ea typeface="+mn-lt"/>
                <a:cs typeface="+mn-lt"/>
              </a:rPr>
              <a:t>Formal tone</a:t>
            </a:r>
            <a:endParaRPr lang="en-GB"/>
          </a:p>
          <a:p>
            <a:r>
              <a:rPr lang="en-GB">
                <a:solidFill>
                  <a:srgbClr val="333333"/>
                </a:solidFill>
                <a:ea typeface="+mn-lt"/>
                <a:cs typeface="+mn-lt"/>
              </a:rPr>
              <a:t>Critical thinking</a:t>
            </a:r>
            <a:endParaRPr lang="en-GB"/>
          </a:p>
          <a:p>
            <a:pPr marL="0" indent="0">
              <a:buNone/>
            </a:pPr>
            <a:endParaRPr lang="en-GB" dirty="0"/>
          </a:p>
          <a:p>
            <a:pPr marL="0" indent="0">
              <a:buNone/>
            </a:pPr>
            <a:endParaRPr lang="en-GB" dirty="0"/>
          </a:p>
        </p:txBody>
      </p:sp>
      <p:pic>
        <p:nvPicPr>
          <p:cNvPr id="5" name="Picture 4" descr="A screenshot of a book&#10;&#10;AI-generated content may be incorrect.">
            <a:extLst>
              <a:ext uri="{FF2B5EF4-FFF2-40B4-BE49-F238E27FC236}">
                <a16:creationId xmlns:a16="http://schemas.microsoft.com/office/drawing/2014/main" id="{DC3BD11C-A4CD-3AA9-E754-F6550EC1D5B6}"/>
              </a:ext>
            </a:extLst>
          </p:cNvPr>
          <p:cNvPicPr>
            <a:picLocks noChangeAspect="1"/>
          </p:cNvPicPr>
          <p:nvPr/>
        </p:nvPicPr>
        <p:blipFill>
          <a:blip r:embed="rId3"/>
          <a:stretch>
            <a:fillRect/>
          </a:stretch>
        </p:blipFill>
        <p:spPr>
          <a:xfrm>
            <a:off x="6095037" y="177318"/>
            <a:ext cx="6099464" cy="4204278"/>
          </a:xfrm>
          <a:prstGeom prst="rect">
            <a:avLst/>
          </a:prstGeom>
        </p:spPr>
      </p:pic>
      <p:pic>
        <p:nvPicPr>
          <p:cNvPr id="6" name="Picture 5" descr="A screenshot of a computer&#10;&#10;AI-generated content may be incorrect.">
            <a:extLst>
              <a:ext uri="{FF2B5EF4-FFF2-40B4-BE49-F238E27FC236}">
                <a16:creationId xmlns:a16="http://schemas.microsoft.com/office/drawing/2014/main" id="{039AB855-D3E5-3DA3-A5E5-90B8C7CA9C45}"/>
              </a:ext>
            </a:extLst>
          </p:cNvPr>
          <p:cNvPicPr>
            <a:picLocks noChangeAspect="1"/>
          </p:cNvPicPr>
          <p:nvPr/>
        </p:nvPicPr>
        <p:blipFill>
          <a:blip r:embed="rId4"/>
          <a:stretch>
            <a:fillRect/>
          </a:stretch>
        </p:blipFill>
        <p:spPr>
          <a:xfrm>
            <a:off x="5243559" y="3842423"/>
            <a:ext cx="6946516" cy="2875396"/>
          </a:xfrm>
          <a:prstGeom prst="rect">
            <a:avLst/>
          </a:prstGeom>
        </p:spPr>
      </p:pic>
    </p:spTree>
    <p:extLst>
      <p:ext uri="{BB962C8B-B14F-4D97-AF65-F5344CB8AC3E}">
        <p14:creationId xmlns:p14="http://schemas.microsoft.com/office/powerpoint/2010/main" val="593688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9AC49-CB98-6D78-30CD-CCBAC4E99265}"/>
              </a:ext>
            </a:extLst>
          </p:cNvPr>
          <p:cNvSpPr>
            <a:spLocks noGrp="1"/>
          </p:cNvSpPr>
          <p:nvPr>
            <p:ph type="title"/>
          </p:nvPr>
        </p:nvSpPr>
        <p:spPr>
          <a:xfrm>
            <a:off x="6272783" y="722376"/>
            <a:ext cx="5138927" cy="1581912"/>
          </a:xfrm>
        </p:spPr>
        <p:txBody>
          <a:bodyPr anchor="b">
            <a:normAutofit/>
          </a:bodyPr>
          <a:lstStyle/>
          <a:p>
            <a:r>
              <a:rPr lang="en-GB" sz="5100"/>
              <a:t>Reflection on Academic Skill</a:t>
            </a:r>
            <a:endParaRPr lang="en-US" sz="5100"/>
          </a:p>
        </p:txBody>
      </p:sp>
      <p:pic>
        <p:nvPicPr>
          <p:cNvPr id="4" name="Picture 3" descr="A diagram of different types of reflection&#10;&#10;AI-generated content may be incorrect.">
            <a:extLst>
              <a:ext uri="{FF2B5EF4-FFF2-40B4-BE49-F238E27FC236}">
                <a16:creationId xmlns:a16="http://schemas.microsoft.com/office/drawing/2014/main" id="{44804DBC-C9BA-0D03-4440-E502D7D4AA8C}"/>
              </a:ext>
            </a:extLst>
          </p:cNvPr>
          <p:cNvPicPr>
            <a:picLocks noChangeAspect="1"/>
          </p:cNvPicPr>
          <p:nvPr/>
        </p:nvPicPr>
        <p:blipFill>
          <a:blip r:embed="rId3"/>
          <a:srcRect l="3397" r="10806"/>
          <a:stretch>
            <a:fillRect/>
          </a:stretch>
        </p:blipFill>
        <p:spPr>
          <a:xfrm>
            <a:off x="119307" y="10"/>
            <a:ext cx="5413248" cy="6857990"/>
          </a:xfrm>
          <a:prstGeom prst="rect">
            <a:avLst/>
          </a:prstGeom>
          <a:noFill/>
        </p:spPr>
      </p:pic>
      <p:sp>
        <p:nvSpPr>
          <p:cNvPr id="3" name="Content Placeholder 2">
            <a:extLst>
              <a:ext uri="{FF2B5EF4-FFF2-40B4-BE49-F238E27FC236}">
                <a16:creationId xmlns:a16="http://schemas.microsoft.com/office/drawing/2014/main" id="{0FDDDDF4-407F-4714-FAD5-FB7F26817411}"/>
              </a:ext>
            </a:extLst>
          </p:cNvPr>
          <p:cNvSpPr>
            <a:spLocks noGrp="1"/>
          </p:cNvSpPr>
          <p:nvPr>
            <p:ph sz="quarter" idx="13"/>
          </p:nvPr>
        </p:nvSpPr>
        <p:spPr>
          <a:xfrm>
            <a:off x="6272784" y="2834640"/>
            <a:ext cx="5138928" cy="2999232"/>
          </a:xfrm>
        </p:spPr>
        <p:txBody>
          <a:bodyPr vert="horz" lIns="91440" tIns="45720" rIns="91440" bIns="45720" rtlCol="0" anchor="b">
            <a:normAutofit/>
          </a:bodyPr>
          <a:lstStyle/>
          <a:p>
            <a:r>
              <a:rPr lang="en-GB"/>
              <a:t>Improved confidence</a:t>
            </a:r>
          </a:p>
          <a:p>
            <a:r>
              <a:rPr lang="en-GB"/>
              <a:t>Learned referencing</a:t>
            </a:r>
          </a:p>
          <a:p>
            <a:r>
              <a:rPr lang="en-GB"/>
              <a:t>Avoid plagiarism</a:t>
            </a:r>
          </a:p>
          <a:p>
            <a:r>
              <a:rPr lang="en-GB"/>
              <a:t>Better assignment structure</a:t>
            </a:r>
          </a:p>
          <a:p>
            <a:endParaRPr lang="en-GB" dirty="0"/>
          </a:p>
        </p:txBody>
      </p:sp>
    </p:spTree>
    <p:extLst>
      <p:ext uri="{BB962C8B-B14F-4D97-AF65-F5344CB8AC3E}">
        <p14:creationId xmlns:p14="http://schemas.microsoft.com/office/powerpoint/2010/main" val="9787408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87586-C7E2-B615-23A6-DDDBB053A1EE}"/>
              </a:ext>
            </a:extLst>
          </p:cNvPr>
          <p:cNvSpPr>
            <a:spLocks noGrp="1"/>
          </p:cNvSpPr>
          <p:nvPr>
            <p:ph type="title"/>
          </p:nvPr>
        </p:nvSpPr>
        <p:spPr>
          <a:xfrm>
            <a:off x="612648" y="722376"/>
            <a:ext cx="3017520" cy="3364992"/>
          </a:xfrm>
        </p:spPr>
        <p:txBody>
          <a:bodyPr anchor="t">
            <a:normAutofit/>
          </a:bodyPr>
          <a:lstStyle/>
          <a:p>
            <a:r>
              <a:rPr lang="en-GB" b="1">
                <a:highlight>
                  <a:srgbClr val="FFFFFF"/>
                </a:highlight>
              </a:rPr>
              <a:t>Industry Skill: Communication</a:t>
            </a:r>
            <a:endParaRPr lang="en-US"/>
          </a:p>
        </p:txBody>
      </p:sp>
      <p:pic>
        <p:nvPicPr>
          <p:cNvPr id="4" name="Picture 3" descr="A screenshot of a screen&#10;&#10;AI-generated content may be incorrect.">
            <a:extLst>
              <a:ext uri="{FF2B5EF4-FFF2-40B4-BE49-F238E27FC236}">
                <a16:creationId xmlns:a16="http://schemas.microsoft.com/office/drawing/2014/main" id="{A2799203-C5AB-8C19-8254-49AA4E5C11F8}"/>
              </a:ext>
            </a:extLst>
          </p:cNvPr>
          <p:cNvPicPr>
            <a:picLocks noChangeAspect="1"/>
          </p:cNvPicPr>
          <p:nvPr/>
        </p:nvPicPr>
        <p:blipFill>
          <a:blip r:embed="rId3"/>
          <a:stretch>
            <a:fillRect/>
          </a:stretch>
        </p:blipFill>
        <p:spPr>
          <a:xfrm>
            <a:off x="4105656" y="911447"/>
            <a:ext cx="3417212" cy="5062537"/>
          </a:xfrm>
          <a:prstGeom prst="rect">
            <a:avLst/>
          </a:prstGeom>
          <a:noFill/>
        </p:spPr>
      </p:pic>
      <p:sp>
        <p:nvSpPr>
          <p:cNvPr id="3" name="Content Placeholder 2">
            <a:extLst>
              <a:ext uri="{FF2B5EF4-FFF2-40B4-BE49-F238E27FC236}">
                <a16:creationId xmlns:a16="http://schemas.microsoft.com/office/drawing/2014/main" id="{D3133095-AF75-4B33-54E2-A63F4C3C3FA7}"/>
              </a:ext>
            </a:extLst>
          </p:cNvPr>
          <p:cNvSpPr>
            <a:spLocks noGrp="1"/>
          </p:cNvSpPr>
          <p:nvPr>
            <p:ph sz="quarter" idx="14"/>
          </p:nvPr>
        </p:nvSpPr>
        <p:spPr>
          <a:xfrm>
            <a:off x="7998356" y="722376"/>
            <a:ext cx="3566160" cy="5440680"/>
          </a:xfrm>
        </p:spPr>
        <p:txBody>
          <a:bodyPr vert="horz" lIns="91440" tIns="45720" rIns="91440" bIns="45720" rtlCol="0" anchor="b">
            <a:normAutofit/>
          </a:bodyPr>
          <a:lstStyle/>
          <a:p>
            <a:r>
              <a:rPr lang="en-GB" sz="2000"/>
              <a:t>Verbal communication</a:t>
            </a:r>
          </a:p>
          <a:p>
            <a:r>
              <a:rPr lang="en-GB" sz="2000"/>
              <a:t>Group work</a:t>
            </a:r>
          </a:p>
          <a:p>
            <a:r>
              <a:rPr lang="en-GB" sz="2000"/>
              <a:t>Professional tone</a:t>
            </a:r>
          </a:p>
          <a:p>
            <a:r>
              <a:rPr lang="en-GB" sz="2000"/>
              <a:t>Confidence presenting</a:t>
            </a:r>
          </a:p>
          <a:p>
            <a:endParaRPr lang="en-GB" dirty="0"/>
          </a:p>
        </p:txBody>
      </p:sp>
    </p:spTree>
    <p:extLst>
      <p:ext uri="{BB962C8B-B14F-4D97-AF65-F5344CB8AC3E}">
        <p14:creationId xmlns:p14="http://schemas.microsoft.com/office/powerpoint/2010/main" val="24502253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1D796-2A48-B075-116A-1478795090D1}"/>
              </a:ext>
            </a:extLst>
          </p:cNvPr>
          <p:cNvSpPr>
            <a:spLocks noGrp="1"/>
          </p:cNvSpPr>
          <p:nvPr>
            <p:ph type="title"/>
          </p:nvPr>
        </p:nvSpPr>
        <p:spPr>
          <a:xfrm>
            <a:off x="612648" y="502920"/>
            <a:ext cx="3595634" cy="1808201"/>
          </a:xfrm>
        </p:spPr>
        <p:txBody>
          <a:bodyPr anchor="t">
            <a:normAutofit/>
          </a:bodyPr>
          <a:lstStyle/>
          <a:p>
            <a:r>
              <a:rPr lang="en-GB" b="1"/>
              <a:t> Reflection on Industry Skill</a:t>
            </a:r>
            <a:endParaRPr lang="en-GB"/>
          </a:p>
        </p:txBody>
      </p:sp>
      <p:sp>
        <p:nvSpPr>
          <p:cNvPr id="3" name="Content Placeholder 2">
            <a:extLst>
              <a:ext uri="{FF2B5EF4-FFF2-40B4-BE49-F238E27FC236}">
                <a16:creationId xmlns:a16="http://schemas.microsoft.com/office/drawing/2014/main" id="{81387E1B-9158-987E-7D67-93E3E9332CDD}"/>
              </a:ext>
            </a:extLst>
          </p:cNvPr>
          <p:cNvSpPr>
            <a:spLocks noGrp="1"/>
          </p:cNvSpPr>
          <p:nvPr>
            <p:ph type="body" sz="half" idx="2"/>
          </p:nvPr>
        </p:nvSpPr>
        <p:spPr>
          <a:xfrm>
            <a:off x="612648" y="2311121"/>
            <a:ext cx="3309608" cy="3993263"/>
          </a:xfrm>
        </p:spPr>
        <p:txBody>
          <a:bodyPr vert="horz" lIns="91440" tIns="45720" rIns="91440" bIns="45720" rtlCol="0" anchor="t">
            <a:normAutofit/>
          </a:bodyPr>
          <a:lstStyle/>
          <a:p>
            <a:r>
              <a:rPr lang="en-GB" sz="2400"/>
              <a:t>Teamwork</a:t>
            </a:r>
          </a:p>
          <a:p>
            <a:r>
              <a:rPr lang="en-GB" sz="2400"/>
              <a:t>Professional behaviour</a:t>
            </a:r>
          </a:p>
          <a:p>
            <a:r>
              <a:rPr lang="en-GB" sz="2400"/>
              <a:t>Customer service relevance</a:t>
            </a:r>
          </a:p>
          <a:p>
            <a:r>
              <a:rPr lang="en-GB" sz="2400"/>
              <a:t>Workplace preparation</a:t>
            </a:r>
          </a:p>
          <a:p>
            <a:endParaRPr lang="en-GB" dirty="0"/>
          </a:p>
        </p:txBody>
      </p:sp>
      <p:pic>
        <p:nvPicPr>
          <p:cNvPr id="4" name="Picture 3">
            <a:extLst>
              <a:ext uri="{FF2B5EF4-FFF2-40B4-BE49-F238E27FC236}">
                <a16:creationId xmlns:a16="http://schemas.microsoft.com/office/drawing/2014/main" id="{FF191929-8B70-FF7A-FC1D-3265FA68FD36}"/>
              </a:ext>
            </a:extLst>
          </p:cNvPr>
          <p:cNvPicPr>
            <a:picLocks noChangeAspect="1"/>
          </p:cNvPicPr>
          <p:nvPr/>
        </p:nvPicPr>
        <p:blipFill>
          <a:blip r:embed="rId3"/>
          <a:stretch>
            <a:fillRect/>
          </a:stretch>
        </p:blipFill>
        <p:spPr>
          <a:xfrm>
            <a:off x="5283299" y="1535102"/>
            <a:ext cx="6283861" cy="3738897"/>
          </a:xfrm>
          <a:prstGeom prst="rect">
            <a:avLst/>
          </a:prstGeom>
          <a:noFill/>
        </p:spPr>
      </p:pic>
    </p:spTree>
    <p:extLst>
      <p:ext uri="{BB962C8B-B14F-4D97-AF65-F5344CB8AC3E}">
        <p14:creationId xmlns:p14="http://schemas.microsoft.com/office/powerpoint/2010/main" val="276374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C3499-6E8D-1218-928E-4A5FC129208F}"/>
              </a:ext>
            </a:extLst>
          </p:cNvPr>
          <p:cNvSpPr>
            <a:spLocks noGrp="1"/>
          </p:cNvSpPr>
          <p:nvPr>
            <p:ph type="title"/>
          </p:nvPr>
        </p:nvSpPr>
        <p:spPr>
          <a:xfrm>
            <a:off x="8165592" y="1008126"/>
            <a:ext cx="3401567" cy="1947672"/>
          </a:xfrm>
        </p:spPr>
        <p:txBody>
          <a:bodyPr anchor="b">
            <a:normAutofit/>
          </a:bodyPr>
          <a:lstStyle/>
          <a:p>
            <a:r>
              <a:rPr lang="en-GB" b="1"/>
              <a:t>Digital Skill: Digital Research Tools</a:t>
            </a:r>
            <a:endParaRPr lang="en-GB"/>
          </a:p>
        </p:txBody>
      </p:sp>
      <p:pic>
        <p:nvPicPr>
          <p:cNvPr id="4" name="Picture 3">
            <a:extLst>
              <a:ext uri="{FF2B5EF4-FFF2-40B4-BE49-F238E27FC236}">
                <a16:creationId xmlns:a16="http://schemas.microsoft.com/office/drawing/2014/main" id="{33100C2F-24B9-A127-5E8E-90DDEA6E6758}"/>
              </a:ext>
            </a:extLst>
          </p:cNvPr>
          <p:cNvPicPr>
            <a:picLocks noChangeAspect="1"/>
          </p:cNvPicPr>
          <p:nvPr/>
        </p:nvPicPr>
        <p:blipFill>
          <a:blip r:embed="rId3"/>
          <a:stretch>
            <a:fillRect/>
          </a:stretch>
        </p:blipFill>
        <p:spPr>
          <a:xfrm>
            <a:off x="115866" y="534730"/>
            <a:ext cx="7397496" cy="5788539"/>
          </a:xfrm>
          <a:prstGeom prst="rect">
            <a:avLst/>
          </a:prstGeom>
          <a:noFill/>
        </p:spPr>
      </p:pic>
      <p:sp>
        <p:nvSpPr>
          <p:cNvPr id="3" name="Content Placeholder 2">
            <a:extLst>
              <a:ext uri="{FF2B5EF4-FFF2-40B4-BE49-F238E27FC236}">
                <a16:creationId xmlns:a16="http://schemas.microsoft.com/office/drawing/2014/main" id="{87E04CE0-C301-3599-1E4B-43339DF3A82F}"/>
              </a:ext>
            </a:extLst>
          </p:cNvPr>
          <p:cNvSpPr>
            <a:spLocks noGrp="1"/>
          </p:cNvSpPr>
          <p:nvPr>
            <p:ph sz="quarter" idx="14"/>
          </p:nvPr>
        </p:nvSpPr>
        <p:spPr>
          <a:xfrm>
            <a:off x="8165592" y="3099816"/>
            <a:ext cx="3401567" cy="3054096"/>
          </a:xfrm>
        </p:spPr>
        <p:txBody>
          <a:bodyPr vert="horz" lIns="91440" tIns="45720" rIns="91440" bIns="45720" rtlCol="0">
            <a:normAutofit/>
          </a:bodyPr>
          <a:lstStyle/>
          <a:p>
            <a:r>
              <a:rPr lang="en-GB"/>
              <a:t>Online databases</a:t>
            </a:r>
          </a:p>
          <a:p>
            <a:r>
              <a:rPr lang="en-GB"/>
              <a:t>Google Scholar</a:t>
            </a:r>
          </a:p>
          <a:p>
            <a:r>
              <a:rPr lang="en-GB"/>
              <a:t>PowerPoint</a:t>
            </a:r>
          </a:p>
          <a:p>
            <a:r>
              <a:rPr lang="en-GB"/>
              <a:t>E-learning platforms</a:t>
            </a:r>
          </a:p>
          <a:p>
            <a:r>
              <a:rPr lang="en-GB"/>
              <a:t>Research skills</a:t>
            </a:r>
          </a:p>
          <a:p>
            <a:endParaRPr lang="en-GB" dirty="0"/>
          </a:p>
        </p:txBody>
      </p:sp>
    </p:spTree>
    <p:extLst>
      <p:ext uri="{BB962C8B-B14F-4D97-AF65-F5344CB8AC3E}">
        <p14:creationId xmlns:p14="http://schemas.microsoft.com/office/powerpoint/2010/main" val="38501042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2154A-11F4-B596-ADB0-D931557717D4}"/>
              </a:ext>
            </a:extLst>
          </p:cNvPr>
          <p:cNvSpPr>
            <a:spLocks noGrp="1"/>
          </p:cNvSpPr>
          <p:nvPr>
            <p:ph type="title"/>
          </p:nvPr>
        </p:nvSpPr>
        <p:spPr>
          <a:xfrm>
            <a:off x="612648" y="502920"/>
            <a:ext cx="3595634" cy="1808201"/>
          </a:xfrm>
        </p:spPr>
        <p:txBody>
          <a:bodyPr anchor="t">
            <a:normAutofit/>
          </a:bodyPr>
          <a:lstStyle/>
          <a:p>
            <a:r>
              <a:rPr lang="en-GB" b="1">
                <a:highlight>
                  <a:srgbClr val="FFFFFF"/>
                </a:highlight>
              </a:rPr>
              <a:t>Reflection on Digital Skill</a:t>
            </a:r>
            <a:endParaRPr lang="en-US"/>
          </a:p>
        </p:txBody>
      </p:sp>
      <p:sp>
        <p:nvSpPr>
          <p:cNvPr id="3" name="Content Placeholder 2">
            <a:extLst>
              <a:ext uri="{FF2B5EF4-FFF2-40B4-BE49-F238E27FC236}">
                <a16:creationId xmlns:a16="http://schemas.microsoft.com/office/drawing/2014/main" id="{47F1B211-92D1-B33D-02A9-DE058515A568}"/>
              </a:ext>
            </a:extLst>
          </p:cNvPr>
          <p:cNvSpPr>
            <a:spLocks noGrp="1"/>
          </p:cNvSpPr>
          <p:nvPr>
            <p:ph type="body" sz="half" idx="2"/>
          </p:nvPr>
        </p:nvSpPr>
        <p:spPr>
          <a:xfrm>
            <a:off x="612648" y="2311121"/>
            <a:ext cx="3309608" cy="3993263"/>
          </a:xfrm>
        </p:spPr>
        <p:txBody>
          <a:bodyPr vert="horz" lIns="91440" tIns="45720" rIns="91440" bIns="45720" rtlCol="0" anchor="t">
            <a:normAutofit/>
          </a:bodyPr>
          <a:lstStyle/>
          <a:p>
            <a:r>
              <a:rPr lang="en-GB" sz="2400"/>
              <a:t>Faster research</a:t>
            </a:r>
          </a:p>
          <a:p>
            <a:r>
              <a:rPr lang="en-GB" sz="2400"/>
              <a:t>Reliable sources</a:t>
            </a:r>
          </a:p>
          <a:p>
            <a:r>
              <a:rPr lang="en-GB" sz="2400"/>
              <a:t>Presentation skills</a:t>
            </a:r>
          </a:p>
          <a:p>
            <a:r>
              <a:rPr lang="en-GB" sz="2400"/>
              <a:t>Independent learning</a:t>
            </a:r>
          </a:p>
          <a:p>
            <a:endParaRPr lang="en-GB" dirty="0"/>
          </a:p>
        </p:txBody>
      </p:sp>
      <p:pic>
        <p:nvPicPr>
          <p:cNvPr id="4" name="Picture 3" descr="A diagram of a digital literacy&#10;&#10;AI-generated content may be incorrect.">
            <a:extLst>
              <a:ext uri="{FF2B5EF4-FFF2-40B4-BE49-F238E27FC236}">
                <a16:creationId xmlns:a16="http://schemas.microsoft.com/office/drawing/2014/main" id="{F68B2AC1-9332-B1F9-0BCB-8E3717E3FF54}"/>
              </a:ext>
            </a:extLst>
          </p:cNvPr>
          <p:cNvPicPr>
            <a:picLocks noChangeAspect="1"/>
          </p:cNvPicPr>
          <p:nvPr/>
        </p:nvPicPr>
        <p:blipFill>
          <a:blip r:embed="rId3"/>
          <a:srcRect t="4050" r="2" b="2"/>
          <a:stretch>
            <a:fillRect/>
          </a:stretch>
        </p:blipFill>
        <p:spPr>
          <a:xfrm>
            <a:off x="5283299" y="502920"/>
            <a:ext cx="6283861" cy="5803262"/>
          </a:xfrm>
          <a:prstGeom prst="rect">
            <a:avLst/>
          </a:prstGeom>
          <a:noFill/>
        </p:spPr>
      </p:pic>
    </p:spTree>
    <p:extLst>
      <p:ext uri="{BB962C8B-B14F-4D97-AF65-F5344CB8AC3E}">
        <p14:creationId xmlns:p14="http://schemas.microsoft.com/office/powerpoint/2010/main" val="35317483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41741-2390-709D-1BBA-960A1A1B89BA}"/>
              </a:ext>
            </a:extLst>
          </p:cNvPr>
          <p:cNvSpPr>
            <a:spLocks noGrp="1"/>
          </p:cNvSpPr>
          <p:nvPr>
            <p:ph type="title"/>
          </p:nvPr>
        </p:nvSpPr>
        <p:spPr>
          <a:xfrm>
            <a:off x="612648" y="4093596"/>
            <a:ext cx="2953618" cy="2007912"/>
          </a:xfrm>
        </p:spPr>
        <p:txBody>
          <a:bodyPr anchor="t">
            <a:normAutofit/>
          </a:bodyPr>
          <a:lstStyle/>
          <a:p>
            <a:r>
              <a:rPr lang="en-GB" b="1">
                <a:highlight>
                  <a:srgbClr val="FFFFFF"/>
                </a:highlight>
              </a:rPr>
              <a:t>Conclusion</a:t>
            </a:r>
            <a:endParaRPr lang="en-US"/>
          </a:p>
        </p:txBody>
      </p:sp>
      <p:pic>
        <p:nvPicPr>
          <p:cNvPr id="4" name="Picture 3" descr="A pink banner with white text&#10;&#10;AI-generated content may be incorrect.">
            <a:extLst>
              <a:ext uri="{FF2B5EF4-FFF2-40B4-BE49-F238E27FC236}">
                <a16:creationId xmlns:a16="http://schemas.microsoft.com/office/drawing/2014/main" id="{E2EFB74D-6B3C-9DA0-7692-D38FE7741F2D}"/>
              </a:ext>
            </a:extLst>
          </p:cNvPr>
          <p:cNvPicPr>
            <a:picLocks noChangeAspect="1"/>
          </p:cNvPicPr>
          <p:nvPr/>
        </p:nvPicPr>
        <p:blipFill>
          <a:blip r:embed="rId3"/>
          <a:stretch>
            <a:fillRect/>
          </a:stretch>
        </p:blipFill>
        <p:spPr>
          <a:xfrm>
            <a:off x="2179802" y="0"/>
            <a:ext cx="7832395" cy="3700807"/>
          </a:xfrm>
          <a:prstGeom prst="rect">
            <a:avLst/>
          </a:prstGeom>
          <a:noFill/>
        </p:spPr>
      </p:pic>
      <p:sp>
        <p:nvSpPr>
          <p:cNvPr id="3" name="Content Placeholder 2">
            <a:extLst>
              <a:ext uri="{FF2B5EF4-FFF2-40B4-BE49-F238E27FC236}">
                <a16:creationId xmlns:a16="http://schemas.microsoft.com/office/drawing/2014/main" id="{B8F54AC7-BF2A-7429-BAB0-B6A19225E475}"/>
              </a:ext>
            </a:extLst>
          </p:cNvPr>
          <p:cNvSpPr>
            <a:spLocks noGrp="1"/>
          </p:cNvSpPr>
          <p:nvPr>
            <p:ph sz="quarter" idx="14"/>
          </p:nvPr>
        </p:nvSpPr>
        <p:spPr>
          <a:xfrm>
            <a:off x="4268555" y="4093596"/>
            <a:ext cx="7298605" cy="2289578"/>
          </a:xfrm>
        </p:spPr>
        <p:txBody>
          <a:bodyPr vert="horz" lIns="91440" tIns="45720" rIns="91440" bIns="45720" rtlCol="0">
            <a:normAutofit/>
          </a:bodyPr>
          <a:lstStyle/>
          <a:p>
            <a:r>
              <a:rPr lang="en-GB"/>
              <a:t>Academic writing</a:t>
            </a:r>
          </a:p>
          <a:p>
            <a:r>
              <a:rPr lang="en-GB"/>
              <a:t>Communication</a:t>
            </a:r>
          </a:p>
          <a:p>
            <a:r>
              <a:rPr lang="en-GB"/>
              <a:t>Digital skills</a:t>
            </a:r>
          </a:p>
          <a:p>
            <a:r>
              <a:rPr lang="en-GB"/>
              <a:t>Prepared for university &amp; industry</a:t>
            </a:r>
          </a:p>
          <a:p>
            <a:endParaRPr lang="en-GB" dirty="0"/>
          </a:p>
        </p:txBody>
      </p:sp>
    </p:spTree>
    <p:extLst>
      <p:ext uri="{BB962C8B-B14F-4D97-AF65-F5344CB8AC3E}">
        <p14:creationId xmlns:p14="http://schemas.microsoft.com/office/powerpoint/2010/main" val="13075571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12909-1FEA-42A9-C74F-4FF1754B65AF}"/>
              </a:ext>
            </a:extLst>
          </p:cNvPr>
          <p:cNvSpPr>
            <a:spLocks noGrp="1"/>
          </p:cNvSpPr>
          <p:nvPr>
            <p:ph type="title"/>
          </p:nvPr>
        </p:nvSpPr>
        <p:spPr/>
        <p:txBody>
          <a:bodyPr/>
          <a:lstStyle/>
          <a:p>
            <a:r>
              <a:rPr lang="en-GB"/>
              <a:t>References</a:t>
            </a:r>
          </a:p>
        </p:txBody>
      </p:sp>
      <p:sp>
        <p:nvSpPr>
          <p:cNvPr id="3" name="Picture Placeholder 2">
            <a:extLst>
              <a:ext uri="{FF2B5EF4-FFF2-40B4-BE49-F238E27FC236}">
                <a16:creationId xmlns:a16="http://schemas.microsoft.com/office/drawing/2014/main" id="{2BF8866E-B385-4EC9-8B1F-83A8C2400615}"/>
              </a:ext>
            </a:extLst>
          </p:cNvPr>
          <p:cNvSpPr>
            <a:spLocks noGrp="1"/>
          </p:cNvSpPr>
          <p:nvPr>
            <p:ph type="pic" sz="quarter" idx="15"/>
          </p:nvPr>
        </p:nvSpPr>
        <p:spPr/>
      </p:sp>
      <p:sp>
        <p:nvSpPr>
          <p:cNvPr id="4" name="Content Placeholder 3">
            <a:extLst>
              <a:ext uri="{FF2B5EF4-FFF2-40B4-BE49-F238E27FC236}">
                <a16:creationId xmlns:a16="http://schemas.microsoft.com/office/drawing/2014/main" id="{185E6CB5-723C-56AC-346A-5136B38DD77B}"/>
              </a:ext>
            </a:extLst>
          </p:cNvPr>
          <p:cNvSpPr>
            <a:spLocks noGrp="1"/>
          </p:cNvSpPr>
          <p:nvPr>
            <p:ph sz="quarter" idx="14"/>
          </p:nvPr>
        </p:nvSpPr>
        <p:spPr/>
        <p:txBody>
          <a:bodyPr vert="horz" lIns="91440" tIns="45720" rIns="91440" bIns="45720" rtlCol="0" anchor="t">
            <a:normAutofit fontScale="55000" lnSpcReduction="20000"/>
          </a:bodyPr>
          <a:lstStyle/>
          <a:p>
            <a:r>
              <a:rPr lang="en-GB">
                <a:solidFill>
                  <a:srgbClr val="333333"/>
                </a:solidFill>
                <a:ea typeface="+mn-lt"/>
                <a:cs typeface="+mn-lt"/>
              </a:rPr>
              <a:t>Cottrell, S. (2019) The Study Skills Handbook.</a:t>
            </a:r>
            <a:endParaRPr lang="en-GB"/>
          </a:p>
          <a:p>
            <a:r>
              <a:rPr lang="en-GB">
                <a:solidFill>
                  <a:srgbClr val="333333"/>
                </a:solidFill>
                <a:ea typeface="+mn-lt"/>
                <a:cs typeface="+mn-lt"/>
              </a:rPr>
              <a:t>Kolb, D. (1984) Experiential Learning.</a:t>
            </a:r>
            <a:endParaRPr lang="en-GB"/>
          </a:p>
          <a:p>
            <a:r>
              <a:rPr lang="en-GB">
                <a:solidFill>
                  <a:srgbClr val="333333"/>
                </a:solidFill>
                <a:ea typeface="+mn-lt"/>
                <a:cs typeface="+mn-lt"/>
              </a:rPr>
              <a:t>Moon, J. (2004) A Handbook of Reflective Learning.</a:t>
            </a:r>
            <a:endParaRPr lang="en-GB"/>
          </a:p>
          <a:p>
            <a:r>
              <a:rPr lang="en-GB">
                <a:solidFill>
                  <a:srgbClr val="333333"/>
                </a:solidFill>
                <a:ea typeface="+mn-lt"/>
                <a:cs typeface="+mn-lt"/>
              </a:rPr>
              <a:t>Biggs, J. (2011) Teaching for Quality Learning at University.</a:t>
            </a:r>
            <a:endParaRPr lang="en-GB"/>
          </a:p>
          <a:p>
            <a:r>
              <a:rPr lang="en-GB">
                <a:solidFill>
                  <a:srgbClr val="333333"/>
                </a:solidFill>
                <a:ea typeface="+mn-lt"/>
                <a:cs typeface="+mn-lt"/>
              </a:rPr>
              <a:t>Jackson, D. (2015) Employability Skills Development.</a:t>
            </a:r>
            <a:endParaRPr lang="en-GB"/>
          </a:p>
          <a:p>
            <a:r>
              <a:rPr lang="en-GB">
                <a:solidFill>
                  <a:srgbClr val="333333"/>
                </a:solidFill>
                <a:ea typeface="+mn-lt"/>
                <a:cs typeface="+mn-lt"/>
              </a:rPr>
              <a:t>Goleman, D. (2000) Emotional Intelligence.</a:t>
            </a:r>
            <a:endParaRPr lang="en-GB"/>
          </a:p>
          <a:p>
            <a:r>
              <a:rPr lang="en-GB">
                <a:solidFill>
                  <a:srgbClr val="333333"/>
                </a:solidFill>
                <a:ea typeface="+mn-lt"/>
                <a:cs typeface="+mn-lt"/>
              </a:rPr>
              <a:t>Healey, M. (2014) Developing Students as Researchers.</a:t>
            </a:r>
            <a:endParaRPr lang="en-GB"/>
          </a:p>
          <a:p>
            <a:r>
              <a:rPr lang="en-GB" dirty="0">
                <a:solidFill>
                  <a:srgbClr val="333333"/>
                </a:solidFill>
                <a:ea typeface="+mn-lt"/>
                <a:cs typeface="+mn-lt"/>
                <a:hlinkClick r:id="rId2"/>
              </a:rPr>
              <a:t>https://subjectguides.york.ac.uk/academic-writing</a:t>
            </a:r>
            <a:endParaRPr lang="en-GB"/>
          </a:p>
          <a:p>
            <a:endParaRPr lang="en-GB" dirty="0"/>
          </a:p>
        </p:txBody>
      </p:sp>
    </p:spTree>
    <p:extLst>
      <p:ext uri="{BB962C8B-B14F-4D97-AF65-F5344CB8AC3E}">
        <p14:creationId xmlns:p14="http://schemas.microsoft.com/office/powerpoint/2010/main" val="1704907113"/>
      </p:ext>
    </p:extLst>
  </p:cSld>
  <p:clrMapOvr>
    <a:masterClrMapping/>
  </p:clrMapOvr>
</p:sld>
</file>

<file path=ppt/theme/theme1.xml><?xml version="1.0" encoding="utf-8"?>
<a:theme xmlns:a="http://schemas.openxmlformats.org/drawingml/2006/main" name="Chroma">
  <a:themeElements>
    <a:clrScheme name="Chroma">
      <a:dk1>
        <a:srgbClr val="131313"/>
      </a:dk1>
      <a:lt1>
        <a:sysClr val="window" lastClr="FFFFFF"/>
      </a:lt1>
      <a:dk2>
        <a:srgbClr val="0C233A"/>
      </a:dk2>
      <a:lt2>
        <a:srgbClr val="F5FAFD"/>
      </a:lt2>
      <a:accent1>
        <a:srgbClr val="4485DC"/>
      </a:accent1>
      <a:accent2>
        <a:srgbClr val="25AAD5"/>
      </a:accent2>
      <a:accent3>
        <a:srgbClr val="5BBEAC"/>
      </a:accent3>
      <a:accent4>
        <a:srgbClr val="6666E2"/>
      </a:accent4>
      <a:accent5>
        <a:srgbClr val="66C26C"/>
      </a:accent5>
      <a:accent6>
        <a:srgbClr val="10CF9B"/>
      </a:accent6>
      <a:hlink>
        <a:srgbClr val="4485DC"/>
      </a:hlink>
      <a:folHlink>
        <a:srgbClr val="25AAD5"/>
      </a:folHlink>
    </a:clrScheme>
    <a:fontScheme name="Custom 2">
      <a:majorFont>
        <a:latin typeface="Aptos Light"/>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ma" id="{DC2B181E-9B25-4FFB-A269-A81149E37B96}" vid="{FD28A279-D9A1-4F6C-9122-D382EE67827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1765D7D-D5CE-4522-8099-745D903F48D3}">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C75CE36B-7578-4CD8-A1EE-AB0D9EA3EA56}">
  <ds:schemaRefs>
    <ds:schemaRef ds:uri="http://schemas.microsoft.com/sharepoint/v3/contenttype/forms"/>
  </ds:schemaRefs>
</ds:datastoreItem>
</file>

<file path=customXml/itemProps3.xml><?xml version="1.0" encoding="utf-8"?>
<ds:datastoreItem xmlns:ds="http://schemas.openxmlformats.org/officeDocument/2006/customXml" ds:itemID="{9145BFBA-5402-4A2B-A3EF-0CBC5F583F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Chroma</Template>
  <TotalTime>0</TotalTime>
  <Words>4</Words>
  <Application>Microsoft Office PowerPoint</Application>
  <PresentationFormat>Widescreen</PresentationFormat>
  <Paragraphs>2</Paragraphs>
  <Slides>10</Slides>
  <Notes>9</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Chroma</vt:lpstr>
      <vt:lpstr>NAME: NICOL HUPTYSOVA STUDENT NUMBER: 2519793 ASSIGNMENT: ACADEMIC, INDUSTRY, AND DIGITAL SKILLS PRESENTATION MODULE CODE: BMTP4015 LECTURER: LISA BASSLER TIME: 10 MINUTES </vt:lpstr>
      <vt:lpstr>Introduction</vt:lpstr>
      <vt:lpstr>Academic Skill: Academic Writing</vt:lpstr>
      <vt:lpstr>Reflection on Academic Skill</vt:lpstr>
      <vt:lpstr>Industry Skill: Communication</vt:lpstr>
      <vt:lpstr> Reflection on Industry Skill</vt:lpstr>
      <vt:lpstr>Digital Skill: Digital Research Tools</vt:lpstr>
      <vt:lpstr>Reflection on Digital Skill</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225</cp:revision>
  <dcterms:created xsi:type="dcterms:W3CDTF">2026-04-29T20:52:51Z</dcterms:created>
  <dcterms:modified xsi:type="dcterms:W3CDTF">2026-04-30T12:30:18Z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