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96FEC20-6F13-1EC8-7BC5-0CF024D1B993}" v="428" dt="2026-07-12T19:45:06.91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haela Codruta Zailic (2532264)" userId="S::2532264@student.uwtsd.ac.uk::6639eae0-9ceb-40a8-b7c0-0849c7f57512" providerId="AD" clId="Web-{A96FEC20-6F13-1EC8-7BC5-0CF024D1B993}"/>
    <pc:docChg chg="addSld delSld modSld">
      <pc:chgData name="Mihaela Codruta Zailic (2532264)" userId="S::2532264@student.uwtsd.ac.uk::6639eae0-9ceb-40a8-b7c0-0849c7f57512" providerId="AD" clId="Web-{A96FEC20-6F13-1EC8-7BC5-0CF024D1B993}" dt="2026-07-12T19:45:06.912" v="223" actId="14100"/>
      <pc:docMkLst>
        <pc:docMk/>
      </pc:docMkLst>
      <pc:sldChg chg="del">
        <pc:chgData name="Mihaela Codruta Zailic (2532264)" userId="S::2532264@student.uwtsd.ac.uk::6639eae0-9ceb-40a8-b7c0-0849c7f57512" providerId="AD" clId="Web-{A96FEC20-6F13-1EC8-7BC5-0CF024D1B993}" dt="2026-07-12T19:30:22.615" v="5"/>
        <pc:sldMkLst>
          <pc:docMk/>
          <pc:sldMk cId="109857222" sldId="256"/>
        </pc:sldMkLst>
      </pc:sldChg>
      <pc:sldChg chg="new del">
        <pc:chgData name="Mihaela Codruta Zailic (2532264)" userId="S::2532264@student.uwtsd.ac.uk::6639eae0-9ceb-40a8-b7c0-0849c7f57512" providerId="AD" clId="Web-{A96FEC20-6F13-1EC8-7BC5-0CF024D1B993}" dt="2026-07-12T19:30:19.833" v="4"/>
        <pc:sldMkLst>
          <pc:docMk/>
          <pc:sldMk cId="2064832983" sldId="257"/>
        </pc:sldMkLst>
      </pc:sldChg>
      <pc:sldChg chg="new del">
        <pc:chgData name="Mihaela Codruta Zailic (2532264)" userId="S::2532264@student.uwtsd.ac.uk::6639eae0-9ceb-40a8-b7c0-0849c7f57512" providerId="AD" clId="Web-{A96FEC20-6F13-1EC8-7BC5-0CF024D1B993}" dt="2026-07-12T19:30:16.958" v="3"/>
        <pc:sldMkLst>
          <pc:docMk/>
          <pc:sldMk cId="1360319850" sldId="258"/>
        </pc:sldMkLst>
      </pc:sldChg>
      <pc:sldChg chg="addSp delSp modSp new">
        <pc:chgData name="Mihaela Codruta Zailic (2532264)" userId="S::2532264@student.uwtsd.ac.uk::6639eae0-9ceb-40a8-b7c0-0849c7f57512" providerId="AD" clId="Web-{A96FEC20-6F13-1EC8-7BC5-0CF024D1B993}" dt="2026-07-12T19:45:06.912" v="223" actId="14100"/>
        <pc:sldMkLst>
          <pc:docMk/>
          <pc:sldMk cId="4170258410" sldId="259"/>
        </pc:sldMkLst>
        <pc:spChg chg="add mod">
          <ac:chgData name="Mihaela Codruta Zailic (2532264)" userId="S::2532264@student.uwtsd.ac.uk::6639eae0-9ceb-40a8-b7c0-0849c7f57512" providerId="AD" clId="Web-{A96FEC20-6F13-1EC8-7BC5-0CF024D1B993}" dt="2026-07-12T19:31:08.054" v="12" actId="1076"/>
          <ac:spMkLst>
            <pc:docMk/>
            <pc:sldMk cId="4170258410" sldId="259"/>
            <ac:spMk id="2" creationId="{648EEC67-3209-5864-23E5-5F2073201FE0}"/>
          </ac:spMkLst>
        </pc:spChg>
        <pc:spChg chg="add del mod">
          <ac:chgData name="Mihaela Codruta Zailic (2532264)" userId="S::2532264@student.uwtsd.ac.uk::6639eae0-9ceb-40a8-b7c0-0849c7f57512" providerId="AD" clId="Web-{A96FEC20-6F13-1EC8-7BC5-0CF024D1B993}" dt="2026-07-12T19:32:04.603" v="15"/>
          <ac:spMkLst>
            <pc:docMk/>
            <pc:sldMk cId="4170258410" sldId="259"/>
            <ac:spMk id="3" creationId="{C82D20A9-89C0-D1FA-E540-ED17ABDFBB5F}"/>
          </ac:spMkLst>
        </pc:spChg>
        <pc:spChg chg="add mod">
          <ac:chgData name="Mihaela Codruta Zailic (2532264)" userId="S::2532264@student.uwtsd.ac.uk::6639eae0-9ceb-40a8-b7c0-0849c7f57512" providerId="AD" clId="Web-{A96FEC20-6F13-1EC8-7BC5-0CF024D1B993}" dt="2026-07-12T19:45:06.912" v="223" actId="14100"/>
          <ac:spMkLst>
            <pc:docMk/>
            <pc:sldMk cId="4170258410" sldId="259"/>
            <ac:spMk id="4" creationId="{782A599A-2F19-DE71-8EEC-07AAEC50EB92}"/>
          </ac:spMkLst>
        </pc:spChg>
      </pc:sldChg>
      <pc:sldChg chg="new del">
        <pc:chgData name="Mihaela Codruta Zailic (2532264)" userId="S::2532264@student.uwtsd.ac.uk::6639eae0-9ceb-40a8-b7c0-0849c7f57512" providerId="AD" clId="Web-{A96FEC20-6F13-1EC8-7BC5-0CF024D1B993}" dt="2026-07-12T19:32:18.056" v="17"/>
        <pc:sldMkLst>
          <pc:docMk/>
          <pc:sldMk cId="967612383" sldId="260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7/12/2026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48EEC67-3209-5864-23E5-5F2073201FE0}"/>
              </a:ext>
            </a:extLst>
          </p:cNvPr>
          <p:cNvSpPr txBox="1"/>
          <p:nvPr/>
        </p:nvSpPr>
        <p:spPr>
          <a:xfrm>
            <a:off x="476639" y="273720"/>
            <a:ext cx="1785258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/>
              <a:t>CONCLUSION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82A599A-2F19-DE71-8EEC-07AAEC50EB92}"/>
              </a:ext>
            </a:extLst>
          </p:cNvPr>
          <p:cNvSpPr txBox="1"/>
          <p:nvPr/>
        </p:nvSpPr>
        <p:spPr>
          <a:xfrm>
            <a:off x="1012180" y="896629"/>
            <a:ext cx="5624285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Basil Bakery stands at a critical </a:t>
            </a:r>
            <a:r>
              <a:rPr lang="en-US" dirty="0" err="1"/>
              <a:t>crossroads.After</a:t>
            </a:r>
            <a:r>
              <a:rPr lang="en-US" dirty="0"/>
              <a:t> experiencing steady growth </a:t>
            </a:r>
            <a:r>
              <a:rPr lang="en-US" dirty="0" err="1"/>
              <a:t>fromits</a:t>
            </a:r>
            <a:r>
              <a:rPr lang="en-US" dirty="0"/>
              <a:t> opening in 2015,the business has struggled to recover from long-</a:t>
            </a:r>
            <a:r>
              <a:rPr lang="en-US" dirty="0" err="1"/>
              <a:t>termshifts</a:t>
            </a:r>
            <a:r>
              <a:rPr lang="en-US" dirty="0"/>
              <a:t> in consumer behavior caused </a:t>
            </a:r>
            <a:r>
              <a:rPr lang="en-US" dirty="0" err="1"/>
              <a:t>bythe</a:t>
            </a:r>
            <a:r>
              <a:rPr lang="en-US" dirty="0"/>
              <a:t> 2020 lockdown.</a:t>
            </a:r>
          </a:p>
        </p:txBody>
      </p:sp>
    </p:spTree>
    <p:extLst>
      <p:ext uri="{BB962C8B-B14F-4D97-AF65-F5344CB8AC3E}">
        <p14:creationId xmlns:p14="http://schemas.microsoft.com/office/powerpoint/2010/main" val="41702584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 </cp:lastModifiedBy>
  <cp:revision>76</cp:revision>
  <dcterms:created xsi:type="dcterms:W3CDTF">2013-07-15T20:26:40Z</dcterms:created>
  <dcterms:modified xsi:type="dcterms:W3CDTF">2026-07-12T19:45:11Z</dcterms:modified>
</cp:coreProperties>
</file>