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notesMasterIdLst>
    <p:notesMasterId r:id="rId25"/>
  </p:notesMasterIdLst>
  <p:sldIdLst>
    <p:sldId id="256" r:id="rId2"/>
    <p:sldId id="257" r:id="rId3"/>
    <p:sldId id="285" r:id="rId4"/>
    <p:sldId id="266" r:id="rId5"/>
    <p:sldId id="268" r:id="rId6"/>
    <p:sldId id="274" r:id="rId7"/>
    <p:sldId id="258" r:id="rId8"/>
    <p:sldId id="275" r:id="rId9"/>
    <p:sldId id="263" r:id="rId10"/>
    <p:sldId id="287" r:id="rId11"/>
    <p:sldId id="276" r:id="rId12"/>
    <p:sldId id="279" r:id="rId13"/>
    <p:sldId id="260" r:id="rId14"/>
    <p:sldId id="261" r:id="rId15"/>
    <p:sldId id="281" r:id="rId16"/>
    <p:sldId id="282" r:id="rId17"/>
    <p:sldId id="283" r:id="rId18"/>
    <p:sldId id="259" r:id="rId19"/>
    <p:sldId id="284" r:id="rId20"/>
    <p:sldId id="286" r:id="rId21"/>
    <p:sldId id="270" r:id="rId22"/>
    <p:sldId id="280" r:id="rId23"/>
    <p:sldId id="262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346" autoAdjust="0"/>
    <p:restoredTop sz="94660"/>
  </p:normalViewPr>
  <p:slideViewPr>
    <p:cSldViewPr snapToGrid="0">
      <p:cViewPr varScale="1">
        <p:scale>
          <a:sx n="60" d="100"/>
          <a:sy n="60" d="100"/>
        </p:scale>
        <p:origin x="67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pn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svg"/><Relationship Id="rId1" Type="http://schemas.openxmlformats.org/officeDocument/2006/relationships/image" Target="../media/image5.png"/><Relationship Id="rId4" Type="http://schemas.openxmlformats.org/officeDocument/2006/relationships/image" Target="../media/image3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pn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svg"/><Relationship Id="rId1" Type="http://schemas.openxmlformats.org/officeDocument/2006/relationships/image" Target="../media/image5.png"/><Relationship Id="rId4" Type="http://schemas.openxmlformats.org/officeDocument/2006/relationships/image" Target="../media/image3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F86F13-A151-467F-9107-5CD52CF2448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9B01393-8DB9-48F2-83F8-E364D7C00C8E}">
      <dgm:prSet custT="1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2000" b="1" dirty="0">
              <a:solidFill>
                <a:schemeClr val="bg1"/>
              </a:solidFill>
            </a:rPr>
            <a:t>Benefits of team working</a:t>
          </a:r>
          <a:endParaRPr lang="en-US" sz="2000" dirty="0">
            <a:solidFill>
              <a:schemeClr val="bg1"/>
            </a:solidFill>
          </a:endParaRPr>
        </a:p>
      </dgm:t>
    </dgm:pt>
    <dgm:pt modelId="{16289FD9-D587-4C39-A159-7B45EC06DF8B}" type="parTrans" cxnId="{C6E5359D-9A7B-4369-9D44-DFAEE710A6EA}">
      <dgm:prSet/>
      <dgm:spPr/>
      <dgm:t>
        <a:bodyPr/>
        <a:lstStyle/>
        <a:p>
          <a:endParaRPr lang="en-US"/>
        </a:p>
      </dgm:t>
    </dgm:pt>
    <dgm:pt modelId="{D9BBA723-5B3A-4651-92D2-BAAB92AF22BB}" type="sibTrans" cxnId="{C6E5359D-9A7B-4369-9D44-DFAEE710A6EA}">
      <dgm:prSet/>
      <dgm:spPr/>
      <dgm:t>
        <a:bodyPr/>
        <a:lstStyle/>
        <a:p>
          <a:endParaRPr lang="en-US"/>
        </a:p>
      </dgm:t>
    </dgm:pt>
    <dgm:pt modelId="{93FF63E5-3C0E-4C8C-9B78-3891BDB9512F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2000" b="1" dirty="0">
              <a:solidFill>
                <a:schemeClr val="bg1"/>
              </a:solidFill>
            </a:rPr>
            <a:t>Stages of team development </a:t>
          </a:r>
          <a:endParaRPr lang="en-US" sz="2000" dirty="0">
            <a:solidFill>
              <a:schemeClr val="bg1"/>
            </a:solidFill>
          </a:endParaRPr>
        </a:p>
      </dgm:t>
    </dgm:pt>
    <dgm:pt modelId="{EE178C25-7C41-4071-96B4-0B65F8B233CD}" type="parTrans" cxnId="{38FCF6D4-D783-439D-9427-227A87721548}">
      <dgm:prSet/>
      <dgm:spPr/>
      <dgm:t>
        <a:bodyPr/>
        <a:lstStyle/>
        <a:p>
          <a:endParaRPr lang="en-US"/>
        </a:p>
      </dgm:t>
    </dgm:pt>
    <dgm:pt modelId="{DA3595E3-1CD5-4F65-8DB2-706E41FAA9B2}" type="sibTrans" cxnId="{38FCF6D4-D783-439D-9427-227A87721548}">
      <dgm:prSet/>
      <dgm:spPr/>
      <dgm:t>
        <a:bodyPr/>
        <a:lstStyle/>
        <a:p>
          <a:endParaRPr lang="en-US"/>
        </a:p>
      </dgm:t>
    </dgm:pt>
    <dgm:pt modelId="{42750392-FDD9-4248-9FE4-19B26998BBDE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2000" b="1" dirty="0">
              <a:solidFill>
                <a:schemeClr val="bg1"/>
              </a:solidFill>
            </a:rPr>
            <a:t>Team roles </a:t>
          </a:r>
          <a:endParaRPr lang="en-US" sz="2000" dirty="0">
            <a:solidFill>
              <a:schemeClr val="bg1"/>
            </a:solidFill>
          </a:endParaRPr>
        </a:p>
      </dgm:t>
    </dgm:pt>
    <dgm:pt modelId="{3E6CE735-AD81-4D35-93FD-202606CC4392}" type="parTrans" cxnId="{75676D73-BE4F-43BB-9293-898514A79B35}">
      <dgm:prSet/>
      <dgm:spPr/>
      <dgm:t>
        <a:bodyPr/>
        <a:lstStyle/>
        <a:p>
          <a:endParaRPr lang="en-US"/>
        </a:p>
      </dgm:t>
    </dgm:pt>
    <dgm:pt modelId="{1329C196-03D2-43D1-934B-F364E3A42DAD}" type="sibTrans" cxnId="{75676D73-BE4F-43BB-9293-898514A79B35}">
      <dgm:prSet/>
      <dgm:spPr/>
      <dgm:t>
        <a:bodyPr/>
        <a:lstStyle/>
        <a:p>
          <a:endParaRPr lang="en-US"/>
        </a:p>
      </dgm:t>
    </dgm:pt>
    <dgm:pt modelId="{3FF8F967-1090-436A-A783-79F1EF094225}">
      <dgm:prSet custT="1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>
        <a:ln/>
      </dgm:spPr>
      <dgm:t>
        <a:bodyPr/>
        <a:lstStyle/>
        <a:p>
          <a:r>
            <a:rPr lang="en-GB" sz="2000" b="1" dirty="0">
              <a:solidFill>
                <a:schemeClr val="bg1"/>
              </a:solidFill>
            </a:rPr>
            <a:t>Managing conflict</a:t>
          </a:r>
          <a:endParaRPr lang="en-US" sz="2000" dirty="0">
            <a:solidFill>
              <a:schemeClr val="bg1"/>
            </a:solidFill>
          </a:endParaRPr>
        </a:p>
      </dgm:t>
    </dgm:pt>
    <dgm:pt modelId="{F5666BAE-9F33-4B25-9B8C-2577D0C81EEC}" type="parTrans" cxnId="{69805C58-2397-4D91-9C3E-90F7CC778B82}">
      <dgm:prSet/>
      <dgm:spPr/>
      <dgm:t>
        <a:bodyPr/>
        <a:lstStyle/>
        <a:p>
          <a:endParaRPr lang="en-US"/>
        </a:p>
      </dgm:t>
    </dgm:pt>
    <dgm:pt modelId="{5FB25B9E-B1EE-43C5-B835-238FA41B2128}" type="sibTrans" cxnId="{69805C58-2397-4D91-9C3E-90F7CC778B82}">
      <dgm:prSet/>
      <dgm:spPr/>
      <dgm:t>
        <a:bodyPr/>
        <a:lstStyle/>
        <a:p>
          <a:endParaRPr lang="en-US"/>
        </a:p>
      </dgm:t>
    </dgm:pt>
    <dgm:pt modelId="{09D6842F-BF9C-4FAC-B29D-432851D51A9A}">
      <dgm:prSet custT="1">
        <dgm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GB" sz="2000" b="1" dirty="0">
              <a:solidFill>
                <a:schemeClr val="bg1"/>
              </a:solidFill>
            </a:rPr>
            <a:t>Successful team development</a:t>
          </a:r>
          <a:endParaRPr lang="en-US" sz="2000" dirty="0">
            <a:solidFill>
              <a:schemeClr val="bg1"/>
            </a:solidFill>
          </a:endParaRPr>
        </a:p>
      </dgm:t>
    </dgm:pt>
    <dgm:pt modelId="{A751BC3D-63FF-440F-A4B9-F3FDE1DA004D}" type="parTrans" cxnId="{3982D75B-972E-4544-9E7C-E6B1A80A1489}">
      <dgm:prSet/>
      <dgm:spPr/>
      <dgm:t>
        <a:bodyPr/>
        <a:lstStyle/>
        <a:p>
          <a:endParaRPr lang="en-US"/>
        </a:p>
      </dgm:t>
    </dgm:pt>
    <dgm:pt modelId="{52D8B80F-933D-4660-9E8B-6A7178517DAA}" type="sibTrans" cxnId="{3982D75B-972E-4544-9E7C-E6B1A80A1489}">
      <dgm:prSet/>
      <dgm:spPr/>
      <dgm:t>
        <a:bodyPr/>
        <a:lstStyle/>
        <a:p>
          <a:endParaRPr lang="en-US"/>
        </a:p>
      </dgm:t>
    </dgm:pt>
    <dgm:pt modelId="{FC23189E-807C-4268-83B8-D5CB451B7253}" type="pres">
      <dgm:prSet presAssocID="{CCF86F13-A151-467F-9107-5CD52CF24482}" presName="linear" presStyleCnt="0">
        <dgm:presLayoutVars>
          <dgm:animLvl val="lvl"/>
          <dgm:resizeHandles val="exact"/>
        </dgm:presLayoutVars>
      </dgm:prSet>
      <dgm:spPr/>
    </dgm:pt>
    <dgm:pt modelId="{A5EC7076-6834-4BEA-9E11-09F3A8D3884F}" type="pres">
      <dgm:prSet presAssocID="{19B01393-8DB9-48F2-83F8-E364D7C00C8E}" presName="parentText" presStyleLbl="node1" presStyleIdx="0" presStyleCnt="5" custLinFactY="10452" custLinFactNeighborY="100000">
        <dgm:presLayoutVars>
          <dgm:chMax val="0"/>
          <dgm:bulletEnabled val="1"/>
        </dgm:presLayoutVars>
      </dgm:prSet>
      <dgm:spPr/>
    </dgm:pt>
    <dgm:pt modelId="{81E248CC-4D26-419C-8E73-BB7675F57049}" type="pres">
      <dgm:prSet presAssocID="{D9BBA723-5B3A-4651-92D2-BAAB92AF22BB}" presName="spacer" presStyleCnt="0"/>
      <dgm:spPr/>
    </dgm:pt>
    <dgm:pt modelId="{3AD724D1-A1C2-49A2-AF03-B9E0FDF798C9}" type="pres">
      <dgm:prSet presAssocID="{93FF63E5-3C0E-4C8C-9B78-3891BDB9512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5900C65-A70A-4198-93E5-0492390A6034}" type="pres">
      <dgm:prSet presAssocID="{DA3595E3-1CD5-4F65-8DB2-706E41FAA9B2}" presName="spacer" presStyleCnt="0"/>
      <dgm:spPr/>
    </dgm:pt>
    <dgm:pt modelId="{9DACCC74-81DC-4538-8714-65DF195C0850}" type="pres">
      <dgm:prSet presAssocID="{42750392-FDD9-4248-9FE4-19B26998BBD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BE1021C-3B4A-48AC-A614-0C723E5B4C31}" type="pres">
      <dgm:prSet presAssocID="{1329C196-03D2-43D1-934B-F364E3A42DAD}" presName="spacer" presStyleCnt="0"/>
      <dgm:spPr/>
    </dgm:pt>
    <dgm:pt modelId="{5263C158-9231-4914-9B9D-99764C975711}" type="pres">
      <dgm:prSet presAssocID="{3FF8F967-1090-436A-A783-79F1EF09422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A25846A-2933-4355-9938-CA040CD75DE8}" type="pres">
      <dgm:prSet presAssocID="{5FB25B9E-B1EE-43C5-B835-238FA41B2128}" presName="spacer" presStyleCnt="0"/>
      <dgm:spPr/>
    </dgm:pt>
    <dgm:pt modelId="{5D86EF00-666D-45A5-A750-FC14089CCAB2}" type="pres">
      <dgm:prSet presAssocID="{09D6842F-BF9C-4FAC-B29D-432851D51A9A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982D75B-972E-4544-9E7C-E6B1A80A1489}" srcId="{CCF86F13-A151-467F-9107-5CD52CF24482}" destId="{09D6842F-BF9C-4FAC-B29D-432851D51A9A}" srcOrd="4" destOrd="0" parTransId="{A751BC3D-63FF-440F-A4B9-F3FDE1DA004D}" sibTransId="{52D8B80F-933D-4660-9E8B-6A7178517DAA}"/>
    <dgm:cxn modelId="{4287DF60-BED1-41D2-B3DF-F3487E19B448}" type="presOf" srcId="{93FF63E5-3C0E-4C8C-9B78-3891BDB9512F}" destId="{3AD724D1-A1C2-49A2-AF03-B9E0FDF798C9}" srcOrd="0" destOrd="0" presId="urn:microsoft.com/office/officeart/2005/8/layout/vList2"/>
    <dgm:cxn modelId="{28CB3A6F-9DDE-4B47-A42B-472574BC4E83}" type="presOf" srcId="{3FF8F967-1090-436A-A783-79F1EF094225}" destId="{5263C158-9231-4914-9B9D-99764C975711}" srcOrd="0" destOrd="0" presId="urn:microsoft.com/office/officeart/2005/8/layout/vList2"/>
    <dgm:cxn modelId="{75676D73-BE4F-43BB-9293-898514A79B35}" srcId="{CCF86F13-A151-467F-9107-5CD52CF24482}" destId="{42750392-FDD9-4248-9FE4-19B26998BBDE}" srcOrd="2" destOrd="0" parTransId="{3E6CE735-AD81-4D35-93FD-202606CC4392}" sibTransId="{1329C196-03D2-43D1-934B-F364E3A42DAD}"/>
    <dgm:cxn modelId="{AB181757-366D-49D0-8D32-38C5AEF1B7DC}" type="presOf" srcId="{19B01393-8DB9-48F2-83F8-E364D7C00C8E}" destId="{A5EC7076-6834-4BEA-9E11-09F3A8D3884F}" srcOrd="0" destOrd="0" presId="urn:microsoft.com/office/officeart/2005/8/layout/vList2"/>
    <dgm:cxn modelId="{69805C58-2397-4D91-9C3E-90F7CC778B82}" srcId="{CCF86F13-A151-467F-9107-5CD52CF24482}" destId="{3FF8F967-1090-436A-A783-79F1EF094225}" srcOrd="3" destOrd="0" parTransId="{F5666BAE-9F33-4B25-9B8C-2577D0C81EEC}" sibTransId="{5FB25B9E-B1EE-43C5-B835-238FA41B2128}"/>
    <dgm:cxn modelId="{D6E6CE59-27BC-4E66-AF71-1485F04F9E3D}" type="presOf" srcId="{CCF86F13-A151-467F-9107-5CD52CF24482}" destId="{FC23189E-807C-4268-83B8-D5CB451B7253}" srcOrd="0" destOrd="0" presId="urn:microsoft.com/office/officeart/2005/8/layout/vList2"/>
    <dgm:cxn modelId="{C6E5359D-9A7B-4369-9D44-DFAEE710A6EA}" srcId="{CCF86F13-A151-467F-9107-5CD52CF24482}" destId="{19B01393-8DB9-48F2-83F8-E364D7C00C8E}" srcOrd="0" destOrd="0" parTransId="{16289FD9-D587-4C39-A159-7B45EC06DF8B}" sibTransId="{D9BBA723-5B3A-4651-92D2-BAAB92AF22BB}"/>
    <dgm:cxn modelId="{70AFBEAD-4475-4D19-9E6B-C39BC1F7CFC1}" type="presOf" srcId="{09D6842F-BF9C-4FAC-B29D-432851D51A9A}" destId="{5D86EF00-666D-45A5-A750-FC14089CCAB2}" srcOrd="0" destOrd="0" presId="urn:microsoft.com/office/officeart/2005/8/layout/vList2"/>
    <dgm:cxn modelId="{38FCF6D4-D783-439D-9427-227A87721548}" srcId="{CCF86F13-A151-467F-9107-5CD52CF24482}" destId="{93FF63E5-3C0E-4C8C-9B78-3891BDB9512F}" srcOrd="1" destOrd="0" parTransId="{EE178C25-7C41-4071-96B4-0B65F8B233CD}" sibTransId="{DA3595E3-1CD5-4F65-8DB2-706E41FAA9B2}"/>
    <dgm:cxn modelId="{76F77DEC-F32B-4721-AA30-B08E13C7C596}" type="presOf" srcId="{42750392-FDD9-4248-9FE4-19B26998BBDE}" destId="{9DACCC74-81DC-4538-8714-65DF195C0850}" srcOrd="0" destOrd="0" presId="urn:microsoft.com/office/officeart/2005/8/layout/vList2"/>
    <dgm:cxn modelId="{FAF706F2-A36A-497F-84CF-20359190AD83}" type="presParOf" srcId="{FC23189E-807C-4268-83B8-D5CB451B7253}" destId="{A5EC7076-6834-4BEA-9E11-09F3A8D3884F}" srcOrd="0" destOrd="0" presId="urn:microsoft.com/office/officeart/2005/8/layout/vList2"/>
    <dgm:cxn modelId="{B5A66A0F-0162-48A2-A42C-C35E652C0D2E}" type="presParOf" srcId="{FC23189E-807C-4268-83B8-D5CB451B7253}" destId="{81E248CC-4D26-419C-8E73-BB7675F57049}" srcOrd="1" destOrd="0" presId="urn:microsoft.com/office/officeart/2005/8/layout/vList2"/>
    <dgm:cxn modelId="{94FE18A3-892D-4CCE-937D-9AF73593425E}" type="presParOf" srcId="{FC23189E-807C-4268-83B8-D5CB451B7253}" destId="{3AD724D1-A1C2-49A2-AF03-B9E0FDF798C9}" srcOrd="2" destOrd="0" presId="urn:microsoft.com/office/officeart/2005/8/layout/vList2"/>
    <dgm:cxn modelId="{A2A02F9E-32D1-43B3-B11A-BE3E4AE8F566}" type="presParOf" srcId="{FC23189E-807C-4268-83B8-D5CB451B7253}" destId="{75900C65-A70A-4198-93E5-0492390A6034}" srcOrd="3" destOrd="0" presId="urn:microsoft.com/office/officeart/2005/8/layout/vList2"/>
    <dgm:cxn modelId="{7DBF9FCB-5E0A-45A0-9467-745C49790602}" type="presParOf" srcId="{FC23189E-807C-4268-83B8-D5CB451B7253}" destId="{9DACCC74-81DC-4538-8714-65DF195C0850}" srcOrd="4" destOrd="0" presId="urn:microsoft.com/office/officeart/2005/8/layout/vList2"/>
    <dgm:cxn modelId="{596896C1-EE89-4C95-A973-27E1D0C95681}" type="presParOf" srcId="{FC23189E-807C-4268-83B8-D5CB451B7253}" destId="{7BE1021C-3B4A-48AC-A614-0C723E5B4C31}" srcOrd="5" destOrd="0" presId="urn:microsoft.com/office/officeart/2005/8/layout/vList2"/>
    <dgm:cxn modelId="{B8DF0460-1076-449E-9F3E-91DBB84D1A9A}" type="presParOf" srcId="{FC23189E-807C-4268-83B8-D5CB451B7253}" destId="{5263C158-9231-4914-9B9D-99764C975711}" srcOrd="6" destOrd="0" presId="urn:microsoft.com/office/officeart/2005/8/layout/vList2"/>
    <dgm:cxn modelId="{6293DAF0-7A60-4666-8EDC-ECDC4C2F16E4}" type="presParOf" srcId="{FC23189E-807C-4268-83B8-D5CB451B7253}" destId="{FA25846A-2933-4355-9938-CA040CD75DE8}" srcOrd="7" destOrd="0" presId="urn:microsoft.com/office/officeart/2005/8/layout/vList2"/>
    <dgm:cxn modelId="{168686C3-E9EB-4ED7-B09F-8B868E3AA7B2}" type="presParOf" srcId="{FC23189E-807C-4268-83B8-D5CB451B7253}" destId="{5D86EF00-666D-45A5-A750-FC14089CCAB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B355219-369C-4637-A069-ADF742D34E8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D35F0F0-8832-436B-830D-925875B5F54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Who are we ?</a:t>
          </a:r>
          <a:endParaRPr lang="en-US" dirty="0"/>
        </a:p>
      </dgm:t>
    </dgm:pt>
    <dgm:pt modelId="{31FA04A7-8124-4BCD-857C-6DD42272175B}" type="parTrans" cxnId="{A5D6F873-EC27-473E-AFA2-8DFF260C1180}">
      <dgm:prSet/>
      <dgm:spPr/>
      <dgm:t>
        <a:bodyPr/>
        <a:lstStyle/>
        <a:p>
          <a:endParaRPr lang="en-US"/>
        </a:p>
      </dgm:t>
    </dgm:pt>
    <dgm:pt modelId="{B61BD827-F719-4D4F-AAEC-C9622FF7D815}" type="sibTrans" cxnId="{A5D6F873-EC27-473E-AFA2-8DFF260C1180}">
      <dgm:prSet/>
      <dgm:spPr/>
      <dgm:t>
        <a:bodyPr/>
        <a:lstStyle/>
        <a:p>
          <a:endParaRPr lang="en-US"/>
        </a:p>
      </dgm:t>
    </dgm:pt>
    <dgm:pt modelId="{90C00E35-6C75-498A-B40D-6AE36075642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we do ?</a:t>
          </a:r>
          <a:endParaRPr lang="en-US"/>
        </a:p>
      </dgm:t>
    </dgm:pt>
    <dgm:pt modelId="{43709755-5ECE-4260-B3CF-49B602F26507}" type="parTrans" cxnId="{CC606B2F-B244-45A2-8A45-A8DC994FAD7C}">
      <dgm:prSet/>
      <dgm:spPr/>
      <dgm:t>
        <a:bodyPr/>
        <a:lstStyle/>
        <a:p>
          <a:endParaRPr lang="en-US"/>
        </a:p>
      </dgm:t>
    </dgm:pt>
    <dgm:pt modelId="{B24AB397-CA93-483C-8EB0-234BB6E05767}" type="sibTrans" cxnId="{CC606B2F-B244-45A2-8A45-A8DC994FAD7C}">
      <dgm:prSet/>
      <dgm:spPr/>
      <dgm:t>
        <a:bodyPr/>
        <a:lstStyle/>
        <a:p>
          <a:endParaRPr lang="en-US"/>
        </a:p>
      </dgm:t>
    </dgm:pt>
    <dgm:pt modelId="{3FC3579F-229E-4197-9381-3FE981A14CC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Why us ?</a:t>
          </a:r>
          <a:endParaRPr lang="en-US"/>
        </a:p>
      </dgm:t>
    </dgm:pt>
    <dgm:pt modelId="{13CFB693-3618-497A-8999-953A7AB0FACB}" type="parTrans" cxnId="{AE6C18F3-B123-46EB-BB19-65E5A67CC840}">
      <dgm:prSet/>
      <dgm:spPr/>
      <dgm:t>
        <a:bodyPr/>
        <a:lstStyle/>
        <a:p>
          <a:endParaRPr lang="en-US"/>
        </a:p>
      </dgm:t>
    </dgm:pt>
    <dgm:pt modelId="{251C7C67-E5D2-40D8-B0B7-3B78FE45EA14}" type="sibTrans" cxnId="{AE6C18F3-B123-46EB-BB19-65E5A67CC840}">
      <dgm:prSet/>
      <dgm:spPr/>
      <dgm:t>
        <a:bodyPr/>
        <a:lstStyle/>
        <a:p>
          <a:endParaRPr lang="en-US"/>
        </a:p>
      </dgm:t>
    </dgm:pt>
    <dgm:pt modelId="{8415DA94-502C-4DDF-BB69-C4AE6E1969B5}" type="pres">
      <dgm:prSet presAssocID="{6B355219-369C-4637-A069-ADF742D34E89}" presName="root" presStyleCnt="0">
        <dgm:presLayoutVars>
          <dgm:dir/>
          <dgm:resizeHandles val="exact"/>
        </dgm:presLayoutVars>
      </dgm:prSet>
      <dgm:spPr/>
    </dgm:pt>
    <dgm:pt modelId="{16E9B4F3-B0F1-41A8-A36B-28B46FA012D1}" type="pres">
      <dgm:prSet presAssocID="{BD35F0F0-8832-436B-830D-925875B5F542}" presName="compNode" presStyleCnt="0"/>
      <dgm:spPr/>
    </dgm:pt>
    <dgm:pt modelId="{5ADBFF5B-03B5-4F08-998D-D9B0AB2B1B23}" type="pres">
      <dgm:prSet presAssocID="{BD35F0F0-8832-436B-830D-925875B5F542}" presName="bgRect" presStyleLbl="bgShp" presStyleIdx="0" presStyleCnt="3"/>
      <dgm:spPr/>
    </dgm:pt>
    <dgm:pt modelId="{8DED66DF-347D-424E-BAE7-979E74B2BDDC}" type="pres">
      <dgm:prSet presAssocID="{BD35F0F0-8832-436B-830D-925875B5F54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1215E8E2-60B8-462C-BE4B-77602CD82C0F}" type="pres">
      <dgm:prSet presAssocID="{BD35F0F0-8832-436B-830D-925875B5F542}" presName="spaceRect" presStyleCnt="0"/>
      <dgm:spPr/>
    </dgm:pt>
    <dgm:pt modelId="{3C16EFF7-39BA-4467-9B0C-D8D87145ACE4}" type="pres">
      <dgm:prSet presAssocID="{BD35F0F0-8832-436B-830D-925875B5F542}" presName="parTx" presStyleLbl="revTx" presStyleIdx="0" presStyleCnt="3">
        <dgm:presLayoutVars>
          <dgm:chMax val="0"/>
          <dgm:chPref val="0"/>
        </dgm:presLayoutVars>
      </dgm:prSet>
      <dgm:spPr/>
    </dgm:pt>
    <dgm:pt modelId="{4405F63D-6A66-4CD5-ABFF-9B66707397E3}" type="pres">
      <dgm:prSet presAssocID="{B61BD827-F719-4D4F-AAEC-C9622FF7D815}" presName="sibTrans" presStyleCnt="0"/>
      <dgm:spPr/>
    </dgm:pt>
    <dgm:pt modelId="{2066D1DA-FAB2-4645-8408-0D9CC752A90A}" type="pres">
      <dgm:prSet presAssocID="{90C00E35-6C75-498A-B40D-6AE36075642B}" presName="compNode" presStyleCnt="0"/>
      <dgm:spPr/>
    </dgm:pt>
    <dgm:pt modelId="{111AD416-D823-4EFF-8801-9341225A05B9}" type="pres">
      <dgm:prSet presAssocID="{90C00E35-6C75-498A-B40D-6AE36075642B}" presName="bgRect" presStyleLbl="bgShp" presStyleIdx="1" presStyleCnt="3"/>
      <dgm:spPr/>
    </dgm:pt>
    <dgm:pt modelId="{C14CBF86-F4C7-488A-85C0-6C5508D0AC39}" type="pres">
      <dgm:prSet presAssocID="{90C00E35-6C75-498A-B40D-6AE36075642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7C03B1DA-DC0F-4DF7-B4CB-0A0DB5A0F9C2}" type="pres">
      <dgm:prSet presAssocID="{90C00E35-6C75-498A-B40D-6AE36075642B}" presName="spaceRect" presStyleCnt="0"/>
      <dgm:spPr/>
    </dgm:pt>
    <dgm:pt modelId="{C1A53217-5561-4F73-87CD-7EA0CD7574DC}" type="pres">
      <dgm:prSet presAssocID="{90C00E35-6C75-498A-B40D-6AE36075642B}" presName="parTx" presStyleLbl="revTx" presStyleIdx="1" presStyleCnt="3">
        <dgm:presLayoutVars>
          <dgm:chMax val="0"/>
          <dgm:chPref val="0"/>
        </dgm:presLayoutVars>
      </dgm:prSet>
      <dgm:spPr/>
    </dgm:pt>
    <dgm:pt modelId="{7C14828D-4970-410A-B995-111AF86710CA}" type="pres">
      <dgm:prSet presAssocID="{B24AB397-CA93-483C-8EB0-234BB6E05767}" presName="sibTrans" presStyleCnt="0"/>
      <dgm:spPr/>
    </dgm:pt>
    <dgm:pt modelId="{25BB477E-F969-43FB-B40D-6CCC0AE3129F}" type="pres">
      <dgm:prSet presAssocID="{3FC3579F-229E-4197-9381-3FE981A14CCD}" presName="compNode" presStyleCnt="0"/>
      <dgm:spPr/>
    </dgm:pt>
    <dgm:pt modelId="{6238DDB1-0F41-47B8-8A64-570A61198E58}" type="pres">
      <dgm:prSet presAssocID="{3FC3579F-229E-4197-9381-3FE981A14CCD}" presName="bgRect" presStyleLbl="bgShp" presStyleIdx="2" presStyleCnt="3"/>
      <dgm:spPr/>
    </dgm:pt>
    <dgm:pt modelId="{D87E23EB-C79E-4B1C-8CC0-F5EAA1848DC0}" type="pres">
      <dgm:prSet presAssocID="{3FC3579F-229E-4197-9381-3FE981A14CC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7C6F2D40-AE0A-4EFB-85CA-95F840BB41CF}" type="pres">
      <dgm:prSet presAssocID="{3FC3579F-229E-4197-9381-3FE981A14CCD}" presName="spaceRect" presStyleCnt="0"/>
      <dgm:spPr/>
    </dgm:pt>
    <dgm:pt modelId="{185EA93D-954E-4E3D-8F55-67E2E64157D5}" type="pres">
      <dgm:prSet presAssocID="{3FC3579F-229E-4197-9381-3FE981A14CC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D6A3A0B-B488-4ABE-B148-29467ACE3776}" type="presOf" srcId="{3FC3579F-229E-4197-9381-3FE981A14CCD}" destId="{185EA93D-954E-4E3D-8F55-67E2E64157D5}" srcOrd="0" destOrd="0" presId="urn:microsoft.com/office/officeart/2018/2/layout/IconVerticalSolidList"/>
    <dgm:cxn modelId="{B920600B-04BA-4D36-96FD-312B9081DF26}" type="presOf" srcId="{90C00E35-6C75-498A-B40D-6AE36075642B}" destId="{C1A53217-5561-4F73-87CD-7EA0CD7574DC}" srcOrd="0" destOrd="0" presId="urn:microsoft.com/office/officeart/2018/2/layout/IconVerticalSolidList"/>
    <dgm:cxn modelId="{CC606B2F-B244-45A2-8A45-A8DC994FAD7C}" srcId="{6B355219-369C-4637-A069-ADF742D34E89}" destId="{90C00E35-6C75-498A-B40D-6AE36075642B}" srcOrd="1" destOrd="0" parTransId="{43709755-5ECE-4260-B3CF-49B602F26507}" sibTransId="{B24AB397-CA93-483C-8EB0-234BB6E05767}"/>
    <dgm:cxn modelId="{9DE73D73-8230-4F9B-8FB7-1A81AFF13FC5}" type="presOf" srcId="{6B355219-369C-4637-A069-ADF742D34E89}" destId="{8415DA94-502C-4DDF-BB69-C4AE6E1969B5}" srcOrd="0" destOrd="0" presId="urn:microsoft.com/office/officeart/2018/2/layout/IconVerticalSolidList"/>
    <dgm:cxn modelId="{A5D6F873-EC27-473E-AFA2-8DFF260C1180}" srcId="{6B355219-369C-4637-A069-ADF742D34E89}" destId="{BD35F0F0-8832-436B-830D-925875B5F542}" srcOrd="0" destOrd="0" parTransId="{31FA04A7-8124-4BCD-857C-6DD42272175B}" sibTransId="{B61BD827-F719-4D4F-AAEC-C9622FF7D815}"/>
    <dgm:cxn modelId="{6CC981ED-FEE3-4E90-9F00-282F56772638}" type="presOf" srcId="{BD35F0F0-8832-436B-830D-925875B5F542}" destId="{3C16EFF7-39BA-4467-9B0C-D8D87145ACE4}" srcOrd="0" destOrd="0" presId="urn:microsoft.com/office/officeart/2018/2/layout/IconVerticalSolidList"/>
    <dgm:cxn modelId="{AE6C18F3-B123-46EB-BB19-65E5A67CC840}" srcId="{6B355219-369C-4637-A069-ADF742D34E89}" destId="{3FC3579F-229E-4197-9381-3FE981A14CCD}" srcOrd="2" destOrd="0" parTransId="{13CFB693-3618-497A-8999-953A7AB0FACB}" sibTransId="{251C7C67-E5D2-40D8-B0B7-3B78FE45EA14}"/>
    <dgm:cxn modelId="{B555C3BA-6211-4EB2-A4F4-78C757EFF116}" type="presParOf" srcId="{8415DA94-502C-4DDF-BB69-C4AE6E1969B5}" destId="{16E9B4F3-B0F1-41A8-A36B-28B46FA012D1}" srcOrd="0" destOrd="0" presId="urn:microsoft.com/office/officeart/2018/2/layout/IconVerticalSolidList"/>
    <dgm:cxn modelId="{515895EF-7736-4BE0-98E2-E2E0061461B1}" type="presParOf" srcId="{16E9B4F3-B0F1-41A8-A36B-28B46FA012D1}" destId="{5ADBFF5B-03B5-4F08-998D-D9B0AB2B1B23}" srcOrd="0" destOrd="0" presId="urn:microsoft.com/office/officeart/2018/2/layout/IconVerticalSolidList"/>
    <dgm:cxn modelId="{DB8CD0B4-D1CC-4E30-95BC-F0C296320E06}" type="presParOf" srcId="{16E9B4F3-B0F1-41A8-A36B-28B46FA012D1}" destId="{8DED66DF-347D-424E-BAE7-979E74B2BDDC}" srcOrd="1" destOrd="0" presId="urn:microsoft.com/office/officeart/2018/2/layout/IconVerticalSolidList"/>
    <dgm:cxn modelId="{049661A5-BA5E-499E-9E5B-A572E77D20BC}" type="presParOf" srcId="{16E9B4F3-B0F1-41A8-A36B-28B46FA012D1}" destId="{1215E8E2-60B8-462C-BE4B-77602CD82C0F}" srcOrd="2" destOrd="0" presId="urn:microsoft.com/office/officeart/2018/2/layout/IconVerticalSolidList"/>
    <dgm:cxn modelId="{5E5BE007-0FD1-4DB1-944E-58FEE74E92F9}" type="presParOf" srcId="{16E9B4F3-B0F1-41A8-A36B-28B46FA012D1}" destId="{3C16EFF7-39BA-4467-9B0C-D8D87145ACE4}" srcOrd="3" destOrd="0" presId="urn:microsoft.com/office/officeart/2018/2/layout/IconVerticalSolidList"/>
    <dgm:cxn modelId="{5F5348AE-0977-4CB0-81A8-C7182A54C2D7}" type="presParOf" srcId="{8415DA94-502C-4DDF-BB69-C4AE6E1969B5}" destId="{4405F63D-6A66-4CD5-ABFF-9B66707397E3}" srcOrd="1" destOrd="0" presId="urn:microsoft.com/office/officeart/2018/2/layout/IconVerticalSolidList"/>
    <dgm:cxn modelId="{49925E55-E353-49D0-9F5F-D99514BD0D23}" type="presParOf" srcId="{8415DA94-502C-4DDF-BB69-C4AE6E1969B5}" destId="{2066D1DA-FAB2-4645-8408-0D9CC752A90A}" srcOrd="2" destOrd="0" presId="urn:microsoft.com/office/officeart/2018/2/layout/IconVerticalSolidList"/>
    <dgm:cxn modelId="{D564FEDF-04EF-42A9-B940-97CEBA9F7CBB}" type="presParOf" srcId="{2066D1DA-FAB2-4645-8408-0D9CC752A90A}" destId="{111AD416-D823-4EFF-8801-9341225A05B9}" srcOrd="0" destOrd="0" presId="urn:microsoft.com/office/officeart/2018/2/layout/IconVerticalSolidList"/>
    <dgm:cxn modelId="{3F6BCCA9-C63B-4DE3-A1CF-B9B4A4CADA2C}" type="presParOf" srcId="{2066D1DA-FAB2-4645-8408-0D9CC752A90A}" destId="{C14CBF86-F4C7-488A-85C0-6C5508D0AC39}" srcOrd="1" destOrd="0" presId="urn:microsoft.com/office/officeart/2018/2/layout/IconVerticalSolidList"/>
    <dgm:cxn modelId="{205967C1-7786-4FA3-B72C-6B696E46894E}" type="presParOf" srcId="{2066D1DA-FAB2-4645-8408-0D9CC752A90A}" destId="{7C03B1DA-DC0F-4DF7-B4CB-0A0DB5A0F9C2}" srcOrd="2" destOrd="0" presId="urn:microsoft.com/office/officeart/2018/2/layout/IconVerticalSolidList"/>
    <dgm:cxn modelId="{2B449103-7EF5-4E86-89B2-4FAA4BB314AF}" type="presParOf" srcId="{2066D1DA-FAB2-4645-8408-0D9CC752A90A}" destId="{C1A53217-5561-4F73-87CD-7EA0CD7574DC}" srcOrd="3" destOrd="0" presId="urn:microsoft.com/office/officeart/2018/2/layout/IconVerticalSolidList"/>
    <dgm:cxn modelId="{E1D19ABB-7C85-4276-96E4-534E200E7DE6}" type="presParOf" srcId="{8415DA94-502C-4DDF-BB69-C4AE6E1969B5}" destId="{7C14828D-4970-410A-B995-111AF86710CA}" srcOrd="3" destOrd="0" presId="urn:microsoft.com/office/officeart/2018/2/layout/IconVerticalSolidList"/>
    <dgm:cxn modelId="{3ABBD55B-0AF9-4FC6-86DD-0729B31D21DA}" type="presParOf" srcId="{8415DA94-502C-4DDF-BB69-C4AE6E1969B5}" destId="{25BB477E-F969-43FB-B40D-6CCC0AE3129F}" srcOrd="4" destOrd="0" presId="urn:microsoft.com/office/officeart/2018/2/layout/IconVerticalSolidList"/>
    <dgm:cxn modelId="{74D2B697-5364-4BDD-A226-6E9FD8E61530}" type="presParOf" srcId="{25BB477E-F969-43FB-B40D-6CCC0AE3129F}" destId="{6238DDB1-0F41-47B8-8A64-570A61198E58}" srcOrd="0" destOrd="0" presId="urn:microsoft.com/office/officeart/2018/2/layout/IconVerticalSolidList"/>
    <dgm:cxn modelId="{CDBEB64A-6462-42DF-B76A-284BDB1ACA1A}" type="presParOf" srcId="{25BB477E-F969-43FB-B40D-6CCC0AE3129F}" destId="{D87E23EB-C79E-4B1C-8CC0-F5EAA1848DC0}" srcOrd="1" destOrd="0" presId="urn:microsoft.com/office/officeart/2018/2/layout/IconVerticalSolidList"/>
    <dgm:cxn modelId="{A1FF1B87-380A-43B4-9107-CF076F92675A}" type="presParOf" srcId="{25BB477E-F969-43FB-B40D-6CCC0AE3129F}" destId="{7C6F2D40-AE0A-4EFB-85CA-95F840BB41CF}" srcOrd="2" destOrd="0" presId="urn:microsoft.com/office/officeart/2018/2/layout/IconVerticalSolidList"/>
    <dgm:cxn modelId="{A10E61D0-6BA9-42C5-B4B2-793BD0DC8FEF}" type="presParOf" srcId="{25BB477E-F969-43FB-B40D-6CCC0AE3129F}" destId="{185EA93D-954E-4E3D-8F55-67E2E64157D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BB15779-E052-4763-9A9B-BB18D3D53F89}" type="doc">
      <dgm:prSet loTypeId="urn:microsoft.com/office/officeart/2005/8/layout/hList6" loCatId="list" qsTypeId="urn:microsoft.com/office/officeart/2005/8/quickstyle/3d2" qsCatId="3D" csTypeId="urn:microsoft.com/office/officeart/2005/8/colors/accent2_4" csCatId="accent2" phldr="1"/>
      <dgm:spPr/>
      <dgm:t>
        <a:bodyPr/>
        <a:lstStyle/>
        <a:p>
          <a:endParaRPr lang="en-GB"/>
        </a:p>
      </dgm:t>
    </dgm:pt>
    <dgm:pt modelId="{E5C8DBBD-F2A7-4370-8F5C-A3D90504DF07}">
      <dgm:prSet phldrT="[Text]"/>
      <dgm:spPr/>
      <dgm:t>
        <a:bodyPr/>
        <a:lstStyle/>
        <a:p>
          <a:r>
            <a:rPr lang="en-GB" dirty="0"/>
            <a:t>Responsibility</a:t>
          </a:r>
        </a:p>
      </dgm:t>
    </dgm:pt>
    <dgm:pt modelId="{B40D2DF5-694D-4267-A2CB-4E0F2299D1B3}" type="parTrans" cxnId="{0375620D-133D-4E2B-BE47-131551BD01A6}">
      <dgm:prSet/>
      <dgm:spPr/>
      <dgm:t>
        <a:bodyPr/>
        <a:lstStyle/>
        <a:p>
          <a:endParaRPr lang="en-GB"/>
        </a:p>
      </dgm:t>
    </dgm:pt>
    <dgm:pt modelId="{83DD16CC-832D-41EB-A6AE-EBB9B097BD9B}" type="sibTrans" cxnId="{0375620D-133D-4E2B-BE47-131551BD01A6}">
      <dgm:prSet/>
      <dgm:spPr/>
      <dgm:t>
        <a:bodyPr/>
        <a:lstStyle/>
        <a:p>
          <a:endParaRPr lang="en-GB"/>
        </a:p>
      </dgm:t>
    </dgm:pt>
    <dgm:pt modelId="{DE2598AA-9607-473F-AE55-F0D5EB0C25BA}">
      <dgm:prSet phldrT="[Text]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Honesty</a:t>
          </a:r>
        </a:p>
      </dgm:t>
    </dgm:pt>
    <dgm:pt modelId="{8477FD6B-BAAE-486D-A76C-803987D7F5A4}" type="parTrans" cxnId="{41AB36B2-122D-4ECC-BAC6-703AB88CEA95}">
      <dgm:prSet/>
      <dgm:spPr/>
      <dgm:t>
        <a:bodyPr/>
        <a:lstStyle/>
        <a:p>
          <a:endParaRPr lang="en-GB"/>
        </a:p>
      </dgm:t>
    </dgm:pt>
    <dgm:pt modelId="{41120479-9BB9-499B-BBE1-D143EC7F1AAC}" type="sibTrans" cxnId="{41AB36B2-122D-4ECC-BAC6-703AB88CEA95}">
      <dgm:prSet/>
      <dgm:spPr/>
      <dgm:t>
        <a:bodyPr/>
        <a:lstStyle/>
        <a:p>
          <a:endParaRPr lang="en-GB"/>
        </a:p>
      </dgm:t>
    </dgm:pt>
    <dgm:pt modelId="{B6BC6B36-FA95-4A57-89CC-B0B455A3642D}">
      <dgm:prSet phldrT="[Text]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Empathy</a:t>
          </a:r>
        </a:p>
      </dgm:t>
    </dgm:pt>
    <dgm:pt modelId="{75352016-1DC3-4A52-BEE5-21890BDDCE33}" type="parTrans" cxnId="{33B024E8-E4B9-418C-8CCE-2C6591EECFE2}">
      <dgm:prSet/>
      <dgm:spPr/>
      <dgm:t>
        <a:bodyPr/>
        <a:lstStyle/>
        <a:p>
          <a:endParaRPr lang="en-GB"/>
        </a:p>
      </dgm:t>
    </dgm:pt>
    <dgm:pt modelId="{3DCDC066-DE2A-48A0-A7CA-8A4021DCD9E5}" type="sibTrans" cxnId="{33B024E8-E4B9-418C-8CCE-2C6591EECFE2}">
      <dgm:prSet/>
      <dgm:spPr/>
      <dgm:t>
        <a:bodyPr/>
        <a:lstStyle/>
        <a:p>
          <a:endParaRPr lang="en-GB"/>
        </a:p>
      </dgm:t>
    </dgm:pt>
    <dgm:pt modelId="{ABE3C9B4-25DC-4B99-8172-03C6A134F52A}" type="pres">
      <dgm:prSet presAssocID="{5BB15779-E052-4763-9A9B-BB18D3D53F89}" presName="Name0" presStyleCnt="0">
        <dgm:presLayoutVars>
          <dgm:dir/>
          <dgm:resizeHandles val="exact"/>
        </dgm:presLayoutVars>
      </dgm:prSet>
      <dgm:spPr/>
    </dgm:pt>
    <dgm:pt modelId="{DB1D7C7F-49F1-4A31-AC9E-76F4142D271C}" type="pres">
      <dgm:prSet presAssocID="{E5C8DBBD-F2A7-4370-8F5C-A3D90504DF07}" presName="node" presStyleLbl="node1" presStyleIdx="0" presStyleCnt="3">
        <dgm:presLayoutVars>
          <dgm:bulletEnabled val="1"/>
        </dgm:presLayoutVars>
      </dgm:prSet>
      <dgm:spPr/>
    </dgm:pt>
    <dgm:pt modelId="{318F4A97-E148-4856-BE86-D523E4C1C519}" type="pres">
      <dgm:prSet presAssocID="{83DD16CC-832D-41EB-A6AE-EBB9B097BD9B}" presName="sibTrans" presStyleCnt="0"/>
      <dgm:spPr/>
    </dgm:pt>
    <dgm:pt modelId="{5AF704C8-BF27-4788-B065-F8F4C7E9C5DC}" type="pres">
      <dgm:prSet presAssocID="{DE2598AA-9607-473F-AE55-F0D5EB0C25BA}" presName="node" presStyleLbl="node1" presStyleIdx="1" presStyleCnt="3">
        <dgm:presLayoutVars>
          <dgm:bulletEnabled val="1"/>
        </dgm:presLayoutVars>
      </dgm:prSet>
      <dgm:spPr/>
    </dgm:pt>
    <dgm:pt modelId="{65AB4839-7157-4B40-9221-964597504F64}" type="pres">
      <dgm:prSet presAssocID="{41120479-9BB9-499B-BBE1-D143EC7F1AAC}" presName="sibTrans" presStyleCnt="0"/>
      <dgm:spPr/>
    </dgm:pt>
    <dgm:pt modelId="{2CDD7764-D885-41B4-A0FB-D8DC428BC73C}" type="pres">
      <dgm:prSet presAssocID="{B6BC6B36-FA95-4A57-89CC-B0B455A3642D}" presName="node" presStyleLbl="node1" presStyleIdx="2" presStyleCnt="3">
        <dgm:presLayoutVars>
          <dgm:bulletEnabled val="1"/>
        </dgm:presLayoutVars>
      </dgm:prSet>
      <dgm:spPr/>
    </dgm:pt>
  </dgm:ptLst>
  <dgm:cxnLst>
    <dgm:cxn modelId="{0375620D-133D-4E2B-BE47-131551BD01A6}" srcId="{5BB15779-E052-4763-9A9B-BB18D3D53F89}" destId="{E5C8DBBD-F2A7-4370-8F5C-A3D90504DF07}" srcOrd="0" destOrd="0" parTransId="{B40D2DF5-694D-4267-A2CB-4E0F2299D1B3}" sibTransId="{83DD16CC-832D-41EB-A6AE-EBB9B097BD9B}"/>
    <dgm:cxn modelId="{5D366111-3563-40EE-BE22-7C2A73A5F55F}" type="presOf" srcId="{E5C8DBBD-F2A7-4370-8F5C-A3D90504DF07}" destId="{DB1D7C7F-49F1-4A31-AC9E-76F4142D271C}" srcOrd="0" destOrd="0" presId="urn:microsoft.com/office/officeart/2005/8/layout/hList6"/>
    <dgm:cxn modelId="{8B79623F-434B-4604-9F98-3DC9205DA809}" type="presOf" srcId="{DE2598AA-9607-473F-AE55-F0D5EB0C25BA}" destId="{5AF704C8-BF27-4788-B065-F8F4C7E9C5DC}" srcOrd="0" destOrd="0" presId="urn:microsoft.com/office/officeart/2005/8/layout/hList6"/>
    <dgm:cxn modelId="{51383F60-6F7B-4F13-8ECC-F2AC6E92F169}" type="presOf" srcId="{B6BC6B36-FA95-4A57-89CC-B0B455A3642D}" destId="{2CDD7764-D885-41B4-A0FB-D8DC428BC73C}" srcOrd="0" destOrd="0" presId="urn:microsoft.com/office/officeart/2005/8/layout/hList6"/>
    <dgm:cxn modelId="{C9D2D34D-D759-4F12-937B-743602764B4A}" type="presOf" srcId="{5BB15779-E052-4763-9A9B-BB18D3D53F89}" destId="{ABE3C9B4-25DC-4B99-8172-03C6A134F52A}" srcOrd="0" destOrd="0" presId="urn:microsoft.com/office/officeart/2005/8/layout/hList6"/>
    <dgm:cxn modelId="{41AB36B2-122D-4ECC-BAC6-703AB88CEA95}" srcId="{5BB15779-E052-4763-9A9B-BB18D3D53F89}" destId="{DE2598AA-9607-473F-AE55-F0D5EB0C25BA}" srcOrd="1" destOrd="0" parTransId="{8477FD6B-BAAE-486D-A76C-803987D7F5A4}" sibTransId="{41120479-9BB9-499B-BBE1-D143EC7F1AAC}"/>
    <dgm:cxn modelId="{33B024E8-E4B9-418C-8CCE-2C6591EECFE2}" srcId="{5BB15779-E052-4763-9A9B-BB18D3D53F89}" destId="{B6BC6B36-FA95-4A57-89CC-B0B455A3642D}" srcOrd="2" destOrd="0" parTransId="{75352016-1DC3-4A52-BEE5-21890BDDCE33}" sibTransId="{3DCDC066-DE2A-48A0-A7CA-8A4021DCD9E5}"/>
    <dgm:cxn modelId="{4F1E4F9D-ED0A-47D2-BAB8-0407CA232743}" type="presParOf" srcId="{ABE3C9B4-25DC-4B99-8172-03C6A134F52A}" destId="{DB1D7C7F-49F1-4A31-AC9E-76F4142D271C}" srcOrd="0" destOrd="0" presId="urn:microsoft.com/office/officeart/2005/8/layout/hList6"/>
    <dgm:cxn modelId="{785149AF-7226-476A-8E9C-5835FBC651DF}" type="presParOf" srcId="{ABE3C9B4-25DC-4B99-8172-03C6A134F52A}" destId="{318F4A97-E148-4856-BE86-D523E4C1C519}" srcOrd="1" destOrd="0" presId="urn:microsoft.com/office/officeart/2005/8/layout/hList6"/>
    <dgm:cxn modelId="{ECB31C46-350D-4C7D-85E9-7C9452C47DE7}" type="presParOf" srcId="{ABE3C9B4-25DC-4B99-8172-03C6A134F52A}" destId="{5AF704C8-BF27-4788-B065-F8F4C7E9C5DC}" srcOrd="2" destOrd="0" presId="urn:microsoft.com/office/officeart/2005/8/layout/hList6"/>
    <dgm:cxn modelId="{463B17F0-EB60-4128-8E5C-8F33B404161A}" type="presParOf" srcId="{ABE3C9B4-25DC-4B99-8172-03C6A134F52A}" destId="{65AB4839-7157-4B40-9221-964597504F64}" srcOrd="3" destOrd="0" presId="urn:microsoft.com/office/officeart/2005/8/layout/hList6"/>
    <dgm:cxn modelId="{EA3EB9B3-E27E-4B11-96C2-C8D1587013AC}" type="presParOf" srcId="{ABE3C9B4-25DC-4B99-8172-03C6A134F52A}" destId="{2CDD7764-D885-41B4-A0FB-D8DC428BC73C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FC8AD47-1EB2-4985-9FF0-985F71D9BE12}" type="doc">
      <dgm:prSet loTypeId="urn:microsoft.com/office/officeart/2005/8/layout/vList2" loCatId="list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99CA1DF-4081-4CC1-8F61-CBC631CFDC6E}">
      <dgm:prSet/>
      <dgm:spPr/>
      <dgm:t>
        <a:bodyPr/>
        <a:lstStyle/>
        <a:p>
          <a:r>
            <a:rPr lang="en-US" b="0" i="0" baseline="0" dirty="0"/>
            <a:t>Effective teamwork involves the following </a:t>
          </a:r>
          <a:endParaRPr lang="en-US" dirty="0"/>
        </a:p>
      </dgm:t>
    </dgm:pt>
    <dgm:pt modelId="{950DDD88-D759-4E6C-9982-7F0ED211DE32}" type="parTrans" cxnId="{5D0CE552-AB55-4B73-B267-4B86C41CAC74}">
      <dgm:prSet/>
      <dgm:spPr/>
      <dgm:t>
        <a:bodyPr/>
        <a:lstStyle/>
        <a:p>
          <a:endParaRPr lang="en-US"/>
        </a:p>
      </dgm:t>
    </dgm:pt>
    <dgm:pt modelId="{E72CE883-929F-4049-A17C-049FF24F6998}" type="sibTrans" cxnId="{5D0CE552-AB55-4B73-B267-4B86C41CAC74}">
      <dgm:prSet/>
      <dgm:spPr/>
      <dgm:t>
        <a:bodyPr/>
        <a:lstStyle/>
        <a:p>
          <a:endParaRPr lang="en-US"/>
        </a:p>
      </dgm:t>
    </dgm:pt>
    <dgm:pt modelId="{E82467EE-707A-4931-AAE0-2CC7C141B0DE}">
      <dgm:prSet/>
      <dgm:spPr/>
      <dgm:t>
        <a:bodyPr/>
        <a:lstStyle/>
        <a:p>
          <a:r>
            <a:rPr lang="en-US" b="0" i="0" baseline="0"/>
            <a:t>Mutual trust and respect </a:t>
          </a:r>
          <a:endParaRPr lang="en-US"/>
        </a:p>
      </dgm:t>
    </dgm:pt>
    <dgm:pt modelId="{F5BC1220-53FD-4172-A5C2-CADB2564425A}" type="parTrans" cxnId="{5BD370B6-F2AA-49C3-A4C6-BE47DD433517}">
      <dgm:prSet/>
      <dgm:spPr/>
      <dgm:t>
        <a:bodyPr/>
        <a:lstStyle/>
        <a:p>
          <a:endParaRPr lang="en-US"/>
        </a:p>
      </dgm:t>
    </dgm:pt>
    <dgm:pt modelId="{E9AEF9FC-820B-4F73-A705-00225313FF4B}" type="sibTrans" cxnId="{5BD370B6-F2AA-49C3-A4C6-BE47DD433517}">
      <dgm:prSet/>
      <dgm:spPr/>
      <dgm:t>
        <a:bodyPr/>
        <a:lstStyle/>
        <a:p>
          <a:endParaRPr lang="en-US"/>
        </a:p>
      </dgm:t>
    </dgm:pt>
    <dgm:pt modelId="{D2790DF8-074C-4551-AB29-A8B94272B84B}">
      <dgm:prSet/>
      <dgm:spPr/>
      <dgm:t>
        <a:bodyPr/>
        <a:lstStyle/>
        <a:p>
          <a:r>
            <a:rPr lang="en-US" b="0" i="0" baseline="0"/>
            <a:t>Effective delegation while communicating clearly </a:t>
          </a:r>
          <a:endParaRPr lang="en-US"/>
        </a:p>
      </dgm:t>
    </dgm:pt>
    <dgm:pt modelId="{B29B24DF-0E0A-4C4D-8948-578E21C3AA6E}" type="parTrans" cxnId="{5DBAA121-C945-4014-AB1C-FA2A37CE2C94}">
      <dgm:prSet/>
      <dgm:spPr/>
      <dgm:t>
        <a:bodyPr/>
        <a:lstStyle/>
        <a:p>
          <a:endParaRPr lang="en-US"/>
        </a:p>
      </dgm:t>
    </dgm:pt>
    <dgm:pt modelId="{FF874FDC-ECB3-4DE1-AAE7-C7539FB06BB3}" type="sibTrans" cxnId="{5DBAA121-C945-4014-AB1C-FA2A37CE2C94}">
      <dgm:prSet/>
      <dgm:spPr/>
      <dgm:t>
        <a:bodyPr/>
        <a:lstStyle/>
        <a:p>
          <a:endParaRPr lang="en-US"/>
        </a:p>
      </dgm:t>
    </dgm:pt>
    <dgm:pt modelId="{5E06FAB7-909C-4F46-A9D4-F62D4E1DD9D6}">
      <dgm:prSet/>
      <dgm:spPr/>
      <dgm:t>
        <a:bodyPr/>
        <a:lstStyle/>
        <a:p>
          <a:r>
            <a:rPr lang="en-US" b="0" i="0" baseline="0"/>
            <a:t>The liberty to share ideas and embrace innovation </a:t>
          </a:r>
          <a:endParaRPr lang="en-US"/>
        </a:p>
      </dgm:t>
    </dgm:pt>
    <dgm:pt modelId="{190F4D7B-319C-4C32-982F-BB288D7C68D6}" type="parTrans" cxnId="{43F537DD-9E90-40C8-AF16-60806B828F74}">
      <dgm:prSet/>
      <dgm:spPr/>
      <dgm:t>
        <a:bodyPr/>
        <a:lstStyle/>
        <a:p>
          <a:endParaRPr lang="en-US"/>
        </a:p>
      </dgm:t>
    </dgm:pt>
    <dgm:pt modelId="{364633DE-102B-4344-BB94-6E1E547B564E}" type="sibTrans" cxnId="{43F537DD-9E90-40C8-AF16-60806B828F74}">
      <dgm:prSet/>
      <dgm:spPr/>
      <dgm:t>
        <a:bodyPr/>
        <a:lstStyle/>
        <a:p>
          <a:endParaRPr lang="en-US"/>
        </a:p>
      </dgm:t>
    </dgm:pt>
    <dgm:pt modelId="{33298119-105A-491A-A2BF-19A18A0263F7}">
      <dgm:prSet/>
      <dgm:spPr/>
      <dgm:t>
        <a:bodyPr/>
        <a:lstStyle/>
        <a:p>
          <a:r>
            <a:rPr lang="en-US" b="0" i="0" baseline="0"/>
            <a:t>Team roles </a:t>
          </a:r>
          <a:endParaRPr lang="en-US"/>
        </a:p>
      </dgm:t>
    </dgm:pt>
    <dgm:pt modelId="{AFE3C8D1-F7EF-4585-8042-77E3C83E220A}" type="parTrans" cxnId="{B86FC72F-4E37-4666-B6C7-C682E8B2BFF9}">
      <dgm:prSet/>
      <dgm:spPr/>
      <dgm:t>
        <a:bodyPr/>
        <a:lstStyle/>
        <a:p>
          <a:endParaRPr lang="en-US"/>
        </a:p>
      </dgm:t>
    </dgm:pt>
    <dgm:pt modelId="{68702FD4-87C5-4CFF-98A1-558906A046BE}" type="sibTrans" cxnId="{B86FC72F-4E37-4666-B6C7-C682E8B2BFF9}">
      <dgm:prSet/>
      <dgm:spPr/>
      <dgm:t>
        <a:bodyPr/>
        <a:lstStyle/>
        <a:p>
          <a:endParaRPr lang="en-US"/>
        </a:p>
      </dgm:t>
    </dgm:pt>
    <dgm:pt modelId="{B36FB6F2-1C07-4B7D-A7CC-3E7EC4DAE29D}">
      <dgm:prSet/>
      <dgm:spPr/>
      <dgm:t>
        <a:bodyPr/>
        <a:lstStyle/>
        <a:p>
          <a:r>
            <a:rPr lang="en-US" b="0" i="0" baseline="0"/>
            <a:t>Proper conflict management </a:t>
          </a:r>
          <a:endParaRPr lang="en-US"/>
        </a:p>
      </dgm:t>
    </dgm:pt>
    <dgm:pt modelId="{FED19CAB-F173-4D30-97C0-DB8B535DC417}" type="parTrans" cxnId="{8EC80135-7D61-4164-BD92-041229CE1C65}">
      <dgm:prSet/>
      <dgm:spPr/>
      <dgm:t>
        <a:bodyPr/>
        <a:lstStyle/>
        <a:p>
          <a:endParaRPr lang="en-US"/>
        </a:p>
      </dgm:t>
    </dgm:pt>
    <dgm:pt modelId="{3EF37CB7-5B8F-403E-8785-61247347DF67}" type="sibTrans" cxnId="{8EC80135-7D61-4164-BD92-041229CE1C65}">
      <dgm:prSet/>
      <dgm:spPr/>
      <dgm:t>
        <a:bodyPr/>
        <a:lstStyle/>
        <a:p>
          <a:endParaRPr lang="en-US"/>
        </a:p>
      </dgm:t>
    </dgm:pt>
    <dgm:pt modelId="{D727E4C4-4145-46B2-B8BC-258AF3451D7C}" type="pres">
      <dgm:prSet presAssocID="{2FC8AD47-1EB2-4985-9FF0-985F71D9BE12}" presName="linear" presStyleCnt="0">
        <dgm:presLayoutVars>
          <dgm:animLvl val="lvl"/>
          <dgm:resizeHandles val="exact"/>
        </dgm:presLayoutVars>
      </dgm:prSet>
      <dgm:spPr/>
    </dgm:pt>
    <dgm:pt modelId="{B6A01A72-2BD0-44D4-9014-C2D1E988E3AB}" type="pres">
      <dgm:prSet presAssocID="{299CA1DF-4081-4CC1-8F61-CBC631CFDC6E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ED72392D-D7A1-436D-99B4-595B2C16AFB5}" type="pres">
      <dgm:prSet presAssocID="{299CA1DF-4081-4CC1-8F61-CBC631CFDC6E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5DBAA121-C945-4014-AB1C-FA2A37CE2C94}" srcId="{299CA1DF-4081-4CC1-8F61-CBC631CFDC6E}" destId="{D2790DF8-074C-4551-AB29-A8B94272B84B}" srcOrd="1" destOrd="0" parTransId="{B29B24DF-0E0A-4C4D-8948-578E21C3AA6E}" sibTransId="{FF874FDC-ECB3-4DE1-AAE7-C7539FB06BB3}"/>
    <dgm:cxn modelId="{36C7E22B-2980-4B06-ACFC-CFA818288CFD}" type="presOf" srcId="{299CA1DF-4081-4CC1-8F61-CBC631CFDC6E}" destId="{B6A01A72-2BD0-44D4-9014-C2D1E988E3AB}" srcOrd="0" destOrd="0" presId="urn:microsoft.com/office/officeart/2005/8/layout/vList2"/>
    <dgm:cxn modelId="{B86FC72F-4E37-4666-B6C7-C682E8B2BFF9}" srcId="{299CA1DF-4081-4CC1-8F61-CBC631CFDC6E}" destId="{33298119-105A-491A-A2BF-19A18A0263F7}" srcOrd="3" destOrd="0" parTransId="{AFE3C8D1-F7EF-4585-8042-77E3C83E220A}" sibTransId="{68702FD4-87C5-4CFF-98A1-558906A046BE}"/>
    <dgm:cxn modelId="{8EC80135-7D61-4164-BD92-041229CE1C65}" srcId="{299CA1DF-4081-4CC1-8F61-CBC631CFDC6E}" destId="{B36FB6F2-1C07-4B7D-A7CC-3E7EC4DAE29D}" srcOrd="4" destOrd="0" parTransId="{FED19CAB-F173-4D30-97C0-DB8B535DC417}" sibTransId="{3EF37CB7-5B8F-403E-8785-61247347DF67}"/>
    <dgm:cxn modelId="{56443138-E43B-4B51-8247-AB5BC96E77C2}" type="presOf" srcId="{33298119-105A-491A-A2BF-19A18A0263F7}" destId="{ED72392D-D7A1-436D-99B4-595B2C16AFB5}" srcOrd="0" destOrd="3" presId="urn:microsoft.com/office/officeart/2005/8/layout/vList2"/>
    <dgm:cxn modelId="{5D0CE552-AB55-4B73-B267-4B86C41CAC74}" srcId="{2FC8AD47-1EB2-4985-9FF0-985F71D9BE12}" destId="{299CA1DF-4081-4CC1-8F61-CBC631CFDC6E}" srcOrd="0" destOrd="0" parTransId="{950DDD88-D759-4E6C-9982-7F0ED211DE32}" sibTransId="{E72CE883-929F-4049-A17C-049FF24F6998}"/>
    <dgm:cxn modelId="{00464375-AF79-4DEF-AED5-CBDA8606BF2D}" type="presOf" srcId="{2FC8AD47-1EB2-4985-9FF0-985F71D9BE12}" destId="{D727E4C4-4145-46B2-B8BC-258AF3451D7C}" srcOrd="0" destOrd="0" presId="urn:microsoft.com/office/officeart/2005/8/layout/vList2"/>
    <dgm:cxn modelId="{5D4E81A9-25A7-4D53-9047-815622E734DD}" type="presOf" srcId="{B36FB6F2-1C07-4B7D-A7CC-3E7EC4DAE29D}" destId="{ED72392D-D7A1-436D-99B4-595B2C16AFB5}" srcOrd="0" destOrd="4" presId="urn:microsoft.com/office/officeart/2005/8/layout/vList2"/>
    <dgm:cxn modelId="{D236BEB4-8FB5-4E91-809C-491854AE8921}" type="presOf" srcId="{5E06FAB7-909C-4F46-A9D4-F62D4E1DD9D6}" destId="{ED72392D-D7A1-436D-99B4-595B2C16AFB5}" srcOrd="0" destOrd="2" presId="urn:microsoft.com/office/officeart/2005/8/layout/vList2"/>
    <dgm:cxn modelId="{5BD370B6-F2AA-49C3-A4C6-BE47DD433517}" srcId="{299CA1DF-4081-4CC1-8F61-CBC631CFDC6E}" destId="{E82467EE-707A-4931-AAE0-2CC7C141B0DE}" srcOrd="0" destOrd="0" parTransId="{F5BC1220-53FD-4172-A5C2-CADB2564425A}" sibTransId="{E9AEF9FC-820B-4F73-A705-00225313FF4B}"/>
    <dgm:cxn modelId="{913BE0C1-3D4F-4C33-B8E9-3169042805EF}" type="presOf" srcId="{D2790DF8-074C-4551-AB29-A8B94272B84B}" destId="{ED72392D-D7A1-436D-99B4-595B2C16AFB5}" srcOrd="0" destOrd="1" presId="urn:microsoft.com/office/officeart/2005/8/layout/vList2"/>
    <dgm:cxn modelId="{43F537DD-9E90-40C8-AF16-60806B828F74}" srcId="{299CA1DF-4081-4CC1-8F61-CBC631CFDC6E}" destId="{5E06FAB7-909C-4F46-A9D4-F62D4E1DD9D6}" srcOrd="2" destOrd="0" parTransId="{190F4D7B-319C-4C32-982F-BB288D7C68D6}" sibTransId="{364633DE-102B-4344-BB94-6E1E547B564E}"/>
    <dgm:cxn modelId="{0E112EE2-D49C-4CF1-A08C-ED1A1ABDC53C}" type="presOf" srcId="{E82467EE-707A-4931-AAE0-2CC7C141B0DE}" destId="{ED72392D-D7A1-436D-99B4-595B2C16AFB5}" srcOrd="0" destOrd="0" presId="urn:microsoft.com/office/officeart/2005/8/layout/vList2"/>
    <dgm:cxn modelId="{FC302138-BAA7-406D-9855-B7D829CC812A}" type="presParOf" srcId="{D727E4C4-4145-46B2-B8BC-258AF3451D7C}" destId="{B6A01A72-2BD0-44D4-9014-C2D1E988E3AB}" srcOrd="0" destOrd="0" presId="urn:microsoft.com/office/officeart/2005/8/layout/vList2"/>
    <dgm:cxn modelId="{2F96F3A7-A77C-4337-BCEA-89D4DF76F428}" type="presParOf" srcId="{D727E4C4-4145-46B2-B8BC-258AF3451D7C}" destId="{ED72392D-D7A1-436D-99B4-595B2C16AFB5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F7D36A4-1BE2-4C65-BCE5-C400B17222F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F5F26C2-BB50-4A58-82E8-47138FA8AF4E}">
      <dgm:prSet/>
      <dgm:spPr/>
      <dgm:t>
        <a:bodyPr/>
        <a:lstStyle/>
        <a:p>
          <a:r>
            <a:rPr lang="en-GB"/>
            <a:t>Coordinator (CO)</a:t>
          </a:r>
          <a:endParaRPr lang="en-US"/>
        </a:p>
      </dgm:t>
    </dgm:pt>
    <dgm:pt modelId="{E2931614-EAC9-43A1-BCE2-52DFBA1CEF5C}" type="parTrans" cxnId="{5B0FFBE6-A2EC-461F-B06A-2F75FF4C33F3}">
      <dgm:prSet/>
      <dgm:spPr/>
      <dgm:t>
        <a:bodyPr/>
        <a:lstStyle/>
        <a:p>
          <a:endParaRPr lang="en-US"/>
        </a:p>
      </dgm:t>
    </dgm:pt>
    <dgm:pt modelId="{CAD01694-F19D-4715-8610-430CC42286A6}" type="sibTrans" cxnId="{5B0FFBE6-A2EC-461F-B06A-2F75FF4C33F3}">
      <dgm:prSet/>
      <dgm:spPr/>
      <dgm:t>
        <a:bodyPr/>
        <a:lstStyle/>
        <a:p>
          <a:endParaRPr lang="en-US"/>
        </a:p>
      </dgm:t>
    </dgm:pt>
    <dgm:pt modelId="{26E8A4C2-24FC-419A-9F7C-84DD7D8F35A0}">
      <dgm:prSet/>
      <dgm:spPr/>
      <dgm:t>
        <a:bodyPr/>
        <a:lstStyle/>
        <a:p>
          <a:r>
            <a:rPr lang="en-GB"/>
            <a:t>Team worker (TW)</a:t>
          </a:r>
          <a:endParaRPr lang="en-US"/>
        </a:p>
      </dgm:t>
    </dgm:pt>
    <dgm:pt modelId="{2BEFBE19-5CA9-4158-85B8-6CAA95E55262}" type="parTrans" cxnId="{73CDBB55-C53F-4880-871B-0827D5789474}">
      <dgm:prSet/>
      <dgm:spPr/>
      <dgm:t>
        <a:bodyPr/>
        <a:lstStyle/>
        <a:p>
          <a:endParaRPr lang="en-US"/>
        </a:p>
      </dgm:t>
    </dgm:pt>
    <dgm:pt modelId="{834BBB69-3F99-4DD7-9D94-38F02D960F3D}" type="sibTrans" cxnId="{73CDBB55-C53F-4880-871B-0827D5789474}">
      <dgm:prSet/>
      <dgm:spPr/>
      <dgm:t>
        <a:bodyPr/>
        <a:lstStyle/>
        <a:p>
          <a:endParaRPr lang="en-US"/>
        </a:p>
      </dgm:t>
    </dgm:pt>
    <dgm:pt modelId="{39443E01-5A09-4B57-A29B-50BBC1D49B30}">
      <dgm:prSet/>
      <dgm:spPr/>
      <dgm:t>
        <a:bodyPr/>
        <a:lstStyle/>
        <a:p>
          <a:r>
            <a:rPr lang="en-GB"/>
            <a:t>Shaper(SH)</a:t>
          </a:r>
          <a:endParaRPr lang="en-US"/>
        </a:p>
      </dgm:t>
    </dgm:pt>
    <dgm:pt modelId="{D65C4544-A4D9-441F-96A6-42D45DCF0C19}" type="parTrans" cxnId="{219B7372-0FDA-48AE-90EA-8273E93A6441}">
      <dgm:prSet/>
      <dgm:spPr/>
      <dgm:t>
        <a:bodyPr/>
        <a:lstStyle/>
        <a:p>
          <a:endParaRPr lang="en-US"/>
        </a:p>
      </dgm:t>
    </dgm:pt>
    <dgm:pt modelId="{E48FD26F-C4FA-4749-B11B-6C110A97C9EE}" type="sibTrans" cxnId="{219B7372-0FDA-48AE-90EA-8273E93A6441}">
      <dgm:prSet/>
      <dgm:spPr/>
      <dgm:t>
        <a:bodyPr/>
        <a:lstStyle/>
        <a:p>
          <a:endParaRPr lang="en-US"/>
        </a:p>
      </dgm:t>
    </dgm:pt>
    <dgm:pt modelId="{6E1EEBD8-7010-4F1D-839C-0F728E1748C9}">
      <dgm:prSet/>
      <dgm:spPr/>
      <dgm:t>
        <a:bodyPr/>
        <a:lstStyle/>
        <a:p>
          <a:r>
            <a:rPr lang="en-GB"/>
            <a:t>Implementer (IMP)</a:t>
          </a:r>
          <a:endParaRPr lang="en-US"/>
        </a:p>
      </dgm:t>
    </dgm:pt>
    <dgm:pt modelId="{FC8D50AC-2572-4D89-9B89-006F7D841216}" type="parTrans" cxnId="{C730AEB6-523F-46F3-9169-A6181960DCDD}">
      <dgm:prSet/>
      <dgm:spPr/>
      <dgm:t>
        <a:bodyPr/>
        <a:lstStyle/>
        <a:p>
          <a:endParaRPr lang="en-US"/>
        </a:p>
      </dgm:t>
    </dgm:pt>
    <dgm:pt modelId="{F5F72AB1-1443-4EFC-A6C5-9FEC279F6F4C}" type="sibTrans" cxnId="{C730AEB6-523F-46F3-9169-A6181960DCDD}">
      <dgm:prSet/>
      <dgm:spPr/>
      <dgm:t>
        <a:bodyPr/>
        <a:lstStyle/>
        <a:p>
          <a:endParaRPr lang="en-US"/>
        </a:p>
      </dgm:t>
    </dgm:pt>
    <dgm:pt modelId="{2DE00EB3-F40D-4515-8DC4-909183985CDE}">
      <dgm:prSet/>
      <dgm:spPr/>
      <dgm:t>
        <a:bodyPr/>
        <a:lstStyle/>
        <a:p>
          <a:r>
            <a:rPr lang="en-GB"/>
            <a:t>Completer -finisher (CF)</a:t>
          </a:r>
          <a:endParaRPr lang="en-US"/>
        </a:p>
      </dgm:t>
    </dgm:pt>
    <dgm:pt modelId="{E92BFAD9-F636-431E-BAE0-DE0FA5FA70DD}" type="parTrans" cxnId="{36D86148-BE2A-47D3-8EFE-2DAA96A946B8}">
      <dgm:prSet/>
      <dgm:spPr/>
      <dgm:t>
        <a:bodyPr/>
        <a:lstStyle/>
        <a:p>
          <a:endParaRPr lang="en-US"/>
        </a:p>
      </dgm:t>
    </dgm:pt>
    <dgm:pt modelId="{BBB2F972-37E3-491C-A29A-5A56699F79D8}" type="sibTrans" cxnId="{36D86148-BE2A-47D3-8EFE-2DAA96A946B8}">
      <dgm:prSet/>
      <dgm:spPr/>
      <dgm:t>
        <a:bodyPr/>
        <a:lstStyle/>
        <a:p>
          <a:endParaRPr lang="en-US"/>
        </a:p>
      </dgm:t>
    </dgm:pt>
    <dgm:pt modelId="{5E75722A-57F6-455F-AB0D-A5AAC814A30E}">
      <dgm:prSet/>
      <dgm:spPr/>
      <dgm:t>
        <a:bodyPr/>
        <a:lstStyle/>
        <a:p>
          <a:r>
            <a:rPr lang="en-GB"/>
            <a:t>Resource investigator (RI)</a:t>
          </a:r>
          <a:endParaRPr lang="en-US"/>
        </a:p>
      </dgm:t>
    </dgm:pt>
    <dgm:pt modelId="{4CB489B5-6FEF-425D-8FC5-4CBF97829E3A}" type="parTrans" cxnId="{3F095612-7ACA-4DFA-83D4-F79DAE2C578C}">
      <dgm:prSet/>
      <dgm:spPr/>
      <dgm:t>
        <a:bodyPr/>
        <a:lstStyle/>
        <a:p>
          <a:endParaRPr lang="en-US"/>
        </a:p>
      </dgm:t>
    </dgm:pt>
    <dgm:pt modelId="{D4F7BB64-F04F-44A4-8E92-09D9FB52F735}" type="sibTrans" cxnId="{3F095612-7ACA-4DFA-83D4-F79DAE2C578C}">
      <dgm:prSet/>
      <dgm:spPr/>
      <dgm:t>
        <a:bodyPr/>
        <a:lstStyle/>
        <a:p>
          <a:endParaRPr lang="en-US"/>
        </a:p>
      </dgm:t>
    </dgm:pt>
    <dgm:pt modelId="{306BA280-274D-484A-A141-58D6345A09B0}">
      <dgm:prSet/>
      <dgm:spPr/>
      <dgm:t>
        <a:bodyPr/>
        <a:lstStyle/>
        <a:p>
          <a:r>
            <a:rPr lang="en-GB"/>
            <a:t>Plant  (PL)</a:t>
          </a:r>
          <a:endParaRPr lang="en-US"/>
        </a:p>
      </dgm:t>
    </dgm:pt>
    <dgm:pt modelId="{8084AA32-BFB9-4A3B-9DEC-A5510C547F82}" type="parTrans" cxnId="{5E9A6EAC-30E7-43CC-8445-325252836C9C}">
      <dgm:prSet/>
      <dgm:spPr/>
      <dgm:t>
        <a:bodyPr/>
        <a:lstStyle/>
        <a:p>
          <a:endParaRPr lang="en-US"/>
        </a:p>
      </dgm:t>
    </dgm:pt>
    <dgm:pt modelId="{1B58B516-BDC0-4B9B-880D-722F1868D2F1}" type="sibTrans" cxnId="{5E9A6EAC-30E7-43CC-8445-325252836C9C}">
      <dgm:prSet/>
      <dgm:spPr/>
      <dgm:t>
        <a:bodyPr/>
        <a:lstStyle/>
        <a:p>
          <a:endParaRPr lang="en-US"/>
        </a:p>
      </dgm:t>
    </dgm:pt>
    <dgm:pt modelId="{0ED69EDD-39A8-4BB8-80AD-D18DA2671C8B}">
      <dgm:prSet/>
      <dgm:spPr/>
      <dgm:t>
        <a:bodyPr/>
        <a:lstStyle/>
        <a:p>
          <a:r>
            <a:rPr lang="en-GB"/>
            <a:t>Monitor -evaluator (ME)</a:t>
          </a:r>
          <a:endParaRPr lang="en-US"/>
        </a:p>
      </dgm:t>
    </dgm:pt>
    <dgm:pt modelId="{EE84DE13-2568-4C60-AFCC-849749DCCBF2}" type="parTrans" cxnId="{13A77ACC-6CFA-4194-A23D-DAC066A20B7A}">
      <dgm:prSet/>
      <dgm:spPr/>
      <dgm:t>
        <a:bodyPr/>
        <a:lstStyle/>
        <a:p>
          <a:endParaRPr lang="en-US"/>
        </a:p>
      </dgm:t>
    </dgm:pt>
    <dgm:pt modelId="{1E5FE5E3-1278-4957-93E8-32DFFA95CABD}" type="sibTrans" cxnId="{13A77ACC-6CFA-4194-A23D-DAC066A20B7A}">
      <dgm:prSet/>
      <dgm:spPr/>
      <dgm:t>
        <a:bodyPr/>
        <a:lstStyle/>
        <a:p>
          <a:endParaRPr lang="en-US"/>
        </a:p>
      </dgm:t>
    </dgm:pt>
    <dgm:pt modelId="{B110E7AE-2D10-4DDE-9C2D-868E53CA6C35}">
      <dgm:prSet/>
      <dgm:spPr/>
      <dgm:t>
        <a:bodyPr/>
        <a:lstStyle/>
        <a:p>
          <a:r>
            <a:rPr lang="en-GB"/>
            <a:t>Specialist (SP)</a:t>
          </a:r>
          <a:endParaRPr lang="en-US"/>
        </a:p>
      </dgm:t>
    </dgm:pt>
    <dgm:pt modelId="{53F423A7-3739-4054-8255-26B35CFA8894}" type="parTrans" cxnId="{E2DA2B09-48BB-4D9F-972E-0C8E3D067D04}">
      <dgm:prSet/>
      <dgm:spPr/>
      <dgm:t>
        <a:bodyPr/>
        <a:lstStyle/>
        <a:p>
          <a:endParaRPr lang="en-US"/>
        </a:p>
      </dgm:t>
    </dgm:pt>
    <dgm:pt modelId="{4DDE2911-3594-47A9-B67F-D54AC41D4523}" type="sibTrans" cxnId="{E2DA2B09-48BB-4D9F-972E-0C8E3D067D04}">
      <dgm:prSet/>
      <dgm:spPr/>
      <dgm:t>
        <a:bodyPr/>
        <a:lstStyle/>
        <a:p>
          <a:endParaRPr lang="en-US"/>
        </a:p>
      </dgm:t>
    </dgm:pt>
    <dgm:pt modelId="{7B0CE952-632E-43A0-B820-5A1358F40B57}" type="pres">
      <dgm:prSet presAssocID="{EF7D36A4-1BE2-4C65-BCE5-C400B17222F4}" presName="linear" presStyleCnt="0">
        <dgm:presLayoutVars>
          <dgm:animLvl val="lvl"/>
          <dgm:resizeHandles val="exact"/>
        </dgm:presLayoutVars>
      </dgm:prSet>
      <dgm:spPr/>
    </dgm:pt>
    <dgm:pt modelId="{D7D5BEA1-EDD9-40BF-9AEE-A2C41BAC5D11}" type="pres">
      <dgm:prSet presAssocID="{BF5F26C2-BB50-4A58-82E8-47138FA8AF4E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735088B2-D749-4A24-B6F9-CFF40D22A05F}" type="pres">
      <dgm:prSet presAssocID="{CAD01694-F19D-4715-8610-430CC42286A6}" presName="spacer" presStyleCnt="0"/>
      <dgm:spPr/>
    </dgm:pt>
    <dgm:pt modelId="{FCDB0175-F868-4A7A-BAAD-0696541DDA19}" type="pres">
      <dgm:prSet presAssocID="{26E8A4C2-24FC-419A-9F7C-84DD7D8F35A0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F71B5053-21EB-4B20-A125-DE4A6E77242F}" type="pres">
      <dgm:prSet presAssocID="{834BBB69-3F99-4DD7-9D94-38F02D960F3D}" presName="spacer" presStyleCnt="0"/>
      <dgm:spPr/>
    </dgm:pt>
    <dgm:pt modelId="{1E236BEB-D803-47F6-B9A8-C4B43629E163}" type="pres">
      <dgm:prSet presAssocID="{39443E01-5A09-4B57-A29B-50BBC1D49B30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8FE8E98D-F50E-428B-A75E-401DE5DC0822}" type="pres">
      <dgm:prSet presAssocID="{E48FD26F-C4FA-4749-B11B-6C110A97C9EE}" presName="spacer" presStyleCnt="0"/>
      <dgm:spPr/>
    </dgm:pt>
    <dgm:pt modelId="{D4E673CC-14B2-4631-A50B-E0F87E1073B8}" type="pres">
      <dgm:prSet presAssocID="{6E1EEBD8-7010-4F1D-839C-0F728E1748C9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EBFA38C9-D735-46C1-9E79-B3EBB409E6CE}" type="pres">
      <dgm:prSet presAssocID="{F5F72AB1-1443-4EFC-A6C5-9FEC279F6F4C}" presName="spacer" presStyleCnt="0"/>
      <dgm:spPr/>
    </dgm:pt>
    <dgm:pt modelId="{D5CA4003-6F7D-433E-90D9-6BF0135D8EB4}" type="pres">
      <dgm:prSet presAssocID="{2DE00EB3-F40D-4515-8DC4-909183985CDE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9188CE5E-6C2C-45C1-8E26-02112176C004}" type="pres">
      <dgm:prSet presAssocID="{BBB2F972-37E3-491C-A29A-5A56699F79D8}" presName="spacer" presStyleCnt="0"/>
      <dgm:spPr/>
    </dgm:pt>
    <dgm:pt modelId="{A877FA5C-5723-4013-95D1-AEF1BD13D734}" type="pres">
      <dgm:prSet presAssocID="{5E75722A-57F6-455F-AB0D-A5AAC814A30E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5FCDDE3E-E1E2-47FF-A425-516FD0D18333}" type="pres">
      <dgm:prSet presAssocID="{D4F7BB64-F04F-44A4-8E92-09D9FB52F735}" presName="spacer" presStyleCnt="0"/>
      <dgm:spPr/>
    </dgm:pt>
    <dgm:pt modelId="{ED592845-5761-4AF7-8062-E4E320157D6F}" type="pres">
      <dgm:prSet presAssocID="{306BA280-274D-484A-A141-58D6345A09B0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2D4F98D0-5C16-4689-83DF-D45B4EBB43D0}" type="pres">
      <dgm:prSet presAssocID="{1B58B516-BDC0-4B9B-880D-722F1868D2F1}" presName="spacer" presStyleCnt="0"/>
      <dgm:spPr/>
    </dgm:pt>
    <dgm:pt modelId="{724995E2-D6A8-4814-9729-5CFC77C6F982}" type="pres">
      <dgm:prSet presAssocID="{0ED69EDD-39A8-4BB8-80AD-D18DA2671C8B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E14D5944-B08F-4CE6-ACB7-F5DAEAADA4E3}" type="pres">
      <dgm:prSet presAssocID="{1E5FE5E3-1278-4957-93E8-32DFFA95CABD}" presName="spacer" presStyleCnt="0"/>
      <dgm:spPr/>
    </dgm:pt>
    <dgm:pt modelId="{FB5E1115-0F00-4C5E-B9CC-0E52AE87CD42}" type="pres">
      <dgm:prSet presAssocID="{B110E7AE-2D10-4DDE-9C2D-868E53CA6C35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E2DA2B09-48BB-4D9F-972E-0C8E3D067D04}" srcId="{EF7D36A4-1BE2-4C65-BCE5-C400B17222F4}" destId="{B110E7AE-2D10-4DDE-9C2D-868E53CA6C35}" srcOrd="8" destOrd="0" parTransId="{53F423A7-3739-4054-8255-26B35CFA8894}" sibTransId="{4DDE2911-3594-47A9-B67F-D54AC41D4523}"/>
    <dgm:cxn modelId="{3F095612-7ACA-4DFA-83D4-F79DAE2C578C}" srcId="{EF7D36A4-1BE2-4C65-BCE5-C400B17222F4}" destId="{5E75722A-57F6-455F-AB0D-A5AAC814A30E}" srcOrd="5" destOrd="0" parTransId="{4CB489B5-6FEF-425D-8FC5-4CBF97829E3A}" sibTransId="{D4F7BB64-F04F-44A4-8E92-09D9FB52F735}"/>
    <dgm:cxn modelId="{47F16927-2A28-4F52-97C4-4F735383C8AB}" type="presOf" srcId="{2DE00EB3-F40D-4515-8DC4-909183985CDE}" destId="{D5CA4003-6F7D-433E-90D9-6BF0135D8EB4}" srcOrd="0" destOrd="0" presId="urn:microsoft.com/office/officeart/2005/8/layout/vList2"/>
    <dgm:cxn modelId="{8639E263-449D-47E0-A9EE-D832C274CF9D}" type="presOf" srcId="{BF5F26C2-BB50-4A58-82E8-47138FA8AF4E}" destId="{D7D5BEA1-EDD9-40BF-9AEE-A2C41BAC5D11}" srcOrd="0" destOrd="0" presId="urn:microsoft.com/office/officeart/2005/8/layout/vList2"/>
    <dgm:cxn modelId="{36D86148-BE2A-47D3-8EFE-2DAA96A946B8}" srcId="{EF7D36A4-1BE2-4C65-BCE5-C400B17222F4}" destId="{2DE00EB3-F40D-4515-8DC4-909183985CDE}" srcOrd="4" destOrd="0" parTransId="{E92BFAD9-F636-431E-BAE0-DE0FA5FA70DD}" sibTransId="{BBB2F972-37E3-491C-A29A-5A56699F79D8}"/>
    <dgm:cxn modelId="{219B7372-0FDA-48AE-90EA-8273E93A6441}" srcId="{EF7D36A4-1BE2-4C65-BCE5-C400B17222F4}" destId="{39443E01-5A09-4B57-A29B-50BBC1D49B30}" srcOrd="2" destOrd="0" parTransId="{D65C4544-A4D9-441F-96A6-42D45DCF0C19}" sibTransId="{E48FD26F-C4FA-4749-B11B-6C110A97C9EE}"/>
    <dgm:cxn modelId="{9AF1AD52-82E2-4038-8C52-F633FA273840}" type="presOf" srcId="{26E8A4C2-24FC-419A-9F7C-84DD7D8F35A0}" destId="{FCDB0175-F868-4A7A-BAAD-0696541DDA19}" srcOrd="0" destOrd="0" presId="urn:microsoft.com/office/officeart/2005/8/layout/vList2"/>
    <dgm:cxn modelId="{73CDBB55-C53F-4880-871B-0827D5789474}" srcId="{EF7D36A4-1BE2-4C65-BCE5-C400B17222F4}" destId="{26E8A4C2-24FC-419A-9F7C-84DD7D8F35A0}" srcOrd="1" destOrd="0" parTransId="{2BEFBE19-5CA9-4158-85B8-6CAA95E55262}" sibTransId="{834BBB69-3F99-4DD7-9D94-38F02D960F3D}"/>
    <dgm:cxn modelId="{00093758-F05B-4237-8CAC-1685EE7F87CB}" type="presOf" srcId="{6E1EEBD8-7010-4F1D-839C-0F728E1748C9}" destId="{D4E673CC-14B2-4631-A50B-E0F87E1073B8}" srcOrd="0" destOrd="0" presId="urn:microsoft.com/office/officeart/2005/8/layout/vList2"/>
    <dgm:cxn modelId="{465AD382-DC07-44E8-920A-FF5378F8FD02}" type="presOf" srcId="{306BA280-274D-484A-A141-58D6345A09B0}" destId="{ED592845-5761-4AF7-8062-E4E320157D6F}" srcOrd="0" destOrd="0" presId="urn:microsoft.com/office/officeart/2005/8/layout/vList2"/>
    <dgm:cxn modelId="{5E67E288-A794-4AC6-A776-6EA1AA17A5B5}" type="presOf" srcId="{5E75722A-57F6-455F-AB0D-A5AAC814A30E}" destId="{A877FA5C-5723-4013-95D1-AEF1BD13D734}" srcOrd="0" destOrd="0" presId="urn:microsoft.com/office/officeart/2005/8/layout/vList2"/>
    <dgm:cxn modelId="{5E9A6EAC-30E7-43CC-8445-325252836C9C}" srcId="{EF7D36A4-1BE2-4C65-BCE5-C400B17222F4}" destId="{306BA280-274D-484A-A141-58D6345A09B0}" srcOrd="6" destOrd="0" parTransId="{8084AA32-BFB9-4A3B-9DEC-A5510C547F82}" sibTransId="{1B58B516-BDC0-4B9B-880D-722F1868D2F1}"/>
    <dgm:cxn modelId="{C730AEB6-523F-46F3-9169-A6181960DCDD}" srcId="{EF7D36A4-1BE2-4C65-BCE5-C400B17222F4}" destId="{6E1EEBD8-7010-4F1D-839C-0F728E1748C9}" srcOrd="3" destOrd="0" parTransId="{FC8D50AC-2572-4D89-9B89-006F7D841216}" sibTransId="{F5F72AB1-1443-4EFC-A6C5-9FEC279F6F4C}"/>
    <dgm:cxn modelId="{639D39B8-F782-4560-AC01-53EBD3BA35F5}" type="presOf" srcId="{B110E7AE-2D10-4DDE-9C2D-868E53CA6C35}" destId="{FB5E1115-0F00-4C5E-B9CC-0E52AE87CD42}" srcOrd="0" destOrd="0" presId="urn:microsoft.com/office/officeart/2005/8/layout/vList2"/>
    <dgm:cxn modelId="{E62B42C0-FEAD-46FD-9A60-DD6193F37F00}" type="presOf" srcId="{EF7D36A4-1BE2-4C65-BCE5-C400B17222F4}" destId="{7B0CE952-632E-43A0-B820-5A1358F40B57}" srcOrd="0" destOrd="0" presId="urn:microsoft.com/office/officeart/2005/8/layout/vList2"/>
    <dgm:cxn modelId="{DCB038C7-2954-47D2-8072-01B7BE09566D}" type="presOf" srcId="{0ED69EDD-39A8-4BB8-80AD-D18DA2671C8B}" destId="{724995E2-D6A8-4814-9729-5CFC77C6F982}" srcOrd="0" destOrd="0" presId="urn:microsoft.com/office/officeart/2005/8/layout/vList2"/>
    <dgm:cxn modelId="{13A77ACC-6CFA-4194-A23D-DAC066A20B7A}" srcId="{EF7D36A4-1BE2-4C65-BCE5-C400B17222F4}" destId="{0ED69EDD-39A8-4BB8-80AD-D18DA2671C8B}" srcOrd="7" destOrd="0" parTransId="{EE84DE13-2568-4C60-AFCC-849749DCCBF2}" sibTransId="{1E5FE5E3-1278-4957-93E8-32DFFA95CABD}"/>
    <dgm:cxn modelId="{FC13E5D4-AFEF-41F7-A9E9-D6A2BD47BC81}" type="presOf" srcId="{39443E01-5A09-4B57-A29B-50BBC1D49B30}" destId="{1E236BEB-D803-47F6-B9A8-C4B43629E163}" srcOrd="0" destOrd="0" presId="urn:microsoft.com/office/officeart/2005/8/layout/vList2"/>
    <dgm:cxn modelId="{5B0FFBE6-A2EC-461F-B06A-2F75FF4C33F3}" srcId="{EF7D36A4-1BE2-4C65-BCE5-C400B17222F4}" destId="{BF5F26C2-BB50-4A58-82E8-47138FA8AF4E}" srcOrd="0" destOrd="0" parTransId="{E2931614-EAC9-43A1-BCE2-52DFBA1CEF5C}" sibTransId="{CAD01694-F19D-4715-8610-430CC42286A6}"/>
    <dgm:cxn modelId="{0CDCE6D2-0A23-47FE-BA2D-3CC57DC9E76E}" type="presParOf" srcId="{7B0CE952-632E-43A0-B820-5A1358F40B57}" destId="{D7D5BEA1-EDD9-40BF-9AEE-A2C41BAC5D11}" srcOrd="0" destOrd="0" presId="urn:microsoft.com/office/officeart/2005/8/layout/vList2"/>
    <dgm:cxn modelId="{7948AF5D-EA93-4886-A1B4-C7ED3F50561C}" type="presParOf" srcId="{7B0CE952-632E-43A0-B820-5A1358F40B57}" destId="{735088B2-D749-4A24-B6F9-CFF40D22A05F}" srcOrd="1" destOrd="0" presId="urn:microsoft.com/office/officeart/2005/8/layout/vList2"/>
    <dgm:cxn modelId="{7D3FDEEF-62F3-488F-BA7B-197320588523}" type="presParOf" srcId="{7B0CE952-632E-43A0-B820-5A1358F40B57}" destId="{FCDB0175-F868-4A7A-BAAD-0696541DDA19}" srcOrd="2" destOrd="0" presId="urn:microsoft.com/office/officeart/2005/8/layout/vList2"/>
    <dgm:cxn modelId="{6EB01797-D332-4853-A218-25F1080B2477}" type="presParOf" srcId="{7B0CE952-632E-43A0-B820-5A1358F40B57}" destId="{F71B5053-21EB-4B20-A125-DE4A6E77242F}" srcOrd="3" destOrd="0" presId="urn:microsoft.com/office/officeart/2005/8/layout/vList2"/>
    <dgm:cxn modelId="{C4768F2A-A83B-426E-A873-4F9E4B12D3BD}" type="presParOf" srcId="{7B0CE952-632E-43A0-B820-5A1358F40B57}" destId="{1E236BEB-D803-47F6-B9A8-C4B43629E163}" srcOrd="4" destOrd="0" presId="urn:microsoft.com/office/officeart/2005/8/layout/vList2"/>
    <dgm:cxn modelId="{50C4D2B4-8B44-4F03-9EC5-3FEE724BD5E6}" type="presParOf" srcId="{7B0CE952-632E-43A0-B820-5A1358F40B57}" destId="{8FE8E98D-F50E-428B-A75E-401DE5DC0822}" srcOrd="5" destOrd="0" presId="urn:microsoft.com/office/officeart/2005/8/layout/vList2"/>
    <dgm:cxn modelId="{54212F82-3C32-4E6C-994B-10BD03934F2A}" type="presParOf" srcId="{7B0CE952-632E-43A0-B820-5A1358F40B57}" destId="{D4E673CC-14B2-4631-A50B-E0F87E1073B8}" srcOrd="6" destOrd="0" presId="urn:microsoft.com/office/officeart/2005/8/layout/vList2"/>
    <dgm:cxn modelId="{B0E4950E-E94E-42E1-99B0-B268B76518C2}" type="presParOf" srcId="{7B0CE952-632E-43A0-B820-5A1358F40B57}" destId="{EBFA38C9-D735-46C1-9E79-B3EBB409E6CE}" srcOrd="7" destOrd="0" presId="urn:microsoft.com/office/officeart/2005/8/layout/vList2"/>
    <dgm:cxn modelId="{188ABAE9-6540-4066-A7F9-7D6E2BFFE729}" type="presParOf" srcId="{7B0CE952-632E-43A0-B820-5A1358F40B57}" destId="{D5CA4003-6F7D-433E-90D9-6BF0135D8EB4}" srcOrd="8" destOrd="0" presId="urn:microsoft.com/office/officeart/2005/8/layout/vList2"/>
    <dgm:cxn modelId="{78D1C2F9-AD73-478A-B3A5-025DF0B0538E}" type="presParOf" srcId="{7B0CE952-632E-43A0-B820-5A1358F40B57}" destId="{9188CE5E-6C2C-45C1-8E26-02112176C004}" srcOrd="9" destOrd="0" presId="urn:microsoft.com/office/officeart/2005/8/layout/vList2"/>
    <dgm:cxn modelId="{FC94B1EF-3345-460C-A661-DD9B234F1E8C}" type="presParOf" srcId="{7B0CE952-632E-43A0-B820-5A1358F40B57}" destId="{A877FA5C-5723-4013-95D1-AEF1BD13D734}" srcOrd="10" destOrd="0" presId="urn:microsoft.com/office/officeart/2005/8/layout/vList2"/>
    <dgm:cxn modelId="{69D68E92-389C-4E7D-BDD1-58EA6963F53E}" type="presParOf" srcId="{7B0CE952-632E-43A0-B820-5A1358F40B57}" destId="{5FCDDE3E-E1E2-47FF-A425-516FD0D18333}" srcOrd="11" destOrd="0" presId="urn:microsoft.com/office/officeart/2005/8/layout/vList2"/>
    <dgm:cxn modelId="{6C56FB06-F25D-4AAE-8513-282D6E3DC823}" type="presParOf" srcId="{7B0CE952-632E-43A0-B820-5A1358F40B57}" destId="{ED592845-5761-4AF7-8062-E4E320157D6F}" srcOrd="12" destOrd="0" presId="urn:microsoft.com/office/officeart/2005/8/layout/vList2"/>
    <dgm:cxn modelId="{DEF2361A-72FE-47B4-8655-1B00DB99207A}" type="presParOf" srcId="{7B0CE952-632E-43A0-B820-5A1358F40B57}" destId="{2D4F98D0-5C16-4689-83DF-D45B4EBB43D0}" srcOrd="13" destOrd="0" presId="urn:microsoft.com/office/officeart/2005/8/layout/vList2"/>
    <dgm:cxn modelId="{04677C17-052B-4BA7-9131-4095BCBBD042}" type="presParOf" srcId="{7B0CE952-632E-43A0-B820-5A1358F40B57}" destId="{724995E2-D6A8-4814-9729-5CFC77C6F982}" srcOrd="14" destOrd="0" presId="urn:microsoft.com/office/officeart/2005/8/layout/vList2"/>
    <dgm:cxn modelId="{B4A392A1-D076-4C0A-87F3-171630EE7EC6}" type="presParOf" srcId="{7B0CE952-632E-43A0-B820-5A1358F40B57}" destId="{E14D5944-B08F-4CE6-ACB7-F5DAEAADA4E3}" srcOrd="15" destOrd="0" presId="urn:microsoft.com/office/officeart/2005/8/layout/vList2"/>
    <dgm:cxn modelId="{A50022D8-F70B-41C4-81EB-C6DD728DFD79}" type="presParOf" srcId="{7B0CE952-632E-43A0-B820-5A1358F40B57}" destId="{FB5E1115-0F00-4C5E-B9CC-0E52AE87CD42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8742EF2-7B2F-4C75-8FDD-13E48C4E986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181CA10-A679-4A5D-97C1-8523BD544F46}">
      <dgm:prSet custT="1"/>
      <dgm:spPr/>
      <dgm:t>
        <a:bodyPr/>
        <a:lstStyle/>
        <a:p>
          <a:r>
            <a:rPr lang="en-US" sz="3000" b="1" dirty="0"/>
            <a:t>NORMING</a:t>
          </a:r>
          <a:endParaRPr lang="en-US" sz="3000" dirty="0"/>
        </a:p>
      </dgm:t>
    </dgm:pt>
    <dgm:pt modelId="{7774399E-6F59-493F-9372-57098FCC7FF9}" type="parTrans" cxnId="{79BC1BE2-2F7A-47B4-9A53-1876986706C9}">
      <dgm:prSet/>
      <dgm:spPr/>
      <dgm:t>
        <a:bodyPr/>
        <a:lstStyle/>
        <a:p>
          <a:endParaRPr lang="en-US"/>
        </a:p>
      </dgm:t>
    </dgm:pt>
    <dgm:pt modelId="{CCA9C87E-9908-4523-8032-F557DD045B98}" type="sibTrans" cxnId="{79BC1BE2-2F7A-47B4-9A53-1876986706C9}">
      <dgm:prSet/>
      <dgm:spPr/>
      <dgm:t>
        <a:bodyPr/>
        <a:lstStyle/>
        <a:p>
          <a:endParaRPr lang="en-US"/>
        </a:p>
      </dgm:t>
    </dgm:pt>
    <dgm:pt modelId="{EEE6335B-4BF6-47CA-863E-39BAA56A5BE6}">
      <dgm:prSet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US" b="1"/>
            <a:t>STORMING</a:t>
          </a:r>
          <a:endParaRPr lang="en-US"/>
        </a:p>
      </dgm:t>
    </dgm:pt>
    <dgm:pt modelId="{F3269FD0-4525-4FF8-BA04-1B9DD5024D91}" type="parTrans" cxnId="{5DCB146D-6532-4761-9793-DC1A714281B9}">
      <dgm:prSet/>
      <dgm:spPr/>
      <dgm:t>
        <a:bodyPr/>
        <a:lstStyle/>
        <a:p>
          <a:endParaRPr lang="en-US"/>
        </a:p>
      </dgm:t>
    </dgm:pt>
    <dgm:pt modelId="{67F9E608-E527-40A0-94DF-32E0F52E4182}" type="sibTrans" cxnId="{5DCB146D-6532-4761-9793-DC1A714281B9}">
      <dgm:prSet/>
      <dgm:spPr/>
      <dgm:t>
        <a:bodyPr/>
        <a:lstStyle/>
        <a:p>
          <a:endParaRPr lang="en-US"/>
        </a:p>
      </dgm:t>
    </dgm:pt>
    <dgm:pt modelId="{DAAF9393-8160-4C9F-A1E9-564FD94EF143}">
      <dgm:prSet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US" b="1" dirty="0"/>
            <a:t>PREFORMING</a:t>
          </a:r>
          <a:endParaRPr lang="en-US" dirty="0"/>
        </a:p>
      </dgm:t>
    </dgm:pt>
    <dgm:pt modelId="{32DF067D-93E2-4B5E-85A4-293F8E6A4B3E}" type="parTrans" cxnId="{65BF47E2-9B69-4D5E-98BA-56BD47DBDA0C}">
      <dgm:prSet/>
      <dgm:spPr/>
      <dgm:t>
        <a:bodyPr/>
        <a:lstStyle/>
        <a:p>
          <a:endParaRPr lang="en-US"/>
        </a:p>
      </dgm:t>
    </dgm:pt>
    <dgm:pt modelId="{7395EB8F-ADAE-4164-898C-4A807F3D592D}" type="sibTrans" cxnId="{65BF47E2-9B69-4D5E-98BA-56BD47DBDA0C}">
      <dgm:prSet/>
      <dgm:spPr/>
      <dgm:t>
        <a:bodyPr/>
        <a:lstStyle/>
        <a:p>
          <a:endParaRPr lang="en-US"/>
        </a:p>
      </dgm:t>
    </dgm:pt>
    <dgm:pt modelId="{EE04DC75-D843-41BC-906D-4F1B51A01612}">
      <dgm:prSet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US" b="1"/>
            <a:t>FORMING</a:t>
          </a:r>
          <a:endParaRPr lang="en-US"/>
        </a:p>
      </dgm:t>
    </dgm:pt>
    <dgm:pt modelId="{B002D72E-71C6-45F7-A55D-CEC026B1E2B2}" type="parTrans" cxnId="{E89F44CE-6026-482D-805C-B05F847FF7B8}">
      <dgm:prSet/>
      <dgm:spPr/>
      <dgm:t>
        <a:bodyPr/>
        <a:lstStyle/>
        <a:p>
          <a:endParaRPr lang="en-US"/>
        </a:p>
      </dgm:t>
    </dgm:pt>
    <dgm:pt modelId="{AEB0D33E-1D37-4A10-9ACF-AD35937E90FC}" type="sibTrans" cxnId="{E89F44CE-6026-482D-805C-B05F847FF7B8}">
      <dgm:prSet/>
      <dgm:spPr/>
      <dgm:t>
        <a:bodyPr/>
        <a:lstStyle/>
        <a:p>
          <a:endParaRPr lang="en-US"/>
        </a:p>
      </dgm:t>
    </dgm:pt>
    <dgm:pt modelId="{7EB5E144-96E0-4BEA-942C-27FC4D20D269}" type="pres">
      <dgm:prSet presAssocID="{38742EF2-7B2F-4C75-8FDD-13E48C4E9869}" presName="linear" presStyleCnt="0">
        <dgm:presLayoutVars>
          <dgm:animLvl val="lvl"/>
          <dgm:resizeHandles val="exact"/>
        </dgm:presLayoutVars>
      </dgm:prSet>
      <dgm:spPr/>
    </dgm:pt>
    <dgm:pt modelId="{D4BEF6DA-BA3C-48F6-B8F1-BE89DCC4FF55}" type="pres">
      <dgm:prSet presAssocID="{D181CA10-A679-4A5D-97C1-8523BD544F4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DF16954-769D-41B6-AC68-ACD89E599686}" type="pres">
      <dgm:prSet presAssocID="{CCA9C87E-9908-4523-8032-F557DD045B98}" presName="spacer" presStyleCnt="0"/>
      <dgm:spPr/>
    </dgm:pt>
    <dgm:pt modelId="{FE9F97C2-CC32-4409-B3C6-8D4BE4DEB665}" type="pres">
      <dgm:prSet presAssocID="{EEE6335B-4BF6-47CA-863E-39BAA56A5BE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A8F147D-4B29-4630-BE34-9F5AA46FB29D}" type="pres">
      <dgm:prSet presAssocID="{67F9E608-E527-40A0-94DF-32E0F52E4182}" presName="spacer" presStyleCnt="0"/>
      <dgm:spPr/>
    </dgm:pt>
    <dgm:pt modelId="{B74E1EE2-E6EF-4A55-8066-D95900BD2AAA}" type="pres">
      <dgm:prSet presAssocID="{DAAF9393-8160-4C9F-A1E9-564FD94EF14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8B604A6-3E46-4690-BE9E-9C5B016C8A6B}" type="pres">
      <dgm:prSet presAssocID="{7395EB8F-ADAE-4164-898C-4A807F3D592D}" presName="spacer" presStyleCnt="0"/>
      <dgm:spPr/>
    </dgm:pt>
    <dgm:pt modelId="{06FA93E7-6E4E-42B6-9180-EFAE1F0A4750}" type="pres">
      <dgm:prSet presAssocID="{EE04DC75-D843-41BC-906D-4F1B51A0161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0B05C0E-2073-4D9B-9E6F-5343E5200A54}" type="presOf" srcId="{DAAF9393-8160-4C9F-A1E9-564FD94EF143}" destId="{B74E1EE2-E6EF-4A55-8066-D95900BD2AAA}" srcOrd="0" destOrd="0" presId="urn:microsoft.com/office/officeart/2005/8/layout/vList2"/>
    <dgm:cxn modelId="{5DCB146D-6532-4761-9793-DC1A714281B9}" srcId="{38742EF2-7B2F-4C75-8FDD-13E48C4E9869}" destId="{EEE6335B-4BF6-47CA-863E-39BAA56A5BE6}" srcOrd="1" destOrd="0" parTransId="{F3269FD0-4525-4FF8-BA04-1B9DD5024D91}" sibTransId="{67F9E608-E527-40A0-94DF-32E0F52E4182}"/>
    <dgm:cxn modelId="{9F3C6876-76CA-41B5-A0A0-B545D45F698B}" type="presOf" srcId="{38742EF2-7B2F-4C75-8FDD-13E48C4E9869}" destId="{7EB5E144-96E0-4BEA-942C-27FC4D20D269}" srcOrd="0" destOrd="0" presId="urn:microsoft.com/office/officeart/2005/8/layout/vList2"/>
    <dgm:cxn modelId="{8623FA58-3068-48C7-BDF6-AB83E7603072}" type="presOf" srcId="{EE04DC75-D843-41BC-906D-4F1B51A01612}" destId="{06FA93E7-6E4E-42B6-9180-EFAE1F0A4750}" srcOrd="0" destOrd="0" presId="urn:microsoft.com/office/officeart/2005/8/layout/vList2"/>
    <dgm:cxn modelId="{B6B33A80-9A40-49A3-BBD9-BEC7261507E0}" type="presOf" srcId="{D181CA10-A679-4A5D-97C1-8523BD544F46}" destId="{D4BEF6DA-BA3C-48F6-B8F1-BE89DCC4FF55}" srcOrd="0" destOrd="0" presId="urn:microsoft.com/office/officeart/2005/8/layout/vList2"/>
    <dgm:cxn modelId="{9B245591-D3A7-415D-B053-FCC80CB19403}" type="presOf" srcId="{EEE6335B-4BF6-47CA-863E-39BAA56A5BE6}" destId="{FE9F97C2-CC32-4409-B3C6-8D4BE4DEB665}" srcOrd="0" destOrd="0" presId="urn:microsoft.com/office/officeart/2005/8/layout/vList2"/>
    <dgm:cxn modelId="{E89F44CE-6026-482D-805C-B05F847FF7B8}" srcId="{38742EF2-7B2F-4C75-8FDD-13E48C4E9869}" destId="{EE04DC75-D843-41BC-906D-4F1B51A01612}" srcOrd="3" destOrd="0" parTransId="{B002D72E-71C6-45F7-A55D-CEC026B1E2B2}" sibTransId="{AEB0D33E-1D37-4A10-9ACF-AD35937E90FC}"/>
    <dgm:cxn modelId="{79BC1BE2-2F7A-47B4-9A53-1876986706C9}" srcId="{38742EF2-7B2F-4C75-8FDD-13E48C4E9869}" destId="{D181CA10-A679-4A5D-97C1-8523BD544F46}" srcOrd="0" destOrd="0" parTransId="{7774399E-6F59-493F-9372-57098FCC7FF9}" sibTransId="{CCA9C87E-9908-4523-8032-F557DD045B98}"/>
    <dgm:cxn modelId="{65BF47E2-9B69-4D5E-98BA-56BD47DBDA0C}" srcId="{38742EF2-7B2F-4C75-8FDD-13E48C4E9869}" destId="{DAAF9393-8160-4C9F-A1E9-564FD94EF143}" srcOrd="2" destOrd="0" parTransId="{32DF067D-93E2-4B5E-85A4-293F8E6A4B3E}" sibTransId="{7395EB8F-ADAE-4164-898C-4A807F3D592D}"/>
    <dgm:cxn modelId="{ABB392BF-546E-486F-821A-D6CB81E773B7}" type="presParOf" srcId="{7EB5E144-96E0-4BEA-942C-27FC4D20D269}" destId="{D4BEF6DA-BA3C-48F6-B8F1-BE89DCC4FF55}" srcOrd="0" destOrd="0" presId="urn:microsoft.com/office/officeart/2005/8/layout/vList2"/>
    <dgm:cxn modelId="{53C8D769-20F0-4906-BB88-33C00EAA1548}" type="presParOf" srcId="{7EB5E144-96E0-4BEA-942C-27FC4D20D269}" destId="{8DF16954-769D-41B6-AC68-ACD89E599686}" srcOrd="1" destOrd="0" presId="urn:microsoft.com/office/officeart/2005/8/layout/vList2"/>
    <dgm:cxn modelId="{5681B624-43D0-4C0B-AEB0-AB603A9289F9}" type="presParOf" srcId="{7EB5E144-96E0-4BEA-942C-27FC4D20D269}" destId="{FE9F97C2-CC32-4409-B3C6-8D4BE4DEB665}" srcOrd="2" destOrd="0" presId="urn:microsoft.com/office/officeart/2005/8/layout/vList2"/>
    <dgm:cxn modelId="{7F82A3F8-30D6-4426-AB90-664FCA610B11}" type="presParOf" srcId="{7EB5E144-96E0-4BEA-942C-27FC4D20D269}" destId="{3A8F147D-4B29-4630-BE34-9F5AA46FB29D}" srcOrd="3" destOrd="0" presId="urn:microsoft.com/office/officeart/2005/8/layout/vList2"/>
    <dgm:cxn modelId="{8618200A-7C3F-4C3E-BFA2-E124BDFD2619}" type="presParOf" srcId="{7EB5E144-96E0-4BEA-942C-27FC4D20D269}" destId="{B74E1EE2-E6EF-4A55-8066-D95900BD2AAA}" srcOrd="4" destOrd="0" presId="urn:microsoft.com/office/officeart/2005/8/layout/vList2"/>
    <dgm:cxn modelId="{8AD6F708-9F9C-4AEE-BFA4-5F50C155FACC}" type="presParOf" srcId="{7EB5E144-96E0-4BEA-942C-27FC4D20D269}" destId="{48B604A6-3E46-4690-BE9E-9C5B016C8A6B}" srcOrd="5" destOrd="0" presId="urn:microsoft.com/office/officeart/2005/8/layout/vList2"/>
    <dgm:cxn modelId="{C6CCEE5E-9B9F-47FD-B5BA-8DA8779E8C2B}" type="presParOf" srcId="{7EB5E144-96E0-4BEA-942C-27FC4D20D269}" destId="{06FA93E7-6E4E-42B6-9180-EFAE1F0A475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F7D36A4-1BE2-4C65-BCE5-C400B17222F4}" type="doc">
      <dgm:prSet loTypeId="urn:microsoft.com/office/officeart/2005/8/layout/defaul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F5F26C2-BB50-4A58-82E8-47138FA8AF4E}">
      <dgm:prSet/>
      <dgm:spPr/>
      <dgm:t>
        <a:bodyPr/>
        <a:lstStyle/>
        <a:p>
          <a:r>
            <a:rPr lang="en-GB" dirty="0"/>
            <a:t>Building effective teamwork require collective efforts of all the stake holders </a:t>
          </a:r>
          <a:endParaRPr lang="en-US" dirty="0"/>
        </a:p>
      </dgm:t>
    </dgm:pt>
    <dgm:pt modelId="{E2931614-EAC9-43A1-BCE2-52DFBA1CEF5C}" type="parTrans" cxnId="{5B0FFBE6-A2EC-461F-B06A-2F75FF4C33F3}">
      <dgm:prSet/>
      <dgm:spPr/>
      <dgm:t>
        <a:bodyPr/>
        <a:lstStyle/>
        <a:p>
          <a:endParaRPr lang="en-US"/>
        </a:p>
      </dgm:t>
    </dgm:pt>
    <dgm:pt modelId="{CAD01694-F19D-4715-8610-430CC42286A6}" type="sibTrans" cxnId="{5B0FFBE6-A2EC-461F-B06A-2F75FF4C33F3}">
      <dgm:prSet/>
      <dgm:spPr/>
      <dgm:t>
        <a:bodyPr/>
        <a:lstStyle/>
        <a:p>
          <a:endParaRPr lang="en-US"/>
        </a:p>
      </dgm:t>
    </dgm:pt>
    <dgm:pt modelId="{26E8A4C2-24FC-419A-9F7C-84DD7D8F35A0}">
      <dgm:prSet/>
      <dgm:spPr/>
      <dgm:t>
        <a:bodyPr/>
        <a:lstStyle/>
        <a:p>
          <a:r>
            <a:rPr lang="en-GB" dirty="0"/>
            <a:t>Teamwork must be guided by ethics, goals and objectives as well as nature of the business</a:t>
          </a:r>
          <a:endParaRPr lang="en-US" dirty="0"/>
        </a:p>
      </dgm:t>
    </dgm:pt>
    <dgm:pt modelId="{2BEFBE19-5CA9-4158-85B8-6CAA95E55262}" type="parTrans" cxnId="{73CDBB55-C53F-4880-871B-0827D5789474}">
      <dgm:prSet/>
      <dgm:spPr/>
      <dgm:t>
        <a:bodyPr/>
        <a:lstStyle/>
        <a:p>
          <a:endParaRPr lang="en-US"/>
        </a:p>
      </dgm:t>
    </dgm:pt>
    <dgm:pt modelId="{834BBB69-3F99-4DD7-9D94-38F02D960F3D}" type="sibTrans" cxnId="{73CDBB55-C53F-4880-871B-0827D5789474}">
      <dgm:prSet/>
      <dgm:spPr/>
      <dgm:t>
        <a:bodyPr/>
        <a:lstStyle/>
        <a:p>
          <a:endParaRPr lang="en-US"/>
        </a:p>
      </dgm:t>
    </dgm:pt>
    <dgm:pt modelId="{39443E01-5A09-4B57-A29B-50BBC1D49B30}">
      <dgm:prSet/>
      <dgm:spPr/>
      <dgm:t>
        <a:bodyPr/>
        <a:lstStyle/>
        <a:p>
          <a:r>
            <a:rPr lang="en-GB" dirty="0"/>
            <a:t>The  steps in making the right teamwork should be strictly adhered to</a:t>
          </a:r>
          <a:endParaRPr lang="en-US" dirty="0"/>
        </a:p>
      </dgm:t>
    </dgm:pt>
    <dgm:pt modelId="{D65C4544-A4D9-441F-96A6-42D45DCF0C19}" type="parTrans" cxnId="{219B7372-0FDA-48AE-90EA-8273E93A6441}">
      <dgm:prSet/>
      <dgm:spPr/>
      <dgm:t>
        <a:bodyPr/>
        <a:lstStyle/>
        <a:p>
          <a:endParaRPr lang="en-US"/>
        </a:p>
      </dgm:t>
    </dgm:pt>
    <dgm:pt modelId="{E48FD26F-C4FA-4749-B11B-6C110A97C9EE}" type="sibTrans" cxnId="{219B7372-0FDA-48AE-90EA-8273E93A6441}">
      <dgm:prSet/>
      <dgm:spPr/>
      <dgm:t>
        <a:bodyPr/>
        <a:lstStyle/>
        <a:p>
          <a:endParaRPr lang="en-US"/>
        </a:p>
      </dgm:t>
    </dgm:pt>
    <dgm:pt modelId="{AA760037-2F66-4E1D-A668-DB55D23A084C}" type="pres">
      <dgm:prSet presAssocID="{EF7D36A4-1BE2-4C65-BCE5-C400B17222F4}" presName="diagram" presStyleCnt="0">
        <dgm:presLayoutVars>
          <dgm:dir/>
          <dgm:resizeHandles val="exact"/>
        </dgm:presLayoutVars>
      </dgm:prSet>
      <dgm:spPr/>
    </dgm:pt>
    <dgm:pt modelId="{AA57442D-D3C0-414E-991B-B69B45954427}" type="pres">
      <dgm:prSet presAssocID="{BF5F26C2-BB50-4A58-82E8-47138FA8AF4E}" presName="node" presStyleLbl="node1" presStyleIdx="0" presStyleCnt="3">
        <dgm:presLayoutVars>
          <dgm:bulletEnabled val="1"/>
        </dgm:presLayoutVars>
      </dgm:prSet>
      <dgm:spPr/>
    </dgm:pt>
    <dgm:pt modelId="{EB7DCF30-FEC1-4B5F-8277-C91DD963441E}" type="pres">
      <dgm:prSet presAssocID="{CAD01694-F19D-4715-8610-430CC42286A6}" presName="sibTrans" presStyleCnt="0"/>
      <dgm:spPr/>
    </dgm:pt>
    <dgm:pt modelId="{CC047424-81B4-4846-966F-D638B3DA7EAA}" type="pres">
      <dgm:prSet presAssocID="{26E8A4C2-24FC-419A-9F7C-84DD7D8F35A0}" presName="node" presStyleLbl="node1" presStyleIdx="1" presStyleCnt="3">
        <dgm:presLayoutVars>
          <dgm:bulletEnabled val="1"/>
        </dgm:presLayoutVars>
      </dgm:prSet>
      <dgm:spPr/>
    </dgm:pt>
    <dgm:pt modelId="{567F9808-6D3B-4455-8676-20151FED3129}" type="pres">
      <dgm:prSet presAssocID="{834BBB69-3F99-4DD7-9D94-38F02D960F3D}" presName="sibTrans" presStyleCnt="0"/>
      <dgm:spPr/>
    </dgm:pt>
    <dgm:pt modelId="{40129034-6141-40FF-BE41-A3B9088BDD5D}" type="pres">
      <dgm:prSet presAssocID="{39443E01-5A09-4B57-A29B-50BBC1D49B30}" presName="node" presStyleLbl="node1" presStyleIdx="2" presStyleCnt="3">
        <dgm:presLayoutVars>
          <dgm:bulletEnabled val="1"/>
        </dgm:presLayoutVars>
      </dgm:prSet>
      <dgm:spPr/>
    </dgm:pt>
  </dgm:ptLst>
  <dgm:cxnLst>
    <dgm:cxn modelId="{718DE263-1DA2-4D18-A0A2-1D4154C2C43E}" type="presOf" srcId="{39443E01-5A09-4B57-A29B-50BBC1D49B30}" destId="{40129034-6141-40FF-BE41-A3B9088BDD5D}" srcOrd="0" destOrd="0" presId="urn:microsoft.com/office/officeart/2005/8/layout/default"/>
    <dgm:cxn modelId="{219B7372-0FDA-48AE-90EA-8273E93A6441}" srcId="{EF7D36A4-1BE2-4C65-BCE5-C400B17222F4}" destId="{39443E01-5A09-4B57-A29B-50BBC1D49B30}" srcOrd="2" destOrd="0" parTransId="{D65C4544-A4D9-441F-96A6-42D45DCF0C19}" sibTransId="{E48FD26F-C4FA-4749-B11B-6C110A97C9EE}"/>
    <dgm:cxn modelId="{73CDBB55-C53F-4880-871B-0827D5789474}" srcId="{EF7D36A4-1BE2-4C65-BCE5-C400B17222F4}" destId="{26E8A4C2-24FC-419A-9F7C-84DD7D8F35A0}" srcOrd="1" destOrd="0" parTransId="{2BEFBE19-5CA9-4158-85B8-6CAA95E55262}" sibTransId="{834BBB69-3F99-4DD7-9D94-38F02D960F3D}"/>
    <dgm:cxn modelId="{8FA9FF87-DFAE-471D-A171-6EBA569EE9FD}" type="presOf" srcId="{EF7D36A4-1BE2-4C65-BCE5-C400B17222F4}" destId="{AA760037-2F66-4E1D-A668-DB55D23A084C}" srcOrd="0" destOrd="0" presId="urn:microsoft.com/office/officeart/2005/8/layout/default"/>
    <dgm:cxn modelId="{2C1B2CBE-2D4D-440B-B84A-51488EB86857}" type="presOf" srcId="{BF5F26C2-BB50-4A58-82E8-47138FA8AF4E}" destId="{AA57442D-D3C0-414E-991B-B69B45954427}" srcOrd="0" destOrd="0" presId="urn:microsoft.com/office/officeart/2005/8/layout/default"/>
    <dgm:cxn modelId="{5B0FFBE6-A2EC-461F-B06A-2F75FF4C33F3}" srcId="{EF7D36A4-1BE2-4C65-BCE5-C400B17222F4}" destId="{BF5F26C2-BB50-4A58-82E8-47138FA8AF4E}" srcOrd="0" destOrd="0" parTransId="{E2931614-EAC9-43A1-BCE2-52DFBA1CEF5C}" sibTransId="{CAD01694-F19D-4715-8610-430CC42286A6}"/>
    <dgm:cxn modelId="{524EA6F5-0ED1-4A59-8941-62FDA8FC8173}" type="presOf" srcId="{26E8A4C2-24FC-419A-9F7C-84DD7D8F35A0}" destId="{CC047424-81B4-4846-966F-D638B3DA7EAA}" srcOrd="0" destOrd="0" presId="urn:microsoft.com/office/officeart/2005/8/layout/default"/>
    <dgm:cxn modelId="{C1C220C5-105C-4B75-BABD-64BD53FF4833}" type="presParOf" srcId="{AA760037-2F66-4E1D-A668-DB55D23A084C}" destId="{AA57442D-D3C0-414E-991B-B69B45954427}" srcOrd="0" destOrd="0" presId="urn:microsoft.com/office/officeart/2005/8/layout/default"/>
    <dgm:cxn modelId="{D210004F-F39F-4003-8662-6389EF1A2B9D}" type="presParOf" srcId="{AA760037-2F66-4E1D-A668-DB55D23A084C}" destId="{EB7DCF30-FEC1-4B5F-8277-C91DD963441E}" srcOrd="1" destOrd="0" presId="urn:microsoft.com/office/officeart/2005/8/layout/default"/>
    <dgm:cxn modelId="{585FA8BD-0FA2-48C3-B207-BFF271037300}" type="presParOf" srcId="{AA760037-2F66-4E1D-A668-DB55D23A084C}" destId="{CC047424-81B4-4846-966F-D638B3DA7EAA}" srcOrd="2" destOrd="0" presId="urn:microsoft.com/office/officeart/2005/8/layout/default"/>
    <dgm:cxn modelId="{A107D59F-958A-4D75-A72B-321AE2C172D0}" type="presParOf" srcId="{AA760037-2F66-4E1D-A668-DB55D23A084C}" destId="{567F9808-6D3B-4455-8676-20151FED3129}" srcOrd="3" destOrd="0" presId="urn:microsoft.com/office/officeart/2005/8/layout/default"/>
    <dgm:cxn modelId="{52D6CBC6-C225-467C-8539-62561F58ACAA}" type="presParOf" srcId="{AA760037-2F66-4E1D-A668-DB55D23A084C}" destId="{40129034-6141-40FF-BE41-A3B9088BDD5D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4227C90-5FB6-45C0-9914-63C035D202C5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8F1D975-BFA8-4D13-824C-AFEF7D1BE784}">
      <dgm:prSet/>
      <dgm:spPr/>
      <dgm:t>
        <a:bodyPr/>
        <a:lstStyle/>
        <a:p>
          <a:r>
            <a:rPr lang="en-US"/>
            <a:t>Set</a:t>
          </a:r>
        </a:p>
      </dgm:t>
    </dgm:pt>
    <dgm:pt modelId="{566B39CA-946A-415E-B98D-D9F261EEB843}" type="parTrans" cxnId="{84650524-FC40-4390-9B2F-E7A4699450E5}">
      <dgm:prSet/>
      <dgm:spPr/>
      <dgm:t>
        <a:bodyPr/>
        <a:lstStyle/>
        <a:p>
          <a:endParaRPr lang="en-US"/>
        </a:p>
      </dgm:t>
    </dgm:pt>
    <dgm:pt modelId="{50981E6E-3E99-448C-B3BD-D5E01B48B641}" type="sibTrans" cxnId="{84650524-FC40-4390-9B2F-E7A4699450E5}">
      <dgm:prSet/>
      <dgm:spPr/>
      <dgm:t>
        <a:bodyPr/>
        <a:lstStyle/>
        <a:p>
          <a:endParaRPr lang="en-US"/>
        </a:p>
      </dgm:t>
    </dgm:pt>
    <dgm:pt modelId="{3F015301-0D19-4ED3-A082-D582A650D39F}">
      <dgm:prSet/>
      <dgm:spPr/>
      <dgm:t>
        <a:bodyPr/>
        <a:lstStyle/>
        <a:p>
          <a:r>
            <a:rPr lang="en-US"/>
            <a:t>Set SMART goals.</a:t>
          </a:r>
        </a:p>
      </dgm:t>
    </dgm:pt>
    <dgm:pt modelId="{3908B77D-8DE0-4D78-B3C5-95D4D211BFC7}" type="parTrans" cxnId="{A94970F5-07F4-475A-A623-853129C998DD}">
      <dgm:prSet/>
      <dgm:spPr/>
      <dgm:t>
        <a:bodyPr/>
        <a:lstStyle/>
        <a:p>
          <a:endParaRPr lang="en-US"/>
        </a:p>
      </dgm:t>
    </dgm:pt>
    <dgm:pt modelId="{E35E5C0F-DAF9-417F-B461-6A69E5481395}" type="sibTrans" cxnId="{A94970F5-07F4-475A-A623-853129C998DD}">
      <dgm:prSet/>
      <dgm:spPr/>
      <dgm:t>
        <a:bodyPr/>
        <a:lstStyle/>
        <a:p>
          <a:endParaRPr lang="en-US"/>
        </a:p>
      </dgm:t>
    </dgm:pt>
    <dgm:pt modelId="{4C825129-814B-4CA7-8B8A-AF7CC92D5023}">
      <dgm:prSet/>
      <dgm:spPr/>
      <dgm:t>
        <a:bodyPr/>
        <a:lstStyle/>
        <a:p>
          <a:r>
            <a:rPr lang="en-US"/>
            <a:t>Perform</a:t>
          </a:r>
        </a:p>
      </dgm:t>
    </dgm:pt>
    <dgm:pt modelId="{8B3BC0B6-5656-40FE-ADBD-6BC38063C052}" type="parTrans" cxnId="{17E0E90F-8673-40F8-999B-DBD84E38FFF4}">
      <dgm:prSet/>
      <dgm:spPr/>
      <dgm:t>
        <a:bodyPr/>
        <a:lstStyle/>
        <a:p>
          <a:endParaRPr lang="en-US"/>
        </a:p>
      </dgm:t>
    </dgm:pt>
    <dgm:pt modelId="{DCCF40E1-9AFE-4CF6-A097-1D7C40C7C31A}" type="sibTrans" cxnId="{17E0E90F-8673-40F8-999B-DBD84E38FFF4}">
      <dgm:prSet/>
      <dgm:spPr/>
      <dgm:t>
        <a:bodyPr/>
        <a:lstStyle/>
        <a:p>
          <a:endParaRPr lang="en-US"/>
        </a:p>
      </dgm:t>
    </dgm:pt>
    <dgm:pt modelId="{C57D9D99-D8D4-49F5-A4C6-24ACE7092634}">
      <dgm:prSet/>
      <dgm:spPr/>
      <dgm:t>
        <a:bodyPr/>
        <a:lstStyle/>
        <a:p>
          <a:r>
            <a:rPr lang="en-US"/>
            <a:t>Perform well-defined roles.</a:t>
          </a:r>
        </a:p>
      </dgm:t>
    </dgm:pt>
    <dgm:pt modelId="{BA4287BA-D959-4154-B499-43BB685F82F1}" type="parTrans" cxnId="{D8F3AAF5-6739-47C5-919B-0DE9C0B5B250}">
      <dgm:prSet/>
      <dgm:spPr/>
      <dgm:t>
        <a:bodyPr/>
        <a:lstStyle/>
        <a:p>
          <a:endParaRPr lang="en-US"/>
        </a:p>
      </dgm:t>
    </dgm:pt>
    <dgm:pt modelId="{BC3D33DA-B2BA-4236-95E6-7BB670C4294A}" type="sibTrans" cxnId="{D8F3AAF5-6739-47C5-919B-0DE9C0B5B250}">
      <dgm:prSet/>
      <dgm:spPr/>
      <dgm:t>
        <a:bodyPr/>
        <a:lstStyle/>
        <a:p>
          <a:endParaRPr lang="en-US"/>
        </a:p>
      </dgm:t>
    </dgm:pt>
    <dgm:pt modelId="{E9492BE7-E774-4686-8DF0-AC795E94DB70}">
      <dgm:prSet/>
      <dgm:spPr/>
      <dgm:t>
        <a:bodyPr/>
        <a:lstStyle/>
        <a:p>
          <a:r>
            <a:rPr lang="en-US"/>
            <a:t>Experiment</a:t>
          </a:r>
        </a:p>
      </dgm:t>
    </dgm:pt>
    <dgm:pt modelId="{B506B0BA-A9BE-4C6A-98E3-E3D63DFA2BEC}" type="parTrans" cxnId="{C1223048-04EC-4693-B5BD-CB4B11A3D644}">
      <dgm:prSet/>
      <dgm:spPr/>
      <dgm:t>
        <a:bodyPr/>
        <a:lstStyle/>
        <a:p>
          <a:endParaRPr lang="en-US"/>
        </a:p>
      </dgm:t>
    </dgm:pt>
    <dgm:pt modelId="{26F5CEEA-A509-4B01-9751-2604DBD8667A}" type="sibTrans" cxnId="{C1223048-04EC-4693-B5BD-CB4B11A3D644}">
      <dgm:prSet/>
      <dgm:spPr/>
      <dgm:t>
        <a:bodyPr/>
        <a:lstStyle/>
        <a:p>
          <a:endParaRPr lang="en-US"/>
        </a:p>
      </dgm:t>
    </dgm:pt>
    <dgm:pt modelId="{07046AA0-3976-4D07-BC9F-0219C2073FB6}">
      <dgm:prSet/>
      <dgm:spPr/>
      <dgm:t>
        <a:bodyPr/>
        <a:lstStyle/>
        <a:p>
          <a:r>
            <a:rPr lang="en-US"/>
            <a:t>Experiment regularly.</a:t>
          </a:r>
        </a:p>
      </dgm:t>
    </dgm:pt>
    <dgm:pt modelId="{EC19CB0A-960B-4418-A60E-14700D9155F3}" type="parTrans" cxnId="{653C9C0E-FAF5-4033-AD66-F3343F297035}">
      <dgm:prSet/>
      <dgm:spPr/>
      <dgm:t>
        <a:bodyPr/>
        <a:lstStyle/>
        <a:p>
          <a:endParaRPr lang="en-US"/>
        </a:p>
      </dgm:t>
    </dgm:pt>
    <dgm:pt modelId="{299BF6B3-44E1-4EE3-91CC-5A0158CA6027}" type="sibTrans" cxnId="{653C9C0E-FAF5-4033-AD66-F3343F297035}">
      <dgm:prSet/>
      <dgm:spPr/>
      <dgm:t>
        <a:bodyPr/>
        <a:lstStyle/>
        <a:p>
          <a:endParaRPr lang="en-US"/>
        </a:p>
      </dgm:t>
    </dgm:pt>
    <dgm:pt modelId="{2FC6BF63-F220-48A5-A88F-9BD3812ED77F}">
      <dgm:prSet/>
      <dgm:spPr/>
      <dgm:t>
        <a:bodyPr/>
        <a:lstStyle/>
        <a:p>
          <a:r>
            <a:rPr lang="en-US"/>
            <a:t>Be</a:t>
          </a:r>
        </a:p>
      </dgm:t>
    </dgm:pt>
    <dgm:pt modelId="{A40F1793-5618-44E9-937A-77BA742C8F6D}" type="parTrans" cxnId="{23CBE1A0-9705-4B98-B1D0-5E5633818424}">
      <dgm:prSet/>
      <dgm:spPr/>
      <dgm:t>
        <a:bodyPr/>
        <a:lstStyle/>
        <a:p>
          <a:endParaRPr lang="en-US"/>
        </a:p>
      </dgm:t>
    </dgm:pt>
    <dgm:pt modelId="{2ADA3ED1-887A-4595-A6CE-CC442BBEEE1D}" type="sibTrans" cxnId="{23CBE1A0-9705-4B98-B1D0-5E5633818424}">
      <dgm:prSet/>
      <dgm:spPr/>
      <dgm:t>
        <a:bodyPr/>
        <a:lstStyle/>
        <a:p>
          <a:endParaRPr lang="en-US"/>
        </a:p>
      </dgm:t>
    </dgm:pt>
    <dgm:pt modelId="{5ED7E8EA-AB80-435B-8B05-76EF4DFF885C}">
      <dgm:prSet/>
      <dgm:spPr/>
      <dgm:t>
        <a:bodyPr/>
        <a:lstStyle/>
        <a:p>
          <a:r>
            <a:rPr lang="en-US"/>
            <a:t>Be accountable to the team.</a:t>
          </a:r>
        </a:p>
      </dgm:t>
    </dgm:pt>
    <dgm:pt modelId="{A95D2624-4C75-4995-A058-0F3AE97565CC}" type="parTrans" cxnId="{C4FF2F0B-EC5F-4640-BD1B-B4773CB0C16F}">
      <dgm:prSet/>
      <dgm:spPr/>
      <dgm:t>
        <a:bodyPr/>
        <a:lstStyle/>
        <a:p>
          <a:endParaRPr lang="en-US"/>
        </a:p>
      </dgm:t>
    </dgm:pt>
    <dgm:pt modelId="{3ABBE8CD-94AF-471A-B0DB-67FD13FC3214}" type="sibTrans" cxnId="{C4FF2F0B-EC5F-4640-BD1B-B4773CB0C16F}">
      <dgm:prSet/>
      <dgm:spPr/>
      <dgm:t>
        <a:bodyPr/>
        <a:lstStyle/>
        <a:p>
          <a:endParaRPr lang="en-US"/>
        </a:p>
      </dgm:t>
    </dgm:pt>
    <dgm:pt modelId="{31D1B3D2-C566-4648-ACB1-9E0BC3C75AB0}">
      <dgm:prSet/>
      <dgm:spPr/>
      <dgm:t>
        <a:bodyPr/>
        <a:lstStyle/>
        <a:p>
          <a:r>
            <a:rPr lang="en-US"/>
            <a:t>Communicate</a:t>
          </a:r>
        </a:p>
      </dgm:t>
    </dgm:pt>
    <dgm:pt modelId="{202B9E0B-BF19-46F2-99A2-E0101F7A82DB}" type="parTrans" cxnId="{4EA1BF85-4BDF-4F59-809C-9C2493249E47}">
      <dgm:prSet/>
      <dgm:spPr/>
      <dgm:t>
        <a:bodyPr/>
        <a:lstStyle/>
        <a:p>
          <a:endParaRPr lang="en-US"/>
        </a:p>
      </dgm:t>
    </dgm:pt>
    <dgm:pt modelId="{B6ED7296-25F1-43CC-B4CF-116C094F02D9}" type="sibTrans" cxnId="{4EA1BF85-4BDF-4F59-809C-9C2493249E47}">
      <dgm:prSet/>
      <dgm:spPr/>
      <dgm:t>
        <a:bodyPr/>
        <a:lstStyle/>
        <a:p>
          <a:endParaRPr lang="en-US"/>
        </a:p>
      </dgm:t>
    </dgm:pt>
    <dgm:pt modelId="{2D30A1D6-CBB9-4336-B38E-75E5515353B3}">
      <dgm:prSet/>
      <dgm:spPr/>
      <dgm:t>
        <a:bodyPr/>
        <a:lstStyle/>
        <a:p>
          <a:r>
            <a:rPr lang="en-US"/>
            <a:t>Communicate effectively.</a:t>
          </a:r>
        </a:p>
      </dgm:t>
    </dgm:pt>
    <dgm:pt modelId="{4BFFFF3A-5E1B-446D-955B-D52E1589791B}" type="parTrans" cxnId="{E97705A5-7F14-4518-81FC-B7BF97381390}">
      <dgm:prSet/>
      <dgm:spPr/>
      <dgm:t>
        <a:bodyPr/>
        <a:lstStyle/>
        <a:p>
          <a:endParaRPr lang="en-US"/>
        </a:p>
      </dgm:t>
    </dgm:pt>
    <dgm:pt modelId="{62C3A202-ADA2-4738-8086-2E211EC8A2C5}" type="sibTrans" cxnId="{E97705A5-7F14-4518-81FC-B7BF97381390}">
      <dgm:prSet/>
      <dgm:spPr/>
      <dgm:t>
        <a:bodyPr/>
        <a:lstStyle/>
        <a:p>
          <a:endParaRPr lang="en-US"/>
        </a:p>
      </dgm:t>
    </dgm:pt>
    <dgm:pt modelId="{7820B2A4-C33A-4FFA-94D7-997C20AEE15E}">
      <dgm:prSet/>
      <dgm:spPr/>
      <dgm:t>
        <a:bodyPr/>
        <a:lstStyle/>
        <a:p>
          <a:r>
            <a:rPr lang="en-US"/>
            <a:t>Welcome</a:t>
          </a:r>
        </a:p>
      </dgm:t>
    </dgm:pt>
    <dgm:pt modelId="{9716CE0D-BE17-40F3-A7D4-F1B20E5205C4}" type="parTrans" cxnId="{634BDFD5-9EA6-42B1-A888-580BFA19217C}">
      <dgm:prSet/>
      <dgm:spPr/>
      <dgm:t>
        <a:bodyPr/>
        <a:lstStyle/>
        <a:p>
          <a:endParaRPr lang="en-US"/>
        </a:p>
      </dgm:t>
    </dgm:pt>
    <dgm:pt modelId="{4CDC8629-DF3C-4A0D-8552-BB17A76EC807}" type="sibTrans" cxnId="{634BDFD5-9EA6-42B1-A888-580BFA19217C}">
      <dgm:prSet/>
      <dgm:spPr/>
      <dgm:t>
        <a:bodyPr/>
        <a:lstStyle/>
        <a:p>
          <a:endParaRPr lang="en-US"/>
        </a:p>
      </dgm:t>
    </dgm:pt>
    <dgm:pt modelId="{8B60B8EC-91BA-4A00-BB48-A30A9A3BEAA3}">
      <dgm:prSet/>
      <dgm:spPr/>
      <dgm:t>
        <a:bodyPr/>
        <a:lstStyle/>
        <a:p>
          <a:r>
            <a:rPr lang="en-US"/>
            <a:t>Welcome strong leadership.</a:t>
          </a:r>
        </a:p>
      </dgm:t>
    </dgm:pt>
    <dgm:pt modelId="{71E82145-569D-4F66-A58F-6AA19AA6EA42}" type="parTrans" cxnId="{CF32CF43-8552-4845-AD95-3DE52C518028}">
      <dgm:prSet/>
      <dgm:spPr/>
      <dgm:t>
        <a:bodyPr/>
        <a:lstStyle/>
        <a:p>
          <a:endParaRPr lang="en-US"/>
        </a:p>
      </dgm:t>
    </dgm:pt>
    <dgm:pt modelId="{109E2D0E-8542-4A9F-B3AF-E3EA2D1EF2B0}" type="sibTrans" cxnId="{CF32CF43-8552-4845-AD95-3DE52C518028}">
      <dgm:prSet/>
      <dgm:spPr/>
      <dgm:t>
        <a:bodyPr/>
        <a:lstStyle/>
        <a:p>
          <a:endParaRPr lang="en-US"/>
        </a:p>
      </dgm:t>
    </dgm:pt>
    <dgm:pt modelId="{07C068E4-AEAC-48D6-A474-794934860E5E}" type="pres">
      <dgm:prSet presAssocID="{D4227C90-5FB6-45C0-9914-63C035D202C5}" presName="Name0" presStyleCnt="0">
        <dgm:presLayoutVars>
          <dgm:dir/>
          <dgm:animLvl val="lvl"/>
          <dgm:resizeHandles val="exact"/>
        </dgm:presLayoutVars>
      </dgm:prSet>
      <dgm:spPr/>
    </dgm:pt>
    <dgm:pt modelId="{8CADD408-278F-4B63-875A-DDE47693CBF8}" type="pres">
      <dgm:prSet presAssocID="{38F1D975-BFA8-4D13-824C-AFEF7D1BE784}" presName="linNode" presStyleCnt="0"/>
      <dgm:spPr/>
    </dgm:pt>
    <dgm:pt modelId="{92DD9DE5-E30A-441C-A8A8-C289D13B3220}" type="pres">
      <dgm:prSet presAssocID="{38F1D975-BFA8-4D13-824C-AFEF7D1BE784}" presName="parentText" presStyleLbl="alignNode1" presStyleIdx="0" presStyleCnt="6">
        <dgm:presLayoutVars>
          <dgm:chMax val="1"/>
          <dgm:bulletEnabled/>
        </dgm:presLayoutVars>
      </dgm:prSet>
      <dgm:spPr/>
    </dgm:pt>
    <dgm:pt modelId="{F300223B-54B1-40DE-812D-A13377B50923}" type="pres">
      <dgm:prSet presAssocID="{38F1D975-BFA8-4D13-824C-AFEF7D1BE784}" presName="descendantText" presStyleLbl="alignAccFollowNode1" presStyleIdx="0" presStyleCnt="6">
        <dgm:presLayoutVars>
          <dgm:bulletEnabled/>
        </dgm:presLayoutVars>
      </dgm:prSet>
      <dgm:spPr/>
    </dgm:pt>
    <dgm:pt modelId="{106DB2B9-AAE8-41B1-AFBF-91202088591E}" type="pres">
      <dgm:prSet presAssocID="{50981E6E-3E99-448C-B3BD-D5E01B48B641}" presName="sp" presStyleCnt="0"/>
      <dgm:spPr/>
    </dgm:pt>
    <dgm:pt modelId="{F937B0D2-81F0-4D1E-AFF5-4776CB678F1E}" type="pres">
      <dgm:prSet presAssocID="{4C825129-814B-4CA7-8B8A-AF7CC92D5023}" presName="linNode" presStyleCnt="0"/>
      <dgm:spPr/>
    </dgm:pt>
    <dgm:pt modelId="{2CCC7E25-D789-4530-9D5F-5338857C26C2}" type="pres">
      <dgm:prSet presAssocID="{4C825129-814B-4CA7-8B8A-AF7CC92D5023}" presName="parentText" presStyleLbl="alignNode1" presStyleIdx="1" presStyleCnt="6">
        <dgm:presLayoutVars>
          <dgm:chMax val="1"/>
          <dgm:bulletEnabled/>
        </dgm:presLayoutVars>
      </dgm:prSet>
      <dgm:spPr/>
    </dgm:pt>
    <dgm:pt modelId="{836ABBBA-6219-47DA-8EAD-B81CEBB907DE}" type="pres">
      <dgm:prSet presAssocID="{4C825129-814B-4CA7-8B8A-AF7CC92D5023}" presName="descendantText" presStyleLbl="alignAccFollowNode1" presStyleIdx="1" presStyleCnt="6">
        <dgm:presLayoutVars>
          <dgm:bulletEnabled/>
        </dgm:presLayoutVars>
      </dgm:prSet>
      <dgm:spPr/>
    </dgm:pt>
    <dgm:pt modelId="{8C3A91AC-184C-4DA5-A732-9E0DCE61BB43}" type="pres">
      <dgm:prSet presAssocID="{DCCF40E1-9AFE-4CF6-A097-1D7C40C7C31A}" presName="sp" presStyleCnt="0"/>
      <dgm:spPr/>
    </dgm:pt>
    <dgm:pt modelId="{0EF554F6-2097-475A-97F7-FD07B548A471}" type="pres">
      <dgm:prSet presAssocID="{E9492BE7-E774-4686-8DF0-AC795E94DB70}" presName="linNode" presStyleCnt="0"/>
      <dgm:spPr/>
    </dgm:pt>
    <dgm:pt modelId="{17219678-AA13-404F-A877-9447A33E7EFC}" type="pres">
      <dgm:prSet presAssocID="{E9492BE7-E774-4686-8DF0-AC795E94DB70}" presName="parentText" presStyleLbl="alignNode1" presStyleIdx="2" presStyleCnt="6">
        <dgm:presLayoutVars>
          <dgm:chMax val="1"/>
          <dgm:bulletEnabled/>
        </dgm:presLayoutVars>
      </dgm:prSet>
      <dgm:spPr/>
    </dgm:pt>
    <dgm:pt modelId="{78E99C21-C127-47C1-BE10-7B365621BE18}" type="pres">
      <dgm:prSet presAssocID="{E9492BE7-E774-4686-8DF0-AC795E94DB70}" presName="descendantText" presStyleLbl="alignAccFollowNode1" presStyleIdx="2" presStyleCnt="6">
        <dgm:presLayoutVars>
          <dgm:bulletEnabled/>
        </dgm:presLayoutVars>
      </dgm:prSet>
      <dgm:spPr/>
    </dgm:pt>
    <dgm:pt modelId="{A2E3E1F8-5126-4D2B-A4CA-50925B0B9543}" type="pres">
      <dgm:prSet presAssocID="{26F5CEEA-A509-4B01-9751-2604DBD8667A}" presName="sp" presStyleCnt="0"/>
      <dgm:spPr/>
    </dgm:pt>
    <dgm:pt modelId="{5D569BF2-A074-4FAF-A78F-13511FD63D93}" type="pres">
      <dgm:prSet presAssocID="{2FC6BF63-F220-48A5-A88F-9BD3812ED77F}" presName="linNode" presStyleCnt="0"/>
      <dgm:spPr/>
    </dgm:pt>
    <dgm:pt modelId="{36E1D46C-B505-44FB-8EB0-FD96FF0D086F}" type="pres">
      <dgm:prSet presAssocID="{2FC6BF63-F220-48A5-A88F-9BD3812ED77F}" presName="parentText" presStyleLbl="alignNode1" presStyleIdx="3" presStyleCnt="6">
        <dgm:presLayoutVars>
          <dgm:chMax val="1"/>
          <dgm:bulletEnabled/>
        </dgm:presLayoutVars>
      </dgm:prSet>
      <dgm:spPr/>
    </dgm:pt>
    <dgm:pt modelId="{F20D0B7D-9C58-4D70-A87D-BF1440255970}" type="pres">
      <dgm:prSet presAssocID="{2FC6BF63-F220-48A5-A88F-9BD3812ED77F}" presName="descendantText" presStyleLbl="alignAccFollowNode1" presStyleIdx="3" presStyleCnt="6">
        <dgm:presLayoutVars>
          <dgm:bulletEnabled/>
        </dgm:presLayoutVars>
      </dgm:prSet>
      <dgm:spPr/>
    </dgm:pt>
    <dgm:pt modelId="{1FD8ACBA-0408-4378-BE5E-BC43801FA594}" type="pres">
      <dgm:prSet presAssocID="{2ADA3ED1-887A-4595-A6CE-CC442BBEEE1D}" presName="sp" presStyleCnt="0"/>
      <dgm:spPr/>
    </dgm:pt>
    <dgm:pt modelId="{4D688535-C7B3-4103-BD8A-FF945FBF583B}" type="pres">
      <dgm:prSet presAssocID="{31D1B3D2-C566-4648-ACB1-9E0BC3C75AB0}" presName="linNode" presStyleCnt="0"/>
      <dgm:spPr/>
    </dgm:pt>
    <dgm:pt modelId="{DBE03EA2-04F9-4A53-A1C7-99B5B661B5E5}" type="pres">
      <dgm:prSet presAssocID="{31D1B3D2-C566-4648-ACB1-9E0BC3C75AB0}" presName="parentText" presStyleLbl="alignNode1" presStyleIdx="4" presStyleCnt="6">
        <dgm:presLayoutVars>
          <dgm:chMax val="1"/>
          <dgm:bulletEnabled/>
        </dgm:presLayoutVars>
      </dgm:prSet>
      <dgm:spPr/>
    </dgm:pt>
    <dgm:pt modelId="{8A557475-AC67-46B9-B05F-2D99987E0AE8}" type="pres">
      <dgm:prSet presAssocID="{31D1B3D2-C566-4648-ACB1-9E0BC3C75AB0}" presName="descendantText" presStyleLbl="alignAccFollowNode1" presStyleIdx="4" presStyleCnt="6">
        <dgm:presLayoutVars>
          <dgm:bulletEnabled/>
        </dgm:presLayoutVars>
      </dgm:prSet>
      <dgm:spPr/>
    </dgm:pt>
    <dgm:pt modelId="{EC76079D-1B5C-411A-A1E2-E27CD03129CF}" type="pres">
      <dgm:prSet presAssocID="{B6ED7296-25F1-43CC-B4CF-116C094F02D9}" presName="sp" presStyleCnt="0"/>
      <dgm:spPr/>
    </dgm:pt>
    <dgm:pt modelId="{1729AA29-825C-40F2-A6E2-B6A20463AA94}" type="pres">
      <dgm:prSet presAssocID="{7820B2A4-C33A-4FFA-94D7-997C20AEE15E}" presName="linNode" presStyleCnt="0"/>
      <dgm:spPr/>
    </dgm:pt>
    <dgm:pt modelId="{3BB8990A-BFB4-4E07-8F8E-4D73CCC3F0E6}" type="pres">
      <dgm:prSet presAssocID="{7820B2A4-C33A-4FFA-94D7-997C20AEE15E}" presName="parentText" presStyleLbl="alignNode1" presStyleIdx="5" presStyleCnt="6">
        <dgm:presLayoutVars>
          <dgm:chMax val="1"/>
          <dgm:bulletEnabled/>
        </dgm:presLayoutVars>
      </dgm:prSet>
      <dgm:spPr/>
    </dgm:pt>
    <dgm:pt modelId="{9F539234-A3F9-489F-9CDE-092063463FE0}" type="pres">
      <dgm:prSet presAssocID="{7820B2A4-C33A-4FFA-94D7-997C20AEE15E}" presName="descendantText" presStyleLbl="alignAccFollowNode1" presStyleIdx="5" presStyleCnt="6">
        <dgm:presLayoutVars>
          <dgm:bulletEnabled/>
        </dgm:presLayoutVars>
      </dgm:prSet>
      <dgm:spPr/>
    </dgm:pt>
  </dgm:ptLst>
  <dgm:cxnLst>
    <dgm:cxn modelId="{C4FF2F0B-EC5F-4640-BD1B-B4773CB0C16F}" srcId="{2FC6BF63-F220-48A5-A88F-9BD3812ED77F}" destId="{5ED7E8EA-AB80-435B-8B05-76EF4DFF885C}" srcOrd="0" destOrd="0" parTransId="{A95D2624-4C75-4995-A058-0F3AE97565CC}" sibTransId="{3ABBE8CD-94AF-471A-B0DB-67FD13FC3214}"/>
    <dgm:cxn modelId="{653C9C0E-FAF5-4033-AD66-F3343F297035}" srcId="{E9492BE7-E774-4686-8DF0-AC795E94DB70}" destId="{07046AA0-3976-4D07-BC9F-0219C2073FB6}" srcOrd="0" destOrd="0" parTransId="{EC19CB0A-960B-4418-A60E-14700D9155F3}" sibTransId="{299BF6B3-44E1-4EE3-91CC-5A0158CA6027}"/>
    <dgm:cxn modelId="{17E0E90F-8673-40F8-999B-DBD84E38FFF4}" srcId="{D4227C90-5FB6-45C0-9914-63C035D202C5}" destId="{4C825129-814B-4CA7-8B8A-AF7CC92D5023}" srcOrd="1" destOrd="0" parTransId="{8B3BC0B6-5656-40FE-ADBD-6BC38063C052}" sibTransId="{DCCF40E1-9AFE-4CF6-A097-1D7C40C7C31A}"/>
    <dgm:cxn modelId="{BAF7651A-7F66-4EB7-A221-4768B88C5534}" type="presOf" srcId="{D4227C90-5FB6-45C0-9914-63C035D202C5}" destId="{07C068E4-AEAC-48D6-A474-794934860E5E}" srcOrd="0" destOrd="0" presId="urn:microsoft.com/office/officeart/2016/7/layout/VerticalSolidActionList"/>
    <dgm:cxn modelId="{08C84E20-C4DA-4DE2-A4C8-7D9DD2999CC7}" type="presOf" srcId="{3F015301-0D19-4ED3-A082-D582A650D39F}" destId="{F300223B-54B1-40DE-812D-A13377B50923}" srcOrd="0" destOrd="0" presId="urn:microsoft.com/office/officeart/2016/7/layout/VerticalSolidActionList"/>
    <dgm:cxn modelId="{0D981D21-4618-41A0-A01F-D4467A414C9B}" type="presOf" srcId="{E9492BE7-E774-4686-8DF0-AC795E94DB70}" destId="{17219678-AA13-404F-A877-9447A33E7EFC}" srcOrd="0" destOrd="0" presId="urn:microsoft.com/office/officeart/2016/7/layout/VerticalSolidActionList"/>
    <dgm:cxn modelId="{7C820223-1027-4A6B-8D70-1F9385B52871}" type="presOf" srcId="{5ED7E8EA-AB80-435B-8B05-76EF4DFF885C}" destId="{F20D0B7D-9C58-4D70-A87D-BF1440255970}" srcOrd="0" destOrd="0" presId="urn:microsoft.com/office/officeart/2016/7/layout/VerticalSolidActionList"/>
    <dgm:cxn modelId="{8F6C0C23-DD7A-4A3F-9F19-DF33996A3CE4}" type="presOf" srcId="{07046AA0-3976-4D07-BC9F-0219C2073FB6}" destId="{78E99C21-C127-47C1-BE10-7B365621BE18}" srcOrd="0" destOrd="0" presId="urn:microsoft.com/office/officeart/2016/7/layout/VerticalSolidActionList"/>
    <dgm:cxn modelId="{84650524-FC40-4390-9B2F-E7A4699450E5}" srcId="{D4227C90-5FB6-45C0-9914-63C035D202C5}" destId="{38F1D975-BFA8-4D13-824C-AFEF7D1BE784}" srcOrd="0" destOrd="0" parTransId="{566B39CA-946A-415E-B98D-D9F261EEB843}" sibTransId="{50981E6E-3E99-448C-B3BD-D5E01B48B641}"/>
    <dgm:cxn modelId="{CA48AC63-D511-468B-BD3B-87D69E548D93}" type="presOf" srcId="{C57D9D99-D8D4-49F5-A4C6-24ACE7092634}" destId="{836ABBBA-6219-47DA-8EAD-B81CEBB907DE}" srcOrd="0" destOrd="0" presId="urn:microsoft.com/office/officeart/2016/7/layout/VerticalSolidActionList"/>
    <dgm:cxn modelId="{CF32CF43-8552-4845-AD95-3DE52C518028}" srcId="{7820B2A4-C33A-4FFA-94D7-997C20AEE15E}" destId="{8B60B8EC-91BA-4A00-BB48-A30A9A3BEAA3}" srcOrd="0" destOrd="0" parTransId="{71E82145-569D-4F66-A58F-6AA19AA6EA42}" sibTransId="{109E2D0E-8542-4A9F-B3AF-E3EA2D1EF2B0}"/>
    <dgm:cxn modelId="{C1223048-04EC-4693-B5BD-CB4B11A3D644}" srcId="{D4227C90-5FB6-45C0-9914-63C035D202C5}" destId="{E9492BE7-E774-4686-8DF0-AC795E94DB70}" srcOrd="2" destOrd="0" parTransId="{B506B0BA-A9BE-4C6A-98E3-E3D63DFA2BEC}" sibTransId="{26F5CEEA-A509-4B01-9751-2604DBD8667A}"/>
    <dgm:cxn modelId="{EB91B579-7621-4EA4-B7B7-05EE44CBFE5C}" type="presOf" srcId="{2D30A1D6-CBB9-4336-B38E-75E5515353B3}" destId="{8A557475-AC67-46B9-B05F-2D99987E0AE8}" srcOrd="0" destOrd="0" presId="urn:microsoft.com/office/officeart/2016/7/layout/VerticalSolidActionList"/>
    <dgm:cxn modelId="{569F3D7C-0CF8-413C-9B85-19BF6B823D4D}" type="presOf" srcId="{38F1D975-BFA8-4D13-824C-AFEF7D1BE784}" destId="{92DD9DE5-E30A-441C-A8A8-C289D13B3220}" srcOrd="0" destOrd="0" presId="urn:microsoft.com/office/officeart/2016/7/layout/VerticalSolidActionList"/>
    <dgm:cxn modelId="{B3802681-A876-40E4-A161-F2576F9643CA}" type="presOf" srcId="{4C825129-814B-4CA7-8B8A-AF7CC92D5023}" destId="{2CCC7E25-D789-4530-9D5F-5338857C26C2}" srcOrd="0" destOrd="0" presId="urn:microsoft.com/office/officeart/2016/7/layout/VerticalSolidActionList"/>
    <dgm:cxn modelId="{4EA1BF85-4BDF-4F59-809C-9C2493249E47}" srcId="{D4227C90-5FB6-45C0-9914-63C035D202C5}" destId="{31D1B3D2-C566-4648-ACB1-9E0BC3C75AB0}" srcOrd="4" destOrd="0" parTransId="{202B9E0B-BF19-46F2-99A2-E0101F7A82DB}" sibTransId="{B6ED7296-25F1-43CC-B4CF-116C094F02D9}"/>
    <dgm:cxn modelId="{20E74691-F7DB-472A-B000-0C02AAC6A4E3}" type="presOf" srcId="{31D1B3D2-C566-4648-ACB1-9E0BC3C75AB0}" destId="{DBE03EA2-04F9-4A53-A1C7-99B5B661B5E5}" srcOrd="0" destOrd="0" presId="urn:microsoft.com/office/officeart/2016/7/layout/VerticalSolidActionList"/>
    <dgm:cxn modelId="{23CBE1A0-9705-4B98-B1D0-5E5633818424}" srcId="{D4227C90-5FB6-45C0-9914-63C035D202C5}" destId="{2FC6BF63-F220-48A5-A88F-9BD3812ED77F}" srcOrd="3" destOrd="0" parTransId="{A40F1793-5618-44E9-937A-77BA742C8F6D}" sibTransId="{2ADA3ED1-887A-4595-A6CE-CC442BBEEE1D}"/>
    <dgm:cxn modelId="{E97705A5-7F14-4518-81FC-B7BF97381390}" srcId="{31D1B3D2-C566-4648-ACB1-9E0BC3C75AB0}" destId="{2D30A1D6-CBB9-4336-B38E-75E5515353B3}" srcOrd="0" destOrd="0" parTransId="{4BFFFF3A-5E1B-446D-955B-D52E1589791B}" sibTransId="{62C3A202-ADA2-4738-8086-2E211EC8A2C5}"/>
    <dgm:cxn modelId="{C09E2FA5-5F1C-4FF8-8198-1DB5DCD7A2F1}" type="presOf" srcId="{8B60B8EC-91BA-4A00-BB48-A30A9A3BEAA3}" destId="{9F539234-A3F9-489F-9CDE-092063463FE0}" srcOrd="0" destOrd="0" presId="urn:microsoft.com/office/officeart/2016/7/layout/VerticalSolidActionList"/>
    <dgm:cxn modelId="{8E5A0AD4-9783-4382-9D94-D673AB034E36}" type="presOf" srcId="{2FC6BF63-F220-48A5-A88F-9BD3812ED77F}" destId="{36E1D46C-B505-44FB-8EB0-FD96FF0D086F}" srcOrd="0" destOrd="0" presId="urn:microsoft.com/office/officeart/2016/7/layout/VerticalSolidActionList"/>
    <dgm:cxn modelId="{634BDFD5-9EA6-42B1-A888-580BFA19217C}" srcId="{D4227C90-5FB6-45C0-9914-63C035D202C5}" destId="{7820B2A4-C33A-4FFA-94D7-997C20AEE15E}" srcOrd="5" destOrd="0" parTransId="{9716CE0D-BE17-40F3-A7D4-F1B20E5205C4}" sibTransId="{4CDC8629-DF3C-4A0D-8552-BB17A76EC807}"/>
    <dgm:cxn modelId="{62D969E1-58AA-4E5F-9955-42445D7803DC}" type="presOf" srcId="{7820B2A4-C33A-4FFA-94D7-997C20AEE15E}" destId="{3BB8990A-BFB4-4E07-8F8E-4D73CCC3F0E6}" srcOrd="0" destOrd="0" presId="urn:microsoft.com/office/officeart/2016/7/layout/VerticalSolidActionList"/>
    <dgm:cxn modelId="{A94970F5-07F4-475A-A623-853129C998DD}" srcId="{38F1D975-BFA8-4D13-824C-AFEF7D1BE784}" destId="{3F015301-0D19-4ED3-A082-D582A650D39F}" srcOrd="0" destOrd="0" parTransId="{3908B77D-8DE0-4D78-B3C5-95D4D211BFC7}" sibTransId="{E35E5C0F-DAF9-417F-B461-6A69E5481395}"/>
    <dgm:cxn modelId="{D8F3AAF5-6739-47C5-919B-0DE9C0B5B250}" srcId="{4C825129-814B-4CA7-8B8A-AF7CC92D5023}" destId="{C57D9D99-D8D4-49F5-A4C6-24ACE7092634}" srcOrd="0" destOrd="0" parTransId="{BA4287BA-D959-4154-B499-43BB685F82F1}" sibTransId="{BC3D33DA-B2BA-4236-95E6-7BB670C4294A}"/>
    <dgm:cxn modelId="{85534ED9-5CD8-480E-BF0C-A47F7C140B1A}" type="presParOf" srcId="{07C068E4-AEAC-48D6-A474-794934860E5E}" destId="{8CADD408-278F-4B63-875A-DDE47693CBF8}" srcOrd="0" destOrd="0" presId="urn:microsoft.com/office/officeart/2016/7/layout/VerticalSolidActionList"/>
    <dgm:cxn modelId="{5F4EF54E-7932-4515-B102-E0D6AE85DF09}" type="presParOf" srcId="{8CADD408-278F-4B63-875A-DDE47693CBF8}" destId="{92DD9DE5-E30A-441C-A8A8-C289D13B3220}" srcOrd="0" destOrd="0" presId="urn:microsoft.com/office/officeart/2016/7/layout/VerticalSolidActionList"/>
    <dgm:cxn modelId="{E938C6FB-8B7C-482F-A20E-EF2B2F947D63}" type="presParOf" srcId="{8CADD408-278F-4B63-875A-DDE47693CBF8}" destId="{F300223B-54B1-40DE-812D-A13377B50923}" srcOrd="1" destOrd="0" presId="urn:microsoft.com/office/officeart/2016/7/layout/VerticalSolidActionList"/>
    <dgm:cxn modelId="{41B7532B-C6CC-4DCA-A0AD-D2E485933377}" type="presParOf" srcId="{07C068E4-AEAC-48D6-A474-794934860E5E}" destId="{106DB2B9-AAE8-41B1-AFBF-91202088591E}" srcOrd="1" destOrd="0" presId="urn:microsoft.com/office/officeart/2016/7/layout/VerticalSolidActionList"/>
    <dgm:cxn modelId="{215AEB8B-618B-4F17-A546-8FD5C7AE828B}" type="presParOf" srcId="{07C068E4-AEAC-48D6-A474-794934860E5E}" destId="{F937B0D2-81F0-4D1E-AFF5-4776CB678F1E}" srcOrd="2" destOrd="0" presId="urn:microsoft.com/office/officeart/2016/7/layout/VerticalSolidActionList"/>
    <dgm:cxn modelId="{8552A1AF-B86B-40E4-A33B-5EFF46706500}" type="presParOf" srcId="{F937B0D2-81F0-4D1E-AFF5-4776CB678F1E}" destId="{2CCC7E25-D789-4530-9D5F-5338857C26C2}" srcOrd="0" destOrd="0" presId="urn:microsoft.com/office/officeart/2016/7/layout/VerticalSolidActionList"/>
    <dgm:cxn modelId="{FC464E24-B0C4-4AB1-9EC7-BDE7670CE088}" type="presParOf" srcId="{F937B0D2-81F0-4D1E-AFF5-4776CB678F1E}" destId="{836ABBBA-6219-47DA-8EAD-B81CEBB907DE}" srcOrd="1" destOrd="0" presId="urn:microsoft.com/office/officeart/2016/7/layout/VerticalSolidActionList"/>
    <dgm:cxn modelId="{FC8D1B73-8FFF-4FF6-820D-A6F4C402EDDD}" type="presParOf" srcId="{07C068E4-AEAC-48D6-A474-794934860E5E}" destId="{8C3A91AC-184C-4DA5-A732-9E0DCE61BB43}" srcOrd="3" destOrd="0" presId="urn:microsoft.com/office/officeart/2016/7/layout/VerticalSolidActionList"/>
    <dgm:cxn modelId="{59777C60-78C9-409E-B7C2-382A3420D1C7}" type="presParOf" srcId="{07C068E4-AEAC-48D6-A474-794934860E5E}" destId="{0EF554F6-2097-475A-97F7-FD07B548A471}" srcOrd="4" destOrd="0" presId="urn:microsoft.com/office/officeart/2016/7/layout/VerticalSolidActionList"/>
    <dgm:cxn modelId="{9E34AE1C-E634-4CB3-958D-64691BF885DF}" type="presParOf" srcId="{0EF554F6-2097-475A-97F7-FD07B548A471}" destId="{17219678-AA13-404F-A877-9447A33E7EFC}" srcOrd="0" destOrd="0" presId="urn:microsoft.com/office/officeart/2016/7/layout/VerticalSolidActionList"/>
    <dgm:cxn modelId="{71C79BCB-3F7B-4282-B7DA-FC7147854286}" type="presParOf" srcId="{0EF554F6-2097-475A-97F7-FD07B548A471}" destId="{78E99C21-C127-47C1-BE10-7B365621BE18}" srcOrd="1" destOrd="0" presId="urn:microsoft.com/office/officeart/2016/7/layout/VerticalSolidActionList"/>
    <dgm:cxn modelId="{2B750A28-87A4-4EEA-91BE-9AAA45983458}" type="presParOf" srcId="{07C068E4-AEAC-48D6-A474-794934860E5E}" destId="{A2E3E1F8-5126-4D2B-A4CA-50925B0B9543}" srcOrd="5" destOrd="0" presId="urn:microsoft.com/office/officeart/2016/7/layout/VerticalSolidActionList"/>
    <dgm:cxn modelId="{E4008BF8-5F45-4A2C-AD6F-2F826E51820D}" type="presParOf" srcId="{07C068E4-AEAC-48D6-A474-794934860E5E}" destId="{5D569BF2-A074-4FAF-A78F-13511FD63D93}" srcOrd="6" destOrd="0" presId="urn:microsoft.com/office/officeart/2016/7/layout/VerticalSolidActionList"/>
    <dgm:cxn modelId="{FEBF9CA7-6C1E-48CE-BBDE-62922829824A}" type="presParOf" srcId="{5D569BF2-A074-4FAF-A78F-13511FD63D93}" destId="{36E1D46C-B505-44FB-8EB0-FD96FF0D086F}" srcOrd="0" destOrd="0" presId="urn:microsoft.com/office/officeart/2016/7/layout/VerticalSolidActionList"/>
    <dgm:cxn modelId="{F2858215-F177-4C03-8A89-92503E5AEC09}" type="presParOf" srcId="{5D569BF2-A074-4FAF-A78F-13511FD63D93}" destId="{F20D0B7D-9C58-4D70-A87D-BF1440255970}" srcOrd="1" destOrd="0" presId="urn:microsoft.com/office/officeart/2016/7/layout/VerticalSolidActionList"/>
    <dgm:cxn modelId="{7D5769D6-959A-43C6-A47A-F9D03B04ED3A}" type="presParOf" srcId="{07C068E4-AEAC-48D6-A474-794934860E5E}" destId="{1FD8ACBA-0408-4378-BE5E-BC43801FA594}" srcOrd="7" destOrd="0" presId="urn:microsoft.com/office/officeart/2016/7/layout/VerticalSolidActionList"/>
    <dgm:cxn modelId="{D99B9281-5E0C-43A8-836C-A968234E0949}" type="presParOf" srcId="{07C068E4-AEAC-48D6-A474-794934860E5E}" destId="{4D688535-C7B3-4103-BD8A-FF945FBF583B}" srcOrd="8" destOrd="0" presId="urn:microsoft.com/office/officeart/2016/7/layout/VerticalSolidActionList"/>
    <dgm:cxn modelId="{1336F7F7-FE58-4BF8-A694-6A4744085FE2}" type="presParOf" srcId="{4D688535-C7B3-4103-BD8A-FF945FBF583B}" destId="{DBE03EA2-04F9-4A53-A1C7-99B5B661B5E5}" srcOrd="0" destOrd="0" presId="urn:microsoft.com/office/officeart/2016/7/layout/VerticalSolidActionList"/>
    <dgm:cxn modelId="{DDA333B5-0853-40EA-9792-E7B5BBB5688D}" type="presParOf" srcId="{4D688535-C7B3-4103-BD8A-FF945FBF583B}" destId="{8A557475-AC67-46B9-B05F-2D99987E0AE8}" srcOrd="1" destOrd="0" presId="urn:microsoft.com/office/officeart/2016/7/layout/VerticalSolidActionList"/>
    <dgm:cxn modelId="{C40D8212-869E-442D-9870-952E3CEBAACE}" type="presParOf" srcId="{07C068E4-AEAC-48D6-A474-794934860E5E}" destId="{EC76079D-1B5C-411A-A1E2-E27CD03129CF}" srcOrd="9" destOrd="0" presId="urn:microsoft.com/office/officeart/2016/7/layout/VerticalSolidActionList"/>
    <dgm:cxn modelId="{EEE67335-58CC-4E10-A950-599914029466}" type="presParOf" srcId="{07C068E4-AEAC-48D6-A474-794934860E5E}" destId="{1729AA29-825C-40F2-A6E2-B6A20463AA94}" srcOrd="10" destOrd="0" presId="urn:microsoft.com/office/officeart/2016/7/layout/VerticalSolidActionList"/>
    <dgm:cxn modelId="{55FE3934-1A27-4BFC-9F81-510FE72407F0}" type="presParOf" srcId="{1729AA29-825C-40F2-A6E2-B6A20463AA94}" destId="{3BB8990A-BFB4-4E07-8F8E-4D73CCC3F0E6}" srcOrd="0" destOrd="0" presId="urn:microsoft.com/office/officeart/2016/7/layout/VerticalSolidActionList"/>
    <dgm:cxn modelId="{95B73FA6-EEBC-46B9-AA67-44CA20FFBE36}" type="presParOf" srcId="{1729AA29-825C-40F2-A6E2-B6A20463AA94}" destId="{9F539234-A3F9-489F-9CDE-092063463FE0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AC096FE-0940-4DA0-BE7D-A0B6057EB2B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2" csCatId="colorful" phldr="1"/>
      <dgm:spPr/>
      <dgm:t>
        <a:bodyPr/>
        <a:lstStyle/>
        <a:p>
          <a:endParaRPr lang="en-US"/>
        </a:p>
      </dgm:t>
    </dgm:pt>
    <dgm:pt modelId="{5B25CFA8-0CA5-43C6-8471-683BA7C201E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S</a:t>
          </a:r>
          <a:r>
            <a:rPr lang="en-GB" b="0" i="0"/>
            <a:t>pecific </a:t>
          </a:r>
          <a:endParaRPr lang="en-US"/>
        </a:p>
      </dgm:t>
    </dgm:pt>
    <dgm:pt modelId="{EA4184D8-4637-4D5D-A80E-2DDCB4918A4A}" type="parTrans" cxnId="{7733F33E-2BED-47EC-B2DF-28D6EE513C63}">
      <dgm:prSet/>
      <dgm:spPr/>
      <dgm:t>
        <a:bodyPr/>
        <a:lstStyle/>
        <a:p>
          <a:endParaRPr lang="en-US"/>
        </a:p>
      </dgm:t>
    </dgm:pt>
    <dgm:pt modelId="{6CE1D47B-1D09-4C4F-9DF5-E8B049E17D69}" type="sibTrans" cxnId="{7733F33E-2BED-47EC-B2DF-28D6EE513C63}">
      <dgm:prSet/>
      <dgm:spPr/>
      <dgm:t>
        <a:bodyPr/>
        <a:lstStyle/>
        <a:p>
          <a:endParaRPr lang="en-US"/>
        </a:p>
      </dgm:t>
    </dgm:pt>
    <dgm:pt modelId="{C4853CEF-80F8-40C8-969C-2EF0985638F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M</a:t>
          </a:r>
          <a:r>
            <a:rPr lang="en-GB" b="0" i="0"/>
            <a:t>easurable</a:t>
          </a:r>
          <a:endParaRPr lang="en-US"/>
        </a:p>
      </dgm:t>
    </dgm:pt>
    <dgm:pt modelId="{B5A4CA79-A783-49C2-BB3E-5357AB5E6416}" type="parTrans" cxnId="{B123753A-821B-4651-B8A5-22E0BD0C72DA}">
      <dgm:prSet/>
      <dgm:spPr/>
      <dgm:t>
        <a:bodyPr/>
        <a:lstStyle/>
        <a:p>
          <a:endParaRPr lang="en-US"/>
        </a:p>
      </dgm:t>
    </dgm:pt>
    <dgm:pt modelId="{227E8979-B637-4B75-9DE4-E93FCD7AE6B5}" type="sibTrans" cxnId="{B123753A-821B-4651-B8A5-22E0BD0C72DA}">
      <dgm:prSet/>
      <dgm:spPr/>
      <dgm:t>
        <a:bodyPr/>
        <a:lstStyle/>
        <a:p>
          <a:endParaRPr lang="en-US"/>
        </a:p>
      </dgm:t>
    </dgm:pt>
    <dgm:pt modelId="{F8BC1450-DE84-438A-8361-3F5BCAD7275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A</a:t>
          </a:r>
          <a:r>
            <a:rPr lang="en-GB" b="0" i="0"/>
            <a:t>chievable</a:t>
          </a:r>
          <a:endParaRPr lang="en-US"/>
        </a:p>
      </dgm:t>
    </dgm:pt>
    <dgm:pt modelId="{8E68F853-68CA-42E8-B9FD-969BE021A44C}" type="parTrans" cxnId="{66102565-6337-46B9-BC6A-CC1398E0AF0A}">
      <dgm:prSet/>
      <dgm:spPr/>
      <dgm:t>
        <a:bodyPr/>
        <a:lstStyle/>
        <a:p>
          <a:endParaRPr lang="en-US"/>
        </a:p>
      </dgm:t>
    </dgm:pt>
    <dgm:pt modelId="{B23E29CB-AAF0-4DB4-B480-263B4C0AE964}" type="sibTrans" cxnId="{66102565-6337-46B9-BC6A-CC1398E0AF0A}">
      <dgm:prSet/>
      <dgm:spPr/>
      <dgm:t>
        <a:bodyPr/>
        <a:lstStyle/>
        <a:p>
          <a:endParaRPr lang="en-US"/>
        </a:p>
      </dgm:t>
    </dgm:pt>
    <dgm:pt modelId="{AA337F2D-1B0D-4B7A-AD5B-38E412D12CE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R</a:t>
          </a:r>
          <a:r>
            <a:rPr lang="en-GB" b="0" i="0"/>
            <a:t>elevant</a:t>
          </a:r>
          <a:endParaRPr lang="en-US"/>
        </a:p>
      </dgm:t>
    </dgm:pt>
    <dgm:pt modelId="{00F70097-46F2-432A-B3AF-673A0E9949D9}" type="parTrans" cxnId="{4E8BDB14-16CF-46B1-AA01-CA14D30ACF1E}">
      <dgm:prSet/>
      <dgm:spPr/>
      <dgm:t>
        <a:bodyPr/>
        <a:lstStyle/>
        <a:p>
          <a:endParaRPr lang="en-US"/>
        </a:p>
      </dgm:t>
    </dgm:pt>
    <dgm:pt modelId="{8AEEDA08-5729-4FEB-ACAF-58F2FAD6E7C6}" type="sibTrans" cxnId="{4E8BDB14-16CF-46B1-AA01-CA14D30ACF1E}">
      <dgm:prSet/>
      <dgm:spPr/>
      <dgm:t>
        <a:bodyPr/>
        <a:lstStyle/>
        <a:p>
          <a:endParaRPr lang="en-US"/>
        </a:p>
      </dgm:t>
    </dgm:pt>
    <dgm:pt modelId="{51D153A8-A823-4A7B-8373-90FBBF5D469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T</a:t>
          </a:r>
          <a:r>
            <a:rPr lang="en-GB" b="0" i="0"/>
            <a:t>ime-based</a:t>
          </a:r>
          <a:endParaRPr lang="en-US" dirty="0"/>
        </a:p>
      </dgm:t>
    </dgm:pt>
    <dgm:pt modelId="{418FB5F7-FC16-4343-86F3-1757E63C1D81}" type="parTrans" cxnId="{56FE9514-BCF3-4E0F-A181-D1B8B65158BE}">
      <dgm:prSet/>
      <dgm:spPr/>
      <dgm:t>
        <a:bodyPr/>
        <a:lstStyle/>
        <a:p>
          <a:endParaRPr lang="en-US"/>
        </a:p>
      </dgm:t>
    </dgm:pt>
    <dgm:pt modelId="{DF1D7082-3ADA-4833-98E1-47161E1C34A3}" type="sibTrans" cxnId="{56FE9514-BCF3-4E0F-A181-D1B8B65158BE}">
      <dgm:prSet/>
      <dgm:spPr/>
      <dgm:t>
        <a:bodyPr/>
        <a:lstStyle/>
        <a:p>
          <a:endParaRPr lang="en-US"/>
        </a:p>
      </dgm:t>
    </dgm:pt>
    <dgm:pt modelId="{CABDFC45-2809-4439-9FD6-97FD7D1BD1AD}">
      <dgm:prSet custT="1"/>
      <dgm:spPr/>
      <dgm:t>
        <a:bodyPr/>
        <a:lstStyle/>
        <a:p>
          <a:pPr>
            <a:lnSpc>
              <a:spcPct val="100000"/>
            </a:lnSpc>
          </a:pPr>
          <a:endParaRPr lang="en-US" sz="1400" dirty="0"/>
        </a:p>
      </dgm:t>
    </dgm:pt>
    <dgm:pt modelId="{5D29E9EE-C30E-460D-B13C-4D0170F7EEC7}" type="parTrans" cxnId="{8BD3F39F-C38B-4C2B-93B0-AC30D5391511}">
      <dgm:prSet/>
      <dgm:spPr/>
      <dgm:t>
        <a:bodyPr/>
        <a:lstStyle/>
        <a:p>
          <a:endParaRPr lang="en-US"/>
        </a:p>
      </dgm:t>
    </dgm:pt>
    <dgm:pt modelId="{6370B070-30B2-449F-BC49-98F2A2390961}" type="sibTrans" cxnId="{8BD3F39F-C38B-4C2B-93B0-AC30D5391511}">
      <dgm:prSet/>
      <dgm:spPr/>
      <dgm:t>
        <a:bodyPr/>
        <a:lstStyle/>
        <a:p>
          <a:endParaRPr lang="en-US"/>
        </a:p>
      </dgm:t>
    </dgm:pt>
    <dgm:pt modelId="{505C527D-9DCA-4F46-9D55-7615A1611901}" type="pres">
      <dgm:prSet presAssocID="{0AC096FE-0940-4DA0-BE7D-A0B6057EB2B3}" presName="root" presStyleCnt="0">
        <dgm:presLayoutVars>
          <dgm:dir/>
          <dgm:resizeHandles val="exact"/>
        </dgm:presLayoutVars>
      </dgm:prSet>
      <dgm:spPr/>
    </dgm:pt>
    <dgm:pt modelId="{3FCE956C-6E68-459D-A91C-0A21FACA8476}" type="pres">
      <dgm:prSet presAssocID="{5B25CFA8-0CA5-43C6-8471-683BA7C201EA}" presName="compNode" presStyleCnt="0"/>
      <dgm:spPr/>
    </dgm:pt>
    <dgm:pt modelId="{144BF7AB-B5ED-4410-93B2-EB377B2D3F53}" type="pres">
      <dgm:prSet presAssocID="{5B25CFA8-0CA5-43C6-8471-683BA7C201EA}" presName="bgRect" presStyleLbl="bgShp" presStyleIdx="0" presStyleCnt="5"/>
      <dgm:spPr/>
    </dgm:pt>
    <dgm:pt modelId="{71AF810B-6574-4AE5-A30C-B8A7CDA1F539}" type="pres">
      <dgm:prSet presAssocID="{5B25CFA8-0CA5-43C6-8471-683BA7C201E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6F82BD46-9173-4D5E-9C59-88C58FC5C8D6}" type="pres">
      <dgm:prSet presAssocID="{5B25CFA8-0CA5-43C6-8471-683BA7C201EA}" presName="spaceRect" presStyleCnt="0"/>
      <dgm:spPr/>
    </dgm:pt>
    <dgm:pt modelId="{B90C0A24-5611-4E52-9EFB-85336B7A498A}" type="pres">
      <dgm:prSet presAssocID="{5B25CFA8-0CA5-43C6-8471-683BA7C201EA}" presName="parTx" presStyleLbl="revTx" presStyleIdx="0" presStyleCnt="6">
        <dgm:presLayoutVars>
          <dgm:chMax val="0"/>
          <dgm:chPref val="0"/>
        </dgm:presLayoutVars>
      </dgm:prSet>
      <dgm:spPr/>
    </dgm:pt>
    <dgm:pt modelId="{E8367EA1-6199-41FC-806D-5AEA78AA9651}" type="pres">
      <dgm:prSet presAssocID="{6CE1D47B-1D09-4C4F-9DF5-E8B049E17D69}" presName="sibTrans" presStyleCnt="0"/>
      <dgm:spPr/>
    </dgm:pt>
    <dgm:pt modelId="{21F36863-5ADD-4148-BF02-A79AEC0C00B4}" type="pres">
      <dgm:prSet presAssocID="{C4853CEF-80F8-40C8-969C-2EF0985638FC}" presName="compNode" presStyleCnt="0"/>
      <dgm:spPr/>
    </dgm:pt>
    <dgm:pt modelId="{8D6BBB8C-897D-491D-B5EE-45ECE513D834}" type="pres">
      <dgm:prSet presAssocID="{C4853CEF-80F8-40C8-969C-2EF0985638FC}" presName="bgRect" presStyleLbl="bgShp" presStyleIdx="1" presStyleCnt="5"/>
      <dgm:spPr/>
    </dgm:pt>
    <dgm:pt modelId="{15BD112C-4915-4732-8616-D04D4035A7BF}" type="pres">
      <dgm:prSet presAssocID="{C4853CEF-80F8-40C8-969C-2EF0985638F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EF84BAFB-0471-4EE4-B16C-C89C8DE96BF5}" type="pres">
      <dgm:prSet presAssocID="{C4853CEF-80F8-40C8-969C-2EF0985638FC}" presName="spaceRect" presStyleCnt="0"/>
      <dgm:spPr/>
    </dgm:pt>
    <dgm:pt modelId="{4955DABB-5E83-4EAA-9D2A-5C37F17635F5}" type="pres">
      <dgm:prSet presAssocID="{C4853CEF-80F8-40C8-969C-2EF0985638FC}" presName="parTx" presStyleLbl="revTx" presStyleIdx="1" presStyleCnt="6">
        <dgm:presLayoutVars>
          <dgm:chMax val="0"/>
          <dgm:chPref val="0"/>
        </dgm:presLayoutVars>
      </dgm:prSet>
      <dgm:spPr/>
    </dgm:pt>
    <dgm:pt modelId="{ACA9D890-F582-4E98-BDD5-5EA3D684E7B8}" type="pres">
      <dgm:prSet presAssocID="{227E8979-B637-4B75-9DE4-E93FCD7AE6B5}" presName="sibTrans" presStyleCnt="0"/>
      <dgm:spPr/>
    </dgm:pt>
    <dgm:pt modelId="{5D63619A-9035-4326-BCF6-0CBD5A24D522}" type="pres">
      <dgm:prSet presAssocID="{F8BC1450-DE84-438A-8361-3F5BCAD72750}" presName="compNode" presStyleCnt="0"/>
      <dgm:spPr/>
    </dgm:pt>
    <dgm:pt modelId="{2C605D9A-631A-4FAE-ABD1-C9C33F70645A}" type="pres">
      <dgm:prSet presAssocID="{F8BC1450-DE84-438A-8361-3F5BCAD72750}" presName="bgRect" presStyleLbl="bgShp" presStyleIdx="2" presStyleCnt="5"/>
      <dgm:spPr/>
    </dgm:pt>
    <dgm:pt modelId="{DAB1C4B1-24E0-417D-B759-48CA90DADAEB}" type="pres">
      <dgm:prSet presAssocID="{F8BC1450-DE84-438A-8361-3F5BCAD7275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DE3B84F-3155-4FA4-B343-1E0446C94A41}" type="pres">
      <dgm:prSet presAssocID="{F8BC1450-DE84-438A-8361-3F5BCAD72750}" presName="spaceRect" presStyleCnt="0"/>
      <dgm:spPr/>
    </dgm:pt>
    <dgm:pt modelId="{587662B4-BE09-4FF5-845B-73CD16A6BB20}" type="pres">
      <dgm:prSet presAssocID="{F8BC1450-DE84-438A-8361-3F5BCAD72750}" presName="parTx" presStyleLbl="revTx" presStyleIdx="2" presStyleCnt="6">
        <dgm:presLayoutVars>
          <dgm:chMax val="0"/>
          <dgm:chPref val="0"/>
        </dgm:presLayoutVars>
      </dgm:prSet>
      <dgm:spPr/>
    </dgm:pt>
    <dgm:pt modelId="{D0D0C218-7B29-438E-8AB5-9E11812290ED}" type="pres">
      <dgm:prSet presAssocID="{B23E29CB-AAF0-4DB4-B480-263B4C0AE964}" presName="sibTrans" presStyleCnt="0"/>
      <dgm:spPr/>
    </dgm:pt>
    <dgm:pt modelId="{B9F6DFD8-AC8D-4EB4-9FA5-27677ED06562}" type="pres">
      <dgm:prSet presAssocID="{AA337F2D-1B0D-4B7A-AD5B-38E412D12CE0}" presName="compNode" presStyleCnt="0"/>
      <dgm:spPr/>
    </dgm:pt>
    <dgm:pt modelId="{254FF656-AD27-4FB1-A9DB-FC57D037F2B6}" type="pres">
      <dgm:prSet presAssocID="{AA337F2D-1B0D-4B7A-AD5B-38E412D12CE0}" presName="bgRect" presStyleLbl="bgShp" presStyleIdx="3" presStyleCnt="5"/>
      <dgm:spPr/>
    </dgm:pt>
    <dgm:pt modelId="{EA73F321-8500-468E-9CB4-C0387E4507D5}" type="pres">
      <dgm:prSet presAssocID="{AA337F2D-1B0D-4B7A-AD5B-38E412D12CE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7B682BF5-AC89-48D6-8EFA-5FEAE191BFE0}" type="pres">
      <dgm:prSet presAssocID="{AA337F2D-1B0D-4B7A-AD5B-38E412D12CE0}" presName="spaceRect" presStyleCnt="0"/>
      <dgm:spPr/>
    </dgm:pt>
    <dgm:pt modelId="{DB9F122F-6293-44A8-A3C0-B525E3531850}" type="pres">
      <dgm:prSet presAssocID="{AA337F2D-1B0D-4B7A-AD5B-38E412D12CE0}" presName="parTx" presStyleLbl="revTx" presStyleIdx="3" presStyleCnt="6">
        <dgm:presLayoutVars>
          <dgm:chMax val="0"/>
          <dgm:chPref val="0"/>
        </dgm:presLayoutVars>
      </dgm:prSet>
      <dgm:spPr/>
    </dgm:pt>
    <dgm:pt modelId="{25B822A2-14EF-4831-B2F8-B1D1E82ECEAE}" type="pres">
      <dgm:prSet presAssocID="{8AEEDA08-5729-4FEB-ACAF-58F2FAD6E7C6}" presName="sibTrans" presStyleCnt="0"/>
      <dgm:spPr/>
    </dgm:pt>
    <dgm:pt modelId="{FAC5D5BD-6234-4764-9EAA-9789E0F9F052}" type="pres">
      <dgm:prSet presAssocID="{51D153A8-A823-4A7B-8373-90FBBF5D4697}" presName="compNode" presStyleCnt="0"/>
      <dgm:spPr/>
    </dgm:pt>
    <dgm:pt modelId="{57E21904-B25B-4606-8986-FF2516987853}" type="pres">
      <dgm:prSet presAssocID="{51D153A8-A823-4A7B-8373-90FBBF5D4697}" presName="bgRect" presStyleLbl="bgShp" presStyleIdx="4" presStyleCnt="5" custLinFactNeighborX="-5" custLinFactNeighborY="1351"/>
      <dgm:spPr/>
    </dgm:pt>
    <dgm:pt modelId="{5DF5D619-3B70-469A-9387-178CB4836AAA}" type="pres">
      <dgm:prSet presAssocID="{51D153A8-A823-4A7B-8373-90FBBF5D4697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1ABD41A6-3EDB-4D1B-AB30-7C3D4A922762}" type="pres">
      <dgm:prSet presAssocID="{51D153A8-A823-4A7B-8373-90FBBF5D4697}" presName="spaceRect" presStyleCnt="0"/>
      <dgm:spPr/>
    </dgm:pt>
    <dgm:pt modelId="{F94D8CEF-B301-4DF2-BAD4-765F8AD10384}" type="pres">
      <dgm:prSet presAssocID="{51D153A8-A823-4A7B-8373-90FBBF5D4697}" presName="parTx" presStyleLbl="revTx" presStyleIdx="4" presStyleCnt="6">
        <dgm:presLayoutVars>
          <dgm:chMax val="0"/>
          <dgm:chPref val="0"/>
        </dgm:presLayoutVars>
      </dgm:prSet>
      <dgm:spPr/>
    </dgm:pt>
    <dgm:pt modelId="{6E8CEB40-9220-49D4-827A-4E4D44B01BC6}" type="pres">
      <dgm:prSet presAssocID="{51D153A8-A823-4A7B-8373-90FBBF5D4697}" presName="desTx" presStyleLbl="revTx" presStyleIdx="5" presStyleCnt="6" custScaleX="144051" custScaleY="87102" custLinFactY="74713" custLinFactNeighborX="-34034" custLinFactNeighborY="100000">
        <dgm:presLayoutVars/>
      </dgm:prSet>
      <dgm:spPr/>
    </dgm:pt>
  </dgm:ptLst>
  <dgm:cxnLst>
    <dgm:cxn modelId="{56FE9514-BCF3-4E0F-A181-D1B8B65158BE}" srcId="{0AC096FE-0940-4DA0-BE7D-A0B6057EB2B3}" destId="{51D153A8-A823-4A7B-8373-90FBBF5D4697}" srcOrd="4" destOrd="0" parTransId="{418FB5F7-FC16-4343-86F3-1757E63C1D81}" sibTransId="{DF1D7082-3ADA-4833-98E1-47161E1C34A3}"/>
    <dgm:cxn modelId="{4E8BDB14-16CF-46B1-AA01-CA14D30ACF1E}" srcId="{0AC096FE-0940-4DA0-BE7D-A0B6057EB2B3}" destId="{AA337F2D-1B0D-4B7A-AD5B-38E412D12CE0}" srcOrd="3" destOrd="0" parTransId="{00F70097-46F2-432A-B3AF-673A0E9949D9}" sibTransId="{8AEEDA08-5729-4FEB-ACAF-58F2FAD6E7C6}"/>
    <dgm:cxn modelId="{0BC71A39-0D09-406D-9C4E-B68383E77A2B}" type="presOf" srcId="{F8BC1450-DE84-438A-8361-3F5BCAD72750}" destId="{587662B4-BE09-4FF5-845B-73CD16A6BB20}" srcOrd="0" destOrd="0" presId="urn:microsoft.com/office/officeart/2018/2/layout/IconVerticalSolidList"/>
    <dgm:cxn modelId="{B123753A-821B-4651-B8A5-22E0BD0C72DA}" srcId="{0AC096FE-0940-4DA0-BE7D-A0B6057EB2B3}" destId="{C4853CEF-80F8-40C8-969C-2EF0985638FC}" srcOrd="1" destOrd="0" parTransId="{B5A4CA79-A783-49C2-BB3E-5357AB5E6416}" sibTransId="{227E8979-B637-4B75-9DE4-E93FCD7AE6B5}"/>
    <dgm:cxn modelId="{7733F33E-2BED-47EC-B2DF-28D6EE513C63}" srcId="{0AC096FE-0940-4DA0-BE7D-A0B6057EB2B3}" destId="{5B25CFA8-0CA5-43C6-8471-683BA7C201EA}" srcOrd="0" destOrd="0" parTransId="{EA4184D8-4637-4D5D-A80E-2DDCB4918A4A}" sibTransId="{6CE1D47B-1D09-4C4F-9DF5-E8B049E17D69}"/>
    <dgm:cxn modelId="{66102565-6337-46B9-BC6A-CC1398E0AF0A}" srcId="{0AC096FE-0940-4DA0-BE7D-A0B6057EB2B3}" destId="{F8BC1450-DE84-438A-8361-3F5BCAD72750}" srcOrd="2" destOrd="0" parTransId="{8E68F853-68CA-42E8-B9FD-969BE021A44C}" sibTransId="{B23E29CB-AAF0-4DB4-B480-263B4C0AE964}"/>
    <dgm:cxn modelId="{83BAC874-B7AB-41C7-B500-E07BFC7FA85C}" type="presOf" srcId="{C4853CEF-80F8-40C8-969C-2EF0985638FC}" destId="{4955DABB-5E83-4EAA-9D2A-5C37F17635F5}" srcOrd="0" destOrd="0" presId="urn:microsoft.com/office/officeart/2018/2/layout/IconVerticalSolidList"/>
    <dgm:cxn modelId="{8BD3F39F-C38B-4C2B-93B0-AC30D5391511}" srcId="{51D153A8-A823-4A7B-8373-90FBBF5D4697}" destId="{CABDFC45-2809-4439-9FD6-97FD7D1BD1AD}" srcOrd="0" destOrd="0" parTransId="{5D29E9EE-C30E-460D-B13C-4D0170F7EEC7}" sibTransId="{6370B070-30B2-449F-BC49-98F2A2390961}"/>
    <dgm:cxn modelId="{9B875EA5-DBA2-4B99-AA99-B83AE60E4815}" type="presOf" srcId="{51D153A8-A823-4A7B-8373-90FBBF5D4697}" destId="{F94D8CEF-B301-4DF2-BAD4-765F8AD10384}" srcOrd="0" destOrd="0" presId="urn:microsoft.com/office/officeart/2018/2/layout/IconVerticalSolidList"/>
    <dgm:cxn modelId="{552FB1A5-D729-4D85-B8B9-AFCDF794C1B5}" type="presOf" srcId="{AA337F2D-1B0D-4B7A-AD5B-38E412D12CE0}" destId="{DB9F122F-6293-44A8-A3C0-B525E3531850}" srcOrd="0" destOrd="0" presId="urn:microsoft.com/office/officeart/2018/2/layout/IconVerticalSolidList"/>
    <dgm:cxn modelId="{CCA12BC6-77C2-40C8-93E2-BC7FD6366157}" type="presOf" srcId="{5B25CFA8-0CA5-43C6-8471-683BA7C201EA}" destId="{B90C0A24-5611-4E52-9EFB-85336B7A498A}" srcOrd="0" destOrd="0" presId="urn:microsoft.com/office/officeart/2018/2/layout/IconVerticalSolidList"/>
    <dgm:cxn modelId="{B6AEBED6-304E-4FBC-97AD-94970D483B64}" type="presOf" srcId="{0AC096FE-0940-4DA0-BE7D-A0B6057EB2B3}" destId="{505C527D-9DCA-4F46-9D55-7615A1611901}" srcOrd="0" destOrd="0" presId="urn:microsoft.com/office/officeart/2018/2/layout/IconVerticalSolidList"/>
    <dgm:cxn modelId="{7F590DE1-2737-4B12-A3D9-FBA8270FEAC6}" type="presOf" srcId="{CABDFC45-2809-4439-9FD6-97FD7D1BD1AD}" destId="{6E8CEB40-9220-49D4-827A-4E4D44B01BC6}" srcOrd="0" destOrd="0" presId="urn:microsoft.com/office/officeart/2018/2/layout/IconVerticalSolidList"/>
    <dgm:cxn modelId="{948DBDD6-B6FD-43AF-83EC-7727B03FA25B}" type="presParOf" srcId="{505C527D-9DCA-4F46-9D55-7615A1611901}" destId="{3FCE956C-6E68-459D-A91C-0A21FACA8476}" srcOrd="0" destOrd="0" presId="urn:microsoft.com/office/officeart/2018/2/layout/IconVerticalSolidList"/>
    <dgm:cxn modelId="{815C275A-1CE7-495A-87BE-31A31231A1C7}" type="presParOf" srcId="{3FCE956C-6E68-459D-A91C-0A21FACA8476}" destId="{144BF7AB-B5ED-4410-93B2-EB377B2D3F53}" srcOrd="0" destOrd="0" presId="urn:microsoft.com/office/officeart/2018/2/layout/IconVerticalSolidList"/>
    <dgm:cxn modelId="{6291480A-7388-4200-A1F6-D7353C3FE623}" type="presParOf" srcId="{3FCE956C-6E68-459D-A91C-0A21FACA8476}" destId="{71AF810B-6574-4AE5-A30C-B8A7CDA1F539}" srcOrd="1" destOrd="0" presId="urn:microsoft.com/office/officeart/2018/2/layout/IconVerticalSolidList"/>
    <dgm:cxn modelId="{396F5BD2-6FD3-45C9-9FC2-C5760F7A18F7}" type="presParOf" srcId="{3FCE956C-6E68-459D-A91C-0A21FACA8476}" destId="{6F82BD46-9173-4D5E-9C59-88C58FC5C8D6}" srcOrd="2" destOrd="0" presId="urn:microsoft.com/office/officeart/2018/2/layout/IconVerticalSolidList"/>
    <dgm:cxn modelId="{00972DEC-D189-46B2-8478-4E04B64026A0}" type="presParOf" srcId="{3FCE956C-6E68-459D-A91C-0A21FACA8476}" destId="{B90C0A24-5611-4E52-9EFB-85336B7A498A}" srcOrd="3" destOrd="0" presId="urn:microsoft.com/office/officeart/2018/2/layout/IconVerticalSolidList"/>
    <dgm:cxn modelId="{1FD42E4B-9216-44B5-9896-5416A54338A8}" type="presParOf" srcId="{505C527D-9DCA-4F46-9D55-7615A1611901}" destId="{E8367EA1-6199-41FC-806D-5AEA78AA9651}" srcOrd="1" destOrd="0" presId="urn:microsoft.com/office/officeart/2018/2/layout/IconVerticalSolidList"/>
    <dgm:cxn modelId="{80544363-0693-49C6-801C-9730D9B7AE38}" type="presParOf" srcId="{505C527D-9DCA-4F46-9D55-7615A1611901}" destId="{21F36863-5ADD-4148-BF02-A79AEC0C00B4}" srcOrd="2" destOrd="0" presId="urn:microsoft.com/office/officeart/2018/2/layout/IconVerticalSolidList"/>
    <dgm:cxn modelId="{D46D53F3-004A-47AE-94B1-22C0A99F7B67}" type="presParOf" srcId="{21F36863-5ADD-4148-BF02-A79AEC0C00B4}" destId="{8D6BBB8C-897D-491D-B5EE-45ECE513D834}" srcOrd="0" destOrd="0" presId="urn:microsoft.com/office/officeart/2018/2/layout/IconVerticalSolidList"/>
    <dgm:cxn modelId="{40202E97-4146-46DD-9667-AC6658244BEF}" type="presParOf" srcId="{21F36863-5ADD-4148-BF02-A79AEC0C00B4}" destId="{15BD112C-4915-4732-8616-D04D4035A7BF}" srcOrd="1" destOrd="0" presId="urn:microsoft.com/office/officeart/2018/2/layout/IconVerticalSolidList"/>
    <dgm:cxn modelId="{52254FB2-8ADC-4F5D-8CA8-F05B19F43F5F}" type="presParOf" srcId="{21F36863-5ADD-4148-BF02-A79AEC0C00B4}" destId="{EF84BAFB-0471-4EE4-B16C-C89C8DE96BF5}" srcOrd="2" destOrd="0" presId="urn:microsoft.com/office/officeart/2018/2/layout/IconVerticalSolidList"/>
    <dgm:cxn modelId="{678F6BAA-C69B-4680-AE31-93CCA20404A3}" type="presParOf" srcId="{21F36863-5ADD-4148-BF02-A79AEC0C00B4}" destId="{4955DABB-5E83-4EAA-9D2A-5C37F17635F5}" srcOrd="3" destOrd="0" presId="urn:microsoft.com/office/officeart/2018/2/layout/IconVerticalSolidList"/>
    <dgm:cxn modelId="{5F9C91EF-08CD-44C9-96FA-A30963F33881}" type="presParOf" srcId="{505C527D-9DCA-4F46-9D55-7615A1611901}" destId="{ACA9D890-F582-4E98-BDD5-5EA3D684E7B8}" srcOrd="3" destOrd="0" presId="urn:microsoft.com/office/officeart/2018/2/layout/IconVerticalSolidList"/>
    <dgm:cxn modelId="{AF7C59A0-D9AE-4B71-9C67-B24F897A635E}" type="presParOf" srcId="{505C527D-9DCA-4F46-9D55-7615A1611901}" destId="{5D63619A-9035-4326-BCF6-0CBD5A24D522}" srcOrd="4" destOrd="0" presId="urn:microsoft.com/office/officeart/2018/2/layout/IconVerticalSolidList"/>
    <dgm:cxn modelId="{B1C90220-DE52-4826-A4A8-1BB70713AA9E}" type="presParOf" srcId="{5D63619A-9035-4326-BCF6-0CBD5A24D522}" destId="{2C605D9A-631A-4FAE-ABD1-C9C33F70645A}" srcOrd="0" destOrd="0" presId="urn:microsoft.com/office/officeart/2018/2/layout/IconVerticalSolidList"/>
    <dgm:cxn modelId="{E9E5E46D-88C2-4281-A950-B5544C967C73}" type="presParOf" srcId="{5D63619A-9035-4326-BCF6-0CBD5A24D522}" destId="{DAB1C4B1-24E0-417D-B759-48CA90DADAEB}" srcOrd="1" destOrd="0" presId="urn:microsoft.com/office/officeart/2018/2/layout/IconVerticalSolidList"/>
    <dgm:cxn modelId="{ABE8EC20-8E94-4E3A-99EC-649B411FBFD4}" type="presParOf" srcId="{5D63619A-9035-4326-BCF6-0CBD5A24D522}" destId="{FDE3B84F-3155-4FA4-B343-1E0446C94A41}" srcOrd="2" destOrd="0" presId="urn:microsoft.com/office/officeart/2018/2/layout/IconVerticalSolidList"/>
    <dgm:cxn modelId="{BDC30B88-1724-445B-976E-C28ECBCE8AB7}" type="presParOf" srcId="{5D63619A-9035-4326-BCF6-0CBD5A24D522}" destId="{587662B4-BE09-4FF5-845B-73CD16A6BB20}" srcOrd="3" destOrd="0" presId="urn:microsoft.com/office/officeart/2018/2/layout/IconVerticalSolidList"/>
    <dgm:cxn modelId="{61DA9957-3969-4BCC-86B9-E64724C3B099}" type="presParOf" srcId="{505C527D-9DCA-4F46-9D55-7615A1611901}" destId="{D0D0C218-7B29-438E-8AB5-9E11812290ED}" srcOrd="5" destOrd="0" presId="urn:microsoft.com/office/officeart/2018/2/layout/IconVerticalSolidList"/>
    <dgm:cxn modelId="{6B47E803-56FA-4CB1-9DBA-0DBF6B9CD653}" type="presParOf" srcId="{505C527D-9DCA-4F46-9D55-7615A1611901}" destId="{B9F6DFD8-AC8D-4EB4-9FA5-27677ED06562}" srcOrd="6" destOrd="0" presId="urn:microsoft.com/office/officeart/2018/2/layout/IconVerticalSolidList"/>
    <dgm:cxn modelId="{D1FB4CA2-7724-45F2-B50F-3FDA5032A90F}" type="presParOf" srcId="{B9F6DFD8-AC8D-4EB4-9FA5-27677ED06562}" destId="{254FF656-AD27-4FB1-A9DB-FC57D037F2B6}" srcOrd="0" destOrd="0" presId="urn:microsoft.com/office/officeart/2018/2/layout/IconVerticalSolidList"/>
    <dgm:cxn modelId="{D6DEAA2D-1B89-43E3-AC5F-823D15973BE9}" type="presParOf" srcId="{B9F6DFD8-AC8D-4EB4-9FA5-27677ED06562}" destId="{EA73F321-8500-468E-9CB4-C0387E4507D5}" srcOrd="1" destOrd="0" presId="urn:microsoft.com/office/officeart/2018/2/layout/IconVerticalSolidList"/>
    <dgm:cxn modelId="{A56C4D63-0C26-47D7-8166-D6B88AED8405}" type="presParOf" srcId="{B9F6DFD8-AC8D-4EB4-9FA5-27677ED06562}" destId="{7B682BF5-AC89-48D6-8EFA-5FEAE191BFE0}" srcOrd="2" destOrd="0" presId="urn:microsoft.com/office/officeart/2018/2/layout/IconVerticalSolidList"/>
    <dgm:cxn modelId="{5DE3B80C-9ADC-4C30-A740-ABA730F511BE}" type="presParOf" srcId="{B9F6DFD8-AC8D-4EB4-9FA5-27677ED06562}" destId="{DB9F122F-6293-44A8-A3C0-B525E3531850}" srcOrd="3" destOrd="0" presId="urn:microsoft.com/office/officeart/2018/2/layout/IconVerticalSolidList"/>
    <dgm:cxn modelId="{B2F583E8-0E8B-4B2F-ACE4-605828AA3F48}" type="presParOf" srcId="{505C527D-9DCA-4F46-9D55-7615A1611901}" destId="{25B822A2-14EF-4831-B2F8-B1D1E82ECEAE}" srcOrd="7" destOrd="0" presId="urn:microsoft.com/office/officeart/2018/2/layout/IconVerticalSolidList"/>
    <dgm:cxn modelId="{6629FAFB-D2E1-4201-9B41-77A4826E6481}" type="presParOf" srcId="{505C527D-9DCA-4F46-9D55-7615A1611901}" destId="{FAC5D5BD-6234-4764-9EAA-9789E0F9F052}" srcOrd="8" destOrd="0" presId="urn:microsoft.com/office/officeart/2018/2/layout/IconVerticalSolidList"/>
    <dgm:cxn modelId="{A4FA4B38-25A9-43C3-BB32-C921F409A732}" type="presParOf" srcId="{FAC5D5BD-6234-4764-9EAA-9789E0F9F052}" destId="{57E21904-B25B-4606-8986-FF2516987853}" srcOrd="0" destOrd="0" presId="urn:microsoft.com/office/officeart/2018/2/layout/IconVerticalSolidList"/>
    <dgm:cxn modelId="{25C43731-F397-4241-B72B-7F7EE2ABD8C6}" type="presParOf" srcId="{FAC5D5BD-6234-4764-9EAA-9789E0F9F052}" destId="{5DF5D619-3B70-469A-9387-178CB4836AAA}" srcOrd="1" destOrd="0" presId="urn:microsoft.com/office/officeart/2018/2/layout/IconVerticalSolidList"/>
    <dgm:cxn modelId="{3B9903BB-35C5-42FE-B4DF-DA76243E2C53}" type="presParOf" srcId="{FAC5D5BD-6234-4764-9EAA-9789E0F9F052}" destId="{1ABD41A6-3EDB-4D1B-AB30-7C3D4A922762}" srcOrd="2" destOrd="0" presId="urn:microsoft.com/office/officeart/2018/2/layout/IconVerticalSolidList"/>
    <dgm:cxn modelId="{5B740093-2B9B-4548-A853-29CC299B5E84}" type="presParOf" srcId="{FAC5D5BD-6234-4764-9EAA-9789E0F9F052}" destId="{F94D8CEF-B301-4DF2-BAD4-765F8AD10384}" srcOrd="3" destOrd="0" presId="urn:microsoft.com/office/officeart/2018/2/layout/IconVerticalSolidList"/>
    <dgm:cxn modelId="{79CEF76A-26CA-4D79-BF1F-7C4B40DC59E6}" type="presParOf" srcId="{FAC5D5BD-6234-4764-9EAA-9789E0F9F052}" destId="{6E8CEB40-9220-49D4-827A-4E4D44B01BC6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C132F0F3-B6AA-44FA-88C6-76533C75A83B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1516E9E-AE9E-4334-8563-74CD45B95BA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/>
            <a:t>Leadership must be strong so that teams can achieve their goals and work together without problems.</a:t>
          </a:r>
        </a:p>
      </dgm:t>
    </dgm:pt>
    <dgm:pt modelId="{45437869-70E7-4172-89A6-FBBC4675E140}" type="parTrans" cxnId="{8C001222-BC6A-4C12-8CE1-94A8DE391B6F}">
      <dgm:prSet/>
      <dgm:spPr/>
      <dgm:t>
        <a:bodyPr/>
        <a:lstStyle/>
        <a:p>
          <a:endParaRPr lang="en-US"/>
        </a:p>
      </dgm:t>
    </dgm:pt>
    <dgm:pt modelId="{8E49EC71-C762-4E3C-93DA-5F8D649557F4}" type="sibTrans" cxnId="{8C001222-BC6A-4C12-8CE1-94A8DE391B6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100BF0E-F969-4EBE-9716-489E24CB32A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/>
            <a:t>In order to be a good leader, you need to be adaptable to the new, to motivate the team members to progress and to have good feedback.</a:t>
          </a:r>
        </a:p>
      </dgm:t>
    </dgm:pt>
    <dgm:pt modelId="{9F2B466A-7892-4540-948E-D3111D0461B8}" type="parTrans" cxnId="{213CEAF2-C097-4AEC-9B93-8E3D9A324F94}">
      <dgm:prSet/>
      <dgm:spPr/>
      <dgm:t>
        <a:bodyPr/>
        <a:lstStyle/>
        <a:p>
          <a:endParaRPr lang="en-US"/>
        </a:p>
      </dgm:t>
    </dgm:pt>
    <dgm:pt modelId="{6B64157C-150E-4C9A-9750-057B420F7E5D}" type="sibTrans" cxnId="{213CEAF2-C097-4AEC-9B93-8E3D9A324F94}">
      <dgm:prSet/>
      <dgm:spPr/>
      <dgm:t>
        <a:bodyPr/>
        <a:lstStyle/>
        <a:p>
          <a:endParaRPr lang="en-US"/>
        </a:p>
      </dgm:t>
    </dgm:pt>
    <dgm:pt modelId="{A7384176-3FE5-4463-97A6-2FCFD097EE31}" type="pres">
      <dgm:prSet presAssocID="{C132F0F3-B6AA-44FA-88C6-76533C75A83B}" presName="root" presStyleCnt="0">
        <dgm:presLayoutVars>
          <dgm:dir/>
          <dgm:resizeHandles val="exact"/>
        </dgm:presLayoutVars>
      </dgm:prSet>
      <dgm:spPr/>
    </dgm:pt>
    <dgm:pt modelId="{E615D145-4C11-4F49-9183-239E30F51CF7}" type="pres">
      <dgm:prSet presAssocID="{C132F0F3-B6AA-44FA-88C6-76533C75A83B}" presName="container" presStyleCnt="0">
        <dgm:presLayoutVars>
          <dgm:dir/>
          <dgm:resizeHandles val="exact"/>
        </dgm:presLayoutVars>
      </dgm:prSet>
      <dgm:spPr/>
    </dgm:pt>
    <dgm:pt modelId="{68A73774-19EC-486A-A6A4-7A736DFACD35}" type="pres">
      <dgm:prSet presAssocID="{A1516E9E-AE9E-4334-8563-74CD45B95BA8}" presName="compNode" presStyleCnt="0"/>
      <dgm:spPr/>
    </dgm:pt>
    <dgm:pt modelId="{FFF90E92-0E96-4BCB-B56E-3652977911AA}" type="pres">
      <dgm:prSet presAssocID="{A1516E9E-AE9E-4334-8563-74CD45B95BA8}" presName="iconBgRect" presStyleLbl="bgShp" presStyleIdx="0" presStyleCnt="2" custLinFactX="-65516" custLinFactNeighborX="-100000" custLinFactNeighborY="-63412"/>
      <dgm:spPr/>
    </dgm:pt>
    <dgm:pt modelId="{E455779D-4374-4CB2-805A-ECC65CE3E291}" type="pres">
      <dgm:prSet presAssocID="{A1516E9E-AE9E-4334-8563-74CD45B95BA8}" presName="iconRect" presStyleLbl="node1" presStyleIdx="0" presStyleCnt="2" custLinFactX="-100000" custLinFactY="-11663" custLinFactNeighborX="-181667" custLinFactNeighborY="-100000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18E02AC6-191C-4432-A109-78DAB959F200}" type="pres">
      <dgm:prSet presAssocID="{A1516E9E-AE9E-4334-8563-74CD45B95BA8}" presName="spaceRect" presStyleCnt="0"/>
      <dgm:spPr/>
    </dgm:pt>
    <dgm:pt modelId="{8BD7C77E-C5C8-40B1-8A3B-A3A242F7DA99}" type="pres">
      <dgm:prSet presAssocID="{A1516E9E-AE9E-4334-8563-74CD45B95BA8}" presName="textRect" presStyleLbl="revTx" presStyleIdx="0" presStyleCnt="2" custLinFactNeighborX="-68395" custLinFactNeighborY="-40842">
        <dgm:presLayoutVars>
          <dgm:chMax val="1"/>
          <dgm:chPref val="1"/>
        </dgm:presLayoutVars>
      </dgm:prSet>
      <dgm:spPr/>
    </dgm:pt>
    <dgm:pt modelId="{E890F6FB-71DA-4AAC-B158-EF3C702DCCC2}" type="pres">
      <dgm:prSet presAssocID="{8E49EC71-C762-4E3C-93DA-5F8D649557F4}" presName="sibTrans" presStyleLbl="sibTrans2D1" presStyleIdx="0" presStyleCnt="0"/>
      <dgm:spPr/>
    </dgm:pt>
    <dgm:pt modelId="{D7CA8DD0-96CD-4C0C-8A62-8B15BDE9E8BC}" type="pres">
      <dgm:prSet presAssocID="{E100BF0E-F969-4EBE-9716-489E24CB32A0}" presName="compNode" presStyleCnt="0"/>
      <dgm:spPr/>
    </dgm:pt>
    <dgm:pt modelId="{0A8519A0-E65E-4B2A-98AE-32D937A80D1E}" type="pres">
      <dgm:prSet presAssocID="{E100BF0E-F969-4EBE-9716-489E24CB32A0}" presName="iconBgRect" presStyleLbl="bgShp" presStyleIdx="1" presStyleCnt="2" custLinFactNeighborX="62336" custLinFactNeighborY="-65562"/>
      <dgm:spPr/>
    </dgm:pt>
    <dgm:pt modelId="{68000EDF-2A29-414B-A92C-9E929DE6A86A}" type="pres">
      <dgm:prSet presAssocID="{E100BF0E-F969-4EBE-9716-489E24CB32A0}" presName="iconRect" presStyleLbl="node1" presStyleIdx="1" presStyleCnt="2" custLinFactX="65" custLinFactY="-7957" custLinFactNeighborX="100000" custLinFactNeighborY="-100000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Success"/>
        </a:ext>
      </dgm:extLst>
    </dgm:pt>
    <dgm:pt modelId="{C7CFF93E-4560-404A-BEC4-6F76FEA3AE04}" type="pres">
      <dgm:prSet presAssocID="{E100BF0E-F969-4EBE-9716-489E24CB32A0}" presName="spaceRect" presStyleCnt="0"/>
      <dgm:spPr/>
    </dgm:pt>
    <dgm:pt modelId="{17A64ECC-FFB5-4722-90B6-4F7E506E6FD1}" type="pres">
      <dgm:prSet presAssocID="{E100BF0E-F969-4EBE-9716-489E24CB32A0}" presName="textRect" presStyleLbl="revTx" presStyleIdx="1" presStyleCnt="2" custLinFactNeighborX="28108" custLinFactNeighborY="-26652">
        <dgm:presLayoutVars>
          <dgm:chMax val="1"/>
          <dgm:chPref val="1"/>
        </dgm:presLayoutVars>
      </dgm:prSet>
      <dgm:spPr/>
    </dgm:pt>
  </dgm:ptLst>
  <dgm:cxnLst>
    <dgm:cxn modelId="{8C001222-BC6A-4C12-8CE1-94A8DE391B6F}" srcId="{C132F0F3-B6AA-44FA-88C6-76533C75A83B}" destId="{A1516E9E-AE9E-4334-8563-74CD45B95BA8}" srcOrd="0" destOrd="0" parTransId="{45437869-70E7-4172-89A6-FBBC4675E140}" sibTransId="{8E49EC71-C762-4E3C-93DA-5F8D649557F4}"/>
    <dgm:cxn modelId="{3407CA3E-718F-417E-9D79-00B10AA56C34}" type="presOf" srcId="{8E49EC71-C762-4E3C-93DA-5F8D649557F4}" destId="{E890F6FB-71DA-4AAC-B158-EF3C702DCCC2}" srcOrd="0" destOrd="0" presId="urn:microsoft.com/office/officeart/2018/2/layout/IconCircleList"/>
    <dgm:cxn modelId="{76C6B385-7D1E-4616-8BEE-E9F2E85BCFCF}" type="presOf" srcId="{A1516E9E-AE9E-4334-8563-74CD45B95BA8}" destId="{8BD7C77E-C5C8-40B1-8A3B-A3A242F7DA99}" srcOrd="0" destOrd="0" presId="urn:microsoft.com/office/officeart/2018/2/layout/IconCircleList"/>
    <dgm:cxn modelId="{F001ADCB-59F7-4A00-96CB-723635E63768}" type="presOf" srcId="{E100BF0E-F969-4EBE-9716-489E24CB32A0}" destId="{17A64ECC-FFB5-4722-90B6-4F7E506E6FD1}" srcOrd="0" destOrd="0" presId="urn:microsoft.com/office/officeart/2018/2/layout/IconCircleList"/>
    <dgm:cxn modelId="{DF89DEE2-F8E4-498D-B24A-5D9A94384C53}" type="presOf" srcId="{C132F0F3-B6AA-44FA-88C6-76533C75A83B}" destId="{A7384176-3FE5-4463-97A6-2FCFD097EE31}" srcOrd="0" destOrd="0" presId="urn:microsoft.com/office/officeart/2018/2/layout/IconCircleList"/>
    <dgm:cxn modelId="{213CEAF2-C097-4AEC-9B93-8E3D9A324F94}" srcId="{C132F0F3-B6AA-44FA-88C6-76533C75A83B}" destId="{E100BF0E-F969-4EBE-9716-489E24CB32A0}" srcOrd="1" destOrd="0" parTransId="{9F2B466A-7892-4540-948E-D3111D0461B8}" sibTransId="{6B64157C-150E-4C9A-9750-057B420F7E5D}"/>
    <dgm:cxn modelId="{D1A6D9B2-E8B0-405B-808D-0D69B5141FB8}" type="presParOf" srcId="{A7384176-3FE5-4463-97A6-2FCFD097EE31}" destId="{E615D145-4C11-4F49-9183-239E30F51CF7}" srcOrd="0" destOrd="0" presId="urn:microsoft.com/office/officeart/2018/2/layout/IconCircleList"/>
    <dgm:cxn modelId="{656BDC70-117C-433B-9128-1C11FA6027C4}" type="presParOf" srcId="{E615D145-4C11-4F49-9183-239E30F51CF7}" destId="{68A73774-19EC-486A-A6A4-7A736DFACD35}" srcOrd="0" destOrd="0" presId="urn:microsoft.com/office/officeart/2018/2/layout/IconCircleList"/>
    <dgm:cxn modelId="{8E538640-7323-4721-997D-6FCFBEF51646}" type="presParOf" srcId="{68A73774-19EC-486A-A6A4-7A736DFACD35}" destId="{FFF90E92-0E96-4BCB-B56E-3652977911AA}" srcOrd="0" destOrd="0" presId="urn:microsoft.com/office/officeart/2018/2/layout/IconCircleList"/>
    <dgm:cxn modelId="{79C4B184-41F5-4B01-B0D4-0011576A1886}" type="presParOf" srcId="{68A73774-19EC-486A-A6A4-7A736DFACD35}" destId="{E455779D-4374-4CB2-805A-ECC65CE3E291}" srcOrd="1" destOrd="0" presId="urn:microsoft.com/office/officeart/2018/2/layout/IconCircleList"/>
    <dgm:cxn modelId="{18213FC0-67F5-40B7-B799-77C2FC7A8C24}" type="presParOf" srcId="{68A73774-19EC-486A-A6A4-7A736DFACD35}" destId="{18E02AC6-191C-4432-A109-78DAB959F200}" srcOrd="2" destOrd="0" presId="urn:microsoft.com/office/officeart/2018/2/layout/IconCircleList"/>
    <dgm:cxn modelId="{5F6386B9-B796-43E1-80B2-716DC7497C4D}" type="presParOf" srcId="{68A73774-19EC-486A-A6A4-7A736DFACD35}" destId="{8BD7C77E-C5C8-40B1-8A3B-A3A242F7DA99}" srcOrd="3" destOrd="0" presId="urn:microsoft.com/office/officeart/2018/2/layout/IconCircleList"/>
    <dgm:cxn modelId="{9F75E9F4-D2D4-46BA-9416-E32B65DDFEB3}" type="presParOf" srcId="{E615D145-4C11-4F49-9183-239E30F51CF7}" destId="{E890F6FB-71DA-4AAC-B158-EF3C702DCCC2}" srcOrd="1" destOrd="0" presId="urn:microsoft.com/office/officeart/2018/2/layout/IconCircleList"/>
    <dgm:cxn modelId="{6FB779B9-6F62-44F9-9805-F3A8885CAB87}" type="presParOf" srcId="{E615D145-4C11-4F49-9183-239E30F51CF7}" destId="{D7CA8DD0-96CD-4C0C-8A62-8B15BDE9E8BC}" srcOrd="2" destOrd="0" presId="urn:microsoft.com/office/officeart/2018/2/layout/IconCircleList"/>
    <dgm:cxn modelId="{560B5254-01C1-48D6-AAC9-15CE2E64FB6C}" type="presParOf" srcId="{D7CA8DD0-96CD-4C0C-8A62-8B15BDE9E8BC}" destId="{0A8519A0-E65E-4B2A-98AE-32D937A80D1E}" srcOrd="0" destOrd="0" presId="urn:microsoft.com/office/officeart/2018/2/layout/IconCircleList"/>
    <dgm:cxn modelId="{1F42A807-4BF8-4495-90FF-38D662E56D3B}" type="presParOf" srcId="{D7CA8DD0-96CD-4C0C-8A62-8B15BDE9E8BC}" destId="{68000EDF-2A29-414B-A92C-9E929DE6A86A}" srcOrd="1" destOrd="0" presId="urn:microsoft.com/office/officeart/2018/2/layout/IconCircleList"/>
    <dgm:cxn modelId="{A5108A50-D680-4D34-8F1A-101E66DF2D1A}" type="presParOf" srcId="{D7CA8DD0-96CD-4C0C-8A62-8B15BDE9E8BC}" destId="{C7CFF93E-4560-404A-BEC4-6F76FEA3AE04}" srcOrd="2" destOrd="0" presId="urn:microsoft.com/office/officeart/2018/2/layout/IconCircleList"/>
    <dgm:cxn modelId="{78E40118-37D6-49AF-B86B-4A116BB07325}" type="presParOf" srcId="{D7CA8DD0-96CD-4C0C-8A62-8B15BDE9E8BC}" destId="{17A64ECC-FFB5-4722-90B6-4F7E506E6FD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EC7076-6834-4BEA-9E11-09F3A8D3884F}">
      <dsp:nvSpPr>
        <dsp:cNvPr id="0" name=""/>
        <dsp:cNvSpPr/>
      </dsp:nvSpPr>
      <dsp:spPr>
        <a:xfrm>
          <a:off x="0" y="62818"/>
          <a:ext cx="10338318" cy="466114"/>
        </a:xfrm>
        <a:prstGeom prst="roundRect">
          <a:avLst/>
        </a:prstGeom>
        <a:gradFill rotWithShape="1">
          <a:gsLst>
            <a:gs pos="0">
              <a:schemeClr val="accent4">
                <a:lumMod val="110000"/>
                <a:satMod val="105000"/>
                <a:tint val="67000"/>
              </a:schemeClr>
            </a:gs>
            <a:gs pos="50000">
              <a:schemeClr val="accent4">
                <a:lumMod val="105000"/>
                <a:satMod val="103000"/>
                <a:tint val="73000"/>
              </a:schemeClr>
            </a:gs>
            <a:gs pos="100000">
              <a:schemeClr val="accent4"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/>
          </a:solidFill>
          <a:prstDash val="solid"/>
          <a:miter lim="800000"/>
        </a:ln>
        <a:effectLst/>
      </dsp:spPr>
      <dsp:style>
        <a:lnRef idx="1">
          <a:schemeClr val="accent4"/>
        </a:lnRef>
        <a:fillRef idx="2">
          <a:schemeClr val="accent4"/>
        </a:fillRef>
        <a:effectRef idx="1">
          <a:schemeClr val="accent4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</a:rPr>
            <a:t>Benefits of team working</a:t>
          </a:r>
          <a:endParaRPr lang="en-US" sz="2000" kern="1200" dirty="0">
            <a:solidFill>
              <a:schemeClr val="bg1"/>
            </a:solidFill>
          </a:endParaRPr>
        </a:p>
      </dsp:txBody>
      <dsp:txXfrm>
        <a:off x="22754" y="85572"/>
        <a:ext cx="10292810" cy="420606"/>
      </dsp:txXfrm>
    </dsp:sp>
    <dsp:sp modelId="{3AD724D1-A1C2-49A2-AF03-B9E0FDF798C9}">
      <dsp:nvSpPr>
        <dsp:cNvPr id="0" name=""/>
        <dsp:cNvSpPr/>
      </dsp:nvSpPr>
      <dsp:spPr>
        <a:xfrm>
          <a:off x="0" y="480215"/>
          <a:ext cx="10338318" cy="466114"/>
        </a:xfrm>
        <a:prstGeom prst="roundRect">
          <a:avLst/>
        </a:prstGeom>
        <a:gradFill rotWithShape="1">
          <a:gsLst>
            <a:gs pos="0">
              <a:schemeClr val="accent5">
                <a:lumMod val="110000"/>
                <a:satMod val="105000"/>
                <a:tint val="6700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/>
          </a:solidFill>
          <a:prstDash val="solid"/>
          <a:miter lim="800000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</a:rPr>
            <a:t>Stages of team development </a:t>
          </a:r>
          <a:endParaRPr lang="en-US" sz="2000" kern="1200" dirty="0">
            <a:solidFill>
              <a:schemeClr val="bg1"/>
            </a:solidFill>
          </a:endParaRPr>
        </a:p>
      </dsp:txBody>
      <dsp:txXfrm>
        <a:off x="22754" y="502969"/>
        <a:ext cx="10292810" cy="420606"/>
      </dsp:txXfrm>
    </dsp:sp>
    <dsp:sp modelId="{9DACCC74-81DC-4538-8714-65DF195C0850}">
      <dsp:nvSpPr>
        <dsp:cNvPr id="0" name=""/>
        <dsp:cNvSpPr/>
      </dsp:nvSpPr>
      <dsp:spPr>
        <a:xfrm>
          <a:off x="0" y="960322"/>
          <a:ext cx="10338318" cy="466114"/>
        </a:xfrm>
        <a:prstGeom prst="roundRect">
          <a:avLst/>
        </a:prstGeom>
        <a:gradFill rotWithShape="1">
          <a:gsLst>
            <a:gs pos="0">
              <a:schemeClr val="accent1">
                <a:lumMod val="110000"/>
                <a:satMod val="105000"/>
                <a:tint val="67000"/>
              </a:schemeClr>
            </a:gs>
            <a:gs pos="50000">
              <a:schemeClr val="accent1">
                <a:lumMod val="105000"/>
                <a:satMod val="103000"/>
                <a:tint val="73000"/>
              </a:schemeClr>
            </a:gs>
            <a:gs pos="100000">
              <a:schemeClr val="accent1"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</a:rPr>
            <a:t>Team roles </a:t>
          </a:r>
          <a:endParaRPr lang="en-US" sz="2000" kern="1200" dirty="0">
            <a:solidFill>
              <a:schemeClr val="bg1"/>
            </a:solidFill>
          </a:endParaRPr>
        </a:p>
      </dsp:txBody>
      <dsp:txXfrm>
        <a:off x="22754" y="983076"/>
        <a:ext cx="10292810" cy="420606"/>
      </dsp:txXfrm>
    </dsp:sp>
    <dsp:sp modelId="{5263C158-9231-4914-9B9D-99764C975711}">
      <dsp:nvSpPr>
        <dsp:cNvPr id="0" name=""/>
        <dsp:cNvSpPr/>
      </dsp:nvSpPr>
      <dsp:spPr>
        <a:xfrm>
          <a:off x="0" y="1440429"/>
          <a:ext cx="10338318" cy="466114"/>
        </a:xfrm>
        <a:prstGeom prst="roundRect">
          <a:avLst/>
        </a:prstGeom>
        <a:gradFill rotWithShape="1">
          <a:gsLst>
            <a:gs pos="0">
              <a:schemeClr val="accent2">
                <a:lumMod val="110000"/>
                <a:satMod val="105000"/>
                <a:tint val="67000"/>
              </a:schemeClr>
            </a:gs>
            <a:gs pos="50000">
              <a:schemeClr val="accent2">
                <a:lumMod val="105000"/>
                <a:satMod val="103000"/>
                <a:tint val="73000"/>
              </a:schemeClr>
            </a:gs>
            <a:gs pos="100000">
              <a:schemeClr val="accent2"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</a:rPr>
            <a:t>Managing conflict</a:t>
          </a:r>
          <a:endParaRPr lang="en-US" sz="2000" kern="1200" dirty="0">
            <a:solidFill>
              <a:schemeClr val="bg1"/>
            </a:solidFill>
          </a:endParaRPr>
        </a:p>
      </dsp:txBody>
      <dsp:txXfrm>
        <a:off x="22754" y="1463183"/>
        <a:ext cx="10292810" cy="420606"/>
      </dsp:txXfrm>
    </dsp:sp>
    <dsp:sp modelId="{5D86EF00-666D-45A5-A750-FC14089CCAB2}">
      <dsp:nvSpPr>
        <dsp:cNvPr id="0" name=""/>
        <dsp:cNvSpPr/>
      </dsp:nvSpPr>
      <dsp:spPr>
        <a:xfrm>
          <a:off x="0" y="1920535"/>
          <a:ext cx="10338318" cy="466114"/>
        </a:xfrm>
        <a:prstGeom prst="roundRect">
          <a:avLst/>
        </a:prstGeom>
        <a:solidFill>
          <a:schemeClr val="accent2"/>
        </a:solidFill>
        <a:ln w="12700" cap="flat" cmpd="sng" algn="ctr">
          <a:solidFill>
            <a:schemeClr val="accent2">
              <a:shade val="50000"/>
            </a:schemeClr>
          </a:solidFill>
          <a:prstDash val="solid"/>
          <a:miter lim="800000"/>
        </a:ln>
        <a:effectLst/>
      </dsp:spPr>
      <dsp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</a:rPr>
            <a:t>Successful team development</a:t>
          </a:r>
          <a:endParaRPr lang="en-US" sz="2000" kern="1200" dirty="0">
            <a:solidFill>
              <a:schemeClr val="bg1"/>
            </a:solidFill>
          </a:endParaRPr>
        </a:p>
      </dsp:txBody>
      <dsp:txXfrm>
        <a:off x="22754" y="1943289"/>
        <a:ext cx="10292810" cy="4206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DBFF5B-03B5-4F08-998D-D9B0AB2B1B23}">
      <dsp:nvSpPr>
        <dsp:cNvPr id="0" name=""/>
        <dsp:cNvSpPr/>
      </dsp:nvSpPr>
      <dsp:spPr>
        <a:xfrm>
          <a:off x="0" y="483"/>
          <a:ext cx="10241280" cy="11309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ED66DF-347D-424E-BAE7-979E74B2BDDC}">
      <dsp:nvSpPr>
        <dsp:cNvPr id="0" name=""/>
        <dsp:cNvSpPr/>
      </dsp:nvSpPr>
      <dsp:spPr>
        <a:xfrm>
          <a:off x="342117" y="254950"/>
          <a:ext cx="622031" cy="6220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16EFF7-39BA-4467-9B0C-D8D87145ACE4}">
      <dsp:nvSpPr>
        <dsp:cNvPr id="0" name=""/>
        <dsp:cNvSpPr/>
      </dsp:nvSpPr>
      <dsp:spPr>
        <a:xfrm>
          <a:off x="1306267" y="483"/>
          <a:ext cx="8935012" cy="11309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694" tIns="119694" rIns="119694" bIns="11969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Who are we ?</a:t>
          </a:r>
          <a:endParaRPr lang="en-US" sz="2500" kern="1200" dirty="0"/>
        </a:p>
      </dsp:txBody>
      <dsp:txXfrm>
        <a:off x="1306267" y="483"/>
        <a:ext cx="8935012" cy="1130967"/>
      </dsp:txXfrm>
    </dsp:sp>
    <dsp:sp modelId="{111AD416-D823-4EFF-8801-9341225A05B9}">
      <dsp:nvSpPr>
        <dsp:cNvPr id="0" name=""/>
        <dsp:cNvSpPr/>
      </dsp:nvSpPr>
      <dsp:spPr>
        <a:xfrm>
          <a:off x="0" y="1414192"/>
          <a:ext cx="10241280" cy="11309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4CBF86-F4C7-488A-85C0-6C5508D0AC39}">
      <dsp:nvSpPr>
        <dsp:cNvPr id="0" name=""/>
        <dsp:cNvSpPr/>
      </dsp:nvSpPr>
      <dsp:spPr>
        <a:xfrm>
          <a:off x="342117" y="1668660"/>
          <a:ext cx="622031" cy="6220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A53217-5561-4F73-87CD-7EA0CD7574DC}">
      <dsp:nvSpPr>
        <dsp:cNvPr id="0" name=""/>
        <dsp:cNvSpPr/>
      </dsp:nvSpPr>
      <dsp:spPr>
        <a:xfrm>
          <a:off x="1306267" y="1414192"/>
          <a:ext cx="8935012" cy="11309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694" tIns="119694" rIns="119694" bIns="11969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we do ?</a:t>
          </a:r>
          <a:endParaRPr lang="en-US" sz="2500" kern="1200"/>
        </a:p>
      </dsp:txBody>
      <dsp:txXfrm>
        <a:off x="1306267" y="1414192"/>
        <a:ext cx="8935012" cy="1130967"/>
      </dsp:txXfrm>
    </dsp:sp>
    <dsp:sp modelId="{6238DDB1-0F41-47B8-8A64-570A61198E58}">
      <dsp:nvSpPr>
        <dsp:cNvPr id="0" name=""/>
        <dsp:cNvSpPr/>
      </dsp:nvSpPr>
      <dsp:spPr>
        <a:xfrm>
          <a:off x="0" y="2827901"/>
          <a:ext cx="10241280" cy="11309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7E23EB-C79E-4B1C-8CC0-F5EAA1848DC0}">
      <dsp:nvSpPr>
        <dsp:cNvPr id="0" name=""/>
        <dsp:cNvSpPr/>
      </dsp:nvSpPr>
      <dsp:spPr>
        <a:xfrm>
          <a:off x="342117" y="3082369"/>
          <a:ext cx="622031" cy="6220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5EA93D-954E-4E3D-8F55-67E2E64157D5}">
      <dsp:nvSpPr>
        <dsp:cNvPr id="0" name=""/>
        <dsp:cNvSpPr/>
      </dsp:nvSpPr>
      <dsp:spPr>
        <a:xfrm>
          <a:off x="1306267" y="2827901"/>
          <a:ext cx="8935012" cy="11309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694" tIns="119694" rIns="119694" bIns="11969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Why us ?</a:t>
          </a:r>
          <a:endParaRPr lang="en-US" sz="2500" kern="1200"/>
        </a:p>
      </dsp:txBody>
      <dsp:txXfrm>
        <a:off x="1306267" y="2827901"/>
        <a:ext cx="8935012" cy="113096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1D7C7F-49F1-4A31-AC9E-76F4142D271C}">
      <dsp:nvSpPr>
        <dsp:cNvPr id="0" name=""/>
        <dsp:cNvSpPr/>
      </dsp:nvSpPr>
      <dsp:spPr>
        <a:xfrm rot="16200000">
          <a:off x="883604" y="-882451"/>
          <a:ext cx="1233984" cy="2998886"/>
        </a:xfrm>
        <a:prstGeom prst="flowChartManualOperation">
          <a:avLst/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0" tIns="0" rIns="20253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Responsibility</a:t>
          </a:r>
        </a:p>
      </dsp:txBody>
      <dsp:txXfrm rot="5400000">
        <a:off x="1153" y="246797"/>
        <a:ext cx="2998886" cy="740390"/>
      </dsp:txXfrm>
    </dsp:sp>
    <dsp:sp modelId="{5AF704C8-BF27-4788-B065-F8F4C7E9C5DC}">
      <dsp:nvSpPr>
        <dsp:cNvPr id="0" name=""/>
        <dsp:cNvSpPr/>
      </dsp:nvSpPr>
      <dsp:spPr>
        <a:xfrm rot="16200000">
          <a:off x="4107407" y="-882451"/>
          <a:ext cx="1233984" cy="2998886"/>
        </a:xfrm>
        <a:prstGeom prst="flowChartManualOperation">
          <a:avLst/>
        </a:prstGeom>
        <a:gradFill rotWithShape="1">
          <a:gsLst>
            <a:gs pos="0">
              <a:schemeClr val="accent4">
                <a:lumMod val="110000"/>
                <a:satMod val="105000"/>
                <a:tint val="67000"/>
              </a:schemeClr>
            </a:gs>
            <a:gs pos="50000">
              <a:schemeClr val="accent4">
                <a:lumMod val="105000"/>
                <a:satMod val="103000"/>
                <a:tint val="73000"/>
              </a:schemeClr>
            </a:gs>
            <a:gs pos="100000">
              <a:schemeClr val="accent4"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/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</dsp:spPr>
      <dsp:style>
        <a:lnRef idx="1">
          <a:schemeClr val="accent4"/>
        </a:lnRef>
        <a:fillRef idx="2">
          <a:schemeClr val="accent4"/>
        </a:fillRef>
        <a:effectRef idx="1">
          <a:schemeClr val="accent4"/>
        </a:effectRef>
        <a:fontRef idx="minor">
          <a:schemeClr val="dk1"/>
        </a:fontRef>
      </dsp:style>
      <dsp:txBody>
        <a:bodyPr spcFirstLastPara="0" vert="horz" wrap="square" lIns="203200" tIns="0" rIns="20253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solidFill>
                <a:schemeClr val="bg1"/>
              </a:solidFill>
            </a:rPr>
            <a:t>Honesty</a:t>
          </a:r>
        </a:p>
      </dsp:txBody>
      <dsp:txXfrm rot="5400000">
        <a:off x="3224956" y="246797"/>
        <a:ext cx="2998886" cy="740390"/>
      </dsp:txXfrm>
    </dsp:sp>
    <dsp:sp modelId="{2CDD7764-D885-41B4-A0FB-D8DC428BC73C}">
      <dsp:nvSpPr>
        <dsp:cNvPr id="0" name=""/>
        <dsp:cNvSpPr/>
      </dsp:nvSpPr>
      <dsp:spPr>
        <a:xfrm rot="16200000">
          <a:off x="7331211" y="-882451"/>
          <a:ext cx="1233984" cy="2998886"/>
        </a:xfrm>
        <a:prstGeom prst="flowChartManualOperation">
          <a:avLst/>
        </a:prstGeom>
        <a:gradFill rotWithShape="1">
          <a:gsLst>
            <a:gs pos="0">
              <a:schemeClr val="accent1">
                <a:lumMod val="110000"/>
                <a:satMod val="105000"/>
                <a:tint val="67000"/>
              </a:schemeClr>
            </a:gs>
            <a:gs pos="50000">
              <a:schemeClr val="accent1">
                <a:lumMod val="105000"/>
                <a:satMod val="103000"/>
                <a:tint val="73000"/>
              </a:schemeClr>
            </a:gs>
            <a:gs pos="100000">
              <a:schemeClr val="accent1"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/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203200" tIns="0" rIns="20253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solidFill>
                <a:schemeClr val="bg1"/>
              </a:solidFill>
            </a:rPr>
            <a:t>Empathy</a:t>
          </a:r>
        </a:p>
      </dsp:txBody>
      <dsp:txXfrm rot="5400000">
        <a:off x="6448760" y="246797"/>
        <a:ext cx="2998886" cy="74039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A01A72-2BD0-44D4-9014-C2D1E988E3AB}">
      <dsp:nvSpPr>
        <dsp:cNvPr id="0" name=""/>
        <dsp:cNvSpPr/>
      </dsp:nvSpPr>
      <dsp:spPr>
        <a:xfrm>
          <a:off x="0" y="62053"/>
          <a:ext cx="5327373" cy="10740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kern="1200" baseline="0" dirty="0"/>
            <a:t>Effective teamwork involves the following </a:t>
          </a:r>
          <a:endParaRPr lang="en-US" sz="2700" kern="1200" dirty="0"/>
        </a:p>
      </dsp:txBody>
      <dsp:txXfrm>
        <a:off x="52431" y="114484"/>
        <a:ext cx="5222511" cy="969198"/>
      </dsp:txXfrm>
    </dsp:sp>
    <dsp:sp modelId="{ED72392D-D7A1-436D-99B4-595B2C16AFB5}">
      <dsp:nvSpPr>
        <dsp:cNvPr id="0" name=""/>
        <dsp:cNvSpPr/>
      </dsp:nvSpPr>
      <dsp:spPr>
        <a:xfrm>
          <a:off x="0" y="1136113"/>
          <a:ext cx="5327373" cy="2403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9144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b="0" i="0" kern="1200" baseline="0"/>
            <a:t>Mutual trust and respect 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b="0" i="0" kern="1200" baseline="0"/>
            <a:t>Effective delegation while communicating clearly 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b="0" i="0" kern="1200" baseline="0"/>
            <a:t>The liberty to share ideas and embrace innovation 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b="0" i="0" kern="1200" baseline="0"/>
            <a:t>Team roles 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b="0" i="0" kern="1200" baseline="0"/>
            <a:t>Proper conflict management </a:t>
          </a:r>
          <a:endParaRPr lang="en-US" sz="2100" kern="1200"/>
        </a:p>
      </dsp:txBody>
      <dsp:txXfrm>
        <a:off x="0" y="1136113"/>
        <a:ext cx="5327373" cy="240326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D5BEA1-EDD9-40BF-9AEE-A2C41BAC5D11}">
      <dsp:nvSpPr>
        <dsp:cNvPr id="0" name=""/>
        <dsp:cNvSpPr/>
      </dsp:nvSpPr>
      <dsp:spPr>
        <a:xfrm>
          <a:off x="0" y="45805"/>
          <a:ext cx="6177516" cy="4797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Coordinator (CO)</a:t>
          </a:r>
          <a:endParaRPr lang="en-US" sz="2000" kern="1200"/>
        </a:p>
      </dsp:txBody>
      <dsp:txXfrm>
        <a:off x="23417" y="69222"/>
        <a:ext cx="6130682" cy="432866"/>
      </dsp:txXfrm>
    </dsp:sp>
    <dsp:sp modelId="{FCDB0175-F868-4A7A-BAAD-0696541DDA19}">
      <dsp:nvSpPr>
        <dsp:cNvPr id="0" name=""/>
        <dsp:cNvSpPr/>
      </dsp:nvSpPr>
      <dsp:spPr>
        <a:xfrm>
          <a:off x="0" y="583105"/>
          <a:ext cx="6177516" cy="479700"/>
        </a:xfrm>
        <a:prstGeom prst="roundRect">
          <a:avLst/>
        </a:prstGeom>
        <a:solidFill>
          <a:schemeClr val="accent2">
            <a:hueOff val="143913"/>
            <a:satOff val="-991"/>
            <a:lumOff val="463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Team worker (TW)</a:t>
          </a:r>
          <a:endParaRPr lang="en-US" sz="2000" kern="1200"/>
        </a:p>
      </dsp:txBody>
      <dsp:txXfrm>
        <a:off x="23417" y="606522"/>
        <a:ext cx="6130682" cy="432866"/>
      </dsp:txXfrm>
    </dsp:sp>
    <dsp:sp modelId="{1E236BEB-D803-47F6-B9A8-C4B43629E163}">
      <dsp:nvSpPr>
        <dsp:cNvPr id="0" name=""/>
        <dsp:cNvSpPr/>
      </dsp:nvSpPr>
      <dsp:spPr>
        <a:xfrm>
          <a:off x="0" y="1120405"/>
          <a:ext cx="6177516" cy="479700"/>
        </a:xfrm>
        <a:prstGeom prst="roundRect">
          <a:avLst/>
        </a:prstGeom>
        <a:solidFill>
          <a:schemeClr val="accent2">
            <a:hueOff val="287826"/>
            <a:satOff val="-1981"/>
            <a:lumOff val="92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Shaper(SH)</a:t>
          </a:r>
          <a:endParaRPr lang="en-US" sz="2000" kern="1200"/>
        </a:p>
      </dsp:txBody>
      <dsp:txXfrm>
        <a:off x="23417" y="1143822"/>
        <a:ext cx="6130682" cy="432866"/>
      </dsp:txXfrm>
    </dsp:sp>
    <dsp:sp modelId="{D4E673CC-14B2-4631-A50B-E0F87E1073B8}">
      <dsp:nvSpPr>
        <dsp:cNvPr id="0" name=""/>
        <dsp:cNvSpPr/>
      </dsp:nvSpPr>
      <dsp:spPr>
        <a:xfrm>
          <a:off x="0" y="1657705"/>
          <a:ext cx="6177516" cy="479700"/>
        </a:xfrm>
        <a:prstGeom prst="roundRect">
          <a:avLst/>
        </a:prstGeom>
        <a:solidFill>
          <a:schemeClr val="accent2">
            <a:hueOff val="431739"/>
            <a:satOff val="-2972"/>
            <a:lumOff val="1389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Implementer (IMP)</a:t>
          </a:r>
          <a:endParaRPr lang="en-US" sz="2000" kern="1200"/>
        </a:p>
      </dsp:txBody>
      <dsp:txXfrm>
        <a:off x="23417" y="1681122"/>
        <a:ext cx="6130682" cy="432866"/>
      </dsp:txXfrm>
    </dsp:sp>
    <dsp:sp modelId="{D5CA4003-6F7D-433E-90D9-6BF0135D8EB4}">
      <dsp:nvSpPr>
        <dsp:cNvPr id="0" name=""/>
        <dsp:cNvSpPr/>
      </dsp:nvSpPr>
      <dsp:spPr>
        <a:xfrm>
          <a:off x="0" y="2195005"/>
          <a:ext cx="6177516" cy="479700"/>
        </a:xfrm>
        <a:prstGeom prst="roundRect">
          <a:avLst/>
        </a:prstGeom>
        <a:solidFill>
          <a:schemeClr val="accent2">
            <a:hueOff val="575652"/>
            <a:satOff val="-3962"/>
            <a:lumOff val="185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Completer -finisher (CF)</a:t>
          </a:r>
          <a:endParaRPr lang="en-US" sz="2000" kern="1200"/>
        </a:p>
      </dsp:txBody>
      <dsp:txXfrm>
        <a:off x="23417" y="2218422"/>
        <a:ext cx="6130682" cy="432866"/>
      </dsp:txXfrm>
    </dsp:sp>
    <dsp:sp modelId="{A877FA5C-5723-4013-95D1-AEF1BD13D734}">
      <dsp:nvSpPr>
        <dsp:cNvPr id="0" name=""/>
        <dsp:cNvSpPr/>
      </dsp:nvSpPr>
      <dsp:spPr>
        <a:xfrm>
          <a:off x="0" y="2732305"/>
          <a:ext cx="6177516" cy="479700"/>
        </a:xfrm>
        <a:prstGeom prst="roundRect">
          <a:avLst/>
        </a:prstGeom>
        <a:solidFill>
          <a:schemeClr val="accent2">
            <a:hueOff val="719564"/>
            <a:satOff val="-4953"/>
            <a:lumOff val="231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Resource investigator (RI)</a:t>
          </a:r>
          <a:endParaRPr lang="en-US" sz="2000" kern="1200"/>
        </a:p>
      </dsp:txBody>
      <dsp:txXfrm>
        <a:off x="23417" y="2755722"/>
        <a:ext cx="6130682" cy="432866"/>
      </dsp:txXfrm>
    </dsp:sp>
    <dsp:sp modelId="{ED592845-5761-4AF7-8062-E4E320157D6F}">
      <dsp:nvSpPr>
        <dsp:cNvPr id="0" name=""/>
        <dsp:cNvSpPr/>
      </dsp:nvSpPr>
      <dsp:spPr>
        <a:xfrm>
          <a:off x="0" y="3269605"/>
          <a:ext cx="6177516" cy="479700"/>
        </a:xfrm>
        <a:prstGeom prst="roundRect">
          <a:avLst/>
        </a:prstGeom>
        <a:solidFill>
          <a:schemeClr val="accent2">
            <a:hueOff val="863477"/>
            <a:satOff val="-5943"/>
            <a:lumOff val="277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Plant  (PL)</a:t>
          </a:r>
          <a:endParaRPr lang="en-US" sz="2000" kern="1200"/>
        </a:p>
      </dsp:txBody>
      <dsp:txXfrm>
        <a:off x="23417" y="3293022"/>
        <a:ext cx="6130682" cy="432866"/>
      </dsp:txXfrm>
    </dsp:sp>
    <dsp:sp modelId="{724995E2-D6A8-4814-9729-5CFC77C6F982}">
      <dsp:nvSpPr>
        <dsp:cNvPr id="0" name=""/>
        <dsp:cNvSpPr/>
      </dsp:nvSpPr>
      <dsp:spPr>
        <a:xfrm>
          <a:off x="0" y="3806905"/>
          <a:ext cx="6177516" cy="479700"/>
        </a:xfrm>
        <a:prstGeom prst="roundRect">
          <a:avLst/>
        </a:prstGeom>
        <a:solidFill>
          <a:schemeClr val="accent2">
            <a:hueOff val="1007390"/>
            <a:satOff val="-6934"/>
            <a:lumOff val="3242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Monitor -evaluator (ME)</a:t>
          </a:r>
          <a:endParaRPr lang="en-US" sz="2000" kern="1200"/>
        </a:p>
      </dsp:txBody>
      <dsp:txXfrm>
        <a:off x="23417" y="3830322"/>
        <a:ext cx="6130682" cy="432866"/>
      </dsp:txXfrm>
    </dsp:sp>
    <dsp:sp modelId="{FB5E1115-0F00-4C5E-B9CC-0E52AE87CD42}">
      <dsp:nvSpPr>
        <dsp:cNvPr id="0" name=""/>
        <dsp:cNvSpPr/>
      </dsp:nvSpPr>
      <dsp:spPr>
        <a:xfrm>
          <a:off x="0" y="4344205"/>
          <a:ext cx="6177516" cy="479700"/>
        </a:xfrm>
        <a:prstGeom prst="roundRect">
          <a:avLst/>
        </a:prstGeom>
        <a:solidFill>
          <a:schemeClr val="accent2">
            <a:hueOff val="1151303"/>
            <a:satOff val="-7924"/>
            <a:lumOff val="3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Specialist (SP)</a:t>
          </a:r>
          <a:endParaRPr lang="en-US" sz="2000" kern="1200"/>
        </a:p>
      </dsp:txBody>
      <dsp:txXfrm>
        <a:off x="23417" y="4367622"/>
        <a:ext cx="6130682" cy="43286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BEF6DA-BA3C-48F6-B8F1-BE89DCC4FF55}">
      <dsp:nvSpPr>
        <dsp:cNvPr id="0" name=""/>
        <dsp:cNvSpPr/>
      </dsp:nvSpPr>
      <dsp:spPr>
        <a:xfrm>
          <a:off x="0" y="51016"/>
          <a:ext cx="5327373" cy="8035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 dirty="0"/>
            <a:t>NORMING</a:t>
          </a:r>
          <a:endParaRPr lang="en-US" sz="3000" kern="1200" dirty="0"/>
        </a:p>
      </dsp:txBody>
      <dsp:txXfrm>
        <a:off x="39227" y="90243"/>
        <a:ext cx="5248919" cy="725116"/>
      </dsp:txXfrm>
    </dsp:sp>
    <dsp:sp modelId="{FE9F97C2-CC32-4409-B3C6-8D4BE4DEB665}">
      <dsp:nvSpPr>
        <dsp:cNvPr id="0" name=""/>
        <dsp:cNvSpPr/>
      </dsp:nvSpPr>
      <dsp:spPr>
        <a:xfrm>
          <a:off x="0" y="949627"/>
          <a:ext cx="5327373" cy="803570"/>
        </a:xfrm>
        <a:prstGeom prst="roundRect">
          <a:avLst/>
        </a:prstGeom>
        <a:gradFill rotWithShape="1">
          <a:gsLst>
            <a:gs pos="0">
              <a:schemeClr val="accent4">
                <a:lumMod val="110000"/>
                <a:satMod val="105000"/>
                <a:tint val="67000"/>
              </a:schemeClr>
            </a:gs>
            <a:gs pos="50000">
              <a:schemeClr val="accent4">
                <a:lumMod val="105000"/>
                <a:satMod val="103000"/>
                <a:tint val="73000"/>
              </a:schemeClr>
            </a:gs>
            <a:gs pos="100000">
              <a:schemeClr val="accent4"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/>
          </a:solidFill>
          <a:prstDash val="solid"/>
          <a:miter lim="800000"/>
        </a:ln>
        <a:effectLst/>
      </dsp:spPr>
      <dsp:style>
        <a:lnRef idx="1">
          <a:schemeClr val="accent4"/>
        </a:lnRef>
        <a:fillRef idx="2">
          <a:schemeClr val="accent4"/>
        </a:fillRef>
        <a:effectRef idx="1">
          <a:schemeClr val="accent4"/>
        </a:effectRef>
        <a:fontRef idx="minor">
          <a:schemeClr val="dk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1" kern="1200"/>
            <a:t>STORMING</a:t>
          </a:r>
          <a:endParaRPr lang="en-US" sz="3300" kern="1200"/>
        </a:p>
      </dsp:txBody>
      <dsp:txXfrm>
        <a:off x="39227" y="988854"/>
        <a:ext cx="5248919" cy="725116"/>
      </dsp:txXfrm>
    </dsp:sp>
    <dsp:sp modelId="{B74E1EE2-E6EF-4A55-8066-D95900BD2AAA}">
      <dsp:nvSpPr>
        <dsp:cNvPr id="0" name=""/>
        <dsp:cNvSpPr/>
      </dsp:nvSpPr>
      <dsp:spPr>
        <a:xfrm>
          <a:off x="0" y="1848238"/>
          <a:ext cx="5327373" cy="803570"/>
        </a:xfrm>
        <a:prstGeom prst="roundRect">
          <a:avLst/>
        </a:prstGeom>
        <a:gradFill rotWithShape="1">
          <a:gsLst>
            <a:gs pos="0">
              <a:schemeClr val="accent6">
                <a:lumMod val="110000"/>
                <a:satMod val="105000"/>
                <a:tint val="67000"/>
              </a:schemeClr>
            </a:gs>
            <a:gs pos="50000">
              <a:schemeClr val="accent6">
                <a:lumMod val="105000"/>
                <a:satMod val="103000"/>
                <a:tint val="73000"/>
              </a:schemeClr>
            </a:gs>
            <a:gs pos="100000">
              <a:schemeClr val="accent6"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6"/>
          </a:solidFill>
          <a:prstDash val="solid"/>
          <a:miter lim="800000"/>
        </a:ln>
        <a:effectLst/>
      </dsp:spPr>
      <dsp:style>
        <a:lnRef idx="1">
          <a:schemeClr val="accent6"/>
        </a:lnRef>
        <a:fillRef idx="2">
          <a:schemeClr val="accent6"/>
        </a:fillRef>
        <a:effectRef idx="1">
          <a:schemeClr val="accent6"/>
        </a:effectRef>
        <a:fontRef idx="minor">
          <a:schemeClr val="dk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1" kern="1200" dirty="0"/>
            <a:t>PREFORMING</a:t>
          </a:r>
          <a:endParaRPr lang="en-US" sz="3300" kern="1200" dirty="0"/>
        </a:p>
      </dsp:txBody>
      <dsp:txXfrm>
        <a:off x="39227" y="1887465"/>
        <a:ext cx="5248919" cy="725116"/>
      </dsp:txXfrm>
    </dsp:sp>
    <dsp:sp modelId="{06FA93E7-6E4E-42B6-9180-EFAE1F0A4750}">
      <dsp:nvSpPr>
        <dsp:cNvPr id="0" name=""/>
        <dsp:cNvSpPr/>
      </dsp:nvSpPr>
      <dsp:spPr>
        <a:xfrm>
          <a:off x="0" y="2746848"/>
          <a:ext cx="5327373" cy="803570"/>
        </a:xfrm>
        <a:prstGeom prst="roundRect">
          <a:avLst/>
        </a:prstGeom>
        <a:gradFill rotWithShape="1">
          <a:gsLst>
            <a:gs pos="0">
              <a:schemeClr val="accent5">
                <a:lumMod val="110000"/>
                <a:satMod val="105000"/>
                <a:tint val="6700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/>
          </a:solidFill>
          <a:prstDash val="solid"/>
          <a:miter lim="800000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1" kern="1200"/>
            <a:t>FORMING</a:t>
          </a:r>
          <a:endParaRPr lang="en-US" sz="3300" kern="1200"/>
        </a:p>
      </dsp:txBody>
      <dsp:txXfrm>
        <a:off x="39227" y="2786075"/>
        <a:ext cx="5248919" cy="72511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57442D-D3C0-414E-991B-B69B45954427}">
      <dsp:nvSpPr>
        <dsp:cNvPr id="0" name=""/>
        <dsp:cNvSpPr/>
      </dsp:nvSpPr>
      <dsp:spPr>
        <a:xfrm>
          <a:off x="0" y="1095411"/>
          <a:ext cx="3360821" cy="20164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Building effective teamwork require collective efforts of all the stake holders </a:t>
          </a:r>
          <a:endParaRPr lang="en-US" sz="2600" kern="1200" dirty="0"/>
        </a:p>
      </dsp:txBody>
      <dsp:txXfrm>
        <a:off x="0" y="1095411"/>
        <a:ext cx="3360821" cy="2016493"/>
      </dsp:txXfrm>
    </dsp:sp>
    <dsp:sp modelId="{CC047424-81B4-4846-966F-D638B3DA7EAA}">
      <dsp:nvSpPr>
        <dsp:cNvPr id="0" name=""/>
        <dsp:cNvSpPr/>
      </dsp:nvSpPr>
      <dsp:spPr>
        <a:xfrm>
          <a:off x="3696904" y="1095411"/>
          <a:ext cx="3360821" cy="20164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Teamwork must be guided by ethics, goals and objectives as well as nature of the business</a:t>
          </a:r>
          <a:endParaRPr lang="en-US" sz="2600" kern="1200" dirty="0"/>
        </a:p>
      </dsp:txBody>
      <dsp:txXfrm>
        <a:off x="3696904" y="1095411"/>
        <a:ext cx="3360821" cy="2016493"/>
      </dsp:txXfrm>
    </dsp:sp>
    <dsp:sp modelId="{40129034-6141-40FF-BE41-A3B9088BDD5D}">
      <dsp:nvSpPr>
        <dsp:cNvPr id="0" name=""/>
        <dsp:cNvSpPr/>
      </dsp:nvSpPr>
      <dsp:spPr>
        <a:xfrm>
          <a:off x="7393808" y="1095411"/>
          <a:ext cx="3360821" cy="20164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The  steps in making the right teamwork should be strictly adhered to</a:t>
          </a:r>
          <a:endParaRPr lang="en-US" sz="2600" kern="1200" dirty="0"/>
        </a:p>
      </dsp:txBody>
      <dsp:txXfrm>
        <a:off x="7393808" y="1095411"/>
        <a:ext cx="3360821" cy="201649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00223B-54B1-40DE-812D-A13377B50923}">
      <dsp:nvSpPr>
        <dsp:cNvPr id="0" name=""/>
        <dsp:cNvSpPr/>
      </dsp:nvSpPr>
      <dsp:spPr>
        <a:xfrm>
          <a:off x="1448029" y="725"/>
          <a:ext cx="5792116" cy="94319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383" tIns="239572" rIns="112383" bIns="239572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Set SMART goals.</a:t>
          </a:r>
        </a:p>
      </dsp:txBody>
      <dsp:txXfrm>
        <a:off x="1448029" y="725"/>
        <a:ext cx="5792116" cy="943198"/>
      </dsp:txXfrm>
    </dsp:sp>
    <dsp:sp modelId="{92DD9DE5-E30A-441C-A8A8-C289D13B3220}">
      <dsp:nvSpPr>
        <dsp:cNvPr id="0" name=""/>
        <dsp:cNvSpPr/>
      </dsp:nvSpPr>
      <dsp:spPr>
        <a:xfrm>
          <a:off x="0" y="725"/>
          <a:ext cx="1448029" cy="94319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625" tIns="93167" rIns="76625" bIns="9316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Set</a:t>
          </a:r>
        </a:p>
      </dsp:txBody>
      <dsp:txXfrm>
        <a:off x="0" y="725"/>
        <a:ext cx="1448029" cy="943198"/>
      </dsp:txXfrm>
    </dsp:sp>
    <dsp:sp modelId="{836ABBBA-6219-47DA-8EAD-B81CEBB907DE}">
      <dsp:nvSpPr>
        <dsp:cNvPr id="0" name=""/>
        <dsp:cNvSpPr/>
      </dsp:nvSpPr>
      <dsp:spPr>
        <a:xfrm>
          <a:off x="1448029" y="1000515"/>
          <a:ext cx="5792116" cy="943198"/>
        </a:xfrm>
        <a:prstGeom prst="rect">
          <a:avLst/>
        </a:prstGeom>
        <a:solidFill>
          <a:schemeClr val="accent2">
            <a:tint val="40000"/>
            <a:alpha val="90000"/>
            <a:hueOff val="244789"/>
            <a:satOff val="5741"/>
            <a:lumOff val="151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244789"/>
              <a:satOff val="5741"/>
              <a:lumOff val="15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383" tIns="239572" rIns="112383" bIns="239572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Perform well-defined roles.</a:t>
          </a:r>
        </a:p>
      </dsp:txBody>
      <dsp:txXfrm>
        <a:off x="1448029" y="1000515"/>
        <a:ext cx="5792116" cy="943198"/>
      </dsp:txXfrm>
    </dsp:sp>
    <dsp:sp modelId="{2CCC7E25-D789-4530-9D5F-5338857C26C2}">
      <dsp:nvSpPr>
        <dsp:cNvPr id="0" name=""/>
        <dsp:cNvSpPr/>
      </dsp:nvSpPr>
      <dsp:spPr>
        <a:xfrm>
          <a:off x="0" y="1000515"/>
          <a:ext cx="1448029" cy="943198"/>
        </a:xfrm>
        <a:prstGeom prst="rect">
          <a:avLst/>
        </a:prstGeom>
        <a:solidFill>
          <a:schemeClr val="accent2">
            <a:hueOff val="230261"/>
            <a:satOff val="-1585"/>
            <a:lumOff val="7412"/>
            <a:alphaOff val="0"/>
          </a:schemeClr>
        </a:solidFill>
        <a:ln w="12700" cap="flat" cmpd="sng" algn="ctr">
          <a:solidFill>
            <a:schemeClr val="accent2">
              <a:hueOff val="230261"/>
              <a:satOff val="-1585"/>
              <a:lumOff val="74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625" tIns="93167" rIns="76625" bIns="9316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Perform</a:t>
          </a:r>
        </a:p>
      </dsp:txBody>
      <dsp:txXfrm>
        <a:off x="0" y="1000515"/>
        <a:ext cx="1448029" cy="943198"/>
      </dsp:txXfrm>
    </dsp:sp>
    <dsp:sp modelId="{78E99C21-C127-47C1-BE10-7B365621BE18}">
      <dsp:nvSpPr>
        <dsp:cNvPr id="0" name=""/>
        <dsp:cNvSpPr/>
      </dsp:nvSpPr>
      <dsp:spPr>
        <a:xfrm>
          <a:off x="1448029" y="2000305"/>
          <a:ext cx="5792116" cy="943198"/>
        </a:xfrm>
        <a:prstGeom prst="rect">
          <a:avLst/>
        </a:prstGeom>
        <a:solidFill>
          <a:schemeClr val="accent2">
            <a:tint val="40000"/>
            <a:alpha val="90000"/>
            <a:hueOff val="489578"/>
            <a:satOff val="11481"/>
            <a:lumOff val="303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489578"/>
              <a:satOff val="11481"/>
              <a:lumOff val="30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383" tIns="239572" rIns="112383" bIns="239572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Experiment regularly.</a:t>
          </a:r>
        </a:p>
      </dsp:txBody>
      <dsp:txXfrm>
        <a:off x="1448029" y="2000305"/>
        <a:ext cx="5792116" cy="943198"/>
      </dsp:txXfrm>
    </dsp:sp>
    <dsp:sp modelId="{17219678-AA13-404F-A877-9447A33E7EFC}">
      <dsp:nvSpPr>
        <dsp:cNvPr id="0" name=""/>
        <dsp:cNvSpPr/>
      </dsp:nvSpPr>
      <dsp:spPr>
        <a:xfrm>
          <a:off x="0" y="2000305"/>
          <a:ext cx="1448029" cy="943198"/>
        </a:xfrm>
        <a:prstGeom prst="rect">
          <a:avLst/>
        </a:prstGeom>
        <a:solidFill>
          <a:schemeClr val="accent2">
            <a:hueOff val="460521"/>
            <a:satOff val="-3170"/>
            <a:lumOff val="14824"/>
            <a:alphaOff val="0"/>
          </a:schemeClr>
        </a:solidFill>
        <a:ln w="12700" cap="flat" cmpd="sng" algn="ctr">
          <a:solidFill>
            <a:schemeClr val="accent2">
              <a:hueOff val="460521"/>
              <a:satOff val="-3170"/>
              <a:lumOff val="1482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625" tIns="93167" rIns="76625" bIns="9316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Experiment</a:t>
          </a:r>
        </a:p>
      </dsp:txBody>
      <dsp:txXfrm>
        <a:off x="0" y="2000305"/>
        <a:ext cx="1448029" cy="943198"/>
      </dsp:txXfrm>
    </dsp:sp>
    <dsp:sp modelId="{F20D0B7D-9C58-4D70-A87D-BF1440255970}">
      <dsp:nvSpPr>
        <dsp:cNvPr id="0" name=""/>
        <dsp:cNvSpPr/>
      </dsp:nvSpPr>
      <dsp:spPr>
        <a:xfrm>
          <a:off x="1448029" y="3000095"/>
          <a:ext cx="5792116" cy="943198"/>
        </a:xfrm>
        <a:prstGeom prst="rect">
          <a:avLst/>
        </a:prstGeom>
        <a:solidFill>
          <a:schemeClr val="accent2">
            <a:tint val="40000"/>
            <a:alpha val="90000"/>
            <a:hueOff val="734367"/>
            <a:satOff val="17222"/>
            <a:lumOff val="455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734367"/>
              <a:satOff val="17222"/>
              <a:lumOff val="455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383" tIns="239572" rIns="112383" bIns="239572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Be accountable to the team.</a:t>
          </a:r>
        </a:p>
      </dsp:txBody>
      <dsp:txXfrm>
        <a:off x="1448029" y="3000095"/>
        <a:ext cx="5792116" cy="943198"/>
      </dsp:txXfrm>
    </dsp:sp>
    <dsp:sp modelId="{36E1D46C-B505-44FB-8EB0-FD96FF0D086F}">
      <dsp:nvSpPr>
        <dsp:cNvPr id="0" name=""/>
        <dsp:cNvSpPr/>
      </dsp:nvSpPr>
      <dsp:spPr>
        <a:xfrm>
          <a:off x="0" y="3000095"/>
          <a:ext cx="1448029" cy="943198"/>
        </a:xfrm>
        <a:prstGeom prst="rect">
          <a:avLst/>
        </a:prstGeom>
        <a:solidFill>
          <a:schemeClr val="accent2">
            <a:hueOff val="690782"/>
            <a:satOff val="-4754"/>
            <a:lumOff val="22235"/>
            <a:alphaOff val="0"/>
          </a:schemeClr>
        </a:solidFill>
        <a:ln w="12700" cap="flat" cmpd="sng" algn="ctr">
          <a:solidFill>
            <a:schemeClr val="accent2">
              <a:hueOff val="690782"/>
              <a:satOff val="-4754"/>
              <a:lumOff val="2223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625" tIns="93167" rIns="76625" bIns="9316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Be</a:t>
          </a:r>
        </a:p>
      </dsp:txBody>
      <dsp:txXfrm>
        <a:off x="0" y="3000095"/>
        <a:ext cx="1448029" cy="943198"/>
      </dsp:txXfrm>
    </dsp:sp>
    <dsp:sp modelId="{8A557475-AC67-46B9-B05F-2D99987E0AE8}">
      <dsp:nvSpPr>
        <dsp:cNvPr id="0" name=""/>
        <dsp:cNvSpPr/>
      </dsp:nvSpPr>
      <dsp:spPr>
        <a:xfrm>
          <a:off x="1448029" y="3999886"/>
          <a:ext cx="5792116" cy="943198"/>
        </a:xfrm>
        <a:prstGeom prst="rect">
          <a:avLst/>
        </a:prstGeom>
        <a:solidFill>
          <a:schemeClr val="accent2">
            <a:tint val="40000"/>
            <a:alpha val="90000"/>
            <a:hueOff val="979156"/>
            <a:satOff val="22962"/>
            <a:lumOff val="607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979156"/>
              <a:satOff val="22962"/>
              <a:lumOff val="60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383" tIns="239572" rIns="112383" bIns="239572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Communicate effectively.</a:t>
          </a:r>
        </a:p>
      </dsp:txBody>
      <dsp:txXfrm>
        <a:off x="1448029" y="3999886"/>
        <a:ext cx="5792116" cy="943198"/>
      </dsp:txXfrm>
    </dsp:sp>
    <dsp:sp modelId="{DBE03EA2-04F9-4A53-A1C7-99B5B661B5E5}">
      <dsp:nvSpPr>
        <dsp:cNvPr id="0" name=""/>
        <dsp:cNvSpPr/>
      </dsp:nvSpPr>
      <dsp:spPr>
        <a:xfrm>
          <a:off x="0" y="3999886"/>
          <a:ext cx="1448029" cy="943198"/>
        </a:xfrm>
        <a:prstGeom prst="rect">
          <a:avLst/>
        </a:prstGeom>
        <a:solidFill>
          <a:schemeClr val="accent2">
            <a:hueOff val="921042"/>
            <a:satOff val="-6339"/>
            <a:lumOff val="29647"/>
            <a:alphaOff val="0"/>
          </a:schemeClr>
        </a:solidFill>
        <a:ln w="12700" cap="flat" cmpd="sng" algn="ctr">
          <a:solidFill>
            <a:schemeClr val="accent2">
              <a:hueOff val="921042"/>
              <a:satOff val="-6339"/>
              <a:lumOff val="2964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625" tIns="93167" rIns="76625" bIns="9316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Communicate</a:t>
          </a:r>
        </a:p>
      </dsp:txBody>
      <dsp:txXfrm>
        <a:off x="0" y="3999886"/>
        <a:ext cx="1448029" cy="943198"/>
      </dsp:txXfrm>
    </dsp:sp>
    <dsp:sp modelId="{9F539234-A3F9-489F-9CDE-092063463FE0}">
      <dsp:nvSpPr>
        <dsp:cNvPr id="0" name=""/>
        <dsp:cNvSpPr/>
      </dsp:nvSpPr>
      <dsp:spPr>
        <a:xfrm>
          <a:off x="1448029" y="4999676"/>
          <a:ext cx="5792116" cy="943198"/>
        </a:xfrm>
        <a:prstGeom prst="rect">
          <a:avLst/>
        </a:prstGeom>
        <a:solidFill>
          <a:schemeClr val="accent2">
            <a:tint val="40000"/>
            <a:alpha val="90000"/>
            <a:hueOff val="1223945"/>
            <a:satOff val="28703"/>
            <a:lumOff val="759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223945"/>
              <a:satOff val="28703"/>
              <a:lumOff val="75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383" tIns="239572" rIns="112383" bIns="239572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Welcome strong leadership.</a:t>
          </a:r>
        </a:p>
      </dsp:txBody>
      <dsp:txXfrm>
        <a:off x="1448029" y="4999676"/>
        <a:ext cx="5792116" cy="943198"/>
      </dsp:txXfrm>
    </dsp:sp>
    <dsp:sp modelId="{3BB8990A-BFB4-4E07-8F8E-4D73CCC3F0E6}">
      <dsp:nvSpPr>
        <dsp:cNvPr id="0" name=""/>
        <dsp:cNvSpPr/>
      </dsp:nvSpPr>
      <dsp:spPr>
        <a:xfrm>
          <a:off x="0" y="4999676"/>
          <a:ext cx="1448029" cy="943198"/>
        </a:xfrm>
        <a:prstGeom prst="rect">
          <a:avLst/>
        </a:prstGeom>
        <a:solidFill>
          <a:schemeClr val="accent2">
            <a:hueOff val="1151303"/>
            <a:satOff val="-7924"/>
            <a:lumOff val="37059"/>
            <a:alphaOff val="0"/>
          </a:schemeClr>
        </a:solidFill>
        <a:ln w="12700" cap="flat" cmpd="sng" algn="ctr">
          <a:solidFill>
            <a:schemeClr val="accent2">
              <a:hueOff val="1151303"/>
              <a:satOff val="-7924"/>
              <a:lumOff val="370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625" tIns="93167" rIns="76625" bIns="9316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Welcome</a:t>
          </a:r>
        </a:p>
      </dsp:txBody>
      <dsp:txXfrm>
        <a:off x="0" y="4999676"/>
        <a:ext cx="1448029" cy="94319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4BF7AB-B5ED-4410-93B2-EB377B2D3F53}">
      <dsp:nvSpPr>
        <dsp:cNvPr id="0" name=""/>
        <dsp:cNvSpPr/>
      </dsp:nvSpPr>
      <dsp:spPr>
        <a:xfrm>
          <a:off x="-581571" y="9113"/>
          <a:ext cx="11033029" cy="67431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AF810B-6574-4AE5-A30C-B8A7CDA1F539}">
      <dsp:nvSpPr>
        <dsp:cNvPr id="0" name=""/>
        <dsp:cNvSpPr/>
      </dsp:nvSpPr>
      <dsp:spPr>
        <a:xfrm>
          <a:off x="-377589" y="160834"/>
          <a:ext cx="370874" cy="37087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0C0A24-5611-4E52-9EFB-85336B7A498A}">
      <dsp:nvSpPr>
        <dsp:cNvPr id="0" name=""/>
        <dsp:cNvSpPr/>
      </dsp:nvSpPr>
      <dsp:spPr>
        <a:xfrm>
          <a:off x="197265" y="9113"/>
          <a:ext cx="10252668" cy="674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365" tIns="71365" rIns="71365" bIns="7136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/>
            <a:t>S</a:t>
          </a:r>
          <a:r>
            <a:rPr lang="en-GB" sz="1900" b="0" i="0" kern="1200"/>
            <a:t>pecific </a:t>
          </a:r>
          <a:endParaRPr lang="en-US" sz="1900" kern="1200"/>
        </a:p>
      </dsp:txBody>
      <dsp:txXfrm>
        <a:off x="197265" y="9113"/>
        <a:ext cx="10252668" cy="674317"/>
      </dsp:txXfrm>
    </dsp:sp>
    <dsp:sp modelId="{8D6BBB8C-897D-491D-B5EE-45ECE513D834}">
      <dsp:nvSpPr>
        <dsp:cNvPr id="0" name=""/>
        <dsp:cNvSpPr/>
      </dsp:nvSpPr>
      <dsp:spPr>
        <a:xfrm>
          <a:off x="-581571" y="852010"/>
          <a:ext cx="11033029" cy="674317"/>
        </a:xfrm>
        <a:prstGeom prst="roundRect">
          <a:avLst>
            <a:gd name="adj" fmla="val 10000"/>
          </a:avLst>
        </a:prstGeom>
        <a:solidFill>
          <a:schemeClr val="accent2">
            <a:hueOff val="287826"/>
            <a:satOff val="-1981"/>
            <a:lumOff val="92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BD112C-4915-4732-8616-D04D4035A7BF}">
      <dsp:nvSpPr>
        <dsp:cNvPr id="0" name=""/>
        <dsp:cNvSpPr/>
      </dsp:nvSpPr>
      <dsp:spPr>
        <a:xfrm>
          <a:off x="-377589" y="1003731"/>
          <a:ext cx="370874" cy="37087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55DABB-5E83-4EAA-9D2A-5C37F17635F5}">
      <dsp:nvSpPr>
        <dsp:cNvPr id="0" name=""/>
        <dsp:cNvSpPr/>
      </dsp:nvSpPr>
      <dsp:spPr>
        <a:xfrm>
          <a:off x="197265" y="852010"/>
          <a:ext cx="10252668" cy="674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365" tIns="71365" rIns="71365" bIns="7136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/>
            <a:t>M</a:t>
          </a:r>
          <a:r>
            <a:rPr lang="en-GB" sz="1900" b="0" i="0" kern="1200"/>
            <a:t>easurable</a:t>
          </a:r>
          <a:endParaRPr lang="en-US" sz="1900" kern="1200"/>
        </a:p>
      </dsp:txBody>
      <dsp:txXfrm>
        <a:off x="197265" y="852010"/>
        <a:ext cx="10252668" cy="674317"/>
      </dsp:txXfrm>
    </dsp:sp>
    <dsp:sp modelId="{2C605D9A-631A-4FAE-ABD1-C9C33F70645A}">
      <dsp:nvSpPr>
        <dsp:cNvPr id="0" name=""/>
        <dsp:cNvSpPr/>
      </dsp:nvSpPr>
      <dsp:spPr>
        <a:xfrm>
          <a:off x="-581571" y="1694907"/>
          <a:ext cx="11033029" cy="674317"/>
        </a:xfrm>
        <a:prstGeom prst="roundRect">
          <a:avLst>
            <a:gd name="adj" fmla="val 10000"/>
          </a:avLst>
        </a:prstGeom>
        <a:solidFill>
          <a:schemeClr val="accent2">
            <a:hueOff val="575652"/>
            <a:satOff val="-3962"/>
            <a:lumOff val="1853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B1C4B1-24E0-417D-B759-48CA90DADAEB}">
      <dsp:nvSpPr>
        <dsp:cNvPr id="0" name=""/>
        <dsp:cNvSpPr/>
      </dsp:nvSpPr>
      <dsp:spPr>
        <a:xfrm>
          <a:off x="-377589" y="1846629"/>
          <a:ext cx="370874" cy="37087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7662B4-BE09-4FF5-845B-73CD16A6BB20}">
      <dsp:nvSpPr>
        <dsp:cNvPr id="0" name=""/>
        <dsp:cNvSpPr/>
      </dsp:nvSpPr>
      <dsp:spPr>
        <a:xfrm>
          <a:off x="197265" y="1694907"/>
          <a:ext cx="10252668" cy="674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365" tIns="71365" rIns="71365" bIns="7136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/>
            <a:t>A</a:t>
          </a:r>
          <a:r>
            <a:rPr lang="en-GB" sz="1900" b="0" i="0" kern="1200"/>
            <a:t>chievable</a:t>
          </a:r>
          <a:endParaRPr lang="en-US" sz="1900" kern="1200"/>
        </a:p>
      </dsp:txBody>
      <dsp:txXfrm>
        <a:off x="197265" y="1694907"/>
        <a:ext cx="10252668" cy="674317"/>
      </dsp:txXfrm>
    </dsp:sp>
    <dsp:sp modelId="{254FF656-AD27-4FB1-A9DB-FC57D037F2B6}">
      <dsp:nvSpPr>
        <dsp:cNvPr id="0" name=""/>
        <dsp:cNvSpPr/>
      </dsp:nvSpPr>
      <dsp:spPr>
        <a:xfrm>
          <a:off x="-581571" y="2537804"/>
          <a:ext cx="11033029" cy="674317"/>
        </a:xfrm>
        <a:prstGeom prst="roundRect">
          <a:avLst>
            <a:gd name="adj" fmla="val 10000"/>
          </a:avLst>
        </a:prstGeom>
        <a:solidFill>
          <a:schemeClr val="accent2">
            <a:hueOff val="863477"/>
            <a:satOff val="-5943"/>
            <a:lumOff val="2779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73F321-8500-468E-9CB4-C0387E4507D5}">
      <dsp:nvSpPr>
        <dsp:cNvPr id="0" name=""/>
        <dsp:cNvSpPr/>
      </dsp:nvSpPr>
      <dsp:spPr>
        <a:xfrm>
          <a:off x="-377589" y="2689526"/>
          <a:ext cx="370874" cy="37087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9F122F-6293-44A8-A3C0-B525E3531850}">
      <dsp:nvSpPr>
        <dsp:cNvPr id="0" name=""/>
        <dsp:cNvSpPr/>
      </dsp:nvSpPr>
      <dsp:spPr>
        <a:xfrm>
          <a:off x="197265" y="2537804"/>
          <a:ext cx="10252668" cy="674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365" tIns="71365" rIns="71365" bIns="7136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/>
            <a:t>R</a:t>
          </a:r>
          <a:r>
            <a:rPr lang="en-GB" sz="1900" b="0" i="0" kern="1200"/>
            <a:t>elevant</a:t>
          </a:r>
          <a:endParaRPr lang="en-US" sz="1900" kern="1200"/>
        </a:p>
      </dsp:txBody>
      <dsp:txXfrm>
        <a:off x="197265" y="2537804"/>
        <a:ext cx="10252668" cy="674317"/>
      </dsp:txXfrm>
    </dsp:sp>
    <dsp:sp modelId="{57E21904-B25B-4606-8986-FF2516987853}">
      <dsp:nvSpPr>
        <dsp:cNvPr id="0" name=""/>
        <dsp:cNvSpPr/>
      </dsp:nvSpPr>
      <dsp:spPr>
        <a:xfrm>
          <a:off x="-581571" y="3389811"/>
          <a:ext cx="11033029" cy="674317"/>
        </a:xfrm>
        <a:prstGeom prst="roundRect">
          <a:avLst>
            <a:gd name="adj" fmla="val 10000"/>
          </a:avLst>
        </a:prstGeom>
        <a:solidFill>
          <a:schemeClr val="accent2">
            <a:hueOff val="1151303"/>
            <a:satOff val="-7924"/>
            <a:lumOff val="3705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F5D619-3B70-469A-9387-178CB4836AAA}">
      <dsp:nvSpPr>
        <dsp:cNvPr id="0" name=""/>
        <dsp:cNvSpPr/>
      </dsp:nvSpPr>
      <dsp:spPr>
        <a:xfrm>
          <a:off x="-377589" y="3532423"/>
          <a:ext cx="370874" cy="37087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4D8CEF-B301-4DF2-BAD4-765F8AD10384}">
      <dsp:nvSpPr>
        <dsp:cNvPr id="0" name=""/>
        <dsp:cNvSpPr/>
      </dsp:nvSpPr>
      <dsp:spPr>
        <a:xfrm>
          <a:off x="197265" y="3380701"/>
          <a:ext cx="4964863" cy="674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365" tIns="71365" rIns="71365" bIns="7136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/>
            <a:t>T</a:t>
          </a:r>
          <a:r>
            <a:rPr lang="en-GB" sz="1900" b="0" i="0" kern="1200"/>
            <a:t>ime-based</a:t>
          </a:r>
          <a:endParaRPr lang="en-US" sz="1900" kern="1200" dirty="0"/>
        </a:p>
      </dsp:txBody>
      <dsp:txXfrm>
        <a:off x="197265" y="3380701"/>
        <a:ext cx="4964863" cy="674317"/>
      </dsp:txXfrm>
    </dsp:sp>
    <dsp:sp modelId="{6E8CEB40-9220-49D4-827A-4E4D44B01BC6}">
      <dsp:nvSpPr>
        <dsp:cNvPr id="0" name=""/>
        <dsp:cNvSpPr/>
      </dsp:nvSpPr>
      <dsp:spPr>
        <a:xfrm>
          <a:off x="2197811" y="3551543"/>
          <a:ext cx="7617136" cy="5125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282" tIns="62282" rIns="62282" bIns="6228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</dsp:txBody>
      <dsp:txXfrm>
        <a:off x="2197811" y="3551543"/>
        <a:ext cx="7617136" cy="51258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F90E92-0E96-4BCB-B56E-3652977911AA}">
      <dsp:nvSpPr>
        <dsp:cNvPr id="0" name=""/>
        <dsp:cNvSpPr/>
      </dsp:nvSpPr>
      <dsp:spPr>
        <a:xfrm>
          <a:off x="1380310" y="195846"/>
          <a:ext cx="868140" cy="86814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55779D-4374-4CB2-805A-ECC65CE3E291}">
      <dsp:nvSpPr>
        <dsp:cNvPr id="0" name=""/>
        <dsp:cNvSpPr/>
      </dsp:nvSpPr>
      <dsp:spPr>
        <a:xfrm>
          <a:off x="1581277" y="366413"/>
          <a:ext cx="503521" cy="5035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D7C77E-C5C8-40B1-8A3B-A3A242F7DA99}">
      <dsp:nvSpPr>
        <dsp:cNvPr id="0" name=""/>
        <dsp:cNvSpPr/>
      </dsp:nvSpPr>
      <dsp:spPr>
        <a:xfrm>
          <a:off x="2471803" y="391785"/>
          <a:ext cx="2046330" cy="868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Leadership must be strong so that teams can achieve their goals and work together without problems.</a:t>
          </a:r>
        </a:p>
      </dsp:txBody>
      <dsp:txXfrm>
        <a:off x="2471803" y="391785"/>
        <a:ext cx="2046330" cy="868140"/>
      </dsp:txXfrm>
    </dsp:sp>
    <dsp:sp modelId="{0A8519A0-E65E-4B2A-98AE-32D937A80D1E}">
      <dsp:nvSpPr>
        <dsp:cNvPr id="0" name=""/>
        <dsp:cNvSpPr/>
      </dsp:nvSpPr>
      <dsp:spPr>
        <a:xfrm>
          <a:off x="6815442" y="177181"/>
          <a:ext cx="868140" cy="86814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000EDF-2A29-414B-A92C-9E929DE6A86A}">
      <dsp:nvSpPr>
        <dsp:cNvPr id="0" name=""/>
        <dsp:cNvSpPr/>
      </dsp:nvSpPr>
      <dsp:spPr>
        <a:xfrm>
          <a:off x="6960436" y="385074"/>
          <a:ext cx="503521" cy="5035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A64ECC-FFB5-4722-90B6-4F7E506E6FD1}">
      <dsp:nvSpPr>
        <dsp:cNvPr id="0" name=""/>
        <dsp:cNvSpPr/>
      </dsp:nvSpPr>
      <dsp:spPr>
        <a:xfrm>
          <a:off x="7903631" y="514974"/>
          <a:ext cx="2046330" cy="868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In order to be a good leader, you need to be adaptable to the new, to motivate the team members to progress and to have good feedback.</a:t>
          </a:r>
        </a:p>
      </dsp:txBody>
      <dsp:txXfrm>
        <a:off x="7903631" y="514974"/>
        <a:ext cx="2046330" cy="8681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D4B068-5A6D-4A51-967B-A2DE1D277906}" type="datetimeFigureOut">
              <a:rPr lang="en-GB" smtClean="0"/>
              <a:t>17/12/2021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8641B4-253D-46D9-BC65-98FCCAE9A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130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gd5b15f0a3_5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" name="Google Shape;76;gd5b15f0a3_5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e965474a9_3_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e965474a9_3_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g1059fdca67d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7" name="Google Shape;127;g1059fdca67d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Friday, December 17,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2788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Friday, December 17,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9480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38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400" spc="7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Friday, December 17,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2255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5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Friday, December 17,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0758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Friday, December 17, 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50403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Friday, December 17, 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0506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Friday, December 17, 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71505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Friday, December 17,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4759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3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Friday, December 17,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0529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Friday, December 17,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363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38899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5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Friday, December 17,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79994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9"/>
          <p:cNvSpPr/>
          <p:nvPr/>
        </p:nvSpPr>
        <p:spPr>
          <a:xfrm>
            <a:off x="6096000" y="167"/>
            <a:ext cx="6096000" cy="68580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cxnSp>
        <p:nvCxnSpPr>
          <p:cNvPr id="50" name="Google Shape;50;p9"/>
          <p:cNvCxnSpPr/>
          <p:nvPr/>
        </p:nvCxnSpPr>
        <p:spPr>
          <a:xfrm>
            <a:off x="6706233" y="5994000"/>
            <a:ext cx="6244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51" name="Google Shape;51;p9"/>
          <p:cNvSpPr txBox="1">
            <a:spLocks noGrp="1"/>
          </p:cNvSpPr>
          <p:nvPr>
            <p:ph type="title"/>
          </p:nvPr>
        </p:nvSpPr>
        <p:spPr>
          <a:xfrm>
            <a:off x="354000" y="1863133"/>
            <a:ext cx="5393600" cy="175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480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4800">
                <a:solidFill>
                  <a:schemeClr val="dk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4800">
                <a:solidFill>
                  <a:schemeClr val="dk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4800">
                <a:solidFill>
                  <a:schemeClr val="dk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4800">
                <a:solidFill>
                  <a:schemeClr val="dk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4800">
                <a:solidFill>
                  <a:schemeClr val="dk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4800">
                <a:solidFill>
                  <a:schemeClr val="dk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4800">
                <a:solidFill>
                  <a:schemeClr val="dk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4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52" name="Google Shape;52;p9"/>
          <p:cNvSpPr txBox="1">
            <a:spLocks noGrp="1"/>
          </p:cNvSpPr>
          <p:nvPr>
            <p:ph type="subTitle" idx="1"/>
          </p:nvPr>
        </p:nvSpPr>
        <p:spPr>
          <a:xfrm>
            <a:off x="354000" y="3647161"/>
            <a:ext cx="5393600" cy="179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9pPr>
          </a:lstStyle>
          <a:p>
            <a:endParaRPr/>
          </a:p>
        </p:txBody>
      </p:sp>
      <p:sp>
        <p:nvSpPr>
          <p:cNvPr id="53" name="Google Shape;53;p9"/>
          <p:cNvSpPr txBox="1">
            <a:spLocks noGrp="1"/>
          </p:cNvSpPr>
          <p:nvPr>
            <p:ph type="body" idx="2"/>
          </p:nvPr>
        </p:nvSpPr>
        <p:spPr>
          <a:xfrm>
            <a:off x="6586000" y="965600"/>
            <a:ext cx="5116000" cy="492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609585" lvl="0" indent="-457189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1219170" lvl="1" indent="-423323" rtl="0">
              <a:spcBef>
                <a:spcPts val="2133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828754" lvl="2" indent="-423323" rtl="0">
              <a:spcBef>
                <a:spcPts val="2133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2438339" lvl="3" indent="-423323" rtl="0">
              <a:spcBef>
                <a:spcPts val="2133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3047924" lvl="4" indent="-423323" rtl="0">
              <a:spcBef>
                <a:spcPts val="2133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3657509" lvl="5" indent="-423323" rtl="0">
              <a:spcBef>
                <a:spcPts val="2133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4267093" lvl="6" indent="-423323" rtl="0">
              <a:spcBef>
                <a:spcPts val="2133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4876678" lvl="7" indent="-423323" rtl="0">
              <a:spcBef>
                <a:spcPts val="2133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5486263" lvl="8" indent="-423323" rtl="0">
              <a:spcBef>
                <a:spcPts val="2133"/>
              </a:spcBef>
              <a:spcAft>
                <a:spcPts val="2133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4" name="Google Shape;54;p9"/>
          <p:cNvSpPr txBox="1">
            <a:spLocks noGrp="1"/>
          </p:cNvSpPr>
          <p:nvPr>
            <p:ph type="sldNum" idx="12"/>
          </p:nvPr>
        </p:nvSpPr>
        <p:spPr>
          <a:xfrm>
            <a:off x="11330665" y="6251679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>
                <a:solidFill>
                  <a:schemeClr val="lt1"/>
                </a:solidFill>
              </a:defRPr>
            </a:lvl1pPr>
            <a:lvl2pPr lvl="1" rtl="0">
              <a:buNone/>
              <a:defRPr>
                <a:solidFill>
                  <a:schemeClr val="lt1"/>
                </a:solidFill>
              </a:defRPr>
            </a:lvl2pPr>
            <a:lvl3pPr lvl="2" rtl="0">
              <a:buNone/>
              <a:defRPr>
                <a:solidFill>
                  <a:schemeClr val="lt1"/>
                </a:solidFill>
              </a:defRPr>
            </a:lvl3pPr>
            <a:lvl4pPr lvl="3" rtl="0">
              <a:buNone/>
              <a:defRPr>
                <a:solidFill>
                  <a:schemeClr val="lt1"/>
                </a:solidFill>
              </a:defRPr>
            </a:lvl4pPr>
            <a:lvl5pPr lvl="4" rtl="0">
              <a:buNone/>
              <a:defRPr>
                <a:solidFill>
                  <a:schemeClr val="lt1"/>
                </a:solidFill>
              </a:defRPr>
            </a:lvl5pPr>
            <a:lvl6pPr lvl="5" rtl="0">
              <a:buNone/>
              <a:defRPr>
                <a:solidFill>
                  <a:schemeClr val="lt1"/>
                </a:solidFill>
              </a:defRPr>
            </a:lvl6pPr>
            <a:lvl7pPr lvl="6" rtl="0">
              <a:buNone/>
              <a:defRPr>
                <a:solidFill>
                  <a:schemeClr val="lt1"/>
                </a:solidFill>
              </a:defRPr>
            </a:lvl7pPr>
            <a:lvl8pPr lvl="7" rtl="0">
              <a:buNone/>
              <a:defRPr>
                <a:solidFill>
                  <a:schemeClr val="lt1"/>
                </a:solidFill>
              </a:defRPr>
            </a:lvl8pPr>
            <a:lvl9pPr lvl="8" rtl="0">
              <a:buNone/>
              <a:defRPr>
                <a:solidFill>
                  <a:schemeClr val="lt1"/>
                </a:solidFill>
              </a:defRPr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35645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Friday, December 17, 2021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595622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55" r:id="rId6"/>
    <p:sldLayoutId id="2147483751" r:id="rId7"/>
    <p:sldLayoutId id="2147483752" r:id="rId8"/>
    <p:sldLayoutId id="2147483753" r:id="rId9"/>
    <p:sldLayoutId id="2147483754" r:id="rId10"/>
    <p:sldLayoutId id="2147483756" r:id="rId11"/>
    <p:sldLayoutId id="2147483763" r:id="rId12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2.jpeg"/><Relationship Id="rId7" Type="http://schemas.openxmlformats.org/officeDocument/2006/relationships/diagramLayout" Target="../diagrams/layout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1.xml"/><Relationship Id="rId5" Type="http://schemas.openxmlformats.org/officeDocument/2006/relationships/image" Target="../media/image4.jpeg"/><Relationship Id="rId10" Type="http://schemas.microsoft.com/office/2007/relationships/diagramDrawing" Target="../diagrams/drawing1.xml"/><Relationship Id="rId4" Type="http://schemas.openxmlformats.org/officeDocument/2006/relationships/image" Target="../media/image3.jpeg"/><Relationship Id="rId9" Type="http://schemas.openxmlformats.org/officeDocument/2006/relationships/diagramColors" Target="../diagrams/colors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1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16.jpeg"/><Relationship Id="rId7" Type="http://schemas.openxmlformats.org/officeDocument/2006/relationships/diagramQuickStyle" Target="../diagrams/quickStyle3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image" Target="../media/image17.jpeg"/><Relationship Id="rId9" Type="http://schemas.microsoft.com/office/2007/relationships/diagramDrawing" Target="../diagrams/drawing3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8.pn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21.gif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5" name="Rectangle 144">
            <a:extLst>
              <a:ext uri="{FF2B5EF4-FFF2-40B4-BE49-F238E27FC236}">
                <a16:creationId xmlns:a16="http://schemas.microsoft.com/office/drawing/2014/main" id="{68A22513-307E-4203-BEFF-5BBBFAFDDE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B4211F11-4937-44F9-B733-211517A2D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9076" y="-431"/>
            <a:ext cx="11742924" cy="6858427"/>
          </a:xfrm>
          <a:prstGeom prst="rect">
            <a:avLst/>
          </a:prstGeom>
          <a:gradFill>
            <a:gsLst>
              <a:gs pos="2000">
                <a:schemeClr val="accent5">
                  <a:alpha val="17000"/>
                </a:schemeClr>
              </a:gs>
              <a:gs pos="100000">
                <a:schemeClr val="accent6">
                  <a:lumMod val="75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6CF7BA0D-619B-4BA4-AF41-9F99DE301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9076" y="-429"/>
            <a:ext cx="11742924" cy="6400800"/>
          </a:xfrm>
          <a:prstGeom prst="rect">
            <a:avLst/>
          </a:prstGeom>
          <a:gradFill>
            <a:gsLst>
              <a:gs pos="0">
                <a:schemeClr val="accent5">
                  <a:alpha val="76000"/>
                </a:schemeClr>
              </a:gs>
              <a:gs pos="100000">
                <a:schemeClr val="accent2">
                  <a:lumMod val="20000"/>
                  <a:lumOff val="80000"/>
                  <a:alpha val="1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F20A1EE3-9DEB-45B0-A9FA-080457925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-12648"/>
            <a:ext cx="11742924" cy="6870648"/>
          </a:xfrm>
          <a:prstGeom prst="rect">
            <a:avLst/>
          </a:prstGeom>
          <a:gradFill>
            <a:gsLst>
              <a:gs pos="37000">
                <a:schemeClr val="accent5">
                  <a:lumMod val="60000"/>
                  <a:lumOff val="40000"/>
                  <a:alpha val="25000"/>
                </a:schemeClr>
              </a:gs>
              <a:gs pos="100000">
                <a:schemeClr val="accent2">
                  <a:alpha val="74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C39513AF-ACB9-491F-AB2C-AA27171CB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8860813" cy="6857572"/>
          </a:xfrm>
          <a:prstGeom prst="rect">
            <a:avLst/>
          </a:prstGeom>
          <a:gradFill>
            <a:gsLst>
              <a:gs pos="6000">
                <a:schemeClr val="accent2">
                  <a:alpha val="88000"/>
                </a:schemeClr>
              </a:gs>
              <a:gs pos="100000">
                <a:schemeClr val="accent6">
                  <a:lumMod val="75000"/>
                  <a:alpha val="66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5" name="Freeform: Shape 154">
            <a:extLst>
              <a:ext uri="{FF2B5EF4-FFF2-40B4-BE49-F238E27FC236}">
                <a16:creationId xmlns:a16="http://schemas.microsoft.com/office/drawing/2014/main" id="{45F36B92-14BC-4E12-8F9A-737EFED6C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33214">
            <a:off x="5243949" y="-200984"/>
            <a:ext cx="6022658" cy="6022658"/>
          </a:xfrm>
          <a:custGeom>
            <a:avLst/>
            <a:gdLst>
              <a:gd name="connsiteX0" fmla="*/ 5757156 w 6022658"/>
              <a:gd name="connsiteY0" fmla="*/ 4243377 h 6022658"/>
              <a:gd name="connsiteX1" fmla="*/ 4298301 w 6022658"/>
              <a:gd name="connsiteY1" fmla="*/ 5730698 h 6022658"/>
              <a:gd name="connsiteX2" fmla="*/ 4183474 w 6022658"/>
              <a:gd name="connsiteY2" fmla="*/ 5786013 h 6022658"/>
              <a:gd name="connsiteX3" fmla="*/ 3011329 w 6022658"/>
              <a:gd name="connsiteY3" fmla="*/ 6022658 h 6022658"/>
              <a:gd name="connsiteX4" fmla="*/ 0 w 6022658"/>
              <a:gd name="connsiteY4" fmla="*/ 3011329 h 6022658"/>
              <a:gd name="connsiteX5" fmla="*/ 3011329 w 6022658"/>
              <a:gd name="connsiteY5" fmla="*/ 0 h 6022658"/>
              <a:gd name="connsiteX6" fmla="*/ 6022658 w 6022658"/>
              <a:gd name="connsiteY6" fmla="*/ 3011329 h 6022658"/>
              <a:gd name="connsiteX7" fmla="*/ 5786013 w 6022658"/>
              <a:gd name="connsiteY7" fmla="*/ 4183474 h 60226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22658" h="6022658">
                <a:moveTo>
                  <a:pt x="5757156" y="4243377"/>
                </a:moveTo>
                <a:lnTo>
                  <a:pt x="4298301" y="5730698"/>
                </a:lnTo>
                <a:lnTo>
                  <a:pt x="4183474" y="5786013"/>
                </a:lnTo>
                <a:cubicBezTo>
                  <a:pt x="3823203" y="5938395"/>
                  <a:pt x="3427106" y="6022658"/>
                  <a:pt x="3011329" y="6022658"/>
                </a:cubicBezTo>
                <a:cubicBezTo>
                  <a:pt x="1348218" y="6022658"/>
                  <a:pt x="0" y="4674440"/>
                  <a:pt x="0" y="3011329"/>
                </a:cubicBezTo>
                <a:cubicBezTo>
                  <a:pt x="0" y="1348218"/>
                  <a:pt x="1348218" y="0"/>
                  <a:pt x="3011329" y="0"/>
                </a:cubicBezTo>
                <a:cubicBezTo>
                  <a:pt x="4674440" y="0"/>
                  <a:pt x="6022658" y="1348218"/>
                  <a:pt x="6022658" y="3011329"/>
                </a:cubicBezTo>
                <a:cubicBezTo>
                  <a:pt x="6022658" y="3427107"/>
                  <a:pt x="5938394" y="3823204"/>
                  <a:pt x="5786013" y="4183474"/>
                </a:cubicBezTo>
                <a:close/>
              </a:path>
            </a:pathLst>
          </a:custGeom>
          <a:gradFill>
            <a:gsLst>
              <a:gs pos="21000">
                <a:schemeClr val="accent2">
                  <a:alpha val="0"/>
                </a:schemeClr>
              </a:gs>
              <a:gs pos="85000">
                <a:schemeClr val="accent6">
                  <a:alpha val="13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211B3D-A82E-4AD4-8B5E-85E108CE33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08441" y="5978804"/>
            <a:ext cx="3823685" cy="811386"/>
          </a:xfrm>
        </p:spPr>
        <p:txBody>
          <a:bodyPr>
            <a:noAutofit/>
          </a:bodyPr>
          <a:lstStyle/>
          <a:p>
            <a:pPr algn="r"/>
            <a:r>
              <a:rPr lang="en-GB" sz="2800" spc="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GB" sz="2000" spc="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ecturer: </a:t>
            </a:r>
            <a:r>
              <a:rPr lang="en-GB" sz="2800" spc="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</a:t>
            </a:r>
            <a:r>
              <a:rPr lang="en-GB" sz="2000" spc="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oanna </a:t>
            </a:r>
            <a:r>
              <a:rPr lang="en-GB" sz="2800" spc="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lang="en-GB" sz="2000" spc="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alsh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571CE06-DFBD-448B-8BB4-C04E398032E4}"/>
              </a:ext>
            </a:extLst>
          </p:cNvPr>
          <p:cNvSpPr txBox="1"/>
          <p:nvPr/>
        </p:nvSpPr>
        <p:spPr>
          <a:xfrm>
            <a:off x="748256" y="2998570"/>
            <a:ext cx="6100916" cy="9050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40000"/>
              </a:lnSpc>
              <a:spcBef>
                <a:spcPts val="0"/>
              </a:spcBef>
              <a:spcAft>
                <a:spcPts val="600"/>
              </a:spcAft>
            </a:pPr>
            <a:r>
              <a:rPr lang="sv-SE" sz="1800" dirty="0">
                <a:solidFill>
                  <a:schemeClr val="bg1"/>
                </a:solidFill>
              </a:rPr>
              <a:t>Name : Roxana-Alexandra Popa</a:t>
            </a:r>
          </a:p>
          <a:p>
            <a:pPr>
              <a:lnSpc>
                <a:spcPct val="140000"/>
              </a:lnSpc>
              <a:spcBef>
                <a:spcPts val="0"/>
              </a:spcBef>
              <a:spcAft>
                <a:spcPts val="600"/>
              </a:spcAft>
            </a:pPr>
            <a:r>
              <a:rPr lang="sv-SE" sz="1800" dirty="0">
                <a:solidFill>
                  <a:schemeClr val="bg1"/>
                </a:solidFill>
              </a:rPr>
              <a:t>Student ID : 2030768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970B0D5-70B9-45DE-B406-C52A726CE861}"/>
              </a:ext>
            </a:extLst>
          </p:cNvPr>
          <p:cNvSpPr txBox="1"/>
          <p:nvPr/>
        </p:nvSpPr>
        <p:spPr>
          <a:xfrm>
            <a:off x="748256" y="1802733"/>
            <a:ext cx="6100916" cy="9050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40000"/>
              </a:lnSpc>
              <a:spcBef>
                <a:spcPts val="0"/>
              </a:spcBef>
              <a:spcAft>
                <a:spcPts val="600"/>
              </a:spcAft>
            </a:pPr>
            <a:r>
              <a:rPr lang="sv-SE" sz="1800" dirty="0">
                <a:solidFill>
                  <a:schemeClr val="bg1"/>
                </a:solidFill>
              </a:rPr>
              <a:t>Name : Tsvetomir Radev</a:t>
            </a:r>
          </a:p>
          <a:p>
            <a:pPr>
              <a:lnSpc>
                <a:spcPct val="140000"/>
              </a:lnSpc>
              <a:spcBef>
                <a:spcPts val="0"/>
              </a:spcBef>
              <a:spcAft>
                <a:spcPts val="600"/>
              </a:spcAft>
            </a:pPr>
            <a:r>
              <a:rPr lang="sv-SE" sz="1800" dirty="0">
                <a:solidFill>
                  <a:schemeClr val="bg1"/>
                </a:solidFill>
              </a:rPr>
              <a:t>Student ID : 2030964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E1C9344-E109-4445-8F1F-B869C428349F}"/>
              </a:ext>
            </a:extLst>
          </p:cNvPr>
          <p:cNvSpPr txBox="1"/>
          <p:nvPr/>
        </p:nvSpPr>
        <p:spPr>
          <a:xfrm>
            <a:off x="748256" y="4114435"/>
            <a:ext cx="6100916" cy="9050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40000"/>
              </a:lnSpc>
              <a:spcBef>
                <a:spcPts val="0"/>
              </a:spcBef>
              <a:spcAft>
                <a:spcPts val="600"/>
              </a:spcAft>
            </a:pPr>
            <a:r>
              <a:rPr lang="sv-SE" sz="1800" dirty="0">
                <a:solidFill>
                  <a:schemeClr val="bg1"/>
                </a:solidFill>
              </a:rPr>
              <a:t>Name : Petranka Nacheva</a:t>
            </a:r>
          </a:p>
          <a:p>
            <a:pPr>
              <a:lnSpc>
                <a:spcPct val="140000"/>
              </a:lnSpc>
              <a:spcBef>
                <a:spcPts val="0"/>
              </a:spcBef>
              <a:spcAft>
                <a:spcPts val="600"/>
              </a:spcAft>
            </a:pPr>
            <a:r>
              <a:rPr lang="sv-SE" sz="1800" dirty="0">
                <a:solidFill>
                  <a:schemeClr val="bg1"/>
                </a:solidFill>
              </a:rPr>
              <a:t>Student ID : 2030728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947B559-9F5A-432B-AD7B-098469E44B7B}"/>
              </a:ext>
            </a:extLst>
          </p:cNvPr>
          <p:cNvSpPr txBox="1"/>
          <p:nvPr/>
        </p:nvSpPr>
        <p:spPr>
          <a:xfrm>
            <a:off x="748256" y="5310272"/>
            <a:ext cx="6100916" cy="9050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40000"/>
              </a:lnSpc>
              <a:spcBef>
                <a:spcPts val="0"/>
              </a:spcBef>
              <a:spcAft>
                <a:spcPts val="600"/>
              </a:spcAft>
            </a:pPr>
            <a:r>
              <a:rPr lang="sv-SE" sz="1800" dirty="0">
                <a:solidFill>
                  <a:schemeClr val="bg1"/>
                </a:solidFill>
              </a:rPr>
              <a:t>Name : Mihai-George Santa</a:t>
            </a:r>
          </a:p>
          <a:p>
            <a:pPr>
              <a:lnSpc>
                <a:spcPct val="140000"/>
              </a:lnSpc>
              <a:spcBef>
                <a:spcPts val="0"/>
              </a:spcBef>
              <a:spcAft>
                <a:spcPts val="600"/>
              </a:spcAft>
            </a:pPr>
            <a:r>
              <a:rPr lang="sv-SE" sz="1800" dirty="0">
                <a:solidFill>
                  <a:schemeClr val="bg1"/>
                </a:solidFill>
              </a:rPr>
              <a:t>Student ID : 2030796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3BD3F4-E27B-42A5-9B45-9C2486FFACF5}"/>
              </a:ext>
            </a:extLst>
          </p:cNvPr>
          <p:cNvSpPr txBox="1"/>
          <p:nvPr/>
        </p:nvSpPr>
        <p:spPr>
          <a:xfrm>
            <a:off x="143582" y="389819"/>
            <a:ext cx="983109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>
                <a:solidFill>
                  <a:schemeClr val="bg1"/>
                </a:solidFill>
              </a:rPr>
              <a:t>Effective Team Working and Communication (BMSW4002_LON)</a:t>
            </a:r>
          </a:p>
        </p:txBody>
      </p:sp>
    </p:spTree>
    <p:extLst>
      <p:ext uri="{BB962C8B-B14F-4D97-AF65-F5344CB8AC3E}">
        <p14:creationId xmlns:p14="http://schemas.microsoft.com/office/powerpoint/2010/main" val="27445013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5" name="Rectangle 144">
            <a:extLst>
              <a:ext uri="{FF2B5EF4-FFF2-40B4-BE49-F238E27FC236}">
                <a16:creationId xmlns:a16="http://schemas.microsoft.com/office/drawing/2014/main" id="{74A2086D-A81F-48A2-9CB9-51F15EA5C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05A6AEE4-B4D1-4DB4-BBBA-E1E216C0A0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28"/>
            <a:ext cx="12192001" cy="2386759"/>
          </a:xfrm>
          <a:prstGeom prst="rect">
            <a:avLst/>
          </a:prstGeom>
          <a:gradFill>
            <a:gsLst>
              <a:gs pos="10000">
                <a:schemeClr val="accent5">
                  <a:alpha val="86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4" name="Picture 4" descr="The importance of developing your team as part of a Manager&amp;#39;s  responsibilities - Managementors">
            <a:extLst>
              <a:ext uri="{FF2B5EF4-FFF2-40B4-BE49-F238E27FC236}">
                <a16:creationId xmlns:a16="http://schemas.microsoft.com/office/drawing/2014/main" id="{F19BEC98-D3AA-43A0-BE55-A01016805DC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89" r="18012"/>
          <a:stretch/>
        </p:blipFill>
        <p:spPr bwMode="auto">
          <a:xfrm>
            <a:off x="3163019" y="1816736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9" name="Rectangle 148">
            <a:extLst>
              <a:ext uri="{FF2B5EF4-FFF2-40B4-BE49-F238E27FC236}">
                <a16:creationId xmlns:a16="http://schemas.microsoft.com/office/drawing/2014/main" id="{09872824-132D-4FD3-B66A-D070EFD0AA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17660" y="8011"/>
            <a:ext cx="7374340" cy="2378309"/>
          </a:xfrm>
          <a:prstGeom prst="rect">
            <a:avLst/>
          </a:prstGeom>
          <a:gradFill>
            <a:gsLst>
              <a:gs pos="0">
                <a:schemeClr val="accent5">
                  <a:alpha val="0"/>
                </a:schemeClr>
              </a:gs>
              <a:gs pos="100000">
                <a:schemeClr val="accent2"/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D718FC-E413-4DBB-8B20-EF04B3F91F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580030"/>
            <a:ext cx="10240903" cy="1009934"/>
          </a:xfrm>
        </p:spPr>
        <p:txBody>
          <a:bodyPr anchor="ctr">
            <a:normAutofit/>
          </a:bodyPr>
          <a:lstStyle/>
          <a:p>
            <a:r>
              <a:rPr lang="en-GB" spc="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Table of content</a:t>
            </a:r>
          </a:p>
        </p:txBody>
      </p:sp>
      <p:pic>
        <p:nvPicPr>
          <p:cNvPr id="5132" name="Picture 12" descr="Neuroscience Tips to Remain Calm Under Pressure | The Science Explorer">
            <a:extLst>
              <a:ext uri="{FF2B5EF4-FFF2-40B4-BE49-F238E27FC236}">
                <a16:creationId xmlns:a16="http://schemas.microsoft.com/office/drawing/2014/main" id="{416097CB-6D4B-46DC-B7E5-073CE3D8D7B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54" r="12000"/>
          <a:stretch/>
        </p:blipFill>
        <p:spPr bwMode="auto">
          <a:xfrm>
            <a:off x="8387037" y="1816736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what are Belbin Team Roles - Belbin North America">
            <a:extLst>
              <a:ext uri="{FF2B5EF4-FFF2-40B4-BE49-F238E27FC236}">
                <a16:creationId xmlns:a16="http://schemas.microsoft.com/office/drawing/2014/main" id="{713C8224-3EEB-42B7-B51E-28D65D1CBC8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499" r="39251" b="-1"/>
          <a:stretch/>
        </p:blipFill>
        <p:spPr bwMode="auto">
          <a:xfrm>
            <a:off x="5775028" y="1816736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Team Building, a tool for collaborative work - PDA International Inc.">
            <a:extLst>
              <a:ext uri="{FF2B5EF4-FFF2-40B4-BE49-F238E27FC236}">
                <a16:creationId xmlns:a16="http://schemas.microsoft.com/office/drawing/2014/main" id="{5D5F0DA1-8413-43A1-93AC-7F9E2C6C5A4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04" r="15692" b="-6"/>
          <a:stretch/>
        </p:blipFill>
        <p:spPr bwMode="auto">
          <a:xfrm>
            <a:off x="293960" y="1816736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134" name="Content Placeholder 2">
            <a:extLst>
              <a:ext uri="{FF2B5EF4-FFF2-40B4-BE49-F238E27FC236}">
                <a16:creationId xmlns:a16="http://schemas.microsoft.com/office/drawing/2014/main" id="{E2AE3C96-20FB-4283-9966-9B71C8F289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3422685"/>
              </p:ext>
            </p:extLst>
          </p:nvPr>
        </p:nvGraphicFramePr>
        <p:xfrm>
          <a:off x="1371600" y="4408851"/>
          <a:ext cx="10338318" cy="23867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773115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363C7-98EF-4DCA-82CD-03652CDCF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90" y="0"/>
            <a:ext cx="10241280" cy="1234440"/>
          </a:xfrm>
        </p:spPr>
        <p:txBody>
          <a:bodyPr/>
          <a:lstStyle/>
          <a:p>
            <a:r>
              <a:rPr lang="en-GB" dirty="0"/>
              <a:t>BEST OF THE BEST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68B8510-202C-4A4F-83BB-DEF2E1FED53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371600" y="2112264"/>
          <a:ext cx="10241280" cy="3959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val 3">
            <a:extLst>
              <a:ext uri="{FF2B5EF4-FFF2-40B4-BE49-F238E27FC236}">
                <a16:creationId xmlns:a16="http://schemas.microsoft.com/office/drawing/2014/main" id="{A3C86AB4-78D2-4FEF-A692-FDC29EAEE1A2}"/>
              </a:ext>
            </a:extLst>
          </p:cNvPr>
          <p:cNvSpPr/>
          <p:nvPr/>
        </p:nvSpPr>
        <p:spPr>
          <a:xfrm>
            <a:off x="9168553" y="120646"/>
            <a:ext cx="3023447" cy="1909322"/>
          </a:xfrm>
          <a:prstGeom prst="ellipse">
            <a:avLst/>
          </a:prstGeom>
          <a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r="698" b="-14372"/>
            </a:stretch>
          </a:blipFill>
        </p:spPr>
        <p:style>
          <a:lnRef idx="1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4">
              <a:tint val="50000"/>
              <a:hueOff val="21126255"/>
              <a:satOff val="-39802"/>
              <a:lumOff val="-3343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3245147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0D1C5B3-B60D-4696-AE60-100D5EC8A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A6849DF-0565-4BBD-ABA5-DE1ABE1CC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93"/>
            <a:ext cx="12192001" cy="2386333"/>
          </a:xfrm>
          <a:prstGeom prst="rect">
            <a:avLst/>
          </a:prstGeom>
          <a:gradFill>
            <a:gsLst>
              <a:gs pos="10000">
                <a:schemeClr val="accent5">
                  <a:alpha val="86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D5DA368-8AC9-41F6-99BB-6BA0C6E7D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584016" y="-3126817"/>
            <a:ext cx="2387027" cy="8640659"/>
          </a:xfrm>
          <a:prstGeom prst="rect">
            <a:avLst/>
          </a:prstGeom>
          <a:gradFill>
            <a:gsLst>
              <a:gs pos="1000">
                <a:schemeClr val="accent2">
                  <a:alpha val="65000"/>
                </a:schemeClr>
              </a:gs>
              <a:gs pos="99000">
                <a:schemeClr val="accent5">
                  <a:alpha val="12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2820EC4-55F0-48FC-B7E6-3E7F5DE34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3213653" y="693"/>
            <a:ext cx="8978348" cy="2386331"/>
          </a:xfrm>
          <a:prstGeom prst="rect">
            <a:avLst/>
          </a:prstGeom>
          <a:gradFill>
            <a:gsLst>
              <a:gs pos="27000">
                <a:schemeClr val="accent5">
                  <a:lumMod val="60000"/>
                  <a:lumOff val="40000"/>
                  <a:alpha val="0"/>
                </a:schemeClr>
              </a:gs>
              <a:gs pos="100000">
                <a:schemeClr val="accent6">
                  <a:alpha val="8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29773F-6C2F-4BAA-B9EB-44B226B4E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574964"/>
            <a:ext cx="9448801" cy="1047132"/>
          </a:xfrm>
        </p:spPr>
        <p:txBody>
          <a:bodyPr vert="horz" lIns="0" tIns="0" rIns="0" bIns="0" rtlCol="0" anchor="ctr">
            <a:norm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Benefits of team working</a:t>
            </a:r>
          </a:p>
        </p:txBody>
      </p:sp>
      <p:pic>
        <p:nvPicPr>
          <p:cNvPr id="6" name="Picture 2" descr="Why Product Innovation May Be the Least Important Thing You Can Do | Inc.com">
            <a:extLst>
              <a:ext uri="{FF2B5EF4-FFF2-40B4-BE49-F238E27FC236}">
                <a16:creationId xmlns:a16="http://schemas.microsoft.com/office/drawing/2014/main" id="{D41448B1-8AF2-477F-94A6-4A76093888E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11" r="26341" b="4"/>
          <a:stretch/>
        </p:blipFill>
        <p:spPr bwMode="auto">
          <a:xfrm>
            <a:off x="740228" y="2259648"/>
            <a:ext cx="2593464" cy="2593464"/>
          </a:xfrm>
          <a:custGeom>
            <a:avLst/>
            <a:gdLst/>
            <a:ahLst/>
            <a:cxnLst/>
            <a:rect l="l" t="t" r="r" b="b"/>
            <a:pathLst>
              <a:path w="2593464" h="2593464">
                <a:moveTo>
                  <a:pt x="1296732" y="0"/>
                </a:moveTo>
                <a:cubicBezTo>
                  <a:pt x="2012897" y="0"/>
                  <a:pt x="2593464" y="580567"/>
                  <a:pt x="2593464" y="1296732"/>
                </a:cubicBezTo>
                <a:cubicBezTo>
                  <a:pt x="2593464" y="2012897"/>
                  <a:pt x="2012897" y="2593464"/>
                  <a:pt x="1296732" y="2593464"/>
                </a:cubicBezTo>
                <a:cubicBezTo>
                  <a:pt x="580567" y="2593464"/>
                  <a:pt x="0" y="2012897"/>
                  <a:pt x="0" y="1296732"/>
                </a:cubicBezTo>
                <a:cubicBezTo>
                  <a:pt x="0" y="580567"/>
                  <a:pt x="580567" y="0"/>
                  <a:pt x="1296732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How to increase team productivity at work | Dealer Support">
            <a:extLst>
              <a:ext uri="{FF2B5EF4-FFF2-40B4-BE49-F238E27FC236}">
                <a16:creationId xmlns:a16="http://schemas.microsoft.com/office/drawing/2014/main" id="{CE2A2FE4-857D-452F-8B34-A2532AAAC1E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81" r="24271" b="4"/>
          <a:stretch/>
        </p:blipFill>
        <p:spPr bwMode="auto">
          <a:xfrm>
            <a:off x="9163075" y="2369268"/>
            <a:ext cx="2593464" cy="2593464"/>
          </a:xfrm>
          <a:custGeom>
            <a:avLst/>
            <a:gdLst/>
            <a:ahLst/>
            <a:cxnLst/>
            <a:rect l="l" t="t" r="r" b="b"/>
            <a:pathLst>
              <a:path w="2593464" h="2593464">
                <a:moveTo>
                  <a:pt x="1296732" y="0"/>
                </a:moveTo>
                <a:cubicBezTo>
                  <a:pt x="2012897" y="0"/>
                  <a:pt x="2593464" y="580567"/>
                  <a:pt x="2593464" y="1296732"/>
                </a:cubicBezTo>
                <a:cubicBezTo>
                  <a:pt x="2593464" y="2012897"/>
                  <a:pt x="2012897" y="2593464"/>
                  <a:pt x="1296732" y="2593464"/>
                </a:cubicBezTo>
                <a:cubicBezTo>
                  <a:pt x="580567" y="2593464"/>
                  <a:pt x="0" y="2012897"/>
                  <a:pt x="0" y="1296732"/>
                </a:cubicBezTo>
                <a:cubicBezTo>
                  <a:pt x="0" y="580567"/>
                  <a:pt x="580567" y="0"/>
                  <a:pt x="1296732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7 Ways to Be More Flexible at Work or On a Team – General Intelligences">
            <a:extLst>
              <a:ext uri="{FF2B5EF4-FFF2-40B4-BE49-F238E27FC236}">
                <a16:creationId xmlns:a16="http://schemas.microsoft.com/office/drawing/2014/main" id="{A6F0A071-9725-40FC-81BE-0C2558B283A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7" b="-7"/>
          <a:stretch/>
        </p:blipFill>
        <p:spPr bwMode="auto">
          <a:xfrm>
            <a:off x="5129495" y="2259648"/>
            <a:ext cx="2593464" cy="2593464"/>
          </a:xfrm>
          <a:custGeom>
            <a:avLst/>
            <a:gdLst/>
            <a:ahLst/>
            <a:cxnLst/>
            <a:rect l="l" t="t" r="r" b="b"/>
            <a:pathLst>
              <a:path w="2593464" h="2593464">
                <a:moveTo>
                  <a:pt x="1296732" y="0"/>
                </a:moveTo>
                <a:cubicBezTo>
                  <a:pt x="2012897" y="0"/>
                  <a:pt x="2593464" y="580567"/>
                  <a:pt x="2593464" y="1296732"/>
                </a:cubicBezTo>
                <a:cubicBezTo>
                  <a:pt x="2593464" y="2012897"/>
                  <a:pt x="2012897" y="2593464"/>
                  <a:pt x="1296732" y="2593464"/>
                </a:cubicBezTo>
                <a:cubicBezTo>
                  <a:pt x="580567" y="2593464"/>
                  <a:pt x="0" y="2012897"/>
                  <a:pt x="0" y="1296732"/>
                </a:cubicBezTo>
                <a:cubicBezTo>
                  <a:pt x="0" y="580567"/>
                  <a:pt x="580567" y="0"/>
                  <a:pt x="1296732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Arrow: Up 14">
            <a:extLst>
              <a:ext uri="{FF2B5EF4-FFF2-40B4-BE49-F238E27FC236}">
                <a16:creationId xmlns:a16="http://schemas.microsoft.com/office/drawing/2014/main" id="{E629C557-4D05-4875-97C4-452A2A3CC903}"/>
              </a:ext>
            </a:extLst>
          </p:cNvPr>
          <p:cNvSpPr/>
          <p:nvPr/>
        </p:nvSpPr>
        <p:spPr>
          <a:xfrm>
            <a:off x="169901" y="4877628"/>
            <a:ext cx="3519478" cy="198037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Promotes innovation</a:t>
            </a:r>
          </a:p>
        </p:txBody>
      </p:sp>
      <p:sp>
        <p:nvSpPr>
          <p:cNvPr id="19" name="Arrow: Up 18">
            <a:extLst>
              <a:ext uri="{FF2B5EF4-FFF2-40B4-BE49-F238E27FC236}">
                <a16:creationId xmlns:a16="http://schemas.microsoft.com/office/drawing/2014/main" id="{16622125-E94A-4AE8-90ED-4B163BF2E819}"/>
              </a:ext>
            </a:extLst>
          </p:cNvPr>
          <p:cNvSpPr/>
          <p:nvPr/>
        </p:nvSpPr>
        <p:spPr>
          <a:xfrm>
            <a:off x="4727021" y="4877628"/>
            <a:ext cx="3195157" cy="198037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Enables flexibility</a:t>
            </a:r>
          </a:p>
        </p:txBody>
      </p:sp>
      <p:sp>
        <p:nvSpPr>
          <p:cNvPr id="21" name="Arrow: Up 20">
            <a:extLst>
              <a:ext uri="{FF2B5EF4-FFF2-40B4-BE49-F238E27FC236}">
                <a16:creationId xmlns:a16="http://schemas.microsoft.com/office/drawing/2014/main" id="{F85EAB0D-1401-4400-91D8-C0136DE9E5A4}"/>
              </a:ext>
            </a:extLst>
          </p:cNvPr>
          <p:cNvSpPr/>
          <p:nvPr/>
        </p:nvSpPr>
        <p:spPr>
          <a:xfrm>
            <a:off x="8532806" y="4969796"/>
            <a:ext cx="3627454" cy="189639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Improves productivity</a:t>
            </a:r>
          </a:p>
        </p:txBody>
      </p:sp>
    </p:spTree>
    <p:extLst>
      <p:ext uri="{BB962C8B-B14F-4D97-AF65-F5344CB8AC3E}">
        <p14:creationId xmlns:p14="http://schemas.microsoft.com/office/powerpoint/2010/main" val="16540511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D1F660F9-CF93-42D0-8FCF-627A07100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C5D9031-3674-45D6-A9CD-3B5502BD8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604" y="-1"/>
            <a:ext cx="12180792" cy="2344079"/>
          </a:xfrm>
          <a:prstGeom prst="rect">
            <a:avLst/>
          </a:prstGeom>
          <a:gradFill>
            <a:gsLst>
              <a:gs pos="0">
                <a:schemeClr val="accent5"/>
              </a:gs>
              <a:gs pos="100000">
                <a:schemeClr val="accent2">
                  <a:alpha val="94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16FC2C8-85D1-469C-8765-2381A8D22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29196" cy="2344079"/>
          </a:xfrm>
          <a:prstGeom prst="rect">
            <a:avLst/>
          </a:prstGeom>
          <a:gradFill>
            <a:gsLst>
              <a:gs pos="0">
                <a:schemeClr val="accent5">
                  <a:alpha val="82000"/>
                </a:schemeClr>
              </a:gs>
              <a:gs pos="68000">
                <a:schemeClr val="accent6">
                  <a:alpha val="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5E72AC0-5005-4864-BFA5-33B5E0BC5C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5150699" y="-4697223"/>
            <a:ext cx="2347802" cy="11734800"/>
          </a:xfrm>
          <a:prstGeom prst="rect">
            <a:avLst/>
          </a:prstGeom>
          <a:gradFill>
            <a:gsLst>
              <a:gs pos="0">
                <a:schemeClr val="accent6">
                  <a:alpha val="26000"/>
                </a:schemeClr>
              </a:gs>
              <a:gs pos="99000">
                <a:schemeClr val="accent5">
                  <a:alpha val="6000"/>
                </a:scheme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6" descr="What is Responsibility? Corporate, financial or moral definitions">
            <a:extLst>
              <a:ext uri="{FF2B5EF4-FFF2-40B4-BE49-F238E27FC236}">
                <a16:creationId xmlns:a16="http://schemas.microsoft.com/office/drawing/2014/main" id="{E8649C44-CA16-44BC-B9F9-7EAAAB834D8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03" r="14897"/>
          <a:stretch/>
        </p:blipFill>
        <p:spPr bwMode="auto">
          <a:xfrm>
            <a:off x="1428361" y="1854558"/>
            <a:ext cx="2853920" cy="2853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Honesty Quiz for Couples">
            <a:extLst>
              <a:ext uri="{FF2B5EF4-FFF2-40B4-BE49-F238E27FC236}">
                <a16:creationId xmlns:a16="http://schemas.microsoft.com/office/drawing/2014/main" id="{E4CD5FA6-A4A8-4DDD-BFE9-5909A94013C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73" r="25826" b="-2"/>
          <a:stretch/>
        </p:blipFill>
        <p:spPr bwMode="auto">
          <a:xfrm>
            <a:off x="4666236" y="1854558"/>
            <a:ext cx="2853921" cy="2853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Why Empathy Is a Superpower in the Future of Work (Report) | Catalyst">
            <a:extLst>
              <a:ext uri="{FF2B5EF4-FFF2-40B4-BE49-F238E27FC236}">
                <a16:creationId xmlns:a16="http://schemas.microsoft.com/office/drawing/2014/main" id="{45DD8095-1F4F-4A05-8FA9-CF4648823DE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541" r="10960" b="1"/>
          <a:stretch/>
        </p:blipFill>
        <p:spPr bwMode="auto">
          <a:xfrm>
            <a:off x="7909744" y="1854558"/>
            <a:ext cx="2853895" cy="2853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E410EA09-8A6E-4858-868F-326AACF9894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56012868"/>
              </p:ext>
            </p:extLst>
          </p:nvPr>
        </p:nvGraphicFramePr>
        <p:xfrm>
          <a:off x="1371600" y="5076664"/>
          <a:ext cx="9448800" cy="1233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21" name="Title 1">
            <a:extLst>
              <a:ext uri="{FF2B5EF4-FFF2-40B4-BE49-F238E27FC236}">
                <a16:creationId xmlns:a16="http://schemas.microsoft.com/office/drawing/2014/main" id="{24FAAABA-81E8-462E-918D-8673A06C2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8" y="629759"/>
            <a:ext cx="4693298" cy="760502"/>
          </a:xfrm>
        </p:spPr>
        <p:txBody>
          <a:bodyPr anchor="t">
            <a:noAutofit/>
          </a:bodyPr>
          <a:lstStyle/>
          <a:p>
            <a:pPr algn="r"/>
            <a:r>
              <a:rPr lang="en-GB" sz="3800" spc="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Definition of Team</a:t>
            </a:r>
            <a:endParaRPr lang="en-GB" sz="3800" spc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59728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Rectangle 99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Rectangle 101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3" name="Rectangle 103">
            <a:extLst>
              <a:ext uri="{FF2B5EF4-FFF2-40B4-BE49-F238E27FC236}">
                <a16:creationId xmlns:a16="http://schemas.microsoft.com/office/drawing/2014/main" id="{93DAF4AA-9270-40B5-B73C-B11B9A92F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Google Shape;78;p14"/>
          <p:cNvSpPr txBox="1">
            <a:spLocks noGrp="1"/>
          </p:cNvSpPr>
          <p:nvPr>
            <p:ph type="title" idx="4294967295"/>
          </p:nvPr>
        </p:nvSpPr>
        <p:spPr>
          <a:xfrm>
            <a:off x="1371598" y="462743"/>
            <a:ext cx="5327375" cy="1560022"/>
          </a:xfrm>
          <a:prstGeom prst="rect">
            <a:avLst/>
          </a:prstGeom>
        </p:spPr>
        <p:txBody>
          <a:bodyPr spcFirstLastPara="1" vert="horz" lIns="0" tIns="0" rIns="0" bIns="0" rtlCol="0" anchor="b" anchorCtr="0">
            <a:normAutofit/>
          </a:bodyPr>
          <a:lstStyle/>
          <a:p>
            <a:pPr>
              <a:spcAft>
                <a:spcPts val="2133"/>
              </a:spcAft>
            </a:pPr>
            <a:r>
              <a:rPr lang="en-US"/>
              <a:t>Introduction </a:t>
            </a:r>
          </a:p>
        </p:txBody>
      </p:sp>
      <p:sp>
        <p:nvSpPr>
          <p:cNvPr id="114" name="Rectangle 105">
            <a:extLst>
              <a:ext uri="{FF2B5EF4-FFF2-40B4-BE49-F238E27FC236}">
                <a16:creationId xmlns:a16="http://schemas.microsoft.com/office/drawing/2014/main" id="{31D5E60A-D6B1-4F21-A993-313958AF0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15300" y="-4"/>
            <a:ext cx="4076699" cy="6858003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90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Rectangle 107">
            <a:extLst>
              <a:ext uri="{FF2B5EF4-FFF2-40B4-BE49-F238E27FC236}">
                <a16:creationId xmlns:a16="http://schemas.microsoft.com/office/drawing/2014/main" id="{5B7BB16B-E108-4C64-97D5-7AC67CC5E2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6724863" y="1390436"/>
            <a:ext cx="6857572" cy="4076700"/>
          </a:xfrm>
          <a:prstGeom prst="rect">
            <a:avLst/>
          </a:prstGeom>
          <a:gradFill>
            <a:gsLst>
              <a:gs pos="0">
                <a:schemeClr val="accent4">
                  <a:alpha val="13000"/>
                </a:schemeClr>
              </a:gs>
              <a:gs pos="99000">
                <a:schemeClr val="accent2">
                  <a:alpha val="52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A5F6A003-4671-4F7B-A12E-2946D61E43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6785110" y="1451112"/>
            <a:ext cx="6858001" cy="3955771"/>
          </a:xfrm>
          <a:prstGeom prst="rect">
            <a:avLst/>
          </a:prstGeom>
          <a:gradFill>
            <a:gsLst>
              <a:gs pos="0">
                <a:schemeClr val="accent6">
                  <a:alpha val="0"/>
                </a:schemeClr>
              </a:gs>
              <a:gs pos="72000">
                <a:schemeClr val="tx2">
                  <a:lumMod val="75000"/>
                  <a:lumOff val="25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0" name="Google Shape;80;p14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7169796" y="1028699"/>
            <a:ext cx="4076701" cy="2446020"/>
          </a:xfrm>
          <a:prstGeom prst="rect">
            <a:avLst/>
          </a:prstGeom>
          <a:noFill/>
        </p:spPr>
      </p:pic>
      <p:graphicFrame>
        <p:nvGraphicFramePr>
          <p:cNvPr id="82" name="Google Shape;79;p14">
            <a:extLst>
              <a:ext uri="{FF2B5EF4-FFF2-40B4-BE49-F238E27FC236}">
                <a16:creationId xmlns:a16="http://schemas.microsoft.com/office/drawing/2014/main" id="{4D034EA6-5589-4956-9D3E-39FF2637C2C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1162784"/>
              </p:ext>
            </p:extLst>
          </p:nvPr>
        </p:nvGraphicFramePr>
        <p:xfrm>
          <a:off x="1371600" y="2279374"/>
          <a:ext cx="5327373" cy="36014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Rectangle 120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0" name="Rectangle 122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1" name="Rectangle 124">
            <a:extLst>
              <a:ext uri="{FF2B5EF4-FFF2-40B4-BE49-F238E27FC236}">
                <a16:creationId xmlns:a16="http://schemas.microsoft.com/office/drawing/2014/main" id="{010B2E9B-7C1F-4F51-B45D-B7A4DEB7A5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5" name="Google Shape;85;p15"/>
          <p:cNvSpPr txBox="1">
            <a:spLocks noGrp="1"/>
          </p:cNvSpPr>
          <p:nvPr>
            <p:ph type="title"/>
          </p:nvPr>
        </p:nvSpPr>
        <p:spPr>
          <a:xfrm>
            <a:off x="5480859" y="914400"/>
            <a:ext cx="5785658" cy="1705384"/>
          </a:xfrm>
          <a:prstGeom prst="rect">
            <a:avLst/>
          </a:prstGeom>
        </p:spPr>
        <p:txBody>
          <a:bodyPr spcFirstLastPara="1" vert="horz" lIns="0" tIns="0" rIns="0" bIns="0" rtlCol="0" anchor="t" anchorCtr="0">
            <a:normAutofit/>
          </a:bodyPr>
          <a:lstStyle/>
          <a:p>
            <a:pPr algn="l">
              <a:spcBef>
                <a:spcPct val="0"/>
              </a:spcBef>
            </a:pPr>
            <a:r>
              <a:rPr lang="en-US" sz="3300">
                <a:solidFill>
                  <a:schemeClr val="tx1"/>
                </a:solidFill>
              </a:rPr>
              <a:t>Steps in building effective teamwork</a:t>
            </a:r>
          </a:p>
        </p:txBody>
      </p:sp>
      <p:pic>
        <p:nvPicPr>
          <p:cNvPr id="88" name="Google Shape;88;p15"/>
          <p:cNvPicPr preferRelativeResize="0"/>
          <p:nvPr/>
        </p:nvPicPr>
        <p:blipFill rotWithShape="1">
          <a:blip r:embed="rId3"/>
          <a:srcRect l="16867" r="21478" b="1"/>
          <a:stretch/>
        </p:blipFill>
        <p:spPr>
          <a:xfrm>
            <a:off x="1371601" y="1028701"/>
            <a:ext cx="3654828" cy="3319571"/>
          </a:xfrm>
          <a:prstGeom prst="rect">
            <a:avLst/>
          </a:prstGeom>
          <a:noFill/>
        </p:spPr>
      </p:pic>
      <p:sp>
        <p:nvSpPr>
          <p:cNvPr id="87" name="Google Shape;87;p15"/>
          <p:cNvSpPr txBox="1"/>
          <p:nvPr/>
        </p:nvSpPr>
        <p:spPr>
          <a:xfrm>
            <a:off x="5480859" y="2855396"/>
            <a:ext cx="5785658" cy="2760031"/>
          </a:xfrm>
          <a:prstGeom prst="rect">
            <a:avLst/>
          </a:prstGeom>
        </p:spPr>
        <p:txBody>
          <a:bodyPr spcFirstLastPara="1" vert="horz" lIns="0" tIns="0" rIns="0" bIns="0" rtlCol="0" anchor="t" anchorCtr="0">
            <a:normAutofit/>
          </a:bodyPr>
          <a:lstStyle/>
          <a:p>
            <a:pPr marL="609585" indent="-228600">
              <a:lnSpc>
                <a:spcPct val="120000"/>
              </a:lnSpc>
              <a:spcAft>
                <a:spcPts val="600"/>
              </a:spcAft>
              <a:buSzPts val="2000"/>
              <a:buFont typeface="Arial" panose="020B0604020202020204" pitchFamily="34" charset="0"/>
              <a:buChar char="•"/>
            </a:pPr>
            <a:r>
              <a:rPr lang="en-US" sz="1600">
                <a:sym typeface="Lato"/>
              </a:rPr>
              <a:t>Define the purpose </a:t>
            </a:r>
          </a:p>
          <a:p>
            <a:pPr marL="609585" indent="-228600">
              <a:lnSpc>
                <a:spcPct val="120000"/>
              </a:lnSpc>
              <a:spcAft>
                <a:spcPts val="600"/>
              </a:spcAft>
              <a:buSzPts val="2000"/>
              <a:buFont typeface="Arial" panose="020B0604020202020204" pitchFamily="34" charset="0"/>
              <a:buChar char="•"/>
            </a:pPr>
            <a:r>
              <a:rPr lang="en-US" sz="1600">
                <a:sym typeface="Lato"/>
              </a:rPr>
              <a:t>Assemble the team </a:t>
            </a:r>
          </a:p>
          <a:p>
            <a:pPr marL="609585" indent="-228600">
              <a:lnSpc>
                <a:spcPct val="120000"/>
              </a:lnSpc>
              <a:spcAft>
                <a:spcPts val="600"/>
              </a:spcAft>
              <a:buSzPts val="2000"/>
              <a:buFont typeface="Arial" panose="020B0604020202020204" pitchFamily="34" charset="0"/>
              <a:buChar char="•"/>
            </a:pPr>
            <a:r>
              <a:rPr lang="en-US" sz="1600">
                <a:sym typeface="Lato"/>
              </a:rPr>
              <a:t>Determine the goals of the  organization </a:t>
            </a:r>
          </a:p>
          <a:p>
            <a:pPr marL="609585" indent="-228600">
              <a:lnSpc>
                <a:spcPct val="120000"/>
              </a:lnSpc>
              <a:spcAft>
                <a:spcPts val="600"/>
              </a:spcAft>
              <a:buSzPts val="2000"/>
              <a:buFont typeface="Arial" panose="020B0604020202020204" pitchFamily="34" charset="0"/>
              <a:buChar char="•"/>
            </a:pPr>
            <a:r>
              <a:rPr lang="en-US" sz="1600">
                <a:sym typeface="Lato"/>
              </a:rPr>
              <a:t>Set the expectations </a:t>
            </a:r>
          </a:p>
          <a:p>
            <a:pPr marL="609585" indent="-228600">
              <a:lnSpc>
                <a:spcPct val="120000"/>
              </a:lnSpc>
              <a:spcAft>
                <a:spcPts val="600"/>
              </a:spcAft>
              <a:buSzPts val="2000"/>
              <a:buFont typeface="Arial" panose="020B0604020202020204" pitchFamily="34" charset="0"/>
              <a:buChar char="•"/>
            </a:pPr>
            <a:r>
              <a:rPr lang="en-US" sz="1600">
                <a:sym typeface="Lato"/>
              </a:rPr>
              <a:t>Monitor and review the performance </a:t>
            </a:r>
          </a:p>
          <a:p>
            <a:pPr marL="609585" indent="-228600">
              <a:lnSpc>
                <a:spcPct val="120000"/>
              </a:lnSpc>
              <a:spcAft>
                <a:spcPts val="600"/>
              </a:spcAft>
              <a:buSzPts val="2000"/>
              <a:buFont typeface="Arial" panose="020B0604020202020204" pitchFamily="34" charset="0"/>
              <a:buChar char="•"/>
            </a:pPr>
            <a:r>
              <a:rPr lang="en-US" sz="1600">
                <a:sym typeface="Lato"/>
              </a:rPr>
              <a:t>Celebrate and reward exemplary </a:t>
            </a:r>
          </a:p>
        </p:txBody>
      </p:sp>
      <p:sp>
        <p:nvSpPr>
          <p:cNvPr id="142" name="Rectangle 126">
            <a:extLst>
              <a:ext uri="{FF2B5EF4-FFF2-40B4-BE49-F238E27FC236}">
                <a16:creationId xmlns:a16="http://schemas.microsoft.com/office/drawing/2014/main" id="{09EF05D6-F04B-4F92-9224-92BDFB098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6400800"/>
            <a:ext cx="12191999" cy="457198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accent6">
                  <a:lumMod val="75000"/>
                  <a:alpha val="8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" name="Rectangle 128">
            <a:extLst>
              <a:ext uri="{FF2B5EF4-FFF2-40B4-BE49-F238E27FC236}">
                <a16:creationId xmlns:a16="http://schemas.microsoft.com/office/drawing/2014/main" id="{4B50AB73-5D4A-48BB-9E44-1BE4C17E2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8"/>
            <a:ext cx="8153396" cy="448831"/>
          </a:xfrm>
          <a:prstGeom prst="rect">
            <a:avLst/>
          </a:prstGeom>
          <a:gradFill>
            <a:gsLst>
              <a:gs pos="0">
                <a:schemeClr val="accent5">
                  <a:alpha val="5000"/>
                </a:schemeClr>
              </a:gs>
              <a:gs pos="99000">
                <a:schemeClr val="accent5">
                  <a:alpha val="72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6" name="Google Shape;86;p15"/>
          <p:cNvPicPr preferRelativeResize="0"/>
          <p:nvPr/>
        </p:nvPicPr>
        <p:blipFill rotWithShape="1">
          <a:blip r:embed="rId4">
            <a:alphaModFix/>
          </a:blip>
          <a:srcRect l="-263370" t="100000" r="263370" b="-100000"/>
          <a:stretch/>
        </p:blipFill>
        <p:spPr>
          <a:xfrm>
            <a:off x="1742951" y="6857989"/>
            <a:ext cx="2949400" cy="333999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A84F0A0-C814-4C21-9BD1-B43A29903E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98207" y="1056132"/>
            <a:ext cx="4841076" cy="823912"/>
          </a:xfrm>
        </p:spPr>
        <p:txBody>
          <a:bodyPr/>
          <a:lstStyle/>
          <a:p>
            <a:r>
              <a:rPr lang="en-GB" sz="2400" dirty="0">
                <a:solidFill>
                  <a:schemeClr val="dk1"/>
                </a:solidFill>
              </a:rPr>
              <a:t>Good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66A07-E58D-44A5-B963-79914F6172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0052" y="1976252"/>
            <a:ext cx="4242619" cy="1642019"/>
          </a:xfrm>
        </p:spPr>
        <p:txBody>
          <a:bodyPr/>
          <a:lstStyle/>
          <a:p>
            <a:r>
              <a:rPr lang="en-GB" sz="2000" dirty="0"/>
              <a:t>Team leader must be focused with exceptional managerial skills</a:t>
            </a:r>
          </a:p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34C1C9-7C91-4D83-98CD-9EF770D515B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6000" y="1435510"/>
            <a:ext cx="4768645" cy="540742"/>
          </a:xfrm>
        </p:spPr>
        <p:txBody>
          <a:bodyPr/>
          <a:lstStyle/>
          <a:p>
            <a:r>
              <a:rPr lang="en-GB" sz="2400" dirty="0">
                <a:solidFill>
                  <a:schemeClr val="dk1"/>
                </a:solidFill>
              </a:rPr>
              <a:t>Proper coordination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3C9CAB8-93E9-4121-88FA-D4F8469139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6000" y="2099140"/>
            <a:ext cx="4334059" cy="1445374"/>
          </a:xfrm>
        </p:spPr>
        <p:txBody>
          <a:bodyPr/>
          <a:lstStyle/>
          <a:p>
            <a:r>
              <a:rPr lang="en-GB" sz="2000" dirty="0"/>
              <a:t>Delegation and supervision of duties must be always perfect.</a:t>
            </a:r>
          </a:p>
          <a:p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3679C19A-07C0-4B02-BAEA-B29D51E8E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964" y="0"/>
            <a:ext cx="9660194" cy="823912"/>
          </a:xfrm>
        </p:spPr>
        <p:txBody>
          <a:bodyPr/>
          <a:lstStyle/>
          <a:p>
            <a:r>
              <a:rPr lang="en" dirty="0">
                <a:solidFill>
                  <a:schemeClr val="tx2"/>
                </a:solidFill>
              </a:rPr>
              <a:t>Considerations</a:t>
            </a:r>
            <a:endParaRPr lang="en-GB" dirty="0"/>
          </a:p>
        </p:txBody>
      </p:sp>
      <p:graphicFrame>
        <p:nvGraphicFramePr>
          <p:cNvPr id="10" name="Google Shape;94;p16">
            <a:extLst>
              <a:ext uri="{FF2B5EF4-FFF2-40B4-BE49-F238E27FC236}">
                <a16:creationId xmlns:a16="http://schemas.microsoft.com/office/drawing/2014/main" id="{C226D54C-5CBA-4CB0-935B-DB824FDF849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79609657"/>
              </p:ext>
            </p:extLst>
          </p:nvPr>
        </p:nvGraphicFramePr>
        <p:xfrm>
          <a:off x="430800" y="3191968"/>
          <a:ext cx="11363604" cy="958833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94696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4696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4696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4663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73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4696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94696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946967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946967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946967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946967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946967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958833">
                <a:tc gridSpan="4"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400" dirty="0">
                          <a:solidFill>
                            <a:srgbClr val="FFFFFF"/>
                          </a:solidFill>
                        </a:rPr>
                        <a:t>leadership</a:t>
                      </a:r>
                      <a:endParaRPr sz="2400" dirty="0">
                        <a:solidFill>
                          <a:srgbClr val="FFFFFF"/>
                        </a:solidFill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400" dirty="0">
                          <a:solidFill>
                            <a:srgbClr val="FFFFFF"/>
                          </a:solidFill>
                        </a:rPr>
                        <a:t>Team management </a:t>
                      </a:r>
                      <a:endParaRPr sz="2400" dirty="0">
                        <a:solidFill>
                          <a:srgbClr val="FFFFFF"/>
                        </a:solidFill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11" name="Google Shape;98;p16">
            <a:extLst>
              <a:ext uri="{FF2B5EF4-FFF2-40B4-BE49-F238E27FC236}">
                <a16:creationId xmlns:a16="http://schemas.microsoft.com/office/drawing/2014/main" id="{501AA152-7D8A-4FCE-93B8-C7C95C3E8376}"/>
              </a:ext>
            </a:extLst>
          </p:cNvPr>
          <p:cNvSpPr txBox="1">
            <a:spLocks/>
          </p:cNvSpPr>
          <p:nvPr/>
        </p:nvSpPr>
        <p:spPr>
          <a:xfrm>
            <a:off x="4949169" y="5108022"/>
            <a:ext cx="3756287" cy="325425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ctr" anchorCtr="0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600" b="1" i="0" kern="1200" cap="all" spc="7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</a:pPr>
            <a:r>
              <a:rPr lang="en-GB" sz="1800" dirty="0">
                <a:solidFill>
                  <a:schemeClr val="dk1"/>
                </a:solidFill>
              </a:rPr>
              <a:t>Timely communication</a:t>
            </a:r>
          </a:p>
        </p:txBody>
      </p:sp>
      <p:sp>
        <p:nvSpPr>
          <p:cNvPr id="12" name="Google Shape;99;p16">
            <a:extLst>
              <a:ext uri="{FF2B5EF4-FFF2-40B4-BE49-F238E27FC236}">
                <a16:creationId xmlns:a16="http://schemas.microsoft.com/office/drawing/2014/main" id="{4664EC26-EC90-44BC-9A67-1DD672B7AE24}"/>
              </a:ext>
            </a:extLst>
          </p:cNvPr>
          <p:cNvSpPr txBox="1">
            <a:spLocks/>
          </p:cNvSpPr>
          <p:nvPr/>
        </p:nvSpPr>
        <p:spPr>
          <a:xfrm>
            <a:off x="4954752" y="5505031"/>
            <a:ext cx="2315700" cy="578700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1600"/>
              </a:spcAft>
              <a:buFont typeface="Arial" panose="020B0604020202020204" pitchFamily="34" charset="0"/>
              <a:buNone/>
            </a:pPr>
            <a:r>
              <a:rPr lang="en-GB" sz="1400" dirty="0"/>
              <a:t>Timely communication is essential for good delivery.</a:t>
            </a:r>
          </a:p>
        </p:txBody>
      </p:sp>
      <p:sp>
        <p:nvSpPr>
          <p:cNvPr id="13" name="Google Shape;102;p16">
            <a:extLst>
              <a:ext uri="{FF2B5EF4-FFF2-40B4-BE49-F238E27FC236}">
                <a16:creationId xmlns:a16="http://schemas.microsoft.com/office/drawing/2014/main" id="{A778A92B-0A94-451B-A5CA-6C0FEB75902E}"/>
              </a:ext>
            </a:extLst>
          </p:cNvPr>
          <p:cNvSpPr txBox="1">
            <a:spLocks/>
          </p:cNvSpPr>
          <p:nvPr/>
        </p:nvSpPr>
        <p:spPr>
          <a:xfrm>
            <a:off x="8475552" y="4979113"/>
            <a:ext cx="3487211" cy="583241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ctr" anchorCtr="0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600" b="1" i="0" kern="1200" cap="all" spc="7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</a:pPr>
            <a:r>
              <a:rPr lang="en-GB" sz="1800" dirty="0">
                <a:solidFill>
                  <a:schemeClr val="dk1"/>
                </a:solidFill>
              </a:rPr>
              <a:t>Conflict management </a:t>
            </a:r>
          </a:p>
        </p:txBody>
      </p:sp>
      <p:sp>
        <p:nvSpPr>
          <p:cNvPr id="14" name="Google Shape;103;p16">
            <a:extLst>
              <a:ext uri="{FF2B5EF4-FFF2-40B4-BE49-F238E27FC236}">
                <a16:creationId xmlns:a16="http://schemas.microsoft.com/office/drawing/2014/main" id="{1857C8DF-0B55-4BFE-A4CD-541110C24D54}"/>
              </a:ext>
            </a:extLst>
          </p:cNvPr>
          <p:cNvSpPr txBox="1">
            <a:spLocks/>
          </p:cNvSpPr>
          <p:nvPr/>
        </p:nvSpPr>
        <p:spPr>
          <a:xfrm>
            <a:off x="8503539" y="5552993"/>
            <a:ext cx="2754000" cy="828000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1600"/>
              </a:spcAft>
              <a:buFont typeface="Arial" panose="020B0604020202020204" pitchFamily="34" charset="0"/>
              <a:buNone/>
            </a:pPr>
            <a:r>
              <a:rPr lang="en-GB" sz="1400" dirty="0"/>
              <a:t>Efficient conflict resolution is important for flawless management.</a:t>
            </a:r>
          </a:p>
        </p:txBody>
      </p:sp>
      <p:cxnSp>
        <p:nvCxnSpPr>
          <p:cNvPr id="15" name="Google Shape;104;p16">
            <a:extLst>
              <a:ext uri="{FF2B5EF4-FFF2-40B4-BE49-F238E27FC236}">
                <a16:creationId xmlns:a16="http://schemas.microsoft.com/office/drawing/2014/main" id="{53E22B6A-987E-4B25-A5C6-4F1F13C42FDD}"/>
              </a:ext>
            </a:extLst>
          </p:cNvPr>
          <p:cNvCxnSpPr/>
          <p:nvPr/>
        </p:nvCxnSpPr>
        <p:spPr>
          <a:xfrm>
            <a:off x="5096907" y="4105163"/>
            <a:ext cx="0" cy="8280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oval" w="med" len="med"/>
          </a:ln>
        </p:spPr>
      </p:cxnSp>
      <p:cxnSp>
        <p:nvCxnSpPr>
          <p:cNvPr id="16" name="Google Shape;106;p16">
            <a:extLst>
              <a:ext uri="{FF2B5EF4-FFF2-40B4-BE49-F238E27FC236}">
                <a16:creationId xmlns:a16="http://schemas.microsoft.com/office/drawing/2014/main" id="{25043679-8205-4966-AE13-C5D51A56C682}"/>
              </a:ext>
            </a:extLst>
          </p:cNvPr>
          <p:cNvCxnSpPr/>
          <p:nvPr/>
        </p:nvCxnSpPr>
        <p:spPr>
          <a:xfrm>
            <a:off x="8604216" y="4150801"/>
            <a:ext cx="0" cy="8280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oval" w="med" len="med"/>
          </a:ln>
        </p:spPr>
      </p:cxnSp>
    </p:spTree>
    <p:extLst>
      <p:ext uri="{BB962C8B-B14F-4D97-AF65-F5344CB8AC3E}">
        <p14:creationId xmlns:p14="http://schemas.microsoft.com/office/powerpoint/2010/main" val="757778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1DBC8414-BE7E-4B6C-A114-B2C3795C8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0EC398C5-5C2E-4038-9DB3-DE2B5A9BE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09318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A2F10B26-073B-4B10-8AAA-161242DD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153806" y="1153804"/>
            <a:ext cx="6346209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92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610DBBC7-698F-4A54-B1CB-A99F9CC35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59574" y="3578975"/>
            <a:ext cx="2502407" cy="4055644"/>
          </a:xfrm>
          <a:prstGeom prst="rect">
            <a:avLst/>
          </a:prstGeom>
          <a:gradFill>
            <a:gsLst>
              <a:gs pos="2000">
                <a:schemeClr val="accent5">
                  <a:alpha val="28000"/>
                </a:schemeClr>
              </a:gs>
              <a:gs pos="100000">
                <a:schemeClr val="accent4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DE6E822A-8BCF-432C-83E6-BBE821476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13000">
                <a:schemeClr val="accent4">
                  <a:lumMod val="20000"/>
                  <a:lumOff val="80000"/>
                  <a:alpha val="200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9A2506E-05C2-4B03-88A6-CB0D4E9FD3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243" y="681317"/>
            <a:ext cx="3236613" cy="3406187"/>
          </a:xfrm>
        </p:spPr>
        <p:txBody>
          <a:bodyPr vert="horz" lIns="0" tIns="0" rIns="0" bIns="0" rtlCol="0" anchor="b">
            <a:normAutofit/>
          </a:bodyPr>
          <a:lstStyle/>
          <a:p>
            <a:pPr algn="r">
              <a:spcBef>
                <a:spcPct val="0"/>
              </a:spcBef>
            </a:pPr>
            <a:r>
              <a:rPr lang="en-US" sz="3200" spc="750">
                <a:solidFill>
                  <a:schemeClr val="bg1"/>
                </a:solidFill>
              </a:rPr>
              <a:t>Team Roles</a:t>
            </a:r>
          </a:p>
        </p:txBody>
      </p:sp>
      <p:graphicFrame>
        <p:nvGraphicFramePr>
          <p:cNvPr id="11" name="Google Shape;112;p17">
            <a:extLst>
              <a:ext uri="{FF2B5EF4-FFF2-40B4-BE49-F238E27FC236}">
                <a16:creationId xmlns:a16="http://schemas.microsoft.com/office/drawing/2014/main" id="{F451906E-F4ED-4D2F-A647-93EEBC4F319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03539202"/>
              </p:ext>
            </p:extLst>
          </p:nvPr>
        </p:nvGraphicFramePr>
        <p:xfrm>
          <a:off x="5172741" y="882502"/>
          <a:ext cx="6177516" cy="48697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147671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10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12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Rectangle 14">
            <a:extLst>
              <a:ext uri="{FF2B5EF4-FFF2-40B4-BE49-F238E27FC236}">
                <a16:creationId xmlns:a16="http://schemas.microsoft.com/office/drawing/2014/main" id="{93DAF4AA-9270-40B5-B73C-B11B9A92F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92FC54-495E-48B2-93AE-82CC8E00F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002" y="734566"/>
            <a:ext cx="6799926" cy="1831352"/>
          </a:xfrm>
        </p:spPr>
        <p:txBody>
          <a:bodyPr vert="horz" lIns="0" tIns="0" rIns="0" bIns="0" rtlCol="0" anchor="b">
            <a:noAutofit/>
          </a:bodyPr>
          <a:lstStyle/>
          <a:p>
            <a:pPr>
              <a:lnSpc>
                <a:spcPct val="90000"/>
              </a:lnSpc>
            </a:pPr>
            <a:r>
              <a:rPr lang="en-US" sz="2400" spc="0" dirty="0"/>
              <a:t>“Psychologist Bruce Tuckman devised a model of group development in 1960s that distinguished between a series of critical phases that teams must pass through if they are to influence positive change and outcome/Tuckman,1965/</a:t>
            </a:r>
          </a:p>
        </p:txBody>
      </p:sp>
      <p:graphicFrame>
        <p:nvGraphicFramePr>
          <p:cNvPr id="36" name="Content Placeholder 2">
            <a:extLst>
              <a:ext uri="{FF2B5EF4-FFF2-40B4-BE49-F238E27FC236}">
                <a16:creationId xmlns:a16="http://schemas.microsoft.com/office/drawing/2014/main" id="{2B0196BA-6494-4023-9AF4-5325757A2D31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597462513"/>
              </p:ext>
            </p:extLst>
          </p:nvPr>
        </p:nvGraphicFramePr>
        <p:xfrm>
          <a:off x="240462" y="3027749"/>
          <a:ext cx="5327373" cy="36014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2" name="Rectangle 16">
            <a:extLst>
              <a:ext uri="{FF2B5EF4-FFF2-40B4-BE49-F238E27FC236}">
                <a16:creationId xmlns:a16="http://schemas.microsoft.com/office/drawing/2014/main" id="{31D5E60A-D6B1-4F21-A993-313958AF0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15300" y="-4"/>
            <a:ext cx="4076699" cy="6858003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90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18">
            <a:extLst>
              <a:ext uri="{FF2B5EF4-FFF2-40B4-BE49-F238E27FC236}">
                <a16:creationId xmlns:a16="http://schemas.microsoft.com/office/drawing/2014/main" id="{5B7BB16B-E108-4C64-97D5-7AC67CC5E2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6724863" y="1390436"/>
            <a:ext cx="6857572" cy="4076700"/>
          </a:xfrm>
          <a:prstGeom prst="rect">
            <a:avLst/>
          </a:prstGeom>
          <a:gradFill>
            <a:gsLst>
              <a:gs pos="0">
                <a:schemeClr val="accent4">
                  <a:alpha val="13000"/>
                </a:schemeClr>
              </a:gs>
              <a:gs pos="99000">
                <a:schemeClr val="accent2">
                  <a:alpha val="52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20">
            <a:extLst>
              <a:ext uri="{FF2B5EF4-FFF2-40B4-BE49-F238E27FC236}">
                <a16:creationId xmlns:a16="http://schemas.microsoft.com/office/drawing/2014/main" id="{A5F6A003-4671-4F7B-A12E-2946D61E43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6785110" y="1451112"/>
            <a:ext cx="6858001" cy="3955771"/>
          </a:xfrm>
          <a:prstGeom prst="rect">
            <a:avLst/>
          </a:prstGeom>
          <a:gradFill>
            <a:gsLst>
              <a:gs pos="0">
                <a:schemeClr val="accent6">
                  <a:alpha val="0"/>
                </a:schemeClr>
              </a:gs>
              <a:gs pos="72000">
                <a:schemeClr val="tx2">
                  <a:lumMod val="75000"/>
                  <a:lumOff val="25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Content Placeholder 5" descr="Diagram&#10;&#10;Description automatically generated">
            <a:extLst>
              <a:ext uri="{FF2B5EF4-FFF2-40B4-BE49-F238E27FC236}">
                <a16:creationId xmlns:a16="http://schemas.microsoft.com/office/drawing/2014/main" id="{F63144A7-7836-415F-B443-C65E50A6877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2053" y="3790382"/>
            <a:ext cx="5799943" cy="3073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5766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Rectangle 40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" name="Rectangle 42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4" name="Rectangle 4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5" name="Rectangle 46">
            <a:extLst>
              <a:ext uri="{FF2B5EF4-FFF2-40B4-BE49-F238E27FC236}">
                <a16:creationId xmlns:a16="http://schemas.microsoft.com/office/drawing/2014/main" id="{E2DA5AC1-43C5-4243-9028-07DBB80D0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208" y="5284922"/>
            <a:ext cx="12203208" cy="1600201"/>
          </a:xfrm>
          <a:prstGeom prst="rect">
            <a:avLst/>
          </a:prstGeom>
          <a:gradFill>
            <a:gsLst>
              <a:gs pos="0">
                <a:schemeClr val="accent5">
                  <a:alpha val="88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6" name="Rectangle 48">
            <a:extLst>
              <a:ext uri="{FF2B5EF4-FFF2-40B4-BE49-F238E27FC236}">
                <a16:creationId xmlns:a16="http://schemas.microsoft.com/office/drawing/2014/main" id="{8A4EDA1C-27A1-4C83-ACE4-6675EC924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1" y="5284922"/>
            <a:ext cx="8164608" cy="1594270"/>
          </a:xfrm>
          <a:prstGeom prst="rect">
            <a:avLst/>
          </a:prstGeom>
          <a:gradFill>
            <a:gsLst>
              <a:gs pos="91069">
                <a:schemeClr val="accent2"/>
              </a:gs>
              <a:gs pos="22000">
                <a:schemeClr val="accent2">
                  <a:alpha val="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Rectangle 50">
            <a:extLst>
              <a:ext uri="{FF2B5EF4-FFF2-40B4-BE49-F238E27FC236}">
                <a16:creationId xmlns:a16="http://schemas.microsoft.com/office/drawing/2014/main" id="{FF33EC8A-EE0A-4395-97E2-DAD467CF7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45883" y="5284922"/>
            <a:ext cx="7012127" cy="1579412"/>
          </a:xfrm>
          <a:prstGeom prst="rect">
            <a:avLst/>
          </a:prstGeom>
          <a:gradFill>
            <a:gsLst>
              <a:gs pos="0">
                <a:schemeClr val="accent5">
                  <a:alpha val="30000"/>
                </a:schemeClr>
              </a:gs>
              <a:gs pos="99000">
                <a:schemeClr val="accent5"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Rectangle 52">
            <a:extLst>
              <a:ext uri="{FF2B5EF4-FFF2-40B4-BE49-F238E27FC236}">
                <a16:creationId xmlns:a16="http://schemas.microsoft.com/office/drawing/2014/main" id="{FF85DA95-16A4-404E-9BFF-27F8E4FC7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038597" y="5284922"/>
            <a:ext cx="8164607" cy="1591534"/>
          </a:xfrm>
          <a:prstGeom prst="rect">
            <a:avLst/>
          </a:prstGeom>
          <a:gradFill>
            <a:gsLst>
              <a:gs pos="0">
                <a:schemeClr val="accent5">
                  <a:alpha val="26000"/>
                </a:schemeClr>
              </a:gs>
              <a:gs pos="72000">
                <a:schemeClr val="accent5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9A2506E-05C2-4B03-88A6-CB0D4E9FD3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863" y="5652097"/>
            <a:ext cx="10587314" cy="877729"/>
          </a:xfrm>
        </p:spPr>
        <p:txBody>
          <a:bodyPr vert="horz" lIns="0" tIns="0" rIns="0" bIns="0" rtlCol="0" anchor="ctr">
            <a:normAutofit/>
          </a:bodyPr>
          <a:lstStyle/>
          <a:p>
            <a:pPr algn="l">
              <a:spcBef>
                <a:spcPct val="0"/>
              </a:spcBef>
            </a:pPr>
            <a:r>
              <a:rPr lang="en-US" sz="3200" dirty="0">
                <a:solidFill>
                  <a:schemeClr val="bg1"/>
                </a:solidFill>
              </a:rPr>
              <a:t>Conclusion </a:t>
            </a:r>
          </a:p>
        </p:txBody>
      </p:sp>
      <p:graphicFrame>
        <p:nvGraphicFramePr>
          <p:cNvPr id="11" name="Google Shape;112;p17">
            <a:extLst>
              <a:ext uri="{FF2B5EF4-FFF2-40B4-BE49-F238E27FC236}">
                <a16:creationId xmlns:a16="http://schemas.microsoft.com/office/drawing/2014/main" id="{F451906E-F4ED-4D2F-A647-93EEBC4F319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56229174"/>
              </p:ext>
            </p:extLst>
          </p:nvPr>
        </p:nvGraphicFramePr>
        <p:xfrm>
          <a:off x="776379" y="710243"/>
          <a:ext cx="10754630" cy="42073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482604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12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14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7" name="Rectangle 16">
            <a:extLst>
              <a:ext uri="{FF2B5EF4-FFF2-40B4-BE49-F238E27FC236}">
                <a16:creationId xmlns:a16="http://schemas.microsoft.com/office/drawing/2014/main" id="{A21FCE60-ECDB-49B1-A5CA-E834A33FE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18">
            <a:extLst>
              <a:ext uri="{FF2B5EF4-FFF2-40B4-BE49-F238E27FC236}">
                <a16:creationId xmlns:a16="http://schemas.microsoft.com/office/drawing/2014/main" id="{4E3AE8C3-8F65-40F4-BABE-E70F38301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>
                  <a:alpha val="78000"/>
                </a:schemeClr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0">
            <a:extLst>
              <a:ext uri="{FF2B5EF4-FFF2-40B4-BE49-F238E27FC236}">
                <a16:creationId xmlns:a16="http://schemas.microsoft.com/office/drawing/2014/main" id="{E2FC4764-B8D5-4F87-95DB-3125B2D12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59728" y="59346"/>
            <a:ext cx="4156527" cy="4037836"/>
          </a:xfrm>
          <a:prstGeom prst="rect">
            <a:avLst/>
          </a:prstGeom>
          <a:gradFill>
            <a:gsLst>
              <a:gs pos="0">
                <a:schemeClr val="accent5">
                  <a:alpha val="47000"/>
                </a:schemeClr>
              </a:gs>
              <a:gs pos="100000">
                <a:schemeClr val="accent4">
                  <a:alpha val="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4C1654F-94F5-497E-8ECF-F2A7E84D6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68311" y="3587283"/>
            <a:ext cx="2501979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74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4489" y="1757117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58000">
                <a:schemeClr val="bg1">
                  <a:alpha val="0"/>
                </a:schemeClr>
              </a:gs>
              <a:gs pos="100000">
                <a:schemeClr val="accent6">
                  <a:alpha val="35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FADC16F-8478-4BD0-9A1A-5BC35CDEA7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86854"/>
            <a:ext cx="4037074" cy="3576068"/>
          </a:xfrm>
        </p:spPr>
        <p:txBody>
          <a:bodyPr vert="horz" lIns="0" tIns="0" rIns="0" bIns="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2000" dirty="0">
                <a:solidFill>
                  <a:schemeClr val="bg1"/>
                </a:solidFill>
              </a:rPr>
              <a:t>“A Belbin Team Role is defined as a tendency to behavior, contribute and interrelate to others in a particular way” </a:t>
            </a:r>
            <a:br>
              <a:rPr lang="en-US" sz="2000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Twist, Peter./Summer 2017/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69722AB-AECE-4FA3-8DA5-1AE17F57F2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037454" y="681639"/>
            <a:ext cx="3510116" cy="1582362"/>
          </a:xfrm>
        </p:spPr>
        <p:txBody>
          <a:bodyPr vert="horz" lIns="0" tIns="0" rIns="0" bIns="0" rtlCol="0">
            <a:normAutofit/>
          </a:bodyPr>
          <a:lstStyle/>
          <a:p>
            <a:pPr marL="514350"/>
            <a:r>
              <a:rPr lang="en-US" sz="1600" dirty="0"/>
              <a:t>ACTION ORIENTED ROLE</a:t>
            </a:r>
          </a:p>
          <a:p>
            <a:pPr marL="514350"/>
            <a:r>
              <a:rPr lang="en-US" sz="1600" dirty="0"/>
              <a:t>PEOPLE ORIENTED ROLE</a:t>
            </a:r>
          </a:p>
          <a:p>
            <a:pPr marL="514350"/>
            <a:r>
              <a:rPr lang="en-US" sz="1600" dirty="0"/>
              <a:t>THOUGHT ORIENTED ROLE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01687AF-4FB1-4ECB-A87C-B1124776C20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6626943" y="1804609"/>
            <a:ext cx="5476763" cy="3573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7211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DBC8414-BE7E-4B6C-A114-B2C3795C8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EC398C5-5C2E-4038-9DB3-DE2B5A9BE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09318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2F10B26-073B-4B10-8AAA-161242DD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153806" y="1153804"/>
            <a:ext cx="6346209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92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10DBBC7-698F-4A54-B1CB-A99F9CC35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59574" y="3578975"/>
            <a:ext cx="2502407" cy="4055644"/>
          </a:xfrm>
          <a:prstGeom prst="rect">
            <a:avLst/>
          </a:prstGeom>
          <a:gradFill>
            <a:gsLst>
              <a:gs pos="2000">
                <a:schemeClr val="accent5">
                  <a:alpha val="28000"/>
                </a:schemeClr>
              </a:gs>
              <a:gs pos="100000">
                <a:schemeClr val="accent4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E6E822A-8BCF-432C-83E6-BBE821476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13000">
                <a:schemeClr val="accent4">
                  <a:lumMod val="20000"/>
                  <a:lumOff val="80000"/>
                  <a:alpha val="200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39A1F0-577A-4648-B64D-F177761B92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243" y="681317"/>
            <a:ext cx="3236613" cy="3406187"/>
          </a:xfrm>
        </p:spPr>
        <p:txBody>
          <a:bodyPr vert="horz" lIns="0" tIns="0" rIns="0" bIns="0" rtlCol="0" anchor="b">
            <a:normAutofit/>
          </a:bodyPr>
          <a:lstStyle/>
          <a:p>
            <a:pPr algn="r"/>
            <a:r>
              <a:rPr lang="en-US" sz="2000" spc="750" dirty="0">
                <a:solidFill>
                  <a:schemeClr val="bg1"/>
                </a:solidFill>
              </a:rPr>
              <a:t>HARSEY  AND  BLANCHARD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D61BDF-2A74-43F4-B0C1-3CBC1EEF65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4124" y="892224"/>
            <a:ext cx="3230603" cy="1538784"/>
          </a:xfrm>
        </p:spPr>
        <p:txBody>
          <a:bodyPr vert="horz" lIns="0" tIns="0" rIns="0" bIns="0" rtlCol="0">
            <a:normAutofit/>
          </a:bodyPr>
          <a:lstStyle/>
          <a:p>
            <a:pPr marL="0" indent="0" algn="r">
              <a:lnSpc>
                <a:spcPct val="150000"/>
              </a:lnSpc>
              <a:buNone/>
            </a:pPr>
            <a:r>
              <a:rPr lang="en-US" b="1" cap="all" spc="600" dirty="0">
                <a:solidFill>
                  <a:schemeClr val="bg1"/>
                </a:solidFill>
              </a:rPr>
              <a:t>SITUATIONAL  LEADERSHIP</a:t>
            </a:r>
          </a:p>
        </p:txBody>
      </p:sp>
      <p:pic>
        <p:nvPicPr>
          <p:cNvPr id="6" name="Content Placeholder 5" descr="Chart, diagram&#10;&#10;Description automatically generated">
            <a:extLst>
              <a:ext uri="{FF2B5EF4-FFF2-40B4-BE49-F238E27FC236}">
                <a16:creationId xmlns:a16="http://schemas.microsoft.com/office/drawing/2014/main" id="{9CAF541E-D8CE-4197-A871-F99857500A2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5237" y="457200"/>
            <a:ext cx="4150902" cy="5951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3417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1D6A2A3-F101-46F7-8B6F-1C699CAFE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84B805-C0CE-4590-ADA7-6ABB69B209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57200"/>
            <a:ext cx="6071419" cy="847327"/>
          </a:xfrm>
        </p:spPr>
        <p:txBody>
          <a:bodyPr vert="horz" lIns="0" tIns="0" rIns="0" bIns="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100"/>
              <a:t>THOMAS  KILMANN CONFLICT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3690FA-C7F7-4CDB-8B42-97A7F40B42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1" y="2345635"/>
            <a:ext cx="4911392" cy="3583940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US" sz="1900" dirty="0"/>
              <a:t>Competition</a:t>
            </a:r>
          </a:p>
          <a:p>
            <a:r>
              <a:rPr lang="en-US" sz="1900" dirty="0"/>
              <a:t>Collaboration</a:t>
            </a:r>
          </a:p>
          <a:p>
            <a:r>
              <a:rPr lang="en-US" sz="1900" dirty="0"/>
              <a:t>Compromise</a:t>
            </a:r>
          </a:p>
          <a:p>
            <a:r>
              <a:rPr lang="en-US" sz="1900" dirty="0"/>
              <a:t>Avoidance</a:t>
            </a:r>
          </a:p>
          <a:p>
            <a:r>
              <a:rPr lang="en-US" sz="1900" dirty="0"/>
              <a:t>Accommodation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F8060A4-06E7-48F3-B6FA-3DE34CAD88C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62" r="3403" b="-3"/>
          <a:stretch/>
        </p:blipFill>
        <p:spPr>
          <a:xfrm>
            <a:off x="6644639" y="1304954"/>
            <a:ext cx="5090161" cy="3776867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529E760E-527D-4053-A309-F2BDE1250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6400800"/>
            <a:ext cx="12191999" cy="457198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accent6">
                  <a:lumMod val="75000"/>
                  <a:alpha val="8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153D448-4ED1-429A-A28C-8316DE7CA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8"/>
            <a:ext cx="8153396" cy="448831"/>
          </a:xfrm>
          <a:prstGeom prst="rect">
            <a:avLst/>
          </a:prstGeom>
          <a:gradFill>
            <a:gsLst>
              <a:gs pos="0">
                <a:schemeClr val="accent5">
                  <a:alpha val="5000"/>
                </a:schemeClr>
              </a:gs>
              <a:gs pos="99000">
                <a:schemeClr val="accent5">
                  <a:alpha val="72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0648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F1DA978-2FF0-4E09-976F-91C6D4AA5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EC398C5-5C2E-4038-9DB3-DE2B5A9BE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80619" y="381383"/>
            <a:ext cx="6858000" cy="6095233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2F10B26-073B-4B10-8AAA-161242DD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25488" y="125488"/>
            <a:ext cx="6346209" cy="6095235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90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10DBBC7-698F-4A54-B1CB-A99F9CC35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788104" y="2550870"/>
            <a:ext cx="2501979" cy="6112279"/>
          </a:xfrm>
          <a:prstGeom prst="rect">
            <a:avLst/>
          </a:prstGeom>
          <a:gradFill>
            <a:gsLst>
              <a:gs pos="2000">
                <a:schemeClr val="accent5">
                  <a:alpha val="28000"/>
                </a:schemeClr>
              </a:gs>
              <a:gs pos="100000">
                <a:schemeClr val="accent4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79BBB12-9455-421B-86B2-0EA775202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72450" y="728296"/>
            <a:ext cx="4808302" cy="4808302"/>
          </a:xfrm>
          <a:prstGeom prst="ellipse">
            <a:avLst/>
          </a:pr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10F65C-DDAD-4D81-80B6-6A37603BEF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4776" y="-81316"/>
            <a:ext cx="5678947" cy="1343876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Successful teem 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C9AD8D-0C60-460B-88AE-D4F50EF0B1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2360" y="1199784"/>
            <a:ext cx="6070522" cy="5739531"/>
          </a:xfrm>
        </p:spPr>
        <p:txBody>
          <a:bodyPr>
            <a:noAutofit/>
          </a:bodyPr>
          <a:lstStyle/>
          <a:p>
            <a:pPr algn="l">
              <a:lnSpc>
                <a:spcPct val="140000"/>
              </a:lnSpc>
            </a:pPr>
            <a:r>
              <a:rPr lang="en-US" sz="1800" dirty="0">
                <a:solidFill>
                  <a:schemeClr val="bg1"/>
                </a:solidFill>
              </a:rPr>
              <a:t>	Building a successful team is very difficult and challenging because it is necessary to bring together several values, opinions, work experiences, educations, different team experiences, skills, work objectives, and communication.</a:t>
            </a:r>
          </a:p>
          <a:p>
            <a:pPr algn="l">
              <a:lnSpc>
                <a:spcPct val="140000"/>
              </a:lnSpc>
            </a:pPr>
            <a:r>
              <a:rPr lang="en-US" sz="1800" dirty="0">
                <a:solidFill>
                  <a:schemeClr val="bg1"/>
                </a:solidFill>
              </a:rPr>
              <a:t>	The pre-emergence and development of teamwork can be achieved by following 6 key steps helping to build a successful team.</a:t>
            </a: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72E0479E-BF0D-4C91-951A-9DA45A52EB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919154" y="1199785"/>
            <a:ext cx="4449692" cy="4449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7858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0">
            <a:extLst>
              <a:ext uri="{FF2B5EF4-FFF2-40B4-BE49-F238E27FC236}">
                <a16:creationId xmlns:a16="http://schemas.microsoft.com/office/drawing/2014/main" id="{040BF4A1-714C-419E-A19F-578DE93BE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12">
            <a:extLst>
              <a:ext uri="{FF2B5EF4-FFF2-40B4-BE49-F238E27FC236}">
                <a16:creationId xmlns:a16="http://schemas.microsoft.com/office/drawing/2014/main" id="{2F91A9BD-D57F-4941-931F-40597AB3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14">
            <a:extLst>
              <a:ext uri="{FF2B5EF4-FFF2-40B4-BE49-F238E27FC236}">
                <a16:creationId xmlns:a16="http://schemas.microsoft.com/office/drawing/2014/main" id="{C54DB264-9467-4730-B9E9-C9A97DD66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90128" y="3609527"/>
            <a:ext cx="2458347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16">
            <a:extLst>
              <a:ext uri="{FF2B5EF4-FFF2-40B4-BE49-F238E27FC236}">
                <a16:creationId xmlns:a16="http://schemas.microsoft.com/office/drawing/2014/main" id="{BB097F88-2120-47B4-B891-5B28F66BB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4227" y="1757079"/>
            <a:ext cx="3900088" cy="4178958"/>
          </a:xfrm>
          <a:custGeom>
            <a:avLst/>
            <a:gdLst>
              <a:gd name="connsiteX0" fmla="*/ 2431956 w 3900088"/>
              <a:gd name="connsiteY0" fmla="*/ 93939 h 4178958"/>
              <a:gd name="connsiteX1" fmla="*/ 3900088 w 3900088"/>
              <a:gd name="connsiteY1" fmla="*/ 2089479 h 4178958"/>
              <a:gd name="connsiteX2" fmla="*/ 1810609 w 3900088"/>
              <a:gd name="connsiteY2" fmla="*/ 4178958 h 4178958"/>
              <a:gd name="connsiteX3" fmla="*/ 77980 w 3900088"/>
              <a:gd name="connsiteY3" fmla="*/ 3257727 h 4178958"/>
              <a:gd name="connsiteX4" fmla="*/ 0 w 3900088"/>
              <a:gd name="connsiteY4" fmla="*/ 3129367 h 4178958"/>
              <a:gd name="connsiteX5" fmla="*/ 831517 w 3900088"/>
              <a:gd name="connsiteY5" fmla="*/ 244059 h 4178958"/>
              <a:gd name="connsiteX6" fmla="*/ 997290 w 3900088"/>
              <a:gd name="connsiteY6" fmla="*/ 164202 h 4178958"/>
              <a:gd name="connsiteX7" fmla="*/ 1810609 w 3900088"/>
              <a:gd name="connsiteY7" fmla="*/ 0 h 4178958"/>
              <a:gd name="connsiteX8" fmla="*/ 2431956 w 3900088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088" h="4178958">
                <a:moveTo>
                  <a:pt x="2431956" y="93939"/>
                </a:moveTo>
                <a:cubicBezTo>
                  <a:pt x="3282517" y="358491"/>
                  <a:pt x="3900088" y="1151865"/>
                  <a:pt x="3900088" y="2089479"/>
                </a:cubicBezTo>
                <a:cubicBezTo>
                  <a:pt x="3900088" y="3243466"/>
                  <a:pt x="2964596" y="4178958"/>
                  <a:pt x="1810609" y="4178958"/>
                </a:cubicBezTo>
                <a:cubicBezTo>
                  <a:pt x="1089367" y="4178958"/>
                  <a:pt x="453475" y="3813531"/>
                  <a:pt x="77980" y="3257727"/>
                </a:cubicBezTo>
                <a:lnTo>
                  <a:pt x="0" y="3129367"/>
                </a:lnTo>
                <a:lnTo>
                  <a:pt x="831517" y="244059"/>
                </a:lnTo>
                <a:lnTo>
                  <a:pt x="997290" y="164202"/>
                </a:lnTo>
                <a:cubicBezTo>
                  <a:pt x="1247271" y="58468"/>
                  <a:pt x="1522112" y="0"/>
                  <a:pt x="1810609" y="0"/>
                </a:cubicBezTo>
                <a:cubicBezTo>
                  <a:pt x="2026982" y="0"/>
                  <a:pt x="2235673" y="32888"/>
                  <a:pt x="2431956" y="93939"/>
                </a:cubicBezTo>
                <a:close/>
              </a:path>
            </a:pathLst>
          </a:custGeom>
          <a:gradFill>
            <a:gsLst>
              <a:gs pos="36000">
                <a:schemeClr val="accent6">
                  <a:lumMod val="60000"/>
                  <a:lumOff val="40000"/>
                  <a:alpha val="6000"/>
                </a:schemeClr>
              </a:gs>
              <a:gs pos="100000">
                <a:schemeClr val="accent6">
                  <a:alpha val="2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Rectangle 18">
            <a:extLst>
              <a:ext uri="{FF2B5EF4-FFF2-40B4-BE49-F238E27FC236}">
                <a16:creationId xmlns:a16="http://schemas.microsoft.com/office/drawing/2014/main" id="{BF9338F5-05AB-4DC5-BD1C-1A9F26C38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50099" y="411154"/>
            <a:ext cx="4395601" cy="3581400"/>
          </a:xfrm>
          <a:prstGeom prst="rect">
            <a:avLst/>
          </a:prstGeom>
          <a:gradFill>
            <a:gsLst>
              <a:gs pos="0">
                <a:schemeClr val="accent5">
                  <a:alpha val="29000"/>
                </a:schemeClr>
              </a:gs>
              <a:gs pos="100000">
                <a:schemeClr val="accent4">
                  <a:alpha val="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8" name="Title 1">
            <a:extLst>
              <a:ext uri="{FF2B5EF4-FFF2-40B4-BE49-F238E27FC236}">
                <a16:creationId xmlns:a16="http://schemas.microsoft.com/office/drawing/2014/main" id="{65DC4C9B-8DE0-436D-8CCF-0A26068F8F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8777967"/>
              </p:ext>
            </p:extLst>
          </p:nvPr>
        </p:nvGraphicFramePr>
        <p:xfrm>
          <a:off x="4494654" y="457200"/>
          <a:ext cx="7240146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24798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383CC5D-71E8-4CB2-8E4A-F1E4FF6DC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2DA5AC1-43C5-4243-9028-07DBB80D0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"/>
            <a:ext cx="12192000" cy="1600201"/>
          </a:xfrm>
          <a:prstGeom prst="rect">
            <a:avLst/>
          </a:prstGeom>
          <a:gradFill>
            <a:gsLst>
              <a:gs pos="0">
                <a:schemeClr val="accent5">
                  <a:alpha val="83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A4EDA1C-27A1-4C83-ACE4-6675EC924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9161" y="9109"/>
            <a:ext cx="7792839" cy="1594270"/>
          </a:xfrm>
          <a:prstGeom prst="rect">
            <a:avLst/>
          </a:prstGeom>
          <a:gradFill>
            <a:gsLst>
              <a:gs pos="22000">
                <a:schemeClr val="accent2">
                  <a:alpha val="0"/>
                </a:schemeClr>
              </a:gs>
              <a:gs pos="99000">
                <a:schemeClr val="accent2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C2185E4-B584-4B9D-9440-DEA0FB9D9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21976" y="-906246"/>
            <a:ext cx="1602951" cy="3416298"/>
          </a:xfrm>
          <a:prstGeom prst="rect">
            <a:avLst/>
          </a:prstGeom>
          <a:gradFill>
            <a:gsLst>
              <a:gs pos="45000">
                <a:schemeClr val="accent4">
                  <a:alpha val="0"/>
                </a:schemeClr>
              </a:gs>
              <a:gs pos="99000">
                <a:schemeClr val="accent6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F33EC8A-EE0A-4395-97E2-DAD467CF7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51242" y="0"/>
            <a:ext cx="9729549" cy="1600198"/>
          </a:xfrm>
          <a:prstGeom prst="rect">
            <a:avLst/>
          </a:prstGeom>
          <a:gradFill>
            <a:gsLst>
              <a:gs pos="0">
                <a:schemeClr val="accent5">
                  <a:alpha val="30000"/>
                </a:schemeClr>
              </a:gs>
              <a:gs pos="99000">
                <a:schemeClr val="accent5"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F85DA95-16A4-404E-9BFF-27F8E4FC7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30"/>
            <a:ext cx="7910111" cy="1600198"/>
          </a:xfrm>
          <a:prstGeom prst="rect">
            <a:avLst/>
          </a:prstGeom>
          <a:gradFill>
            <a:gsLst>
              <a:gs pos="0">
                <a:schemeClr val="accent5">
                  <a:alpha val="21000"/>
                </a:schemeClr>
              </a:gs>
              <a:gs pos="99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42EB9B-BA4A-4F97-A7A6-11A9FB279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7084" y="374427"/>
            <a:ext cx="10374517" cy="971512"/>
          </a:xfrm>
        </p:spPr>
        <p:txBody>
          <a:bodyPr anchor="ctr">
            <a:normAutofit/>
          </a:bodyPr>
          <a:lstStyle/>
          <a:p>
            <a:r>
              <a:rPr lang="en-US" sz="3200" b="0" i="0" dirty="0">
                <a:solidFill>
                  <a:schemeClr val="bg1"/>
                </a:solidFill>
                <a:effectLst/>
                <a:latin typeface="Noto Sans" panose="020B0502040504020204" pitchFamily="34" charset="0"/>
              </a:rPr>
              <a:t>1.Set SMART goals.</a:t>
            </a:r>
            <a:endParaRPr lang="en-GB" sz="3200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809335-B47E-452C-B94F-58A795757D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8635739"/>
              </p:ext>
            </p:extLst>
          </p:nvPr>
        </p:nvGraphicFramePr>
        <p:xfrm>
          <a:off x="579485" y="1608879"/>
          <a:ext cx="11033029" cy="4064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16" name="Group 15">
            <a:extLst>
              <a:ext uri="{FF2B5EF4-FFF2-40B4-BE49-F238E27FC236}">
                <a16:creationId xmlns:a16="http://schemas.microsoft.com/office/drawing/2014/main" id="{7FDEDCEF-017B-488A-8EA8-FEBB75E23183}"/>
              </a:ext>
            </a:extLst>
          </p:cNvPr>
          <p:cNvGrpSpPr/>
          <p:nvPr/>
        </p:nvGrpSpPr>
        <p:grpSpPr>
          <a:xfrm>
            <a:off x="1660920" y="5811943"/>
            <a:ext cx="8024256" cy="906097"/>
            <a:chOff x="2237918" y="3660862"/>
            <a:chExt cx="7582535" cy="528366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20FD3433-47DE-48F1-B2B1-E32002FD29C7}"/>
                </a:ext>
              </a:extLst>
            </p:cNvPr>
            <p:cNvSpPr/>
            <p:nvPr/>
          </p:nvSpPr>
          <p:spPr>
            <a:xfrm>
              <a:off x="2237918" y="3660862"/>
              <a:ext cx="7582535" cy="528366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bg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7B345B94-22A3-4A50-A5C2-B96F95D6CCBF}"/>
                </a:ext>
              </a:extLst>
            </p:cNvPr>
            <p:cNvSpPr txBox="1"/>
            <p:nvPr/>
          </p:nvSpPr>
          <p:spPr>
            <a:xfrm>
              <a:off x="2237918" y="3660862"/>
              <a:ext cx="7582535" cy="52836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bg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4199" tIns="64199" rIns="64199" bIns="64199" numCol="1" spcCol="1270" anchor="ctr" anchorCtr="0">
              <a:noAutofit/>
            </a:bodyPr>
            <a:lstStyle/>
            <a:p>
              <a:pPr marL="0" lvl="0" indent="0" algn="l" defTabSz="6223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kern="1200" dirty="0">
                  <a:solidFill>
                    <a:schemeClr val="tx2"/>
                  </a:solidFill>
                </a:rPr>
                <a:t>Once these objectives are set, progress must be pursued. Each member must share the same values of the team, in order to be more easily monitored the advancement </a:t>
              </a:r>
              <a:r>
                <a:rPr lang="en-US" kern="1200" dirty="0"/>
                <a:t>for </a:t>
              </a:r>
              <a:r>
                <a:rPr lang="en-US" sz="1400" kern="1200" dirty="0"/>
                <a:t>future advancements.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304686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56691-7009-4901-9B25-9C94DF6A9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7326"/>
            <a:ext cx="10515600" cy="847704"/>
          </a:xfrm>
        </p:spPr>
        <p:txBody>
          <a:bodyPr/>
          <a:lstStyle/>
          <a:p>
            <a:pPr algn="ctr"/>
            <a:r>
              <a:rPr lang="en-US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2.Perform well-defined roles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F2B77E-F032-484D-8FA8-9C98DFE37F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28" y="1350300"/>
            <a:ext cx="12148458" cy="1113182"/>
          </a:xfrm>
        </p:spPr>
        <p:txBody>
          <a:bodyPr>
            <a:normAutofit fontScale="92500"/>
          </a:bodyPr>
          <a:lstStyle/>
          <a:p>
            <a:r>
              <a:rPr lang="en-US" sz="2600" dirty="0"/>
              <a:t>When each member is responsible for his contribution the team works much better.</a:t>
            </a:r>
          </a:p>
          <a:p>
            <a:r>
              <a:rPr lang="en-US" sz="2600" dirty="0"/>
              <a:t>In order to carry out the tasks, well-defined roles must be defined.</a:t>
            </a:r>
          </a:p>
          <a:p>
            <a:endParaRPr lang="en-US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F46B73B-9DA0-4DAF-A002-410C352FA2A2}"/>
              </a:ext>
            </a:extLst>
          </p:cNvPr>
          <p:cNvSpPr txBox="1">
            <a:spLocks/>
          </p:cNvSpPr>
          <p:nvPr/>
        </p:nvSpPr>
        <p:spPr>
          <a:xfrm>
            <a:off x="838200" y="315525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3.Experiment regularly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6D67384-3FB7-4B26-B0BD-D611137021C6}"/>
              </a:ext>
            </a:extLst>
          </p:cNvPr>
          <p:cNvSpPr txBox="1">
            <a:spLocks/>
          </p:cNvSpPr>
          <p:nvPr/>
        </p:nvSpPr>
        <p:spPr>
          <a:xfrm>
            <a:off x="838200" y="4355465"/>
            <a:ext cx="10515600" cy="1603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617AC42-8E33-4570-9006-D9F51B8CAF92}"/>
              </a:ext>
            </a:extLst>
          </p:cNvPr>
          <p:cNvSpPr txBox="1">
            <a:spLocks/>
          </p:cNvSpPr>
          <p:nvPr/>
        </p:nvSpPr>
        <p:spPr>
          <a:xfrm>
            <a:off x="838200" y="4394518"/>
            <a:ext cx="10515600" cy="1603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DEAA7060-5D20-4047-84AC-F283F0DD4514}"/>
              </a:ext>
            </a:extLst>
          </p:cNvPr>
          <p:cNvSpPr txBox="1">
            <a:spLocks/>
          </p:cNvSpPr>
          <p:nvPr/>
        </p:nvSpPr>
        <p:spPr>
          <a:xfrm>
            <a:off x="130628" y="4558926"/>
            <a:ext cx="11585510" cy="14780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New ideas must be implemented even if they have well-established roles.</a:t>
            </a:r>
          </a:p>
          <a:p>
            <a:r>
              <a:rPr lang="en-US" sz="2400" dirty="0"/>
              <a:t>Getting used to new information and taking risks can lead to success through experiments that have the potential to generate favorable results.</a:t>
            </a:r>
          </a:p>
          <a:p>
            <a:endParaRPr lang="en-US" dirty="0"/>
          </a:p>
          <a:p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52644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2FAE888-8A54-46FD-9705-856C7647D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870" y="3884263"/>
            <a:ext cx="11338814" cy="587200"/>
          </a:xfrm>
        </p:spPr>
        <p:txBody>
          <a:bodyPr>
            <a:normAutofit/>
          </a:bodyPr>
          <a:lstStyle/>
          <a:p>
            <a:pPr algn="ctr"/>
            <a:r>
              <a:rPr lang="en-US" sz="2800" b="1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6.Welcome strong leadership.</a:t>
            </a:r>
            <a:endParaRPr lang="en-GB" sz="28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C2F95C-A010-4685-ACCD-BF8D414EF0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8870" y="364829"/>
            <a:ext cx="5157787" cy="823912"/>
          </a:xfrm>
        </p:spPr>
        <p:txBody>
          <a:bodyPr/>
          <a:lstStyle/>
          <a:p>
            <a:pPr algn="ctr"/>
            <a:r>
              <a:rPr lang="en-US" sz="2400" b="1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4.Be accountable to the team.</a:t>
            </a:r>
          </a:p>
          <a:p>
            <a:pPr algn="ctr"/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3C0A41-6600-4314-B978-83319CEA54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8870" y="977725"/>
            <a:ext cx="5157787" cy="2880842"/>
          </a:xfrm>
        </p:spPr>
        <p:txBody>
          <a:bodyPr>
            <a:normAutofit/>
          </a:bodyPr>
          <a:lstStyle/>
          <a:p>
            <a:r>
              <a:rPr lang="en-US" dirty="0"/>
              <a:t>Each member must maintain his or her responsibilities.</a:t>
            </a:r>
          </a:p>
          <a:p>
            <a:r>
              <a:rPr lang="en-US" dirty="0"/>
              <a:t>You can establish a responsibility by examples of your own work by encouraging discussions about improvement and feedback.</a:t>
            </a:r>
          </a:p>
          <a:p>
            <a:endParaRPr lang="en-US" dirty="0" err="1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A886AF8-031C-46D7-A203-40CDBD76C1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42539" y="364829"/>
            <a:ext cx="5183188" cy="823912"/>
          </a:xfrm>
        </p:spPr>
        <p:txBody>
          <a:bodyPr/>
          <a:lstStyle/>
          <a:p>
            <a:pPr algn="ctr"/>
            <a:r>
              <a:rPr lang="en-US" sz="2400" b="1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5.Communicate effectively.</a:t>
            </a:r>
          </a:p>
          <a:p>
            <a:pPr algn="ctr"/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F45DAD2-9CBF-4832-A4CE-7A05389CB0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6000" y="977726"/>
            <a:ext cx="5068470" cy="2880842"/>
          </a:xfrm>
        </p:spPr>
        <p:txBody>
          <a:bodyPr>
            <a:normAutofit/>
          </a:bodyPr>
          <a:lstStyle/>
          <a:p>
            <a:r>
              <a:rPr lang="en-US" dirty="0"/>
              <a:t>Clear lines of communication must be implemented to avoid future problems.</a:t>
            </a:r>
          </a:p>
          <a:p>
            <a:r>
              <a:rPr lang="en-US" dirty="0"/>
              <a:t>The roles of each member must be clarified, when problems arise against there will be those responsible who will have to solve the problems.</a:t>
            </a: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88FAA763-749B-4939-BB8E-4B99265F42E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4757791"/>
              </p:ext>
            </p:extLst>
          </p:nvPr>
        </p:nvGraphicFramePr>
        <p:xfrm>
          <a:off x="1" y="4497158"/>
          <a:ext cx="12192000" cy="23608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6925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Rectangle 42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44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9" name="Rectangle 46">
            <a:extLst>
              <a:ext uri="{FF2B5EF4-FFF2-40B4-BE49-F238E27FC236}">
                <a16:creationId xmlns:a16="http://schemas.microsoft.com/office/drawing/2014/main" id="{F619DE0E-F039-443E-AF60-E4B6AA72D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48">
            <a:extLst>
              <a:ext uri="{FF2B5EF4-FFF2-40B4-BE49-F238E27FC236}">
                <a16:creationId xmlns:a16="http://schemas.microsoft.com/office/drawing/2014/main" id="{AA065953-3D69-4CD4-80C3-DF10DEB4C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0"/>
            <a:ext cx="8104091" cy="6857571"/>
          </a:xfrm>
          <a:prstGeom prst="rect">
            <a:avLst/>
          </a:prstGeom>
          <a:gradFill>
            <a:gsLst>
              <a:gs pos="0">
                <a:schemeClr val="accent4">
                  <a:alpha val="80000"/>
                </a:schemeClr>
              </a:gs>
              <a:gs pos="100000">
                <a:schemeClr val="accent2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50">
            <a:extLst>
              <a:ext uri="{FF2B5EF4-FFF2-40B4-BE49-F238E27FC236}">
                <a16:creationId xmlns:a16="http://schemas.microsoft.com/office/drawing/2014/main" id="{2AB36DB5-F10D-4EDB-87E2-ECB9301FF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874250" y="627728"/>
            <a:ext cx="4355593" cy="8104092"/>
          </a:xfrm>
          <a:prstGeom prst="rect">
            <a:avLst/>
          </a:prstGeom>
          <a:gradFill>
            <a:gsLst>
              <a:gs pos="0">
                <a:schemeClr val="accent5">
                  <a:alpha val="0"/>
                </a:schemeClr>
              </a:gs>
              <a:gs pos="91000">
                <a:schemeClr val="accent2">
                  <a:alpha val="43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52">
            <a:extLst>
              <a:ext uri="{FF2B5EF4-FFF2-40B4-BE49-F238E27FC236}">
                <a16:creationId xmlns:a16="http://schemas.microsoft.com/office/drawing/2014/main" id="{446F195D-95DC-419E-BBC1-E2B601A60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-1"/>
            <a:ext cx="5638801" cy="6886827"/>
          </a:xfrm>
          <a:prstGeom prst="rect">
            <a:avLst/>
          </a:prstGeom>
          <a:gradFill>
            <a:gsLst>
              <a:gs pos="49000">
                <a:schemeClr val="accent6">
                  <a:lumMod val="75000"/>
                  <a:alpha val="0"/>
                </a:schemeClr>
              </a:gs>
              <a:gs pos="99000">
                <a:schemeClr val="accent6">
                  <a:alpha val="79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54">
            <a:extLst>
              <a:ext uri="{FF2B5EF4-FFF2-40B4-BE49-F238E27FC236}">
                <a16:creationId xmlns:a16="http://schemas.microsoft.com/office/drawing/2014/main" id="{55993D72-5628-4E5E-BB9F-96066414E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1609180" y="724988"/>
            <a:ext cx="5121259" cy="5458067"/>
          </a:xfrm>
          <a:prstGeom prst="ellipse">
            <a:avLst/>
          </a:pr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F8FA71-30BD-4E46-8CDB-CEAB3BCDB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0151" y="2920878"/>
            <a:ext cx="6292690" cy="2992576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US" sz="4000" spc="750">
                <a:solidFill>
                  <a:schemeClr val="bg1"/>
                </a:solidFill>
              </a:rPr>
              <a:t>Thank you</a:t>
            </a:r>
            <a:br>
              <a:rPr lang="en-US" sz="4000" spc="750">
                <a:solidFill>
                  <a:schemeClr val="bg1"/>
                </a:solidFill>
              </a:rPr>
            </a:br>
            <a:r>
              <a:rPr lang="en-US" sz="4000" spc="750">
                <a:solidFill>
                  <a:schemeClr val="bg1"/>
                </a:solidFill>
              </a:rPr>
              <a:t>for your time and attention</a:t>
            </a:r>
          </a:p>
        </p:txBody>
      </p:sp>
      <p:pic>
        <p:nvPicPr>
          <p:cNvPr id="22" name="Picture 3" descr="Magnifying glass on clear background">
            <a:extLst>
              <a:ext uri="{FF2B5EF4-FFF2-40B4-BE49-F238E27FC236}">
                <a16:creationId xmlns:a16="http://schemas.microsoft.com/office/drawing/2014/main" id="{A0DEEDD8-AAA8-4631-8378-B073E70732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660" r="17435" b="-1"/>
          <a:stretch/>
        </p:blipFill>
        <p:spPr>
          <a:xfrm>
            <a:off x="8104092" y="10"/>
            <a:ext cx="409985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1047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46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24E1F8-FA3A-4F43-9CB1-B8FBCB84D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1" y="457201"/>
            <a:ext cx="10068975" cy="1066800"/>
          </a:xfrm>
        </p:spPr>
        <p:txBody>
          <a:bodyPr vert="horz" lIns="0" tIns="0" rIns="0" bIns="0" rtlCol="0" anchor="b">
            <a:normAutofit/>
          </a:bodyPr>
          <a:lstStyle/>
          <a:p>
            <a:r>
              <a:rPr lang="en-US" sz="4000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AD10F44-7070-4CA2-84C4-A90F87BFFBEB}"/>
              </a:ext>
            </a:extLst>
          </p:cNvPr>
          <p:cNvSpPr txBox="1"/>
          <p:nvPr/>
        </p:nvSpPr>
        <p:spPr>
          <a:xfrm>
            <a:off x="540183" y="1134685"/>
            <a:ext cx="5865905" cy="3632824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/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500" dirty="0"/>
          </a:p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500" dirty="0"/>
              <a:t>Maund, A., Schriek, M., &amp; Tinkler,P. K. (2017) (Eds.). </a:t>
            </a:r>
            <a:r>
              <a:rPr lang="en-US" sz="2500" i="1" dirty="0"/>
              <a:t>Certificate in Higher Education: Skills for the Workplace Student Yearbook. </a:t>
            </a:r>
            <a:r>
              <a:rPr lang="en-US" sz="2500" dirty="0"/>
              <a:t>London: Sage.</a:t>
            </a:r>
          </a:p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25" name="Picture 3">
            <a:extLst>
              <a:ext uri="{FF2B5EF4-FFF2-40B4-BE49-F238E27FC236}">
                <a16:creationId xmlns:a16="http://schemas.microsoft.com/office/drawing/2014/main" id="{B970B3E9-05B9-4DCE-AB8E-83A9E08301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136" r="25658" b="1"/>
          <a:stretch/>
        </p:blipFill>
        <p:spPr>
          <a:xfrm>
            <a:off x="7600185" y="0"/>
            <a:ext cx="3748858" cy="3632824"/>
          </a:xfrm>
          <a:prstGeom prst="rect">
            <a:avLst/>
          </a:prstGeom>
        </p:spPr>
      </p:pic>
      <p:sp>
        <p:nvSpPr>
          <p:cNvPr id="53" name="Rectangle 52">
            <a:extLst>
              <a:ext uri="{FF2B5EF4-FFF2-40B4-BE49-F238E27FC236}">
                <a16:creationId xmlns:a16="http://schemas.microsoft.com/office/drawing/2014/main" id="{30563404-8DA1-408B-B56C-EF5733DAA7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931CC731-E2EC-4834-B848-101CC2756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tx2">
                  <a:lumMod val="50000"/>
                  <a:lumOff val="50000"/>
                  <a:alpha val="3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13C8C4-92CC-4398-8BCD-019A023D5B0B}"/>
              </a:ext>
            </a:extLst>
          </p:cNvPr>
          <p:cNvSpPr txBox="1"/>
          <p:nvPr/>
        </p:nvSpPr>
        <p:spPr>
          <a:xfrm>
            <a:off x="411518" y="4090025"/>
            <a:ext cx="11112079" cy="8602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500" dirty="0"/>
              <a:t>https://www.indeed.com/career-advice/career-development/teamwork-skills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67EA4A-8E1F-4A36-828E-C1454BA24B67}"/>
              </a:ext>
            </a:extLst>
          </p:cNvPr>
          <p:cNvSpPr txBox="1"/>
          <p:nvPr/>
        </p:nvSpPr>
        <p:spPr>
          <a:xfrm>
            <a:off x="411517" y="5278157"/>
            <a:ext cx="11112079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dirty="0"/>
              <a:t>https://ciftraining.ie/2018/03/the-benefits-of-teamwork-in-the-workplace/</a:t>
            </a:r>
          </a:p>
        </p:txBody>
      </p:sp>
    </p:spTree>
    <p:extLst>
      <p:ext uri="{BB962C8B-B14F-4D97-AF65-F5344CB8AC3E}">
        <p14:creationId xmlns:p14="http://schemas.microsoft.com/office/powerpoint/2010/main" val="33068648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F5B51-0A37-4FC6-B03F-42BCAF066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                       REFERENCE LIST</a:t>
            </a:r>
            <a:br>
              <a:rPr lang="en-GB" sz="4000" dirty="0">
                <a:solidFill>
                  <a:srgbClr val="FFFFFF"/>
                </a:solidFill>
              </a:rPr>
            </a:b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9C5C2-28E9-416B-BF63-DC1493D97D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0530" y="655976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 dirty="0" err="1"/>
              <a:t>Chancy,Seth</a:t>
            </a:r>
            <a:r>
              <a:rPr lang="en-GB" sz="2000" dirty="0"/>
              <a:t>.(2017),The Thomas Kilmann Conflict Mode instrument’(30 April 2017)</a:t>
            </a:r>
          </a:p>
          <a:p>
            <a:r>
              <a:rPr lang="en-GB" sz="2000" dirty="0"/>
              <a:t>htts://www.bing.com</a:t>
            </a:r>
          </a:p>
          <a:p>
            <a:r>
              <a:rPr lang="en-GB" sz="2000" dirty="0" err="1"/>
              <a:t>Pugales,Lee.Bentley,Gill</a:t>
            </a:r>
            <a:r>
              <a:rPr lang="en-GB" sz="2000" dirty="0"/>
              <a:t>.(2013)’Storming or </a:t>
            </a:r>
            <a:r>
              <a:rPr lang="en-GB" sz="2000" dirty="0" err="1"/>
              <a:t>preforming?’,Local</a:t>
            </a:r>
            <a:r>
              <a:rPr lang="en-GB" sz="2000" dirty="0"/>
              <a:t> Enterprise </a:t>
            </a:r>
            <a:r>
              <a:rPr lang="en-GB" sz="2000" dirty="0" err="1"/>
              <a:t>Partnerships,Local</a:t>
            </a:r>
            <a:r>
              <a:rPr lang="en-GB" sz="2000" dirty="0"/>
              <a:t> economy,vol.28/7-8/p.863-874</a:t>
            </a:r>
          </a:p>
          <a:p>
            <a:r>
              <a:rPr lang="en-GB" sz="2000" dirty="0" err="1"/>
              <a:t>Thomas,K.W.Kilmann,R.H</a:t>
            </a:r>
            <a:r>
              <a:rPr lang="en-GB" sz="2000" dirty="0"/>
              <a:t>.(1974)’The Thomas Kilmann Conflict Mode </a:t>
            </a:r>
            <a:r>
              <a:rPr lang="en-GB" sz="2000" dirty="0" err="1"/>
              <a:t>instrument’,Mountain</a:t>
            </a:r>
            <a:r>
              <a:rPr lang="en-GB" sz="2000" dirty="0"/>
              <a:t> Vilw,CA:cpp,inc.1974</a:t>
            </a:r>
          </a:p>
          <a:p>
            <a:r>
              <a:rPr lang="en-GB" sz="2000" dirty="0" err="1"/>
              <a:t>Twist,Peter</a:t>
            </a:r>
            <a:r>
              <a:rPr lang="en-GB" sz="2000" dirty="0"/>
              <a:t>.(2017)’Nurses and Midwives </a:t>
            </a:r>
            <a:r>
              <a:rPr lang="en-GB" sz="2000" dirty="0" err="1"/>
              <a:t>Union’Journal</a:t>
            </a:r>
            <a:r>
              <a:rPr lang="en-GB" sz="2000" dirty="0"/>
              <a:t> of the </a:t>
            </a:r>
            <a:r>
              <a:rPr lang="en-GB" sz="2000" dirty="0" err="1"/>
              <a:t>Queensland,Brisbane</a:t>
            </a:r>
            <a:r>
              <a:rPr lang="en-GB" sz="2000" dirty="0"/>
              <a:t> p.62-63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5EF3F8D5-AD63-45BB-A804-B878F678D07F}"/>
              </a:ext>
            </a:extLst>
          </p:cNvPr>
          <p:cNvSpPr txBox="1">
            <a:spLocks/>
          </p:cNvSpPr>
          <p:nvPr/>
        </p:nvSpPr>
        <p:spPr>
          <a:xfrm>
            <a:off x="466722" y="223936"/>
            <a:ext cx="10068975" cy="10668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600" b="1" i="0" kern="1200" cap="all" spc="7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/>
              <a:t>CONTINUE</a:t>
            </a:r>
          </a:p>
        </p:txBody>
      </p:sp>
      <p:pic>
        <p:nvPicPr>
          <p:cNvPr id="13" name="Picture 3">
            <a:extLst>
              <a:ext uri="{FF2B5EF4-FFF2-40B4-BE49-F238E27FC236}">
                <a16:creationId xmlns:a16="http://schemas.microsoft.com/office/drawing/2014/main" id="{59D99803-0239-4375-B655-5623732A24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136" r="25658" b="1"/>
          <a:stretch/>
        </p:blipFill>
        <p:spPr>
          <a:xfrm>
            <a:off x="466722" y="1929967"/>
            <a:ext cx="3748858" cy="3632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5139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Google Shape;129;p19"/>
          <p:cNvSpPr txBox="1">
            <a:spLocks noGrp="1"/>
          </p:cNvSpPr>
          <p:nvPr>
            <p:ph type="title"/>
          </p:nvPr>
        </p:nvSpPr>
        <p:spPr>
          <a:xfrm>
            <a:off x="1194621" y="272461"/>
            <a:ext cx="10068975" cy="1066800"/>
          </a:xfrm>
          <a:prstGeom prst="rect">
            <a:avLst/>
          </a:prstGeom>
        </p:spPr>
        <p:txBody>
          <a:bodyPr spcFirstLastPara="1" vert="horz" lIns="0" tIns="0" rIns="0" bIns="0" rtlCol="0" anchor="b" anchorCtr="0">
            <a:normAutofit/>
          </a:bodyPr>
          <a:lstStyle/>
          <a:p>
            <a:r>
              <a:rPr lang="en-US" sz="4000" dirty="0"/>
              <a:t>Continue</a:t>
            </a:r>
          </a:p>
        </p:txBody>
      </p:sp>
      <p:sp>
        <p:nvSpPr>
          <p:cNvPr id="130" name="Google Shape;130;p19"/>
          <p:cNvSpPr txBox="1"/>
          <p:nvPr/>
        </p:nvSpPr>
        <p:spPr>
          <a:xfrm>
            <a:off x="1194621" y="1641642"/>
            <a:ext cx="5865905" cy="3632824"/>
          </a:xfrm>
          <a:prstGeom prst="rect">
            <a:avLst/>
          </a:prstGeom>
        </p:spPr>
        <p:txBody>
          <a:bodyPr spcFirstLastPara="1" vert="horz" lIns="0" tIns="0" rIns="0" bIns="0" rtlCol="0" anchor="t" anchorCtr="0">
            <a:no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 err="1">
                <a:highlight>
                  <a:srgbClr val="FFFFFF"/>
                </a:highlight>
              </a:rPr>
              <a:t>Klaic</a:t>
            </a:r>
            <a:r>
              <a:rPr lang="en-US" sz="1600" dirty="0">
                <a:highlight>
                  <a:srgbClr val="FFFFFF"/>
                </a:highlight>
              </a:rPr>
              <a:t>, A., </a:t>
            </a:r>
            <a:r>
              <a:rPr lang="en-US" sz="1600" dirty="0" err="1">
                <a:highlight>
                  <a:srgbClr val="FFFFFF"/>
                </a:highlight>
              </a:rPr>
              <a:t>Burtscher</a:t>
            </a:r>
            <a:r>
              <a:rPr lang="en-US" sz="1600" dirty="0">
                <a:highlight>
                  <a:srgbClr val="FFFFFF"/>
                </a:highlight>
              </a:rPr>
              <a:t>, M.J. and Jonas, K., 2020. Fostering team innovation and learning by means of team‐centric transformational leadership: The role of teamwork quality. </a:t>
            </a:r>
            <a:r>
              <a:rPr lang="en-US" sz="1600" i="1" dirty="0">
                <a:highlight>
                  <a:srgbClr val="FFFFFF"/>
                </a:highlight>
              </a:rPr>
              <a:t>Journal of Occupational and Organizational Psychology</a:t>
            </a:r>
            <a:r>
              <a:rPr lang="en-US" sz="1600" dirty="0">
                <a:highlight>
                  <a:srgbClr val="FFFFFF"/>
                </a:highlight>
              </a:rPr>
              <a:t>, </a:t>
            </a:r>
            <a:r>
              <a:rPr lang="en-US" sz="1600" i="1" dirty="0">
                <a:highlight>
                  <a:srgbClr val="FFFFFF"/>
                </a:highlight>
              </a:rPr>
              <a:t>93</a:t>
            </a:r>
            <a:r>
              <a:rPr lang="en-US" sz="1600" dirty="0">
                <a:highlight>
                  <a:srgbClr val="FFFFFF"/>
                </a:highlight>
              </a:rPr>
              <a:t>(4), pp.942-966.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 err="1">
                <a:highlight>
                  <a:srgbClr val="FFFFFF"/>
                </a:highlight>
              </a:rPr>
              <a:t>Lacerenza</a:t>
            </a:r>
            <a:r>
              <a:rPr lang="en-US" sz="1600" dirty="0">
                <a:highlight>
                  <a:srgbClr val="FFFFFF"/>
                </a:highlight>
              </a:rPr>
              <a:t>, C.N., Marlow, S.L., Tannenbaum, S.I. and Salas, E., 2018. Team development interventions: Evidence-based approaches for improving teamwork. </a:t>
            </a:r>
            <a:r>
              <a:rPr lang="en-US" sz="1600" i="1" dirty="0">
                <a:highlight>
                  <a:srgbClr val="FFFFFF"/>
                </a:highlight>
              </a:rPr>
              <a:t>American Psychologist</a:t>
            </a:r>
            <a:r>
              <a:rPr lang="en-US" sz="1600" dirty="0">
                <a:highlight>
                  <a:srgbClr val="FFFFFF"/>
                </a:highlight>
              </a:rPr>
              <a:t>, </a:t>
            </a:r>
            <a:r>
              <a:rPr lang="en-US" sz="1600" i="1" dirty="0">
                <a:highlight>
                  <a:srgbClr val="FFFFFF"/>
                </a:highlight>
              </a:rPr>
              <a:t>73</a:t>
            </a:r>
            <a:r>
              <a:rPr lang="en-US" sz="1600" dirty="0">
                <a:highlight>
                  <a:srgbClr val="FFFFFF"/>
                </a:highlight>
              </a:rPr>
              <a:t>(4), p.517.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highlight>
                  <a:srgbClr val="FFFFFF"/>
                </a:highlight>
              </a:rPr>
              <a:t>Reeves, S., </a:t>
            </a:r>
            <a:r>
              <a:rPr lang="en-US" sz="1600" dirty="0" err="1">
                <a:highlight>
                  <a:srgbClr val="FFFFFF"/>
                </a:highlight>
              </a:rPr>
              <a:t>Xyrichis</a:t>
            </a:r>
            <a:r>
              <a:rPr lang="en-US" sz="1600" dirty="0">
                <a:highlight>
                  <a:srgbClr val="FFFFFF"/>
                </a:highlight>
              </a:rPr>
              <a:t>, A. and </a:t>
            </a:r>
            <a:r>
              <a:rPr lang="en-US" sz="1600" dirty="0" err="1">
                <a:highlight>
                  <a:srgbClr val="FFFFFF"/>
                </a:highlight>
              </a:rPr>
              <a:t>Zwarenstein</a:t>
            </a:r>
            <a:r>
              <a:rPr lang="en-US" sz="1600" dirty="0">
                <a:highlight>
                  <a:srgbClr val="FFFFFF"/>
                </a:highlight>
              </a:rPr>
              <a:t>, M., 2018. Teamwork, collaboration, coordination, and networking: Why we need to distinguish between different types of interprofessional practice.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highlight>
                  <a:srgbClr val="FFFFFF"/>
                </a:highlight>
              </a:rPr>
              <a:t>Shuffler, M.L. and Carter, D.R., 2018. Teamwork situated in multiteam systems: Key lessons learned and future opportunities. </a:t>
            </a:r>
            <a:r>
              <a:rPr lang="en-US" sz="1600" i="1" dirty="0">
                <a:highlight>
                  <a:srgbClr val="FFFFFF"/>
                </a:highlight>
              </a:rPr>
              <a:t>American Psychologist</a:t>
            </a:r>
            <a:r>
              <a:rPr lang="en-US" sz="1600" dirty="0">
                <a:highlight>
                  <a:srgbClr val="FFFFFF"/>
                </a:highlight>
              </a:rPr>
              <a:t>, </a:t>
            </a:r>
            <a:r>
              <a:rPr lang="en-US" sz="1600" i="1" dirty="0">
                <a:highlight>
                  <a:srgbClr val="FFFFFF"/>
                </a:highlight>
              </a:rPr>
              <a:t>73</a:t>
            </a:r>
            <a:r>
              <a:rPr lang="en-US" sz="1600" dirty="0">
                <a:highlight>
                  <a:srgbClr val="FFFFFF"/>
                </a:highlight>
              </a:rPr>
              <a:t>(4), p.390.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64611CB-4C06-42BA-850A-A8E4DF1361E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136" r="25658" b="1"/>
          <a:stretch/>
        </p:blipFill>
        <p:spPr>
          <a:xfrm>
            <a:off x="7646838" y="1980775"/>
            <a:ext cx="3748858" cy="3632824"/>
          </a:xfrm>
          <a:prstGeom prst="rect">
            <a:avLst/>
          </a:prstGeom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30563404-8DA1-408B-B56C-EF5733DAA7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931CC731-E2EC-4834-B848-101CC2756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tx2">
                  <a:lumMod val="50000"/>
                  <a:lumOff val="50000"/>
                  <a:alpha val="3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GradientRise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733</TotalTime>
  <Words>1069</Words>
  <Application>Microsoft Office PowerPoint</Application>
  <PresentationFormat>Widescreen</PresentationFormat>
  <Paragraphs>144</Paragraphs>
  <Slides>23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Avenir Next LT Pro</vt:lpstr>
      <vt:lpstr>Calibri</vt:lpstr>
      <vt:lpstr>Noto Sans</vt:lpstr>
      <vt:lpstr>Times New Roman</vt:lpstr>
      <vt:lpstr>GradientRiseVTI</vt:lpstr>
      <vt:lpstr>PowerPoint Presentation</vt:lpstr>
      <vt:lpstr>Table of content</vt:lpstr>
      <vt:lpstr>BEST OF THE BEST</vt:lpstr>
      <vt:lpstr>Benefits of team working</vt:lpstr>
      <vt:lpstr>Definition of Team</vt:lpstr>
      <vt:lpstr>Introduction </vt:lpstr>
      <vt:lpstr>Steps in building effective teamwork</vt:lpstr>
      <vt:lpstr>Considerations</vt:lpstr>
      <vt:lpstr>Team Roles</vt:lpstr>
      <vt:lpstr>“Psychologist Bruce Tuckman devised a model of group development in 1960s that distinguished between a series of critical phases that teams must pass through if they are to influence positive change and outcome/Tuckman,1965/</vt:lpstr>
      <vt:lpstr>Conclusion </vt:lpstr>
      <vt:lpstr>“A Belbin Team Role is defined as a tendency to behavior, contribute and interrelate to others in a particular way”  Twist, Peter./Summer 2017/</vt:lpstr>
      <vt:lpstr>HARSEY  AND  BLANCHARD</vt:lpstr>
      <vt:lpstr>THOMAS  KILMANN CONFLICT MODEL</vt:lpstr>
      <vt:lpstr>Successful teem work</vt:lpstr>
      <vt:lpstr>PowerPoint Presentation</vt:lpstr>
      <vt:lpstr>1.Set SMART goals.</vt:lpstr>
      <vt:lpstr>2.Perform well-defined roles</vt:lpstr>
      <vt:lpstr>6.Welcome strong leadership.</vt:lpstr>
      <vt:lpstr>Thank you for your time and attention</vt:lpstr>
      <vt:lpstr>References</vt:lpstr>
      <vt:lpstr>                       REFERENCE LIST </vt:lpstr>
      <vt:lpstr>Continue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Tsvetomir  Radev </dc:title>
  <dc:creator>Tsvetomir Radev (2030964)</dc:creator>
  <cp:lastModifiedBy>Tsvetomir Radev</cp:lastModifiedBy>
  <cp:revision>13</cp:revision>
  <dcterms:created xsi:type="dcterms:W3CDTF">2021-12-03T20:35:57Z</dcterms:created>
  <dcterms:modified xsi:type="dcterms:W3CDTF">2021-12-17T19:42:19Z</dcterms:modified>
</cp:coreProperties>
</file>