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60" r:id="rId4"/>
    <p:sldId id="261" r:id="rId5"/>
    <p:sldId id="262" r:id="rId6"/>
    <p:sldId id="257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58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8822A4-EBD9-4065-A8C8-71135BF1A191}" type="datetimeFigureOut">
              <a:rPr lang="en-GB" smtClean="0"/>
              <a:pPr/>
              <a:t>19/06/2013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B189A-B5F0-4405-BAD7-50F9C5093D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8822A4-EBD9-4065-A8C8-71135BF1A191}" type="datetimeFigureOut">
              <a:rPr lang="en-GB" smtClean="0"/>
              <a:pPr/>
              <a:t>19/06/2013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B189A-B5F0-4405-BAD7-50F9C5093D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8822A4-EBD9-4065-A8C8-71135BF1A191}" type="datetimeFigureOut">
              <a:rPr lang="en-GB" smtClean="0"/>
              <a:pPr/>
              <a:t>19/06/2013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B189A-B5F0-4405-BAD7-50F9C5093D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8822A4-EBD9-4065-A8C8-71135BF1A191}" type="datetimeFigureOut">
              <a:rPr lang="en-GB" smtClean="0"/>
              <a:pPr/>
              <a:t>19/06/2013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B189A-B5F0-4405-BAD7-50F9C5093D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8822A4-EBD9-4065-A8C8-71135BF1A191}" type="datetimeFigureOut">
              <a:rPr lang="en-GB" smtClean="0"/>
              <a:pPr/>
              <a:t>19/06/2013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B189A-B5F0-4405-BAD7-50F9C5093D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8822A4-EBD9-4065-A8C8-71135BF1A191}" type="datetimeFigureOut">
              <a:rPr lang="en-GB" smtClean="0"/>
              <a:pPr/>
              <a:t>19/06/2013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B189A-B5F0-4405-BAD7-50F9C5093D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8822A4-EBD9-4065-A8C8-71135BF1A191}" type="datetimeFigureOut">
              <a:rPr lang="en-GB" smtClean="0"/>
              <a:pPr/>
              <a:t>19/06/2013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B189A-B5F0-4405-BAD7-50F9C5093D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8822A4-EBD9-4065-A8C8-71135BF1A191}" type="datetimeFigureOut">
              <a:rPr lang="en-GB" smtClean="0"/>
              <a:pPr/>
              <a:t>19/06/2013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B189A-B5F0-4405-BAD7-50F9C5093D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8822A4-EBD9-4065-A8C8-71135BF1A191}" type="datetimeFigureOut">
              <a:rPr lang="en-GB" smtClean="0"/>
              <a:pPr/>
              <a:t>19/06/2013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B189A-B5F0-4405-BAD7-50F9C5093D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8822A4-EBD9-4065-A8C8-71135BF1A191}" type="datetimeFigureOut">
              <a:rPr lang="en-GB" smtClean="0"/>
              <a:pPr/>
              <a:t>19/06/2013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B189A-B5F0-4405-BAD7-50F9C5093D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8822A4-EBD9-4065-A8C8-71135BF1A191}" type="datetimeFigureOut">
              <a:rPr lang="en-GB" smtClean="0"/>
              <a:pPr/>
              <a:t>19/06/2013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B189A-B5F0-4405-BAD7-50F9C5093D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8822A4-EBD9-4065-A8C8-71135BF1A191}" type="datetimeFigureOut">
              <a:rPr lang="en-GB" smtClean="0"/>
              <a:pPr/>
              <a:t>19/06/2013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DB189A-B5F0-4405-BAD7-50F9C5093D46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700809"/>
            <a:ext cx="7772400" cy="1656183"/>
          </a:xfrm>
        </p:spPr>
        <p:txBody>
          <a:bodyPr/>
          <a:lstStyle/>
          <a:p>
            <a:r>
              <a:rPr lang="en-GB" dirty="0" smtClean="0"/>
              <a:t>OXFORD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Presented by Anthony Thorley</a:t>
            </a:r>
          </a:p>
          <a:p>
            <a:r>
              <a:rPr lang="en-GB" dirty="0" smtClean="0"/>
              <a:t>MA CAA Summer School </a:t>
            </a:r>
          </a:p>
          <a:p>
            <a:r>
              <a:rPr lang="en-GB" dirty="0" smtClean="0"/>
              <a:t>Bath, June 19</a:t>
            </a:r>
            <a:r>
              <a:rPr lang="en-GB" baseline="30000" dirty="0" smtClean="0"/>
              <a:t>th</a:t>
            </a:r>
            <a:r>
              <a:rPr lang="en-GB" dirty="0" smtClean="0"/>
              <a:t> 2013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SOxspire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-1" y="2220334"/>
            <a:ext cx="9144001" cy="2417332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SOxBristol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297254" y="0"/>
            <a:ext cx="4549492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SOxfordspeed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4239" y="0"/>
            <a:ext cx="8495522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SOxfordspeed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102995" y="628650"/>
            <a:ext cx="6938010" cy="560070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SOxWatkins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44091" y="116632"/>
            <a:ext cx="6511126" cy="648072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SOxcarfax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9512" y="175379"/>
            <a:ext cx="8712968" cy="6453904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SOxcollege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89000" y="0"/>
            <a:ext cx="7240729" cy="6741368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SOxaerialview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5024" y="188640"/>
            <a:ext cx="8729883" cy="6552728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SChristchurchplan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810" y="692696"/>
            <a:ext cx="8945112" cy="5400600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STomtowerChristchurch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699792" y="106623"/>
            <a:ext cx="3816424" cy="6772535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SRatcliffecamer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206463" y="0"/>
            <a:ext cx="4731074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SSheldonianfront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9513" y="186184"/>
            <a:ext cx="8781650" cy="6483176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SmarcellusTheatro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8844" y="908720"/>
            <a:ext cx="9086312" cy="5040560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SSheldoniansid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051720" y="89328"/>
            <a:ext cx="5040560" cy="6679344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SSheldonianinterior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16638" y="620688"/>
            <a:ext cx="8822400" cy="5688632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SSheldonianroof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-12968" y="548680"/>
            <a:ext cx="9055312" cy="5688632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SOxcollege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043607" y="0"/>
            <a:ext cx="7240729" cy="6741368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96</TotalTime>
  <Words>14</Words>
  <Application>Microsoft Office PowerPoint</Application>
  <PresentationFormat>On-screen Show (4:3)</PresentationFormat>
  <Paragraphs>4</Paragraphs>
  <Slides>18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Office Theme</vt:lpstr>
      <vt:lpstr>OXFORD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OXFORD</dc:title>
  <dc:creator>thorley</dc:creator>
  <cp:lastModifiedBy>thorley</cp:lastModifiedBy>
  <cp:revision>3</cp:revision>
  <dcterms:created xsi:type="dcterms:W3CDTF">2013-06-18T22:35:49Z</dcterms:created>
  <dcterms:modified xsi:type="dcterms:W3CDTF">2013-06-19T01:22:05Z</dcterms:modified>
</cp:coreProperties>
</file>