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0" r:id="rId4"/>
  </p:sldMasterIdLst>
  <p:notesMasterIdLst>
    <p:notesMasterId r:id="rId6"/>
  </p:notesMasterIdLst>
  <p:handoutMasterIdLst>
    <p:handoutMasterId r:id="rId7"/>
  </p:handoutMasterIdLst>
  <p:sldIdLst>
    <p:sldId id="260" r:id="rId5"/>
  </p:sldIdLst>
  <p:sldSz cx="43200638" cy="30708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410" userDrawn="1">
          <p15:clr>
            <a:srgbClr val="A4A3A4"/>
          </p15:clr>
        </p15:guide>
        <p15:guide id="3" pos="8980" userDrawn="1">
          <p15:clr>
            <a:srgbClr val="5ACBF0"/>
          </p15:clr>
        </p15:guide>
        <p15:guide id="4" pos="9501" userDrawn="1">
          <p15:clr>
            <a:srgbClr val="5ACBF0"/>
          </p15:clr>
        </p15:guide>
        <p15:guide id="5" pos="17666" userDrawn="1">
          <p15:clr>
            <a:srgbClr val="5ACBF0"/>
          </p15:clr>
        </p15:guide>
        <p15:guide id="6" pos="18188" userDrawn="1">
          <p15:clr>
            <a:srgbClr val="5ACBF0"/>
          </p15:clr>
        </p15:guide>
        <p15:guide id="7" orient="horz" pos="9672" userDrawn="1">
          <p15:clr>
            <a:srgbClr val="A4A3A4"/>
          </p15:clr>
        </p15:guide>
        <p15:guide id="8" orient="horz" pos="9772" userDrawn="1">
          <p15:clr>
            <a:srgbClr val="A4A3A4"/>
          </p15:clr>
        </p15:guide>
        <p15:guide id="9" orient="horz" pos="47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71E3D"/>
    <a:srgbClr val="8D8C93"/>
    <a:srgbClr val="FFFEF0"/>
    <a:srgbClr val="FFFD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266"/>
    <p:restoredTop sz="96327"/>
  </p:normalViewPr>
  <p:slideViewPr>
    <p:cSldViewPr snapToGrid="0" snapToObjects="1" showGuides="1">
      <p:cViewPr>
        <p:scale>
          <a:sx n="21" d="100"/>
          <a:sy n="21" d="100"/>
        </p:scale>
        <p:origin x="604" y="276"/>
      </p:cViewPr>
      <p:guideLst>
        <p:guide orient="horz" pos="4410"/>
        <p:guide pos="8980"/>
        <p:guide pos="9501"/>
        <p:guide pos="17666"/>
        <p:guide pos="18188"/>
        <p:guide orient="horz" pos="9672"/>
        <p:guide orient="horz" pos="9772"/>
        <p:guide orient="horz" pos="4751"/>
      </p:guideLst>
    </p:cSldViewPr>
  </p:slideViewPr>
  <p:notesTextViewPr>
    <p:cViewPr>
      <p:scale>
        <a:sx n="1" d="1"/>
        <a:sy n="1" d="1"/>
      </p:scale>
      <p:origin x="0" y="-4"/>
    </p:cViewPr>
  </p:notesTextViewPr>
  <p:notesViewPr>
    <p:cSldViewPr snapToGrid="0" snapToObjects="1" showGuides="1">
      <p:cViewPr varScale="1">
        <p:scale>
          <a:sx n="148" d="100"/>
          <a:sy n="148" d="100"/>
        </p:scale>
        <p:origin x="4048"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m" userId="bed073394b6f3bf6" providerId="LiveId" clId="{CBCF4385-F2BE-4A53-9F14-AFE71DE94071}"/>
    <pc:docChg chg="undo custSel modSld">
      <pc:chgData name="roxana m" userId="bed073394b6f3bf6" providerId="LiveId" clId="{CBCF4385-F2BE-4A53-9F14-AFE71DE94071}" dt="2026-06-03T13:33:38.656" v="8" actId="27309"/>
      <pc:docMkLst>
        <pc:docMk/>
      </pc:docMkLst>
      <pc:sldChg chg="addSp delSp modSp mod">
        <pc:chgData name="roxana m" userId="bed073394b6f3bf6" providerId="LiveId" clId="{CBCF4385-F2BE-4A53-9F14-AFE71DE94071}" dt="2026-06-03T13:33:38.656" v="8" actId="27309"/>
        <pc:sldMkLst>
          <pc:docMk/>
          <pc:sldMk cId="3870761537" sldId="260"/>
        </pc:sldMkLst>
        <pc:spChg chg="mod">
          <ac:chgData name="roxana m" userId="bed073394b6f3bf6" providerId="LiveId" clId="{CBCF4385-F2BE-4A53-9F14-AFE71DE94071}" dt="2026-06-03T13:31:21.236" v="1" actId="1076"/>
          <ac:spMkLst>
            <pc:docMk/>
            <pc:sldMk cId="3870761537" sldId="260"/>
            <ac:spMk id="16" creationId="{958D4153-9BE0-3FE6-D34C-9A73937E426D}"/>
          </ac:spMkLst>
        </pc:spChg>
        <pc:graphicFrameChg chg="add del modGraphic">
          <ac:chgData name="roxana m" userId="bed073394b6f3bf6" providerId="LiveId" clId="{CBCF4385-F2BE-4A53-9F14-AFE71DE94071}" dt="2026-06-03T13:33:38.656" v="8" actId="27309"/>
          <ac:graphicFrameMkLst>
            <pc:docMk/>
            <pc:sldMk cId="3870761537" sldId="260"/>
            <ac:graphicFrameMk id="25" creationId="{2B1A7413-A057-3EF9-AE5C-5BACBEA777A7}"/>
          </ac:graphicFrameMkLst>
        </pc:graphicFrameChg>
        <pc:picChg chg="add mod">
          <ac:chgData name="roxana m" userId="bed073394b6f3bf6" providerId="LiveId" clId="{CBCF4385-F2BE-4A53-9F14-AFE71DE94071}" dt="2026-06-03T13:32:20.754" v="6" actId="14100"/>
          <ac:picMkLst>
            <pc:docMk/>
            <pc:sldMk cId="3870761537" sldId="260"/>
            <ac:picMk id="20" creationId="{E0D318E5-8C4F-004A-8FA1-8A9D184EE534}"/>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178572840776829"/>
          <c:y val="4.0028859747700707E-2"/>
          <c:w val="0.73216843716290414"/>
          <c:h val="0.95997114025229935"/>
        </c:manualLayout>
      </c:layout>
      <c:doughnutChart>
        <c:varyColors val="1"/>
        <c:dLbls>
          <c:showLegendKey val="0"/>
          <c:showVal val="0"/>
          <c:showCatName val="0"/>
          <c:showSerName val="0"/>
          <c:showPercent val="0"/>
          <c:showBubbleSize val="0"/>
          <c:showLeaderLines val="0"/>
        </c:dLbls>
        <c:firstSliceAng val="0"/>
        <c:holeSize val="75"/>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60D4DD-CA0F-7F45-88ED-F7AEBDDD7E1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56F7EBE-B50A-D443-AE2A-42132C68EFB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FE77E8-BC33-C74B-9CC2-F4DA69E5A52A}" type="datetimeFigureOut">
              <a:rPr lang="en-US" smtClean="0"/>
              <a:t>6/3/2026</a:t>
            </a:fld>
            <a:endParaRPr lang="en-US"/>
          </a:p>
        </p:txBody>
      </p:sp>
      <p:sp>
        <p:nvSpPr>
          <p:cNvPr id="4" name="Footer Placeholder 3">
            <a:extLst>
              <a:ext uri="{FF2B5EF4-FFF2-40B4-BE49-F238E27FC236}">
                <a16:creationId xmlns:a16="http://schemas.microsoft.com/office/drawing/2014/main" id="{CD19BC9B-62AA-6E4E-A277-0530773DB7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97A0097-E9AC-BF4A-BC41-E2EEC52F72F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CB5D8E1-1850-A643-B7A4-6A6AA6A07A47}" type="slidenum">
              <a:rPr lang="en-US" smtClean="0"/>
              <a:t>‹#›</a:t>
            </a:fld>
            <a:endParaRPr lang="en-US"/>
          </a:p>
        </p:txBody>
      </p:sp>
    </p:spTree>
    <p:extLst>
      <p:ext uri="{BB962C8B-B14F-4D97-AF65-F5344CB8AC3E}">
        <p14:creationId xmlns:p14="http://schemas.microsoft.com/office/powerpoint/2010/main" val="27607987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4F1E1-5C0A-477A-A11E-89C9146BDE3C}" type="datetimeFigureOut">
              <a:rPr lang="en-GB" smtClean="0"/>
              <a:t>03/06/2026</a:t>
            </a:fld>
            <a:endParaRPr lang="en-GB"/>
          </a:p>
        </p:txBody>
      </p:sp>
      <p:sp>
        <p:nvSpPr>
          <p:cNvPr id="4" name="Slide Image Placeholder 3"/>
          <p:cNvSpPr>
            <a:spLocks noGrp="1" noRot="1" noChangeAspect="1"/>
          </p:cNvSpPr>
          <p:nvPr>
            <p:ph type="sldImg" idx="2"/>
          </p:nvPr>
        </p:nvSpPr>
        <p:spPr>
          <a:xfrm>
            <a:off x="1258888" y="1143000"/>
            <a:ext cx="4340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E46D4-0488-4C47-B4D5-F558CA216A5C}" type="slidenum">
              <a:rPr lang="en-GB" smtClean="0"/>
              <a:t>‹#›</a:t>
            </a:fld>
            <a:endParaRPr lang="en-GB"/>
          </a:p>
        </p:txBody>
      </p:sp>
    </p:spTree>
    <p:extLst>
      <p:ext uri="{BB962C8B-B14F-4D97-AF65-F5344CB8AC3E}">
        <p14:creationId xmlns:p14="http://schemas.microsoft.com/office/powerpoint/2010/main" val="3739940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FE46D4-0488-4C47-B4D5-F558CA216A5C}" type="slidenum">
              <a:rPr lang="en-GB" smtClean="0"/>
              <a:t>1</a:t>
            </a:fld>
            <a:endParaRPr lang="en-GB"/>
          </a:p>
        </p:txBody>
      </p:sp>
    </p:spTree>
    <p:extLst>
      <p:ext uri="{BB962C8B-B14F-4D97-AF65-F5344CB8AC3E}">
        <p14:creationId xmlns:p14="http://schemas.microsoft.com/office/powerpoint/2010/main" val="1666466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emf"/></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39997" y="-37916"/>
            <a:ext cx="43322548" cy="3078443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5341475" y="10766969"/>
            <a:ext cx="27528213" cy="7371775"/>
          </a:xfrm>
        </p:spPr>
        <p:txBody>
          <a:bodyPr anchor="b">
            <a:noAutofit/>
          </a:bodyPr>
          <a:lstStyle>
            <a:lvl1pPr algn="r">
              <a:defRPr sz="2418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341475" y="18138737"/>
            <a:ext cx="27528213" cy="4911670"/>
          </a:xfrm>
        </p:spPr>
        <p:txBody>
          <a:bodyPr anchor="t"/>
          <a:lstStyle>
            <a:lvl1pPr marL="0" indent="0" algn="r">
              <a:buNone/>
              <a:defRPr>
                <a:solidFill>
                  <a:schemeClr val="tx1">
                    <a:lumMod val="50000"/>
                    <a:lumOff val="50000"/>
                  </a:schemeClr>
                </a:solidFill>
              </a:defRPr>
            </a:lvl1pPr>
            <a:lvl2pPr marL="2047250" indent="0" algn="ctr">
              <a:buNone/>
              <a:defRPr>
                <a:solidFill>
                  <a:schemeClr val="tx1">
                    <a:tint val="75000"/>
                  </a:schemeClr>
                </a:solidFill>
              </a:defRPr>
            </a:lvl2pPr>
            <a:lvl3pPr marL="4094500" indent="0" algn="ctr">
              <a:buNone/>
              <a:defRPr>
                <a:solidFill>
                  <a:schemeClr val="tx1">
                    <a:tint val="75000"/>
                  </a:schemeClr>
                </a:solidFill>
              </a:defRPr>
            </a:lvl3pPr>
            <a:lvl4pPr marL="6141750" indent="0" algn="ctr">
              <a:buNone/>
              <a:defRPr>
                <a:solidFill>
                  <a:schemeClr val="tx1">
                    <a:tint val="75000"/>
                  </a:schemeClr>
                </a:solidFill>
              </a:defRPr>
            </a:lvl4pPr>
            <a:lvl5pPr marL="8189001" indent="0" algn="ctr">
              <a:buNone/>
              <a:defRPr>
                <a:solidFill>
                  <a:schemeClr val="tx1">
                    <a:tint val="75000"/>
                  </a:schemeClr>
                </a:solidFill>
              </a:defRPr>
            </a:lvl5pPr>
            <a:lvl6pPr marL="10236251" indent="0" algn="ctr">
              <a:buNone/>
              <a:defRPr>
                <a:solidFill>
                  <a:schemeClr val="tx1">
                    <a:tint val="75000"/>
                  </a:schemeClr>
                </a:solidFill>
              </a:defRPr>
            </a:lvl6pPr>
            <a:lvl7pPr marL="12283501" indent="0" algn="ctr">
              <a:buNone/>
              <a:defRPr>
                <a:solidFill>
                  <a:schemeClr val="tx1">
                    <a:tint val="75000"/>
                  </a:schemeClr>
                </a:solidFill>
              </a:defRPr>
            </a:lvl7pPr>
            <a:lvl8pPr marL="14330751" indent="0" algn="ctr">
              <a:buNone/>
              <a:defRPr>
                <a:solidFill>
                  <a:schemeClr val="tx1">
                    <a:tint val="75000"/>
                  </a:schemeClr>
                </a:solidFill>
              </a:defRPr>
            </a:lvl8pPr>
            <a:lvl9pPr marL="16378001"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46849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35756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80035" y="12093889"/>
            <a:ext cx="29989648" cy="8179024"/>
          </a:xfrm>
        </p:spPr>
        <p:txBody>
          <a:bodyPr anchor="b"/>
          <a:lstStyle>
            <a:lvl1pPr algn="l">
              <a:defRPr sz="17911" b="0" cap="none"/>
            </a:lvl1pPr>
          </a:lstStyle>
          <a:p>
            <a:r>
              <a:rPr lang="en-GB"/>
              <a:t>Click to edit Master title style</a:t>
            </a:r>
            <a:endParaRPr lang="en-US" dirty="0"/>
          </a:p>
        </p:txBody>
      </p:sp>
      <p:sp>
        <p:nvSpPr>
          <p:cNvPr id="3" name="Text Placeholder 2"/>
          <p:cNvSpPr>
            <a:spLocks noGrp="1"/>
          </p:cNvSpPr>
          <p:nvPr>
            <p:ph type="body" idx="1"/>
          </p:nvPr>
        </p:nvSpPr>
        <p:spPr>
          <a:xfrm>
            <a:off x="2880035" y="20272906"/>
            <a:ext cx="29989648" cy="3852680"/>
          </a:xfrm>
        </p:spPr>
        <p:txBody>
          <a:bodyPr anchor="t"/>
          <a:lstStyle>
            <a:lvl1pPr marL="0" indent="0" algn="l">
              <a:buNone/>
              <a:defRPr sz="8956">
                <a:solidFill>
                  <a:schemeClr val="tx1">
                    <a:lumMod val="50000"/>
                    <a:lumOff val="50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1786421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880042" y="2729653"/>
            <a:ext cx="29989643" cy="591424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880045" y="9674637"/>
            <a:ext cx="14589707" cy="17377235"/>
          </a:xfrm>
        </p:spPr>
        <p:txBody>
          <a:bodyPr>
            <a:normAutofit/>
          </a:bodyPr>
          <a:lstStyle>
            <a:lvl1pPr>
              <a:defRPr sz="8060"/>
            </a:lvl1pPr>
            <a:lvl2pPr>
              <a:defRPr sz="7164"/>
            </a:lvl2pPr>
            <a:lvl3pPr>
              <a:defRPr sz="6269"/>
            </a:lvl3pPr>
            <a:lvl4pPr>
              <a:defRPr sz="5373"/>
            </a:lvl4pPr>
            <a:lvl5pPr>
              <a:defRPr sz="5373"/>
            </a:lvl5pPr>
            <a:lvl6pPr>
              <a:defRPr sz="5373"/>
            </a:lvl6pPr>
            <a:lvl7pPr>
              <a:defRPr sz="5373"/>
            </a:lvl7pPr>
            <a:lvl8pPr>
              <a:defRPr sz="5373"/>
            </a:lvl8pPr>
            <a:lvl9pPr>
              <a:defRPr sz="537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8279974" y="9674644"/>
            <a:ext cx="14589712" cy="17377239"/>
          </a:xfrm>
        </p:spPr>
        <p:txBody>
          <a:bodyPr>
            <a:normAutofit/>
          </a:bodyPr>
          <a:lstStyle>
            <a:lvl1pPr>
              <a:defRPr sz="8060"/>
            </a:lvl1pPr>
            <a:lvl2pPr>
              <a:defRPr sz="7164"/>
            </a:lvl2pPr>
            <a:lvl3pPr>
              <a:defRPr sz="6269"/>
            </a:lvl3pPr>
            <a:lvl4pPr>
              <a:defRPr sz="5373"/>
            </a:lvl4pPr>
            <a:lvl5pPr>
              <a:defRPr sz="5373"/>
            </a:lvl5pPr>
            <a:lvl6pPr>
              <a:defRPr sz="5373"/>
            </a:lvl6pPr>
            <a:lvl7pPr>
              <a:defRPr sz="5373"/>
            </a:lvl7pPr>
            <a:lvl8pPr>
              <a:defRPr sz="5373"/>
            </a:lvl8pPr>
            <a:lvl9pPr>
              <a:defRPr sz="537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2992667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80040" y="2729653"/>
            <a:ext cx="29989638" cy="5914249"/>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2880038" y="9676402"/>
            <a:ext cx="14601816" cy="2580373"/>
          </a:xfrm>
        </p:spPr>
        <p:txBody>
          <a:bodyPr anchor="b">
            <a:noAutofit/>
          </a:bodyPr>
          <a:lstStyle>
            <a:lvl1pPr marL="0" indent="0">
              <a:buNone/>
              <a:defRPr sz="10747" b="0"/>
            </a:lvl1pPr>
            <a:lvl2pPr marL="2047250" indent="0">
              <a:buNone/>
              <a:defRPr sz="8956" b="1"/>
            </a:lvl2pPr>
            <a:lvl3pPr marL="4094500" indent="0">
              <a:buNone/>
              <a:defRPr sz="8060" b="1"/>
            </a:lvl3pPr>
            <a:lvl4pPr marL="6141750" indent="0">
              <a:buNone/>
              <a:defRPr sz="7164" b="1"/>
            </a:lvl4pPr>
            <a:lvl5pPr marL="8189001" indent="0">
              <a:buNone/>
              <a:defRPr sz="7164" b="1"/>
            </a:lvl5pPr>
            <a:lvl6pPr marL="10236251" indent="0">
              <a:buNone/>
              <a:defRPr sz="7164" b="1"/>
            </a:lvl6pPr>
            <a:lvl7pPr marL="12283501" indent="0">
              <a:buNone/>
              <a:defRPr sz="7164" b="1"/>
            </a:lvl7pPr>
            <a:lvl8pPr marL="14330751" indent="0">
              <a:buNone/>
              <a:defRPr sz="7164" b="1"/>
            </a:lvl8pPr>
            <a:lvl9pPr marL="16378001" indent="0">
              <a:buNone/>
              <a:defRPr sz="7164" b="1"/>
            </a:lvl9pPr>
          </a:lstStyle>
          <a:p>
            <a:pPr lvl="0"/>
            <a:r>
              <a:rPr lang="en-GB"/>
              <a:t>Click to edit Master text styles</a:t>
            </a:r>
          </a:p>
        </p:txBody>
      </p:sp>
      <p:sp>
        <p:nvSpPr>
          <p:cNvPr id="4" name="Content Placeholder 3"/>
          <p:cNvSpPr>
            <a:spLocks noGrp="1"/>
          </p:cNvSpPr>
          <p:nvPr>
            <p:ph sz="half" idx="2"/>
          </p:nvPr>
        </p:nvSpPr>
        <p:spPr>
          <a:xfrm>
            <a:off x="2880038" y="12256781"/>
            <a:ext cx="14601816" cy="1479510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8267860" y="9676402"/>
            <a:ext cx="14601816" cy="2580373"/>
          </a:xfrm>
        </p:spPr>
        <p:txBody>
          <a:bodyPr anchor="b">
            <a:noAutofit/>
          </a:bodyPr>
          <a:lstStyle>
            <a:lvl1pPr marL="0" indent="0">
              <a:buNone/>
              <a:defRPr sz="10747" b="0"/>
            </a:lvl1pPr>
            <a:lvl2pPr marL="2047250" indent="0">
              <a:buNone/>
              <a:defRPr sz="8956" b="1"/>
            </a:lvl2pPr>
            <a:lvl3pPr marL="4094500" indent="0">
              <a:buNone/>
              <a:defRPr sz="8060" b="1"/>
            </a:lvl3pPr>
            <a:lvl4pPr marL="6141750" indent="0">
              <a:buNone/>
              <a:defRPr sz="7164" b="1"/>
            </a:lvl4pPr>
            <a:lvl5pPr marL="8189001" indent="0">
              <a:buNone/>
              <a:defRPr sz="7164" b="1"/>
            </a:lvl5pPr>
            <a:lvl6pPr marL="10236251" indent="0">
              <a:buNone/>
              <a:defRPr sz="7164" b="1"/>
            </a:lvl6pPr>
            <a:lvl7pPr marL="12283501" indent="0">
              <a:buNone/>
              <a:defRPr sz="7164" b="1"/>
            </a:lvl7pPr>
            <a:lvl8pPr marL="14330751" indent="0">
              <a:buNone/>
              <a:defRPr sz="7164" b="1"/>
            </a:lvl8pPr>
            <a:lvl9pPr marL="16378001" indent="0">
              <a:buNone/>
              <a:defRPr sz="7164" b="1"/>
            </a:lvl9pPr>
          </a:lstStyle>
          <a:p>
            <a:pPr lvl="0"/>
            <a:r>
              <a:rPr lang="en-GB"/>
              <a:t>Click to edit Master text styles</a:t>
            </a:r>
          </a:p>
        </p:txBody>
      </p:sp>
      <p:sp>
        <p:nvSpPr>
          <p:cNvPr id="6" name="Content Placeholder 5"/>
          <p:cNvSpPr>
            <a:spLocks noGrp="1"/>
          </p:cNvSpPr>
          <p:nvPr>
            <p:ph sz="quarter" idx="4"/>
          </p:nvPr>
        </p:nvSpPr>
        <p:spPr>
          <a:xfrm>
            <a:off x="18267860" y="12256781"/>
            <a:ext cx="14601816" cy="1479510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47613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880038" y="2729653"/>
            <a:ext cx="29989643" cy="5914249"/>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3688782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91402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80038" y="6710416"/>
            <a:ext cx="13182157" cy="5724687"/>
          </a:xfrm>
        </p:spPr>
        <p:txBody>
          <a:bodyPr anchor="b">
            <a:normAutofit/>
          </a:bodyPr>
          <a:lstStyle>
            <a:lvl1pPr>
              <a:defRPr sz="8956"/>
            </a:lvl1pPr>
          </a:lstStyle>
          <a:p>
            <a:r>
              <a:rPr lang="en-GB"/>
              <a:t>Click to edit Master title style</a:t>
            </a:r>
            <a:endParaRPr lang="en-US" dirty="0"/>
          </a:p>
        </p:txBody>
      </p:sp>
      <p:sp>
        <p:nvSpPr>
          <p:cNvPr id="3" name="Content Placeholder 2"/>
          <p:cNvSpPr>
            <a:spLocks noGrp="1"/>
          </p:cNvSpPr>
          <p:nvPr>
            <p:ph idx="1"/>
          </p:nvPr>
        </p:nvSpPr>
        <p:spPr>
          <a:xfrm>
            <a:off x="16872417" y="2305722"/>
            <a:ext cx="15997261" cy="2474615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880038" y="12435100"/>
            <a:ext cx="13182157" cy="11572588"/>
          </a:xfrm>
        </p:spPr>
        <p:txBody>
          <a:bodyPr>
            <a:normAutofit/>
          </a:bodyPr>
          <a:lstStyle>
            <a:lvl1pPr marL="0" indent="0">
              <a:buNone/>
              <a:defRPr sz="6269"/>
            </a:lvl1pPr>
            <a:lvl2pPr marL="1535438" indent="0">
              <a:buNone/>
              <a:defRPr sz="4702"/>
            </a:lvl2pPr>
            <a:lvl3pPr marL="3070875" indent="0">
              <a:buNone/>
              <a:defRPr sz="4030"/>
            </a:lvl3pPr>
            <a:lvl4pPr marL="4606313" indent="0">
              <a:buNone/>
              <a:defRPr sz="3358"/>
            </a:lvl4pPr>
            <a:lvl5pPr marL="6141750" indent="0">
              <a:buNone/>
              <a:defRPr sz="3358"/>
            </a:lvl5pPr>
            <a:lvl6pPr marL="7677188" indent="0">
              <a:buNone/>
              <a:defRPr sz="3358"/>
            </a:lvl6pPr>
            <a:lvl7pPr marL="9212626" indent="0">
              <a:buNone/>
              <a:defRPr sz="3358"/>
            </a:lvl7pPr>
            <a:lvl8pPr marL="10748063" indent="0">
              <a:buNone/>
              <a:defRPr sz="3358"/>
            </a:lvl8pPr>
            <a:lvl9pPr marL="12283501" indent="0">
              <a:buNone/>
              <a:defRPr sz="3358"/>
            </a:lvl9pPr>
          </a:lstStyle>
          <a:p>
            <a:pPr lvl="0"/>
            <a:r>
              <a:rPr lang="en-GB"/>
              <a:t>Click to edit Master text styles</a:t>
            </a:r>
          </a:p>
        </p:txBody>
      </p:sp>
      <p:sp>
        <p:nvSpPr>
          <p:cNvPr id="5" name="Date Placeholder 4"/>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2934571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80038" y="21496020"/>
            <a:ext cx="29989643" cy="2537727"/>
          </a:xfrm>
        </p:spPr>
        <p:txBody>
          <a:bodyPr anchor="b">
            <a:normAutofit/>
          </a:bodyPr>
          <a:lstStyle>
            <a:lvl1pPr algn="l">
              <a:defRPr sz="10747"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880038" y="2729653"/>
            <a:ext cx="29989643" cy="17220271"/>
          </a:xfrm>
        </p:spPr>
        <p:txBody>
          <a:bodyPr anchor="t">
            <a:normAutofit/>
          </a:bodyPr>
          <a:lstStyle>
            <a:lvl1pPr marL="0" indent="0" algn="ctr">
              <a:buNone/>
              <a:defRPr sz="7164"/>
            </a:lvl1pPr>
            <a:lvl2pPr marL="2047250" indent="0">
              <a:buNone/>
              <a:defRPr sz="7164"/>
            </a:lvl2pPr>
            <a:lvl3pPr marL="4094500" indent="0">
              <a:buNone/>
              <a:defRPr sz="7164"/>
            </a:lvl3pPr>
            <a:lvl4pPr marL="6141750" indent="0">
              <a:buNone/>
              <a:defRPr sz="7164"/>
            </a:lvl4pPr>
            <a:lvl5pPr marL="8189001" indent="0">
              <a:buNone/>
              <a:defRPr sz="7164"/>
            </a:lvl5pPr>
            <a:lvl6pPr marL="10236251" indent="0">
              <a:buNone/>
              <a:defRPr sz="7164"/>
            </a:lvl6pPr>
            <a:lvl7pPr marL="12283501" indent="0">
              <a:buNone/>
              <a:defRPr sz="7164"/>
            </a:lvl7pPr>
            <a:lvl8pPr marL="14330751" indent="0">
              <a:buNone/>
              <a:defRPr sz="7164"/>
            </a:lvl8pPr>
            <a:lvl9pPr marL="16378001" indent="0">
              <a:buNone/>
              <a:defRPr sz="7164"/>
            </a:lvl9pPr>
          </a:lstStyle>
          <a:p>
            <a:r>
              <a:rPr lang="en-GB"/>
              <a:t>Click icon to add picture</a:t>
            </a:r>
            <a:endParaRPr lang="en-US" dirty="0"/>
          </a:p>
        </p:txBody>
      </p:sp>
      <p:sp>
        <p:nvSpPr>
          <p:cNvPr id="4" name="Text Placeholder 3"/>
          <p:cNvSpPr>
            <a:spLocks noGrp="1"/>
          </p:cNvSpPr>
          <p:nvPr>
            <p:ph type="body" sz="half" idx="2"/>
          </p:nvPr>
        </p:nvSpPr>
        <p:spPr>
          <a:xfrm>
            <a:off x="2880038" y="24033747"/>
            <a:ext cx="29989643" cy="3018130"/>
          </a:xfrm>
        </p:spPr>
        <p:txBody>
          <a:bodyPr>
            <a:normAutofit/>
          </a:bodyPr>
          <a:lstStyle>
            <a:lvl1pPr marL="0" indent="0">
              <a:buNone/>
              <a:defRPr sz="5373"/>
            </a:lvl1pPr>
            <a:lvl2pPr marL="2047250" indent="0">
              <a:buNone/>
              <a:defRPr sz="5373"/>
            </a:lvl2pPr>
            <a:lvl3pPr marL="4094500" indent="0">
              <a:buNone/>
              <a:defRPr sz="4478"/>
            </a:lvl3pPr>
            <a:lvl4pPr marL="6141750" indent="0">
              <a:buNone/>
              <a:defRPr sz="4030"/>
            </a:lvl4pPr>
            <a:lvl5pPr marL="8189001" indent="0">
              <a:buNone/>
              <a:defRPr sz="4030"/>
            </a:lvl5pPr>
            <a:lvl6pPr marL="10236251" indent="0">
              <a:buNone/>
              <a:defRPr sz="4030"/>
            </a:lvl6pPr>
            <a:lvl7pPr marL="12283501" indent="0">
              <a:buNone/>
              <a:defRPr sz="4030"/>
            </a:lvl7pPr>
            <a:lvl8pPr marL="14330751" indent="0">
              <a:buNone/>
              <a:defRPr sz="4030"/>
            </a:lvl8pPr>
            <a:lvl9pPr marL="16378001" indent="0">
              <a:buNone/>
              <a:defRPr sz="4030"/>
            </a:lvl9pPr>
          </a:lstStyle>
          <a:p>
            <a:pPr lvl="0"/>
            <a:r>
              <a:rPr lang="en-GB"/>
              <a:t>Click to edit Master text styles</a:t>
            </a:r>
          </a:p>
        </p:txBody>
      </p:sp>
      <p:sp>
        <p:nvSpPr>
          <p:cNvPr id="5" name="Date Placeholder 4"/>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2215023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80042" y="2729654"/>
            <a:ext cx="29989643" cy="15240564"/>
          </a:xfrm>
        </p:spPr>
        <p:txBody>
          <a:bodyPr anchor="ctr">
            <a:normAutofit/>
          </a:bodyPr>
          <a:lstStyle>
            <a:lvl1pPr algn="l">
              <a:defRPr sz="19702" b="0" cap="none"/>
            </a:lvl1pPr>
          </a:lstStyle>
          <a:p>
            <a:r>
              <a:rPr lang="en-GB"/>
              <a:t>Click to edit Master title style</a:t>
            </a:r>
            <a:endParaRPr lang="en-US" dirty="0"/>
          </a:p>
        </p:txBody>
      </p:sp>
      <p:sp>
        <p:nvSpPr>
          <p:cNvPr id="3" name="Text Placeholder 2"/>
          <p:cNvSpPr>
            <a:spLocks noGrp="1"/>
          </p:cNvSpPr>
          <p:nvPr>
            <p:ph type="body" idx="1"/>
          </p:nvPr>
        </p:nvSpPr>
        <p:spPr>
          <a:xfrm>
            <a:off x="2880042" y="20017458"/>
            <a:ext cx="29989643" cy="7034419"/>
          </a:xfrm>
        </p:spPr>
        <p:txBody>
          <a:bodyPr anchor="ctr">
            <a:normAutofit/>
          </a:bodyPr>
          <a:lstStyle>
            <a:lvl1pPr marL="0" indent="0" algn="l">
              <a:buNone/>
              <a:defRPr sz="8060">
                <a:solidFill>
                  <a:schemeClr val="tx1">
                    <a:lumMod val="75000"/>
                    <a:lumOff val="25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3450062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60928" y="2729653"/>
            <a:ext cx="28687898" cy="13534531"/>
          </a:xfrm>
        </p:spPr>
        <p:txBody>
          <a:bodyPr anchor="ctr">
            <a:normAutofit/>
          </a:bodyPr>
          <a:lstStyle>
            <a:lvl1pPr algn="l">
              <a:defRPr sz="1970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202001" y="16264185"/>
            <a:ext cx="25605751" cy="1706033"/>
          </a:xfrm>
        </p:spPr>
        <p:txBody>
          <a:bodyPr anchor="ctr">
            <a:noAutofit/>
          </a:bodyPr>
          <a:lstStyle>
            <a:lvl1pPr marL="0" indent="0">
              <a:buFontTx/>
              <a:buNone/>
              <a:defRPr sz="7164">
                <a:solidFill>
                  <a:schemeClr val="tx1">
                    <a:lumMod val="50000"/>
                    <a:lumOff val="50000"/>
                  </a:schemeClr>
                </a:solidFill>
              </a:defRPr>
            </a:lvl1pPr>
            <a:lvl2pPr marL="2047250" indent="0">
              <a:buFontTx/>
              <a:buNone/>
              <a:defRPr/>
            </a:lvl2pPr>
            <a:lvl3pPr marL="4094500" indent="0">
              <a:buFontTx/>
              <a:buNone/>
              <a:defRPr/>
            </a:lvl3pPr>
            <a:lvl4pPr marL="6141750" indent="0">
              <a:buFontTx/>
              <a:buNone/>
              <a:defRPr/>
            </a:lvl4pPr>
            <a:lvl5pPr marL="8189001" indent="0">
              <a:buFontTx/>
              <a:buNone/>
              <a:defRPr/>
            </a:lvl5pPr>
          </a:lstStyle>
          <a:p>
            <a:pPr lvl="0"/>
            <a:r>
              <a:rPr lang="en-GB"/>
              <a:t>Click to edit Master text styles</a:t>
            </a:r>
          </a:p>
        </p:txBody>
      </p:sp>
      <p:sp>
        <p:nvSpPr>
          <p:cNvPr id="3" name="Text Placeholder 2"/>
          <p:cNvSpPr>
            <a:spLocks noGrp="1"/>
          </p:cNvSpPr>
          <p:nvPr>
            <p:ph type="body" idx="1"/>
          </p:nvPr>
        </p:nvSpPr>
        <p:spPr>
          <a:xfrm>
            <a:off x="2880035" y="20017458"/>
            <a:ext cx="29989648" cy="7034419"/>
          </a:xfrm>
        </p:spPr>
        <p:txBody>
          <a:bodyPr anchor="ctr">
            <a:normAutofit/>
          </a:bodyPr>
          <a:lstStyle>
            <a:lvl1pPr marL="0" indent="0" algn="l">
              <a:buNone/>
              <a:defRPr sz="8060">
                <a:solidFill>
                  <a:schemeClr val="tx1">
                    <a:lumMod val="75000"/>
                    <a:lumOff val="25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
        <p:nvSpPr>
          <p:cNvPr id="24" name="TextBox 23"/>
          <p:cNvSpPr txBox="1"/>
          <p:nvPr/>
        </p:nvSpPr>
        <p:spPr>
          <a:xfrm>
            <a:off x="2280561" y="3539137"/>
            <a:ext cx="2160594" cy="2618497"/>
          </a:xfrm>
          <a:prstGeom prst="rect">
            <a:avLst/>
          </a:prstGeom>
        </p:spPr>
        <p:txBody>
          <a:bodyPr vert="horz" lIns="409448" tIns="204724" rIns="409448" bIns="204724" rtlCol="0" anchor="ctr">
            <a:noAutofit/>
          </a:bodyPr>
          <a:lstStyle/>
          <a:p>
            <a:pPr lvl="0"/>
            <a:r>
              <a:rPr lang="en-US" sz="358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1879366" y="12925356"/>
            <a:ext cx="2160594" cy="2618497"/>
          </a:xfrm>
          <a:prstGeom prst="rect">
            <a:avLst/>
          </a:prstGeom>
        </p:spPr>
        <p:txBody>
          <a:bodyPr vert="horz" lIns="409448" tIns="204724" rIns="409448" bIns="204724" rtlCol="0" anchor="ctr">
            <a:noAutofit/>
          </a:bodyPr>
          <a:lstStyle/>
          <a:p>
            <a:pPr lvl="0"/>
            <a:r>
              <a:rPr lang="en-US" sz="358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20362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80035" y="8651013"/>
            <a:ext cx="29989648" cy="11621893"/>
          </a:xfrm>
        </p:spPr>
        <p:txBody>
          <a:bodyPr anchor="b">
            <a:normAutofit/>
          </a:bodyPr>
          <a:lstStyle>
            <a:lvl1pPr algn="l">
              <a:defRPr sz="19702" b="0" cap="none"/>
            </a:lvl1pPr>
          </a:lstStyle>
          <a:p>
            <a:r>
              <a:rPr lang="en-GB"/>
              <a:t>Click to edit Master title style</a:t>
            </a:r>
            <a:endParaRPr lang="en-US" dirty="0"/>
          </a:p>
        </p:txBody>
      </p:sp>
      <p:sp>
        <p:nvSpPr>
          <p:cNvPr id="3" name="Text Placeholder 2"/>
          <p:cNvSpPr>
            <a:spLocks noGrp="1"/>
          </p:cNvSpPr>
          <p:nvPr>
            <p:ph type="body" idx="1"/>
          </p:nvPr>
        </p:nvSpPr>
        <p:spPr>
          <a:xfrm>
            <a:off x="2880035" y="20272906"/>
            <a:ext cx="29989648" cy="6778970"/>
          </a:xfrm>
        </p:spPr>
        <p:txBody>
          <a:bodyPr anchor="t">
            <a:normAutofit/>
          </a:bodyPr>
          <a:lstStyle>
            <a:lvl1pPr marL="0" indent="0" algn="l">
              <a:buNone/>
              <a:defRPr sz="8060">
                <a:solidFill>
                  <a:schemeClr val="tx1">
                    <a:lumMod val="75000"/>
                    <a:lumOff val="25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641038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660928" y="2729653"/>
            <a:ext cx="28687898" cy="13534531"/>
          </a:xfrm>
        </p:spPr>
        <p:txBody>
          <a:bodyPr anchor="ctr">
            <a:normAutofit/>
          </a:bodyPr>
          <a:lstStyle>
            <a:lvl1pPr algn="l">
              <a:defRPr sz="1970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880029" y="17970218"/>
            <a:ext cx="29989652" cy="2302688"/>
          </a:xfrm>
        </p:spPr>
        <p:txBody>
          <a:bodyPr anchor="b">
            <a:noAutofit/>
          </a:bodyPr>
          <a:lstStyle>
            <a:lvl1pPr marL="0" indent="0">
              <a:buFontTx/>
              <a:buNone/>
              <a:defRPr sz="10747">
                <a:solidFill>
                  <a:schemeClr val="tx1">
                    <a:lumMod val="75000"/>
                    <a:lumOff val="25000"/>
                  </a:schemeClr>
                </a:solidFill>
              </a:defRPr>
            </a:lvl1pPr>
            <a:lvl2pPr marL="2047250" indent="0">
              <a:buFontTx/>
              <a:buNone/>
              <a:defRPr/>
            </a:lvl2pPr>
            <a:lvl3pPr marL="4094500" indent="0">
              <a:buFontTx/>
              <a:buNone/>
              <a:defRPr/>
            </a:lvl3pPr>
            <a:lvl4pPr marL="6141750" indent="0">
              <a:buFontTx/>
              <a:buNone/>
              <a:defRPr/>
            </a:lvl4pPr>
            <a:lvl5pPr marL="8189001" indent="0">
              <a:buFontTx/>
              <a:buNone/>
              <a:defRPr/>
            </a:lvl5pPr>
          </a:lstStyle>
          <a:p>
            <a:pPr lvl="0"/>
            <a:r>
              <a:rPr lang="en-GB"/>
              <a:t>Click to edit Master text styles</a:t>
            </a:r>
          </a:p>
        </p:txBody>
      </p:sp>
      <p:sp>
        <p:nvSpPr>
          <p:cNvPr id="3" name="Text Placeholder 2"/>
          <p:cNvSpPr>
            <a:spLocks noGrp="1"/>
          </p:cNvSpPr>
          <p:nvPr>
            <p:ph type="body" idx="1"/>
          </p:nvPr>
        </p:nvSpPr>
        <p:spPr>
          <a:xfrm>
            <a:off x="2880035" y="20272906"/>
            <a:ext cx="29989648" cy="6778970"/>
          </a:xfrm>
        </p:spPr>
        <p:txBody>
          <a:bodyPr anchor="t">
            <a:normAutofit/>
          </a:bodyPr>
          <a:lstStyle>
            <a:lvl1pPr marL="0" indent="0" algn="l">
              <a:buNone/>
              <a:defRPr sz="8060">
                <a:solidFill>
                  <a:schemeClr val="tx1">
                    <a:lumMod val="50000"/>
                    <a:lumOff val="50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
        <p:nvSpPr>
          <p:cNvPr id="24" name="TextBox 23"/>
          <p:cNvSpPr txBox="1"/>
          <p:nvPr/>
        </p:nvSpPr>
        <p:spPr>
          <a:xfrm>
            <a:off x="2280561" y="3539137"/>
            <a:ext cx="2160594" cy="2618497"/>
          </a:xfrm>
          <a:prstGeom prst="rect">
            <a:avLst/>
          </a:prstGeom>
        </p:spPr>
        <p:txBody>
          <a:bodyPr vert="horz" lIns="409448" tIns="204724" rIns="409448" bIns="204724" rtlCol="0" anchor="ctr">
            <a:noAutofit/>
          </a:bodyPr>
          <a:lstStyle/>
          <a:p>
            <a:pPr lvl="0"/>
            <a:r>
              <a:rPr lang="en-US" sz="358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1879366" y="12925356"/>
            <a:ext cx="2160594" cy="2618497"/>
          </a:xfrm>
          <a:prstGeom prst="rect">
            <a:avLst/>
          </a:prstGeom>
        </p:spPr>
        <p:txBody>
          <a:bodyPr vert="horz" lIns="409448" tIns="204724" rIns="409448" bIns="204724" rtlCol="0" anchor="ctr">
            <a:noAutofit/>
          </a:bodyPr>
          <a:lstStyle/>
          <a:p>
            <a:pPr lvl="0"/>
            <a:r>
              <a:rPr lang="en-US" sz="358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9162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09563" y="2729653"/>
            <a:ext cx="29960120" cy="13534531"/>
          </a:xfrm>
        </p:spPr>
        <p:txBody>
          <a:bodyPr anchor="ctr">
            <a:normAutofit/>
          </a:bodyPr>
          <a:lstStyle>
            <a:lvl1pPr algn="l">
              <a:defRPr sz="1970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880029" y="17970218"/>
            <a:ext cx="29989652" cy="2302688"/>
          </a:xfrm>
        </p:spPr>
        <p:txBody>
          <a:bodyPr anchor="b">
            <a:noAutofit/>
          </a:bodyPr>
          <a:lstStyle>
            <a:lvl1pPr marL="0" indent="0">
              <a:buFontTx/>
              <a:buNone/>
              <a:defRPr sz="10747">
                <a:solidFill>
                  <a:schemeClr val="accent1"/>
                </a:solidFill>
              </a:defRPr>
            </a:lvl1pPr>
            <a:lvl2pPr marL="2047250" indent="0">
              <a:buFontTx/>
              <a:buNone/>
              <a:defRPr/>
            </a:lvl2pPr>
            <a:lvl3pPr marL="4094500" indent="0">
              <a:buFontTx/>
              <a:buNone/>
              <a:defRPr/>
            </a:lvl3pPr>
            <a:lvl4pPr marL="6141750" indent="0">
              <a:buFontTx/>
              <a:buNone/>
              <a:defRPr/>
            </a:lvl4pPr>
            <a:lvl5pPr marL="8189001" indent="0">
              <a:buFontTx/>
              <a:buNone/>
              <a:defRPr/>
            </a:lvl5pPr>
          </a:lstStyle>
          <a:p>
            <a:pPr lvl="0"/>
            <a:r>
              <a:rPr lang="en-GB"/>
              <a:t>Click to edit Master text styles</a:t>
            </a:r>
          </a:p>
        </p:txBody>
      </p:sp>
      <p:sp>
        <p:nvSpPr>
          <p:cNvPr id="3" name="Text Placeholder 2"/>
          <p:cNvSpPr>
            <a:spLocks noGrp="1"/>
          </p:cNvSpPr>
          <p:nvPr>
            <p:ph type="body" idx="1"/>
          </p:nvPr>
        </p:nvSpPr>
        <p:spPr>
          <a:xfrm>
            <a:off x="2880035" y="20272906"/>
            <a:ext cx="29989648" cy="6778970"/>
          </a:xfrm>
        </p:spPr>
        <p:txBody>
          <a:bodyPr anchor="t">
            <a:normAutofit/>
          </a:bodyPr>
          <a:lstStyle>
            <a:lvl1pPr marL="0" indent="0" algn="l">
              <a:buNone/>
              <a:defRPr sz="8060">
                <a:solidFill>
                  <a:schemeClr val="tx1">
                    <a:lumMod val="50000"/>
                    <a:lumOff val="50000"/>
                  </a:schemeClr>
                </a:solidFill>
              </a:defRPr>
            </a:lvl1pPr>
            <a:lvl2pPr marL="2047250" indent="0">
              <a:buNone/>
              <a:defRPr sz="8060">
                <a:solidFill>
                  <a:schemeClr val="tx1">
                    <a:tint val="75000"/>
                  </a:schemeClr>
                </a:solidFill>
              </a:defRPr>
            </a:lvl2pPr>
            <a:lvl3pPr marL="4094500" indent="0">
              <a:buNone/>
              <a:defRPr sz="7164">
                <a:solidFill>
                  <a:schemeClr val="tx1">
                    <a:tint val="75000"/>
                  </a:schemeClr>
                </a:solidFill>
              </a:defRPr>
            </a:lvl3pPr>
            <a:lvl4pPr marL="6141750" indent="0">
              <a:buNone/>
              <a:defRPr sz="6269">
                <a:solidFill>
                  <a:schemeClr val="tx1">
                    <a:tint val="75000"/>
                  </a:schemeClr>
                </a:solidFill>
              </a:defRPr>
            </a:lvl4pPr>
            <a:lvl5pPr marL="8189001" indent="0">
              <a:buNone/>
              <a:defRPr sz="6269">
                <a:solidFill>
                  <a:schemeClr val="tx1">
                    <a:tint val="75000"/>
                  </a:schemeClr>
                </a:solidFill>
              </a:defRPr>
            </a:lvl5pPr>
            <a:lvl6pPr marL="10236251" indent="0">
              <a:buNone/>
              <a:defRPr sz="6269">
                <a:solidFill>
                  <a:schemeClr val="tx1">
                    <a:tint val="75000"/>
                  </a:schemeClr>
                </a:solidFill>
              </a:defRPr>
            </a:lvl6pPr>
            <a:lvl7pPr marL="12283501" indent="0">
              <a:buNone/>
              <a:defRPr sz="6269">
                <a:solidFill>
                  <a:schemeClr val="tx1">
                    <a:tint val="75000"/>
                  </a:schemeClr>
                </a:solidFill>
              </a:defRPr>
            </a:lvl7pPr>
            <a:lvl8pPr marL="14330751" indent="0">
              <a:buNone/>
              <a:defRPr sz="6269">
                <a:solidFill>
                  <a:schemeClr val="tx1">
                    <a:tint val="75000"/>
                  </a:schemeClr>
                </a:solidFill>
              </a:defRPr>
            </a:lvl8pPr>
            <a:lvl9pPr marL="16378001" indent="0">
              <a:buNone/>
              <a:defRPr sz="6269">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3015688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619129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239686" y="2729655"/>
            <a:ext cx="4624377" cy="2351483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880038" y="2729655"/>
            <a:ext cx="24543792" cy="2351483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4BFB26-65E8-0746-AE1F-BB6A120F4B8F}" type="datetimeFigureOut">
              <a:rPr lang="en-US" smtClean="0"/>
              <a:pPr/>
              <a:t>6/3/2026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579A09-310B-C44E-BCE0-1A21A05AF25F}" type="slidenum">
              <a:rPr lang="en-US" smtClean="0"/>
              <a:t>‹#›</a:t>
            </a:fld>
            <a:endParaRPr lang="en-US"/>
          </a:p>
        </p:txBody>
      </p:sp>
    </p:spTree>
    <p:extLst>
      <p:ext uri="{BB962C8B-B14F-4D97-AF65-F5344CB8AC3E}">
        <p14:creationId xmlns:p14="http://schemas.microsoft.com/office/powerpoint/2010/main" val="3812144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NHS Academic Poster Landscape">
    <p:bg>
      <p:bgPr>
        <a:solidFill>
          <a:schemeClr val="bg2"/>
        </a:solidFill>
        <a:effectLst/>
      </p:bgPr>
    </p:bg>
    <p:spTree>
      <p:nvGrpSpPr>
        <p:cNvPr id="1" name=""/>
        <p:cNvGrpSpPr/>
        <p:nvPr/>
      </p:nvGrpSpPr>
      <p:grpSpPr>
        <a:xfrm>
          <a:off x="0" y="0"/>
          <a:ext cx="0" cy="0"/>
          <a:chOff x="0" y="0"/>
          <a:chExt cx="0" cy="0"/>
        </a:xfrm>
      </p:grpSpPr>
      <p:sp>
        <p:nvSpPr>
          <p:cNvPr id="8" name="Text Placeholder 8">
            <a:extLst>
              <a:ext uri="{FF2B5EF4-FFF2-40B4-BE49-F238E27FC236}">
                <a16:creationId xmlns:a16="http://schemas.microsoft.com/office/drawing/2014/main" id="{383F72DE-17BF-9A43-8070-7D0E804C2E28}"/>
              </a:ext>
            </a:extLst>
          </p:cNvPr>
          <p:cNvSpPr>
            <a:spLocks noGrp="1"/>
          </p:cNvSpPr>
          <p:nvPr>
            <p:ph type="body" sz="quarter" idx="11" hasCustomPrompt="1"/>
          </p:nvPr>
        </p:nvSpPr>
        <p:spPr>
          <a:xfrm>
            <a:off x="1293813" y="5821680"/>
            <a:ext cx="40613012" cy="21761330"/>
          </a:xfrm>
        </p:spPr>
        <p:txBody>
          <a:bodyPr lIns="0" tIns="0" rIns="0" bIns="0">
            <a:noAutofit/>
          </a:bodyPr>
          <a:lstStyle>
            <a:lvl1pPr marL="0" marR="0" indent="0" algn="l" defTabSz="1377877" rtl="0" eaLnBrk="1" fontAlgn="auto" latinLnBrk="0" hangingPunct="1">
              <a:lnSpc>
                <a:spcPct val="90000"/>
              </a:lnSpc>
              <a:spcBef>
                <a:spcPts val="1507"/>
              </a:spcBef>
              <a:spcAft>
                <a:spcPts val="0"/>
              </a:spcAft>
              <a:buClrTx/>
              <a:buSzTx/>
              <a:buFontTx/>
              <a:buNone/>
              <a:tabLst/>
              <a:defRPr sz="3300" b="0" baseline="0">
                <a:solidFill>
                  <a:srgbClr val="000000"/>
                </a:solidFill>
                <a:latin typeface="+mn-lt"/>
              </a:defRPr>
            </a:lvl1pPr>
            <a:lvl2pPr marL="688938" indent="0" algn="l">
              <a:buFontTx/>
              <a:buNone/>
              <a:defRPr sz="2993">
                <a:solidFill>
                  <a:srgbClr val="271E3D"/>
                </a:solidFill>
                <a:latin typeface="+mn-lt"/>
              </a:defRPr>
            </a:lvl2pPr>
            <a:lvl3pPr marL="1377877" indent="0" algn="l">
              <a:buFontTx/>
              <a:buNone/>
              <a:defRPr sz="1996">
                <a:solidFill>
                  <a:srgbClr val="271E3D"/>
                </a:solidFill>
                <a:latin typeface="+mn-lt"/>
              </a:defRPr>
            </a:lvl3pPr>
            <a:lvl4pPr marL="2066813" indent="0" algn="l">
              <a:buFontTx/>
              <a:buNone/>
              <a:defRPr sz="4390">
                <a:solidFill>
                  <a:srgbClr val="271E3D"/>
                </a:solidFill>
                <a:latin typeface="+mn-lt"/>
              </a:defRPr>
            </a:lvl4pPr>
            <a:lvl5pPr marL="2755752" indent="0" algn="l">
              <a:buFontTx/>
              <a:buNone/>
              <a:defRPr sz="4390">
                <a:solidFill>
                  <a:srgbClr val="271E3D"/>
                </a:solidFill>
                <a:latin typeface="+mn-lt"/>
              </a:defRPr>
            </a:lvl5pPr>
          </a:lstStyle>
          <a:p>
            <a:pPr lvl="0"/>
            <a:r>
              <a:rPr lang="en-GB" dirty="0"/>
              <a:t>Click to edit text styles</a:t>
            </a:r>
          </a:p>
        </p:txBody>
      </p:sp>
      <p:grpSp>
        <p:nvGrpSpPr>
          <p:cNvPr id="7" name="Group 6">
            <a:extLst>
              <a:ext uri="{FF2B5EF4-FFF2-40B4-BE49-F238E27FC236}">
                <a16:creationId xmlns:a16="http://schemas.microsoft.com/office/drawing/2014/main" id="{06DF6156-FADF-D7F3-6DC9-45836C2E9CC6}"/>
              </a:ext>
            </a:extLst>
          </p:cNvPr>
          <p:cNvGrpSpPr/>
          <p:nvPr userDrawn="1"/>
        </p:nvGrpSpPr>
        <p:grpSpPr>
          <a:xfrm>
            <a:off x="25291782" y="1317516"/>
            <a:ext cx="16614543" cy="3650590"/>
            <a:chOff x="27951195" y="1317516"/>
            <a:chExt cx="13955130" cy="3066257"/>
          </a:xfrm>
        </p:grpSpPr>
        <p:pic>
          <p:nvPicPr>
            <p:cNvPr id="14" name="Picture 13">
              <a:extLst>
                <a:ext uri="{FF2B5EF4-FFF2-40B4-BE49-F238E27FC236}">
                  <a16:creationId xmlns:a16="http://schemas.microsoft.com/office/drawing/2014/main" id="{8B238D90-7700-5182-68CF-D75C4403AF5D}"/>
                </a:ext>
              </a:extLst>
            </p:cNvPr>
            <p:cNvPicPr>
              <a:picLocks noChangeAspect="1"/>
            </p:cNvPicPr>
            <p:nvPr userDrawn="1"/>
          </p:nvPicPr>
          <p:blipFill>
            <a:blip r:embed="rId2"/>
            <a:srcRect/>
            <a:stretch/>
          </p:blipFill>
          <p:spPr>
            <a:xfrm>
              <a:off x="27951195" y="1317516"/>
              <a:ext cx="5983204" cy="3065826"/>
            </a:xfrm>
            <a:prstGeom prst="rect">
              <a:avLst/>
            </a:prstGeom>
          </p:spPr>
        </p:pic>
        <p:pic>
          <p:nvPicPr>
            <p:cNvPr id="15" name="Picture 14">
              <a:extLst>
                <a:ext uri="{FF2B5EF4-FFF2-40B4-BE49-F238E27FC236}">
                  <a16:creationId xmlns:a16="http://schemas.microsoft.com/office/drawing/2014/main" id="{E2159B30-1464-97A2-87E0-112EA97F941D}"/>
                </a:ext>
              </a:extLst>
            </p:cNvPr>
            <p:cNvPicPr>
              <a:picLocks noChangeAspect="1"/>
            </p:cNvPicPr>
            <p:nvPr userDrawn="1"/>
          </p:nvPicPr>
          <p:blipFill>
            <a:blip r:embed="rId3"/>
            <a:srcRect/>
            <a:stretch/>
          </p:blipFill>
          <p:spPr>
            <a:xfrm>
              <a:off x="35522835" y="1320969"/>
              <a:ext cx="6383490" cy="3062804"/>
            </a:xfrm>
            <a:prstGeom prst="rect">
              <a:avLst/>
            </a:prstGeom>
          </p:spPr>
        </p:pic>
      </p:grpSp>
      <p:sp>
        <p:nvSpPr>
          <p:cNvPr id="10" name="Text Placeholder 8">
            <a:extLst>
              <a:ext uri="{FF2B5EF4-FFF2-40B4-BE49-F238E27FC236}">
                <a16:creationId xmlns:a16="http://schemas.microsoft.com/office/drawing/2014/main" id="{58F566A0-7F52-6953-A104-0F73D1E2CCF1}"/>
              </a:ext>
            </a:extLst>
          </p:cNvPr>
          <p:cNvSpPr>
            <a:spLocks noGrp="1"/>
          </p:cNvSpPr>
          <p:nvPr>
            <p:ph type="body" sz="quarter" idx="10" hasCustomPrompt="1"/>
          </p:nvPr>
        </p:nvSpPr>
        <p:spPr>
          <a:xfrm>
            <a:off x="1293813" y="1018575"/>
            <a:ext cx="20994687" cy="3470473"/>
          </a:xfrm>
        </p:spPr>
        <p:txBody>
          <a:bodyPr lIns="0" tIns="0" rIns="0" bIns="0">
            <a:noAutofit/>
          </a:bodyPr>
          <a:lstStyle>
            <a:lvl1pPr marL="0" indent="0" algn="l">
              <a:lnSpc>
                <a:spcPct val="100000"/>
              </a:lnSpc>
              <a:spcBef>
                <a:spcPts val="0"/>
              </a:spcBef>
              <a:buFontTx/>
              <a:buNone/>
              <a:defRPr sz="9600" baseline="0">
                <a:solidFill>
                  <a:srgbClr val="271E3D"/>
                </a:solidFill>
                <a:latin typeface="+mj-lt"/>
              </a:defRPr>
            </a:lvl1pPr>
            <a:lvl2pPr marL="975416" indent="0" algn="ctr">
              <a:buFontTx/>
              <a:buNone/>
              <a:defRPr sz="22763">
                <a:solidFill>
                  <a:schemeClr val="bg1"/>
                </a:solidFill>
                <a:latin typeface="+mj-lt"/>
              </a:defRPr>
            </a:lvl2pPr>
            <a:lvl3pPr marL="1950836" indent="0" algn="ctr">
              <a:buFontTx/>
              <a:buNone/>
              <a:defRPr sz="20488">
                <a:solidFill>
                  <a:schemeClr val="bg1"/>
                </a:solidFill>
                <a:latin typeface="+mj-lt"/>
              </a:defRPr>
            </a:lvl3pPr>
            <a:lvl4pPr marL="2926253" indent="0" algn="ctr">
              <a:buFontTx/>
              <a:buNone/>
              <a:defRPr sz="18781">
                <a:solidFill>
                  <a:schemeClr val="bg1"/>
                </a:solidFill>
                <a:latin typeface="+mj-lt"/>
              </a:defRPr>
            </a:lvl4pPr>
            <a:lvl5pPr marL="3901670" indent="0" algn="ctr">
              <a:buFontTx/>
              <a:buNone/>
              <a:defRPr sz="18781">
                <a:solidFill>
                  <a:schemeClr val="bg1"/>
                </a:solidFill>
                <a:latin typeface="+mj-lt"/>
              </a:defRPr>
            </a:lvl5pPr>
          </a:lstStyle>
          <a:p>
            <a:pPr lvl="0"/>
            <a:r>
              <a:rPr lang="en-GB" dirty="0"/>
              <a:t>Title of your work here</a:t>
            </a:r>
            <a:endParaRPr lang="en-US" dirty="0"/>
          </a:p>
        </p:txBody>
      </p:sp>
      <p:sp>
        <p:nvSpPr>
          <p:cNvPr id="11" name="Text Placeholder 8">
            <a:extLst>
              <a:ext uri="{FF2B5EF4-FFF2-40B4-BE49-F238E27FC236}">
                <a16:creationId xmlns:a16="http://schemas.microsoft.com/office/drawing/2014/main" id="{3B5572D7-4DCA-D0FB-FF7E-4D9DA8A6C947}"/>
              </a:ext>
            </a:extLst>
          </p:cNvPr>
          <p:cNvSpPr>
            <a:spLocks noGrp="1"/>
          </p:cNvSpPr>
          <p:nvPr>
            <p:ph type="body" sz="quarter" idx="17" hasCustomPrompt="1"/>
          </p:nvPr>
        </p:nvSpPr>
        <p:spPr>
          <a:xfrm>
            <a:off x="1293811" y="4527514"/>
            <a:ext cx="20994687" cy="553998"/>
          </a:xfrm>
        </p:spPr>
        <p:txBody>
          <a:bodyPr wrap="square" lIns="0" tIns="0" rIns="0" bIns="0" anchor="b" anchorCtr="0">
            <a:spAutoFit/>
          </a:bodyPr>
          <a:lstStyle>
            <a:lvl1pPr marL="0" indent="0" algn="l">
              <a:buFontTx/>
              <a:buNone/>
              <a:defRPr sz="4000" baseline="0">
                <a:solidFill>
                  <a:srgbClr val="271E3D"/>
                </a:solidFill>
                <a:latin typeface="Arial" panose="020B0604020202020204" pitchFamily="34" charset="0"/>
              </a:defRPr>
            </a:lvl1pPr>
            <a:lvl2pPr marL="688937" indent="0" algn="ctr">
              <a:buFontTx/>
              <a:buNone/>
              <a:defRPr sz="16078">
                <a:solidFill>
                  <a:schemeClr val="bg1"/>
                </a:solidFill>
                <a:latin typeface="+mj-lt"/>
              </a:defRPr>
            </a:lvl2pPr>
            <a:lvl3pPr marL="1377876" indent="0" algn="ctr">
              <a:buFontTx/>
              <a:buNone/>
              <a:defRPr sz="14471">
                <a:solidFill>
                  <a:schemeClr val="bg1"/>
                </a:solidFill>
                <a:latin typeface="+mj-lt"/>
              </a:defRPr>
            </a:lvl3pPr>
            <a:lvl4pPr marL="2066811" indent="0" algn="ctr">
              <a:buFontTx/>
              <a:buNone/>
              <a:defRPr sz="13264">
                <a:solidFill>
                  <a:schemeClr val="bg1"/>
                </a:solidFill>
                <a:latin typeface="+mj-lt"/>
              </a:defRPr>
            </a:lvl4pPr>
            <a:lvl5pPr marL="2755750" indent="0" algn="ctr">
              <a:buFontTx/>
              <a:buNone/>
              <a:defRPr sz="13264">
                <a:solidFill>
                  <a:schemeClr val="bg1"/>
                </a:solidFill>
                <a:latin typeface="+mj-lt"/>
              </a:defRPr>
            </a:lvl5pPr>
          </a:lstStyle>
          <a:p>
            <a:pPr lvl="0"/>
            <a:r>
              <a:rPr lang="en-GB" dirty="0"/>
              <a:t>A detailed subtitle here</a:t>
            </a:r>
            <a:endParaRPr lang="en-US" dirty="0"/>
          </a:p>
        </p:txBody>
      </p:sp>
      <p:cxnSp>
        <p:nvCxnSpPr>
          <p:cNvPr id="3" name="Straight Connector 2">
            <a:extLst>
              <a:ext uri="{FF2B5EF4-FFF2-40B4-BE49-F238E27FC236}">
                <a16:creationId xmlns:a16="http://schemas.microsoft.com/office/drawing/2014/main" id="{3636B876-6FAE-52FE-DF97-09B802EE5940}"/>
              </a:ext>
            </a:extLst>
          </p:cNvPr>
          <p:cNvCxnSpPr>
            <a:cxnSpLocks/>
          </p:cNvCxnSpPr>
          <p:nvPr userDrawn="1"/>
        </p:nvCxnSpPr>
        <p:spPr>
          <a:xfrm>
            <a:off x="1293811" y="28347768"/>
            <a:ext cx="40576502" cy="0"/>
          </a:xfrm>
          <a:prstGeom prst="line">
            <a:avLst/>
          </a:prstGeom>
          <a:ln w="31750">
            <a:solidFill>
              <a:srgbClr val="271E3D"/>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77B8EAD2-DDC2-CFA9-0861-F35EF3260C0A}"/>
              </a:ext>
            </a:extLst>
          </p:cNvPr>
          <p:cNvGrpSpPr/>
          <p:nvPr userDrawn="1"/>
        </p:nvGrpSpPr>
        <p:grpSpPr>
          <a:xfrm>
            <a:off x="37049328" y="28784770"/>
            <a:ext cx="4846812" cy="1923830"/>
            <a:chOff x="24083371" y="41132715"/>
            <a:chExt cx="4846812" cy="1923830"/>
          </a:xfrm>
        </p:grpSpPr>
        <p:sp>
          <p:nvSpPr>
            <p:cNvPr id="5" name="Rectangle 4">
              <a:extLst>
                <a:ext uri="{FF2B5EF4-FFF2-40B4-BE49-F238E27FC236}">
                  <a16:creationId xmlns:a16="http://schemas.microsoft.com/office/drawing/2014/main" id="{261CC172-2823-038C-7DB0-9AE10132D471}"/>
                </a:ext>
              </a:extLst>
            </p:cNvPr>
            <p:cNvSpPr/>
            <p:nvPr userDrawn="1"/>
          </p:nvSpPr>
          <p:spPr>
            <a:xfrm>
              <a:off x="24083371" y="41132715"/>
              <a:ext cx="4846812" cy="1923830"/>
            </a:xfrm>
            <a:prstGeom prst="rect">
              <a:avLst/>
            </a:prstGeom>
            <a:solidFill>
              <a:srgbClr val="271E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213" dirty="0"/>
            </a:p>
          </p:txBody>
        </p:sp>
        <p:pic>
          <p:nvPicPr>
            <p:cNvPr id="6" name="Picture 5">
              <a:extLst>
                <a:ext uri="{FF2B5EF4-FFF2-40B4-BE49-F238E27FC236}">
                  <a16:creationId xmlns:a16="http://schemas.microsoft.com/office/drawing/2014/main" id="{5A584888-AF9D-97B2-3A36-258AA3762363}"/>
                </a:ext>
              </a:extLst>
            </p:cNvPr>
            <p:cNvPicPr>
              <a:picLocks noChangeAspect="1"/>
            </p:cNvPicPr>
            <p:nvPr userDrawn="1"/>
          </p:nvPicPr>
          <p:blipFill>
            <a:blip r:embed="rId4"/>
            <a:stretch>
              <a:fillRect/>
            </a:stretch>
          </p:blipFill>
          <p:spPr>
            <a:xfrm>
              <a:off x="24537327" y="41739405"/>
              <a:ext cx="3936074" cy="414323"/>
            </a:xfrm>
            <a:prstGeom prst="rect">
              <a:avLst/>
            </a:prstGeom>
          </p:spPr>
        </p:pic>
      </p:grpSp>
      <p:sp>
        <p:nvSpPr>
          <p:cNvPr id="9" name="Text Placeholder 8">
            <a:extLst>
              <a:ext uri="{FF2B5EF4-FFF2-40B4-BE49-F238E27FC236}">
                <a16:creationId xmlns:a16="http://schemas.microsoft.com/office/drawing/2014/main" id="{8A69F09C-9F94-0A09-F9FF-F06FD0831ABB}"/>
              </a:ext>
            </a:extLst>
          </p:cNvPr>
          <p:cNvSpPr>
            <a:spLocks noGrp="1"/>
          </p:cNvSpPr>
          <p:nvPr>
            <p:ph type="body" sz="quarter" idx="13" hasCustomPrompt="1"/>
          </p:nvPr>
        </p:nvSpPr>
        <p:spPr>
          <a:xfrm>
            <a:off x="1293813" y="28808619"/>
            <a:ext cx="32427475" cy="1580003"/>
          </a:xfrm>
        </p:spPr>
        <p:txBody>
          <a:bodyPr lIns="0" tIns="0" rIns="0" bIns="0">
            <a:noAutofit/>
          </a:bodyPr>
          <a:lstStyle>
            <a:lvl1pPr marL="0" marR="0" indent="0" algn="l" defTabSz="1377877" rtl="0" eaLnBrk="1" fontAlgn="auto" latinLnBrk="0" hangingPunct="1">
              <a:lnSpc>
                <a:spcPct val="90000"/>
              </a:lnSpc>
              <a:spcBef>
                <a:spcPts val="1507"/>
              </a:spcBef>
              <a:spcAft>
                <a:spcPts val="0"/>
              </a:spcAft>
              <a:buClrTx/>
              <a:buSzTx/>
              <a:buFontTx/>
              <a:buNone/>
              <a:tabLst/>
              <a:defRPr sz="3492" b="0" baseline="0">
                <a:solidFill>
                  <a:srgbClr val="271E3D"/>
                </a:solidFill>
                <a:latin typeface="+mn-lt"/>
              </a:defRPr>
            </a:lvl1pPr>
            <a:lvl2pPr marL="688938" indent="0" algn="l">
              <a:buFontTx/>
              <a:buNone/>
              <a:defRPr sz="2993">
                <a:solidFill>
                  <a:srgbClr val="271E3D"/>
                </a:solidFill>
                <a:latin typeface="+mn-lt"/>
              </a:defRPr>
            </a:lvl2pPr>
            <a:lvl3pPr marL="1377877" indent="0" algn="l">
              <a:buFontTx/>
              <a:buNone/>
              <a:defRPr sz="1996">
                <a:solidFill>
                  <a:srgbClr val="271E3D"/>
                </a:solidFill>
                <a:latin typeface="+mn-lt"/>
              </a:defRPr>
            </a:lvl3pPr>
            <a:lvl4pPr marL="2066813" indent="0" algn="l">
              <a:buFontTx/>
              <a:buNone/>
              <a:defRPr sz="4390">
                <a:solidFill>
                  <a:srgbClr val="271E3D"/>
                </a:solidFill>
                <a:latin typeface="+mn-lt"/>
              </a:defRPr>
            </a:lvl4pPr>
            <a:lvl5pPr marL="2755752" indent="0" algn="l">
              <a:buFontTx/>
              <a:buNone/>
              <a:defRPr sz="4390">
                <a:solidFill>
                  <a:srgbClr val="271E3D"/>
                </a:solidFill>
                <a:latin typeface="+mn-lt"/>
              </a:defRPr>
            </a:lvl5pPr>
          </a:lstStyle>
          <a:p>
            <a:pPr lvl="0"/>
            <a:r>
              <a:rPr lang="en-GB" dirty="0"/>
              <a:t>Click to add authors</a:t>
            </a:r>
            <a:endParaRPr lang="en-US" dirty="0"/>
          </a:p>
        </p:txBody>
      </p:sp>
    </p:spTree>
    <p:extLst>
      <p:ext uri="{BB962C8B-B14F-4D97-AF65-F5344CB8AC3E}">
        <p14:creationId xmlns:p14="http://schemas.microsoft.com/office/powerpoint/2010/main" val="157174199"/>
      </p:ext>
    </p:extLst>
  </p:cSld>
  <p:clrMapOvr>
    <a:masterClrMapping/>
  </p:clrMapOvr>
  <p:extLst>
    <p:ext uri="{DCECCB84-F9BA-43D5-87BE-67443E8EF086}">
      <p15:sldGuideLst xmlns:p15="http://schemas.microsoft.com/office/powerpoint/2012/main">
        <p15:guide id="2" pos="815">
          <p15:clr>
            <a:srgbClr val="FBAE40"/>
          </p15:clr>
        </p15:guide>
        <p15:guide id="3" pos="26398">
          <p15:clr>
            <a:srgbClr val="FBAE40"/>
          </p15:clr>
        </p15:guide>
        <p15:guide id="4" orient="horz" pos="147">
          <p15:clr>
            <a:srgbClr val="C35EA4"/>
          </p15:clr>
        </p15:guide>
        <p15:guide id="5" orient="horz" pos="18517">
          <p15:clr>
            <a:srgbClr val="FBAE40"/>
          </p15:clr>
        </p15:guide>
        <p15:guide id="7" orient="horz" pos="827">
          <p15:clr>
            <a:srgbClr val="FBAE40"/>
          </p15:clr>
        </p15:guide>
        <p15:guide id="10" pos="135">
          <p15:clr>
            <a:srgbClr val="C35EA4"/>
          </p15:clr>
        </p15:guide>
        <p15:guide id="11" pos="27078">
          <p15:clr>
            <a:srgbClr val="C35EA4"/>
          </p15:clr>
        </p15:guide>
        <p15:guide id="12" orient="horz" pos="3118">
          <p15:clr>
            <a:srgbClr val="FBAE40"/>
          </p15:clr>
        </p15:guide>
        <p15:guide id="13" orient="horz" pos="1919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000" y="-37916"/>
            <a:ext cx="43322553" cy="3078443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2880040" y="2729653"/>
            <a:ext cx="29989638" cy="591424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880038" y="9674644"/>
            <a:ext cx="29989643" cy="173772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5537029" y="27051883"/>
            <a:ext cx="3232167" cy="1634949"/>
          </a:xfrm>
          <a:prstGeom prst="rect">
            <a:avLst/>
          </a:prstGeom>
        </p:spPr>
        <p:txBody>
          <a:bodyPr vert="horz" lIns="91440" tIns="45720" rIns="91440" bIns="45720" rtlCol="0" anchor="ctr"/>
          <a:lstStyle>
            <a:lvl1pPr algn="r">
              <a:defRPr sz="4030">
                <a:solidFill>
                  <a:schemeClr val="tx1">
                    <a:tint val="75000"/>
                  </a:schemeClr>
                </a:solidFill>
              </a:defRPr>
            </a:lvl1pPr>
          </a:lstStyle>
          <a:p>
            <a:fld id="{E54BFB26-65E8-0746-AE1F-BB6A120F4B8F}" type="datetimeFigureOut">
              <a:rPr lang="en-US" smtClean="0"/>
              <a:pPr/>
              <a:t>6/3/2026</a:t>
            </a:fld>
            <a:endParaRPr lang="en-US" dirty="0"/>
          </a:p>
        </p:txBody>
      </p:sp>
      <p:sp>
        <p:nvSpPr>
          <p:cNvPr id="5" name="Footer Placeholder 4"/>
          <p:cNvSpPr>
            <a:spLocks noGrp="1"/>
          </p:cNvSpPr>
          <p:nvPr>
            <p:ph type="ftr" sz="quarter" idx="3"/>
          </p:nvPr>
        </p:nvSpPr>
        <p:spPr>
          <a:xfrm>
            <a:off x="2880040" y="27051883"/>
            <a:ext cx="21841140" cy="1634949"/>
          </a:xfrm>
          <a:prstGeom prst="rect">
            <a:avLst/>
          </a:prstGeom>
        </p:spPr>
        <p:txBody>
          <a:bodyPr vert="horz" lIns="91440" tIns="45720" rIns="91440" bIns="45720" rtlCol="0" anchor="ctr"/>
          <a:lstStyle>
            <a:lvl1pPr algn="l">
              <a:defRPr sz="403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447738" y="27051883"/>
            <a:ext cx="2421948" cy="1634949"/>
          </a:xfrm>
          <a:prstGeom prst="rect">
            <a:avLst/>
          </a:prstGeom>
        </p:spPr>
        <p:txBody>
          <a:bodyPr vert="horz" lIns="91440" tIns="45720" rIns="91440" bIns="45720" rtlCol="0" anchor="ctr"/>
          <a:lstStyle>
            <a:lvl1pPr algn="r">
              <a:defRPr sz="4030">
                <a:solidFill>
                  <a:schemeClr val="accent1"/>
                </a:solidFill>
              </a:defRPr>
            </a:lvl1pPr>
          </a:lstStyle>
          <a:p>
            <a:fld id="{F6579A09-310B-C44E-BCE0-1A21A05AF25F}" type="slidenum">
              <a:rPr lang="en-US" smtClean="0"/>
              <a:t>‹#›</a:t>
            </a:fld>
            <a:endParaRPr lang="en-US"/>
          </a:p>
        </p:txBody>
      </p:sp>
    </p:spTree>
    <p:extLst>
      <p:ext uri="{BB962C8B-B14F-4D97-AF65-F5344CB8AC3E}">
        <p14:creationId xmlns:p14="http://schemas.microsoft.com/office/powerpoint/2010/main" val="2869454448"/>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txStyles>
    <p:titleStyle>
      <a:lvl1pPr algn="l" defTabSz="2047250" rtl="0" eaLnBrk="1" latinLnBrk="0" hangingPunct="1">
        <a:spcBef>
          <a:spcPct val="0"/>
        </a:spcBef>
        <a:buNone/>
        <a:defRPr sz="1612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535438" indent="-1535438" algn="l" defTabSz="2047250" rtl="0" eaLnBrk="1" latinLnBrk="0" hangingPunct="1">
        <a:spcBef>
          <a:spcPts val="4478"/>
        </a:spcBef>
        <a:spcAft>
          <a:spcPts val="0"/>
        </a:spcAft>
        <a:buClr>
          <a:schemeClr val="accent1"/>
        </a:buClr>
        <a:buSzPct val="80000"/>
        <a:buFont typeface="Wingdings 3" charset="2"/>
        <a:buChar char=""/>
        <a:defRPr sz="8060" kern="1200">
          <a:solidFill>
            <a:schemeClr val="tx1">
              <a:lumMod val="75000"/>
              <a:lumOff val="25000"/>
            </a:schemeClr>
          </a:solidFill>
          <a:latin typeface="+mn-lt"/>
          <a:ea typeface="+mn-ea"/>
          <a:cs typeface="+mn-cs"/>
        </a:defRPr>
      </a:lvl1pPr>
      <a:lvl2pPr marL="3326782" indent="-1279531" algn="l" defTabSz="2047250" rtl="0" eaLnBrk="1" latinLnBrk="0" hangingPunct="1">
        <a:spcBef>
          <a:spcPts val="4478"/>
        </a:spcBef>
        <a:spcAft>
          <a:spcPts val="0"/>
        </a:spcAft>
        <a:buClr>
          <a:schemeClr val="accent1"/>
        </a:buClr>
        <a:buSzPct val="80000"/>
        <a:buFont typeface="Wingdings 3" charset="2"/>
        <a:buChar char=""/>
        <a:defRPr sz="7164" kern="1200">
          <a:solidFill>
            <a:schemeClr val="tx1">
              <a:lumMod val="75000"/>
              <a:lumOff val="25000"/>
            </a:schemeClr>
          </a:solidFill>
          <a:latin typeface="+mn-lt"/>
          <a:ea typeface="+mn-ea"/>
          <a:cs typeface="+mn-cs"/>
        </a:defRPr>
      </a:lvl2pPr>
      <a:lvl3pPr marL="5118125" indent="-1023625" algn="l" defTabSz="2047250" rtl="0" eaLnBrk="1" latinLnBrk="0" hangingPunct="1">
        <a:spcBef>
          <a:spcPts val="4478"/>
        </a:spcBef>
        <a:spcAft>
          <a:spcPts val="0"/>
        </a:spcAft>
        <a:buClr>
          <a:schemeClr val="accent1"/>
        </a:buClr>
        <a:buSzPct val="80000"/>
        <a:buFont typeface="Wingdings 3" charset="2"/>
        <a:buChar char=""/>
        <a:defRPr sz="6269" kern="1200">
          <a:solidFill>
            <a:schemeClr val="tx1">
              <a:lumMod val="75000"/>
              <a:lumOff val="25000"/>
            </a:schemeClr>
          </a:solidFill>
          <a:latin typeface="+mn-lt"/>
          <a:ea typeface="+mn-ea"/>
          <a:cs typeface="+mn-cs"/>
        </a:defRPr>
      </a:lvl3pPr>
      <a:lvl4pPr marL="716537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4pPr>
      <a:lvl5pPr marL="921262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5pPr>
      <a:lvl6pPr marL="1125987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6pPr>
      <a:lvl7pPr marL="1330712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7pPr>
      <a:lvl8pPr marL="1535437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8pPr>
      <a:lvl9pPr marL="17401626" indent="-1023625" algn="l" defTabSz="2047250" rtl="0" eaLnBrk="1" latinLnBrk="0" hangingPunct="1">
        <a:spcBef>
          <a:spcPts val="4478"/>
        </a:spcBef>
        <a:spcAft>
          <a:spcPts val="0"/>
        </a:spcAft>
        <a:buClr>
          <a:schemeClr val="accent1"/>
        </a:buClr>
        <a:buSzPct val="80000"/>
        <a:buFont typeface="Wingdings 3" charset="2"/>
        <a:buChar char=""/>
        <a:defRPr sz="5373" kern="1200">
          <a:solidFill>
            <a:schemeClr val="tx1">
              <a:lumMod val="75000"/>
              <a:lumOff val="25000"/>
            </a:schemeClr>
          </a:solidFill>
          <a:latin typeface="+mn-lt"/>
          <a:ea typeface="+mn-ea"/>
          <a:cs typeface="+mn-cs"/>
        </a:defRPr>
      </a:lvl9pPr>
    </p:bodyStyle>
    <p:otherStyle>
      <a:defPPr>
        <a:defRPr lang="en-US"/>
      </a:defPPr>
      <a:lvl1pPr marL="0" algn="l" defTabSz="2047250" rtl="0" eaLnBrk="1" latinLnBrk="0" hangingPunct="1">
        <a:defRPr sz="8060" kern="1200">
          <a:solidFill>
            <a:schemeClr val="tx1"/>
          </a:solidFill>
          <a:latin typeface="+mn-lt"/>
          <a:ea typeface="+mn-ea"/>
          <a:cs typeface="+mn-cs"/>
        </a:defRPr>
      </a:lvl1pPr>
      <a:lvl2pPr marL="2047250" algn="l" defTabSz="2047250" rtl="0" eaLnBrk="1" latinLnBrk="0" hangingPunct="1">
        <a:defRPr sz="8060" kern="1200">
          <a:solidFill>
            <a:schemeClr val="tx1"/>
          </a:solidFill>
          <a:latin typeface="+mn-lt"/>
          <a:ea typeface="+mn-ea"/>
          <a:cs typeface="+mn-cs"/>
        </a:defRPr>
      </a:lvl2pPr>
      <a:lvl3pPr marL="4094500" algn="l" defTabSz="2047250" rtl="0" eaLnBrk="1" latinLnBrk="0" hangingPunct="1">
        <a:defRPr sz="8060" kern="1200">
          <a:solidFill>
            <a:schemeClr val="tx1"/>
          </a:solidFill>
          <a:latin typeface="+mn-lt"/>
          <a:ea typeface="+mn-ea"/>
          <a:cs typeface="+mn-cs"/>
        </a:defRPr>
      </a:lvl3pPr>
      <a:lvl4pPr marL="6141750" algn="l" defTabSz="2047250" rtl="0" eaLnBrk="1" latinLnBrk="0" hangingPunct="1">
        <a:defRPr sz="8060" kern="1200">
          <a:solidFill>
            <a:schemeClr val="tx1"/>
          </a:solidFill>
          <a:latin typeface="+mn-lt"/>
          <a:ea typeface="+mn-ea"/>
          <a:cs typeface="+mn-cs"/>
        </a:defRPr>
      </a:lvl4pPr>
      <a:lvl5pPr marL="8189001" algn="l" defTabSz="2047250" rtl="0" eaLnBrk="1" latinLnBrk="0" hangingPunct="1">
        <a:defRPr sz="8060" kern="1200">
          <a:solidFill>
            <a:schemeClr val="tx1"/>
          </a:solidFill>
          <a:latin typeface="+mn-lt"/>
          <a:ea typeface="+mn-ea"/>
          <a:cs typeface="+mn-cs"/>
        </a:defRPr>
      </a:lvl5pPr>
      <a:lvl6pPr marL="10236251" algn="l" defTabSz="2047250" rtl="0" eaLnBrk="1" latinLnBrk="0" hangingPunct="1">
        <a:defRPr sz="8060" kern="1200">
          <a:solidFill>
            <a:schemeClr val="tx1"/>
          </a:solidFill>
          <a:latin typeface="+mn-lt"/>
          <a:ea typeface="+mn-ea"/>
          <a:cs typeface="+mn-cs"/>
        </a:defRPr>
      </a:lvl6pPr>
      <a:lvl7pPr marL="12283501" algn="l" defTabSz="2047250" rtl="0" eaLnBrk="1" latinLnBrk="0" hangingPunct="1">
        <a:defRPr sz="8060" kern="1200">
          <a:solidFill>
            <a:schemeClr val="tx1"/>
          </a:solidFill>
          <a:latin typeface="+mn-lt"/>
          <a:ea typeface="+mn-ea"/>
          <a:cs typeface="+mn-cs"/>
        </a:defRPr>
      </a:lvl7pPr>
      <a:lvl8pPr marL="14330751" algn="l" defTabSz="2047250" rtl="0" eaLnBrk="1" latinLnBrk="0" hangingPunct="1">
        <a:defRPr sz="8060" kern="1200">
          <a:solidFill>
            <a:schemeClr val="tx1"/>
          </a:solidFill>
          <a:latin typeface="+mn-lt"/>
          <a:ea typeface="+mn-ea"/>
          <a:cs typeface="+mn-cs"/>
        </a:defRPr>
      </a:lvl8pPr>
      <a:lvl9pPr marL="16378001" algn="l" defTabSz="2047250" rtl="0" eaLnBrk="1" latinLnBrk="0" hangingPunct="1">
        <a:defRPr sz="80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7.xml"/><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chart" Target="../charts/chart1.xml"/><Relationship Id="rId10" Type="http://schemas.openxmlformats.org/officeDocument/2006/relationships/image" Target="../media/image8.png"/><Relationship Id="rId4" Type="http://schemas.openxmlformats.org/officeDocument/2006/relationships/notesSlide" Target="../notesSlides/notesSlide1.xm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F7A4790-9CF0-D2D0-3313-B11B80D2873C}"/>
              </a:ext>
            </a:extLst>
          </p:cNvPr>
          <p:cNvSpPr>
            <a:spLocks noGrp="1"/>
          </p:cNvSpPr>
          <p:nvPr>
            <p:ph type="body" sz="quarter" idx="11"/>
          </p:nvPr>
        </p:nvSpPr>
        <p:spPr>
          <a:xfrm>
            <a:off x="1080219" y="5610818"/>
            <a:ext cx="40826607" cy="22701781"/>
          </a:xfrm>
        </p:spPr>
        <p:txBody>
          <a:bodyPr/>
          <a:lstStyle/>
          <a:p>
            <a:r>
              <a:rPr lang="en-GB" dirty="0">
                <a:solidFill>
                  <a:schemeClr val="accent2"/>
                </a:solidFill>
                <a:latin typeface="Times New Roman" panose="02020603050405020304" pitchFamily="18" charset="0"/>
                <a:cs typeface="Times New Roman" panose="02020603050405020304" pitchFamily="18" charset="0"/>
              </a:rPr>
              <a:t> </a:t>
            </a:r>
          </a:p>
          <a:p>
            <a:r>
              <a:rPr lang="en-US" dirty="0">
                <a:latin typeface="Times New Roman" panose="02020603050405020304" pitchFamily="18" charset="0"/>
                <a:cs typeface="Times New Roman" panose="02020603050405020304" pitchFamily="18" charset="0"/>
              </a:rPr>
              <a:t>     </a:t>
            </a:r>
          </a:p>
        </p:txBody>
      </p:sp>
      <p:sp>
        <p:nvSpPr>
          <p:cNvPr id="3" name="Text Placeholder 2">
            <a:extLst>
              <a:ext uri="{FF2B5EF4-FFF2-40B4-BE49-F238E27FC236}">
                <a16:creationId xmlns:a16="http://schemas.microsoft.com/office/drawing/2014/main" id="{79CCB132-26B0-4BF0-4840-23E69962ACF0}"/>
              </a:ext>
            </a:extLst>
          </p:cNvPr>
          <p:cNvSpPr>
            <a:spLocks noGrp="1"/>
          </p:cNvSpPr>
          <p:nvPr>
            <p:ph type="body" sz="quarter" idx="10"/>
          </p:nvPr>
        </p:nvSpPr>
        <p:spPr/>
        <p:txBody>
          <a:bodyPr/>
          <a:lstStyle/>
          <a:p>
            <a:r>
              <a:rPr lang="en-US" dirty="0">
                <a:solidFill>
                  <a:schemeClr val="accent2">
                    <a:lumMod val="50000"/>
                  </a:schemeClr>
                </a:solidFill>
                <a:latin typeface="Times New Roman" panose="02020603050405020304" pitchFamily="18" charset="0"/>
                <a:cs typeface="Times New Roman" panose="02020603050405020304" pitchFamily="18" charset="0"/>
              </a:rPr>
              <a:t>Why should managers use kindness</a:t>
            </a:r>
          </a:p>
        </p:txBody>
      </p:sp>
      <p:sp>
        <p:nvSpPr>
          <p:cNvPr id="4" name="Text Placeholder 3">
            <a:extLst>
              <a:ext uri="{FF2B5EF4-FFF2-40B4-BE49-F238E27FC236}">
                <a16:creationId xmlns:a16="http://schemas.microsoft.com/office/drawing/2014/main" id="{EC16B12B-AE6C-99AB-EAE0-F9F40256466E}"/>
              </a:ext>
            </a:extLst>
          </p:cNvPr>
          <p:cNvSpPr>
            <a:spLocks noGrp="1"/>
          </p:cNvSpPr>
          <p:nvPr>
            <p:ph type="body" sz="quarter" idx="13"/>
          </p:nvPr>
        </p:nvSpPr>
        <p:spPr>
          <a:xfrm>
            <a:off x="1477170" y="2738806"/>
            <a:ext cx="20994687" cy="2465256"/>
          </a:xfrm>
        </p:spPr>
        <p:txBody>
          <a:bodyPr/>
          <a:lstStyle/>
          <a:p>
            <a:r>
              <a:rPr lang="en-US" sz="6600" dirty="0">
                <a:solidFill>
                  <a:schemeClr val="accent2">
                    <a:lumMod val="50000"/>
                  </a:schemeClr>
                </a:solidFill>
                <a:latin typeface="Times New Roman" panose="02020603050405020304" pitchFamily="18" charset="0"/>
                <a:cs typeface="Times New Roman" panose="02020603050405020304" pitchFamily="18" charset="0"/>
              </a:rPr>
              <a:t>A critical analysis of kindness and emotional intelligence as key requirements in modern management</a:t>
            </a:r>
          </a:p>
          <a:p>
            <a:r>
              <a:rPr lang="en-US" sz="4400" dirty="0">
                <a:solidFill>
                  <a:schemeClr val="accent2">
                    <a:lumMod val="50000"/>
                  </a:schemeClr>
                </a:solidFill>
                <a:latin typeface="Times New Roman" panose="02020603050405020304" pitchFamily="18" charset="0"/>
                <a:cs typeface="Times New Roman" panose="02020603050405020304" pitchFamily="18" charset="0"/>
              </a:rPr>
              <a:t>Roxana Meader, 2222009</a:t>
            </a:r>
            <a:endParaRPr lang="en-US" sz="4400" dirty="0">
              <a:solidFill>
                <a:schemeClr val="accent2"/>
              </a:solidFill>
              <a:latin typeface="Times New Roman" panose="02020603050405020304" pitchFamily="18" charset="0"/>
              <a:cs typeface="Times New Roman" panose="02020603050405020304" pitchFamily="18" charset="0"/>
            </a:endParaRPr>
          </a:p>
          <a:p>
            <a:endParaRPr lang="en-US" sz="6600" dirty="0">
              <a:solidFill>
                <a:schemeClr val="accent2"/>
              </a:solidFill>
              <a:latin typeface="Times New Roman" panose="02020603050405020304" pitchFamily="18" charset="0"/>
              <a:cs typeface="Times New Roman" panose="02020603050405020304" pitchFamily="18" charset="0"/>
            </a:endParaRPr>
          </a:p>
          <a:p>
            <a:endParaRPr lang="en-US" sz="6600" dirty="0">
              <a:solidFill>
                <a:schemeClr val="accent2"/>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F1B9EB2B-49B3-360B-5FC1-B98FE1B29D0D}"/>
              </a:ext>
            </a:extLst>
          </p:cNvPr>
          <p:cNvSpPr/>
          <p:nvPr/>
        </p:nvSpPr>
        <p:spPr>
          <a:xfrm>
            <a:off x="1080219" y="6159481"/>
            <a:ext cx="12929836" cy="14811054"/>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600" dirty="0">
              <a:solidFill>
                <a:srgbClr val="271E3D"/>
              </a:solidFill>
              <a:latin typeface="Times New Roman" panose="02020603050405020304" pitchFamily="18" charset="0"/>
              <a:cs typeface="Times New Roman" panose="02020603050405020304" pitchFamily="18" charset="0"/>
            </a:endParaRPr>
          </a:p>
        </p:txBody>
      </p:sp>
      <p:sp>
        <p:nvSpPr>
          <p:cNvPr id="7" name="Text Placeholder 8">
            <a:extLst>
              <a:ext uri="{FF2B5EF4-FFF2-40B4-BE49-F238E27FC236}">
                <a16:creationId xmlns:a16="http://schemas.microsoft.com/office/drawing/2014/main" id="{7B8C2709-6D2D-46BB-F294-32A90BCC336A}"/>
              </a:ext>
            </a:extLst>
          </p:cNvPr>
          <p:cNvSpPr txBox="1">
            <a:spLocks/>
          </p:cNvSpPr>
          <p:nvPr/>
        </p:nvSpPr>
        <p:spPr>
          <a:xfrm>
            <a:off x="1863973" y="6568216"/>
            <a:ext cx="12204201" cy="7865759"/>
          </a:xfrm>
          <a:prstGeom prst="rect">
            <a:avLst/>
          </a:prstGeom>
        </p:spPr>
        <p:txBody>
          <a:bodyPr lIns="0" tIns="0" rIns="0" bIns="0">
            <a:noAutofit/>
          </a:bodyPr>
          <a:lstStyle>
            <a:lvl1pPr marL="0" marR="0" indent="0" algn="l" defTabSz="1950836" rtl="0" eaLnBrk="1" fontAlgn="auto" latinLnBrk="0" hangingPunct="1">
              <a:lnSpc>
                <a:spcPct val="90000"/>
              </a:lnSpc>
              <a:spcBef>
                <a:spcPts val="2134"/>
              </a:spcBef>
              <a:spcAft>
                <a:spcPts val="0"/>
              </a:spcAft>
              <a:buClrTx/>
              <a:buSzTx/>
              <a:buFontTx/>
              <a:buNone/>
              <a:tabLst/>
              <a:defRPr lang="en-GB" sz="4400" b="0" i="0" kern="1200" smtClean="0">
                <a:solidFill>
                  <a:schemeClr val="bg1"/>
                </a:solidFill>
                <a:effectLst/>
                <a:latin typeface="+mj-lt"/>
                <a:ea typeface="+mn-ea"/>
                <a:cs typeface="+mn-cs"/>
              </a:defRPr>
            </a:lvl1pPr>
            <a:lvl2pPr marL="975416" indent="0" algn="l" defTabSz="1950836" rtl="0" eaLnBrk="1" latinLnBrk="0" hangingPunct="1">
              <a:lnSpc>
                <a:spcPct val="90000"/>
              </a:lnSpc>
              <a:spcBef>
                <a:spcPts val="1067"/>
              </a:spcBef>
              <a:buFontTx/>
              <a:buNone/>
              <a:defRPr sz="4238" b="0" i="0" kern="1200">
                <a:solidFill>
                  <a:srgbClr val="271E3D"/>
                </a:solidFill>
                <a:latin typeface="+mn-lt"/>
                <a:ea typeface="+mn-ea"/>
                <a:cs typeface="+mn-cs"/>
              </a:defRPr>
            </a:lvl2pPr>
            <a:lvl3pPr marL="1950836" indent="0" algn="l" defTabSz="1950836" rtl="0" eaLnBrk="1" latinLnBrk="0" hangingPunct="1">
              <a:lnSpc>
                <a:spcPct val="90000"/>
              </a:lnSpc>
              <a:spcBef>
                <a:spcPts val="1067"/>
              </a:spcBef>
              <a:buFontTx/>
              <a:buNone/>
              <a:defRPr sz="2825" b="0" i="0" kern="1200">
                <a:solidFill>
                  <a:srgbClr val="271E3D"/>
                </a:solidFill>
                <a:latin typeface="+mn-lt"/>
                <a:ea typeface="+mn-ea"/>
                <a:cs typeface="+mn-cs"/>
              </a:defRPr>
            </a:lvl3pPr>
            <a:lvl4pPr marL="2926253"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4pPr>
            <a:lvl5pPr marL="3901670"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Why Kindness?</a:t>
            </a:r>
          </a:p>
          <a:p>
            <a:pPr marL="0" marR="0" lvl="0" indent="0" defTabSz="457200" rtl="0" eaLnBrk="1" fontAlgn="auto" latinLnBrk="0" hangingPunct="1">
              <a:lnSpc>
                <a:spcPct val="100000"/>
              </a:lnSpc>
              <a:spcBef>
                <a:spcPts val="0"/>
              </a:spcBef>
              <a:spcAft>
                <a:spcPts val="0"/>
              </a:spcAft>
              <a:buClrTx/>
              <a:buSzTx/>
              <a:buFontTx/>
              <a:buNone/>
              <a:tabLst/>
              <a:defRPr/>
            </a:pPr>
            <a:endParaRPr lang="en-GB" sz="4800" noProof="0" dirty="0">
              <a:solidFill>
                <a:schemeClr val="accent2"/>
              </a:solidFill>
              <a:latin typeface="Times New Roman" panose="02020603050405020304" pitchFamily="18" charset="0"/>
              <a:cs typeface="Times New Roman" panose="02020603050405020304" pitchFamily="18"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271E3D"/>
                </a:solidFill>
                <a:effectLst/>
                <a:uLnTx/>
                <a:uFillTx/>
                <a:latin typeface="Times New Roman" panose="02020603050405020304" pitchFamily="18" charset="0"/>
                <a:ea typeface="+mn-ea"/>
                <a:cs typeface="Times New Roman" panose="02020603050405020304" pitchFamily="18" charset="0"/>
              </a:rPr>
              <a:t>The word kindness comes from the Old English word “cyndnes”, meaning kinship and human connection (Sollenberger, 2018). Fryburg (2023) defines kindness as the ability to recognise others’ needs and respond with care, humanity and respect. It is also described as an intentional behaviour that promotes dignity and wellbeing </a:t>
            </a:r>
            <a:r>
              <a:rPr kumimoji="0" lang="en-GB" sz="4000" b="0" i="0" u="none" strike="noStrike" kern="1200" cap="none" spc="0" normalizeH="0" baseline="0" noProof="0">
                <a:ln>
                  <a:noFill/>
                </a:ln>
                <a:solidFill>
                  <a:srgbClr val="271E3D"/>
                </a:solidFill>
                <a:effectLst/>
                <a:uLnTx/>
                <a:uFillTx/>
                <a:latin typeface="Times New Roman" panose="02020603050405020304" pitchFamily="18" charset="0"/>
                <a:ea typeface="+mn-ea"/>
                <a:cs typeface="Times New Roman" panose="02020603050405020304" pitchFamily="18" charset="0"/>
              </a:rPr>
              <a:t>(Macklin, Wilkinson-Meyers and Dowell, </a:t>
            </a:r>
            <a:r>
              <a:rPr kumimoji="0" lang="en-GB" sz="4000" b="0" i="0" u="none" strike="noStrike" kern="1200" cap="none" spc="0" normalizeH="0" baseline="0" noProof="0" dirty="0">
                <a:ln>
                  <a:noFill/>
                </a:ln>
                <a:solidFill>
                  <a:srgbClr val="271E3D"/>
                </a:solidFill>
                <a:effectLst/>
                <a:uLnTx/>
                <a:uFillTx/>
                <a:latin typeface="Times New Roman" panose="02020603050405020304" pitchFamily="18" charset="0"/>
                <a:ea typeface="+mn-ea"/>
                <a:cs typeface="Times New Roman" panose="02020603050405020304" pitchFamily="18" charset="0"/>
              </a:rPr>
              <a:t>2024).</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271E3D"/>
                </a:solidFill>
                <a:effectLst/>
                <a:uLnTx/>
                <a:uFillTx/>
                <a:latin typeface="Times New Roman" panose="02020603050405020304" pitchFamily="18" charset="0"/>
                <a:ea typeface="+mn-ea"/>
                <a:cs typeface="Times New Roman" panose="02020603050405020304" pitchFamily="18" charset="0"/>
              </a:rPr>
              <a:t>In current management, kindness is increasingly considered a professional necessity that improves staff retention and quality of care (Weigand et al., 2024).</a:t>
            </a:r>
            <a:endParaRPr kumimoji="0" lang="en-US" sz="4000" b="0" i="0" u="none" strike="noStrike" kern="1200" cap="none" spc="0" normalizeH="0" baseline="0" noProof="0" dirty="0">
              <a:ln>
                <a:noFill/>
              </a:ln>
              <a:solidFill>
                <a:srgbClr val="271E3D"/>
              </a:solidFill>
              <a:effectLst/>
              <a:uLnTx/>
              <a:uFillTx/>
              <a:latin typeface="Times New Roman" panose="02020603050405020304" pitchFamily="18" charset="0"/>
              <a:ea typeface="+mn-ea"/>
              <a:cs typeface="Times New Roman" panose="02020603050405020304" pitchFamily="18" charset="0"/>
            </a:endParaRPr>
          </a:p>
          <a:p>
            <a:endParaRPr lang="en-GB" dirty="0">
              <a:solidFill>
                <a:srgbClr val="271E3D"/>
              </a:solidFill>
              <a:latin typeface="Times New Roman" panose="02020603050405020304" pitchFamily="18" charset="0"/>
              <a:cs typeface="Times New Roman" panose="02020603050405020304" pitchFamily="18" charset="0"/>
            </a:endParaRPr>
          </a:p>
        </p:txBody>
      </p:sp>
      <p:sp>
        <p:nvSpPr>
          <p:cNvPr id="8" name="Picture Placeholder 25">
            <a:extLst>
              <a:ext uri="{FF2B5EF4-FFF2-40B4-BE49-F238E27FC236}">
                <a16:creationId xmlns:a16="http://schemas.microsoft.com/office/drawing/2014/main" id="{C37190B4-DBF6-9C13-EA05-355BDB188CB2}"/>
              </a:ext>
            </a:extLst>
          </p:cNvPr>
          <p:cNvSpPr txBox="1">
            <a:spLocks/>
          </p:cNvSpPr>
          <p:nvPr/>
        </p:nvSpPr>
        <p:spPr>
          <a:xfrm>
            <a:off x="1747839" y="14761509"/>
            <a:ext cx="11841938" cy="6209114"/>
          </a:xfrm>
          <a:prstGeom prst="rect">
            <a:avLst/>
          </a:prstGeom>
          <a:solidFill>
            <a:srgbClr val="A4A0AE"/>
          </a:solidFill>
        </p:spPr>
        <p:txBody>
          <a:bodyPr anchor="ctr"/>
          <a:lstStyle>
            <a:lvl1pPr marL="0" indent="0" algn="ctr" defTabSz="1950836" rtl="0" eaLnBrk="1" latinLnBrk="0" hangingPunct="1">
              <a:lnSpc>
                <a:spcPct val="90000"/>
              </a:lnSpc>
              <a:spcBef>
                <a:spcPts val="2134"/>
              </a:spcBef>
              <a:buFont typeface="Arial" panose="020B0604020202020204" pitchFamily="34" charset="0"/>
              <a:buNone/>
              <a:defRPr sz="5972" b="0" i="0" kern="1200">
                <a:solidFill>
                  <a:schemeClr val="tx1"/>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US" dirty="0"/>
              <a:t>Insert your image here</a:t>
            </a:r>
          </a:p>
        </p:txBody>
      </p:sp>
      <p:sp>
        <p:nvSpPr>
          <p:cNvPr id="9" name="Text Placeholder 35">
            <a:extLst>
              <a:ext uri="{FF2B5EF4-FFF2-40B4-BE49-F238E27FC236}">
                <a16:creationId xmlns:a16="http://schemas.microsoft.com/office/drawing/2014/main" id="{81E92C22-0959-E213-95C2-3D8BE4BFAADE}"/>
              </a:ext>
            </a:extLst>
          </p:cNvPr>
          <p:cNvSpPr txBox="1">
            <a:spLocks/>
          </p:cNvSpPr>
          <p:nvPr/>
        </p:nvSpPr>
        <p:spPr>
          <a:xfrm>
            <a:off x="1863725" y="7539113"/>
            <a:ext cx="11414953" cy="6894862"/>
          </a:xfrm>
          <a:prstGeom prst="rect">
            <a:avLst/>
          </a:prstGeom>
        </p:spPr>
        <p:txBody>
          <a:bodyPr lIns="0" tIns="0" rIns="0" bIns="0">
            <a:noAutofit/>
          </a:bodyPr>
          <a:lstStyle>
            <a:lvl1pPr marL="0" indent="0" algn="l" defTabSz="1950836" rtl="0" eaLnBrk="1" latinLnBrk="0" hangingPunct="1">
              <a:lnSpc>
                <a:spcPct val="90000"/>
              </a:lnSpc>
              <a:spcBef>
                <a:spcPts val="2134"/>
              </a:spcBef>
              <a:buFont typeface="Arial" panose="020B0604020202020204" pitchFamily="34" charset="0"/>
              <a:buNone/>
              <a:defRPr sz="3300" b="0" i="0" kern="1200">
                <a:solidFill>
                  <a:schemeClr val="bg1"/>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endParaRPr lang="en-GB" dirty="0">
              <a:solidFill>
                <a:srgbClr val="000000"/>
              </a:solidFill>
              <a:latin typeface="Arial" panose="020B0604020202020204" pitchFamily="34" charset="0"/>
            </a:endParaRPr>
          </a:p>
        </p:txBody>
      </p:sp>
      <p:sp>
        <p:nvSpPr>
          <p:cNvPr id="10" name="Text Placeholder 8">
            <a:extLst>
              <a:ext uri="{FF2B5EF4-FFF2-40B4-BE49-F238E27FC236}">
                <a16:creationId xmlns:a16="http://schemas.microsoft.com/office/drawing/2014/main" id="{4D08E935-497E-37E7-3F44-47B0411283E9}"/>
              </a:ext>
            </a:extLst>
          </p:cNvPr>
          <p:cNvSpPr txBox="1">
            <a:spLocks/>
          </p:cNvSpPr>
          <p:nvPr/>
        </p:nvSpPr>
        <p:spPr>
          <a:xfrm>
            <a:off x="1324223" y="21181006"/>
            <a:ext cx="13283950" cy="777487"/>
          </a:xfrm>
          <a:prstGeom prst="rect">
            <a:avLst/>
          </a:prstGeom>
        </p:spPr>
        <p:txBody>
          <a:bodyPr lIns="0" tIns="0" rIns="0" bIns="0">
            <a:noAutofit/>
          </a:bodyPr>
          <a:lstStyle>
            <a:lvl1pPr marL="0" marR="0" indent="0" algn="l" defTabSz="1950836" rtl="0" eaLnBrk="1" fontAlgn="auto" latinLnBrk="0" hangingPunct="1">
              <a:lnSpc>
                <a:spcPct val="90000"/>
              </a:lnSpc>
              <a:spcBef>
                <a:spcPts val="2134"/>
              </a:spcBef>
              <a:spcAft>
                <a:spcPts val="0"/>
              </a:spcAft>
              <a:buClrTx/>
              <a:buSzTx/>
              <a:buFontTx/>
              <a:buNone/>
              <a:tabLst/>
              <a:defRPr lang="en-GB" sz="4400" b="0" i="0" kern="1200" smtClean="0">
                <a:solidFill>
                  <a:srgbClr val="271E3D"/>
                </a:solidFill>
                <a:effectLst/>
                <a:latin typeface="+mj-lt"/>
                <a:ea typeface="+mn-ea"/>
                <a:cs typeface="+mn-cs"/>
              </a:defRPr>
            </a:lvl1pPr>
            <a:lvl2pPr marL="975416" indent="0" algn="l" defTabSz="1950836" rtl="0" eaLnBrk="1" latinLnBrk="0" hangingPunct="1">
              <a:lnSpc>
                <a:spcPct val="90000"/>
              </a:lnSpc>
              <a:spcBef>
                <a:spcPts val="1067"/>
              </a:spcBef>
              <a:buFontTx/>
              <a:buNone/>
              <a:defRPr sz="4238" b="0" i="0" kern="1200">
                <a:solidFill>
                  <a:srgbClr val="271E3D"/>
                </a:solidFill>
                <a:latin typeface="+mn-lt"/>
                <a:ea typeface="+mn-ea"/>
                <a:cs typeface="+mn-cs"/>
              </a:defRPr>
            </a:lvl2pPr>
            <a:lvl3pPr marL="1950836" indent="0" algn="l" defTabSz="1950836" rtl="0" eaLnBrk="1" latinLnBrk="0" hangingPunct="1">
              <a:lnSpc>
                <a:spcPct val="90000"/>
              </a:lnSpc>
              <a:spcBef>
                <a:spcPts val="1067"/>
              </a:spcBef>
              <a:buFontTx/>
              <a:buNone/>
              <a:defRPr sz="2825" b="0" i="0" kern="1200">
                <a:solidFill>
                  <a:srgbClr val="271E3D"/>
                </a:solidFill>
                <a:latin typeface="+mn-lt"/>
                <a:ea typeface="+mn-ea"/>
                <a:cs typeface="+mn-cs"/>
              </a:defRPr>
            </a:lvl3pPr>
            <a:lvl4pPr marL="2926253"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4pPr>
            <a:lvl5pPr marL="3901670"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Kindness exercises </a:t>
            </a:r>
          </a:p>
        </p:txBody>
      </p:sp>
      <p:sp>
        <p:nvSpPr>
          <p:cNvPr id="11" name="Text Placeholder 35">
            <a:extLst>
              <a:ext uri="{FF2B5EF4-FFF2-40B4-BE49-F238E27FC236}">
                <a16:creationId xmlns:a16="http://schemas.microsoft.com/office/drawing/2014/main" id="{76DFC0E5-5CDA-6A87-441D-ADB571D2E703}"/>
              </a:ext>
            </a:extLst>
          </p:cNvPr>
          <p:cNvSpPr txBox="1">
            <a:spLocks/>
          </p:cNvSpPr>
          <p:nvPr/>
        </p:nvSpPr>
        <p:spPr>
          <a:xfrm>
            <a:off x="1323974" y="21896019"/>
            <a:ext cx="13284199" cy="6736897"/>
          </a:xfrm>
          <a:prstGeom prst="rect">
            <a:avLst/>
          </a:prstGeom>
        </p:spPr>
        <p:txBody>
          <a:bodyPr lIns="0" tIns="0" rIns="0" bIns="0">
            <a:noAutofit/>
          </a:bodyPr>
          <a:lstStyle>
            <a:lvl1pPr marL="0" marR="0" indent="0" algn="l" defTabSz="1950836" rtl="0" eaLnBrk="1" fontAlgn="auto" latinLnBrk="0" hangingPunct="1">
              <a:lnSpc>
                <a:spcPct val="90000"/>
              </a:lnSpc>
              <a:spcBef>
                <a:spcPts val="1067"/>
              </a:spcBef>
              <a:spcAft>
                <a:spcPts val="0"/>
              </a:spcAft>
              <a:buClrTx/>
              <a:buSzTx/>
              <a:buFont typeface="Arial" panose="020B0604020202020204" pitchFamily="34" charset="0"/>
              <a:buNone/>
              <a:tabLst/>
              <a:defRPr sz="3300" b="0" i="0" kern="1200">
                <a:solidFill>
                  <a:srgbClr val="000000"/>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pPr>
              <a:defRPr/>
            </a:pPr>
            <a:r>
              <a:rPr lang="en-GB" sz="4000" dirty="0">
                <a:latin typeface="Times New Roman" panose="02020603050405020304" pitchFamily="18" charset="0"/>
                <a:cs typeface="Times New Roman" panose="02020603050405020304" pitchFamily="18" charset="0"/>
              </a:rPr>
              <a:t>The kindness exercises undertaken reflected small behaviours that positively affected trust and belonging, Gibb and Rahman (2019) argue that workplace kindness is frequently under-recognised despite its impact on relationships. The self-kindness exercise changed focus from stress towards self-compassion and emotional awareness, reinforcing the importance of empathy within leadership linked with improved psychological wellbeing and burnout reduction (Macfarlane, 2020). Bozaci and Gürer (2024) argue that genuine manager kindness improves wellbeing and reduces harmful workplace behaviours.</a:t>
            </a:r>
          </a:p>
        </p:txBody>
      </p:sp>
      <p:sp>
        <p:nvSpPr>
          <p:cNvPr id="12" name="Text Placeholder 8">
            <a:extLst>
              <a:ext uri="{FF2B5EF4-FFF2-40B4-BE49-F238E27FC236}">
                <a16:creationId xmlns:a16="http://schemas.microsoft.com/office/drawing/2014/main" id="{3BDFA5C4-7164-33C0-E575-7B6F01795BBC}"/>
              </a:ext>
            </a:extLst>
          </p:cNvPr>
          <p:cNvSpPr txBox="1">
            <a:spLocks/>
          </p:cNvSpPr>
          <p:nvPr/>
        </p:nvSpPr>
        <p:spPr>
          <a:xfrm>
            <a:off x="14862417" y="6159482"/>
            <a:ext cx="13013302" cy="1369416"/>
          </a:xfrm>
          <a:prstGeom prst="rect">
            <a:avLst/>
          </a:prstGeom>
        </p:spPr>
        <p:txBody>
          <a:bodyPr lIns="0" tIns="0" rIns="0" bIns="0">
            <a:noAutofit/>
          </a:bodyPr>
          <a:lstStyle>
            <a:lvl1pPr marL="0" marR="0" indent="0" algn="l" defTabSz="1950836" rtl="0" eaLnBrk="1" fontAlgn="auto" latinLnBrk="0" hangingPunct="1">
              <a:lnSpc>
                <a:spcPct val="90000"/>
              </a:lnSpc>
              <a:spcBef>
                <a:spcPts val="2134"/>
              </a:spcBef>
              <a:spcAft>
                <a:spcPts val="0"/>
              </a:spcAft>
              <a:buClrTx/>
              <a:buSzTx/>
              <a:buFontTx/>
              <a:buNone/>
              <a:tabLst/>
              <a:defRPr lang="en-GB" sz="4400" b="0" i="0" kern="1200" smtClean="0">
                <a:solidFill>
                  <a:srgbClr val="271E3D"/>
                </a:solidFill>
                <a:effectLst/>
                <a:latin typeface="+mj-lt"/>
                <a:ea typeface="+mn-ea"/>
                <a:cs typeface="+mn-cs"/>
              </a:defRPr>
            </a:lvl1pPr>
            <a:lvl2pPr marL="975416" indent="0" algn="l" defTabSz="1950836" rtl="0" eaLnBrk="1" latinLnBrk="0" hangingPunct="1">
              <a:lnSpc>
                <a:spcPct val="90000"/>
              </a:lnSpc>
              <a:spcBef>
                <a:spcPts val="1067"/>
              </a:spcBef>
              <a:buFontTx/>
              <a:buNone/>
              <a:defRPr sz="4238" b="0" i="0" kern="1200">
                <a:solidFill>
                  <a:srgbClr val="271E3D"/>
                </a:solidFill>
                <a:latin typeface="+mn-lt"/>
                <a:ea typeface="+mn-ea"/>
                <a:cs typeface="+mn-cs"/>
              </a:defRPr>
            </a:lvl2pPr>
            <a:lvl3pPr marL="1950836" indent="0" algn="l" defTabSz="1950836" rtl="0" eaLnBrk="1" latinLnBrk="0" hangingPunct="1">
              <a:lnSpc>
                <a:spcPct val="90000"/>
              </a:lnSpc>
              <a:spcBef>
                <a:spcPts val="1067"/>
              </a:spcBef>
              <a:buFontTx/>
              <a:buNone/>
              <a:defRPr sz="2825" b="0" i="0" kern="1200">
                <a:solidFill>
                  <a:srgbClr val="271E3D"/>
                </a:solidFill>
                <a:latin typeface="+mn-lt"/>
                <a:ea typeface="+mn-ea"/>
                <a:cs typeface="+mn-cs"/>
              </a:defRPr>
            </a:lvl3pPr>
            <a:lvl4pPr marL="2926253"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4pPr>
            <a:lvl5pPr marL="3901670"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GB" dirty="0">
                <a:solidFill>
                  <a:schemeClr val="accent2">
                    <a:lumMod val="50000"/>
                  </a:schemeClr>
                </a:solidFill>
                <a:latin typeface="Times New Roman" panose="02020603050405020304" pitchFamily="18" charset="0"/>
                <a:cs typeface="Times New Roman" panose="02020603050405020304" pitchFamily="18" charset="0"/>
              </a:rPr>
              <a:t>EMOTIONAL INTELLIGENCE AND LEADERSHIP </a:t>
            </a:r>
          </a:p>
        </p:txBody>
      </p:sp>
      <p:sp>
        <p:nvSpPr>
          <p:cNvPr id="13" name="Text Placeholder 35">
            <a:extLst>
              <a:ext uri="{FF2B5EF4-FFF2-40B4-BE49-F238E27FC236}">
                <a16:creationId xmlns:a16="http://schemas.microsoft.com/office/drawing/2014/main" id="{3F5AEF9A-F0D7-CFDA-3C85-FC693C6F2650}"/>
              </a:ext>
            </a:extLst>
          </p:cNvPr>
          <p:cNvSpPr txBox="1">
            <a:spLocks/>
          </p:cNvSpPr>
          <p:nvPr/>
        </p:nvSpPr>
        <p:spPr>
          <a:xfrm>
            <a:off x="15094757" y="7486634"/>
            <a:ext cx="12780962" cy="8006907"/>
          </a:xfrm>
          <a:prstGeom prst="rect">
            <a:avLst/>
          </a:prstGeom>
        </p:spPr>
        <p:txBody>
          <a:bodyPr lIns="0" tIns="0" rIns="0" bIns="0">
            <a:noAutofit/>
          </a:bodyPr>
          <a:lstStyle>
            <a:lvl1pPr marL="0" marR="0" indent="0" algn="l" defTabSz="1950836" rtl="0" eaLnBrk="1" fontAlgn="auto" latinLnBrk="0" hangingPunct="1">
              <a:lnSpc>
                <a:spcPct val="90000"/>
              </a:lnSpc>
              <a:spcBef>
                <a:spcPts val="1067"/>
              </a:spcBef>
              <a:spcAft>
                <a:spcPts val="0"/>
              </a:spcAft>
              <a:buClrTx/>
              <a:buSzTx/>
              <a:buFont typeface="Arial" panose="020B0604020202020204" pitchFamily="34" charset="0"/>
              <a:buNone/>
              <a:tabLst/>
              <a:defRPr sz="3300" b="0" i="0" kern="1200">
                <a:solidFill>
                  <a:srgbClr val="000000"/>
                </a:solidFill>
                <a:latin typeface="Arial" panose="020B0604020202020204" pitchFamily="34" charset="0"/>
                <a:ea typeface="+mn-ea"/>
                <a:cs typeface="Arial" panose="020B0604020202020204" pitchFamily="34" charset="0"/>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pPr>
              <a:defRPr/>
            </a:pPr>
            <a:r>
              <a:rPr lang="en-GB" sz="4000" dirty="0">
                <a:latin typeface="Times New Roman" panose="02020603050405020304" pitchFamily="18" charset="0"/>
                <a:cs typeface="Times New Roman" panose="02020603050405020304" pitchFamily="18" charset="0"/>
              </a:rPr>
              <a:t>At organisational level, kindness is intertwined with emotional intelligence and the ability to recognise emotions and conflict appropriately, while building trust through empathy and self-awareness (Goleman and Cherniss, 2024). Organisations employing emotionally intelligent leaders experience lower staff turnover, reduced conflict and improved performance (Görgens-</a:t>
            </a:r>
            <a:r>
              <a:rPr lang="en-GB" sz="4000" dirty="0" err="1">
                <a:latin typeface="Times New Roman" panose="02020603050405020304" pitchFamily="18" charset="0"/>
                <a:cs typeface="Times New Roman" panose="02020603050405020304" pitchFamily="18" charset="0"/>
              </a:rPr>
              <a:t>Ekermans</a:t>
            </a:r>
            <a:r>
              <a:rPr lang="en-GB" sz="4000" dirty="0">
                <a:latin typeface="Times New Roman" panose="02020603050405020304" pitchFamily="18" charset="0"/>
                <a:cs typeface="Times New Roman" panose="02020603050405020304" pitchFamily="18" charset="0"/>
              </a:rPr>
              <a:t> and Roux, 2021).</a:t>
            </a:r>
          </a:p>
          <a:p>
            <a:pPr>
              <a:defRPr/>
            </a:pPr>
            <a:r>
              <a:rPr lang="en-GB" sz="4000" dirty="0">
                <a:latin typeface="Times New Roman" panose="02020603050405020304" pitchFamily="18" charset="0"/>
                <a:cs typeface="Times New Roman" panose="02020603050405020304" pitchFamily="18" charset="0"/>
              </a:rPr>
              <a:t>Padhy, Das and Panda (2024) argue that managers who lead with emotional awareness and kindness increase employee engagement and commitment and create psychological safety through supportive and compassionate behaviours</a:t>
            </a:r>
            <a:r>
              <a:rPr kumimoji="0" lang="en-GB"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(Shuck et al., 2019)</a:t>
            </a:r>
            <a:r>
              <a:rPr lang="en-GB" sz="4000" dirty="0">
                <a:latin typeface="Times New Roman" panose="02020603050405020304" pitchFamily="18" charset="0"/>
                <a:cs typeface="Times New Roman" panose="02020603050405020304" pitchFamily="18" charset="0"/>
              </a:rPr>
              <a:t>. However, Tan, Voon and Ngui (2022) caution that measuring EI requires looking at actual behaviours instead of report scores.</a:t>
            </a:r>
          </a:p>
          <a:p>
            <a:pPr>
              <a:defRPr/>
            </a:pPr>
            <a:endParaRPr lang="en-GB" sz="40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9740E090-4838-8DB5-2B65-CE06F60F156F}"/>
              </a:ext>
            </a:extLst>
          </p:cNvPr>
          <p:cNvSpPr/>
          <p:nvPr/>
        </p:nvSpPr>
        <p:spPr>
          <a:xfrm>
            <a:off x="28787889" y="19828958"/>
            <a:ext cx="13022690" cy="755162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8">
            <a:extLst>
              <a:ext uri="{FF2B5EF4-FFF2-40B4-BE49-F238E27FC236}">
                <a16:creationId xmlns:a16="http://schemas.microsoft.com/office/drawing/2014/main" id="{B38B05CD-655D-AFAF-4E98-7778FA3F30C5}"/>
              </a:ext>
            </a:extLst>
          </p:cNvPr>
          <p:cNvSpPr txBox="1">
            <a:spLocks/>
          </p:cNvSpPr>
          <p:nvPr/>
        </p:nvSpPr>
        <p:spPr>
          <a:xfrm>
            <a:off x="28876555" y="20406870"/>
            <a:ext cx="12934024" cy="7411465"/>
          </a:xfrm>
          <a:prstGeom prst="rect">
            <a:avLst/>
          </a:prstGeom>
        </p:spPr>
        <p:txBody>
          <a:bodyPr lIns="0" tIns="0" rIns="0" bIns="0">
            <a:noAutofit/>
          </a:bodyPr>
          <a:lstStyle>
            <a:lvl1pPr marL="0" marR="0" indent="0" algn="l" defTabSz="1950836" rtl="0" eaLnBrk="1" fontAlgn="auto" latinLnBrk="0" hangingPunct="1">
              <a:lnSpc>
                <a:spcPct val="90000"/>
              </a:lnSpc>
              <a:spcBef>
                <a:spcPts val="2134"/>
              </a:spcBef>
              <a:spcAft>
                <a:spcPts val="0"/>
              </a:spcAft>
              <a:buClrTx/>
              <a:buSzTx/>
              <a:buFontTx/>
              <a:buNone/>
              <a:tabLst/>
              <a:defRPr lang="en-GB" sz="4400" b="0" i="0" kern="1200" smtClean="0">
                <a:solidFill>
                  <a:srgbClr val="271E3D"/>
                </a:solidFill>
                <a:effectLst/>
                <a:latin typeface="+mj-lt"/>
                <a:ea typeface="+mn-ea"/>
                <a:cs typeface="+mn-cs"/>
              </a:defRPr>
            </a:lvl1pPr>
            <a:lvl2pPr marL="975416" indent="0" algn="l" defTabSz="1950836" rtl="0" eaLnBrk="1" latinLnBrk="0" hangingPunct="1">
              <a:lnSpc>
                <a:spcPct val="90000"/>
              </a:lnSpc>
              <a:spcBef>
                <a:spcPts val="1067"/>
              </a:spcBef>
              <a:buFontTx/>
              <a:buNone/>
              <a:defRPr sz="4238" b="0" i="0" kern="1200">
                <a:solidFill>
                  <a:srgbClr val="271E3D"/>
                </a:solidFill>
                <a:latin typeface="+mn-lt"/>
                <a:ea typeface="+mn-ea"/>
                <a:cs typeface="+mn-cs"/>
              </a:defRPr>
            </a:lvl2pPr>
            <a:lvl3pPr marL="1950836" indent="0" algn="l" defTabSz="1950836" rtl="0" eaLnBrk="1" latinLnBrk="0" hangingPunct="1">
              <a:lnSpc>
                <a:spcPct val="90000"/>
              </a:lnSpc>
              <a:spcBef>
                <a:spcPts val="1067"/>
              </a:spcBef>
              <a:buFontTx/>
              <a:buNone/>
              <a:defRPr sz="2825" b="0" i="0" kern="1200">
                <a:solidFill>
                  <a:srgbClr val="271E3D"/>
                </a:solidFill>
                <a:latin typeface="+mn-lt"/>
                <a:ea typeface="+mn-ea"/>
                <a:cs typeface="+mn-cs"/>
              </a:defRPr>
            </a:lvl3pPr>
            <a:lvl4pPr marL="2926253"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4pPr>
            <a:lvl5pPr marL="3901670"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Conclusion</a:t>
            </a:r>
          </a:p>
          <a:p>
            <a:r>
              <a:rPr lang="en-GB" sz="4000" dirty="0">
                <a:latin typeface="Times New Roman" panose="02020603050405020304" pitchFamily="18" charset="0"/>
                <a:cs typeface="Times New Roman" panose="02020603050405020304" pitchFamily="18" charset="0"/>
              </a:rPr>
              <a:t>Kindness and emotional intelligence are increasingly recognised as important leadership skills within organisations. Managers who lead with empathy and emotional awareness can improve wellbeing, trust and staff retention while creating more supportive workplace cultures. Although kindness alone cannot solve wider organisational problems, evidence suggests workplaces without compassion risk burnout, disengagement and poor staff experiences (2024; Wolf, 2025).</a:t>
            </a:r>
            <a:endParaRPr lang="en-GB" sz="4000" dirty="0">
              <a:solidFill>
                <a:schemeClr val="accent2"/>
              </a:solidFill>
              <a:latin typeface="Times New Roman" panose="02020603050405020304" pitchFamily="18" charset="0"/>
              <a:cs typeface="Times New Roman" panose="02020603050405020304" pitchFamily="18" charset="0"/>
            </a:endParaRPr>
          </a:p>
          <a:p>
            <a:endParaRPr lang="en-GB" sz="4800" dirty="0">
              <a:solidFill>
                <a:schemeClr val="accent2"/>
              </a:solidFill>
              <a:latin typeface="Times New Roman" panose="02020603050405020304" pitchFamily="18" charset="0"/>
              <a:cs typeface="Times New Roman" panose="02020603050405020304" pitchFamily="18" charset="0"/>
            </a:endParaRPr>
          </a:p>
        </p:txBody>
      </p:sp>
      <p:sp>
        <p:nvSpPr>
          <p:cNvPr id="16" name="Text Placeholder 35">
            <a:extLst>
              <a:ext uri="{FF2B5EF4-FFF2-40B4-BE49-F238E27FC236}">
                <a16:creationId xmlns:a16="http://schemas.microsoft.com/office/drawing/2014/main" id="{958D4153-9BE0-3FE6-D34C-9A73937E426D}"/>
              </a:ext>
            </a:extLst>
          </p:cNvPr>
          <p:cNvSpPr txBox="1">
            <a:spLocks/>
          </p:cNvSpPr>
          <p:nvPr/>
        </p:nvSpPr>
        <p:spPr>
          <a:xfrm>
            <a:off x="29473456" y="21713000"/>
            <a:ext cx="12063181" cy="6467441"/>
          </a:xfrm>
          <a:prstGeom prst="rect">
            <a:avLst/>
          </a:prstGeom>
        </p:spPr>
        <p:txBody>
          <a:bodyPr lIns="0" tIns="0" rIns="0" bIns="0">
            <a:noAutofit/>
          </a:bodyPr>
          <a:lstStyle>
            <a:lvl1pPr marL="0" marR="0" indent="0" algn="l" defTabSz="1950836" rtl="0" eaLnBrk="1" fontAlgn="auto" latinLnBrk="0" hangingPunct="1">
              <a:lnSpc>
                <a:spcPct val="90000"/>
              </a:lnSpc>
              <a:spcBef>
                <a:spcPts val="1067"/>
              </a:spcBef>
              <a:spcAft>
                <a:spcPts val="0"/>
              </a:spcAft>
              <a:buClrTx/>
              <a:buSzTx/>
              <a:buFont typeface="Arial" panose="020B0604020202020204" pitchFamily="34" charset="0"/>
              <a:buNone/>
              <a:tabLst/>
              <a:defRPr sz="3300" b="0" i="0" kern="1200">
                <a:solidFill>
                  <a:srgbClr val="000000"/>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pPr>
              <a:defRPr/>
            </a:pPr>
            <a:endParaRPr lang="en-GB" dirty="0"/>
          </a:p>
        </p:txBody>
      </p:sp>
      <p:cxnSp>
        <p:nvCxnSpPr>
          <p:cNvPr id="17" name="Straight Connector 16">
            <a:extLst>
              <a:ext uri="{FF2B5EF4-FFF2-40B4-BE49-F238E27FC236}">
                <a16:creationId xmlns:a16="http://schemas.microsoft.com/office/drawing/2014/main" id="{6351A952-7136-2E96-8BC0-60CBC1D3AD7D}"/>
              </a:ext>
            </a:extLst>
          </p:cNvPr>
          <p:cNvCxnSpPr>
            <a:cxnSpLocks/>
          </p:cNvCxnSpPr>
          <p:nvPr/>
        </p:nvCxnSpPr>
        <p:spPr>
          <a:xfrm flipH="1">
            <a:off x="14629154" y="6186785"/>
            <a:ext cx="76262" cy="21620185"/>
          </a:xfrm>
          <a:prstGeom prst="line">
            <a:avLst/>
          </a:prstGeom>
          <a:ln w="31750">
            <a:solidFill>
              <a:srgbClr val="271E3D"/>
            </a:solidFill>
          </a:ln>
        </p:spPr>
        <p:style>
          <a:lnRef idx="1">
            <a:schemeClr val="accent1"/>
          </a:lnRef>
          <a:fillRef idx="0">
            <a:schemeClr val="accent1"/>
          </a:fillRef>
          <a:effectRef idx="0">
            <a:schemeClr val="accent1"/>
          </a:effectRef>
          <a:fontRef idx="minor">
            <a:schemeClr val="tx1"/>
          </a:fontRef>
        </p:style>
      </p:cxnSp>
      <p:sp>
        <p:nvSpPr>
          <p:cNvPr id="19" name="Text Placeholder 35">
            <a:extLst>
              <a:ext uri="{FF2B5EF4-FFF2-40B4-BE49-F238E27FC236}">
                <a16:creationId xmlns:a16="http://schemas.microsoft.com/office/drawing/2014/main" id="{407BD8C9-D402-E8E2-8F58-B16CCBD0CCAA}"/>
              </a:ext>
            </a:extLst>
          </p:cNvPr>
          <p:cNvSpPr txBox="1">
            <a:spLocks/>
          </p:cNvSpPr>
          <p:nvPr/>
        </p:nvSpPr>
        <p:spPr>
          <a:xfrm>
            <a:off x="15104553" y="20364107"/>
            <a:ext cx="13284199" cy="7816334"/>
          </a:xfrm>
          <a:prstGeom prst="rect">
            <a:avLst/>
          </a:prstGeom>
        </p:spPr>
        <p:txBody>
          <a:bodyPr lIns="0" tIns="0" rIns="0" bIns="0">
            <a:noAutofit/>
          </a:bodyPr>
          <a:lstStyle>
            <a:lvl1pPr marL="0" marR="0" indent="0" algn="l" defTabSz="1950836" rtl="0" eaLnBrk="1" fontAlgn="auto" latinLnBrk="0" hangingPunct="1">
              <a:lnSpc>
                <a:spcPct val="90000"/>
              </a:lnSpc>
              <a:spcBef>
                <a:spcPts val="1067"/>
              </a:spcBef>
              <a:spcAft>
                <a:spcPts val="0"/>
              </a:spcAft>
              <a:buClrTx/>
              <a:buSzTx/>
              <a:buFont typeface="Arial" panose="020B0604020202020204" pitchFamily="34" charset="0"/>
              <a:buNone/>
              <a:tabLst/>
              <a:defRPr sz="3300" b="0" i="0" kern="1200">
                <a:solidFill>
                  <a:srgbClr val="000000"/>
                </a:solidFill>
                <a:latin typeface="Arial" panose="020B0604020202020204" pitchFamily="34" charset="0"/>
                <a:ea typeface="+mn-ea"/>
                <a:cs typeface="Arial" panose="020B0604020202020204" pitchFamily="34" charset="0"/>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kumimoji="0" lang="en-GB" sz="4800" b="0" i="0" u="none" strike="noStrike" kern="1200" cap="none" spc="0" normalizeH="0" baseline="0" noProof="0" dirty="0">
                <a:ln>
                  <a:noFill/>
                </a:ln>
                <a:solidFill>
                  <a:schemeClr val="accent2">
                    <a:lumMod val="50000"/>
                  </a:schemeClr>
                </a:solidFill>
                <a:effectLst/>
                <a:uLnTx/>
                <a:uFillTx/>
                <a:latin typeface="Times New Roman" panose="02020603050405020304" pitchFamily="18" charset="0"/>
                <a:ea typeface="+mn-ea"/>
                <a:cs typeface="Times New Roman" panose="02020603050405020304" pitchFamily="18" charset="0"/>
              </a:rPr>
              <a:t>Personal experience</a:t>
            </a:r>
          </a:p>
          <a:p>
            <a:r>
              <a:rPr kumimoji="0" lang="en-GB"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When I first started working in care, a colleague explained procedures, which helped me build confidence and feel accepted within the team.</a:t>
            </a:r>
            <a:r>
              <a:rPr lang="en-GB" sz="2000" dirty="0"/>
              <a:t> </a:t>
            </a:r>
            <a:r>
              <a:rPr lang="en-GB" sz="4000" dirty="0">
                <a:latin typeface="Times New Roman" panose="02020603050405020304" pitchFamily="18" charset="0"/>
                <a:cs typeface="Times New Roman" panose="02020603050405020304" pitchFamily="18" charset="0"/>
              </a:rPr>
              <a:t>Hashim et al. (2022)</a:t>
            </a:r>
            <a:r>
              <a:rPr kumimoji="0" lang="en-GB" sz="4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4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argue that kindness between colleagues positively influences trust and belonging within workplaces. In contrast, when my husband became terminally ill, I was taken into a disciplinary meeting rather than being supported while struggling emotionally. Weigand et al. (2024) argue that organisations often promote kindness while failing to support employees during emotionally difficult situations. Östergård, Kuha and Kanste (2023) further found that compassionate leadership strongly influences workplace wellbeing, stress and staff retention within care environments.</a:t>
            </a:r>
            <a:endParaRPr lang="en-GB" dirty="0"/>
          </a:p>
        </p:txBody>
      </p:sp>
      <p:graphicFrame>
        <p:nvGraphicFramePr>
          <p:cNvPr id="31" name="Chart 30">
            <a:extLst>
              <a:ext uri="{FF2B5EF4-FFF2-40B4-BE49-F238E27FC236}">
                <a16:creationId xmlns:a16="http://schemas.microsoft.com/office/drawing/2014/main" id="{105011FA-C352-D340-1A27-AD14540E57AF}"/>
              </a:ext>
            </a:extLst>
          </p:cNvPr>
          <p:cNvGraphicFramePr/>
          <p:nvPr>
            <p:extLst>
              <p:ext uri="{D42A27DB-BD31-4B8C-83A1-F6EECF244321}">
                <p14:modId xmlns:p14="http://schemas.microsoft.com/office/powerpoint/2010/main" val="4200573768"/>
              </p:ext>
            </p:extLst>
          </p:nvPr>
        </p:nvGraphicFramePr>
        <p:xfrm>
          <a:off x="37287292" y="9038791"/>
          <a:ext cx="4583022" cy="3963077"/>
        </p:xfrm>
        <a:graphic>
          <a:graphicData uri="http://schemas.openxmlformats.org/drawingml/2006/chart">
            <c:chart xmlns:c="http://schemas.openxmlformats.org/drawingml/2006/chart" xmlns:r="http://schemas.openxmlformats.org/officeDocument/2006/relationships" r:id="rId5"/>
          </a:graphicData>
        </a:graphic>
      </p:graphicFrame>
      <p:sp>
        <p:nvSpPr>
          <p:cNvPr id="32" name="Text Placeholder 35">
            <a:extLst>
              <a:ext uri="{FF2B5EF4-FFF2-40B4-BE49-F238E27FC236}">
                <a16:creationId xmlns:a16="http://schemas.microsoft.com/office/drawing/2014/main" id="{44922E9A-E454-3555-F79F-B5A8CE6E9103}"/>
              </a:ext>
            </a:extLst>
          </p:cNvPr>
          <p:cNvSpPr txBox="1">
            <a:spLocks/>
          </p:cNvSpPr>
          <p:nvPr/>
        </p:nvSpPr>
        <p:spPr>
          <a:xfrm>
            <a:off x="28686389" y="6186786"/>
            <a:ext cx="13220437" cy="7516826"/>
          </a:xfrm>
          <a:prstGeom prst="rect">
            <a:avLst/>
          </a:prstGeom>
        </p:spPr>
        <p:txBody>
          <a:bodyPr lIns="0" tIns="0" rIns="0" bIns="0">
            <a:noAutofit/>
          </a:bodyPr>
          <a:lstStyle>
            <a:lvl1pPr marL="0" marR="0" indent="0" algn="l" defTabSz="1950836" rtl="0" eaLnBrk="1" fontAlgn="auto" latinLnBrk="0" hangingPunct="1">
              <a:lnSpc>
                <a:spcPct val="90000"/>
              </a:lnSpc>
              <a:spcBef>
                <a:spcPts val="1067"/>
              </a:spcBef>
              <a:spcAft>
                <a:spcPts val="0"/>
              </a:spcAft>
              <a:buClrTx/>
              <a:buSzTx/>
              <a:buFont typeface="Arial" panose="020B0604020202020204" pitchFamily="34" charset="0"/>
              <a:buNone/>
              <a:tabLst/>
              <a:defRPr sz="3300" b="0" i="0" kern="1200">
                <a:solidFill>
                  <a:srgbClr val="000000"/>
                </a:solidFill>
                <a:latin typeface="Arial" panose="020B0604020202020204" pitchFamily="34" charset="0"/>
                <a:ea typeface="+mn-ea"/>
                <a:cs typeface="Arial" panose="020B0604020202020204" pitchFamily="34" charset="0"/>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pPr>
              <a:buNone/>
            </a:pPr>
            <a:r>
              <a:rPr lang="en-GB" sz="4000" dirty="0">
                <a:latin typeface="Times New Roman" panose="02020603050405020304" pitchFamily="18" charset="0"/>
                <a:cs typeface="Times New Roman" panose="02020603050405020304" pitchFamily="18" charset="0"/>
              </a:rPr>
              <a:t>.</a:t>
            </a:r>
          </a:p>
          <a:p>
            <a:endParaRPr lang="en-GB" dirty="0"/>
          </a:p>
        </p:txBody>
      </p:sp>
      <p:sp>
        <p:nvSpPr>
          <p:cNvPr id="33" name="Picture Placeholder 25">
            <a:extLst>
              <a:ext uri="{FF2B5EF4-FFF2-40B4-BE49-F238E27FC236}">
                <a16:creationId xmlns:a16="http://schemas.microsoft.com/office/drawing/2014/main" id="{FEEF5B9B-2F4D-4815-9ECF-80378BA09F31}"/>
              </a:ext>
            </a:extLst>
          </p:cNvPr>
          <p:cNvSpPr txBox="1">
            <a:spLocks/>
          </p:cNvSpPr>
          <p:nvPr/>
        </p:nvSpPr>
        <p:spPr>
          <a:xfrm>
            <a:off x="28876555" y="13209800"/>
            <a:ext cx="6298185" cy="6209114"/>
          </a:xfrm>
          <a:prstGeom prst="rect">
            <a:avLst/>
          </a:prstGeom>
          <a:solidFill>
            <a:srgbClr val="A4A0AE"/>
          </a:solidFill>
        </p:spPr>
        <p:txBody>
          <a:bodyPr anchor="ctr"/>
          <a:lstStyle>
            <a:lvl1pPr marL="0" indent="0" algn="ctr" defTabSz="1950836" rtl="0" eaLnBrk="1" latinLnBrk="0" hangingPunct="1">
              <a:lnSpc>
                <a:spcPct val="90000"/>
              </a:lnSpc>
              <a:spcBef>
                <a:spcPts val="2134"/>
              </a:spcBef>
              <a:buFont typeface="Arial" panose="020B0604020202020204" pitchFamily="34" charset="0"/>
              <a:buNone/>
              <a:defRPr sz="5972" b="0" i="0" kern="1200">
                <a:solidFill>
                  <a:schemeClr val="tx1"/>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US" dirty="0"/>
              <a:t>Insert your </a:t>
            </a:r>
            <a:br>
              <a:rPr lang="en-US" dirty="0"/>
            </a:br>
            <a:r>
              <a:rPr lang="en-US" dirty="0"/>
              <a:t>image here</a:t>
            </a:r>
          </a:p>
        </p:txBody>
      </p:sp>
      <p:sp>
        <p:nvSpPr>
          <p:cNvPr id="34" name="Picture Placeholder 25">
            <a:extLst>
              <a:ext uri="{FF2B5EF4-FFF2-40B4-BE49-F238E27FC236}">
                <a16:creationId xmlns:a16="http://schemas.microsoft.com/office/drawing/2014/main" id="{CAA0FEB5-A769-3475-5B0A-0539BF6B2723}"/>
              </a:ext>
            </a:extLst>
          </p:cNvPr>
          <p:cNvSpPr txBox="1">
            <a:spLocks/>
          </p:cNvSpPr>
          <p:nvPr/>
        </p:nvSpPr>
        <p:spPr>
          <a:xfrm>
            <a:off x="35615208" y="13182091"/>
            <a:ext cx="6298185" cy="6209114"/>
          </a:xfrm>
          <a:prstGeom prst="rect">
            <a:avLst/>
          </a:prstGeom>
          <a:solidFill>
            <a:srgbClr val="A4A0AE"/>
          </a:solidFill>
        </p:spPr>
        <p:txBody>
          <a:bodyPr anchor="ctr"/>
          <a:lstStyle>
            <a:lvl1pPr marL="0" indent="0" algn="ctr" defTabSz="1950836" rtl="0" eaLnBrk="1" latinLnBrk="0" hangingPunct="1">
              <a:lnSpc>
                <a:spcPct val="90000"/>
              </a:lnSpc>
              <a:spcBef>
                <a:spcPts val="2134"/>
              </a:spcBef>
              <a:buFont typeface="Arial" panose="020B0604020202020204" pitchFamily="34" charset="0"/>
              <a:buNone/>
              <a:defRPr sz="5972" b="0" i="0" kern="1200">
                <a:solidFill>
                  <a:schemeClr val="tx1"/>
                </a:solidFill>
                <a:latin typeface="+mn-lt"/>
                <a:ea typeface="+mn-ea"/>
                <a:cs typeface="+mn-cs"/>
              </a:defRPr>
            </a:lvl1pPr>
            <a:lvl2pPr marL="1463128" indent="-487711" algn="l" defTabSz="1950836" rtl="0" eaLnBrk="1" latinLnBrk="0" hangingPunct="1">
              <a:lnSpc>
                <a:spcPct val="90000"/>
              </a:lnSpc>
              <a:spcBef>
                <a:spcPts val="1067"/>
              </a:spcBef>
              <a:buFont typeface="Arial" panose="020B0604020202020204" pitchFamily="34" charset="0"/>
              <a:buChar char="•"/>
              <a:defRPr sz="5119" b="0" i="0" kern="1200">
                <a:solidFill>
                  <a:schemeClr val="tx1"/>
                </a:solidFill>
                <a:latin typeface="+mn-lt"/>
                <a:ea typeface="+mn-ea"/>
                <a:cs typeface="+mn-cs"/>
              </a:defRPr>
            </a:lvl2pPr>
            <a:lvl3pPr marL="2438547" indent="-487711" algn="l" defTabSz="1950836" rtl="0" eaLnBrk="1" latinLnBrk="0" hangingPunct="1">
              <a:lnSpc>
                <a:spcPct val="90000"/>
              </a:lnSpc>
              <a:spcBef>
                <a:spcPts val="1067"/>
              </a:spcBef>
              <a:buFont typeface="Arial" panose="020B0604020202020204" pitchFamily="34" charset="0"/>
              <a:buChar char="•"/>
              <a:defRPr sz="4266" b="0" i="0" kern="1200">
                <a:solidFill>
                  <a:schemeClr val="tx1"/>
                </a:solidFill>
                <a:latin typeface="+mn-lt"/>
                <a:ea typeface="+mn-ea"/>
                <a:cs typeface="+mn-cs"/>
              </a:defRPr>
            </a:lvl3pPr>
            <a:lvl4pPr marL="3413965"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4pPr>
            <a:lvl5pPr marL="4389381" indent="-487711" algn="l" defTabSz="1950836" rtl="0" eaLnBrk="1" latinLnBrk="0" hangingPunct="1">
              <a:lnSpc>
                <a:spcPct val="90000"/>
              </a:lnSpc>
              <a:spcBef>
                <a:spcPts val="1067"/>
              </a:spcBef>
              <a:buFont typeface="Arial" panose="020B0604020202020204" pitchFamily="34" charset="0"/>
              <a:buChar char="•"/>
              <a:defRPr sz="3838" b="0" i="0" kern="1200">
                <a:solidFill>
                  <a:schemeClr val="tx1"/>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US" dirty="0"/>
              <a:t>Insert your </a:t>
            </a:r>
            <a:br>
              <a:rPr lang="en-US" dirty="0"/>
            </a:br>
            <a:r>
              <a:rPr lang="en-US" dirty="0"/>
              <a:t>image here</a:t>
            </a:r>
          </a:p>
        </p:txBody>
      </p:sp>
      <p:cxnSp>
        <p:nvCxnSpPr>
          <p:cNvPr id="35" name="Straight Connector 34">
            <a:extLst>
              <a:ext uri="{FF2B5EF4-FFF2-40B4-BE49-F238E27FC236}">
                <a16:creationId xmlns:a16="http://schemas.microsoft.com/office/drawing/2014/main" id="{F2837936-DA69-1B95-8528-14DFDB121DD1}"/>
              </a:ext>
            </a:extLst>
          </p:cNvPr>
          <p:cNvCxnSpPr>
            <a:cxnSpLocks/>
          </p:cNvCxnSpPr>
          <p:nvPr/>
        </p:nvCxnSpPr>
        <p:spPr>
          <a:xfrm flipH="1">
            <a:off x="28426888" y="6151616"/>
            <a:ext cx="76262" cy="21620185"/>
          </a:xfrm>
          <a:prstGeom prst="line">
            <a:avLst/>
          </a:prstGeom>
          <a:ln w="31750">
            <a:solidFill>
              <a:srgbClr val="271E3D"/>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97A3706-D1DF-8780-7BA4-DF686AA8C96A}"/>
              </a:ext>
            </a:extLst>
          </p:cNvPr>
          <p:cNvCxnSpPr>
            <a:cxnSpLocks/>
          </p:cNvCxnSpPr>
          <p:nvPr/>
        </p:nvCxnSpPr>
        <p:spPr>
          <a:xfrm>
            <a:off x="1870540" y="29459584"/>
            <a:ext cx="40042853" cy="0"/>
          </a:xfrm>
          <a:prstGeom prst="line">
            <a:avLst/>
          </a:prstGeom>
          <a:ln w="31750">
            <a:solidFill>
              <a:srgbClr val="271E3D"/>
            </a:solidFill>
          </a:ln>
        </p:spPr>
        <p:style>
          <a:lnRef idx="1">
            <a:schemeClr val="accent1"/>
          </a:lnRef>
          <a:fillRef idx="0">
            <a:schemeClr val="accent1"/>
          </a:fillRef>
          <a:effectRef idx="0">
            <a:schemeClr val="accent1"/>
          </a:effectRef>
          <a:fontRef idx="minor">
            <a:schemeClr val="tx1"/>
          </a:fontRef>
        </p:style>
      </p:cxnSp>
      <p:sp>
        <p:nvSpPr>
          <p:cNvPr id="37" name="Text Placeholder 8">
            <a:extLst>
              <a:ext uri="{FF2B5EF4-FFF2-40B4-BE49-F238E27FC236}">
                <a16:creationId xmlns:a16="http://schemas.microsoft.com/office/drawing/2014/main" id="{F08A4C0A-7D52-474A-E94F-B1B1D0D442A9}"/>
              </a:ext>
            </a:extLst>
          </p:cNvPr>
          <p:cNvSpPr txBox="1">
            <a:spLocks/>
          </p:cNvSpPr>
          <p:nvPr/>
        </p:nvSpPr>
        <p:spPr>
          <a:xfrm>
            <a:off x="28660151" y="5956742"/>
            <a:ext cx="13219839" cy="6731085"/>
          </a:xfrm>
          <a:prstGeom prst="rect">
            <a:avLst/>
          </a:prstGeom>
        </p:spPr>
        <p:txBody>
          <a:bodyPr lIns="0" tIns="0" rIns="0" bIns="0">
            <a:noAutofit/>
          </a:bodyPr>
          <a:lstStyle>
            <a:lvl1pPr marL="0" marR="0" indent="0" algn="l" defTabSz="1950836" rtl="0" eaLnBrk="1" fontAlgn="auto" latinLnBrk="0" hangingPunct="1">
              <a:lnSpc>
                <a:spcPct val="90000"/>
              </a:lnSpc>
              <a:spcBef>
                <a:spcPts val="2134"/>
              </a:spcBef>
              <a:spcAft>
                <a:spcPts val="0"/>
              </a:spcAft>
              <a:buClrTx/>
              <a:buSzTx/>
              <a:buFontTx/>
              <a:buNone/>
              <a:tabLst/>
              <a:defRPr lang="en-GB" sz="4400" b="0" i="0" kern="1200" smtClean="0">
                <a:solidFill>
                  <a:srgbClr val="271E3D"/>
                </a:solidFill>
                <a:effectLst/>
                <a:latin typeface="+mj-lt"/>
                <a:ea typeface="+mn-ea"/>
                <a:cs typeface="+mn-cs"/>
              </a:defRPr>
            </a:lvl1pPr>
            <a:lvl2pPr marL="975416" indent="0" algn="l" defTabSz="1950836" rtl="0" eaLnBrk="1" latinLnBrk="0" hangingPunct="1">
              <a:lnSpc>
                <a:spcPct val="90000"/>
              </a:lnSpc>
              <a:spcBef>
                <a:spcPts val="1067"/>
              </a:spcBef>
              <a:buFontTx/>
              <a:buNone/>
              <a:defRPr sz="4238" b="0" i="0" kern="1200">
                <a:solidFill>
                  <a:srgbClr val="271E3D"/>
                </a:solidFill>
                <a:latin typeface="+mn-lt"/>
                <a:ea typeface="+mn-ea"/>
                <a:cs typeface="+mn-cs"/>
              </a:defRPr>
            </a:lvl2pPr>
            <a:lvl3pPr marL="1950836" indent="0" algn="l" defTabSz="1950836" rtl="0" eaLnBrk="1" latinLnBrk="0" hangingPunct="1">
              <a:lnSpc>
                <a:spcPct val="90000"/>
              </a:lnSpc>
              <a:spcBef>
                <a:spcPts val="1067"/>
              </a:spcBef>
              <a:buFontTx/>
              <a:buNone/>
              <a:defRPr sz="2825" b="0" i="0" kern="1200">
                <a:solidFill>
                  <a:srgbClr val="271E3D"/>
                </a:solidFill>
                <a:latin typeface="+mn-lt"/>
                <a:ea typeface="+mn-ea"/>
                <a:cs typeface="+mn-cs"/>
              </a:defRPr>
            </a:lvl3pPr>
            <a:lvl4pPr marL="2926253"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4pPr>
            <a:lvl5pPr marL="3901670" indent="0" algn="l" defTabSz="1950836" rtl="0" eaLnBrk="1" latinLnBrk="0" hangingPunct="1">
              <a:lnSpc>
                <a:spcPct val="90000"/>
              </a:lnSpc>
              <a:spcBef>
                <a:spcPts val="1067"/>
              </a:spcBef>
              <a:buFontTx/>
              <a:buNone/>
              <a:defRPr sz="6215" b="0" i="0" kern="1200">
                <a:solidFill>
                  <a:srgbClr val="271E3D"/>
                </a:solidFill>
                <a:latin typeface="+mn-lt"/>
                <a:ea typeface="+mn-ea"/>
                <a:cs typeface="+mn-cs"/>
              </a:defRPr>
            </a:lvl5pPr>
            <a:lvl6pPr marL="536480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6pPr>
            <a:lvl7pPr marL="6340220"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7pPr>
            <a:lvl8pPr marL="7315639"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8pPr>
            <a:lvl9pPr marL="8291055" indent="-487711" algn="l" defTabSz="1950836" rtl="0" eaLnBrk="1" latinLnBrk="0" hangingPunct="1">
              <a:lnSpc>
                <a:spcPct val="90000"/>
              </a:lnSpc>
              <a:spcBef>
                <a:spcPts val="1067"/>
              </a:spcBef>
              <a:buFont typeface="Arial" panose="020B0604020202020204" pitchFamily="34" charset="0"/>
              <a:buChar char="•"/>
              <a:defRPr sz="3838" kern="1200">
                <a:solidFill>
                  <a:schemeClr val="tx1"/>
                </a:solidFill>
                <a:latin typeface="+mn-lt"/>
                <a:ea typeface="+mn-ea"/>
                <a:cs typeface="+mn-cs"/>
              </a:defRPr>
            </a:lvl9p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The Limits of Kindness in Organisations</a:t>
            </a:r>
          </a:p>
          <a:p>
            <a:r>
              <a:rPr lang="en-GB" sz="4000" dirty="0">
                <a:latin typeface="Times New Roman" panose="02020603050405020304" pitchFamily="18" charset="0"/>
                <a:cs typeface="Times New Roman" panose="02020603050405020304" pitchFamily="18" charset="0"/>
              </a:rPr>
              <a:t>Despite its benefits, compassionate leadership can be difficult to maintain within stressful workplaces. Managers who are constantly expected to support others may also experience compassion fatigue themselves (Östergård, Kuha and Kanste, 2023). Research argues that compassionate leadership works best when organisations provide support, training and healthy working conditions (Ramachandran et al., 2024; Benevene, Buonomo and West, 2022). Evans (2022) also suggests that compassion in healthcare leadership becomes difficult when workload and organisational pressures are prioritised over staff wellbeing.</a:t>
            </a:r>
            <a:endParaRPr lang="en-GB" sz="4000" dirty="0">
              <a:solidFill>
                <a:schemeClr val="accent2"/>
              </a:solidFill>
              <a:latin typeface="Times New Roman" panose="02020603050405020304" pitchFamily="18" charset="0"/>
              <a:cs typeface="Times New Roman" panose="02020603050405020304" pitchFamily="18" charset="0"/>
            </a:endParaRPr>
          </a:p>
        </p:txBody>
      </p:sp>
      <p:pic>
        <p:nvPicPr>
          <p:cNvPr id="41" name="Picture 40">
            <a:extLst>
              <a:ext uri="{FF2B5EF4-FFF2-40B4-BE49-F238E27FC236}">
                <a16:creationId xmlns:a16="http://schemas.microsoft.com/office/drawing/2014/main" id="{0685EE6C-2E47-2FA3-5A2B-8C228078A5D6}"/>
              </a:ext>
            </a:extLst>
          </p:cNvPr>
          <p:cNvPicPr>
            <a:picLocks noChangeAspect="1"/>
          </p:cNvPicPr>
          <p:nvPr/>
        </p:nvPicPr>
        <p:blipFill>
          <a:blip r:embed="rId6"/>
          <a:stretch>
            <a:fillRect/>
          </a:stretch>
        </p:blipFill>
        <p:spPr>
          <a:xfrm flipV="1">
            <a:off x="18288001" y="16663987"/>
            <a:ext cx="4183856" cy="45719"/>
          </a:xfrm>
          <a:prstGeom prst="rect">
            <a:avLst/>
          </a:prstGeom>
        </p:spPr>
      </p:pic>
      <p:pic>
        <p:nvPicPr>
          <p:cNvPr id="43" name="Picture 42">
            <a:extLst>
              <a:ext uri="{FF2B5EF4-FFF2-40B4-BE49-F238E27FC236}">
                <a16:creationId xmlns:a16="http://schemas.microsoft.com/office/drawing/2014/main" id="{8C8D6316-2610-4F3E-DAF8-1F5F6B90044C}"/>
              </a:ext>
            </a:extLst>
          </p:cNvPr>
          <p:cNvPicPr>
            <a:picLocks noChangeAspect="1"/>
          </p:cNvPicPr>
          <p:nvPr/>
        </p:nvPicPr>
        <p:blipFill>
          <a:blip r:embed="rId7"/>
          <a:stretch>
            <a:fillRect/>
          </a:stretch>
        </p:blipFill>
        <p:spPr>
          <a:xfrm>
            <a:off x="24296342" y="0"/>
            <a:ext cx="18904295" cy="5610818"/>
          </a:xfrm>
          <a:prstGeom prst="rect">
            <a:avLst/>
          </a:prstGeom>
        </p:spPr>
      </p:pic>
      <p:pic>
        <p:nvPicPr>
          <p:cNvPr id="45" name="Picture 44">
            <a:extLst>
              <a:ext uri="{FF2B5EF4-FFF2-40B4-BE49-F238E27FC236}">
                <a16:creationId xmlns:a16="http://schemas.microsoft.com/office/drawing/2014/main" id="{FBBADEC1-3883-2DE6-523D-6DA3DB23B562}"/>
              </a:ext>
            </a:extLst>
          </p:cNvPr>
          <p:cNvPicPr>
            <a:picLocks noChangeAspect="1"/>
          </p:cNvPicPr>
          <p:nvPr/>
        </p:nvPicPr>
        <p:blipFill>
          <a:blip r:embed="rId7"/>
          <a:stretch>
            <a:fillRect/>
          </a:stretch>
        </p:blipFill>
        <p:spPr>
          <a:xfrm>
            <a:off x="36436529" y="28382937"/>
            <a:ext cx="5476863" cy="2316527"/>
          </a:xfrm>
          <a:prstGeom prst="rect">
            <a:avLst/>
          </a:prstGeom>
        </p:spPr>
      </p:pic>
      <p:pic>
        <p:nvPicPr>
          <p:cNvPr id="48" name="Picture 47" descr="Social Media Kindness Day: Best Practices for Primary Care">
            <a:extLst>
              <a:ext uri="{FF2B5EF4-FFF2-40B4-BE49-F238E27FC236}">
                <a16:creationId xmlns:a16="http://schemas.microsoft.com/office/drawing/2014/main" id="{68618FBC-D78A-DE30-9B6E-FE857B1BF890}"/>
              </a:ext>
            </a:extLst>
          </p:cNvPr>
          <p:cNvPicPr>
            <a:picLocks noChangeAspect="1"/>
          </p:cNvPicPr>
          <p:nvPr/>
        </p:nvPicPr>
        <p:blipFill>
          <a:blip r:embed="rId8"/>
          <a:stretch>
            <a:fillRect/>
          </a:stretch>
        </p:blipFill>
        <p:spPr>
          <a:xfrm>
            <a:off x="1080218" y="14555680"/>
            <a:ext cx="12987955" cy="6414943"/>
          </a:xfrm>
          <a:prstGeom prst="rect">
            <a:avLst/>
          </a:prstGeom>
        </p:spPr>
      </p:pic>
      <p:pic>
        <p:nvPicPr>
          <p:cNvPr id="40" name="Picture 39">
            <a:extLst>
              <a:ext uri="{FF2B5EF4-FFF2-40B4-BE49-F238E27FC236}">
                <a16:creationId xmlns:a16="http://schemas.microsoft.com/office/drawing/2014/main" id="{7C054F95-CA85-FB06-726E-A59FCF390B56}"/>
              </a:ext>
            </a:extLst>
          </p:cNvPr>
          <p:cNvPicPr>
            <a:picLocks noChangeAspect="1"/>
          </p:cNvPicPr>
          <p:nvPr/>
        </p:nvPicPr>
        <p:blipFill>
          <a:blip r:embed="rId9"/>
          <a:stretch>
            <a:fillRect/>
          </a:stretch>
        </p:blipFill>
        <p:spPr>
          <a:xfrm>
            <a:off x="35615208" y="13182091"/>
            <a:ext cx="7330995" cy="6408373"/>
          </a:xfrm>
          <a:prstGeom prst="rect">
            <a:avLst/>
          </a:prstGeom>
        </p:spPr>
      </p:pic>
      <p:pic>
        <p:nvPicPr>
          <p:cNvPr id="44" name="Picture 43">
            <a:extLst>
              <a:ext uri="{FF2B5EF4-FFF2-40B4-BE49-F238E27FC236}">
                <a16:creationId xmlns:a16="http://schemas.microsoft.com/office/drawing/2014/main" id="{79BCD89C-34C0-4196-854D-CFB7A9E10774}"/>
              </a:ext>
            </a:extLst>
          </p:cNvPr>
          <p:cNvPicPr>
            <a:picLocks noChangeAspect="1"/>
          </p:cNvPicPr>
          <p:nvPr/>
        </p:nvPicPr>
        <p:blipFill>
          <a:blip r:embed="rId10"/>
          <a:stretch>
            <a:fillRect/>
          </a:stretch>
        </p:blipFill>
        <p:spPr>
          <a:xfrm>
            <a:off x="14937755" y="15493541"/>
            <a:ext cx="13332131" cy="4335417"/>
          </a:xfrm>
          <a:prstGeom prst="rect">
            <a:avLst/>
          </a:prstGeom>
        </p:spPr>
      </p:pic>
      <p:pic>
        <p:nvPicPr>
          <p:cNvPr id="21" name="Picture 20">
            <a:extLst>
              <a:ext uri="{FF2B5EF4-FFF2-40B4-BE49-F238E27FC236}">
                <a16:creationId xmlns:a16="http://schemas.microsoft.com/office/drawing/2014/main" id="{89367E80-2A2E-EAA2-A3D1-8A6170B84D26}"/>
              </a:ext>
            </a:extLst>
          </p:cNvPr>
          <p:cNvPicPr>
            <a:picLocks noChangeAspect="1"/>
          </p:cNvPicPr>
          <p:nvPr/>
        </p:nvPicPr>
        <p:blipFill>
          <a:blip r:embed="rId11"/>
          <a:stretch>
            <a:fillRect/>
          </a:stretch>
        </p:blipFill>
        <p:spPr>
          <a:xfrm>
            <a:off x="28876555" y="13182091"/>
            <a:ext cx="6628492" cy="6408373"/>
          </a:xfrm>
          <a:prstGeom prst="rect">
            <a:avLst/>
          </a:prstGeom>
        </p:spPr>
      </p:pic>
      <p:pic>
        <p:nvPicPr>
          <p:cNvPr id="20" name="Video 19">
            <a:hlinkClick r:id="" action="ppaction://media"/>
            <a:extLst>
              <a:ext uri="{FF2B5EF4-FFF2-40B4-BE49-F238E27FC236}">
                <a16:creationId xmlns:a16="http://schemas.microsoft.com/office/drawing/2014/main" id="{E0D318E5-8C4F-004A-8FA1-8A9D184EE5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33223200" y="61440"/>
            <a:ext cx="9723003" cy="5824964"/>
          </a:xfrm>
          <a:prstGeom prst="ellipse">
            <a:avLst/>
          </a:prstGeom>
        </p:spPr>
      </p:pic>
    </p:spTree>
    <p:extLst>
      <p:ext uri="{BB962C8B-B14F-4D97-AF65-F5344CB8AC3E}">
        <p14:creationId xmlns:p14="http://schemas.microsoft.com/office/powerpoint/2010/main" val="3870761537"/>
      </p:ext>
    </p:extLst>
  </p:cSld>
  <p:clrMapOvr>
    <a:masterClrMapping/>
  </p:clrMapOvr>
  <mc:AlternateContent xmlns:mc="http://schemas.openxmlformats.org/markup-compatibility/2006">
    <mc:Choice xmlns:p14="http://schemas.microsoft.com/office/powerpoint/2010/main" Requires="p14">
      <p:transition spd="slow" p14:dur="2000" advTm="328397"/>
    </mc:Choice>
    <mc:Fallback>
      <p:transition spd="slow" advTm="328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d29aa29-5ec4-41d6-a8f0-1c0d3d335484" xsi:nil="true"/>
    <lcf76f155ced4ddcb4097134ff3c332f xmlns="8c782783-32b0-4dcc-b311-37def6eee61e">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D6CC189C220F54692A13C843A73629E" ma:contentTypeVersion="12" ma:contentTypeDescription="Create a new document." ma:contentTypeScope="" ma:versionID="4a849f95ab8716dd690176e9a5f38b41">
  <xsd:schema xmlns:xsd="http://www.w3.org/2001/XMLSchema" xmlns:xs="http://www.w3.org/2001/XMLSchema" xmlns:p="http://schemas.microsoft.com/office/2006/metadata/properties" xmlns:ns2="8c782783-32b0-4dcc-b311-37def6eee61e" xmlns:ns3="dd29aa29-5ec4-41d6-a8f0-1c0d3d335484" targetNamespace="http://schemas.microsoft.com/office/2006/metadata/properties" ma:root="true" ma:fieldsID="5ceff4bba0b7f9d2a7a698d670eee54d" ns2:_="" ns3:_="">
    <xsd:import namespace="8c782783-32b0-4dcc-b311-37def6eee61e"/>
    <xsd:import namespace="dd29aa29-5ec4-41d6-a8f0-1c0d3d335484"/>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GenerationTime" minOccurs="0"/>
                <xsd:element ref="ns2:MediaServiceEventHashCode" minOccurs="0"/>
                <xsd:element ref="ns3:SharedWithUsers" minOccurs="0"/>
                <xsd:element ref="ns3:SharedWithDetails" minOccurs="0"/>
                <xsd:element ref="ns2:MediaServiceOCR"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782783-32b0-4dcc-b311-37def6eee6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8abd5989-7fff-46ea-aeef-f8575643eb4a" ma:termSetId="09814cd3-568e-fe90-9814-8d621ff8fb84" ma:anchorId="fba54fb3-c3e1-fe81-a776-ca4b69148c4d" ma:open="true" ma:isKeyword="false">
      <xsd:complexType>
        <xsd:sequence>
          <xsd:element ref="pc:Terms" minOccurs="0" maxOccurs="1"/>
        </xsd:sequence>
      </xsd:complex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d29aa29-5ec4-41d6-a8f0-1c0d3d335484"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8c57a1b9-1f9a-4d03-82c0-ac639436a4dc}" ma:internalName="TaxCatchAll" ma:showField="CatchAllData" ma:web="dd29aa29-5ec4-41d6-a8f0-1c0d3d335484">
      <xsd:complexType>
        <xsd:complexContent>
          <xsd:extension base="dms:MultiChoiceLookup">
            <xsd:sequence>
              <xsd:element name="Value" type="dms:Lookup" maxOccurs="unbounded" minOccurs="0" nillable="true"/>
            </xsd:sequence>
          </xsd:extension>
        </xsd:complexContent>
      </xsd:complexType>
    </xsd:element>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AC7C10-787C-438C-83F9-D4735B3AC646}">
  <ds:schemaRefs>
    <ds:schemaRef ds:uri="http://purl.org/dc/terms/"/>
    <ds:schemaRef ds:uri="http://schemas.microsoft.com/office/infopath/2007/PartnerControls"/>
    <ds:schemaRef ds:uri="http://schemas.microsoft.com/office/2006/metadata/properties"/>
    <ds:schemaRef ds:uri="http://schemas.microsoft.com/office/2006/documentManagement/types"/>
    <ds:schemaRef ds:uri="http://purl.org/dc/dcmitype/"/>
    <ds:schemaRef ds:uri="http://www.w3.org/XML/1998/namespace"/>
    <ds:schemaRef ds:uri="http://schemas.openxmlformats.org/package/2006/metadata/core-properties"/>
    <ds:schemaRef ds:uri="dd29aa29-5ec4-41d6-a8f0-1c0d3d335484"/>
    <ds:schemaRef ds:uri="8c782783-32b0-4dcc-b311-37def6eee61e"/>
    <ds:schemaRef ds:uri="http://purl.org/dc/elements/1.1/"/>
  </ds:schemaRefs>
</ds:datastoreItem>
</file>

<file path=customXml/itemProps2.xml><?xml version="1.0" encoding="utf-8"?>
<ds:datastoreItem xmlns:ds="http://schemas.openxmlformats.org/officeDocument/2006/customXml" ds:itemID="{B89806F9-6698-4D9B-9D3F-19FAEF486C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782783-32b0-4dcc-b311-37def6eee61e"/>
    <ds:schemaRef ds:uri="dd29aa29-5ec4-41d6-a8f0-1c0d3d3354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C44C14-A229-44B2-8FB3-EA92AA79EF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2225</TotalTime>
  <Words>635</Words>
  <Application>Microsoft Office PowerPoint</Application>
  <PresentationFormat>Custom</PresentationFormat>
  <Paragraphs>25</Paragraphs>
  <Slides>1</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vt:lpstr>
      <vt:lpstr>Times New Roman</vt:lpstr>
      <vt:lpstr>Trebuchet MS</vt:lpstr>
      <vt:lpstr>Wingdings 3</vt:lpstr>
      <vt:lpstr>Facet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Roxana Meader</dc:creator>
  <cp:lastModifiedBy>roxana m</cp:lastModifiedBy>
  <cp:revision>109</cp:revision>
  <dcterms:created xsi:type="dcterms:W3CDTF">2021-03-17T15:09:57Z</dcterms:created>
  <dcterms:modified xsi:type="dcterms:W3CDTF">2026-06-03T13:34:52Z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0x0101002D6CC189C220F54692A13C843A73629E</vt:lpwstr>
  </property>
</Properties>
</file>