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numbering.xml" ContentType="application/vnd.openxmlformats-officedocument.wordprocessingml.numbering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tbl>
      <w:tblPr>
        <w:tblStyle w:val="HostTable"/>
        <w:tblW w:w="9939" w:type="dxa"/>
        <w:jc w:val="left"/>
        <w:tblInd w:w="4675" w:type="dxa"/>
        <w:tblLayout w:type="fixed"/>
        <w:tblLook w:val="04A0" w:firstRow="1" w:lastRow="0" w:firstColumn="1" w:lastColumn="0" w:noHBand="0" w:noVBand="1"/>
        <w:tblDescription w:val="Layout table"/>
      </w:tblPr>
      <w:tblGrid>
        <w:gridCol w:w="452"/>
        <w:gridCol w:w="1309"/>
        <w:gridCol w:w="3350"/>
        <w:gridCol w:w="4828"/>
      </w:tblGrid>
      <w:tr w:rsidR="004C33EC" w14:paraId="28B72E57" w14:textId="77777777" w:rsidTr="00A75C89">
        <w:trPr>
          <w:cantSplit/>
          <w:trHeight w:hRule="exact" w:val="10476"/>
          <w:tblHeader/>
          <w:jc w:val="left"/>
        </w:trPr>
        <w:tc>
          <w:tcPr>
            <w:tcW w:w="452" w:type="dxa"/>
            <w:tcBorders>
              <w:left w:val="single" w:sz="2" w:space="0" w:color="BFBFBF" w:themeColor="background1" w:themeShade="BF"/>
            </w:tcBorders>
            <w:tcMar>
              <w:top w:w="288" w:type="dxa"/>
              <w:left w:w="432" w:type="dxa"/>
              <w:right w:w="0" w:type="dxa"/>
            </w:tcMar>
            <w:textDirection w:val="btLr"/>
          </w:tcPr>
          <w:p w14:paraId="373E7955" w14:textId="369F7A04" w:rsidR="004C33EC" w:rsidRDefault="00B65BBA" w:rsidP="007B03D6">
            <w:pPr>
              <w:pStyle w:val="ReturnAddress"/>
            </w:pPr>
            <w:sdt>
              <w:sdtPr>
                <w:id w:val="-1229453485"/>
                <w:placeholder>
                  <w:docPart w:val="9236EC62B184BE448F26AFD6ECE9D48F"/>
                </w:placeholder>
                <w:showingPlcHdr/>
                <w15:dataBinding w:prefixMappings="xmlns:ns0='http://schemas.microsoft.com/temp/samples' " w:xpath="/ns0:employees[1]/ns0:employee[1]/ns0:CustomerName[1]" w:storeItemID="{64F97C93-7F93-46CF-BC84-64F14BA1A1E2}"/>
                <w15:appearance w15:val="hidden"/>
              </w:sdtPr>
              <w:sdtEndPr/>
              <w:sdtContent>
                <w:r w:rsidR="00C97CAD" w:rsidRPr="007B03D6">
                  <w:t>Company Name</w:t>
                </w:r>
              </w:sdtContent>
            </w:sdt>
          </w:p>
          <w:sdt>
            <w:sdtPr>
              <w:alias w:val="Enter Street Address City, ST ZIP Code:"/>
              <w:tag w:val="Enter Street Address City, ST ZIP Code:"/>
              <w:id w:val="513349731"/>
              <w:placeholder>
                <w:docPart w:val="ADCCFC8D52E0264B84ACEE6F407901E4"/>
              </w:placeholder>
              <w:showingPlcHdr/>
              <w:dataBinding w:prefixMappings="xmlns:ns0='http://purl.org/dc/elements/1.1/' xmlns:ns1='http://schemas.openxmlformats.org/package/2006/metadata/core-properties' " w:xpath="/ns1:coreProperties[1]/ns1:keywords[1]" w:storeItemID="{6C3C8BC8-F283-45AE-878A-BAB7291924A1}"/>
              <w15:appearance w15:val="hidden"/>
              <w:text/>
            </w:sdtPr>
            <w:sdtEndPr/>
            <w:sdtContent>
              <w:p w14:paraId="72C180DA" w14:textId="77777777" w:rsidR="004C33EC" w:rsidRDefault="004C33EC" w:rsidP="007B03D6">
                <w:pPr>
                  <w:pStyle w:val="ReturnAddress"/>
                </w:pPr>
                <w:r>
                  <w:t>Street Address</w:t>
                </w:r>
                <w:r>
                  <w:br/>
                  <w:t>City, ST</w:t>
                </w:r>
                <w:r w:rsidRPr="0037743C">
                  <w:t xml:space="preserve"> ZIP Code</w:t>
                </w:r>
              </w:p>
            </w:sdtContent>
          </w:sdt>
        </w:tc>
        <w:tc>
          <w:tcPr>
            <w:tcW w:w="1309" w:type="dxa"/>
            <w:tcMar>
              <w:top w:w="288" w:type="dxa"/>
              <w:right w:w="432" w:type="dxa"/>
            </w:tcMar>
            <w:textDirection w:val="btLr"/>
          </w:tcPr>
          <w:p w14:paraId="04791646" w14:textId="469E9790" w:rsidR="004C33EC" w:rsidRDefault="004C33EC" w:rsidP="00CE1E3B">
            <w:pPr>
              <w:pStyle w:val="Recipient"/>
            </w:pPr>
          </w:p>
        </w:tc>
        <w:tc>
          <w:tcPr>
            <w:tcW w:w="3350" w:type="dxa"/>
            <w:tcBorders>
              <w:right w:val="single" w:sz="2" w:space="0" w:color="BFBFBF" w:themeColor="background1" w:themeShade="BF"/>
            </w:tcBorders>
            <w:textDirection w:val="btLr"/>
          </w:tcPr>
          <w:p w14:paraId="34581E46" w14:textId="4DC92BE1" w:rsidR="004C33EC" w:rsidRDefault="008E5B40" w:rsidP="00CE1E3B">
            <w:pPr>
              <w:pStyle w:val="Recipient"/>
            </w:pPr>
            <w:r w:rsidRPr="00C132A5">
              <w:rPr>
                <w:noProof/>
                <w:color w:val="84ACB6" w:themeColor="accent5"/>
                <w:sz w:val="56"/>
                <w:szCs w:val="56"/>
                <w:u w:val="single"/>
              </w:rPr>
              <mc:AlternateContent>
                <mc:Choice Requires="wps">
                  <w:drawing>
                    <wp:anchor distT="0" distB="0" distL="114300" distR="114300" simplePos="0" relativeHeight="251661312" behindDoc="0" locked="0" layoutInCell="1" allowOverlap="1" wp14:anchorId="07C5357A" wp14:editId="544C3B62">
                      <wp:simplePos x="0" y="0"/>
                      <wp:positionH relativeFrom="column">
                        <wp:posOffset>-1052666</wp:posOffset>
                      </wp:positionH>
                      <wp:positionV relativeFrom="paragraph">
                        <wp:posOffset>-7068249</wp:posOffset>
                      </wp:positionV>
                      <wp:extent cx="3122944" cy="7712424"/>
                      <wp:effectExtent l="0" t="0" r="1270" b="0"/>
                      <wp:wrapNone/>
                      <wp:docPr id="4" name="Text Box 4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/>
                            <wps:spPr>
                              <a:xfrm>
                                <a:off x="0" y="0"/>
                                <a:ext cx="3122944" cy="7712424"/>
                              </a:xfrm>
                              <a:prstGeom prst="rect">
                                <a:avLst/>
                              </a:prstGeom>
                              <a:solidFill>
                                <a:schemeClr val="lt1"/>
                              </a:solidFill>
                              <a:ln w="6350">
                                <a:noFill/>
                              </a:ln>
                            </wps:spPr>
                            <wps:txbx>
                              <w:txbxContent>
                                <w:p w14:paraId="06451F36" w14:textId="2898B8A5" w:rsidR="00966C39" w:rsidRDefault="00D97F5A" w:rsidP="0015611D">
                                  <w:pPr>
                                    <w:jc w:val="center"/>
                                    <w:rPr>
                                      <w:color w:val="593470" w:themeColor="accent1" w:themeShade="80"/>
                                      <w:sz w:val="36"/>
                                      <w:szCs w:val="36"/>
                                      <w:u w:val="single"/>
                                      <w:lang w:val="en-GB"/>
                                    </w:rPr>
                                  </w:pPr>
                                  <w:r w:rsidRPr="00D97F5A">
                                    <w:rPr>
                                      <w:color w:val="593470" w:themeColor="accent1" w:themeShade="80"/>
                                      <w:sz w:val="36"/>
                                      <w:szCs w:val="36"/>
                                      <w:u w:val="single"/>
                                      <w:lang w:val="en-GB"/>
                                    </w:rPr>
                                    <w:t>Perinatal Mental Health Service</w:t>
                                  </w:r>
                                  <w:r w:rsidR="00595A84">
                                    <w:rPr>
                                      <w:color w:val="593470" w:themeColor="accent1" w:themeShade="80"/>
                                      <w:sz w:val="36"/>
                                      <w:szCs w:val="36"/>
                                      <w:u w:val="single"/>
                                      <w:lang w:val="en-GB"/>
                                    </w:rPr>
                                    <w:t xml:space="preserve"> (PMHS)</w:t>
                                  </w:r>
                                </w:p>
                                <w:p w14:paraId="7318ECB0" w14:textId="77777777" w:rsidR="0015611D" w:rsidRDefault="0015611D" w:rsidP="0015611D">
                                  <w:pPr>
                                    <w:jc w:val="center"/>
                                    <w:rPr>
                                      <w:color w:val="578793" w:themeColor="accent5" w:themeShade="BF"/>
                                      <w:sz w:val="24"/>
                                      <w:szCs w:val="24"/>
                                    </w:rPr>
                                  </w:pPr>
                                  <w:r>
                                    <w:rPr>
                                      <w:color w:val="578793" w:themeColor="accent5" w:themeShade="BF"/>
                                      <w:sz w:val="24"/>
                                      <w:szCs w:val="24"/>
                                    </w:rPr>
                                    <w:t>Phycological and Emotional Wellbeing around the time of having a baby</w:t>
                                  </w:r>
                                </w:p>
                                <w:p w14:paraId="2376D8E5" w14:textId="386BA650" w:rsidR="00DA3FF4" w:rsidRPr="00DA3FF4" w:rsidRDefault="00DA3FF4" w:rsidP="0015611D">
                                  <w:pPr>
                                    <w:pStyle w:val="ListParagraph"/>
                                    <w:ind w:left="0"/>
                                    <w:jc w:val="center"/>
                                    <w:rPr>
                                      <w:color w:val="593470" w:themeColor="accent1" w:themeShade="80"/>
                                      <w:sz w:val="28"/>
                                      <w:szCs w:val="28"/>
                                      <w:u w:val="single"/>
                                      <w:lang w:val="en-GB"/>
                                    </w:rPr>
                                  </w:pPr>
                                  <w:r w:rsidRPr="00DA3FF4">
                                    <w:rPr>
                                      <w:color w:val="593470" w:themeColor="accent1" w:themeShade="80"/>
                                      <w:sz w:val="28"/>
                                      <w:szCs w:val="28"/>
                                      <w:u w:val="single"/>
                                      <w:lang w:val="en-GB"/>
                                    </w:rPr>
                                    <w:t>Who are we?</w:t>
                                  </w:r>
                                </w:p>
                                <w:p w14:paraId="517F29F0" w14:textId="147E6E23" w:rsidR="00595A84" w:rsidRPr="0015611D" w:rsidRDefault="00595A84" w:rsidP="0015611D">
                                  <w:pPr>
                                    <w:jc w:val="center"/>
                                    <w:rPr>
                                      <w:color w:val="497288" w:themeColor="accent4" w:themeShade="BF"/>
                                      <w:lang w:val="en-GB"/>
                                    </w:rPr>
                                  </w:pPr>
                                  <w:r w:rsidRPr="0015611D">
                                    <w:rPr>
                                      <w:color w:val="497288" w:themeColor="accent4" w:themeShade="BF"/>
                                      <w:lang w:val="en-GB"/>
                                    </w:rPr>
                                    <w:t>Emotional support during and after pregnancy</w:t>
                                  </w:r>
                                </w:p>
                                <w:p w14:paraId="1E26E564" w14:textId="5F975B11" w:rsidR="0020491A" w:rsidRPr="0015611D" w:rsidRDefault="00595A84" w:rsidP="0015611D">
                                  <w:pPr>
                                    <w:jc w:val="center"/>
                                    <w:rPr>
                                      <w:color w:val="497288" w:themeColor="accent4" w:themeShade="BF"/>
                                      <w:lang w:val="en-GB"/>
                                    </w:rPr>
                                  </w:pPr>
                                  <w:r w:rsidRPr="0015611D">
                                    <w:rPr>
                                      <w:color w:val="497288" w:themeColor="accent4" w:themeShade="BF"/>
                                      <w:lang w:val="en-GB"/>
                                    </w:rPr>
                                    <w:t>Specialist advice and assessment</w:t>
                                  </w:r>
                                </w:p>
                                <w:p w14:paraId="47C5659E" w14:textId="46CE20ED" w:rsidR="00DA3FF4" w:rsidRDefault="00DA3FF4" w:rsidP="00D85303">
                                  <w:pPr>
                                    <w:pStyle w:val="ListParagraph"/>
                                    <w:ind w:left="0"/>
                                    <w:jc w:val="center"/>
                                    <w:rPr>
                                      <w:color w:val="593470" w:themeColor="accent1" w:themeShade="80"/>
                                      <w:sz w:val="28"/>
                                      <w:szCs w:val="28"/>
                                      <w:u w:val="single"/>
                                      <w:lang w:val="en-GB"/>
                                    </w:rPr>
                                  </w:pPr>
                                  <w:r>
                                    <w:rPr>
                                      <w:color w:val="593470" w:themeColor="accent1" w:themeShade="80"/>
                                      <w:sz w:val="28"/>
                                      <w:szCs w:val="28"/>
                                      <w:u w:val="single"/>
                                      <w:lang w:val="en-GB"/>
                                    </w:rPr>
                                    <w:t>Who is the service for?</w:t>
                                  </w:r>
                                </w:p>
                                <w:p w14:paraId="6CD1F851" w14:textId="634B4FE9" w:rsidR="00DA3FF4" w:rsidRPr="0015611D" w:rsidRDefault="00DA3FF4" w:rsidP="0015611D">
                                  <w:pPr>
                                    <w:jc w:val="center"/>
                                    <w:rPr>
                                      <w:color w:val="593470" w:themeColor="accent1" w:themeShade="80"/>
                                      <w:u w:val="single"/>
                                      <w:lang w:val="en-GB"/>
                                    </w:rPr>
                                  </w:pPr>
                                  <w:r w:rsidRPr="0015611D">
                                    <w:rPr>
                                      <w:color w:val="578793" w:themeColor="accent5" w:themeShade="BF"/>
                                      <w:lang w:val="en-GB"/>
                                    </w:rPr>
                                    <w:t>Most women have good mental health during pregnancy, however, due to the increase in hormones, some women may be at risk of developing problems particularly if they have a history of experiencing mental health problems. Some women experiencing mental health problems may find it more difficult to manage during the perinatal period.</w:t>
                                  </w:r>
                                </w:p>
                                <w:p w14:paraId="5B4598C0" w14:textId="42A01649" w:rsidR="00DA3FF4" w:rsidRDefault="00DA3FF4" w:rsidP="00D85303">
                                  <w:pPr>
                                    <w:pStyle w:val="ListParagraph"/>
                                    <w:ind w:left="0"/>
                                    <w:jc w:val="center"/>
                                    <w:rPr>
                                      <w:color w:val="593470" w:themeColor="accent1" w:themeShade="80"/>
                                      <w:sz w:val="28"/>
                                      <w:szCs w:val="28"/>
                                      <w:u w:val="single"/>
                                      <w:lang w:val="en-GB"/>
                                    </w:rPr>
                                  </w:pPr>
                                  <w:r>
                                    <w:rPr>
                                      <w:color w:val="593470" w:themeColor="accent1" w:themeShade="80"/>
                                      <w:sz w:val="28"/>
                                      <w:szCs w:val="28"/>
                                      <w:u w:val="single"/>
                                      <w:lang w:val="en-GB"/>
                                    </w:rPr>
                                    <w:t>What do we offer?</w:t>
                                  </w:r>
                                </w:p>
                                <w:p w14:paraId="1283C391" w14:textId="14D8213C" w:rsidR="00DA3FF4" w:rsidRPr="0015611D" w:rsidRDefault="00DA3FF4" w:rsidP="0015611D">
                                  <w:pPr>
                                    <w:jc w:val="center"/>
                                    <w:rPr>
                                      <w:color w:val="497288" w:themeColor="accent4" w:themeShade="BF"/>
                                      <w:lang w:val="en-GB"/>
                                    </w:rPr>
                                  </w:pPr>
                                  <w:r w:rsidRPr="0015611D">
                                    <w:rPr>
                                      <w:color w:val="497288" w:themeColor="accent4" w:themeShade="BF"/>
                                      <w:lang w:val="en-GB"/>
                                    </w:rPr>
                                    <w:t>We provide advice, assessment and signposting with specialist consultation to other relevant agencies</w:t>
                                  </w:r>
                                </w:p>
                                <w:p w14:paraId="427FA9ED" w14:textId="5DFDF4D4" w:rsidR="00DA3FF4" w:rsidRDefault="00DA3FF4" w:rsidP="00D85303">
                                  <w:pPr>
                                    <w:pStyle w:val="ListParagraph"/>
                                    <w:ind w:left="0"/>
                                    <w:jc w:val="center"/>
                                    <w:rPr>
                                      <w:color w:val="593470" w:themeColor="accent1" w:themeShade="80"/>
                                      <w:sz w:val="28"/>
                                      <w:szCs w:val="28"/>
                                      <w:u w:val="single"/>
                                      <w:lang w:val="en-GB"/>
                                    </w:rPr>
                                  </w:pPr>
                                  <w:r>
                                    <w:rPr>
                                      <w:color w:val="593470" w:themeColor="accent1" w:themeShade="80"/>
                                      <w:sz w:val="28"/>
                                      <w:szCs w:val="28"/>
                                      <w:u w:val="single"/>
                                      <w:lang w:val="en-GB"/>
                                    </w:rPr>
                                    <w:t>What do we do?</w:t>
                                  </w:r>
                                </w:p>
                                <w:p w14:paraId="72A659EE" w14:textId="0252B451" w:rsidR="00DA3FF4" w:rsidRPr="0015611D" w:rsidRDefault="00DA3FF4" w:rsidP="0015611D">
                                  <w:pPr>
                                    <w:jc w:val="center"/>
                                    <w:rPr>
                                      <w:color w:val="497288" w:themeColor="accent4" w:themeShade="BF"/>
                                      <w:u w:val="single"/>
                                      <w:lang w:val="en-GB"/>
                                    </w:rPr>
                                  </w:pPr>
                                  <w:r w:rsidRPr="0015611D">
                                    <w:rPr>
                                      <w:color w:val="497288" w:themeColor="accent4" w:themeShade="BF"/>
                                      <w:lang w:val="en-GB"/>
                                    </w:rPr>
                                    <w:t>We work specifically with all women of all ages, across a range of mental health problems before, during and after pregnancy</w:t>
                                  </w:r>
                                </w:p>
                                <w:p w14:paraId="582F313A" w14:textId="77777777" w:rsidR="008332ED" w:rsidRDefault="008332ED" w:rsidP="008332ED">
                                  <w:pPr>
                                    <w:rPr>
                                      <w:color w:val="497288" w:themeColor="accent4" w:themeShade="BF"/>
                                      <w:sz w:val="16"/>
                                      <w:szCs w:val="16"/>
                                      <w:lang w:val="en-GB"/>
                                    </w:rPr>
                                  </w:pPr>
                                </w:p>
                                <w:p w14:paraId="70E24F02" w14:textId="2F93E7C5" w:rsidR="008332ED" w:rsidRPr="008332ED" w:rsidRDefault="008332ED" w:rsidP="008332ED">
                                  <w:pPr>
                                    <w:jc w:val="center"/>
                                    <w:rPr>
                                      <w:color w:val="497288" w:themeColor="accent4" w:themeShade="BF"/>
                                      <w:sz w:val="16"/>
                                      <w:szCs w:val="16"/>
                                      <w:lang w:val="en-GB"/>
                                    </w:rPr>
                                  </w:pPr>
                                  <w:r w:rsidRPr="008332ED">
                                    <w:rPr>
                                      <w:color w:val="497288" w:themeColor="accent4" w:themeShade="BF"/>
                                      <w:sz w:val="16"/>
                                      <w:szCs w:val="16"/>
                                      <w:lang w:val="en-GB"/>
                                    </w:rPr>
                                    <w:t xml:space="preserve">(Hywel </w:t>
                                  </w:r>
                                  <w:proofErr w:type="spellStart"/>
                                  <w:r w:rsidRPr="008332ED">
                                    <w:rPr>
                                      <w:color w:val="497288" w:themeColor="accent4" w:themeShade="BF"/>
                                      <w:sz w:val="16"/>
                                      <w:szCs w:val="16"/>
                                      <w:lang w:val="en-GB"/>
                                    </w:rPr>
                                    <w:t>Dda</w:t>
                                  </w:r>
                                  <w:proofErr w:type="spellEnd"/>
                                  <w:r w:rsidRPr="008332ED">
                                    <w:rPr>
                                      <w:color w:val="497288" w:themeColor="accent4" w:themeShade="BF"/>
                                      <w:sz w:val="16"/>
                                      <w:szCs w:val="16"/>
                                      <w:lang w:val="en-GB"/>
                                    </w:rPr>
                                    <w:t xml:space="preserve"> University Health Board, 2016)</w:t>
                                  </w: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H relativeFrom="margin">
                        <wp14:pctWidth>0</wp14:pctWidth>
                      </wp14:sizeRelH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type w14:anchorId="07C5357A" id="_x0000_t202" coordsize="21600,21600" o:spt="202" path="m,l,21600r21600,l21600,xe">
                      <v:stroke joinstyle="miter"/>
                      <v:path gradientshapeok="t" o:connecttype="rect"/>
                    </v:shapetype>
                    <v:shape id="Text Box 4" o:spid="_x0000_s1026" type="#_x0000_t202" style="position:absolute;left:0;text-align:left;margin-left:-82.9pt;margin-top:-556.55pt;width:245.9pt;height:607.3pt;z-index:251661312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q/3gZQwIAAHoEAAAOAAAAZHJzL2Uyb0RvYy54bWysVN9v2jAQfp+0/8Hy+whJ07JGhIpRMU1C&#13;&#10;bSWY+mwcm0RyfJ5tSNhfv7MDlHV7mvbinO/O9+P77jJ96FtFDsK6BnRJ09GYEqE5VI3elfT7Zvnp&#13;&#10;MyXOM10xBVqU9CgcfZh9/DDtTCEyqEFVwhIMol3RmZLW3psiSRyvRcvcCIzQaJRgW+bxandJZVmH&#13;&#10;0VuVZOPxXdKBrYwFLpxD7eNgpLMYX0rB/bOUTniiSoq1+XjaeG7DmcymrNhZZuqGn8pg/1BFyxqN&#13;&#10;SS+hHplnZG+bP0K1DbfgQPoRhzYBKRsuYg/YTTp+1826ZkbEXhAcZy4wuf8Xlj8dXixpqpLmlGjW&#13;&#10;IkUb0XvyBXqSB3Q64wp0Wht08z2qkeWz3qEyNN1L24YvtkPQjjgfL9iGYByVN2mW3eeYhKNtMkmz&#13;&#10;PIvxk7fnxjr/VUBLglBSi+RFTNlh5TyWgq5nl5DNgWqqZaNUvISBEQtlyYEh1crHIvHFb15Kk66k&#13;&#10;dze34xhYQ3g+RFYaE4Rmh6aC5Pttf0JgC9URAbAwDJAzfNlgkSvm/AuzODHYM26Bf8ZDKsAkcJIo&#13;&#10;qcH+/Js++CORaKWkwwksqfuxZ1ZQor5ppPg+zfMwsvGS304yvNhry/baovftArDzFPfN8CgGf6/O&#13;&#10;orTQvuKyzENWNDHNMXdJ/Vlc+GEvcNm4mM+jEw6pYX6l14aH0AHpQMGmf2XWnHjySPETnGeVFe/o&#13;&#10;GnzDSw3zvQfZRC4DwAOqJ9xxwCPFp2UMG3R9j15vv4zZLwAAAP//AwBQSwMEFAAGAAgAAAAhABxC&#13;&#10;PtTnAAAAEwEAAA8AAABkcnMvZG93bnJldi54bWxMj09PwzAMxe9IfIfISFzQlmZVC+qaToi/0m6s&#13;&#10;G4hb1oS2onGqJmvLt8c7wcWy5efn98s3s+3YaAbfOpQglhEwg5XTLdYS9uXz4g6YDwq16hwaCT/G&#13;&#10;w6a4vMhVpt2Eb2bchZqRCfpMSWhC6DPOfdUYq/zS9QZp9+UGqwKNQ831oCYytx1fRVHKrWqRPjSq&#13;&#10;Nw+Nqb53Jyvh86b+2Pr55TDFSdw/vY7l7bsupby+mh/XVO7XwIKZw98FnBkoPxQU7OhOqD3rJCxE&#13;&#10;mhBAOHdCxAIYieJVSpRHUkciAV7k/D9L8QsAAP//AwBQSwECLQAUAAYACAAAACEAtoM4kv4AAADh&#13;&#10;AQAAEwAAAAAAAAAAAAAAAAAAAAAAW0NvbnRlbnRfVHlwZXNdLnhtbFBLAQItABQABgAIAAAAIQA4&#13;&#10;/SH/1gAAAJQBAAALAAAAAAAAAAAAAAAAAC8BAABfcmVscy8ucmVsc1BLAQItABQABgAIAAAAIQCq&#13;&#10;/3gZQwIAAHoEAAAOAAAAAAAAAAAAAAAAAC4CAABkcnMvZTJvRG9jLnhtbFBLAQItABQABgAIAAAA&#13;&#10;IQAcQj7U5wAAABMBAAAPAAAAAAAAAAAAAAAAAJ0EAABkcnMvZG93bnJldi54bWxQSwUGAAAAAAQA&#13;&#10;BADzAAAAsQUAAAAA&#13;&#10;" fillcolor="white [3201]" stroked="f" strokeweight=".5pt">
                      <v:textbox>
                        <w:txbxContent>
                          <w:p w14:paraId="06451F36" w14:textId="2898B8A5" w:rsidR="00966C39" w:rsidRDefault="00D97F5A" w:rsidP="0015611D">
                            <w:pPr>
                              <w:jc w:val="center"/>
                              <w:rPr>
                                <w:color w:val="593470" w:themeColor="accent1" w:themeShade="80"/>
                                <w:sz w:val="36"/>
                                <w:szCs w:val="36"/>
                                <w:u w:val="single"/>
                                <w:lang w:val="en-GB"/>
                              </w:rPr>
                            </w:pPr>
                            <w:r w:rsidRPr="00D97F5A">
                              <w:rPr>
                                <w:color w:val="593470" w:themeColor="accent1" w:themeShade="80"/>
                                <w:sz w:val="36"/>
                                <w:szCs w:val="36"/>
                                <w:u w:val="single"/>
                                <w:lang w:val="en-GB"/>
                              </w:rPr>
                              <w:t>Perinatal Mental Health Service</w:t>
                            </w:r>
                            <w:r w:rsidR="00595A84">
                              <w:rPr>
                                <w:color w:val="593470" w:themeColor="accent1" w:themeShade="80"/>
                                <w:sz w:val="36"/>
                                <w:szCs w:val="36"/>
                                <w:u w:val="single"/>
                                <w:lang w:val="en-GB"/>
                              </w:rPr>
                              <w:t xml:space="preserve"> (PMHS)</w:t>
                            </w:r>
                          </w:p>
                          <w:p w14:paraId="7318ECB0" w14:textId="77777777" w:rsidR="0015611D" w:rsidRDefault="0015611D" w:rsidP="0015611D">
                            <w:pPr>
                              <w:jc w:val="center"/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</w:pPr>
                            <w:r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  <w:t>Phycological and Emotional Wellbeing around the time of having a baby</w:t>
                            </w:r>
                          </w:p>
                          <w:p w14:paraId="2376D8E5" w14:textId="386BA650" w:rsidR="00DA3FF4" w:rsidRPr="00DA3FF4" w:rsidRDefault="00DA3FF4" w:rsidP="0015611D">
                            <w:pPr>
                              <w:pStyle w:val="ListParagraph"/>
                              <w:ind w:left="0"/>
                              <w:jc w:val="center"/>
                              <w:rPr>
                                <w:color w:val="593470" w:themeColor="accent1" w:themeShade="80"/>
                                <w:sz w:val="28"/>
                                <w:szCs w:val="28"/>
                                <w:u w:val="single"/>
                                <w:lang w:val="en-GB"/>
                              </w:rPr>
                            </w:pPr>
                            <w:r w:rsidRPr="00DA3FF4">
                              <w:rPr>
                                <w:color w:val="593470" w:themeColor="accent1" w:themeShade="80"/>
                                <w:sz w:val="28"/>
                                <w:szCs w:val="28"/>
                                <w:u w:val="single"/>
                                <w:lang w:val="en-GB"/>
                              </w:rPr>
                              <w:t>Who are we?</w:t>
                            </w:r>
                          </w:p>
                          <w:p w14:paraId="517F29F0" w14:textId="147E6E23" w:rsidR="00595A84" w:rsidRPr="0015611D" w:rsidRDefault="00595A84" w:rsidP="0015611D">
                            <w:pPr>
                              <w:jc w:val="center"/>
                              <w:rPr>
                                <w:color w:val="497288" w:themeColor="accent4" w:themeShade="BF"/>
                                <w:lang w:val="en-GB"/>
                              </w:rPr>
                            </w:pPr>
                            <w:r w:rsidRPr="0015611D">
                              <w:rPr>
                                <w:color w:val="497288" w:themeColor="accent4" w:themeShade="BF"/>
                                <w:lang w:val="en-GB"/>
                              </w:rPr>
                              <w:t>Emotional support during and after pregnancy</w:t>
                            </w:r>
                          </w:p>
                          <w:p w14:paraId="1E26E564" w14:textId="5F975B11" w:rsidR="0020491A" w:rsidRPr="0015611D" w:rsidRDefault="00595A84" w:rsidP="0015611D">
                            <w:pPr>
                              <w:jc w:val="center"/>
                              <w:rPr>
                                <w:color w:val="497288" w:themeColor="accent4" w:themeShade="BF"/>
                                <w:lang w:val="en-GB"/>
                              </w:rPr>
                            </w:pPr>
                            <w:r w:rsidRPr="0015611D">
                              <w:rPr>
                                <w:color w:val="497288" w:themeColor="accent4" w:themeShade="BF"/>
                                <w:lang w:val="en-GB"/>
                              </w:rPr>
                              <w:t>Specialist advice and assessment</w:t>
                            </w:r>
                          </w:p>
                          <w:p w14:paraId="47C5659E" w14:textId="46CE20ED" w:rsidR="00DA3FF4" w:rsidRDefault="00DA3FF4" w:rsidP="00D85303">
                            <w:pPr>
                              <w:pStyle w:val="ListParagraph"/>
                              <w:ind w:left="0"/>
                              <w:jc w:val="center"/>
                              <w:rPr>
                                <w:color w:val="593470" w:themeColor="accent1" w:themeShade="80"/>
                                <w:sz w:val="28"/>
                                <w:szCs w:val="28"/>
                                <w:u w:val="single"/>
                                <w:lang w:val="en-GB"/>
                              </w:rPr>
                            </w:pPr>
                            <w:r>
                              <w:rPr>
                                <w:color w:val="593470" w:themeColor="accent1" w:themeShade="80"/>
                                <w:sz w:val="28"/>
                                <w:szCs w:val="28"/>
                                <w:u w:val="single"/>
                                <w:lang w:val="en-GB"/>
                              </w:rPr>
                              <w:t>Who is the service for?</w:t>
                            </w:r>
                          </w:p>
                          <w:p w14:paraId="6CD1F851" w14:textId="634B4FE9" w:rsidR="00DA3FF4" w:rsidRPr="0015611D" w:rsidRDefault="00DA3FF4" w:rsidP="0015611D">
                            <w:pPr>
                              <w:jc w:val="center"/>
                              <w:rPr>
                                <w:color w:val="593470" w:themeColor="accent1" w:themeShade="80"/>
                                <w:u w:val="single"/>
                                <w:lang w:val="en-GB"/>
                              </w:rPr>
                            </w:pPr>
                            <w:r w:rsidRPr="0015611D">
                              <w:rPr>
                                <w:color w:val="578793" w:themeColor="accent5" w:themeShade="BF"/>
                                <w:lang w:val="en-GB"/>
                              </w:rPr>
                              <w:t>Most women have good mental health during pregnancy, however, due to the increase in hormones, some women may be at risk of developing problems particularly if they have a history of experiencing mental health problems. Some women experiencing mental health problems may find it more difficult to manage during the perinatal period.</w:t>
                            </w:r>
                          </w:p>
                          <w:p w14:paraId="5B4598C0" w14:textId="42A01649" w:rsidR="00DA3FF4" w:rsidRDefault="00DA3FF4" w:rsidP="00D85303">
                            <w:pPr>
                              <w:pStyle w:val="ListParagraph"/>
                              <w:ind w:left="0"/>
                              <w:jc w:val="center"/>
                              <w:rPr>
                                <w:color w:val="593470" w:themeColor="accent1" w:themeShade="80"/>
                                <w:sz w:val="28"/>
                                <w:szCs w:val="28"/>
                                <w:u w:val="single"/>
                                <w:lang w:val="en-GB"/>
                              </w:rPr>
                            </w:pPr>
                            <w:r>
                              <w:rPr>
                                <w:color w:val="593470" w:themeColor="accent1" w:themeShade="80"/>
                                <w:sz w:val="28"/>
                                <w:szCs w:val="28"/>
                                <w:u w:val="single"/>
                                <w:lang w:val="en-GB"/>
                              </w:rPr>
                              <w:t>What do we offer?</w:t>
                            </w:r>
                          </w:p>
                          <w:p w14:paraId="1283C391" w14:textId="14D8213C" w:rsidR="00DA3FF4" w:rsidRPr="0015611D" w:rsidRDefault="00DA3FF4" w:rsidP="0015611D">
                            <w:pPr>
                              <w:jc w:val="center"/>
                              <w:rPr>
                                <w:color w:val="497288" w:themeColor="accent4" w:themeShade="BF"/>
                                <w:lang w:val="en-GB"/>
                              </w:rPr>
                            </w:pPr>
                            <w:r w:rsidRPr="0015611D">
                              <w:rPr>
                                <w:color w:val="497288" w:themeColor="accent4" w:themeShade="BF"/>
                                <w:lang w:val="en-GB"/>
                              </w:rPr>
                              <w:t>We provide advice, assessment and signposting with specialist consultation to other relevant agencies</w:t>
                            </w:r>
                          </w:p>
                          <w:p w14:paraId="427FA9ED" w14:textId="5DFDF4D4" w:rsidR="00DA3FF4" w:rsidRDefault="00DA3FF4" w:rsidP="00D85303">
                            <w:pPr>
                              <w:pStyle w:val="ListParagraph"/>
                              <w:ind w:left="0"/>
                              <w:jc w:val="center"/>
                              <w:rPr>
                                <w:color w:val="593470" w:themeColor="accent1" w:themeShade="80"/>
                                <w:sz w:val="28"/>
                                <w:szCs w:val="28"/>
                                <w:u w:val="single"/>
                                <w:lang w:val="en-GB"/>
                              </w:rPr>
                            </w:pPr>
                            <w:r>
                              <w:rPr>
                                <w:color w:val="593470" w:themeColor="accent1" w:themeShade="80"/>
                                <w:sz w:val="28"/>
                                <w:szCs w:val="28"/>
                                <w:u w:val="single"/>
                                <w:lang w:val="en-GB"/>
                              </w:rPr>
                              <w:t>What do we do?</w:t>
                            </w:r>
                          </w:p>
                          <w:p w14:paraId="72A659EE" w14:textId="0252B451" w:rsidR="00DA3FF4" w:rsidRPr="0015611D" w:rsidRDefault="00DA3FF4" w:rsidP="0015611D">
                            <w:pPr>
                              <w:jc w:val="center"/>
                              <w:rPr>
                                <w:color w:val="497288" w:themeColor="accent4" w:themeShade="BF"/>
                                <w:u w:val="single"/>
                                <w:lang w:val="en-GB"/>
                              </w:rPr>
                            </w:pPr>
                            <w:r w:rsidRPr="0015611D">
                              <w:rPr>
                                <w:color w:val="497288" w:themeColor="accent4" w:themeShade="BF"/>
                                <w:lang w:val="en-GB"/>
                              </w:rPr>
                              <w:t>We work specifically with all women of all ages, across a range of mental health problems before, during and after pregnancy</w:t>
                            </w:r>
                          </w:p>
                          <w:p w14:paraId="582F313A" w14:textId="77777777" w:rsidR="008332ED" w:rsidRDefault="008332ED" w:rsidP="008332ED">
                            <w:pPr>
                              <w:rPr>
                                <w:color w:val="497288" w:themeColor="accent4" w:themeShade="BF"/>
                                <w:sz w:val="16"/>
                                <w:szCs w:val="16"/>
                                <w:lang w:val="en-GB"/>
                              </w:rPr>
                            </w:pPr>
                          </w:p>
                          <w:p w14:paraId="70E24F02" w14:textId="2F93E7C5" w:rsidR="008332ED" w:rsidRPr="008332ED" w:rsidRDefault="008332ED" w:rsidP="008332ED">
                            <w:pPr>
                              <w:jc w:val="center"/>
                              <w:rPr>
                                <w:color w:val="497288" w:themeColor="accent4" w:themeShade="BF"/>
                                <w:sz w:val="16"/>
                                <w:szCs w:val="16"/>
                                <w:lang w:val="en-GB"/>
                              </w:rPr>
                            </w:pPr>
                            <w:r w:rsidRPr="008332ED">
                              <w:rPr>
                                <w:color w:val="497288" w:themeColor="accent4" w:themeShade="BF"/>
                                <w:sz w:val="16"/>
                                <w:szCs w:val="16"/>
                                <w:lang w:val="en-GB"/>
                              </w:rPr>
                              <w:t xml:space="preserve">(Hywel </w:t>
                            </w:r>
                            <w:proofErr w:type="spellStart"/>
                            <w:r w:rsidRPr="008332ED">
                              <w:rPr>
                                <w:color w:val="497288" w:themeColor="accent4" w:themeShade="BF"/>
                                <w:sz w:val="16"/>
                                <w:szCs w:val="16"/>
                                <w:lang w:val="en-GB"/>
                              </w:rPr>
                              <w:t>Dda</w:t>
                            </w:r>
                            <w:proofErr w:type="spellEnd"/>
                            <w:r w:rsidRPr="008332ED">
                              <w:rPr>
                                <w:color w:val="497288" w:themeColor="accent4" w:themeShade="BF"/>
                                <w:sz w:val="16"/>
                                <w:szCs w:val="16"/>
                                <w:lang w:val="en-GB"/>
                              </w:rPr>
                              <w:t xml:space="preserve"> University Health Board, 2016)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</w:p>
        </w:tc>
        <w:tc>
          <w:tcPr>
            <w:tcW w:w="4828" w:type="dxa"/>
            <w:tcBorders>
              <w:left w:val="single" w:sz="2" w:space="0" w:color="BFBFBF" w:themeColor="background1" w:themeShade="BF"/>
            </w:tcBorders>
            <w:tcMar>
              <w:top w:w="288" w:type="dxa"/>
              <w:left w:w="720" w:type="dxa"/>
            </w:tcMar>
          </w:tcPr>
          <w:p w14:paraId="3A20FC1D" w14:textId="4893163E" w:rsidR="004C33EC" w:rsidRPr="00C132A5" w:rsidRDefault="004C33EC" w:rsidP="00CE3460">
            <w:pPr>
              <w:pStyle w:val="Subtitle"/>
              <w:jc w:val="center"/>
              <w:rPr>
                <w:color w:val="578793" w:themeColor="accent5" w:themeShade="BF"/>
                <w:sz w:val="56"/>
                <w:szCs w:val="56"/>
                <w:u w:val="single"/>
              </w:rPr>
            </w:pPr>
            <w:r w:rsidRPr="00C132A5">
              <w:rPr>
                <w:color w:val="578793" w:themeColor="accent5" w:themeShade="BF"/>
                <w:sz w:val="56"/>
                <w:szCs w:val="56"/>
                <w:u w:val="single"/>
              </w:rPr>
              <w:t>Post-natal</w:t>
            </w:r>
          </w:p>
          <w:p w14:paraId="1530D7E6" w14:textId="41F7CA10" w:rsidR="004C33EC" w:rsidRPr="00C132A5" w:rsidRDefault="004C33EC" w:rsidP="00CE3460">
            <w:pPr>
              <w:pStyle w:val="Subtitle"/>
              <w:jc w:val="center"/>
              <w:rPr>
                <w:color w:val="578793" w:themeColor="accent5" w:themeShade="BF"/>
                <w:sz w:val="56"/>
                <w:szCs w:val="56"/>
                <w:u w:val="single"/>
              </w:rPr>
            </w:pPr>
            <w:r w:rsidRPr="00C132A5">
              <w:rPr>
                <w:color w:val="578793" w:themeColor="accent5" w:themeShade="BF"/>
                <w:sz w:val="56"/>
                <w:szCs w:val="56"/>
                <w:u w:val="single"/>
              </w:rPr>
              <w:t>Mental Health</w:t>
            </w:r>
          </w:p>
          <w:p w14:paraId="185E3ECB" w14:textId="77777777" w:rsidR="004C33EC" w:rsidRDefault="004C33EC" w:rsidP="00CE3460">
            <w:pPr>
              <w:pStyle w:val="Subtitle"/>
              <w:jc w:val="center"/>
              <w:rPr>
                <w:color w:val="578793" w:themeColor="accent5" w:themeShade="BF"/>
                <w:sz w:val="48"/>
                <w:szCs w:val="48"/>
                <w:u w:val="single"/>
              </w:rPr>
            </w:pPr>
          </w:p>
          <w:p w14:paraId="2CCFD58D" w14:textId="604FD379" w:rsidR="004C33EC" w:rsidRDefault="00F32375" w:rsidP="00CE3460">
            <w:pPr>
              <w:pStyle w:val="Subtitle"/>
              <w:jc w:val="center"/>
              <w:rPr>
                <w:color w:val="578793" w:themeColor="accent5" w:themeShade="BF"/>
                <w:sz w:val="24"/>
                <w:szCs w:val="24"/>
              </w:rPr>
            </w:pPr>
            <w:r>
              <w:rPr>
                <w:rFonts w:ascii="Times New Roman" w:eastAsia="Times New Roman" w:hAnsi="Times New Roman" w:cs="Times New Roman"/>
                <w:noProof/>
                <w:color w:val="auto"/>
                <w:kern w:val="0"/>
                <w:sz w:val="24"/>
                <w:szCs w:val="24"/>
                <w:lang w:val="en-GB" w:eastAsia="en-US"/>
              </w:rPr>
              <mc:AlternateContent>
                <mc:Choice Requires="wps">
                  <w:drawing>
                    <wp:anchor distT="0" distB="0" distL="114300" distR="114300" simplePos="0" relativeHeight="251667456" behindDoc="0" locked="0" layoutInCell="1" allowOverlap="1" wp14:anchorId="74E42AC9" wp14:editId="3D9F794D">
                      <wp:simplePos x="0" y="0"/>
                      <wp:positionH relativeFrom="column">
                        <wp:posOffset>-300355</wp:posOffset>
                      </wp:positionH>
                      <wp:positionV relativeFrom="paragraph">
                        <wp:posOffset>4765040</wp:posOffset>
                      </wp:positionV>
                      <wp:extent cx="1051560" cy="259080"/>
                      <wp:effectExtent l="0" t="0" r="2540" b="0"/>
                      <wp:wrapNone/>
                      <wp:docPr id="10" name="Text Box 10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/>
                            <wps:spPr>
                              <a:xfrm>
                                <a:off x="0" y="0"/>
                                <a:ext cx="1051560" cy="259080"/>
                              </a:xfrm>
                              <a:prstGeom prst="rect">
                                <a:avLst/>
                              </a:prstGeom>
                              <a:solidFill>
                                <a:schemeClr val="lt1"/>
                              </a:solidFill>
                              <a:ln w="6350">
                                <a:noFill/>
                              </a:ln>
                            </wps:spPr>
                            <wps:txbx>
                              <w:txbxContent>
                                <w:p w14:paraId="634C5730" w14:textId="63722A89" w:rsidR="00F32375" w:rsidRPr="00F32375" w:rsidRDefault="00F32375">
                                  <w:pPr>
                                    <w:rPr>
                                      <w:color w:val="6997AF" w:themeColor="accent4"/>
                                      <w:sz w:val="15"/>
                                      <w:szCs w:val="15"/>
                                      <w:lang w:val="en-GB"/>
                                    </w:rPr>
                                  </w:pPr>
                                  <w:r w:rsidRPr="00F32375">
                                    <w:rPr>
                                      <w:color w:val="6997AF" w:themeColor="accent4"/>
                                      <w:sz w:val="15"/>
                                      <w:szCs w:val="15"/>
                                      <w:lang w:val="en-GB"/>
                                    </w:rPr>
                                    <w:t>(Image 2)</w:t>
                                  </w: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74E42AC9" id="Text Box 10" o:spid="_x0000_s1027" type="#_x0000_t202" style="position:absolute;left:0;text-align:left;margin-left:-23.65pt;margin-top:375.2pt;width:82.8pt;height:20.4pt;z-index:251667456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AR6b5PQwIAAIIEAAAOAAAAZHJzL2Uyb0RvYy54bWysVMFu2zAMvQ/YPwi6r3aypGuDOEXWosOA&#13;&#10;oi3QFD0rshwbkEVNUmJ3X78nOW67bqdhF5kiqUfykfTyom81OyjnGzIFn5zknCkjqWzMruCPm+tP&#13;&#10;Z5z5IEwpNBlV8Gfl+cXq44dlZxdqSjXpUjkGEOMXnS14HYJdZJmXtWqFPyGrDIwVuVYEXN0uK53o&#13;&#10;gN7qbJrnp1lHrrSOpPIe2qvByFcJv6qUDHdV5VVguuDILaTTpXMbz2y1FIudE7Zu5DEN8Q9ZtKIx&#13;&#10;CPoCdSWCYHvX/AHVNtKRpyqcSGozqqpGqlQDqpnk76p5qIVVqRaQ4+0LTf7/wcrbw71jTYnegR4j&#13;&#10;WvRoo/rAvlLPoAI/nfULuD1YOIYeeviOeg9lLLuvXBu/KIjBDqjnF3YjmoyP8vlkfgqThG06P8/P&#13;&#10;Enz2+to6H74palkUCu7QvUSqONz4gEzgOrrEYJ50U143WqdLnBh1qR07CPRah5QjXvzmpQ3rCn76&#13;&#10;eZ4nYEPx+YCsDQLEWoeaohT6bT9wM9a7pfIZNDgaBslbed0g1xvhw71wmByUh20IdzgqTYhFR4mz&#13;&#10;mtzPv+mjPxoKK2cdJrHg/sdeOMWZ/m7Q6vPJbAbYkC6z+ZcpLu6tZfvWYvbtJYGACfbOyiRG/6BH&#13;&#10;sXLUPmFp1jEqTMJIxC54GMXLMOwHlk6q9To5YVitCDfmwcoIHQmPndj0T8LZY7sCGn1L48yKxbuu&#13;&#10;Db7xpaH1PlDVpJZGngdWj/Rj0FOnj0sZN+ntPXm9/jpWvwAAAP//AwBQSwMEFAAGAAgAAAAhAKEj&#13;&#10;PCbmAAAAEAEAAA8AAABkcnMvZG93bnJldi54bWxMT8lugzAQvVfKP1gTqZcqMYSkpAQTVV1SqbeG&#13;&#10;LurNwRNAxTbCDpC/7+TUXkaaN2/ekm5H3bAeO1dbIyCcB8DQFFbVphTwnj/P1sCcl0bJxhoUcEYH&#13;&#10;22xylcpE2cG8Yb/3JSMR4xIpoPK+TTh3RYVaurlt0dDtaDstPa1dyVUnBxLXDV8EwS3XsjbkUMkW&#13;&#10;HyosfvYnLeD7pvx6dePuY4hWUfv00ufxp8qFuJ6Ojxsa9xtgHkf/9wGXDpQfMgp2sCejHGsEzJZx&#13;&#10;RFQB8SpYArswwjUhB0LuwgXwLOX/i2S/AAAA//8DAFBLAQItABQABgAIAAAAIQC2gziS/gAAAOEB&#13;&#10;AAATAAAAAAAAAAAAAAAAAAAAAABbQ29udGVudF9UeXBlc10ueG1sUEsBAi0AFAAGAAgAAAAhADj9&#13;&#10;If/WAAAAlAEAAAsAAAAAAAAAAAAAAAAALwEAAF9yZWxzLy5yZWxzUEsBAi0AFAAGAAgAAAAhABHp&#13;&#10;vk9DAgAAggQAAA4AAAAAAAAAAAAAAAAALgIAAGRycy9lMm9Eb2MueG1sUEsBAi0AFAAGAAgAAAAh&#13;&#10;AKEjPCbmAAAAEAEAAA8AAAAAAAAAAAAAAAAAnQQAAGRycy9kb3ducmV2LnhtbFBLBQYAAAAABAAE&#13;&#10;APMAAACwBQAAAAA=&#13;&#10;" fillcolor="white [3201]" stroked="f" strokeweight=".5pt">
                      <v:textbox>
                        <w:txbxContent>
                          <w:p w14:paraId="634C5730" w14:textId="63722A89" w:rsidR="00F32375" w:rsidRPr="00F32375" w:rsidRDefault="00F32375">
                            <w:pPr>
                              <w:rPr>
                                <w:color w:val="6997AF" w:themeColor="accent4"/>
                                <w:sz w:val="15"/>
                                <w:szCs w:val="15"/>
                                <w:lang w:val="en-GB"/>
                              </w:rPr>
                            </w:pPr>
                            <w:r w:rsidRPr="00F32375">
                              <w:rPr>
                                <w:color w:val="6997AF" w:themeColor="accent4"/>
                                <w:sz w:val="15"/>
                                <w:szCs w:val="15"/>
                                <w:lang w:val="en-GB"/>
                              </w:rPr>
                              <w:t>(Image 2)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>
              <w:rPr>
                <w:rFonts w:ascii="Times New Roman" w:eastAsia="Times New Roman" w:hAnsi="Times New Roman" w:cs="Times New Roman"/>
                <w:noProof/>
                <w:color w:val="auto"/>
                <w:kern w:val="0"/>
                <w:sz w:val="24"/>
                <w:szCs w:val="24"/>
                <w:lang w:val="en-GB" w:eastAsia="en-US"/>
              </w:rPr>
              <mc:AlternateContent>
                <mc:Choice Requires="wps">
                  <w:drawing>
                    <wp:anchor distT="0" distB="0" distL="114300" distR="114300" simplePos="0" relativeHeight="251664384" behindDoc="0" locked="0" layoutInCell="1" allowOverlap="1" wp14:anchorId="3D2C97AB" wp14:editId="656DE6F3">
                      <wp:simplePos x="0" y="0"/>
                      <wp:positionH relativeFrom="column">
                        <wp:posOffset>1823720</wp:posOffset>
                      </wp:positionH>
                      <wp:positionV relativeFrom="paragraph">
                        <wp:posOffset>4918075</wp:posOffset>
                      </wp:positionV>
                      <wp:extent cx="1093573" cy="219332"/>
                      <wp:effectExtent l="0" t="0" r="0" b="0"/>
                      <wp:wrapNone/>
                      <wp:docPr id="8" name="Text Box 8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/>
                            <wps:spPr>
                              <a:xfrm>
                                <a:off x="0" y="0"/>
                                <a:ext cx="1093573" cy="219332"/>
                              </a:xfrm>
                              <a:prstGeom prst="rect">
                                <a:avLst/>
                              </a:prstGeom>
                              <a:solidFill>
                                <a:schemeClr val="lt1"/>
                              </a:solidFill>
                              <a:ln w="6350">
                                <a:noFill/>
                              </a:ln>
                            </wps:spPr>
                            <wps:txbx>
                              <w:txbxContent>
                                <w:p w14:paraId="7D91B63D" w14:textId="38CA933B" w:rsidR="00F32375" w:rsidRPr="00F32375" w:rsidRDefault="00F32375">
                                  <w:pPr>
                                    <w:rPr>
                                      <w:color w:val="6997AF" w:themeColor="accent4"/>
                                      <w:sz w:val="15"/>
                                      <w:szCs w:val="15"/>
                                      <w:lang w:val="en-GB"/>
                                    </w:rPr>
                                  </w:pPr>
                                  <w:r w:rsidRPr="00F32375">
                                    <w:rPr>
                                      <w:color w:val="6997AF" w:themeColor="accent4"/>
                                      <w:sz w:val="15"/>
                                      <w:szCs w:val="15"/>
                                      <w:lang w:val="en-GB"/>
                                    </w:rPr>
                                    <w:t>(</w:t>
                                  </w:r>
                                  <w:r>
                                    <w:rPr>
                                      <w:color w:val="6997AF" w:themeColor="accent4"/>
                                      <w:sz w:val="15"/>
                                      <w:szCs w:val="15"/>
                                      <w:lang w:val="en-GB"/>
                                    </w:rPr>
                                    <w:t>Image</w:t>
                                  </w:r>
                                  <w:r w:rsidRPr="00F32375">
                                    <w:rPr>
                                      <w:color w:val="6997AF" w:themeColor="accent4"/>
                                      <w:sz w:val="15"/>
                                      <w:szCs w:val="15"/>
                                      <w:lang w:val="en-GB"/>
                                    </w:rPr>
                                    <w:t xml:space="preserve"> 1) </w:t>
                                  </w: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3D2C97AB" id="Text Box 8" o:spid="_x0000_s1028" type="#_x0000_t202" style="position:absolute;left:0;text-align:left;margin-left:143.6pt;margin-top:387.25pt;width:86.1pt;height:17.25pt;z-index:251664384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Dwgb8oQwIAAIAEAAAOAAAAZHJzL2Uyb0RvYy54bWysVE1v2zAMvQ/YfxB0X+x8tY0Rp8hSZBgQ&#13;&#10;tAWSoWdFlmMDkqhJSuzs14+S89Vup2EXWSKpJ/I90tPHVklyENbVoHPa76WUCM2hqPUupz82yy8P&#13;&#10;lDjPdMEkaJHTo3D0cfb507QxmRhABbIQliCIdlljclp5b7IkcbwSirkeGKHRWYJVzOPR7pLCsgbR&#13;&#10;lUwGaXqXNGALY4EL59D61DnpLOKXpeD+pSyd8ETmFHPzcbVx3YY1mU1ZtrPMVDU/pcH+IQvFao2P&#13;&#10;XqCemGdkb+s/oFTNLTgofY+DSqAsay5iDVhNP/1QzbpiRsRakBxnLjS5/wfLnw+vltRFTlEozRRK&#13;&#10;tBGtJ1+hJQ+Bnca4DIPWBsN8i2ZU+Wx3aAxFt6VV4YvlEPQjz8cLtwGMh0vpZDi+H1LC0TfoT4bD&#13;&#10;QYBJrreNdf6bAEXCJqcWtYuUssPK+S70HBIecyDrYllLGQ+hX8RCWnJgqLT0MUcEfxclNWlyejcc&#13;&#10;pxFYQ7jeIUuNuYRau5rCzrfbNjITEw2WLRRHpMFC10bO8GWNua6Y86/MYt9g5TgL/gWXUgK+Bacd&#13;&#10;JRXYX3+zh3iUE72UNNiHOXU/98wKSuR3jUJP+qNRaNx4GI3vB3iwt57trUfv1QKQgD5OneFxG+K9&#13;&#10;PG9LC+oNR2YeXkUX0xzfzqk/bxe+mw4cOS7m8xiErWqYX+m14QE6EB6U2LRvzJqTXB6FfoZzx7Ls&#13;&#10;g2pdbLipYb73UNZR0iurJ/qxzWNTnEYyzNHtOUZdfxyz3wAAAP//AwBQSwMEFAAGAAgAAAAhAFRJ&#13;&#10;hNDlAAAAEAEAAA8AAABkcnMvZG93bnJldi54bWxMT0tPg0AQvpv4HzZj4sW0ixQKpSyN8VETbxYf&#13;&#10;8bZlRyCys4TdAv5715NeJvky3zPfzbpjIw62NSTgehkAQ6qMaqkW8FI+LFJg1klSsjOEAr7Rwq44&#13;&#10;P8tlpsxEzzgeXM28CdlMCmic6zPObdWglnZpeiT/+zSDls7DoeZqkJM31x0Pg2DNtWzJJzSyx9sG&#13;&#10;q6/DSQv4uKrfn+y8f51W8aq/fxzL5E2VQlxezHdbf262wBzO7k8Bvxt8fyh8saM5kbKsExCmSeip&#13;&#10;ApIkioF5RhRvImBHAWmwCYAXOf8/pPgBAAD//wMAUEsBAi0AFAAGAAgAAAAhALaDOJL+AAAA4QEA&#13;&#10;ABMAAAAAAAAAAAAAAAAAAAAAAFtDb250ZW50X1R5cGVzXS54bWxQSwECLQAUAAYACAAAACEAOP0h&#13;&#10;/9YAAACUAQAACwAAAAAAAAAAAAAAAAAvAQAAX3JlbHMvLnJlbHNQSwECLQAUAAYACAAAACEA8IG/&#13;&#10;KEMCAACABAAADgAAAAAAAAAAAAAAAAAuAgAAZHJzL2Uyb0RvYy54bWxQSwECLQAUAAYACAAAACEA&#13;&#10;VEmE0OUAAAAQAQAADwAAAAAAAAAAAAAAAACdBAAAZHJzL2Rvd25yZXYueG1sUEsFBgAAAAAEAAQA&#13;&#10;8wAAAK8FAAAAAA==&#13;&#10;" fillcolor="white [3201]" stroked="f" strokeweight=".5pt">
                      <v:textbox>
                        <w:txbxContent>
                          <w:p w14:paraId="7D91B63D" w14:textId="38CA933B" w:rsidR="00F32375" w:rsidRPr="00F32375" w:rsidRDefault="00F32375">
                            <w:pPr>
                              <w:rPr>
                                <w:color w:val="6997AF" w:themeColor="accent4"/>
                                <w:sz w:val="15"/>
                                <w:szCs w:val="15"/>
                                <w:lang w:val="en-GB"/>
                              </w:rPr>
                            </w:pPr>
                            <w:r w:rsidRPr="00F32375">
                              <w:rPr>
                                <w:color w:val="6997AF" w:themeColor="accent4"/>
                                <w:sz w:val="15"/>
                                <w:szCs w:val="15"/>
                                <w:lang w:val="en-GB"/>
                              </w:rPr>
                              <w:t>(</w:t>
                            </w:r>
                            <w:r>
                              <w:rPr>
                                <w:color w:val="6997AF" w:themeColor="accent4"/>
                                <w:sz w:val="15"/>
                                <w:szCs w:val="15"/>
                                <w:lang w:val="en-GB"/>
                              </w:rPr>
                              <w:t>Image</w:t>
                            </w:r>
                            <w:r w:rsidRPr="00F32375">
                              <w:rPr>
                                <w:color w:val="6997AF" w:themeColor="accent4"/>
                                <w:sz w:val="15"/>
                                <w:szCs w:val="15"/>
                                <w:lang w:val="en-GB"/>
                              </w:rPr>
                              <w:t xml:space="preserve"> 1) 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8E5B40" w:rsidRPr="008E5B40">
              <w:rPr>
                <w:rFonts w:ascii="Times New Roman" w:eastAsia="Times New Roman" w:hAnsi="Times New Roman" w:cs="Times New Roman"/>
                <w:noProof/>
                <w:color w:val="auto"/>
                <w:kern w:val="0"/>
                <w:sz w:val="24"/>
                <w:szCs w:val="24"/>
                <w:lang w:val="en-GB" w:eastAsia="en-US"/>
                <w14:ligatures w14:val="none"/>
              </w:rPr>
              <w:drawing>
                <wp:anchor distT="0" distB="0" distL="114300" distR="114300" simplePos="0" relativeHeight="251663360" behindDoc="0" locked="0" layoutInCell="1" allowOverlap="1" wp14:anchorId="4BE7ADE9" wp14:editId="69DA91AB">
                  <wp:simplePos x="0" y="0"/>
                  <wp:positionH relativeFrom="column">
                    <wp:posOffset>986838</wp:posOffset>
                  </wp:positionH>
                  <wp:positionV relativeFrom="paragraph">
                    <wp:posOffset>4573270</wp:posOffset>
                  </wp:positionV>
                  <wp:extent cx="1578610" cy="396240"/>
                  <wp:effectExtent l="0" t="0" r="0" b="0"/>
                  <wp:wrapSquare wrapText="bothSides"/>
                  <wp:docPr id="7" name="Picture 7" descr="Hywel Dda University Health Board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" descr="Hywel Dda University Health Board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1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1578610" cy="39624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 w:rsidR="008E5B40">
              <w:rPr>
                <w:i/>
                <w:noProof/>
                <w:sz w:val="24"/>
                <w:szCs w:val="24"/>
              </w:rPr>
              <w:drawing>
                <wp:anchor distT="0" distB="0" distL="114300" distR="114300" simplePos="0" relativeHeight="251662336" behindDoc="0" locked="0" layoutInCell="1" allowOverlap="1" wp14:anchorId="0990CA9B" wp14:editId="254BD58D">
                  <wp:simplePos x="0" y="0"/>
                  <wp:positionH relativeFrom="column">
                    <wp:posOffset>-127635</wp:posOffset>
                  </wp:positionH>
                  <wp:positionV relativeFrom="paragraph">
                    <wp:posOffset>1475740</wp:posOffset>
                  </wp:positionV>
                  <wp:extent cx="2736215" cy="3582670"/>
                  <wp:effectExtent l="0" t="0" r="0" b="0"/>
                  <wp:wrapSquare wrapText="bothSides"/>
                  <wp:docPr id="1" name="Picture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baby-buggies.jpg"/>
                          <pic:cNvPicPr/>
                        </pic:nvPicPr>
                        <pic:blipFill>
                          <a:blip r:embed="rId1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736215" cy="358267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  <w:r w:rsidR="004C33EC">
              <w:rPr>
                <w:color w:val="578793" w:themeColor="accent5" w:themeShade="BF"/>
                <w:sz w:val="24"/>
                <w:szCs w:val="24"/>
              </w:rPr>
              <w:t xml:space="preserve">Congratulations on the birth of your baby. We hope that you are recovering well, but should you be feeling like you are </w:t>
            </w:r>
            <w:r w:rsidR="001253FC">
              <w:rPr>
                <w:color w:val="578793" w:themeColor="accent5" w:themeShade="BF"/>
                <w:sz w:val="24"/>
                <w:szCs w:val="24"/>
              </w:rPr>
              <w:t>‘</w:t>
            </w:r>
            <w:r w:rsidR="004C33EC">
              <w:rPr>
                <w:color w:val="578793" w:themeColor="accent5" w:themeShade="BF"/>
                <w:sz w:val="24"/>
                <w:szCs w:val="24"/>
              </w:rPr>
              <w:t>not quite</w:t>
            </w:r>
            <w:r w:rsidR="00C132A5">
              <w:rPr>
                <w:color w:val="578793" w:themeColor="accent5" w:themeShade="BF"/>
                <w:sz w:val="24"/>
                <w:szCs w:val="24"/>
              </w:rPr>
              <w:t xml:space="preserve"> right</w:t>
            </w:r>
            <w:r w:rsidR="001253FC">
              <w:rPr>
                <w:color w:val="578793" w:themeColor="accent5" w:themeShade="BF"/>
                <w:sz w:val="24"/>
                <w:szCs w:val="24"/>
              </w:rPr>
              <w:t>’</w:t>
            </w:r>
            <w:r w:rsidR="004C33EC">
              <w:rPr>
                <w:color w:val="578793" w:themeColor="accent5" w:themeShade="BF"/>
                <w:sz w:val="24"/>
                <w:szCs w:val="24"/>
              </w:rPr>
              <w:t>, we have put some information together for you, because you are not alone</w:t>
            </w:r>
          </w:p>
          <w:p w14:paraId="0A0D7B06" w14:textId="3A4CCD19" w:rsidR="004C33EC" w:rsidRDefault="004C33EC" w:rsidP="00CE3460">
            <w:pPr>
              <w:pStyle w:val="Subtitle"/>
              <w:jc w:val="center"/>
              <w:rPr>
                <w:color w:val="578793" w:themeColor="accent5" w:themeShade="BF"/>
                <w:sz w:val="24"/>
                <w:szCs w:val="24"/>
              </w:rPr>
            </w:pPr>
          </w:p>
          <w:p w14:paraId="6D95D91D" w14:textId="534EB17A" w:rsidR="004C33EC" w:rsidRPr="00CE3460" w:rsidRDefault="008E5B40" w:rsidP="00CE3460">
            <w:pPr>
              <w:pStyle w:val="Subtitle"/>
              <w:jc w:val="center"/>
              <w:rPr>
                <w:i/>
                <w:sz w:val="24"/>
                <w:szCs w:val="24"/>
              </w:rPr>
            </w:pPr>
            <w:r w:rsidRPr="008E5B40">
              <w:rPr>
                <w:rFonts w:ascii="Times New Roman" w:eastAsia="Times New Roman" w:hAnsi="Times New Roman" w:cs="Times New Roman"/>
                <w:color w:val="auto"/>
                <w:kern w:val="0"/>
                <w:sz w:val="24"/>
                <w:szCs w:val="24"/>
                <w:lang w:val="en-GB" w:eastAsia="en-US"/>
                <w14:ligatures w14:val="none"/>
              </w:rPr>
              <w:fldChar w:fldCharType="begin"/>
            </w:r>
            <w:r w:rsidRPr="008E5B40">
              <w:rPr>
                <w:rFonts w:ascii="Times New Roman" w:eastAsia="Times New Roman" w:hAnsi="Times New Roman" w:cs="Times New Roman"/>
                <w:color w:val="auto"/>
                <w:kern w:val="0"/>
                <w:sz w:val="24"/>
                <w:szCs w:val="24"/>
                <w:lang w:val="en-GB" w:eastAsia="en-US"/>
                <w14:ligatures w14:val="none"/>
              </w:rPr>
              <w:instrText xml:space="preserve"> INCLUDEPICTURE "http://www.wales.nhs.uk/sitesplus/gallery/904/Hywel%20Dda%20HB%20logo.png" \* MERGEFORMATINET </w:instrText>
            </w:r>
            <w:r w:rsidRPr="008E5B40">
              <w:rPr>
                <w:rFonts w:ascii="Times New Roman" w:eastAsia="Times New Roman" w:hAnsi="Times New Roman" w:cs="Times New Roman"/>
                <w:color w:val="auto"/>
                <w:kern w:val="0"/>
                <w:sz w:val="24"/>
                <w:szCs w:val="24"/>
                <w:lang w:val="en-GB" w:eastAsia="en-US"/>
                <w14:ligatures w14:val="none"/>
              </w:rPr>
              <w:fldChar w:fldCharType="separate"/>
            </w:r>
            <w:r w:rsidRPr="008E5B40">
              <w:rPr>
                <w:rFonts w:ascii="Times New Roman" w:eastAsia="Times New Roman" w:hAnsi="Times New Roman" w:cs="Times New Roman"/>
                <w:color w:val="auto"/>
                <w:kern w:val="0"/>
                <w:sz w:val="24"/>
                <w:szCs w:val="24"/>
                <w:lang w:val="en-GB" w:eastAsia="en-US"/>
                <w14:ligatures w14:val="none"/>
              </w:rPr>
              <w:fldChar w:fldCharType="end"/>
            </w:r>
          </w:p>
        </w:tc>
      </w:tr>
    </w:tbl>
    <w:p w14:paraId="3C9AB71E" w14:textId="0C5578ED" w:rsidR="008E5B40" w:rsidRPr="008E5B40" w:rsidRDefault="00D85303" w:rsidP="008E5B40">
      <w:pPr>
        <w:spacing w:after="0" w:line="240" w:lineRule="auto"/>
        <w:rPr>
          <w:rFonts w:ascii="Times New Roman" w:eastAsia="Times New Roman" w:hAnsi="Times New Roman" w:cs="Times New Roman"/>
          <w:color w:val="auto"/>
          <w:kern w:val="0"/>
          <w:sz w:val="24"/>
          <w:szCs w:val="24"/>
          <w:lang w:val="en-GB" w:eastAsia="en-US"/>
          <w14:ligatures w14:val="none"/>
        </w:rPr>
      </w:pPr>
      <w:bookmarkStart w:id="0" w:name="_GoBack"/>
      <w:bookmarkEnd w:id="0"/>
      <w:r>
        <w:rPr>
          <w:noProof/>
        </w:rPr>
        <mc:AlternateContent>
          <mc:Choice Requires="wps">
            <w:drawing>
              <wp:anchor distT="0" distB="0" distL="114300" distR="114300" simplePos="0" relativeHeight="251660288" behindDoc="0" locked="0" layoutInCell="1" allowOverlap="1" wp14:anchorId="073421AA" wp14:editId="460CDDF6">
                <wp:simplePos x="0" y="0"/>
                <wp:positionH relativeFrom="column">
                  <wp:posOffset>-171450</wp:posOffset>
                </wp:positionH>
                <wp:positionV relativeFrom="paragraph">
                  <wp:posOffset>-6851428</wp:posOffset>
                </wp:positionV>
                <wp:extent cx="2880360" cy="8035290"/>
                <wp:effectExtent l="0" t="0" r="2540" b="3810"/>
                <wp:wrapNone/>
                <wp:docPr id="3" name="Text Box 3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SpPr txBox="1"/>
                      <wps:spPr>
                        <a:xfrm>
                          <a:off x="0" y="0"/>
                          <a:ext cx="2880360" cy="8035290"/>
                        </a:xfrm>
                        <a:prstGeom prst="rect">
                          <a:avLst/>
                        </a:prstGeom>
                        <a:solidFill>
                          <a:schemeClr val="lt1"/>
                        </a:solidFill>
                        <a:ln w="6350">
                          <a:noFill/>
                        </a:ln>
                      </wps:spPr>
                      <wps:txbx>
                        <w:txbxContent>
                          <w:p w14:paraId="6B2E9F23" w14:textId="0D60A1C0" w:rsidR="00966C39" w:rsidRPr="00D85303" w:rsidRDefault="00966C39" w:rsidP="00D85303">
                            <w:pPr>
                              <w:pStyle w:val="Heading1"/>
                              <w:jc w:val="center"/>
                              <w:rPr>
                                <w:sz w:val="36"/>
                                <w:szCs w:val="36"/>
                              </w:rPr>
                            </w:pPr>
                            <w:r w:rsidRPr="00D85303">
                              <w:rPr>
                                <w:sz w:val="36"/>
                                <w:szCs w:val="36"/>
                              </w:rPr>
                              <w:t xml:space="preserve">When reading this </w:t>
                            </w:r>
                            <w:r w:rsidR="00C132A5" w:rsidRPr="00D85303">
                              <w:rPr>
                                <w:sz w:val="36"/>
                                <w:szCs w:val="36"/>
                              </w:rPr>
                              <w:t>leaflet,</w:t>
                            </w:r>
                            <w:r w:rsidRPr="00D85303">
                              <w:rPr>
                                <w:sz w:val="36"/>
                                <w:szCs w:val="36"/>
                              </w:rPr>
                              <w:t xml:space="preserve"> we want you to know that if you recognize any of these symptoms and feel like you need to talk</w:t>
                            </w:r>
                            <w:r w:rsidR="00C132A5" w:rsidRPr="00D85303">
                              <w:rPr>
                                <w:sz w:val="36"/>
                                <w:szCs w:val="36"/>
                              </w:rPr>
                              <w:t>, please contact your:</w:t>
                            </w:r>
                          </w:p>
                          <w:p w14:paraId="281AB068" w14:textId="32DAF56A" w:rsidR="00C132A5" w:rsidRPr="00C132A5" w:rsidRDefault="00C132A5" w:rsidP="00D85303">
                            <w:pPr>
                              <w:pStyle w:val="ListParagraph"/>
                              <w:numPr>
                                <w:ilvl w:val="0"/>
                                <w:numId w:val="16"/>
                              </w:numPr>
                            </w:pPr>
                            <w:r>
                              <w:rPr>
                                <w:color w:val="578793" w:themeColor="accent5" w:themeShade="BF"/>
                              </w:rPr>
                              <w:t>Midwife</w:t>
                            </w:r>
                          </w:p>
                          <w:p w14:paraId="1505A4B3" w14:textId="2FE607E6" w:rsidR="00C132A5" w:rsidRPr="00C132A5" w:rsidRDefault="00C132A5" w:rsidP="00D85303">
                            <w:pPr>
                              <w:pStyle w:val="ListParagraph"/>
                              <w:numPr>
                                <w:ilvl w:val="0"/>
                                <w:numId w:val="16"/>
                              </w:numPr>
                            </w:pPr>
                            <w:r>
                              <w:rPr>
                                <w:color w:val="578793" w:themeColor="accent5" w:themeShade="BF"/>
                              </w:rPr>
                              <w:t>Health Visitor</w:t>
                            </w:r>
                          </w:p>
                          <w:p w14:paraId="26C9CC10" w14:textId="6090255E" w:rsidR="00C132A5" w:rsidRPr="00C132A5" w:rsidRDefault="00C132A5" w:rsidP="00D85303">
                            <w:pPr>
                              <w:pStyle w:val="ListParagraph"/>
                              <w:numPr>
                                <w:ilvl w:val="0"/>
                                <w:numId w:val="16"/>
                              </w:numPr>
                            </w:pPr>
                            <w:r>
                              <w:rPr>
                                <w:color w:val="578793" w:themeColor="accent5" w:themeShade="BF"/>
                              </w:rPr>
                              <w:t>GP</w:t>
                            </w:r>
                          </w:p>
                          <w:p w14:paraId="14F679B7" w14:textId="470CF09B" w:rsidR="00C132A5" w:rsidRPr="00C132A5" w:rsidRDefault="00C132A5" w:rsidP="00D85303">
                            <w:pPr>
                              <w:pStyle w:val="ListParagraph"/>
                              <w:numPr>
                                <w:ilvl w:val="0"/>
                                <w:numId w:val="16"/>
                              </w:numPr>
                            </w:pPr>
                            <w:r>
                              <w:rPr>
                                <w:color w:val="578793" w:themeColor="accent5" w:themeShade="BF"/>
                              </w:rPr>
                              <w:t>Other Health Practitioner</w:t>
                            </w:r>
                          </w:p>
                          <w:p w14:paraId="2126CDA5" w14:textId="716DE97C" w:rsidR="00966C39" w:rsidRDefault="00C132A5" w:rsidP="00D85303">
                            <w:pPr>
                              <w:jc w:val="center"/>
                              <w:rPr>
                                <w:color w:val="593470" w:themeColor="accent1" w:themeShade="80"/>
                              </w:rPr>
                            </w:pPr>
                            <w:r w:rsidRPr="00C132A5">
                              <w:rPr>
                                <w:color w:val="593470" w:themeColor="accent1" w:themeShade="80"/>
                              </w:rPr>
                              <w:t xml:space="preserve">These services can refer you to </w:t>
                            </w:r>
                            <w:r w:rsidR="001253FC">
                              <w:rPr>
                                <w:color w:val="593470" w:themeColor="accent1" w:themeShade="80"/>
                              </w:rPr>
                              <w:t>t</w:t>
                            </w:r>
                            <w:r w:rsidRPr="00C132A5">
                              <w:rPr>
                                <w:color w:val="593470" w:themeColor="accent1" w:themeShade="80"/>
                              </w:rPr>
                              <w:t xml:space="preserve">he Perinatal </w:t>
                            </w:r>
                            <w:r w:rsidR="00D97F5A">
                              <w:rPr>
                                <w:color w:val="593470" w:themeColor="accent1" w:themeShade="80"/>
                              </w:rPr>
                              <w:t xml:space="preserve">Mental Health </w:t>
                            </w:r>
                            <w:r w:rsidRPr="00C132A5">
                              <w:rPr>
                                <w:color w:val="593470" w:themeColor="accent1" w:themeShade="80"/>
                              </w:rPr>
                              <w:t>Service</w:t>
                            </w:r>
                          </w:p>
                          <w:p w14:paraId="2CF541CB" w14:textId="77777777" w:rsidR="00D97F5A" w:rsidRDefault="00D97F5A" w:rsidP="00D85303">
                            <w:pPr>
                              <w:jc w:val="center"/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</w:pPr>
                          </w:p>
                          <w:p w14:paraId="1920833D" w14:textId="67E111D5" w:rsidR="00D97F5A" w:rsidRDefault="00C132A5" w:rsidP="00D85303">
                            <w:pPr>
                              <w:jc w:val="center"/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</w:pPr>
                            <w:r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  <w:t>The P</w:t>
                            </w:r>
                            <w:r w:rsidR="0015611D"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  <w:t xml:space="preserve">erinatal </w:t>
                            </w:r>
                            <w:r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  <w:t>M</w:t>
                            </w:r>
                            <w:r w:rsidR="0015611D"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  <w:t xml:space="preserve">ental </w:t>
                            </w:r>
                            <w:r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  <w:t>H</w:t>
                            </w:r>
                            <w:r w:rsidR="0015611D"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  <w:t xml:space="preserve">ealth </w:t>
                            </w:r>
                            <w:r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  <w:t>S</w:t>
                            </w:r>
                            <w:r w:rsidR="0015611D"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  <w:t>ervice</w:t>
                            </w:r>
                            <w:r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  <w:t xml:space="preserve"> is a team that specialises in the assessment, diagnosis and </w:t>
                            </w:r>
                            <w:r w:rsidR="00D97F5A"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  <w:t>short-term</w:t>
                            </w:r>
                            <w:r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  <w:t xml:space="preserve"> treatment of women affected by psychological and emotional problems. Antenatal and postnata</w:t>
                            </w:r>
                            <w:r w:rsidR="00D97F5A"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  <w:t>l</w:t>
                            </w:r>
                            <w:r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  <w:t xml:space="preserve"> period up to</w:t>
                            </w:r>
                            <w:r w:rsidR="00D97F5A"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  <w:t xml:space="preserve"> 1 year after delivery</w:t>
                            </w:r>
                          </w:p>
                          <w:p w14:paraId="20EDB79E" w14:textId="77777777" w:rsidR="00D97F5A" w:rsidRDefault="00D97F5A" w:rsidP="00D85303">
                            <w:pPr>
                              <w:jc w:val="center"/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</w:pPr>
                          </w:p>
                          <w:p w14:paraId="00B22751" w14:textId="02F7FC95" w:rsidR="00D97F5A" w:rsidRDefault="00D97F5A" w:rsidP="00D85303">
                            <w:pPr>
                              <w:jc w:val="center"/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</w:pPr>
                            <w:r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  <w:t>Alternatively, a 24-hour Mental Health Helpline is available on:</w:t>
                            </w:r>
                          </w:p>
                          <w:p w14:paraId="3DD1AC90" w14:textId="0B8F10B9" w:rsidR="00D97F5A" w:rsidRDefault="00D97F5A" w:rsidP="00D85303">
                            <w:pPr>
                              <w:jc w:val="center"/>
                              <w:rPr>
                                <w:color w:val="578793" w:themeColor="accent5" w:themeShade="BF"/>
                                <w:sz w:val="36"/>
                                <w:szCs w:val="36"/>
                              </w:rPr>
                            </w:pPr>
                            <w:r w:rsidRPr="00D97F5A">
                              <w:rPr>
                                <w:color w:val="578793" w:themeColor="accent5" w:themeShade="BF"/>
                                <w:sz w:val="36"/>
                                <w:szCs w:val="36"/>
                              </w:rPr>
                              <w:t>0800132737</w:t>
                            </w:r>
                          </w:p>
                          <w:p w14:paraId="0A812ED3" w14:textId="7C1ACFF2" w:rsidR="00D85303" w:rsidRPr="00D85303" w:rsidRDefault="00D85303" w:rsidP="00D85303">
                            <w:pPr>
                              <w:jc w:val="center"/>
                              <w:rPr>
                                <w:color w:val="578793" w:themeColor="accent5" w:themeShade="BF"/>
                                <w:sz w:val="16"/>
                                <w:szCs w:val="16"/>
                              </w:rPr>
                            </w:pPr>
                            <w:r>
                              <w:rPr>
                                <w:color w:val="578793" w:themeColor="accent5" w:themeShade="BF"/>
                                <w:sz w:val="16"/>
                                <w:szCs w:val="16"/>
                              </w:rPr>
                              <w:t xml:space="preserve">(Hywel </w:t>
                            </w:r>
                            <w:proofErr w:type="spellStart"/>
                            <w:r>
                              <w:rPr>
                                <w:color w:val="578793" w:themeColor="accent5" w:themeShade="BF"/>
                                <w:sz w:val="16"/>
                                <w:szCs w:val="16"/>
                              </w:rPr>
                              <w:t>Dda</w:t>
                            </w:r>
                            <w:proofErr w:type="spellEnd"/>
                            <w:r>
                              <w:rPr>
                                <w:color w:val="578793" w:themeColor="accent5" w:themeShade="BF"/>
                                <w:sz w:val="16"/>
                                <w:szCs w:val="16"/>
                              </w:rPr>
                              <w:t xml:space="preserve"> University Health Board, 2016)</w:t>
                            </w:r>
                          </w:p>
                          <w:p w14:paraId="6BF366B3" w14:textId="77777777" w:rsidR="00C132A5" w:rsidRPr="00C132A5" w:rsidRDefault="00C132A5" w:rsidP="00C132A5">
                            <w:pPr>
                              <w:jc w:val="center"/>
                              <w:rPr>
                                <w:color w:val="578793" w:themeColor="accent5" w:themeShade="BF"/>
                                <w:sz w:val="24"/>
                                <w:szCs w:val="24"/>
                              </w:rPr>
                            </w:pPr>
                          </w:p>
                        </w:txbxContent>
                      </wps:txbx>
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<a:prstTxWarp prst="textNoShape">
                          <a:avLst/>
                        </a:prstTxWarp>
                        <a:noAutofit/>
                      </wps:bodyPr>
                    </wps:wsp>
                  </a:graphicData>
                </a:graphic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073421AA" id="Text Box 3" o:spid="_x0000_s1029" type="#_x0000_t202" style="position:absolute;margin-left:-13.5pt;margin-top:-539.5pt;width:226.8pt;height:632.7pt;z-index:251660288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CVo1bRAIAAIEEAAAOAAAAZHJzL2Uyb0RvYy54bWysVE1v2zAMvQ/YfxB0X+18tEuDOkWWIsOA&#13;&#10;oi2QDj0rstwYkEVNUmJ3v35PspN23U7DLjJFUvx4j/TVdddodlDO12QKPjrLOVNGUlmb54J/f1x/&#13;&#10;mnHmgzCl0GRUwV+U59eLjx+uWjtXY9qRLpVjCGL8vLUF34Vg51nm5U41wp+RVQbGilwjAq7uOSud&#13;&#10;aBG90dk4zy+yllxpHUnlPbQ3vZEvUvyqUjLcV5VXgemCo7aQTpfObTyzxZWYPzthd7UcyhD/UEUj&#13;&#10;aoOkp1A3Igi2d/UfoZpaOvJUhTNJTUZVVUuVekA3o/xdN5udsCr1AnC8PcHk/19YeXd4cKwuCz7h&#13;&#10;zIgGFD2qLrAv1LFJRKe1fg6njYVb6KAGy0e9hzI23VWuiV+0w2AHzi8nbGMwCeV4NssnFzBJ2CCe&#13;&#10;jy8T+tnrc+t8+KqoYVEouAN5CVNxuPUBpcD16BKzedJ1ua61Tpc4MGqlHTsIUK1DKhIvfvPShrUF&#13;&#10;v5ic5ymwofi8j6wNEsRm+6aiFLptN0AzALGl8gU4OOrnyFu5rlHrrfDhQTgMDvrDMoR7HJUm5KJB&#13;&#10;4mxH7uff9NEffMLKWYtBLLj/sRdOcaa/GTB9OZpO4+Smy/T88xgX99ayfWsx+2ZFAGCEtbMyidE/&#13;&#10;6KNYOWqesDPLmBUmYSRyFzwcxVXo1wM7J9VymZwwq1aEW7OxMoaOgEcmHrsn4exAVwDTd3QcWTF/&#13;&#10;x1rvG18aWu4DVXWiNOLcozrAjzlPTA87GRfp7T15vf45Fr8AAAD//wMAUEsDBBQABgAIAAAAIQAR&#13;&#10;5BUJ5gAAABIBAAAPAAAAZHJzL2Rvd25yZXYueG1sTE/JTsMwEL0j8Q/WIHFBrdO0JCWNUyFWiRsN&#13;&#10;i7i58ZBExOModtPw9wwnuIzeaN68Jd9OthMjDr51pGAxj0AgVc60VCt4Ke9naxA+aDK6c4QKvtHD&#13;&#10;tjg9yXVm3JGecdyFWrAI+UwraELoMyl91aDVfu56JL59usHqwOtQSzPoI4vbTsZRlEirW2KHRvd4&#13;&#10;02D1tTtYBR8X9fuTnx5ej8vLZX/3OJbpmymVOj+bbjc8rjcgAk7h7wN+O3B+KDjY3h3IeNEpmMUp&#13;&#10;FwoMFlF6xZA5qzhJQOyZvE5WIItc/q9S/AAAAP//AwBQSwECLQAUAAYACAAAACEAtoM4kv4AAADh&#13;&#10;AQAAEwAAAAAAAAAAAAAAAAAAAAAAW0NvbnRlbnRfVHlwZXNdLnhtbFBLAQItABQABgAIAAAAIQA4&#13;&#10;/SH/1gAAAJQBAAALAAAAAAAAAAAAAAAAAC8BAABfcmVscy8ucmVsc1BLAQItABQABgAIAAAAIQCC&#13;&#10;Vo1bRAIAAIEEAAAOAAAAAAAAAAAAAAAAAC4CAABkcnMvZTJvRG9jLnhtbFBLAQItABQABgAIAAAA&#13;&#10;IQAR5BUJ5gAAABIBAAAPAAAAAAAAAAAAAAAAAJ4EAABkcnMvZG93bnJldi54bWxQSwUGAAAAAAQA&#13;&#10;BADzAAAAsQUAAAAA&#13;&#10;" fillcolor="white [3201]" stroked="f" strokeweight=".5pt">
                <v:textbox>
                  <w:txbxContent>
                    <w:p w14:paraId="6B2E9F23" w14:textId="0D60A1C0" w:rsidR="00966C39" w:rsidRPr="00D85303" w:rsidRDefault="00966C39" w:rsidP="00D85303">
                      <w:pPr>
                        <w:pStyle w:val="Heading1"/>
                        <w:jc w:val="center"/>
                        <w:rPr>
                          <w:sz w:val="36"/>
                          <w:szCs w:val="36"/>
                        </w:rPr>
                      </w:pPr>
                      <w:r w:rsidRPr="00D85303">
                        <w:rPr>
                          <w:sz w:val="36"/>
                          <w:szCs w:val="36"/>
                        </w:rPr>
                        <w:t xml:space="preserve">When reading this </w:t>
                      </w:r>
                      <w:r w:rsidR="00C132A5" w:rsidRPr="00D85303">
                        <w:rPr>
                          <w:sz w:val="36"/>
                          <w:szCs w:val="36"/>
                        </w:rPr>
                        <w:t>leaflet,</w:t>
                      </w:r>
                      <w:r w:rsidRPr="00D85303">
                        <w:rPr>
                          <w:sz w:val="36"/>
                          <w:szCs w:val="36"/>
                        </w:rPr>
                        <w:t xml:space="preserve"> we want you to know that if you recognize any of these symptoms and feel like you need to talk</w:t>
                      </w:r>
                      <w:r w:rsidR="00C132A5" w:rsidRPr="00D85303">
                        <w:rPr>
                          <w:sz w:val="36"/>
                          <w:szCs w:val="36"/>
                        </w:rPr>
                        <w:t>, please contact your:</w:t>
                      </w:r>
                    </w:p>
                    <w:p w14:paraId="281AB068" w14:textId="32DAF56A" w:rsidR="00C132A5" w:rsidRPr="00C132A5" w:rsidRDefault="00C132A5" w:rsidP="00D85303">
                      <w:pPr>
                        <w:pStyle w:val="ListParagraph"/>
                        <w:numPr>
                          <w:ilvl w:val="0"/>
                          <w:numId w:val="16"/>
                        </w:numPr>
                      </w:pPr>
                      <w:r>
                        <w:rPr>
                          <w:color w:val="578793" w:themeColor="accent5" w:themeShade="BF"/>
                        </w:rPr>
                        <w:t>Midwife</w:t>
                      </w:r>
                    </w:p>
                    <w:p w14:paraId="1505A4B3" w14:textId="2FE607E6" w:rsidR="00C132A5" w:rsidRPr="00C132A5" w:rsidRDefault="00C132A5" w:rsidP="00D85303">
                      <w:pPr>
                        <w:pStyle w:val="ListParagraph"/>
                        <w:numPr>
                          <w:ilvl w:val="0"/>
                          <w:numId w:val="16"/>
                        </w:numPr>
                      </w:pPr>
                      <w:r>
                        <w:rPr>
                          <w:color w:val="578793" w:themeColor="accent5" w:themeShade="BF"/>
                        </w:rPr>
                        <w:t>Health Visitor</w:t>
                      </w:r>
                    </w:p>
                    <w:p w14:paraId="26C9CC10" w14:textId="6090255E" w:rsidR="00C132A5" w:rsidRPr="00C132A5" w:rsidRDefault="00C132A5" w:rsidP="00D85303">
                      <w:pPr>
                        <w:pStyle w:val="ListParagraph"/>
                        <w:numPr>
                          <w:ilvl w:val="0"/>
                          <w:numId w:val="16"/>
                        </w:numPr>
                      </w:pPr>
                      <w:r>
                        <w:rPr>
                          <w:color w:val="578793" w:themeColor="accent5" w:themeShade="BF"/>
                        </w:rPr>
                        <w:t>GP</w:t>
                      </w:r>
                    </w:p>
                    <w:p w14:paraId="14F679B7" w14:textId="470CF09B" w:rsidR="00C132A5" w:rsidRPr="00C132A5" w:rsidRDefault="00C132A5" w:rsidP="00D85303">
                      <w:pPr>
                        <w:pStyle w:val="ListParagraph"/>
                        <w:numPr>
                          <w:ilvl w:val="0"/>
                          <w:numId w:val="16"/>
                        </w:numPr>
                      </w:pPr>
                      <w:r>
                        <w:rPr>
                          <w:color w:val="578793" w:themeColor="accent5" w:themeShade="BF"/>
                        </w:rPr>
                        <w:t>Other Health Practitioner</w:t>
                      </w:r>
                    </w:p>
                    <w:p w14:paraId="2126CDA5" w14:textId="716DE97C" w:rsidR="00966C39" w:rsidRDefault="00C132A5" w:rsidP="00D85303">
                      <w:pPr>
                        <w:jc w:val="center"/>
                        <w:rPr>
                          <w:color w:val="593470" w:themeColor="accent1" w:themeShade="80"/>
                        </w:rPr>
                      </w:pPr>
                      <w:r w:rsidRPr="00C132A5">
                        <w:rPr>
                          <w:color w:val="593470" w:themeColor="accent1" w:themeShade="80"/>
                        </w:rPr>
                        <w:t xml:space="preserve">These services can refer you to </w:t>
                      </w:r>
                      <w:r w:rsidR="001253FC">
                        <w:rPr>
                          <w:color w:val="593470" w:themeColor="accent1" w:themeShade="80"/>
                        </w:rPr>
                        <w:t>t</w:t>
                      </w:r>
                      <w:r w:rsidRPr="00C132A5">
                        <w:rPr>
                          <w:color w:val="593470" w:themeColor="accent1" w:themeShade="80"/>
                        </w:rPr>
                        <w:t xml:space="preserve">he Perinatal </w:t>
                      </w:r>
                      <w:r w:rsidR="00D97F5A">
                        <w:rPr>
                          <w:color w:val="593470" w:themeColor="accent1" w:themeShade="80"/>
                        </w:rPr>
                        <w:t xml:space="preserve">Mental Health </w:t>
                      </w:r>
                      <w:r w:rsidRPr="00C132A5">
                        <w:rPr>
                          <w:color w:val="593470" w:themeColor="accent1" w:themeShade="80"/>
                        </w:rPr>
                        <w:t>Service</w:t>
                      </w:r>
                    </w:p>
                    <w:p w14:paraId="2CF541CB" w14:textId="77777777" w:rsidR="00D97F5A" w:rsidRDefault="00D97F5A" w:rsidP="00D85303">
                      <w:pPr>
                        <w:jc w:val="center"/>
                        <w:rPr>
                          <w:color w:val="578793" w:themeColor="accent5" w:themeShade="BF"/>
                          <w:sz w:val="24"/>
                          <w:szCs w:val="24"/>
                        </w:rPr>
                      </w:pPr>
                    </w:p>
                    <w:p w14:paraId="1920833D" w14:textId="67E111D5" w:rsidR="00D97F5A" w:rsidRDefault="00C132A5" w:rsidP="00D85303">
                      <w:pPr>
                        <w:jc w:val="center"/>
                        <w:rPr>
                          <w:color w:val="578793" w:themeColor="accent5" w:themeShade="BF"/>
                          <w:sz w:val="24"/>
                          <w:szCs w:val="24"/>
                        </w:rPr>
                      </w:pPr>
                      <w:r>
                        <w:rPr>
                          <w:color w:val="578793" w:themeColor="accent5" w:themeShade="BF"/>
                          <w:sz w:val="24"/>
                          <w:szCs w:val="24"/>
                        </w:rPr>
                        <w:t>The P</w:t>
                      </w:r>
                      <w:r w:rsidR="0015611D">
                        <w:rPr>
                          <w:color w:val="578793" w:themeColor="accent5" w:themeShade="BF"/>
                          <w:sz w:val="24"/>
                          <w:szCs w:val="24"/>
                        </w:rPr>
                        <w:t xml:space="preserve">erinatal </w:t>
                      </w:r>
                      <w:r>
                        <w:rPr>
                          <w:color w:val="578793" w:themeColor="accent5" w:themeShade="BF"/>
                          <w:sz w:val="24"/>
                          <w:szCs w:val="24"/>
                        </w:rPr>
                        <w:t>M</w:t>
                      </w:r>
                      <w:r w:rsidR="0015611D">
                        <w:rPr>
                          <w:color w:val="578793" w:themeColor="accent5" w:themeShade="BF"/>
                          <w:sz w:val="24"/>
                          <w:szCs w:val="24"/>
                        </w:rPr>
                        <w:t xml:space="preserve">ental </w:t>
                      </w:r>
                      <w:r>
                        <w:rPr>
                          <w:color w:val="578793" w:themeColor="accent5" w:themeShade="BF"/>
                          <w:sz w:val="24"/>
                          <w:szCs w:val="24"/>
                        </w:rPr>
                        <w:t>H</w:t>
                      </w:r>
                      <w:r w:rsidR="0015611D">
                        <w:rPr>
                          <w:color w:val="578793" w:themeColor="accent5" w:themeShade="BF"/>
                          <w:sz w:val="24"/>
                          <w:szCs w:val="24"/>
                        </w:rPr>
                        <w:t xml:space="preserve">ealth </w:t>
                      </w:r>
                      <w:r>
                        <w:rPr>
                          <w:color w:val="578793" w:themeColor="accent5" w:themeShade="BF"/>
                          <w:sz w:val="24"/>
                          <w:szCs w:val="24"/>
                        </w:rPr>
                        <w:t>S</w:t>
                      </w:r>
                      <w:r w:rsidR="0015611D">
                        <w:rPr>
                          <w:color w:val="578793" w:themeColor="accent5" w:themeShade="BF"/>
                          <w:sz w:val="24"/>
                          <w:szCs w:val="24"/>
                        </w:rPr>
                        <w:t>ervice</w:t>
                      </w:r>
                      <w:r>
                        <w:rPr>
                          <w:color w:val="578793" w:themeColor="accent5" w:themeShade="BF"/>
                          <w:sz w:val="24"/>
                          <w:szCs w:val="24"/>
                        </w:rPr>
                        <w:t xml:space="preserve"> is a team that specialises in the assessment, diagnosis and </w:t>
                      </w:r>
                      <w:r w:rsidR="00D97F5A">
                        <w:rPr>
                          <w:color w:val="578793" w:themeColor="accent5" w:themeShade="BF"/>
                          <w:sz w:val="24"/>
                          <w:szCs w:val="24"/>
                        </w:rPr>
                        <w:t>short-term</w:t>
                      </w:r>
                      <w:r>
                        <w:rPr>
                          <w:color w:val="578793" w:themeColor="accent5" w:themeShade="BF"/>
                          <w:sz w:val="24"/>
                          <w:szCs w:val="24"/>
                        </w:rPr>
                        <w:t xml:space="preserve"> treatment of women affected by psychological and emotional problems. Antenatal and postnata</w:t>
                      </w:r>
                      <w:r w:rsidR="00D97F5A">
                        <w:rPr>
                          <w:color w:val="578793" w:themeColor="accent5" w:themeShade="BF"/>
                          <w:sz w:val="24"/>
                          <w:szCs w:val="24"/>
                        </w:rPr>
                        <w:t>l</w:t>
                      </w:r>
                      <w:r>
                        <w:rPr>
                          <w:color w:val="578793" w:themeColor="accent5" w:themeShade="BF"/>
                          <w:sz w:val="24"/>
                          <w:szCs w:val="24"/>
                        </w:rPr>
                        <w:t xml:space="preserve"> period up to</w:t>
                      </w:r>
                      <w:r w:rsidR="00D97F5A">
                        <w:rPr>
                          <w:color w:val="578793" w:themeColor="accent5" w:themeShade="BF"/>
                          <w:sz w:val="24"/>
                          <w:szCs w:val="24"/>
                        </w:rPr>
                        <w:t xml:space="preserve"> 1 year after delivery</w:t>
                      </w:r>
                    </w:p>
                    <w:p w14:paraId="20EDB79E" w14:textId="77777777" w:rsidR="00D97F5A" w:rsidRDefault="00D97F5A" w:rsidP="00D85303">
                      <w:pPr>
                        <w:jc w:val="center"/>
                        <w:rPr>
                          <w:color w:val="578793" w:themeColor="accent5" w:themeShade="BF"/>
                          <w:sz w:val="24"/>
                          <w:szCs w:val="24"/>
                        </w:rPr>
                      </w:pPr>
                    </w:p>
                    <w:p w14:paraId="00B22751" w14:textId="02F7FC95" w:rsidR="00D97F5A" w:rsidRDefault="00D97F5A" w:rsidP="00D85303">
                      <w:pPr>
                        <w:jc w:val="center"/>
                        <w:rPr>
                          <w:color w:val="578793" w:themeColor="accent5" w:themeShade="BF"/>
                          <w:sz w:val="24"/>
                          <w:szCs w:val="24"/>
                        </w:rPr>
                      </w:pPr>
                      <w:r>
                        <w:rPr>
                          <w:color w:val="578793" w:themeColor="accent5" w:themeShade="BF"/>
                          <w:sz w:val="24"/>
                          <w:szCs w:val="24"/>
                        </w:rPr>
                        <w:t>Alternatively, a 24-hour Mental Health Helpline is available on:</w:t>
                      </w:r>
                    </w:p>
                    <w:p w14:paraId="3DD1AC90" w14:textId="0B8F10B9" w:rsidR="00D97F5A" w:rsidRDefault="00D97F5A" w:rsidP="00D85303">
                      <w:pPr>
                        <w:jc w:val="center"/>
                        <w:rPr>
                          <w:color w:val="578793" w:themeColor="accent5" w:themeShade="BF"/>
                          <w:sz w:val="36"/>
                          <w:szCs w:val="36"/>
                        </w:rPr>
                      </w:pPr>
                      <w:r w:rsidRPr="00D97F5A">
                        <w:rPr>
                          <w:color w:val="578793" w:themeColor="accent5" w:themeShade="BF"/>
                          <w:sz w:val="36"/>
                          <w:szCs w:val="36"/>
                        </w:rPr>
                        <w:t>0800132737</w:t>
                      </w:r>
                    </w:p>
                    <w:p w14:paraId="0A812ED3" w14:textId="7C1ACFF2" w:rsidR="00D85303" w:rsidRPr="00D85303" w:rsidRDefault="00D85303" w:rsidP="00D85303">
                      <w:pPr>
                        <w:jc w:val="center"/>
                        <w:rPr>
                          <w:color w:val="578793" w:themeColor="accent5" w:themeShade="BF"/>
                          <w:sz w:val="16"/>
                          <w:szCs w:val="16"/>
                        </w:rPr>
                      </w:pPr>
                      <w:r>
                        <w:rPr>
                          <w:color w:val="578793" w:themeColor="accent5" w:themeShade="BF"/>
                          <w:sz w:val="16"/>
                          <w:szCs w:val="16"/>
                        </w:rPr>
                        <w:t xml:space="preserve">(Hywel </w:t>
                      </w:r>
                      <w:proofErr w:type="spellStart"/>
                      <w:r>
                        <w:rPr>
                          <w:color w:val="578793" w:themeColor="accent5" w:themeShade="BF"/>
                          <w:sz w:val="16"/>
                          <w:szCs w:val="16"/>
                        </w:rPr>
                        <w:t>Dda</w:t>
                      </w:r>
                      <w:proofErr w:type="spellEnd"/>
                      <w:r>
                        <w:rPr>
                          <w:color w:val="578793" w:themeColor="accent5" w:themeShade="BF"/>
                          <w:sz w:val="16"/>
                          <w:szCs w:val="16"/>
                        </w:rPr>
                        <w:t xml:space="preserve"> University Health Board, 2016)</w:t>
                      </w:r>
                    </w:p>
                    <w:p w14:paraId="6BF366B3" w14:textId="77777777" w:rsidR="00C132A5" w:rsidRPr="00C132A5" w:rsidRDefault="00C132A5" w:rsidP="00C132A5">
                      <w:pPr>
                        <w:jc w:val="center"/>
                        <w:rPr>
                          <w:color w:val="578793" w:themeColor="accent5" w:themeShade="BF"/>
                          <w:sz w:val="24"/>
                          <w:szCs w:val="24"/>
                        </w:rPr>
                      </w:pPr>
                    </w:p>
                  </w:txbxContent>
                </v:textbox>
              </v:shape>
            </w:pict>
          </mc:Fallback>
        </mc:AlternateContent>
      </w:r>
    </w:p>
    <w:p w14:paraId="16797C60" w14:textId="505CD2B6" w:rsidR="00CE1E3B" w:rsidRDefault="00CE1E3B" w:rsidP="00D91EF3">
      <w:pPr>
        <w:pStyle w:val="NoSpacing"/>
      </w:pPr>
    </w:p>
    <w:tbl>
      <w:tblPr>
        <w:tblStyle w:val="HostTable"/>
        <w:tblW w:w="14455" w:type="dxa"/>
        <w:jc w:val="left"/>
        <w:tblBorders>
          <w:insideH w:val="single" w:sz="2" w:space="0" w:color="BFBFBF" w:themeColor="background1" w:themeShade="BF"/>
          <w:insideV w:val="single" w:sz="2" w:space="0" w:color="BFBFBF" w:themeColor="background1" w:themeShade="BF"/>
        </w:tblBorders>
        <w:tblLayout w:type="fixed"/>
        <w:tblLook w:val="04A0" w:firstRow="1" w:lastRow="0" w:firstColumn="1" w:lastColumn="0" w:noHBand="0" w:noVBand="1"/>
        <w:tblDescription w:val="Layout table"/>
      </w:tblPr>
      <w:tblGrid>
        <w:gridCol w:w="4678"/>
        <w:gridCol w:w="5176"/>
        <w:gridCol w:w="4601"/>
      </w:tblGrid>
      <w:tr w:rsidR="0037743C" w14:paraId="1A64AD15" w14:textId="77777777" w:rsidTr="00565D59">
        <w:trPr>
          <w:trHeight w:hRule="exact" w:val="10313"/>
          <w:tblHeader/>
          <w:jc w:val="left"/>
        </w:trPr>
        <w:tc>
          <w:tcPr>
            <w:tcW w:w="4678" w:type="dxa"/>
            <w:tcMar>
              <w:right w:w="432" w:type="dxa"/>
            </w:tcMar>
          </w:tcPr>
          <w:p w14:paraId="469A555C" w14:textId="29C98AA2" w:rsidR="0037743C" w:rsidRDefault="00966C39" w:rsidP="0037743C">
            <w:pPr>
              <w:rPr>
                <w:color w:val="578793" w:themeColor="accent5" w:themeShade="BF"/>
                <w:sz w:val="36"/>
                <w:szCs w:val="36"/>
                <w:u w:val="single"/>
              </w:rPr>
            </w:pPr>
            <w:r w:rsidRPr="00966C39">
              <w:rPr>
                <w:color w:val="578793" w:themeColor="accent5" w:themeShade="BF"/>
                <w:sz w:val="36"/>
                <w:szCs w:val="36"/>
                <w:u w:val="single"/>
              </w:rPr>
              <w:t xml:space="preserve">Post-natal </w:t>
            </w:r>
            <w:r>
              <w:rPr>
                <w:color w:val="578793" w:themeColor="accent5" w:themeShade="BF"/>
                <w:sz w:val="36"/>
                <w:szCs w:val="36"/>
                <w:u w:val="single"/>
              </w:rPr>
              <w:t>D</w:t>
            </w:r>
            <w:r w:rsidRPr="00966C39">
              <w:rPr>
                <w:color w:val="578793" w:themeColor="accent5" w:themeShade="BF"/>
                <w:sz w:val="36"/>
                <w:szCs w:val="36"/>
                <w:u w:val="single"/>
              </w:rPr>
              <w:t>epression</w:t>
            </w:r>
          </w:p>
          <w:p w14:paraId="7C1B4054" w14:textId="153CC359" w:rsidR="00C97CAD" w:rsidRPr="00565D59" w:rsidRDefault="00C97CAD" w:rsidP="00565D59">
            <w:pPr>
              <w:pStyle w:val="ListParagraph"/>
              <w:numPr>
                <w:ilvl w:val="0"/>
                <w:numId w:val="18"/>
              </w:numPr>
              <w:rPr>
                <w:color w:val="578793" w:themeColor="accent5" w:themeShade="BF"/>
              </w:rPr>
            </w:pPr>
            <w:r w:rsidRPr="00565D59">
              <w:rPr>
                <w:color w:val="578793" w:themeColor="accent5" w:themeShade="BF"/>
              </w:rPr>
              <w:t>AKA: PND or Postpartum Depression</w:t>
            </w:r>
          </w:p>
          <w:p w14:paraId="75FFC7E1" w14:textId="4911B83F" w:rsidR="00C97CAD" w:rsidRPr="00565D59" w:rsidRDefault="00C97CAD" w:rsidP="00565D59">
            <w:pPr>
              <w:pStyle w:val="ListParagraph"/>
              <w:numPr>
                <w:ilvl w:val="0"/>
                <w:numId w:val="18"/>
              </w:numPr>
              <w:rPr>
                <w:color w:val="864EA8" w:themeColor="accent1" w:themeShade="BF"/>
              </w:rPr>
            </w:pPr>
            <w:r w:rsidRPr="00565D59">
              <w:rPr>
                <w:color w:val="864EA8" w:themeColor="accent1" w:themeShade="BF"/>
              </w:rPr>
              <w:t>An illness that normally occurs within the first year after giving birth</w:t>
            </w:r>
          </w:p>
          <w:p w14:paraId="5ABBD2A6" w14:textId="4AC07C05" w:rsidR="00565D59" w:rsidRPr="00565D59" w:rsidRDefault="00565D59" w:rsidP="00565D59">
            <w:pPr>
              <w:pStyle w:val="ListParagraph"/>
              <w:numPr>
                <w:ilvl w:val="0"/>
                <w:numId w:val="18"/>
              </w:numPr>
              <w:rPr>
                <w:color w:val="578793" w:themeColor="accent5" w:themeShade="BF"/>
              </w:rPr>
            </w:pPr>
            <w:r w:rsidRPr="00565D59">
              <w:rPr>
                <w:color w:val="578793" w:themeColor="accent5" w:themeShade="BF"/>
              </w:rPr>
              <w:t>PND can follow on from Pre-natal depression (depression during pregnancy) or can occur on its own.</w:t>
            </w:r>
          </w:p>
          <w:p w14:paraId="56167F9E" w14:textId="30468D40" w:rsidR="00565D59" w:rsidRPr="00565D59" w:rsidRDefault="00565D59" w:rsidP="00565D59">
            <w:pPr>
              <w:pStyle w:val="ListParagraph"/>
              <w:numPr>
                <w:ilvl w:val="0"/>
                <w:numId w:val="18"/>
              </w:numPr>
              <w:rPr>
                <w:color w:val="864EA8" w:themeColor="accent1" w:themeShade="BF"/>
              </w:rPr>
            </w:pPr>
            <w:r w:rsidRPr="00565D59">
              <w:rPr>
                <w:color w:val="864EA8" w:themeColor="accent1" w:themeShade="BF"/>
              </w:rPr>
              <w:t xml:space="preserve">It is different from the ‘baby </w:t>
            </w:r>
            <w:proofErr w:type="gramStart"/>
            <w:r w:rsidRPr="00565D59">
              <w:rPr>
                <w:color w:val="864EA8" w:themeColor="accent1" w:themeShade="BF"/>
              </w:rPr>
              <w:t>blues’</w:t>
            </w:r>
            <w:proofErr w:type="gramEnd"/>
            <w:r w:rsidRPr="00565D59">
              <w:rPr>
                <w:color w:val="864EA8" w:themeColor="accent1" w:themeShade="BF"/>
              </w:rPr>
              <w:t>. A feeling of low mood or tearfulness, that can affect women within the first few weeks of giving birth</w:t>
            </w:r>
          </w:p>
          <w:p w14:paraId="4BA0EA70" w14:textId="2E241172" w:rsidR="00565D59" w:rsidRPr="00565D59" w:rsidRDefault="00565D59" w:rsidP="00565D59">
            <w:pPr>
              <w:pStyle w:val="ListParagraph"/>
              <w:numPr>
                <w:ilvl w:val="0"/>
                <w:numId w:val="18"/>
              </w:numPr>
              <w:rPr>
                <w:color w:val="578793" w:themeColor="accent5" w:themeShade="BF"/>
              </w:rPr>
            </w:pPr>
            <w:r>
              <w:rPr>
                <w:color w:val="578793" w:themeColor="accent5" w:themeShade="BF"/>
              </w:rPr>
              <w:t>If left untreated PND can have long term effects on the parent or parents</w:t>
            </w:r>
          </w:p>
          <w:p w14:paraId="6D117260" w14:textId="571EF57D" w:rsidR="00C97CAD" w:rsidRPr="00565D59" w:rsidRDefault="00565D59" w:rsidP="00565D59">
            <w:pPr>
              <w:pStyle w:val="ListParagraph"/>
              <w:numPr>
                <w:ilvl w:val="0"/>
                <w:numId w:val="18"/>
              </w:numPr>
              <w:rPr>
                <w:color w:val="864EA8" w:themeColor="accent1" w:themeShade="BF"/>
              </w:rPr>
            </w:pPr>
            <w:r w:rsidRPr="00565D59">
              <w:rPr>
                <w:color w:val="864EA8" w:themeColor="accent1" w:themeShade="BF"/>
              </w:rPr>
              <w:t>PND most often occurs 4-6 months after giving birth, however symptoms can occur at any time</w:t>
            </w:r>
          </w:p>
          <w:p w14:paraId="59BC932D" w14:textId="03D41E88" w:rsidR="00565D59" w:rsidRPr="00565D59" w:rsidRDefault="00565D59" w:rsidP="00565D59">
            <w:pPr>
              <w:pStyle w:val="ListParagraph"/>
              <w:numPr>
                <w:ilvl w:val="0"/>
                <w:numId w:val="18"/>
              </w:numPr>
              <w:rPr>
                <w:color w:val="578793" w:themeColor="accent5" w:themeShade="BF"/>
              </w:rPr>
            </w:pPr>
            <w:r>
              <w:rPr>
                <w:color w:val="578793" w:themeColor="accent5" w:themeShade="BF"/>
              </w:rPr>
              <w:t xml:space="preserve">PND can also affect fathers, particularly after a stressful or traumatic birth and has many of the same symptoms </w:t>
            </w:r>
          </w:p>
          <w:p w14:paraId="21DEAEDC" w14:textId="31A2C3A7" w:rsidR="00C97CAD" w:rsidRPr="00565D59" w:rsidRDefault="00C97CAD" w:rsidP="00C97CAD">
            <w:pPr>
              <w:pStyle w:val="ListParagraph"/>
              <w:numPr>
                <w:ilvl w:val="0"/>
                <w:numId w:val="18"/>
              </w:numPr>
              <w:rPr>
                <w:color w:val="864EA8" w:themeColor="accent1" w:themeShade="BF"/>
              </w:rPr>
            </w:pPr>
            <w:r w:rsidRPr="00565D59">
              <w:rPr>
                <w:color w:val="864EA8" w:themeColor="accent1" w:themeShade="BF"/>
              </w:rPr>
              <w:t>It causes depressive symptoms including:</w:t>
            </w:r>
          </w:p>
          <w:p w14:paraId="4C38AFCA" w14:textId="3EF32099" w:rsidR="00C97CAD" w:rsidRPr="00565D59" w:rsidRDefault="00C97CAD" w:rsidP="00C97CAD">
            <w:pPr>
              <w:pStyle w:val="ListParagraph"/>
              <w:numPr>
                <w:ilvl w:val="1"/>
                <w:numId w:val="18"/>
              </w:numPr>
              <w:rPr>
                <w:color w:val="864EA8" w:themeColor="accent1" w:themeShade="BF"/>
              </w:rPr>
            </w:pPr>
            <w:r w:rsidRPr="00565D59">
              <w:rPr>
                <w:color w:val="864EA8" w:themeColor="accent1" w:themeShade="BF"/>
              </w:rPr>
              <w:t>Low mood</w:t>
            </w:r>
          </w:p>
          <w:p w14:paraId="10366EC4" w14:textId="21E9FB00" w:rsidR="00C97CAD" w:rsidRPr="00565D59" w:rsidRDefault="00C97CAD" w:rsidP="00C97CAD">
            <w:pPr>
              <w:pStyle w:val="ListParagraph"/>
              <w:numPr>
                <w:ilvl w:val="1"/>
                <w:numId w:val="18"/>
              </w:numPr>
              <w:rPr>
                <w:color w:val="864EA8" w:themeColor="accent1" w:themeShade="BF"/>
              </w:rPr>
            </w:pPr>
            <w:r w:rsidRPr="00565D59">
              <w:rPr>
                <w:color w:val="864EA8" w:themeColor="accent1" w:themeShade="BF"/>
              </w:rPr>
              <w:t>Confusion</w:t>
            </w:r>
          </w:p>
          <w:p w14:paraId="450838B8" w14:textId="06A4468A" w:rsidR="00C97CAD" w:rsidRDefault="00C97CAD" w:rsidP="00C97CAD">
            <w:pPr>
              <w:pStyle w:val="ListParagraph"/>
              <w:numPr>
                <w:ilvl w:val="1"/>
                <w:numId w:val="18"/>
              </w:numPr>
              <w:rPr>
                <w:color w:val="864EA8" w:themeColor="accent1" w:themeShade="BF"/>
              </w:rPr>
            </w:pPr>
            <w:r w:rsidRPr="00565D59">
              <w:rPr>
                <w:color w:val="864EA8" w:themeColor="accent1" w:themeShade="BF"/>
              </w:rPr>
              <w:t>Withdrawal from others</w:t>
            </w:r>
          </w:p>
          <w:p w14:paraId="6732D84C" w14:textId="667C3869" w:rsidR="0015611D" w:rsidRPr="0015611D" w:rsidRDefault="0015611D" w:rsidP="0015611D">
            <w:pPr>
              <w:pStyle w:val="ListParagraph"/>
              <w:ind w:left="0"/>
              <w:jc w:val="center"/>
              <w:rPr>
                <w:color w:val="864EA8" w:themeColor="accent1" w:themeShade="BF"/>
                <w:sz w:val="16"/>
                <w:szCs w:val="16"/>
              </w:rPr>
            </w:pPr>
            <w:r>
              <w:rPr>
                <w:color w:val="864EA8" w:themeColor="accent1" w:themeShade="BF"/>
                <w:sz w:val="16"/>
                <w:szCs w:val="16"/>
              </w:rPr>
              <w:t>(</w:t>
            </w:r>
            <w:proofErr w:type="spellStart"/>
            <w:r>
              <w:rPr>
                <w:color w:val="864EA8" w:themeColor="accent1" w:themeShade="BF"/>
                <w:sz w:val="16"/>
                <w:szCs w:val="16"/>
              </w:rPr>
              <w:t>Pandasfoundation</w:t>
            </w:r>
            <w:proofErr w:type="spellEnd"/>
            <w:r>
              <w:rPr>
                <w:color w:val="864EA8" w:themeColor="accent1" w:themeShade="BF"/>
                <w:sz w:val="16"/>
                <w:szCs w:val="16"/>
              </w:rPr>
              <w:t xml:space="preserve">, </w:t>
            </w:r>
            <w:proofErr w:type="spellStart"/>
            <w:proofErr w:type="gramStart"/>
            <w:r>
              <w:rPr>
                <w:color w:val="864EA8" w:themeColor="accent1" w:themeShade="BF"/>
                <w:sz w:val="16"/>
                <w:szCs w:val="16"/>
              </w:rPr>
              <w:t>n,d</w:t>
            </w:r>
            <w:proofErr w:type="spellEnd"/>
            <w:proofErr w:type="gramEnd"/>
            <w:r>
              <w:rPr>
                <w:color w:val="864EA8" w:themeColor="accent1" w:themeShade="BF"/>
                <w:sz w:val="16"/>
                <w:szCs w:val="16"/>
              </w:rPr>
              <w:t>)</w:t>
            </w:r>
          </w:p>
          <w:p w14:paraId="493E70C7" w14:textId="2E5974FA" w:rsidR="00C97CAD" w:rsidRPr="00565D59" w:rsidRDefault="00C97CAD" w:rsidP="00C97CAD">
            <w:pPr>
              <w:rPr>
                <w:color w:val="578793" w:themeColor="accent5" w:themeShade="BF"/>
              </w:rPr>
            </w:pPr>
          </w:p>
          <w:p w14:paraId="38E9739C" w14:textId="77777777" w:rsidR="00C97CAD" w:rsidRPr="00C97CAD" w:rsidRDefault="00C97CAD" w:rsidP="00C97CAD">
            <w:pPr>
              <w:pStyle w:val="ListParagraph"/>
              <w:numPr>
                <w:ilvl w:val="0"/>
                <w:numId w:val="18"/>
              </w:numPr>
              <w:rPr>
                <w:color w:val="578793" w:themeColor="accent5" w:themeShade="BF"/>
                <w:u w:val="single"/>
              </w:rPr>
            </w:pPr>
          </w:p>
          <w:p w14:paraId="66927093" w14:textId="77777777" w:rsidR="00C97CAD" w:rsidRPr="00C97CAD" w:rsidRDefault="00C97CAD" w:rsidP="00C97CAD">
            <w:pPr>
              <w:rPr>
                <w:color w:val="578793" w:themeColor="accent5" w:themeShade="BF"/>
                <w:u w:val="single"/>
              </w:rPr>
            </w:pPr>
          </w:p>
          <w:p w14:paraId="7B1D53D7" w14:textId="26B69C63" w:rsidR="00C97CAD" w:rsidRPr="00966C39" w:rsidRDefault="00C97CAD" w:rsidP="0037743C">
            <w:pPr>
              <w:rPr>
                <w:color w:val="578793" w:themeColor="accent5" w:themeShade="BF"/>
                <w:sz w:val="36"/>
                <w:szCs w:val="36"/>
                <w:u w:val="single"/>
              </w:rPr>
            </w:pPr>
          </w:p>
        </w:tc>
        <w:tc>
          <w:tcPr>
            <w:tcW w:w="5176" w:type="dxa"/>
            <w:tcMar>
              <w:left w:w="432" w:type="dxa"/>
              <w:right w:w="432" w:type="dxa"/>
            </w:tcMar>
          </w:tcPr>
          <w:p w14:paraId="419B48E5" w14:textId="3A8D1E2D" w:rsidR="0037743C" w:rsidRDefault="008E5B40" w:rsidP="00966C39">
            <w:pPr>
              <w:pStyle w:val="Heading1"/>
            </w:pPr>
            <w:r>
              <w:rPr>
                <w:noProof/>
              </w:rPr>
              <mc:AlternateContent>
                <mc:Choice Requires="wps">
                  <w:drawing>
                    <wp:anchor distT="0" distB="0" distL="114300" distR="114300" simplePos="0" relativeHeight="251659264" behindDoc="0" locked="0" layoutInCell="1" allowOverlap="1" wp14:anchorId="0F30797D" wp14:editId="4D45A56D">
                      <wp:simplePos x="0" y="0"/>
                      <wp:positionH relativeFrom="column">
                        <wp:posOffset>-124460</wp:posOffset>
                      </wp:positionH>
                      <wp:positionV relativeFrom="paragraph">
                        <wp:posOffset>-307963</wp:posOffset>
                      </wp:positionV>
                      <wp:extent cx="3040380" cy="7349490"/>
                      <wp:effectExtent l="0" t="0" r="0" b="3810"/>
                      <wp:wrapNone/>
                      <wp:docPr id="2" name="Text Box 2"/>
                      <wp:cNvGraphicFramePr/>
                      <a:graphic xmlns:a="http://schemas.openxmlformats.org/drawingml/2006/main">
                        <a:graphicData uri="http://schemas.microsoft.com/office/word/2010/wordprocessingShape">
                          <wps:wsp>
                            <wps:cNvSpPr txBox="1"/>
                            <wps:spPr>
                              <a:xfrm>
                                <a:off x="0" y="0"/>
                                <a:ext cx="3040380" cy="7349490"/>
                              </a:xfrm>
                              <a:prstGeom prst="rect">
                                <a:avLst/>
                              </a:prstGeom>
                              <a:solidFill>
                                <a:schemeClr val="accent5">
                                  <a:lumMod val="20000"/>
                                  <a:lumOff val="80000"/>
                                </a:schemeClr>
                              </a:solidFill>
                              <a:ln w="6350">
                                <a:noFill/>
                              </a:ln>
                            </wps:spPr>
                            <wps:txbx>
                              <w:txbxContent>
                                <w:p w14:paraId="179E07E7" w14:textId="61E9E6A5" w:rsidR="00A75C89" w:rsidRDefault="00A75C89" w:rsidP="00A75C89">
                                  <w:pPr>
                                    <w:jc w:val="center"/>
                                    <w:rPr>
                                      <w:color w:val="578793" w:themeColor="accent5" w:themeShade="BF"/>
                                      <w:sz w:val="36"/>
                                      <w:szCs w:val="36"/>
                                      <w:u w:val="single"/>
                                      <w:lang w:val="en-GB"/>
                                    </w:rPr>
                                  </w:pPr>
                                  <w:r w:rsidRPr="00A75C89">
                                    <w:rPr>
                                      <w:color w:val="578793" w:themeColor="accent5" w:themeShade="BF"/>
                                      <w:sz w:val="36"/>
                                      <w:szCs w:val="36"/>
                                      <w:u w:val="single"/>
                                      <w:lang w:val="en-GB"/>
                                    </w:rPr>
                                    <w:t>Post-natal PTSD and Birth Trauma</w:t>
                                  </w:r>
                                </w:p>
                                <w:p w14:paraId="41AFCCC8" w14:textId="51762B56" w:rsidR="00B51278" w:rsidRPr="0020491A" w:rsidRDefault="00B51278" w:rsidP="0020491A">
                                  <w:pPr>
                                    <w:pStyle w:val="ListParagraph"/>
                                    <w:numPr>
                                      <w:ilvl w:val="0"/>
                                      <w:numId w:val="19"/>
                                    </w:numPr>
                                    <w:rPr>
                                      <w:color w:val="578793" w:themeColor="accent5" w:themeShade="BF"/>
                                      <w:lang w:val="en-GB"/>
                                    </w:rPr>
                                  </w:pPr>
                                  <w:r>
                                    <w:rPr>
                                      <w:color w:val="578793" w:themeColor="accent5" w:themeShade="BF"/>
                                      <w:lang w:val="en-GB"/>
                                    </w:rPr>
                                    <w:t>PTSD: Post Traumatic Stress Disorder</w:t>
                                  </w:r>
                                </w:p>
                                <w:p w14:paraId="4735D576" w14:textId="0F6ADD5D" w:rsidR="0020491A" w:rsidRPr="0020491A" w:rsidRDefault="00633876" w:rsidP="0020491A">
                                  <w:pPr>
                                    <w:pStyle w:val="ListParagraph"/>
                                    <w:numPr>
                                      <w:ilvl w:val="0"/>
                                      <w:numId w:val="19"/>
                                    </w:numPr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</w:pPr>
                                  <w:r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 xml:space="preserve">The main concern </w:t>
                                  </w:r>
                                  <w:r w:rsidR="000F7B24"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 xml:space="preserve">and focus </w:t>
                                  </w:r>
                                  <w:r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>w</w:t>
                                  </w:r>
                                  <w:r w:rsidR="00B51278" w:rsidRPr="0020491A"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>ith</w:t>
                                  </w:r>
                                  <w:r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 xml:space="preserve"> </w:t>
                                  </w:r>
                                  <w:r w:rsidR="00B51278" w:rsidRPr="0020491A"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 xml:space="preserve">PTSD </w:t>
                                  </w:r>
                                  <w:r w:rsidR="000F7B24"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>is mainly</w:t>
                                  </w:r>
                                  <w:r w:rsidR="00B51278" w:rsidRPr="0020491A"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 xml:space="preserve"> on </w:t>
                                  </w:r>
                                  <w:r w:rsidR="000F7B24" w:rsidRPr="0020491A"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>a</w:t>
                                  </w:r>
                                  <w:r w:rsidR="000F7B24"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 xml:space="preserve"> person’s persistent</w:t>
                                  </w:r>
                                  <w:r w:rsidR="00B51278" w:rsidRPr="0020491A"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 xml:space="preserve"> fear of danger</w:t>
                                  </w:r>
                                </w:p>
                                <w:p w14:paraId="4501CDBB" w14:textId="130BC496" w:rsidR="00B51278" w:rsidRDefault="00B51278" w:rsidP="00B51278">
                                  <w:pPr>
                                    <w:pStyle w:val="ListParagraph"/>
                                    <w:numPr>
                                      <w:ilvl w:val="0"/>
                                      <w:numId w:val="19"/>
                                    </w:numPr>
                                    <w:rPr>
                                      <w:color w:val="578793" w:themeColor="accent5" w:themeShade="BF"/>
                                      <w:lang w:val="en-GB"/>
                                    </w:rPr>
                                  </w:pPr>
                                  <w:r>
                                    <w:rPr>
                                      <w:color w:val="578793" w:themeColor="accent5" w:themeShade="BF"/>
                                      <w:lang w:val="en-GB"/>
                                    </w:rPr>
                                    <w:t>Prominent feelings with PTSD:</w:t>
                                  </w:r>
                                </w:p>
                                <w:p w14:paraId="1CC80CA1" w14:textId="75E4EB87" w:rsidR="00B51278" w:rsidRDefault="00B51278" w:rsidP="00B51278">
                                  <w:pPr>
                                    <w:pStyle w:val="ListParagraph"/>
                                    <w:numPr>
                                      <w:ilvl w:val="1"/>
                                      <w:numId w:val="19"/>
                                    </w:numPr>
                                    <w:rPr>
                                      <w:color w:val="578793" w:themeColor="accent5" w:themeShade="BF"/>
                                      <w:lang w:val="en-GB"/>
                                    </w:rPr>
                                  </w:pPr>
                                  <w:r>
                                    <w:rPr>
                                      <w:color w:val="578793" w:themeColor="accent5" w:themeShade="BF"/>
                                      <w:lang w:val="en-GB"/>
                                    </w:rPr>
                                    <w:t>Anger</w:t>
                                  </w:r>
                                </w:p>
                                <w:p w14:paraId="3048C6EA" w14:textId="515960F2" w:rsidR="00B51278" w:rsidRDefault="00B51278" w:rsidP="00B51278">
                                  <w:pPr>
                                    <w:pStyle w:val="ListParagraph"/>
                                    <w:numPr>
                                      <w:ilvl w:val="1"/>
                                      <w:numId w:val="19"/>
                                    </w:numPr>
                                    <w:rPr>
                                      <w:color w:val="578793" w:themeColor="accent5" w:themeShade="BF"/>
                                      <w:lang w:val="en-GB"/>
                                    </w:rPr>
                                  </w:pPr>
                                  <w:r>
                                    <w:rPr>
                                      <w:color w:val="578793" w:themeColor="accent5" w:themeShade="BF"/>
                                      <w:lang w:val="en-GB"/>
                                    </w:rPr>
                                    <w:t>Disgust</w:t>
                                  </w:r>
                                </w:p>
                                <w:p w14:paraId="7F8FA011" w14:textId="3996DEC7" w:rsidR="00B51278" w:rsidRDefault="00B51278" w:rsidP="00B51278">
                                  <w:pPr>
                                    <w:pStyle w:val="ListParagraph"/>
                                    <w:numPr>
                                      <w:ilvl w:val="1"/>
                                      <w:numId w:val="19"/>
                                    </w:numPr>
                                    <w:rPr>
                                      <w:color w:val="578793" w:themeColor="accent5" w:themeShade="BF"/>
                                      <w:lang w:val="en-GB"/>
                                    </w:rPr>
                                  </w:pPr>
                                  <w:r>
                                    <w:rPr>
                                      <w:color w:val="578793" w:themeColor="accent5" w:themeShade="BF"/>
                                      <w:lang w:val="en-GB"/>
                                    </w:rPr>
                                    <w:t>Guilt</w:t>
                                  </w:r>
                                </w:p>
                                <w:p w14:paraId="70EBB612" w14:textId="32E00235" w:rsidR="00B51278" w:rsidRDefault="00B51278" w:rsidP="00B51278">
                                  <w:pPr>
                                    <w:pStyle w:val="ListParagraph"/>
                                    <w:numPr>
                                      <w:ilvl w:val="1"/>
                                      <w:numId w:val="19"/>
                                    </w:numPr>
                                    <w:rPr>
                                      <w:color w:val="578793" w:themeColor="accent5" w:themeShade="BF"/>
                                      <w:lang w:val="en-GB"/>
                                    </w:rPr>
                                  </w:pPr>
                                  <w:r>
                                    <w:rPr>
                                      <w:color w:val="578793" w:themeColor="accent5" w:themeShade="BF"/>
                                      <w:lang w:val="en-GB"/>
                                    </w:rPr>
                                    <w:t>Grief</w:t>
                                  </w:r>
                                </w:p>
                                <w:p w14:paraId="3A52C1B1" w14:textId="6B88B19C" w:rsidR="00B51278" w:rsidRDefault="00B51278" w:rsidP="00B51278">
                                  <w:pPr>
                                    <w:pStyle w:val="ListParagraph"/>
                                    <w:numPr>
                                      <w:ilvl w:val="1"/>
                                      <w:numId w:val="19"/>
                                    </w:numPr>
                                    <w:rPr>
                                      <w:color w:val="578793" w:themeColor="accent5" w:themeShade="BF"/>
                                      <w:lang w:val="en-GB"/>
                                    </w:rPr>
                                  </w:pPr>
                                  <w:r>
                                    <w:rPr>
                                      <w:color w:val="578793" w:themeColor="accent5" w:themeShade="BF"/>
                                      <w:lang w:val="en-GB"/>
                                    </w:rPr>
                                    <w:t>Shame</w:t>
                                  </w:r>
                                </w:p>
                                <w:p w14:paraId="7BC1B012" w14:textId="42761DA1" w:rsidR="00B51278" w:rsidRDefault="00B51278" w:rsidP="00B51278">
                                  <w:pPr>
                                    <w:pStyle w:val="ListParagraph"/>
                                    <w:numPr>
                                      <w:ilvl w:val="0"/>
                                      <w:numId w:val="19"/>
                                    </w:numPr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</w:pPr>
                                  <w:r w:rsidRPr="0020491A"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 xml:space="preserve">PTSD </w:t>
                                  </w:r>
                                  <w:r w:rsidR="00551F85"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>can develop after an event in your life that is considered seriously threatening to yourself or to others which can present as an intense fear, helplessness or horror</w:t>
                                  </w:r>
                                </w:p>
                                <w:p w14:paraId="485B7C22" w14:textId="5EABFB70" w:rsidR="00551F85" w:rsidRPr="0020491A" w:rsidRDefault="00551F85" w:rsidP="00B51278">
                                  <w:pPr>
                                    <w:pStyle w:val="ListParagraph"/>
                                    <w:numPr>
                                      <w:ilvl w:val="0"/>
                                      <w:numId w:val="19"/>
                                    </w:numPr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</w:pPr>
                                  <w:r>
                                    <w:rPr>
                                      <w:color w:val="497288" w:themeColor="accent4" w:themeShade="BF"/>
                                      <w:lang w:val="en-GB"/>
                                    </w:rPr>
                                    <w:t xml:space="preserve">PTSD </w:t>
                                  </w:r>
                                  <w:r w:rsidR="00900CA5">
                                    <w:rPr>
                                      <w:color w:val="497288" w:themeColor="accent4" w:themeShade="BF"/>
                                      <w:lang w:val="en-GB"/>
                                    </w:rPr>
                                    <w:t>can often present as ‘flashbacks’ of the trauma, which can leave you re-living the event all over again, and present in ‘seeing’ ‘feeling’ or ‘smelling’ certain elements of the event.</w:t>
                                  </w:r>
                                </w:p>
                                <w:p w14:paraId="2BABC0D6" w14:textId="575068B8" w:rsidR="0020491A" w:rsidRPr="0020491A" w:rsidRDefault="0020491A" w:rsidP="00B51278">
                                  <w:pPr>
                                    <w:pStyle w:val="ListParagraph"/>
                                    <w:numPr>
                                      <w:ilvl w:val="0"/>
                                      <w:numId w:val="19"/>
                                    </w:numPr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</w:pPr>
                                  <w:r w:rsidRPr="0020491A"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>Symptoms include:</w:t>
                                  </w:r>
                                </w:p>
                                <w:p w14:paraId="42CE49AA" w14:textId="06A0F6C1" w:rsidR="0020491A" w:rsidRPr="0020491A" w:rsidRDefault="0020491A" w:rsidP="0020491A">
                                  <w:pPr>
                                    <w:pStyle w:val="ListParagraph"/>
                                    <w:numPr>
                                      <w:ilvl w:val="1"/>
                                      <w:numId w:val="19"/>
                                    </w:numPr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</w:pPr>
                                  <w:r w:rsidRPr="0020491A"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>Intrusive memories of the traumatic events (nightmares/flashbacks)</w:t>
                                  </w:r>
                                </w:p>
                                <w:p w14:paraId="68270D52" w14:textId="65092D4C" w:rsidR="0020491A" w:rsidRPr="0020491A" w:rsidRDefault="0020491A" w:rsidP="0020491A">
                                  <w:pPr>
                                    <w:pStyle w:val="ListParagraph"/>
                                    <w:numPr>
                                      <w:ilvl w:val="1"/>
                                      <w:numId w:val="19"/>
                                    </w:numPr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</w:pPr>
                                  <w:r w:rsidRPr="0020491A"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>Avoidance</w:t>
                                  </w:r>
                                </w:p>
                                <w:p w14:paraId="2C1BB565" w14:textId="7B2F2540" w:rsidR="0020491A" w:rsidRPr="0020491A" w:rsidRDefault="0020491A" w:rsidP="0020491A">
                                  <w:pPr>
                                    <w:pStyle w:val="ListParagraph"/>
                                    <w:numPr>
                                      <w:ilvl w:val="1"/>
                                      <w:numId w:val="19"/>
                                    </w:numPr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</w:pPr>
                                  <w:r w:rsidRPr="0020491A"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>Numbing</w:t>
                                  </w:r>
                                </w:p>
                                <w:p w14:paraId="5AB4F32C" w14:textId="67CA90FC" w:rsidR="0020491A" w:rsidRPr="0020491A" w:rsidRDefault="0020491A" w:rsidP="0020491A">
                                  <w:pPr>
                                    <w:pStyle w:val="ListParagraph"/>
                                    <w:numPr>
                                      <w:ilvl w:val="1"/>
                                      <w:numId w:val="19"/>
                                    </w:numPr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</w:pPr>
                                  <w:r w:rsidRPr="0020491A"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>Hyper-arousal</w:t>
                                  </w:r>
                                </w:p>
                                <w:p w14:paraId="61291133" w14:textId="201EA075" w:rsidR="0020491A" w:rsidRPr="0020491A" w:rsidRDefault="0020491A" w:rsidP="0020491A">
                                  <w:pPr>
                                    <w:pStyle w:val="ListParagraph"/>
                                    <w:numPr>
                                      <w:ilvl w:val="1"/>
                                      <w:numId w:val="19"/>
                                    </w:numPr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</w:pPr>
                                  <w:r w:rsidRPr="0020491A"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>Sleep problems</w:t>
                                  </w:r>
                                </w:p>
                                <w:p w14:paraId="51FE7D52" w14:textId="468D0762" w:rsidR="0020491A" w:rsidRDefault="0020491A" w:rsidP="0020491A">
                                  <w:pPr>
                                    <w:pStyle w:val="ListParagraph"/>
                                    <w:numPr>
                                      <w:ilvl w:val="1"/>
                                      <w:numId w:val="19"/>
                                    </w:numPr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</w:pPr>
                                  <w:r w:rsidRPr="0020491A">
                                    <w:rPr>
                                      <w:color w:val="864EA8" w:themeColor="accent1" w:themeShade="BF"/>
                                      <w:lang w:val="en-GB"/>
                                    </w:rPr>
                                    <w:t>On high alert</w:t>
                                  </w:r>
                                </w:p>
                                <w:p w14:paraId="2B612261" w14:textId="0E907BC7" w:rsidR="0015611D" w:rsidRPr="0015611D" w:rsidRDefault="0015611D" w:rsidP="0015611D">
                                  <w:pPr>
                                    <w:pStyle w:val="ListParagraph"/>
                                    <w:ind w:left="0"/>
                                    <w:jc w:val="center"/>
                                    <w:rPr>
                                      <w:color w:val="864EA8" w:themeColor="accent1" w:themeShade="BF"/>
                                      <w:sz w:val="16"/>
                                      <w:szCs w:val="16"/>
                                      <w:lang w:val="en-GB"/>
                                    </w:rPr>
                                  </w:pPr>
                                  <w:r>
                                    <w:rPr>
                                      <w:color w:val="864EA8" w:themeColor="accent1" w:themeShade="BF"/>
                                      <w:sz w:val="16"/>
                                      <w:szCs w:val="16"/>
                                      <w:lang w:val="en-GB"/>
                                    </w:rPr>
                                    <w:t>(</w:t>
                                  </w:r>
                                  <w:proofErr w:type="spellStart"/>
                                  <w:r>
                                    <w:rPr>
                                      <w:color w:val="864EA8" w:themeColor="accent1" w:themeShade="BF"/>
                                      <w:sz w:val="16"/>
                                      <w:szCs w:val="16"/>
                                      <w:lang w:val="en-GB"/>
                                    </w:rPr>
                                    <w:t>Pandasfoundation</w:t>
                                  </w:r>
                                  <w:proofErr w:type="spellEnd"/>
                                  <w:r>
                                    <w:rPr>
                                      <w:color w:val="864EA8" w:themeColor="accent1" w:themeShade="BF"/>
                                      <w:sz w:val="16"/>
                                      <w:szCs w:val="16"/>
                                      <w:lang w:val="en-GB"/>
                                    </w:rPr>
                                    <w:t xml:space="preserve">, </w:t>
                                  </w:r>
                                  <w:proofErr w:type="spellStart"/>
                                  <w:proofErr w:type="gramStart"/>
                                  <w:r>
                                    <w:rPr>
                                      <w:color w:val="864EA8" w:themeColor="accent1" w:themeShade="BF"/>
                                      <w:sz w:val="16"/>
                                      <w:szCs w:val="16"/>
                                      <w:lang w:val="en-GB"/>
                                    </w:rPr>
                                    <w:t>n,d</w:t>
                                  </w:r>
                                  <w:proofErr w:type="spellEnd"/>
                                  <w:proofErr w:type="gramEnd"/>
                                  <w:r>
                                    <w:rPr>
                                      <w:color w:val="864EA8" w:themeColor="accent1" w:themeShade="BF"/>
                                      <w:sz w:val="16"/>
                                      <w:szCs w:val="16"/>
                                      <w:lang w:val="en-GB"/>
                                    </w:rPr>
                                    <w:t>)</w:t>
                                  </w:r>
                                </w:p>
                              </w:txbxContent>
                            </wps:txbx>
                            <wps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          <a:prstTxWarp prst="textNoShape">
                                <a:avLst/>
                              </a:prstTxWarp>
                              <a:noAutofit/>
                            </wps:bodyPr>
                          </wps:wsp>
                        </a:graphicData>
                      </a:graphic>
                      <wp14:sizeRelV relativeFrom="margin">
                        <wp14:pctHeight>0</wp14:pctHeight>
                      </wp14:sizeRelV>
                    </wp:anchor>
                  </w:drawing>
                </mc:Choice>
                <mc:Fallback>
                  <w:pict>
                    <v:shape w14:anchorId="0F30797D" id="Text Box 2" o:spid="_x0000_s1030" type="#_x0000_t202" style="position:absolute;margin-left:-9.8pt;margin-top:-24.25pt;width:239.4pt;height:578.7pt;z-index:251659264;visibility:visible;mso-wrap-style:square;mso-height-percent:0;mso-wrap-distance-left:9pt;mso-wrap-distance-top:0;mso-wrap-distance-right:9pt;mso-wrap-distance-bottom:0;mso-position-horizontal:absolute;mso-position-horizontal-relative:text;mso-position-vertical:absolute;mso-position-vertical-relative:text;mso-height-percent:0;mso-height-relative:margin;v-text-anchor:top" o:gfxdata="UEsDBBQABgAIAAAAIQC2gziS/gAAAOEBAAATAAAAW0NvbnRlbnRfVHlwZXNdLnhtbJSRQU7DMBBF&#13;&#10;90jcwfIWJU67QAgl6YK0S0CoHGBkTxKLZGx5TGhvj5O2G0SRWNoz/78nu9wcxkFMGNg6quQqL6RA&#13;&#10;0s5Y6ir5vt9lD1JwBDIwOMJKHpHlpr69KfdHjyxSmriSfYz+USnWPY7AufNIadK6MEJMx9ApD/oD&#13;&#10;OlTrorhX2lFEilmcO2RdNtjC5xDF9pCuTyYBB5bi6bQ4syoJ3g9WQ0ymaiLzg5KdCXlKLjvcW893&#13;&#10;SUOqXwnz5DrgnHtJTxOsQfEKIT7DmDSUCaxw7Rqn8787ZsmRM9e2VmPeBN4uqYvTtW7jvijg9N/y&#13;&#10;JsXecLq0q+WD6m8AAAD//wMAUEsDBBQABgAIAAAAIQA4/SH/1gAAAJQBAAALAAAAX3JlbHMvLnJl&#13;&#10;bHOkkMFqwzAMhu+DvYPRfXGawxijTi+j0GvpHsDYimMaW0Yy2fr2M4PBMnrbUb/Q94l/f/hMi1qR&#13;&#10;JVI2sOt6UJgd+ZiDgffL8ekFlFSbvV0oo4EbChzGx4f9GRdb25HMsYhqlCwG5lrLq9biZkxWOiqY&#13;&#10;22YiTra2kYMu1l1tQD30/bPm3wwYN0x18gb45AdQl1tp5j/sFB2T0FQ7R0nTNEV3j6o9feQzro1i&#13;&#10;OWA14Fm+Q8a1a8+Bvu/d/dMb2JY5uiPbhG/ktn4cqGU/er3pcvwCAAD//wMAUEsDBBQABgAIAAAA&#13;&#10;IQCmXCCdYQIAAMAEAAAOAAAAZHJzL2Uyb0RvYy54bWysVMtu2zAQvBfoPxC8N5Jt5WVYDtwEKQqk&#13;&#10;SYCkyJmmKFsAxWVJ2lL69R1SVpKmPRW9UPviLnd2VouLvtVsr5xvyJR8cpRzpoykqjGbkn9/vP50&#13;&#10;xpkPwlRCk1Elf1aeXyw/flh0dq6mtCVdKceQxPh5Z0u+DcHOs8zLrWqFPyKrDJw1uVYEqG6TVU50&#13;&#10;yN7qbJrnJ1lHrrKOpPIe1qvByZcpf10rGe7q2qvAdMnxtpBOl851PLPlQsw3TthtIw/PEP/wilY0&#13;&#10;BkVfUl2JINjONX+kahvpyFMdjiS1GdV1I1XqAd1M8nfdPGyFVakXgOPtC0z+/6WVt/t7x5qq5FPO&#13;&#10;jGgxokfVB/aZejaN6HTWzxH0YBEWepgx5dHuYYxN97Vr4xftMPiB8/MLtjGZhHGWF/nsDC4J3+ms&#13;&#10;OC/OE/rZ63XrfPiiqGVRKLnD8BKmYn/jA56C0DEkVvOkm+q60TopkTDqUju2Fxi1kFKZcJyu6137&#13;&#10;jarBDsrkh6HDDGoM5rPRjBKJejFTKvhbEW1YV/KT2XGeEhuK1YeHaYPwiNWASZRCv+4TssWI15qq&#13;&#10;Z8DoaKCht/K6Qas3wod74cA7wINdCnc4ak2oRQeJsy25n3+zx3jQAV7OOvC45P7HTjjFmf5qQJTz&#13;&#10;SVFE4ielOD6dQnFvPeu3HrNrLwn4TbC1ViYxxgc9irWj9gkrt4pV4RJGonbJwyhehmG7sLJSrVYp&#13;&#10;CFS3ItyYBytj6jivOMjH/kk4e5h2AFFuaWS8mL8b+hAbbxpa7QLVTWJExHlA9QA/1iTN7bDScQ/f&#13;&#10;6inq9cez/AUAAP//AwBQSwMEFAAGAAgAAAAhAH1fKa3lAAAAEQEAAA8AAABkcnMvZG93bnJldi54&#13;&#10;bWxMj91Og0AQhe9NfIfNmHjXLhDaAGVptMZGb0ykPsCWHQHdH8IuFN/e8creTGYy35w5p9wvRrMZ&#13;&#10;R987KyBeR8DQNk71thXwcXpeZcB8kFZJ7SwK+EEP++r2ppSFchf7jnMdWkYi1hdSQBfCUHDumw6N&#13;&#10;9Gs3oKXdpxuNDDSOLVejvJC40TyJoi03srf0oZMDHjpsvuvJCJjm7vUFl1i/fbnjMXk8hPRUKyHu&#13;&#10;75anHZWHHbCAS/i/gL8M5B8qMnZ2k1WeaQGrON8SSk2abYARkW7yBNiZ0DjKcuBVya+TVL8AAAD/&#13;&#10;/wMAUEsBAi0AFAAGAAgAAAAhALaDOJL+AAAA4QEAABMAAAAAAAAAAAAAAAAAAAAAAFtDb250ZW50&#13;&#10;X1R5cGVzXS54bWxQSwECLQAUAAYACAAAACEAOP0h/9YAAACUAQAACwAAAAAAAAAAAAAAAAAvAQAA&#13;&#10;X3JlbHMvLnJlbHNQSwECLQAUAAYACAAAACEAplwgnWECAADABAAADgAAAAAAAAAAAAAAAAAuAgAA&#13;&#10;ZHJzL2Uyb0RvYy54bWxQSwECLQAUAAYACAAAACEAfV8preUAAAARAQAADwAAAAAAAAAAAAAAAAC7&#13;&#10;BAAAZHJzL2Rvd25yZXYueG1sUEsFBgAAAAAEAAQA8wAAAM0FAAAAAA==&#13;&#10;" fillcolor="#e6eef0 [664]" stroked="f" strokeweight=".5pt">
                      <v:textbox>
                        <w:txbxContent>
                          <w:p w14:paraId="179E07E7" w14:textId="61E9E6A5" w:rsidR="00A75C89" w:rsidRDefault="00A75C89" w:rsidP="00A75C89">
                            <w:pPr>
                              <w:jc w:val="center"/>
                              <w:rPr>
                                <w:color w:val="578793" w:themeColor="accent5" w:themeShade="BF"/>
                                <w:sz w:val="36"/>
                                <w:szCs w:val="36"/>
                                <w:u w:val="single"/>
                                <w:lang w:val="en-GB"/>
                              </w:rPr>
                            </w:pPr>
                            <w:r w:rsidRPr="00A75C89">
                              <w:rPr>
                                <w:color w:val="578793" w:themeColor="accent5" w:themeShade="BF"/>
                                <w:sz w:val="36"/>
                                <w:szCs w:val="36"/>
                                <w:u w:val="single"/>
                                <w:lang w:val="en-GB"/>
                              </w:rPr>
                              <w:t>Post-natal PTSD and Birth Trauma</w:t>
                            </w:r>
                          </w:p>
                          <w:p w14:paraId="41AFCCC8" w14:textId="51762B56" w:rsidR="00B51278" w:rsidRPr="0020491A" w:rsidRDefault="00B51278" w:rsidP="0020491A">
                            <w:pPr>
                              <w:pStyle w:val="ListParagraph"/>
                              <w:numPr>
                                <w:ilvl w:val="0"/>
                                <w:numId w:val="19"/>
                              </w:numPr>
                              <w:rPr>
                                <w:color w:val="578793" w:themeColor="accent5" w:themeShade="BF"/>
                                <w:lang w:val="en-GB"/>
                              </w:rPr>
                            </w:pPr>
                            <w:r>
                              <w:rPr>
                                <w:color w:val="578793" w:themeColor="accent5" w:themeShade="BF"/>
                                <w:lang w:val="en-GB"/>
                              </w:rPr>
                              <w:t>PTSD: Post Traumatic Stress Disorder</w:t>
                            </w:r>
                          </w:p>
                          <w:p w14:paraId="4735D576" w14:textId="0F6ADD5D" w:rsidR="0020491A" w:rsidRPr="0020491A" w:rsidRDefault="00633876" w:rsidP="0020491A">
                            <w:pPr>
                              <w:pStyle w:val="ListParagraph"/>
                              <w:numPr>
                                <w:ilvl w:val="0"/>
                                <w:numId w:val="19"/>
                              </w:numPr>
                              <w:rPr>
                                <w:color w:val="864EA8" w:themeColor="accent1" w:themeShade="BF"/>
                                <w:lang w:val="en-GB"/>
                              </w:rPr>
                            </w:pPr>
                            <w:r>
                              <w:rPr>
                                <w:color w:val="864EA8" w:themeColor="accent1" w:themeShade="BF"/>
                                <w:lang w:val="en-GB"/>
                              </w:rPr>
                              <w:t xml:space="preserve">The main concern </w:t>
                            </w:r>
                            <w:r w:rsidR="000F7B24">
                              <w:rPr>
                                <w:color w:val="864EA8" w:themeColor="accent1" w:themeShade="BF"/>
                                <w:lang w:val="en-GB"/>
                              </w:rPr>
                              <w:t xml:space="preserve">and focus </w:t>
                            </w:r>
                            <w:r>
                              <w:rPr>
                                <w:color w:val="864EA8" w:themeColor="accent1" w:themeShade="BF"/>
                                <w:lang w:val="en-GB"/>
                              </w:rPr>
                              <w:t>w</w:t>
                            </w:r>
                            <w:r w:rsidR="00B51278" w:rsidRPr="0020491A">
                              <w:rPr>
                                <w:color w:val="864EA8" w:themeColor="accent1" w:themeShade="BF"/>
                                <w:lang w:val="en-GB"/>
                              </w:rPr>
                              <w:t>ith</w:t>
                            </w:r>
                            <w:r>
                              <w:rPr>
                                <w:color w:val="864EA8" w:themeColor="accent1" w:themeShade="BF"/>
                                <w:lang w:val="en-GB"/>
                              </w:rPr>
                              <w:t xml:space="preserve"> </w:t>
                            </w:r>
                            <w:r w:rsidR="00B51278" w:rsidRPr="0020491A">
                              <w:rPr>
                                <w:color w:val="864EA8" w:themeColor="accent1" w:themeShade="BF"/>
                                <w:lang w:val="en-GB"/>
                              </w:rPr>
                              <w:t xml:space="preserve">PTSD </w:t>
                            </w:r>
                            <w:r w:rsidR="000F7B24">
                              <w:rPr>
                                <w:color w:val="864EA8" w:themeColor="accent1" w:themeShade="BF"/>
                                <w:lang w:val="en-GB"/>
                              </w:rPr>
                              <w:t>is mainly</w:t>
                            </w:r>
                            <w:r w:rsidR="00B51278" w:rsidRPr="0020491A">
                              <w:rPr>
                                <w:color w:val="864EA8" w:themeColor="accent1" w:themeShade="BF"/>
                                <w:lang w:val="en-GB"/>
                              </w:rPr>
                              <w:t xml:space="preserve"> on </w:t>
                            </w:r>
                            <w:r w:rsidR="000F7B24" w:rsidRPr="0020491A">
                              <w:rPr>
                                <w:color w:val="864EA8" w:themeColor="accent1" w:themeShade="BF"/>
                                <w:lang w:val="en-GB"/>
                              </w:rPr>
                              <w:t>a</w:t>
                            </w:r>
                            <w:r w:rsidR="000F7B24">
                              <w:rPr>
                                <w:color w:val="864EA8" w:themeColor="accent1" w:themeShade="BF"/>
                                <w:lang w:val="en-GB"/>
                              </w:rPr>
                              <w:t xml:space="preserve"> person’s persistent</w:t>
                            </w:r>
                            <w:r w:rsidR="00B51278" w:rsidRPr="0020491A">
                              <w:rPr>
                                <w:color w:val="864EA8" w:themeColor="accent1" w:themeShade="BF"/>
                                <w:lang w:val="en-GB"/>
                              </w:rPr>
                              <w:t xml:space="preserve"> fear of danger</w:t>
                            </w:r>
                          </w:p>
                          <w:p w14:paraId="4501CDBB" w14:textId="130BC496" w:rsidR="00B51278" w:rsidRDefault="00B51278" w:rsidP="00B51278">
                            <w:pPr>
                              <w:pStyle w:val="ListParagraph"/>
                              <w:numPr>
                                <w:ilvl w:val="0"/>
                                <w:numId w:val="19"/>
                              </w:numPr>
                              <w:rPr>
                                <w:color w:val="578793" w:themeColor="accent5" w:themeShade="BF"/>
                                <w:lang w:val="en-GB"/>
                              </w:rPr>
                            </w:pPr>
                            <w:r>
                              <w:rPr>
                                <w:color w:val="578793" w:themeColor="accent5" w:themeShade="BF"/>
                                <w:lang w:val="en-GB"/>
                              </w:rPr>
                              <w:t>Prominent feelings with PTSD:</w:t>
                            </w:r>
                          </w:p>
                          <w:p w14:paraId="1CC80CA1" w14:textId="75E4EB87" w:rsidR="00B51278" w:rsidRDefault="00B51278" w:rsidP="00B51278">
                            <w:pPr>
                              <w:pStyle w:val="ListParagraph"/>
                              <w:numPr>
                                <w:ilvl w:val="1"/>
                                <w:numId w:val="19"/>
                              </w:numPr>
                              <w:rPr>
                                <w:color w:val="578793" w:themeColor="accent5" w:themeShade="BF"/>
                                <w:lang w:val="en-GB"/>
                              </w:rPr>
                            </w:pPr>
                            <w:r>
                              <w:rPr>
                                <w:color w:val="578793" w:themeColor="accent5" w:themeShade="BF"/>
                                <w:lang w:val="en-GB"/>
                              </w:rPr>
                              <w:t>Anger</w:t>
                            </w:r>
                          </w:p>
                          <w:p w14:paraId="3048C6EA" w14:textId="515960F2" w:rsidR="00B51278" w:rsidRDefault="00B51278" w:rsidP="00B51278">
                            <w:pPr>
                              <w:pStyle w:val="ListParagraph"/>
                              <w:numPr>
                                <w:ilvl w:val="1"/>
                                <w:numId w:val="19"/>
                              </w:numPr>
                              <w:rPr>
                                <w:color w:val="578793" w:themeColor="accent5" w:themeShade="BF"/>
                                <w:lang w:val="en-GB"/>
                              </w:rPr>
                            </w:pPr>
                            <w:r>
                              <w:rPr>
                                <w:color w:val="578793" w:themeColor="accent5" w:themeShade="BF"/>
                                <w:lang w:val="en-GB"/>
                              </w:rPr>
                              <w:t>Disgust</w:t>
                            </w:r>
                          </w:p>
                          <w:p w14:paraId="7F8FA011" w14:textId="3996DEC7" w:rsidR="00B51278" w:rsidRDefault="00B51278" w:rsidP="00B51278">
                            <w:pPr>
                              <w:pStyle w:val="ListParagraph"/>
                              <w:numPr>
                                <w:ilvl w:val="1"/>
                                <w:numId w:val="19"/>
                              </w:numPr>
                              <w:rPr>
                                <w:color w:val="578793" w:themeColor="accent5" w:themeShade="BF"/>
                                <w:lang w:val="en-GB"/>
                              </w:rPr>
                            </w:pPr>
                            <w:r>
                              <w:rPr>
                                <w:color w:val="578793" w:themeColor="accent5" w:themeShade="BF"/>
                                <w:lang w:val="en-GB"/>
                              </w:rPr>
                              <w:t>Guilt</w:t>
                            </w:r>
                          </w:p>
                          <w:p w14:paraId="70EBB612" w14:textId="32E00235" w:rsidR="00B51278" w:rsidRDefault="00B51278" w:rsidP="00B51278">
                            <w:pPr>
                              <w:pStyle w:val="ListParagraph"/>
                              <w:numPr>
                                <w:ilvl w:val="1"/>
                                <w:numId w:val="19"/>
                              </w:numPr>
                              <w:rPr>
                                <w:color w:val="578793" w:themeColor="accent5" w:themeShade="BF"/>
                                <w:lang w:val="en-GB"/>
                              </w:rPr>
                            </w:pPr>
                            <w:r>
                              <w:rPr>
                                <w:color w:val="578793" w:themeColor="accent5" w:themeShade="BF"/>
                                <w:lang w:val="en-GB"/>
                              </w:rPr>
                              <w:t>Grief</w:t>
                            </w:r>
                          </w:p>
                          <w:p w14:paraId="3A52C1B1" w14:textId="6B88B19C" w:rsidR="00B51278" w:rsidRDefault="00B51278" w:rsidP="00B51278">
                            <w:pPr>
                              <w:pStyle w:val="ListParagraph"/>
                              <w:numPr>
                                <w:ilvl w:val="1"/>
                                <w:numId w:val="19"/>
                              </w:numPr>
                              <w:rPr>
                                <w:color w:val="578793" w:themeColor="accent5" w:themeShade="BF"/>
                                <w:lang w:val="en-GB"/>
                              </w:rPr>
                            </w:pPr>
                            <w:r>
                              <w:rPr>
                                <w:color w:val="578793" w:themeColor="accent5" w:themeShade="BF"/>
                                <w:lang w:val="en-GB"/>
                              </w:rPr>
                              <w:t>Shame</w:t>
                            </w:r>
                          </w:p>
                          <w:p w14:paraId="7BC1B012" w14:textId="42761DA1" w:rsidR="00B51278" w:rsidRDefault="00B51278" w:rsidP="00B51278">
                            <w:pPr>
                              <w:pStyle w:val="ListParagraph"/>
                              <w:numPr>
                                <w:ilvl w:val="0"/>
                                <w:numId w:val="19"/>
                              </w:numPr>
                              <w:rPr>
                                <w:color w:val="864EA8" w:themeColor="accent1" w:themeShade="BF"/>
                                <w:lang w:val="en-GB"/>
                              </w:rPr>
                            </w:pPr>
                            <w:r w:rsidRPr="0020491A">
                              <w:rPr>
                                <w:color w:val="864EA8" w:themeColor="accent1" w:themeShade="BF"/>
                                <w:lang w:val="en-GB"/>
                              </w:rPr>
                              <w:t xml:space="preserve">PTSD </w:t>
                            </w:r>
                            <w:r w:rsidR="00551F85">
                              <w:rPr>
                                <w:color w:val="864EA8" w:themeColor="accent1" w:themeShade="BF"/>
                                <w:lang w:val="en-GB"/>
                              </w:rPr>
                              <w:t>can develop after an event in your life that is considered seriously threatening to yourself or to others which can present as an intense fear, helplessness or horror</w:t>
                            </w:r>
                          </w:p>
                          <w:p w14:paraId="485B7C22" w14:textId="5EABFB70" w:rsidR="00551F85" w:rsidRPr="0020491A" w:rsidRDefault="00551F85" w:rsidP="00B51278">
                            <w:pPr>
                              <w:pStyle w:val="ListParagraph"/>
                              <w:numPr>
                                <w:ilvl w:val="0"/>
                                <w:numId w:val="19"/>
                              </w:numPr>
                              <w:rPr>
                                <w:color w:val="864EA8" w:themeColor="accent1" w:themeShade="BF"/>
                                <w:lang w:val="en-GB"/>
                              </w:rPr>
                            </w:pPr>
                            <w:r>
                              <w:rPr>
                                <w:color w:val="497288" w:themeColor="accent4" w:themeShade="BF"/>
                                <w:lang w:val="en-GB"/>
                              </w:rPr>
                              <w:t xml:space="preserve">PTSD </w:t>
                            </w:r>
                            <w:r w:rsidR="00900CA5">
                              <w:rPr>
                                <w:color w:val="497288" w:themeColor="accent4" w:themeShade="BF"/>
                                <w:lang w:val="en-GB"/>
                              </w:rPr>
                              <w:t>can often present as ‘flashbacks’ of the trauma, which can leave you re-living the event all over again, and present in ‘seeing’ ‘feeling’ or ‘smelling’ certain elements of the event.</w:t>
                            </w:r>
                          </w:p>
                          <w:p w14:paraId="2BABC0D6" w14:textId="575068B8" w:rsidR="0020491A" w:rsidRPr="0020491A" w:rsidRDefault="0020491A" w:rsidP="00B51278">
                            <w:pPr>
                              <w:pStyle w:val="ListParagraph"/>
                              <w:numPr>
                                <w:ilvl w:val="0"/>
                                <w:numId w:val="19"/>
                              </w:numPr>
                              <w:rPr>
                                <w:color w:val="864EA8" w:themeColor="accent1" w:themeShade="BF"/>
                                <w:lang w:val="en-GB"/>
                              </w:rPr>
                            </w:pPr>
                            <w:r w:rsidRPr="0020491A">
                              <w:rPr>
                                <w:color w:val="864EA8" w:themeColor="accent1" w:themeShade="BF"/>
                                <w:lang w:val="en-GB"/>
                              </w:rPr>
                              <w:t>Symptoms include:</w:t>
                            </w:r>
                          </w:p>
                          <w:p w14:paraId="42CE49AA" w14:textId="06A0F6C1" w:rsidR="0020491A" w:rsidRPr="0020491A" w:rsidRDefault="0020491A" w:rsidP="0020491A">
                            <w:pPr>
                              <w:pStyle w:val="ListParagraph"/>
                              <w:numPr>
                                <w:ilvl w:val="1"/>
                                <w:numId w:val="19"/>
                              </w:numPr>
                              <w:rPr>
                                <w:color w:val="864EA8" w:themeColor="accent1" w:themeShade="BF"/>
                                <w:lang w:val="en-GB"/>
                              </w:rPr>
                            </w:pPr>
                            <w:r w:rsidRPr="0020491A">
                              <w:rPr>
                                <w:color w:val="864EA8" w:themeColor="accent1" w:themeShade="BF"/>
                                <w:lang w:val="en-GB"/>
                              </w:rPr>
                              <w:t>Intrusive memories of the traumatic events (nightmares/flashbacks)</w:t>
                            </w:r>
                          </w:p>
                          <w:p w14:paraId="68270D52" w14:textId="65092D4C" w:rsidR="0020491A" w:rsidRPr="0020491A" w:rsidRDefault="0020491A" w:rsidP="0020491A">
                            <w:pPr>
                              <w:pStyle w:val="ListParagraph"/>
                              <w:numPr>
                                <w:ilvl w:val="1"/>
                                <w:numId w:val="19"/>
                              </w:numPr>
                              <w:rPr>
                                <w:color w:val="864EA8" w:themeColor="accent1" w:themeShade="BF"/>
                                <w:lang w:val="en-GB"/>
                              </w:rPr>
                            </w:pPr>
                            <w:r w:rsidRPr="0020491A">
                              <w:rPr>
                                <w:color w:val="864EA8" w:themeColor="accent1" w:themeShade="BF"/>
                                <w:lang w:val="en-GB"/>
                              </w:rPr>
                              <w:t>Avoidance</w:t>
                            </w:r>
                          </w:p>
                          <w:p w14:paraId="2C1BB565" w14:textId="7B2F2540" w:rsidR="0020491A" w:rsidRPr="0020491A" w:rsidRDefault="0020491A" w:rsidP="0020491A">
                            <w:pPr>
                              <w:pStyle w:val="ListParagraph"/>
                              <w:numPr>
                                <w:ilvl w:val="1"/>
                                <w:numId w:val="19"/>
                              </w:numPr>
                              <w:rPr>
                                <w:color w:val="864EA8" w:themeColor="accent1" w:themeShade="BF"/>
                                <w:lang w:val="en-GB"/>
                              </w:rPr>
                            </w:pPr>
                            <w:r w:rsidRPr="0020491A">
                              <w:rPr>
                                <w:color w:val="864EA8" w:themeColor="accent1" w:themeShade="BF"/>
                                <w:lang w:val="en-GB"/>
                              </w:rPr>
                              <w:t>Numbing</w:t>
                            </w:r>
                          </w:p>
                          <w:p w14:paraId="5AB4F32C" w14:textId="67CA90FC" w:rsidR="0020491A" w:rsidRPr="0020491A" w:rsidRDefault="0020491A" w:rsidP="0020491A">
                            <w:pPr>
                              <w:pStyle w:val="ListParagraph"/>
                              <w:numPr>
                                <w:ilvl w:val="1"/>
                                <w:numId w:val="19"/>
                              </w:numPr>
                              <w:rPr>
                                <w:color w:val="864EA8" w:themeColor="accent1" w:themeShade="BF"/>
                                <w:lang w:val="en-GB"/>
                              </w:rPr>
                            </w:pPr>
                            <w:r w:rsidRPr="0020491A">
                              <w:rPr>
                                <w:color w:val="864EA8" w:themeColor="accent1" w:themeShade="BF"/>
                                <w:lang w:val="en-GB"/>
                              </w:rPr>
                              <w:t>Hyper-arousal</w:t>
                            </w:r>
                          </w:p>
                          <w:p w14:paraId="61291133" w14:textId="201EA075" w:rsidR="0020491A" w:rsidRPr="0020491A" w:rsidRDefault="0020491A" w:rsidP="0020491A">
                            <w:pPr>
                              <w:pStyle w:val="ListParagraph"/>
                              <w:numPr>
                                <w:ilvl w:val="1"/>
                                <w:numId w:val="19"/>
                              </w:numPr>
                              <w:rPr>
                                <w:color w:val="864EA8" w:themeColor="accent1" w:themeShade="BF"/>
                                <w:lang w:val="en-GB"/>
                              </w:rPr>
                            </w:pPr>
                            <w:r w:rsidRPr="0020491A">
                              <w:rPr>
                                <w:color w:val="864EA8" w:themeColor="accent1" w:themeShade="BF"/>
                                <w:lang w:val="en-GB"/>
                              </w:rPr>
                              <w:t>Sleep problems</w:t>
                            </w:r>
                          </w:p>
                          <w:p w14:paraId="51FE7D52" w14:textId="468D0762" w:rsidR="0020491A" w:rsidRDefault="0020491A" w:rsidP="0020491A">
                            <w:pPr>
                              <w:pStyle w:val="ListParagraph"/>
                              <w:numPr>
                                <w:ilvl w:val="1"/>
                                <w:numId w:val="19"/>
                              </w:numPr>
                              <w:rPr>
                                <w:color w:val="864EA8" w:themeColor="accent1" w:themeShade="BF"/>
                                <w:lang w:val="en-GB"/>
                              </w:rPr>
                            </w:pPr>
                            <w:r w:rsidRPr="0020491A">
                              <w:rPr>
                                <w:color w:val="864EA8" w:themeColor="accent1" w:themeShade="BF"/>
                                <w:lang w:val="en-GB"/>
                              </w:rPr>
                              <w:t>On high alert</w:t>
                            </w:r>
                          </w:p>
                          <w:p w14:paraId="2B612261" w14:textId="0E907BC7" w:rsidR="0015611D" w:rsidRPr="0015611D" w:rsidRDefault="0015611D" w:rsidP="0015611D">
                            <w:pPr>
                              <w:pStyle w:val="ListParagraph"/>
                              <w:ind w:left="0"/>
                              <w:jc w:val="center"/>
                              <w:rPr>
                                <w:color w:val="864EA8" w:themeColor="accent1" w:themeShade="BF"/>
                                <w:sz w:val="16"/>
                                <w:szCs w:val="16"/>
                                <w:lang w:val="en-GB"/>
                              </w:rPr>
                            </w:pPr>
                            <w:r>
                              <w:rPr>
                                <w:color w:val="864EA8" w:themeColor="accent1" w:themeShade="BF"/>
                                <w:sz w:val="16"/>
                                <w:szCs w:val="16"/>
                                <w:lang w:val="en-GB"/>
                              </w:rPr>
                              <w:t>(</w:t>
                            </w:r>
                            <w:proofErr w:type="spellStart"/>
                            <w:r>
                              <w:rPr>
                                <w:color w:val="864EA8" w:themeColor="accent1" w:themeShade="BF"/>
                                <w:sz w:val="16"/>
                                <w:szCs w:val="16"/>
                                <w:lang w:val="en-GB"/>
                              </w:rPr>
                              <w:t>Pandasfoundation</w:t>
                            </w:r>
                            <w:proofErr w:type="spellEnd"/>
                            <w:r>
                              <w:rPr>
                                <w:color w:val="864EA8" w:themeColor="accent1" w:themeShade="BF"/>
                                <w:sz w:val="16"/>
                                <w:szCs w:val="16"/>
                                <w:lang w:val="en-GB"/>
                              </w:rPr>
                              <w:t xml:space="preserve">, </w:t>
                            </w:r>
                            <w:proofErr w:type="spellStart"/>
                            <w:proofErr w:type="gramStart"/>
                            <w:r>
                              <w:rPr>
                                <w:color w:val="864EA8" w:themeColor="accent1" w:themeShade="BF"/>
                                <w:sz w:val="16"/>
                                <w:szCs w:val="16"/>
                                <w:lang w:val="en-GB"/>
                              </w:rPr>
                              <w:t>n,d</w:t>
                            </w:r>
                            <w:proofErr w:type="spellEnd"/>
                            <w:proofErr w:type="gramEnd"/>
                            <w:r>
                              <w:rPr>
                                <w:color w:val="864EA8" w:themeColor="accent1" w:themeShade="BF"/>
                                <w:sz w:val="16"/>
                                <w:szCs w:val="16"/>
                                <w:lang w:val="en-GB"/>
                              </w:rPr>
                              <w:t>)</w:t>
                            </w:r>
                          </w:p>
                        </w:txbxContent>
                      </v:textbox>
                    </v:shape>
                  </w:pict>
                </mc:Fallback>
              </mc:AlternateContent>
            </w:r>
            <w:r w:rsidR="0015611D">
              <w:t>P</w:t>
            </w:r>
          </w:p>
        </w:tc>
        <w:tc>
          <w:tcPr>
            <w:tcW w:w="4601" w:type="dxa"/>
            <w:tcMar>
              <w:left w:w="432" w:type="dxa"/>
            </w:tcMar>
          </w:tcPr>
          <w:p w14:paraId="6E8838B3" w14:textId="0C21A72F" w:rsidR="0037743C" w:rsidRPr="004C33EC" w:rsidRDefault="004C33EC">
            <w:pPr>
              <w:pStyle w:val="Website"/>
              <w:rPr>
                <w:color w:val="578793" w:themeColor="accent5" w:themeShade="BF"/>
                <w:sz w:val="36"/>
                <w:szCs w:val="36"/>
                <w:u w:val="single"/>
              </w:rPr>
            </w:pPr>
            <w:r w:rsidRPr="004C33EC">
              <w:rPr>
                <w:color w:val="578793" w:themeColor="accent5" w:themeShade="BF"/>
                <w:sz w:val="36"/>
                <w:szCs w:val="36"/>
                <w:u w:val="single"/>
              </w:rPr>
              <w:t xml:space="preserve">Pre/Post Natal </w:t>
            </w:r>
            <w:r w:rsidR="00966C39">
              <w:rPr>
                <w:color w:val="578793" w:themeColor="accent5" w:themeShade="BF"/>
                <w:sz w:val="36"/>
                <w:szCs w:val="36"/>
                <w:u w:val="single"/>
              </w:rPr>
              <w:t>A</w:t>
            </w:r>
            <w:r w:rsidRPr="004C33EC">
              <w:rPr>
                <w:color w:val="578793" w:themeColor="accent5" w:themeShade="BF"/>
                <w:sz w:val="36"/>
                <w:szCs w:val="36"/>
                <w:u w:val="single"/>
              </w:rPr>
              <w:t>nxiety</w:t>
            </w:r>
          </w:p>
          <w:p w14:paraId="3162F9CC" w14:textId="1F709B77" w:rsidR="004C33EC" w:rsidRPr="001D73F6" w:rsidRDefault="00EE2E41" w:rsidP="00EE2E41">
            <w:pPr>
              <w:pStyle w:val="ListParagraph"/>
              <w:numPr>
                <w:ilvl w:val="0"/>
                <w:numId w:val="21"/>
              </w:numPr>
              <w:rPr>
                <w:color w:val="578793" w:themeColor="accent5" w:themeShade="BF"/>
              </w:rPr>
            </w:pPr>
            <w:r>
              <w:rPr>
                <w:color w:val="497288" w:themeColor="accent4" w:themeShade="BF"/>
              </w:rPr>
              <w:t xml:space="preserve">Anxiety disorders are common, </w:t>
            </w:r>
            <w:r w:rsidR="001D73F6">
              <w:rPr>
                <w:color w:val="497288" w:themeColor="accent4" w:themeShade="BF"/>
              </w:rPr>
              <w:t>as some people may have an anxious personality</w:t>
            </w:r>
          </w:p>
          <w:p w14:paraId="3E08D562" w14:textId="77777777" w:rsidR="001D73F6" w:rsidRPr="00EE2E41" w:rsidRDefault="001D73F6" w:rsidP="001D73F6">
            <w:pPr>
              <w:pStyle w:val="ListParagraph"/>
              <w:rPr>
                <w:color w:val="578793" w:themeColor="accent5" w:themeShade="BF"/>
              </w:rPr>
            </w:pPr>
          </w:p>
          <w:p w14:paraId="0BB6CA16" w14:textId="79E5B0AE" w:rsidR="004C33EC" w:rsidRPr="00565D59" w:rsidRDefault="00EE2E41" w:rsidP="004C33EC">
            <w:pPr>
              <w:pStyle w:val="ListParagraph"/>
              <w:numPr>
                <w:ilvl w:val="0"/>
                <w:numId w:val="15"/>
              </w:numPr>
              <w:rPr>
                <w:color w:val="864EA8" w:themeColor="accent1" w:themeShade="BF"/>
              </w:rPr>
            </w:pPr>
            <w:r>
              <w:rPr>
                <w:color w:val="864EA8" w:themeColor="accent1" w:themeShade="BF"/>
              </w:rPr>
              <w:t>Anxiety can sometimes be known as the ‘fight or flight’ response when we are put in a situation that we perceive as stressful, scary or dangerous</w:t>
            </w:r>
          </w:p>
          <w:p w14:paraId="7E736882" w14:textId="77777777" w:rsidR="004C33EC" w:rsidRPr="004C33EC" w:rsidRDefault="004C33EC" w:rsidP="004C33EC">
            <w:pPr>
              <w:pStyle w:val="ListParagraph"/>
              <w:rPr>
                <w:color w:val="578793" w:themeColor="accent5" w:themeShade="BF"/>
              </w:rPr>
            </w:pPr>
          </w:p>
          <w:p w14:paraId="4B62D74C" w14:textId="4882688C" w:rsidR="004C33EC" w:rsidRDefault="001D73F6" w:rsidP="004C33EC">
            <w:pPr>
              <w:pStyle w:val="ListParagraph"/>
              <w:numPr>
                <w:ilvl w:val="0"/>
                <w:numId w:val="15"/>
              </w:numPr>
              <w:rPr>
                <w:color w:val="578793" w:themeColor="accent5" w:themeShade="BF"/>
              </w:rPr>
            </w:pPr>
            <w:r>
              <w:rPr>
                <w:color w:val="578793" w:themeColor="accent5" w:themeShade="BF"/>
              </w:rPr>
              <w:t xml:space="preserve">Anxiety </w:t>
            </w:r>
            <w:r w:rsidR="0015611D">
              <w:rPr>
                <w:color w:val="578793" w:themeColor="accent5" w:themeShade="BF"/>
              </w:rPr>
              <w:t>is your body’s way of preparing to fight danger or run away from it</w:t>
            </w:r>
          </w:p>
          <w:p w14:paraId="29EA53E1" w14:textId="77777777" w:rsidR="004C33EC" w:rsidRPr="004C33EC" w:rsidRDefault="004C33EC" w:rsidP="004C33EC">
            <w:pPr>
              <w:pStyle w:val="ListParagraph"/>
              <w:rPr>
                <w:color w:val="578793" w:themeColor="accent5" w:themeShade="BF"/>
              </w:rPr>
            </w:pPr>
          </w:p>
          <w:p w14:paraId="0BDF3664" w14:textId="77777777" w:rsidR="004C33EC" w:rsidRPr="00565D59" w:rsidRDefault="004C33EC" w:rsidP="004C33EC">
            <w:pPr>
              <w:pStyle w:val="ListParagraph"/>
              <w:numPr>
                <w:ilvl w:val="0"/>
                <w:numId w:val="15"/>
              </w:numPr>
              <w:rPr>
                <w:color w:val="864EA8" w:themeColor="accent1" w:themeShade="BF"/>
              </w:rPr>
            </w:pPr>
            <w:r w:rsidRPr="00565D59">
              <w:rPr>
                <w:color w:val="864EA8" w:themeColor="accent1" w:themeShade="BF"/>
              </w:rPr>
              <w:t>When you are in danger your body reacts by providing a boost of adrenaline into your blood stream. A certain level is normal however, anxiety becomes a problem when it is severe or inappropriate and affects your day to day life</w:t>
            </w:r>
          </w:p>
          <w:p w14:paraId="0D365BF8" w14:textId="77777777" w:rsidR="004C33EC" w:rsidRPr="004C33EC" w:rsidRDefault="004C33EC" w:rsidP="004C33EC">
            <w:pPr>
              <w:pStyle w:val="ListParagraph"/>
              <w:rPr>
                <w:color w:val="578793" w:themeColor="accent5" w:themeShade="BF"/>
              </w:rPr>
            </w:pPr>
          </w:p>
          <w:p w14:paraId="0C8CF513" w14:textId="77777777" w:rsidR="004C33EC" w:rsidRDefault="004C33EC" w:rsidP="004C33EC">
            <w:pPr>
              <w:pStyle w:val="ListParagraph"/>
              <w:numPr>
                <w:ilvl w:val="0"/>
                <w:numId w:val="15"/>
              </w:numPr>
              <w:rPr>
                <w:color w:val="578793" w:themeColor="accent5" w:themeShade="BF"/>
              </w:rPr>
            </w:pPr>
            <w:r>
              <w:rPr>
                <w:color w:val="578793" w:themeColor="accent5" w:themeShade="BF"/>
              </w:rPr>
              <w:t>Symptoms include:</w:t>
            </w:r>
          </w:p>
          <w:p w14:paraId="42D272AB" w14:textId="77777777" w:rsidR="004C33EC" w:rsidRDefault="004C33EC" w:rsidP="004C33EC">
            <w:pPr>
              <w:pStyle w:val="ListParagraph"/>
              <w:numPr>
                <w:ilvl w:val="1"/>
                <w:numId w:val="15"/>
              </w:numPr>
              <w:rPr>
                <w:color w:val="578793" w:themeColor="accent5" w:themeShade="BF"/>
              </w:rPr>
            </w:pPr>
            <w:r>
              <w:rPr>
                <w:color w:val="578793" w:themeColor="accent5" w:themeShade="BF"/>
              </w:rPr>
              <w:t>Imagining the worst</w:t>
            </w:r>
          </w:p>
          <w:p w14:paraId="4506D51C" w14:textId="77777777" w:rsidR="004C33EC" w:rsidRDefault="004C33EC" w:rsidP="004C33EC">
            <w:pPr>
              <w:pStyle w:val="ListParagraph"/>
              <w:numPr>
                <w:ilvl w:val="1"/>
                <w:numId w:val="15"/>
              </w:numPr>
              <w:rPr>
                <w:color w:val="578793" w:themeColor="accent5" w:themeShade="BF"/>
              </w:rPr>
            </w:pPr>
            <w:r>
              <w:rPr>
                <w:color w:val="578793" w:themeColor="accent5" w:themeShade="BF"/>
              </w:rPr>
              <w:t>Feelings of dread</w:t>
            </w:r>
          </w:p>
          <w:p w14:paraId="5769D817" w14:textId="77777777" w:rsidR="004C33EC" w:rsidRDefault="004C33EC" w:rsidP="004C33EC">
            <w:pPr>
              <w:pStyle w:val="ListParagraph"/>
              <w:numPr>
                <w:ilvl w:val="1"/>
                <w:numId w:val="15"/>
              </w:numPr>
              <w:rPr>
                <w:color w:val="578793" w:themeColor="accent5" w:themeShade="BF"/>
              </w:rPr>
            </w:pPr>
            <w:r>
              <w:rPr>
                <w:color w:val="578793" w:themeColor="accent5" w:themeShade="BF"/>
              </w:rPr>
              <w:t>Anxious/nervous</w:t>
            </w:r>
          </w:p>
          <w:p w14:paraId="5C9082DF" w14:textId="1ED2E32B" w:rsidR="004C33EC" w:rsidRDefault="004C33EC" w:rsidP="004C33EC">
            <w:pPr>
              <w:pStyle w:val="ListParagraph"/>
              <w:numPr>
                <w:ilvl w:val="1"/>
                <w:numId w:val="15"/>
              </w:numPr>
              <w:rPr>
                <w:color w:val="578793" w:themeColor="accent5" w:themeShade="BF"/>
              </w:rPr>
            </w:pPr>
            <w:r>
              <w:rPr>
                <w:color w:val="578793" w:themeColor="accent5" w:themeShade="BF"/>
              </w:rPr>
              <w:t>Feeling detached</w:t>
            </w:r>
          </w:p>
          <w:p w14:paraId="0DD5F86B" w14:textId="77777777" w:rsidR="004C33EC" w:rsidRDefault="004C33EC" w:rsidP="004C33EC">
            <w:pPr>
              <w:pStyle w:val="ListParagraph"/>
              <w:numPr>
                <w:ilvl w:val="1"/>
                <w:numId w:val="15"/>
              </w:numPr>
              <w:rPr>
                <w:color w:val="578793" w:themeColor="accent5" w:themeShade="BF"/>
              </w:rPr>
            </w:pPr>
            <w:r>
              <w:rPr>
                <w:color w:val="578793" w:themeColor="accent5" w:themeShade="BF"/>
              </w:rPr>
              <w:t>Snappy and irritable</w:t>
            </w:r>
          </w:p>
          <w:p w14:paraId="46F8E903" w14:textId="77777777" w:rsidR="004C33EC" w:rsidRDefault="004C33EC" w:rsidP="004C33EC">
            <w:pPr>
              <w:pStyle w:val="ListParagraph"/>
              <w:numPr>
                <w:ilvl w:val="1"/>
                <w:numId w:val="15"/>
              </w:numPr>
              <w:rPr>
                <w:color w:val="578793" w:themeColor="accent5" w:themeShade="BF"/>
              </w:rPr>
            </w:pPr>
            <w:r>
              <w:rPr>
                <w:color w:val="578793" w:themeColor="accent5" w:themeShade="BF"/>
              </w:rPr>
              <w:t>Panic attacks</w:t>
            </w:r>
          </w:p>
          <w:p w14:paraId="4E07C02F" w14:textId="570F7264" w:rsidR="0015611D" w:rsidRPr="0015611D" w:rsidRDefault="0015611D" w:rsidP="0015611D">
            <w:pPr>
              <w:pStyle w:val="ListParagraph"/>
              <w:ind w:left="0"/>
              <w:jc w:val="center"/>
              <w:rPr>
                <w:color w:val="578793" w:themeColor="accent5" w:themeShade="BF"/>
                <w:sz w:val="16"/>
                <w:szCs w:val="16"/>
              </w:rPr>
            </w:pPr>
            <w:r>
              <w:rPr>
                <w:color w:val="578793" w:themeColor="accent5" w:themeShade="BF"/>
                <w:sz w:val="16"/>
                <w:szCs w:val="16"/>
              </w:rPr>
              <w:t>(</w:t>
            </w:r>
            <w:proofErr w:type="spellStart"/>
            <w:r>
              <w:rPr>
                <w:color w:val="578793" w:themeColor="accent5" w:themeShade="BF"/>
                <w:sz w:val="16"/>
                <w:szCs w:val="16"/>
              </w:rPr>
              <w:t>Pandasfoundation</w:t>
            </w:r>
            <w:proofErr w:type="spellEnd"/>
            <w:r>
              <w:rPr>
                <w:color w:val="578793" w:themeColor="accent5" w:themeShade="BF"/>
                <w:sz w:val="16"/>
                <w:szCs w:val="16"/>
              </w:rPr>
              <w:t xml:space="preserve">, </w:t>
            </w:r>
            <w:proofErr w:type="spellStart"/>
            <w:proofErr w:type="gramStart"/>
            <w:r>
              <w:rPr>
                <w:color w:val="578793" w:themeColor="accent5" w:themeShade="BF"/>
                <w:sz w:val="16"/>
                <w:szCs w:val="16"/>
              </w:rPr>
              <w:t>n,d</w:t>
            </w:r>
            <w:proofErr w:type="spellEnd"/>
            <w:proofErr w:type="gramEnd"/>
            <w:r>
              <w:rPr>
                <w:color w:val="578793" w:themeColor="accent5" w:themeShade="BF"/>
                <w:sz w:val="16"/>
                <w:szCs w:val="16"/>
              </w:rPr>
              <w:t>)</w:t>
            </w:r>
          </w:p>
        </w:tc>
      </w:tr>
    </w:tbl>
    <w:p w14:paraId="2350C896" w14:textId="31820548" w:rsidR="00ED7C90" w:rsidRPr="000E2C45" w:rsidRDefault="008332ED" w:rsidP="008332ED">
      <w:pPr>
        <w:pStyle w:val="NoSpacing"/>
        <w:tabs>
          <w:tab w:val="left" w:pos="1116"/>
        </w:tabs>
        <w:rPr>
          <w:sz w:val="6"/>
        </w:rPr>
      </w:pPr>
      <w:r>
        <w:rPr>
          <w:sz w:val="6"/>
        </w:rPr>
        <w:tab/>
      </w:r>
    </w:p>
    <w:sectPr w:rsidR="00ED7C90" w:rsidRPr="000E2C45" w:rsidSect="008737F3">
      <w:headerReference w:type="first" r:id="rId15"/>
      <w:footerReference w:type="first" r:id="rId16"/>
      <w:pgSz w:w="15840" w:h="12240" w:orient="landscape"/>
      <w:pgMar w:top="720" w:right="720" w:bottom="720" w:left="720" w:header="432" w:footer="340" w:gutter="0"/>
      <w:cols w:space="720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1A87A121" w14:textId="77777777" w:rsidR="00B65BBA" w:rsidRDefault="00B65BBA" w:rsidP="0037743C">
      <w:pPr>
        <w:spacing w:after="0" w:line="240" w:lineRule="auto"/>
      </w:pPr>
      <w:r>
        <w:separator/>
      </w:r>
    </w:p>
  </w:endnote>
  <w:endnote w:type="continuationSeparator" w:id="0">
    <w:p w14:paraId="2614ED3F" w14:textId="77777777" w:rsidR="00B65BBA" w:rsidRDefault="00B65BBA" w:rsidP="0037743C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20002A87" w:usb1="80000000" w:usb2="00000008" w:usb3="00000000" w:csb0="000001FF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02"/>
    <w:family w:val="decorative"/>
    <w:pitch w:val="variable"/>
    <w:sig w:usb0="00000000" w:usb1="10000000" w:usb2="00000000" w:usb3="00000000" w:csb0="80000000" w:csb1="00000000"/>
  </w:font>
  <w:font w:name="Verdana">
    <w:panose1 w:val="020B0604030504040204"/>
    <w:charset w:val="00"/>
    <w:family w:val="swiss"/>
    <w:pitch w:val="variable"/>
    <w:sig w:usb0="A10006FF" w:usb1="4000205B" w:usb2="0000001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604020202020204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761D7D1A" w14:textId="4921489D" w:rsidR="000E2C45" w:rsidRPr="000E2C45" w:rsidRDefault="000E2C45" w:rsidP="000E2C45">
    <w:pPr>
      <w:pStyle w:val="Footer"/>
      <w:tabs>
        <w:tab w:val="left" w:pos="10513"/>
      </w:tabs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41F56557" w14:textId="77777777" w:rsidR="00B65BBA" w:rsidRDefault="00B65BBA" w:rsidP="0037743C">
      <w:pPr>
        <w:spacing w:after="0" w:line="240" w:lineRule="auto"/>
      </w:pPr>
      <w:r>
        <w:separator/>
      </w:r>
    </w:p>
  </w:footnote>
  <w:footnote w:type="continuationSeparator" w:id="0">
    <w:p w14:paraId="1D32370B" w14:textId="77777777" w:rsidR="00B65BBA" w:rsidRDefault="00B65BBA" w:rsidP="0037743C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43985AAF" w14:textId="77777777" w:rsidR="00400FAF" w:rsidRDefault="00400FAF" w:rsidP="00400FAF">
    <w:pPr>
      <w:pStyle w:val="Header"/>
      <w:jc w:val="cent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FFFFFF7C"/>
    <w:multiLevelType w:val="singleLevel"/>
    <w:tmpl w:val="30581D3C"/>
    <w:lvl w:ilvl="0">
      <w:start w:val="1"/>
      <w:numFmt w:val="decimal"/>
      <w:pStyle w:val="ListNumber5"/>
      <w:lvlText w:val="%1."/>
      <w:lvlJc w:val="left"/>
      <w:pPr>
        <w:tabs>
          <w:tab w:val="num" w:pos="1800"/>
        </w:tabs>
        <w:ind w:left="1800" w:hanging="360"/>
      </w:pPr>
    </w:lvl>
  </w:abstractNum>
  <w:abstractNum w:abstractNumId="1" w15:restartNumberingAfterBreak="0">
    <w:nsid w:val="FFFFFF7D"/>
    <w:multiLevelType w:val="singleLevel"/>
    <w:tmpl w:val="02749390"/>
    <w:lvl w:ilvl="0">
      <w:start w:val="1"/>
      <w:numFmt w:val="decimal"/>
      <w:pStyle w:val="ListNumber4"/>
      <w:lvlText w:val="%1."/>
      <w:lvlJc w:val="left"/>
      <w:pPr>
        <w:tabs>
          <w:tab w:val="num" w:pos="1440"/>
        </w:tabs>
        <w:ind w:left="1440" w:hanging="360"/>
      </w:pPr>
    </w:lvl>
  </w:abstractNum>
  <w:abstractNum w:abstractNumId="2" w15:restartNumberingAfterBreak="0">
    <w:nsid w:val="FFFFFF7E"/>
    <w:multiLevelType w:val="singleLevel"/>
    <w:tmpl w:val="78FE26C6"/>
    <w:lvl w:ilvl="0">
      <w:start w:val="1"/>
      <w:numFmt w:val="decimal"/>
      <w:pStyle w:val="ListNumber3"/>
      <w:lvlText w:val="%1."/>
      <w:lvlJc w:val="left"/>
      <w:pPr>
        <w:tabs>
          <w:tab w:val="num" w:pos="1080"/>
        </w:tabs>
        <w:ind w:left="1080" w:hanging="360"/>
      </w:pPr>
    </w:lvl>
  </w:abstractNum>
  <w:abstractNum w:abstractNumId="3" w15:restartNumberingAfterBreak="0">
    <w:nsid w:val="FFFFFF7F"/>
    <w:multiLevelType w:val="singleLevel"/>
    <w:tmpl w:val="89B4397C"/>
    <w:lvl w:ilvl="0">
      <w:start w:val="1"/>
      <w:numFmt w:val="decimal"/>
      <w:pStyle w:val="ListNumber2"/>
      <w:lvlText w:val="%1."/>
      <w:lvlJc w:val="left"/>
      <w:pPr>
        <w:tabs>
          <w:tab w:val="num" w:pos="720"/>
        </w:tabs>
        <w:ind w:left="720" w:hanging="360"/>
      </w:pPr>
    </w:lvl>
  </w:abstractNum>
  <w:abstractNum w:abstractNumId="4" w15:restartNumberingAfterBreak="0">
    <w:nsid w:val="FFFFFF80"/>
    <w:multiLevelType w:val="singleLevel"/>
    <w:tmpl w:val="99049BCC"/>
    <w:lvl w:ilvl="0">
      <w:start w:val="1"/>
      <w:numFmt w:val="bullet"/>
      <w:pStyle w:val="ListBullet5"/>
      <w:lvlText w:val=""/>
      <w:lvlJc w:val="left"/>
      <w:pPr>
        <w:tabs>
          <w:tab w:val="num" w:pos="1800"/>
        </w:tabs>
        <w:ind w:left="1800" w:hanging="360"/>
      </w:pPr>
      <w:rPr>
        <w:rFonts w:ascii="Symbol" w:hAnsi="Symbol" w:hint="default"/>
      </w:rPr>
    </w:lvl>
  </w:abstractNum>
  <w:abstractNum w:abstractNumId="5" w15:restartNumberingAfterBreak="0">
    <w:nsid w:val="FFFFFF81"/>
    <w:multiLevelType w:val="singleLevel"/>
    <w:tmpl w:val="A5B0FD40"/>
    <w:lvl w:ilvl="0">
      <w:start w:val="1"/>
      <w:numFmt w:val="bullet"/>
      <w:pStyle w:val="ListBullet4"/>
      <w:lvlText w:val=""/>
      <w:lvlJc w:val="left"/>
      <w:pPr>
        <w:tabs>
          <w:tab w:val="num" w:pos="1440"/>
        </w:tabs>
        <w:ind w:left="1440" w:hanging="360"/>
      </w:pPr>
      <w:rPr>
        <w:rFonts w:ascii="Symbol" w:hAnsi="Symbol" w:hint="default"/>
      </w:rPr>
    </w:lvl>
  </w:abstractNum>
  <w:abstractNum w:abstractNumId="6" w15:restartNumberingAfterBreak="0">
    <w:nsid w:val="FFFFFF82"/>
    <w:multiLevelType w:val="singleLevel"/>
    <w:tmpl w:val="585E6B06"/>
    <w:lvl w:ilvl="0">
      <w:start w:val="1"/>
      <w:numFmt w:val="bullet"/>
      <w:pStyle w:val="ListBullet3"/>
      <w:lvlText w:val=""/>
      <w:lvlJc w:val="left"/>
      <w:pPr>
        <w:tabs>
          <w:tab w:val="num" w:pos="1080"/>
        </w:tabs>
        <w:ind w:left="1080" w:hanging="360"/>
      </w:pPr>
      <w:rPr>
        <w:rFonts w:ascii="Symbol" w:hAnsi="Symbol" w:hint="default"/>
      </w:rPr>
    </w:lvl>
  </w:abstractNum>
  <w:abstractNum w:abstractNumId="7" w15:restartNumberingAfterBreak="0">
    <w:nsid w:val="FFFFFF83"/>
    <w:multiLevelType w:val="singleLevel"/>
    <w:tmpl w:val="C8D41C74"/>
    <w:lvl w:ilvl="0">
      <w:start w:val="1"/>
      <w:numFmt w:val="bullet"/>
      <w:pStyle w:val="ListBullet2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</w:rPr>
    </w:lvl>
  </w:abstractNum>
  <w:abstractNum w:abstractNumId="8" w15:restartNumberingAfterBreak="0">
    <w:nsid w:val="FFFFFF88"/>
    <w:multiLevelType w:val="singleLevel"/>
    <w:tmpl w:val="7C6E0862"/>
    <w:lvl w:ilvl="0">
      <w:start w:val="1"/>
      <w:numFmt w:val="decimal"/>
      <w:pStyle w:val="ListNumber"/>
      <w:lvlText w:val="%1."/>
      <w:lvlJc w:val="left"/>
      <w:pPr>
        <w:tabs>
          <w:tab w:val="num" w:pos="360"/>
        </w:tabs>
        <w:ind w:left="360" w:hanging="360"/>
      </w:pPr>
    </w:lvl>
  </w:abstractNum>
  <w:abstractNum w:abstractNumId="9" w15:restartNumberingAfterBreak="0">
    <w:nsid w:val="FFFFFF89"/>
    <w:multiLevelType w:val="singleLevel"/>
    <w:tmpl w:val="BCF48180"/>
    <w:lvl w:ilvl="0">
      <w:start w:val="1"/>
      <w:numFmt w:val="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AD84C6" w:themeColor="accent1"/>
      </w:rPr>
    </w:lvl>
  </w:abstractNum>
  <w:abstractNum w:abstractNumId="10" w15:restartNumberingAfterBreak="0">
    <w:nsid w:val="06105600"/>
    <w:multiLevelType w:val="hybridMultilevel"/>
    <w:tmpl w:val="DE085EFC"/>
    <w:lvl w:ilvl="0" w:tplc="BCF4818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AD84C6" w:themeColor="accent1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1" w15:restartNumberingAfterBreak="0">
    <w:nsid w:val="1B7E6E37"/>
    <w:multiLevelType w:val="hybridMultilevel"/>
    <w:tmpl w:val="C6C2913C"/>
    <w:lvl w:ilvl="0" w:tplc="BCF4818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AD84C6" w:themeColor="accent1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2" w15:restartNumberingAfterBreak="0">
    <w:nsid w:val="1EC17D17"/>
    <w:multiLevelType w:val="hybridMultilevel"/>
    <w:tmpl w:val="E5A8DDAC"/>
    <w:lvl w:ilvl="0" w:tplc="533C7718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593470" w:themeColor="accent1" w:themeShade="80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34BA0F9B"/>
    <w:multiLevelType w:val="hybridMultilevel"/>
    <w:tmpl w:val="CA2E004C"/>
    <w:lvl w:ilvl="0" w:tplc="B6BE0FE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593470" w:themeColor="accent1" w:themeShade="80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4" w15:restartNumberingAfterBreak="0">
    <w:nsid w:val="3CD3377F"/>
    <w:multiLevelType w:val="hybridMultilevel"/>
    <w:tmpl w:val="5CD4BE38"/>
    <w:lvl w:ilvl="0" w:tplc="BCF4818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AD84C6" w:themeColor="accent1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5" w15:restartNumberingAfterBreak="0">
    <w:nsid w:val="4D8B09F4"/>
    <w:multiLevelType w:val="hybridMultilevel"/>
    <w:tmpl w:val="2ECEE6A0"/>
    <w:lvl w:ilvl="0" w:tplc="BCF4818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AD84C6" w:themeColor="accent1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795F00FA"/>
    <w:multiLevelType w:val="hybridMultilevel"/>
    <w:tmpl w:val="5CE42A54"/>
    <w:lvl w:ilvl="0" w:tplc="BCF4818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AD84C6" w:themeColor="accent1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7AF37FCE"/>
    <w:multiLevelType w:val="hybridMultilevel"/>
    <w:tmpl w:val="D0A49E68"/>
    <w:lvl w:ilvl="0" w:tplc="BCF4818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color w:val="AD84C6" w:themeColor="accent1"/>
      </w:rPr>
    </w:lvl>
    <w:lvl w:ilvl="1" w:tplc="04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9"/>
  </w:num>
  <w:num w:numId="2">
    <w:abstractNumId w:val="9"/>
    <w:lvlOverride w:ilvl="0">
      <w:startOverride w:val="1"/>
    </w:lvlOverride>
  </w:num>
  <w:num w:numId="3">
    <w:abstractNumId w:val="9"/>
    <w:lvlOverride w:ilvl="0">
      <w:startOverride w:val="1"/>
    </w:lvlOverride>
  </w:num>
  <w:num w:numId="4">
    <w:abstractNumId w:val="8"/>
  </w:num>
  <w:num w:numId="5">
    <w:abstractNumId w:val="9"/>
    <w:lvlOverride w:ilvl="0">
      <w:startOverride w:val="1"/>
    </w:lvlOverride>
  </w:num>
  <w:num w:numId="6">
    <w:abstractNumId w:val="7"/>
  </w:num>
  <w:num w:numId="7">
    <w:abstractNumId w:val="6"/>
  </w:num>
  <w:num w:numId="8">
    <w:abstractNumId w:val="5"/>
  </w:num>
  <w:num w:numId="9">
    <w:abstractNumId w:val="4"/>
  </w:num>
  <w:num w:numId="10">
    <w:abstractNumId w:val="3"/>
  </w:num>
  <w:num w:numId="11">
    <w:abstractNumId w:val="2"/>
  </w:num>
  <w:num w:numId="12">
    <w:abstractNumId w:val="1"/>
  </w:num>
  <w:num w:numId="13">
    <w:abstractNumId w:val="0"/>
  </w:num>
  <w:num w:numId="14">
    <w:abstractNumId w:val="13"/>
  </w:num>
  <w:num w:numId="15">
    <w:abstractNumId w:val="17"/>
  </w:num>
  <w:num w:numId="16">
    <w:abstractNumId w:val="16"/>
  </w:num>
  <w:num w:numId="17">
    <w:abstractNumId w:val="12"/>
  </w:num>
  <w:num w:numId="18">
    <w:abstractNumId w:val="10"/>
  </w:num>
  <w:num w:numId="19">
    <w:abstractNumId w:val="14"/>
  </w:num>
  <w:num w:numId="20">
    <w:abstractNumId w:val="11"/>
  </w:num>
  <w:num w:numId="21">
    <w:abstractNumId w:val="15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71"/>
  <w:removePersonalInformation/>
  <w:removeDateAndTime/>
  <w:proofState w:spelling="clean" w:grammar="clean"/>
  <w:attachedTemplate r:id="rId1"/>
  <w:defaultTabStop w:val="720"/>
  <w:characterSpacingControl w:val="doNotCompress"/>
  <w:hdrShapeDefaults>
    <o:shapedefaults v:ext="edit" spidmax="2049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B41D9A"/>
    <w:rsid w:val="00016C11"/>
    <w:rsid w:val="000425F6"/>
    <w:rsid w:val="00075279"/>
    <w:rsid w:val="000E2C45"/>
    <w:rsid w:val="000F7B24"/>
    <w:rsid w:val="001253FC"/>
    <w:rsid w:val="0015611D"/>
    <w:rsid w:val="001D73F6"/>
    <w:rsid w:val="0020491A"/>
    <w:rsid w:val="002542CE"/>
    <w:rsid w:val="00273733"/>
    <w:rsid w:val="00275195"/>
    <w:rsid w:val="002F5ECB"/>
    <w:rsid w:val="003270C5"/>
    <w:rsid w:val="003309C2"/>
    <w:rsid w:val="0037743C"/>
    <w:rsid w:val="003A18A4"/>
    <w:rsid w:val="003E1E9B"/>
    <w:rsid w:val="00400FAF"/>
    <w:rsid w:val="00425687"/>
    <w:rsid w:val="0048709F"/>
    <w:rsid w:val="004C33EC"/>
    <w:rsid w:val="00551F85"/>
    <w:rsid w:val="00555FE1"/>
    <w:rsid w:val="00565D59"/>
    <w:rsid w:val="00595A84"/>
    <w:rsid w:val="005C1985"/>
    <w:rsid w:val="005F496D"/>
    <w:rsid w:val="00632BB1"/>
    <w:rsid w:val="00633876"/>
    <w:rsid w:val="00636FE2"/>
    <w:rsid w:val="0069002D"/>
    <w:rsid w:val="00704FD6"/>
    <w:rsid w:val="00712321"/>
    <w:rsid w:val="00726D69"/>
    <w:rsid w:val="007327A6"/>
    <w:rsid w:val="00751AA2"/>
    <w:rsid w:val="007B03D6"/>
    <w:rsid w:val="007C70E3"/>
    <w:rsid w:val="008305A1"/>
    <w:rsid w:val="008332ED"/>
    <w:rsid w:val="008737F3"/>
    <w:rsid w:val="008E5B40"/>
    <w:rsid w:val="00900CA5"/>
    <w:rsid w:val="00966C39"/>
    <w:rsid w:val="009775E0"/>
    <w:rsid w:val="009C3321"/>
    <w:rsid w:val="00A01D2E"/>
    <w:rsid w:val="00A55FBD"/>
    <w:rsid w:val="00A75C89"/>
    <w:rsid w:val="00A92C80"/>
    <w:rsid w:val="00B41D9A"/>
    <w:rsid w:val="00B51278"/>
    <w:rsid w:val="00B65BBA"/>
    <w:rsid w:val="00B75DE5"/>
    <w:rsid w:val="00C132A5"/>
    <w:rsid w:val="00C97CAD"/>
    <w:rsid w:val="00CA1864"/>
    <w:rsid w:val="00CD1B39"/>
    <w:rsid w:val="00CD4ED2"/>
    <w:rsid w:val="00CE1E3B"/>
    <w:rsid w:val="00CE3460"/>
    <w:rsid w:val="00CF1B6A"/>
    <w:rsid w:val="00D05DDE"/>
    <w:rsid w:val="00D2631E"/>
    <w:rsid w:val="00D85303"/>
    <w:rsid w:val="00D91EF3"/>
    <w:rsid w:val="00D97F5A"/>
    <w:rsid w:val="00DA3FF4"/>
    <w:rsid w:val="00DC332A"/>
    <w:rsid w:val="00DD5B29"/>
    <w:rsid w:val="00E36671"/>
    <w:rsid w:val="00E75E55"/>
    <w:rsid w:val="00E938FB"/>
    <w:rsid w:val="00ED7C90"/>
    <w:rsid w:val="00EE2E41"/>
    <w:rsid w:val="00F32375"/>
    <w:rsid w:val="00F91541"/>
    <w:rsid w:val="00FB1F73"/>
    <w:rsid w:val="00FE1BEB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attachedSchema w:val="http://schemas.microsoft.com/temp/samples"/>
  <w:themeFontLang w:val="en-US" w:eastAsia="ja-JP"/>
  <w:clrSchemeMapping w:bg1="light1" w:t1="dark1" w:bg2="light2" w:t2="dark2" w:accent1="accent1" w:accent2="accent2" w:accent3="accent3" w:accent4="accent4" w:accent5="accent5" w:accent6="accent6" w:hyperlink="hyperlink" w:followedHyperlink="followedHyperlink"/>
  <w:doNotAutoCompressPictures/>
  <w:shapeDefaults>
    <o:shapedefaults v:ext="edit" spidmax="2049"/>
    <o:shapelayout v:ext="edit">
      <o:idmap v:ext="edit" data="1"/>
    </o:shapelayout>
  </w:shapeDefaults>
  <w:decimalSymbol w:val="."/>
  <w:listSeparator w:val=","/>
  <w14:docId w14:val="6AD142C6"/>
  <w15:chartTrackingRefBased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color w:val="262626" w:themeColor="text1" w:themeTint="D9"/>
        <w:kern w:val="2"/>
        <w:sz w:val="22"/>
        <w:szCs w:val="22"/>
        <w:lang w:val="en-US" w:eastAsia="ja-JP" w:bidi="ar-SA"/>
        <w14:ligatures w14:val="standard"/>
      </w:rPr>
    </w:rPrDefault>
    <w:pPrDefault>
      <w:pPr>
        <w:spacing w:after="160" w:line="276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2" w:qFormat="1"/>
    <w:lsdException w:name="heading 2" w:semiHidden="1" w:uiPriority="2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2" w:unhideWhenUsed="1" w:qFormat="1"/>
    <w:lsdException w:name="List Number" w:uiPriority="3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 w:qFormat="1"/>
    <w:lsdException w:name="Hyperlink" w:semiHidden="1" w:unhideWhenUsed="1"/>
    <w:lsdException w:name="FollowedHyperlink" w:semiHidden="1" w:unhideWhenUsed="1"/>
    <w:lsdException w:name="Strong" w:semiHidden="1" w:uiPriority="22" w:unhideWhenUsed="1"/>
    <w:lsdException w:name="Emphasis" w:semiHidden="1" w:uiPriority="20" w:unhideWhenUsed="1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semiHidden="1" w:unhideWhenUsed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semiHidden="1" w:uiPriority="34" w:unhideWhenUsed="1" w:qFormat="1"/>
    <w:lsdException w:name="Quote" w:uiPriority="2" w:qFormat="1"/>
    <w:lsdException w:name="Intense Quote" w:semiHidden="1" w:uiPriority="30" w:unhideWhenUsed="1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semiHidden="1" w:uiPriority="19" w:unhideWhenUsed="1" w:qFormat="1"/>
    <w:lsdException w:name="Intense Emphasis" w:semiHidden="1" w:uiPriority="21" w:unhideWhenUsed="1" w:qFormat="1"/>
    <w:lsdException w:name="Subtle Reference" w:semiHidden="1" w:uiPriority="31" w:unhideWhenUsed="1" w:qFormat="1"/>
    <w:lsdException w:name="Intense Reference" w:semiHidden="1" w:uiPriority="32" w:unhideWhenUsed="1" w:qFormat="1"/>
    <w:lsdException w:name="Book Title" w:semiHidden="1" w:uiPriority="33" w:unhideWhenUsed="1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  <w:rsid w:val="00555FE1"/>
  </w:style>
  <w:style w:type="paragraph" w:styleId="Heading1">
    <w:name w:val="heading 1"/>
    <w:basedOn w:val="Normal"/>
    <w:next w:val="Normal"/>
    <w:link w:val="Heading1Char"/>
    <w:uiPriority w:val="8"/>
    <w:qFormat/>
    <w:pPr>
      <w:keepNext/>
      <w:keepLines/>
      <w:spacing w:before="400" w:after="120" w:line="240" w:lineRule="auto"/>
      <w:outlineLvl w:val="0"/>
    </w:pPr>
    <w:rPr>
      <w:rFonts w:asciiTheme="majorHAnsi" w:eastAsiaTheme="majorEastAsia" w:hAnsiTheme="majorHAnsi" w:cstheme="majorBidi"/>
      <w:color w:val="593470" w:themeColor="accent1" w:themeShade="80"/>
      <w:sz w:val="30"/>
    </w:rPr>
  </w:style>
  <w:style w:type="paragraph" w:styleId="Heading2">
    <w:name w:val="heading 2"/>
    <w:basedOn w:val="Normal"/>
    <w:next w:val="Normal"/>
    <w:link w:val="Heading2Char"/>
    <w:uiPriority w:val="8"/>
    <w:unhideWhenUsed/>
    <w:qFormat/>
    <w:pPr>
      <w:keepNext/>
      <w:keepLines/>
      <w:spacing w:before="360" w:after="40"/>
      <w:outlineLvl w:val="1"/>
    </w:pPr>
    <w:rPr>
      <w:rFonts w:asciiTheme="majorHAnsi" w:eastAsiaTheme="majorEastAsia" w:hAnsiTheme="majorHAnsi" w:cstheme="majorBidi"/>
      <w:b/>
      <w:bCs/>
    </w:rPr>
  </w:style>
  <w:style w:type="paragraph" w:styleId="Heading3">
    <w:name w:val="heading 3"/>
    <w:basedOn w:val="Normal"/>
    <w:next w:val="Normal"/>
    <w:link w:val="Heading3Char"/>
    <w:uiPriority w:val="8"/>
    <w:semiHidden/>
    <w:unhideWhenUsed/>
    <w:qFormat/>
    <w:pPr>
      <w:keepNext/>
      <w:keepLines/>
      <w:spacing w:before="160" w:after="0"/>
      <w:outlineLvl w:val="2"/>
    </w:pPr>
    <w:rPr>
      <w:rFonts w:asciiTheme="majorHAnsi" w:eastAsiaTheme="majorEastAsia" w:hAnsiTheme="majorHAnsi" w:cstheme="majorBidi"/>
      <w:b/>
      <w:bCs/>
      <w:color w:val="593470" w:themeColor="accent1" w:themeShade="80"/>
    </w:rPr>
  </w:style>
  <w:style w:type="paragraph" w:styleId="Heading4">
    <w:name w:val="heading 4"/>
    <w:basedOn w:val="Normal"/>
    <w:next w:val="Normal"/>
    <w:link w:val="Heading4Char"/>
    <w:uiPriority w:val="8"/>
    <w:semiHidden/>
    <w:unhideWhenUsed/>
    <w:qFormat/>
    <w:pPr>
      <w:keepNext/>
      <w:keepLines/>
      <w:spacing w:before="40" w:after="0"/>
      <w:outlineLvl w:val="3"/>
    </w:pPr>
    <w:rPr>
      <w:rFonts w:asciiTheme="majorHAnsi" w:eastAsiaTheme="majorEastAsia" w:hAnsiTheme="majorHAnsi" w:cstheme="majorBidi"/>
      <w:i/>
      <w:iCs/>
      <w:color w:val="593470" w:themeColor="accent1" w:themeShade="80"/>
    </w:rPr>
  </w:style>
  <w:style w:type="paragraph" w:styleId="Heading5">
    <w:name w:val="heading 5"/>
    <w:basedOn w:val="Normal"/>
    <w:next w:val="Normal"/>
    <w:link w:val="Heading5Char"/>
    <w:uiPriority w:val="8"/>
    <w:semiHidden/>
    <w:unhideWhenUsed/>
    <w:qFormat/>
    <w:pPr>
      <w:keepNext/>
      <w:keepLines/>
      <w:spacing w:before="40" w:after="0"/>
      <w:outlineLvl w:val="4"/>
    </w:pPr>
    <w:rPr>
      <w:rFonts w:asciiTheme="majorHAnsi" w:eastAsiaTheme="majorEastAsia" w:hAnsiTheme="majorHAnsi" w:cstheme="majorBidi"/>
      <w:color w:val="593470" w:themeColor="accent1" w:themeShade="80"/>
    </w:rPr>
  </w:style>
  <w:style w:type="paragraph" w:styleId="Heading6">
    <w:name w:val="heading 6"/>
    <w:basedOn w:val="Normal"/>
    <w:next w:val="Normal"/>
    <w:link w:val="Heading6Char"/>
    <w:uiPriority w:val="8"/>
    <w:semiHidden/>
    <w:unhideWhenUsed/>
    <w:qFormat/>
    <w:pPr>
      <w:keepNext/>
      <w:keepLines/>
      <w:spacing w:before="40" w:after="0"/>
      <w:outlineLvl w:val="5"/>
    </w:pPr>
    <w:rPr>
      <w:rFonts w:asciiTheme="majorHAnsi" w:eastAsiaTheme="majorEastAsia" w:hAnsiTheme="majorHAnsi" w:cstheme="majorBidi"/>
      <w:color w:val="593470" w:themeColor="accent1" w:themeShade="7F"/>
    </w:rPr>
  </w:style>
  <w:style w:type="paragraph" w:styleId="Heading7">
    <w:name w:val="heading 7"/>
    <w:basedOn w:val="Normal"/>
    <w:next w:val="Normal"/>
    <w:link w:val="Heading7Char"/>
    <w:uiPriority w:val="8"/>
    <w:semiHidden/>
    <w:unhideWhenUsed/>
    <w:qFormat/>
    <w:rsid w:val="00A92C80"/>
    <w:pPr>
      <w:keepNext/>
      <w:keepLines/>
      <w:spacing w:before="40" w:after="0"/>
      <w:outlineLvl w:val="6"/>
    </w:pPr>
    <w:rPr>
      <w:rFonts w:asciiTheme="majorHAnsi" w:eastAsiaTheme="majorEastAsia" w:hAnsiTheme="majorHAnsi" w:cstheme="majorBidi"/>
      <w:i/>
      <w:iCs/>
      <w:color w:val="593470" w:themeColor="accent1" w:themeShade="7F"/>
    </w:rPr>
  </w:style>
  <w:style w:type="paragraph" w:styleId="Heading8">
    <w:name w:val="heading 8"/>
    <w:basedOn w:val="Normal"/>
    <w:next w:val="Normal"/>
    <w:link w:val="Heading8Char"/>
    <w:uiPriority w:val="8"/>
    <w:semiHidden/>
    <w:unhideWhenUsed/>
    <w:qFormat/>
    <w:rsid w:val="00A92C80"/>
    <w:pPr>
      <w:keepNext/>
      <w:keepLines/>
      <w:spacing w:before="40" w:after="0"/>
      <w:outlineLvl w:val="7"/>
    </w:pPr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paragraph" w:styleId="Heading9">
    <w:name w:val="heading 9"/>
    <w:basedOn w:val="Normal"/>
    <w:next w:val="Normal"/>
    <w:link w:val="Heading9Char"/>
    <w:uiPriority w:val="8"/>
    <w:semiHidden/>
    <w:unhideWhenUsed/>
    <w:qFormat/>
    <w:rsid w:val="00A92C80"/>
    <w:pPr>
      <w:keepNext/>
      <w:keepLines/>
      <w:spacing w:before="40" w:after="0"/>
      <w:outlineLvl w:val="8"/>
    </w:pPr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table" w:styleId="TableGrid">
    <w:name w:val="Table Grid"/>
    <w:basedOn w:val="TableNormal"/>
    <w:uiPriority w:val="39"/>
    <w:pPr>
      <w:spacing w:after="0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customStyle="1" w:styleId="HostTable">
    <w:name w:val="Host Table"/>
    <w:basedOn w:val="TableNormal"/>
    <w:uiPriority w:val="99"/>
    <w:tblPr>
      <w:jc w:val="center"/>
      <w:tblCellMar>
        <w:left w:w="0" w:type="dxa"/>
        <w:right w:w="0" w:type="dxa"/>
      </w:tblCellMar>
    </w:tblPr>
    <w:trPr>
      <w:jc w:val="center"/>
    </w:trPr>
  </w:style>
  <w:style w:type="paragraph" w:styleId="BalloonText">
    <w:name w:val="Balloon Text"/>
    <w:basedOn w:val="Normal"/>
    <w:link w:val="BalloonTextChar"/>
    <w:uiPriority w:val="99"/>
    <w:semiHidden/>
    <w:unhideWhenUsed/>
    <w:pPr>
      <w:spacing w:after="0"/>
    </w:pPr>
    <w:rPr>
      <w:rFonts w:ascii="Segoe UI" w:hAnsi="Segoe UI" w:cs="Segoe UI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Pr>
      <w:rFonts w:ascii="Segoe UI" w:hAnsi="Segoe UI" w:cs="Segoe UI"/>
      <w:sz w:val="18"/>
    </w:rPr>
  </w:style>
  <w:style w:type="paragraph" w:customStyle="1" w:styleId="BlockHeading">
    <w:name w:val="Block Heading"/>
    <w:basedOn w:val="Normal"/>
    <w:uiPriority w:val="1"/>
    <w:qFormat/>
    <w:rsid w:val="00CD4ED2"/>
    <w:pPr>
      <w:spacing w:before="720" w:after="180" w:line="240" w:lineRule="auto"/>
      <w:ind w:left="504" w:right="504"/>
      <w:contextualSpacing/>
    </w:pPr>
    <w:rPr>
      <w:rFonts w:asciiTheme="majorHAnsi" w:eastAsiaTheme="majorEastAsia" w:hAnsiTheme="majorHAnsi" w:cstheme="majorBidi"/>
      <w:color w:val="FFFFFF" w:themeColor="background1"/>
      <w:sz w:val="36"/>
      <w:szCs w:val="20"/>
    </w:rPr>
  </w:style>
  <w:style w:type="paragraph" w:styleId="BlockText">
    <w:name w:val="Block Text"/>
    <w:basedOn w:val="Normal"/>
    <w:uiPriority w:val="2"/>
    <w:unhideWhenUsed/>
    <w:qFormat/>
    <w:rsid w:val="00712321"/>
    <w:pPr>
      <w:spacing w:line="252" w:lineRule="auto"/>
      <w:ind w:left="504" w:right="504"/>
    </w:pPr>
    <w:rPr>
      <w:color w:val="FFFFFF" w:themeColor="background1"/>
    </w:rPr>
  </w:style>
  <w:style w:type="character" w:styleId="PlaceholderText">
    <w:name w:val="Placeholder Text"/>
    <w:basedOn w:val="DefaultParagraphFont"/>
    <w:uiPriority w:val="99"/>
    <w:semiHidden/>
    <w:rPr>
      <w:color w:val="808080"/>
    </w:rPr>
  </w:style>
  <w:style w:type="paragraph" w:customStyle="1" w:styleId="Recipient">
    <w:name w:val="Recipient"/>
    <w:basedOn w:val="Normal"/>
    <w:uiPriority w:val="4"/>
    <w:qFormat/>
    <w:rsid w:val="00D91EF3"/>
    <w:pPr>
      <w:spacing w:after="0" w:line="288" w:lineRule="auto"/>
      <w:ind w:left="4320"/>
      <w:contextualSpacing/>
    </w:pPr>
    <w:rPr>
      <w:color w:val="595959" w:themeColor="text1" w:themeTint="A6"/>
    </w:rPr>
  </w:style>
  <w:style w:type="paragraph" w:customStyle="1" w:styleId="ReturnAddress">
    <w:name w:val="Return Address"/>
    <w:basedOn w:val="Normal"/>
    <w:uiPriority w:val="3"/>
    <w:qFormat/>
    <w:pPr>
      <w:spacing w:after="0" w:line="288" w:lineRule="auto"/>
    </w:pPr>
    <w:rPr>
      <w:color w:val="595959" w:themeColor="text1" w:themeTint="A6"/>
    </w:rPr>
  </w:style>
  <w:style w:type="paragraph" w:styleId="Title">
    <w:name w:val="Title"/>
    <w:basedOn w:val="Normal"/>
    <w:link w:val="TitleChar"/>
    <w:uiPriority w:val="5"/>
    <w:qFormat/>
    <w:pPr>
      <w:spacing w:after="60" w:line="228" w:lineRule="auto"/>
    </w:pPr>
    <w:rPr>
      <w:rFonts w:asciiTheme="majorHAnsi" w:eastAsiaTheme="majorEastAsia" w:hAnsiTheme="majorHAnsi" w:cstheme="majorBidi"/>
      <w:b/>
      <w:bCs/>
      <w:color w:val="595959" w:themeColor="text1" w:themeTint="A6"/>
      <w:kern w:val="28"/>
      <w:sz w:val="60"/>
    </w:rPr>
  </w:style>
  <w:style w:type="character" w:customStyle="1" w:styleId="TitleChar">
    <w:name w:val="Title Char"/>
    <w:basedOn w:val="DefaultParagraphFont"/>
    <w:link w:val="Title"/>
    <w:uiPriority w:val="5"/>
    <w:rsid w:val="00555FE1"/>
    <w:rPr>
      <w:rFonts w:asciiTheme="majorHAnsi" w:eastAsiaTheme="majorEastAsia" w:hAnsiTheme="majorHAnsi" w:cstheme="majorBidi"/>
      <w:b/>
      <w:bCs/>
      <w:color w:val="595959" w:themeColor="text1" w:themeTint="A6"/>
      <w:kern w:val="28"/>
      <w:sz w:val="60"/>
    </w:rPr>
  </w:style>
  <w:style w:type="paragraph" w:styleId="Subtitle">
    <w:name w:val="Subtitle"/>
    <w:basedOn w:val="Normal"/>
    <w:link w:val="SubtitleChar"/>
    <w:uiPriority w:val="6"/>
    <w:qFormat/>
    <w:rsid w:val="0037743C"/>
    <w:pPr>
      <w:numPr>
        <w:ilvl w:val="1"/>
      </w:numPr>
      <w:spacing w:after="240"/>
      <w:contextualSpacing/>
    </w:pPr>
    <w:rPr>
      <w:color w:val="593470" w:themeColor="accent1" w:themeShade="80"/>
    </w:rPr>
  </w:style>
  <w:style w:type="character" w:customStyle="1" w:styleId="SubtitleChar">
    <w:name w:val="Subtitle Char"/>
    <w:basedOn w:val="DefaultParagraphFont"/>
    <w:link w:val="Subtitle"/>
    <w:uiPriority w:val="6"/>
    <w:rsid w:val="00555FE1"/>
    <w:rPr>
      <w:color w:val="593470" w:themeColor="accent1" w:themeShade="80"/>
    </w:rPr>
  </w:style>
  <w:style w:type="character" w:customStyle="1" w:styleId="Heading1Char">
    <w:name w:val="Heading 1 Char"/>
    <w:basedOn w:val="DefaultParagraphFont"/>
    <w:link w:val="Heading1"/>
    <w:uiPriority w:val="8"/>
    <w:rsid w:val="00555FE1"/>
    <w:rPr>
      <w:rFonts w:asciiTheme="majorHAnsi" w:eastAsiaTheme="majorEastAsia" w:hAnsiTheme="majorHAnsi" w:cstheme="majorBidi"/>
      <w:color w:val="593470" w:themeColor="accent1" w:themeShade="80"/>
      <w:sz w:val="30"/>
    </w:rPr>
  </w:style>
  <w:style w:type="character" w:customStyle="1" w:styleId="Heading2Char">
    <w:name w:val="Heading 2 Char"/>
    <w:basedOn w:val="DefaultParagraphFont"/>
    <w:link w:val="Heading2"/>
    <w:uiPriority w:val="8"/>
    <w:rsid w:val="00555FE1"/>
    <w:rPr>
      <w:rFonts w:asciiTheme="majorHAnsi" w:eastAsiaTheme="majorEastAsia" w:hAnsiTheme="majorHAnsi" w:cstheme="majorBidi"/>
      <w:b/>
      <w:bCs/>
    </w:rPr>
  </w:style>
  <w:style w:type="paragraph" w:styleId="Quote">
    <w:name w:val="Quote"/>
    <w:basedOn w:val="Normal"/>
    <w:link w:val="QuoteChar"/>
    <w:uiPriority w:val="12"/>
    <w:unhideWhenUsed/>
    <w:qFormat/>
    <w:rsid w:val="00751AA2"/>
    <w:pPr>
      <w:pBdr>
        <w:top w:val="single" w:sz="2" w:space="24" w:color="593470" w:themeColor="accent1" w:themeShade="80"/>
        <w:left w:val="single" w:sz="2" w:space="20" w:color="593470" w:themeColor="accent1" w:themeShade="80"/>
        <w:bottom w:val="single" w:sz="2" w:space="24" w:color="593470" w:themeColor="accent1" w:themeShade="80"/>
        <w:right w:val="single" w:sz="2" w:space="20" w:color="593470" w:themeColor="accent1" w:themeShade="80"/>
      </w:pBdr>
      <w:shd w:val="clear" w:color="auto" w:fill="593470" w:themeFill="accent1" w:themeFillShade="80"/>
      <w:spacing w:after="480"/>
      <w:ind w:left="432" w:right="432"/>
      <w:contextualSpacing/>
    </w:pPr>
    <w:rPr>
      <w:rFonts w:asciiTheme="majorHAnsi" w:eastAsiaTheme="majorEastAsia" w:hAnsiTheme="majorHAnsi" w:cstheme="majorBidi"/>
      <w:color w:val="FFFFFF" w:themeColor="background1"/>
    </w:rPr>
  </w:style>
  <w:style w:type="character" w:customStyle="1" w:styleId="QuoteChar">
    <w:name w:val="Quote Char"/>
    <w:basedOn w:val="DefaultParagraphFont"/>
    <w:link w:val="Quote"/>
    <w:uiPriority w:val="12"/>
    <w:rsid w:val="00555FE1"/>
    <w:rPr>
      <w:rFonts w:asciiTheme="majorHAnsi" w:eastAsiaTheme="majorEastAsia" w:hAnsiTheme="majorHAnsi" w:cstheme="majorBidi"/>
      <w:color w:val="FFFFFF" w:themeColor="background1"/>
      <w:shd w:val="clear" w:color="auto" w:fill="593470" w:themeFill="accent1" w:themeFillShade="80"/>
    </w:rPr>
  </w:style>
  <w:style w:type="paragraph" w:styleId="ListBullet">
    <w:name w:val="List Bullet"/>
    <w:basedOn w:val="Normal"/>
    <w:uiPriority w:val="10"/>
    <w:unhideWhenUsed/>
    <w:qFormat/>
    <w:pPr>
      <w:numPr>
        <w:numId w:val="14"/>
      </w:numPr>
      <w:tabs>
        <w:tab w:val="left" w:pos="360"/>
      </w:tabs>
      <w:spacing w:after="120"/>
    </w:pPr>
    <w:rPr>
      <w:color w:val="373545" w:themeColor="text2"/>
    </w:rPr>
  </w:style>
  <w:style w:type="paragraph" w:customStyle="1" w:styleId="ContactInfo">
    <w:name w:val="Contact Info"/>
    <w:basedOn w:val="Normal"/>
    <w:uiPriority w:val="13"/>
    <w:qFormat/>
    <w:pPr>
      <w:spacing w:after="0"/>
    </w:pPr>
  </w:style>
  <w:style w:type="paragraph" w:customStyle="1" w:styleId="Website">
    <w:name w:val="Website"/>
    <w:basedOn w:val="Normal"/>
    <w:next w:val="Normal"/>
    <w:uiPriority w:val="14"/>
    <w:qFormat/>
    <w:pPr>
      <w:spacing w:before="120"/>
    </w:pPr>
    <w:rPr>
      <w:color w:val="593470" w:themeColor="accent1" w:themeShade="80"/>
    </w:rPr>
  </w:style>
  <w:style w:type="character" w:customStyle="1" w:styleId="Heading3Char">
    <w:name w:val="Heading 3 Char"/>
    <w:basedOn w:val="DefaultParagraphFont"/>
    <w:link w:val="Heading3"/>
    <w:uiPriority w:val="8"/>
    <w:semiHidden/>
    <w:rsid w:val="00555FE1"/>
    <w:rPr>
      <w:rFonts w:asciiTheme="majorHAnsi" w:eastAsiaTheme="majorEastAsia" w:hAnsiTheme="majorHAnsi" w:cstheme="majorBidi"/>
      <w:b/>
      <w:bCs/>
      <w:color w:val="593470" w:themeColor="accent1" w:themeShade="80"/>
    </w:rPr>
  </w:style>
  <w:style w:type="paragraph" w:styleId="ListNumber">
    <w:name w:val="List Number"/>
    <w:basedOn w:val="Normal"/>
    <w:uiPriority w:val="11"/>
    <w:unhideWhenUsed/>
    <w:pPr>
      <w:numPr>
        <w:numId w:val="4"/>
      </w:numPr>
      <w:tabs>
        <w:tab w:val="left" w:pos="360"/>
      </w:tabs>
      <w:spacing w:after="120"/>
    </w:pPr>
  </w:style>
  <w:style w:type="character" w:customStyle="1" w:styleId="Heading4Char">
    <w:name w:val="Heading 4 Char"/>
    <w:basedOn w:val="DefaultParagraphFont"/>
    <w:link w:val="Heading4"/>
    <w:uiPriority w:val="8"/>
    <w:semiHidden/>
    <w:rsid w:val="00555FE1"/>
    <w:rPr>
      <w:rFonts w:asciiTheme="majorHAnsi" w:eastAsiaTheme="majorEastAsia" w:hAnsiTheme="majorHAnsi" w:cstheme="majorBidi"/>
      <w:i/>
      <w:iCs/>
      <w:color w:val="593470" w:themeColor="accent1" w:themeShade="80"/>
    </w:rPr>
  </w:style>
  <w:style w:type="character" w:customStyle="1" w:styleId="Heading5Char">
    <w:name w:val="Heading 5 Char"/>
    <w:basedOn w:val="DefaultParagraphFont"/>
    <w:link w:val="Heading5"/>
    <w:uiPriority w:val="8"/>
    <w:semiHidden/>
    <w:rsid w:val="00555FE1"/>
    <w:rPr>
      <w:rFonts w:asciiTheme="majorHAnsi" w:eastAsiaTheme="majorEastAsia" w:hAnsiTheme="majorHAnsi" w:cstheme="majorBidi"/>
      <w:color w:val="593470" w:themeColor="accent1" w:themeShade="80"/>
    </w:rPr>
  </w:style>
  <w:style w:type="character" w:customStyle="1" w:styleId="Heading6Char">
    <w:name w:val="Heading 6 Char"/>
    <w:basedOn w:val="DefaultParagraphFont"/>
    <w:link w:val="Heading6"/>
    <w:uiPriority w:val="8"/>
    <w:semiHidden/>
    <w:rsid w:val="00555FE1"/>
    <w:rPr>
      <w:rFonts w:asciiTheme="majorHAnsi" w:eastAsiaTheme="majorEastAsia" w:hAnsiTheme="majorHAnsi" w:cstheme="majorBidi"/>
      <w:color w:val="593470" w:themeColor="accent1" w:themeShade="7F"/>
    </w:rPr>
  </w:style>
  <w:style w:type="character" w:styleId="IntenseEmphasis">
    <w:name w:val="Intense Emphasis"/>
    <w:basedOn w:val="DefaultParagraphFont"/>
    <w:uiPriority w:val="21"/>
    <w:semiHidden/>
    <w:unhideWhenUsed/>
    <w:qFormat/>
    <w:rPr>
      <w:i/>
      <w:iCs/>
      <w:color w:val="593470" w:themeColor="accent1" w:themeShade="80"/>
    </w:rPr>
  </w:style>
  <w:style w:type="paragraph" w:styleId="IntenseQuote">
    <w:name w:val="Intense Quote"/>
    <w:basedOn w:val="Normal"/>
    <w:next w:val="Normal"/>
    <w:link w:val="IntenseQuoteChar"/>
    <w:uiPriority w:val="30"/>
    <w:semiHidden/>
    <w:unhideWhenUsed/>
    <w:qFormat/>
    <w:pPr>
      <w:spacing w:before="360" w:after="360"/>
      <w:contextualSpacing/>
    </w:pPr>
    <w:rPr>
      <w:i/>
      <w:iCs/>
      <w:color w:val="593470" w:themeColor="accent1" w:themeShade="80"/>
    </w:rPr>
  </w:style>
  <w:style w:type="character" w:customStyle="1" w:styleId="IntenseQuoteChar">
    <w:name w:val="Intense Quote Char"/>
    <w:basedOn w:val="DefaultParagraphFont"/>
    <w:link w:val="IntenseQuote"/>
    <w:uiPriority w:val="30"/>
    <w:semiHidden/>
    <w:rPr>
      <w:i/>
      <w:iCs/>
      <w:color w:val="593470" w:themeColor="accent1" w:themeShade="80"/>
    </w:rPr>
  </w:style>
  <w:style w:type="character" w:styleId="IntenseReference">
    <w:name w:val="Intense Reference"/>
    <w:basedOn w:val="DefaultParagraphFont"/>
    <w:uiPriority w:val="32"/>
    <w:semiHidden/>
    <w:unhideWhenUsed/>
    <w:qFormat/>
    <w:rPr>
      <w:b/>
      <w:bCs/>
      <w:caps w:val="0"/>
      <w:smallCaps/>
      <w:color w:val="593470" w:themeColor="accent1" w:themeShade="80"/>
      <w:spacing w:val="5"/>
    </w:rPr>
  </w:style>
  <w:style w:type="paragraph" w:styleId="TOCHeading">
    <w:name w:val="TOC Heading"/>
    <w:basedOn w:val="Heading1"/>
    <w:next w:val="Normal"/>
    <w:uiPriority w:val="39"/>
    <w:semiHidden/>
    <w:unhideWhenUsed/>
    <w:qFormat/>
    <w:pPr>
      <w:spacing w:before="240" w:after="0" w:line="276" w:lineRule="auto"/>
      <w:outlineLvl w:val="9"/>
    </w:pPr>
    <w:rPr>
      <w:sz w:val="32"/>
      <w:szCs w:val="32"/>
    </w:rPr>
  </w:style>
  <w:style w:type="paragraph" w:styleId="Bibliography">
    <w:name w:val="Bibliography"/>
    <w:basedOn w:val="Normal"/>
    <w:next w:val="Normal"/>
    <w:uiPriority w:val="37"/>
    <w:semiHidden/>
    <w:unhideWhenUsed/>
    <w:rsid w:val="00A92C80"/>
  </w:style>
  <w:style w:type="paragraph" w:styleId="BodyText">
    <w:name w:val="Body Text"/>
    <w:basedOn w:val="Normal"/>
    <w:link w:val="BodyTextChar"/>
    <w:uiPriority w:val="99"/>
    <w:semiHidden/>
    <w:unhideWhenUsed/>
    <w:rsid w:val="00A92C80"/>
    <w:pPr>
      <w:spacing w:after="120"/>
    </w:pPr>
  </w:style>
  <w:style w:type="character" w:customStyle="1" w:styleId="BodyTextChar">
    <w:name w:val="Body Text Char"/>
    <w:basedOn w:val="DefaultParagraphFont"/>
    <w:link w:val="BodyText"/>
    <w:uiPriority w:val="99"/>
    <w:semiHidden/>
    <w:rsid w:val="00A92C80"/>
  </w:style>
  <w:style w:type="paragraph" w:styleId="BodyText2">
    <w:name w:val="Body Text 2"/>
    <w:basedOn w:val="Normal"/>
    <w:link w:val="BodyText2Char"/>
    <w:uiPriority w:val="99"/>
    <w:semiHidden/>
    <w:unhideWhenUsed/>
    <w:rsid w:val="00A92C80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A92C80"/>
  </w:style>
  <w:style w:type="paragraph" w:styleId="BodyText3">
    <w:name w:val="Body Text 3"/>
    <w:basedOn w:val="Normal"/>
    <w:link w:val="BodyText3Char"/>
    <w:uiPriority w:val="99"/>
    <w:semiHidden/>
    <w:unhideWhenUsed/>
    <w:rsid w:val="00A92C80"/>
    <w:pPr>
      <w:spacing w:after="120"/>
    </w:pPr>
    <w:rPr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A92C80"/>
    <w:rPr>
      <w:szCs w:val="16"/>
    </w:rPr>
  </w:style>
  <w:style w:type="paragraph" w:styleId="BodyTextFirstIndent">
    <w:name w:val="Body Text First Indent"/>
    <w:basedOn w:val="BodyText"/>
    <w:link w:val="BodyTextFirstIndentChar"/>
    <w:uiPriority w:val="99"/>
    <w:semiHidden/>
    <w:unhideWhenUsed/>
    <w:rsid w:val="00A92C80"/>
    <w:pPr>
      <w:spacing w:after="160"/>
      <w:ind w:firstLine="360"/>
    </w:p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A92C80"/>
  </w:style>
  <w:style w:type="paragraph" w:styleId="BodyTextIndent">
    <w:name w:val="Body Text Indent"/>
    <w:basedOn w:val="Normal"/>
    <w:link w:val="BodyTextIndentChar"/>
    <w:uiPriority w:val="99"/>
    <w:semiHidden/>
    <w:unhideWhenUsed/>
    <w:rsid w:val="00A92C80"/>
    <w:pPr>
      <w:spacing w:after="120"/>
      <w:ind w:left="360"/>
    </w:pPr>
  </w:style>
  <w:style w:type="character" w:customStyle="1" w:styleId="BodyTextIndentChar">
    <w:name w:val="Body Text Indent Char"/>
    <w:basedOn w:val="DefaultParagraphFont"/>
    <w:link w:val="BodyTextIndent"/>
    <w:uiPriority w:val="99"/>
    <w:semiHidden/>
    <w:rsid w:val="00A92C80"/>
  </w:style>
  <w:style w:type="paragraph" w:styleId="BodyTextFirstIndent2">
    <w:name w:val="Body Text First Indent 2"/>
    <w:basedOn w:val="BodyTextIndent"/>
    <w:link w:val="BodyTextFirstIndent2Char"/>
    <w:uiPriority w:val="99"/>
    <w:semiHidden/>
    <w:unhideWhenUsed/>
    <w:rsid w:val="00A92C80"/>
    <w:pPr>
      <w:spacing w:after="160"/>
      <w:ind w:firstLine="360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A92C80"/>
  </w:style>
  <w:style w:type="paragraph" w:styleId="BodyTextIndent2">
    <w:name w:val="Body Text Indent 2"/>
    <w:basedOn w:val="Normal"/>
    <w:link w:val="BodyTextIndent2Char"/>
    <w:uiPriority w:val="99"/>
    <w:semiHidden/>
    <w:unhideWhenUsed/>
    <w:rsid w:val="00A92C80"/>
    <w:pPr>
      <w:spacing w:after="120" w:line="480" w:lineRule="auto"/>
      <w:ind w:left="360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A92C80"/>
  </w:style>
  <w:style w:type="paragraph" w:styleId="BodyTextIndent3">
    <w:name w:val="Body Text Indent 3"/>
    <w:basedOn w:val="Normal"/>
    <w:link w:val="BodyTextIndent3Char"/>
    <w:uiPriority w:val="99"/>
    <w:semiHidden/>
    <w:unhideWhenUsed/>
    <w:rsid w:val="00A92C80"/>
    <w:pPr>
      <w:spacing w:after="120"/>
      <w:ind w:left="360"/>
    </w:pPr>
    <w:rPr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A92C80"/>
    <w:rPr>
      <w:szCs w:val="16"/>
    </w:rPr>
  </w:style>
  <w:style w:type="character" w:styleId="BookTitle">
    <w:name w:val="Book Title"/>
    <w:basedOn w:val="DefaultParagraphFont"/>
    <w:uiPriority w:val="33"/>
    <w:semiHidden/>
    <w:unhideWhenUsed/>
    <w:qFormat/>
    <w:rsid w:val="00A92C80"/>
    <w:rPr>
      <w:b/>
      <w:bCs/>
      <w:i/>
      <w:iCs/>
      <w:spacing w:val="5"/>
    </w:rPr>
  </w:style>
  <w:style w:type="paragraph" w:styleId="Caption">
    <w:name w:val="caption"/>
    <w:basedOn w:val="Normal"/>
    <w:next w:val="Normal"/>
    <w:uiPriority w:val="35"/>
    <w:semiHidden/>
    <w:unhideWhenUsed/>
    <w:qFormat/>
    <w:rsid w:val="00A92C80"/>
    <w:pPr>
      <w:spacing w:after="200" w:line="240" w:lineRule="auto"/>
    </w:pPr>
    <w:rPr>
      <w:i/>
      <w:iCs/>
      <w:color w:val="373545" w:themeColor="text2"/>
      <w:szCs w:val="18"/>
    </w:rPr>
  </w:style>
  <w:style w:type="paragraph" w:styleId="Closing">
    <w:name w:val="Closing"/>
    <w:basedOn w:val="Normal"/>
    <w:link w:val="ClosingChar"/>
    <w:uiPriority w:val="99"/>
    <w:semiHidden/>
    <w:unhideWhenUsed/>
    <w:rsid w:val="00A92C80"/>
    <w:pPr>
      <w:spacing w:after="0" w:line="240" w:lineRule="auto"/>
      <w:ind w:left="4320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A92C80"/>
  </w:style>
  <w:style w:type="table" w:styleId="ColorfulGrid">
    <w:name w:val="Colorful Grid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EE6F3" w:themeFill="accent1" w:themeFillTint="33"/>
    </w:tcPr>
    <w:tblStylePr w:type="firstRow">
      <w:rPr>
        <w:b/>
        <w:bCs/>
      </w:rPr>
      <w:tblPr/>
      <w:tcPr>
        <w:shd w:val="clear" w:color="auto" w:fill="DECDE8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DECDE8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864EA8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864EA8" w:themeFill="accent1" w:themeFillShade="BF"/>
      </w:tcPr>
    </w:tblStylePr>
    <w:tblStylePr w:type="band1Vert">
      <w:tblPr/>
      <w:tcPr>
        <w:shd w:val="clear" w:color="auto" w:fill="D6C1E2" w:themeFill="accent1" w:themeFillTint="7F"/>
      </w:tcPr>
    </w:tblStylePr>
    <w:tblStylePr w:type="band1Horz">
      <w:tblPr/>
      <w:tcPr>
        <w:shd w:val="clear" w:color="auto" w:fill="D6C1E2" w:themeFill="accent1" w:themeFillTint="7F"/>
      </w:tcPr>
    </w:tblStylePr>
  </w:style>
  <w:style w:type="table" w:styleId="ColorfulGrid-Accent2">
    <w:name w:val="Colorful Grid Accent 2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6E6F3" w:themeFill="accent2" w:themeFillTint="33"/>
    </w:tcPr>
    <w:tblStylePr w:type="firstRow">
      <w:rPr>
        <w:b/>
        <w:bCs/>
      </w:rPr>
      <w:tblPr/>
      <w:tcPr>
        <w:shd w:val="clear" w:color="auto" w:fill="CECDE8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ECDE8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514DAA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514DAA" w:themeFill="accent2" w:themeFillShade="BF"/>
      </w:tcPr>
    </w:tblStylePr>
    <w:tblStylePr w:type="band1Vert">
      <w:tblPr/>
      <w:tcPr>
        <w:shd w:val="clear" w:color="auto" w:fill="C2C1E3" w:themeFill="accent2" w:themeFillTint="7F"/>
      </w:tcPr>
    </w:tblStylePr>
    <w:tblStylePr w:type="band1Horz">
      <w:tblPr/>
      <w:tcPr>
        <w:shd w:val="clear" w:color="auto" w:fill="C2C1E3" w:themeFill="accent2" w:themeFillTint="7F"/>
      </w:tcPr>
    </w:tblStylePr>
  </w:style>
  <w:style w:type="table" w:styleId="ColorfulGrid-Accent3">
    <w:name w:val="Colorful Grid Accent 3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EE2EB" w:themeFill="accent3" w:themeFillTint="33"/>
    </w:tcPr>
    <w:tblStylePr w:type="firstRow">
      <w:rPr>
        <w:b/>
        <w:bCs/>
      </w:rPr>
      <w:tblPr/>
      <w:tcPr>
        <w:shd w:val="clear" w:color="auto" w:fill="BDC6D7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DC6D7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455673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455673" w:themeFill="accent3" w:themeFillShade="BF"/>
      </w:tcPr>
    </w:tblStylePr>
    <w:tblStylePr w:type="band1Vert">
      <w:tblPr/>
      <w:tcPr>
        <w:shd w:val="clear" w:color="auto" w:fill="ADB8CD" w:themeFill="accent3" w:themeFillTint="7F"/>
      </w:tcPr>
    </w:tblStylePr>
    <w:tblStylePr w:type="band1Horz">
      <w:tblPr/>
      <w:tcPr>
        <w:shd w:val="clear" w:color="auto" w:fill="ADB8CD" w:themeFill="accent3" w:themeFillTint="7F"/>
      </w:tcPr>
    </w:tblStylePr>
  </w:style>
  <w:style w:type="table" w:styleId="ColorfulGrid-Accent4">
    <w:name w:val="Colorful Grid Accent 4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1EAEF" w:themeFill="accent4" w:themeFillTint="33"/>
    </w:tcPr>
    <w:tblStylePr w:type="firstRow">
      <w:rPr>
        <w:b/>
        <w:bCs/>
      </w:rPr>
      <w:tblPr/>
      <w:tcPr>
        <w:shd w:val="clear" w:color="auto" w:fill="C3D5DF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3D5DF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497288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497288" w:themeFill="accent4" w:themeFillShade="BF"/>
      </w:tcPr>
    </w:tblStylePr>
    <w:tblStylePr w:type="band1Vert">
      <w:tblPr/>
      <w:tcPr>
        <w:shd w:val="clear" w:color="auto" w:fill="B4CBD7" w:themeFill="accent4" w:themeFillTint="7F"/>
      </w:tcPr>
    </w:tblStylePr>
    <w:tblStylePr w:type="band1Horz">
      <w:tblPr/>
      <w:tcPr>
        <w:shd w:val="clear" w:color="auto" w:fill="B4CBD7" w:themeFill="accent4" w:themeFillTint="7F"/>
      </w:tcPr>
    </w:tblStylePr>
  </w:style>
  <w:style w:type="table" w:styleId="ColorfulGrid-Accent5">
    <w:name w:val="Colorful Grid Accent 5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6EEF0" w:themeFill="accent5" w:themeFillTint="33"/>
    </w:tcPr>
    <w:tblStylePr w:type="firstRow">
      <w:rPr>
        <w:b/>
        <w:bCs/>
      </w:rPr>
      <w:tblPr/>
      <w:tcPr>
        <w:shd w:val="clear" w:color="auto" w:fill="CDDDE1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DDDE1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78793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78793" w:themeFill="accent5" w:themeFillShade="BF"/>
      </w:tcPr>
    </w:tblStylePr>
    <w:tblStylePr w:type="band1Vert">
      <w:tblPr/>
      <w:tcPr>
        <w:shd w:val="clear" w:color="auto" w:fill="C1D5DA" w:themeFill="accent5" w:themeFillTint="7F"/>
      </w:tcPr>
    </w:tblStylePr>
    <w:tblStylePr w:type="band1Horz">
      <w:tblPr/>
      <w:tcPr>
        <w:shd w:val="clear" w:color="auto" w:fill="C1D5DA" w:themeFill="accent5" w:themeFillTint="7F"/>
      </w:tcPr>
    </w:tblStylePr>
  </w:style>
  <w:style w:type="table" w:styleId="ColorfulGrid-Accent6">
    <w:name w:val="Colorful Grid Accent 6"/>
    <w:basedOn w:val="TableNormal"/>
    <w:uiPriority w:val="73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1E6E6" w:themeFill="accent6" w:themeFillTint="33"/>
    </w:tcPr>
    <w:tblStylePr w:type="firstRow">
      <w:rPr>
        <w:b/>
        <w:bCs/>
      </w:rPr>
      <w:tblPr/>
      <w:tcPr>
        <w:shd w:val="clear" w:color="auto" w:fill="C4CCCD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4CCCD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536061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536061" w:themeFill="accent6" w:themeFillShade="BF"/>
      </w:tcPr>
    </w:tblStylePr>
    <w:tblStylePr w:type="band1Vert">
      <w:tblPr/>
      <w:tcPr>
        <w:shd w:val="clear" w:color="auto" w:fill="B6C0C1" w:themeFill="accent6" w:themeFillTint="7F"/>
      </w:tcPr>
    </w:tblStylePr>
    <w:tblStylePr w:type="band1Horz">
      <w:tblPr/>
      <w:tcPr>
        <w:shd w:val="clear" w:color="auto" w:fill="B6C0C1" w:themeFill="accent6" w:themeFillTint="7F"/>
      </w:tcPr>
    </w:tblStylePr>
  </w:style>
  <w:style w:type="table" w:styleId="ColorfulList">
    <w:name w:val="Colorful List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6B2" w:themeFill="accent2" w:themeFillShade="CC"/>
      </w:tcPr>
    </w:tblStylePr>
    <w:tblStylePr w:type="lastRow">
      <w:rPr>
        <w:b/>
        <w:bCs/>
        <w:color w:val="5A56B2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6F2F9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6B2" w:themeFill="accent2" w:themeFillShade="CC"/>
      </w:tcPr>
    </w:tblStylePr>
    <w:tblStylePr w:type="lastRow">
      <w:rPr>
        <w:b/>
        <w:bCs/>
        <w:color w:val="5A56B2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AE0F1" w:themeFill="accent1" w:themeFillTint="3F"/>
      </w:tcPr>
    </w:tblStylePr>
    <w:tblStylePr w:type="band1Horz">
      <w:tblPr/>
      <w:tcPr>
        <w:shd w:val="clear" w:color="auto" w:fill="EEE6F3" w:themeFill="accent1" w:themeFillTint="33"/>
      </w:tcPr>
    </w:tblStylePr>
  </w:style>
  <w:style w:type="table" w:styleId="ColorfulList-Accent2">
    <w:name w:val="Colorful List Accent 2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3F2F9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A56B2" w:themeFill="accent2" w:themeFillShade="CC"/>
      </w:tcPr>
    </w:tblStylePr>
    <w:tblStylePr w:type="lastRow">
      <w:rPr>
        <w:b/>
        <w:bCs/>
        <w:color w:val="5A56B2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1E0F1" w:themeFill="accent2" w:themeFillTint="3F"/>
      </w:tcPr>
    </w:tblStylePr>
    <w:tblStylePr w:type="band1Horz">
      <w:tblPr/>
      <w:tcPr>
        <w:shd w:val="clear" w:color="auto" w:fill="E6E6F3" w:themeFill="accent2" w:themeFillTint="33"/>
      </w:tcPr>
    </w:tblStylePr>
  </w:style>
  <w:style w:type="table" w:styleId="ColorfulList-Accent3">
    <w:name w:val="Colorful List Accent 3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EEF1F5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4E7A92" w:themeFill="accent4" w:themeFillShade="CC"/>
      </w:tcPr>
    </w:tblStylePr>
    <w:tblStylePr w:type="lastRow">
      <w:rPr>
        <w:b/>
        <w:bCs/>
        <w:color w:val="4E7A9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6DCE6" w:themeFill="accent3" w:themeFillTint="3F"/>
      </w:tcPr>
    </w:tblStylePr>
    <w:tblStylePr w:type="band1Horz">
      <w:tblPr/>
      <w:tcPr>
        <w:shd w:val="clear" w:color="auto" w:fill="DEE2EB" w:themeFill="accent3" w:themeFillTint="33"/>
      </w:tcPr>
    </w:tblStylePr>
  </w:style>
  <w:style w:type="table" w:styleId="ColorfulList-Accent4">
    <w:name w:val="Colorful List Accent 4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0F4F7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4A5B7A" w:themeFill="accent3" w:themeFillShade="CC"/>
      </w:tcPr>
    </w:tblStylePr>
    <w:tblStylePr w:type="lastRow">
      <w:rPr>
        <w:b/>
        <w:bCs/>
        <w:color w:val="4A5B7A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9E5EB" w:themeFill="accent4" w:themeFillTint="3F"/>
      </w:tcPr>
    </w:tblStylePr>
    <w:tblStylePr w:type="band1Horz">
      <w:tblPr/>
      <w:tcPr>
        <w:shd w:val="clear" w:color="auto" w:fill="E1EAEF" w:themeFill="accent4" w:themeFillTint="33"/>
      </w:tcPr>
    </w:tblStylePr>
  </w:style>
  <w:style w:type="table" w:styleId="ColorfulList-Accent5">
    <w:name w:val="Colorful List Accent 5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2F6F7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86668" w:themeFill="accent6" w:themeFillShade="CC"/>
      </w:tcPr>
    </w:tblStylePr>
    <w:tblStylePr w:type="lastRow">
      <w:rPr>
        <w:b/>
        <w:bCs/>
        <w:color w:val="586668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AED" w:themeFill="accent5" w:themeFillTint="3F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ColorfulList-Accent6">
    <w:name w:val="Colorful List Accent 6"/>
    <w:basedOn w:val="TableNormal"/>
    <w:uiPriority w:val="72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cPr>
      <w:shd w:val="clear" w:color="auto" w:fill="F0F2F3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D909D" w:themeFill="accent5" w:themeFillShade="CC"/>
      </w:tcPr>
    </w:tblStylePr>
    <w:tblStylePr w:type="lastRow">
      <w:rPr>
        <w:b/>
        <w:bCs/>
        <w:color w:val="5D909D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BE0E0" w:themeFill="accent6" w:themeFillTint="3F"/>
      </w:tcPr>
    </w:tblStylePr>
    <w:tblStylePr w:type="band1Horz">
      <w:tblPr/>
      <w:tcPr>
        <w:shd w:val="clear" w:color="auto" w:fill="E1E6E6" w:themeFill="accent6" w:themeFillTint="33"/>
      </w:tcPr>
    </w:tblStylePr>
  </w:style>
  <w:style w:type="table" w:styleId="ColorfulShading">
    <w:name w:val="Colorful Shading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8784C7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784C7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8784C7" w:themeColor="accent2"/>
        <w:left w:val="single" w:sz="4" w:space="0" w:color="AD84C6" w:themeColor="accent1"/>
        <w:bottom w:val="single" w:sz="4" w:space="0" w:color="AD84C6" w:themeColor="accent1"/>
        <w:right w:val="single" w:sz="4" w:space="0" w:color="AD84C6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6F2F9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784C7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6B3E87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6B3E87" w:themeColor="accent1" w:themeShade="99"/>
          <w:insideV w:val="nil"/>
        </w:tcBorders>
        <w:shd w:val="clear" w:color="auto" w:fill="6B3E87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B3E87" w:themeFill="accent1" w:themeFillShade="99"/>
      </w:tcPr>
    </w:tblStylePr>
    <w:tblStylePr w:type="band1Vert">
      <w:tblPr/>
      <w:tcPr>
        <w:shd w:val="clear" w:color="auto" w:fill="DECDE8" w:themeFill="accent1" w:themeFillTint="66"/>
      </w:tcPr>
    </w:tblStylePr>
    <w:tblStylePr w:type="band1Horz">
      <w:tblPr/>
      <w:tcPr>
        <w:shd w:val="clear" w:color="auto" w:fill="D6C1E2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8784C7" w:themeColor="accent2"/>
        <w:left w:val="single" w:sz="4" w:space="0" w:color="8784C7" w:themeColor="accent2"/>
        <w:bottom w:val="single" w:sz="4" w:space="0" w:color="8784C7" w:themeColor="accent2"/>
        <w:right w:val="single" w:sz="4" w:space="0" w:color="8784C7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3F2F9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784C7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13E88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13E88" w:themeColor="accent2" w:themeShade="99"/>
          <w:insideV w:val="nil"/>
        </w:tcBorders>
        <w:shd w:val="clear" w:color="auto" w:fill="413E88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13E88" w:themeFill="accent2" w:themeFillShade="99"/>
      </w:tcPr>
    </w:tblStylePr>
    <w:tblStylePr w:type="band1Vert">
      <w:tblPr/>
      <w:tcPr>
        <w:shd w:val="clear" w:color="auto" w:fill="CECDE8" w:themeFill="accent2" w:themeFillTint="66"/>
      </w:tcPr>
    </w:tblStylePr>
    <w:tblStylePr w:type="band1Horz">
      <w:tblPr/>
      <w:tcPr>
        <w:shd w:val="clear" w:color="auto" w:fill="C2C1E3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6997AF" w:themeColor="accent4"/>
        <w:left w:val="single" w:sz="4" w:space="0" w:color="5D739A" w:themeColor="accent3"/>
        <w:bottom w:val="single" w:sz="4" w:space="0" w:color="5D739A" w:themeColor="accent3"/>
        <w:right w:val="single" w:sz="4" w:space="0" w:color="5D739A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EF1F5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6997AF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37445C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37445C" w:themeColor="accent3" w:themeShade="99"/>
          <w:insideV w:val="nil"/>
        </w:tcBorders>
        <w:shd w:val="clear" w:color="auto" w:fill="37445C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7445C" w:themeFill="accent3" w:themeFillShade="99"/>
      </w:tcPr>
    </w:tblStylePr>
    <w:tblStylePr w:type="band1Vert">
      <w:tblPr/>
      <w:tcPr>
        <w:shd w:val="clear" w:color="auto" w:fill="BDC6D7" w:themeFill="accent3" w:themeFillTint="66"/>
      </w:tcPr>
    </w:tblStylePr>
    <w:tblStylePr w:type="band1Horz">
      <w:tblPr/>
      <w:tcPr>
        <w:shd w:val="clear" w:color="auto" w:fill="ADB8CD" w:themeFill="accent3" w:themeFillTint="7F"/>
      </w:tcPr>
    </w:tblStylePr>
  </w:style>
  <w:style w:type="table" w:styleId="ColorfulShading-Accent4">
    <w:name w:val="Colorful Shading Accent 4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5D739A" w:themeColor="accent3"/>
        <w:left w:val="single" w:sz="4" w:space="0" w:color="6997AF" w:themeColor="accent4"/>
        <w:bottom w:val="single" w:sz="4" w:space="0" w:color="6997AF" w:themeColor="accent4"/>
        <w:right w:val="single" w:sz="4" w:space="0" w:color="6997AF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0F4F7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5D739A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3A5B6D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3A5B6D" w:themeColor="accent4" w:themeShade="99"/>
          <w:insideV w:val="nil"/>
        </w:tcBorders>
        <w:shd w:val="clear" w:color="auto" w:fill="3A5B6D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A5B6D" w:themeFill="accent4" w:themeFillShade="99"/>
      </w:tcPr>
    </w:tblStylePr>
    <w:tblStylePr w:type="band1Vert">
      <w:tblPr/>
      <w:tcPr>
        <w:shd w:val="clear" w:color="auto" w:fill="C3D5DF" w:themeFill="accent4" w:themeFillTint="66"/>
      </w:tcPr>
    </w:tblStylePr>
    <w:tblStylePr w:type="band1Horz">
      <w:tblPr/>
      <w:tcPr>
        <w:shd w:val="clear" w:color="auto" w:fill="B4CBD7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6F8183" w:themeColor="accent6"/>
        <w:left w:val="single" w:sz="4" w:space="0" w:color="84ACB6" w:themeColor="accent5"/>
        <w:bottom w:val="single" w:sz="4" w:space="0" w:color="84ACB6" w:themeColor="accent5"/>
        <w:right w:val="single" w:sz="4" w:space="0" w:color="84ACB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F6F7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6F8183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66C76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66C76" w:themeColor="accent5" w:themeShade="99"/>
          <w:insideV w:val="nil"/>
        </w:tcBorders>
        <w:shd w:val="clear" w:color="auto" w:fill="466C76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6C76" w:themeFill="accent5" w:themeFillShade="99"/>
      </w:tcPr>
    </w:tblStylePr>
    <w:tblStylePr w:type="band1Vert">
      <w:tblPr/>
      <w:tcPr>
        <w:shd w:val="clear" w:color="auto" w:fill="CDDDE1" w:themeFill="accent5" w:themeFillTint="66"/>
      </w:tcPr>
    </w:tblStylePr>
    <w:tblStylePr w:type="band1Horz">
      <w:tblPr/>
      <w:tcPr>
        <w:shd w:val="clear" w:color="auto" w:fill="C1D5DA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71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24" w:space="0" w:color="84ACB6" w:themeColor="accent5"/>
        <w:left w:val="single" w:sz="4" w:space="0" w:color="6F8183" w:themeColor="accent6"/>
        <w:bottom w:val="single" w:sz="4" w:space="0" w:color="6F8183" w:themeColor="accent6"/>
        <w:right w:val="single" w:sz="4" w:space="0" w:color="6F8183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0F2F3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4ACB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24D4E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24D4E" w:themeColor="accent6" w:themeShade="99"/>
          <w:insideV w:val="nil"/>
        </w:tcBorders>
        <w:shd w:val="clear" w:color="auto" w:fill="424D4E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24D4E" w:themeFill="accent6" w:themeFillShade="99"/>
      </w:tcPr>
    </w:tblStylePr>
    <w:tblStylePr w:type="band1Vert">
      <w:tblPr/>
      <w:tcPr>
        <w:shd w:val="clear" w:color="auto" w:fill="C4CCCD" w:themeFill="accent6" w:themeFillTint="66"/>
      </w:tcPr>
    </w:tblStylePr>
    <w:tblStylePr w:type="band1Horz">
      <w:tblPr/>
      <w:tcPr>
        <w:shd w:val="clear" w:color="auto" w:fill="B6C0C1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character" w:styleId="CommentReference">
    <w:name w:val="annotation reference"/>
    <w:basedOn w:val="DefaultParagraphFont"/>
    <w:uiPriority w:val="99"/>
    <w:semiHidden/>
    <w:unhideWhenUsed/>
    <w:rsid w:val="00A92C80"/>
    <w:rPr>
      <w:sz w:val="22"/>
      <w:szCs w:val="16"/>
    </w:rPr>
  </w:style>
  <w:style w:type="paragraph" w:styleId="CommentText">
    <w:name w:val="annotation text"/>
    <w:basedOn w:val="Normal"/>
    <w:link w:val="CommentTextChar"/>
    <w:uiPriority w:val="99"/>
    <w:semiHidden/>
    <w:unhideWhenUsed/>
    <w:rsid w:val="00A92C80"/>
    <w:pPr>
      <w:spacing w:line="240" w:lineRule="auto"/>
    </w:pPr>
    <w:rPr>
      <w:szCs w:val="20"/>
    </w:rPr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A92C80"/>
    <w:rPr>
      <w:szCs w:val="20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unhideWhenUsed/>
    <w:rsid w:val="00A92C80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A92C80"/>
    <w:rPr>
      <w:b/>
      <w:bCs/>
      <w:szCs w:val="20"/>
    </w:rPr>
  </w:style>
  <w:style w:type="table" w:styleId="DarkList">
    <w:name w:val="Dark List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AD84C6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593470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864EA8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864EA8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64EA8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64EA8" w:themeFill="accent1" w:themeFillShade="BF"/>
      </w:tcPr>
    </w:tblStylePr>
  </w:style>
  <w:style w:type="table" w:styleId="DarkList-Accent2">
    <w:name w:val="Dark List Accent 2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8784C7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63371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14DAA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14DAA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14DAA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14DAA" w:themeFill="accent2" w:themeFillShade="BF"/>
      </w:tcPr>
    </w:tblStylePr>
  </w:style>
  <w:style w:type="table" w:styleId="DarkList-Accent3">
    <w:name w:val="Dark List Accent 3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5D739A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E394C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455673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455673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55673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55673" w:themeFill="accent3" w:themeFillShade="BF"/>
      </w:tcPr>
    </w:tblStylePr>
  </w:style>
  <w:style w:type="table" w:styleId="DarkList-Accent4">
    <w:name w:val="Dark List Accent 4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6997AF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04C5A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497288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497288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97288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97288" w:themeFill="accent4" w:themeFillShade="BF"/>
      </w:tcPr>
    </w:tblStylePr>
  </w:style>
  <w:style w:type="table" w:styleId="DarkList-Accent5">
    <w:name w:val="Dark List Accent 5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84ACB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A5A62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78793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78793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78793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78793" w:themeFill="accent5" w:themeFillShade="BF"/>
      </w:tcPr>
    </w:tblStylePr>
  </w:style>
  <w:style w:type="table" w:styleId="DarkList-Accent6">
    <w:name w:val="Dark List Accent 6"/>
    <w:basedOn w:val="TableNormal"/>
    <w:uiPriority w:val="70"/>
    <w:semiHidden/>
    <w:unhideWhenUsed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</w:tblPr>
    <w:tcPr>
      <w:shd w:val="clear" w:color="auto" w:fill="6F8183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74041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36061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36061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36061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36061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unhideWhenUsed/>
    <w:rsid w:val="00A92C80"/>
  </w:style>
  <w:style w:type="character" w:customStyle="1" w:styleId="DateChar">
    <w:name w:val="Date Char"/>
    <w:basedOn w:val="DefaultParagraphFont"/>
    <w:link w:val="Date"/>
    <w:uiPriority w:val="99"/>
    <w:semiHidden/>
    <w:rsid w:val="00A92C80"/>
  </w:style>
  <w:style w:type="paragraph" w:styleId="DocumentMap">
    <w:name w:val="Document Map"/>
    <w:basedOn w:val="Normal"/>
    <w:link w:val="DocumentMapChar"/>
    <w:uiPriority w:val="99"/>
    <w:semiHidden/>
    <w:unhideWhenUsed/>
    <w:rsid w:val="00A92C80"/>
    <w:pPr>
      <w:spacing w:after="0" w:line="240" w:lineRule="auto"/>
    </w:pPr>
    <w:rPr>
      <w:rFonts w:ascii="Segoe UI" w:hAnsi="Segoe UI" w:cs="Segoe UI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A92C80"/>
    <w:rPr>
      <w:rFonts w:ascii="Segoe UI" w:hAnsi="Segoe UI" w:cs="Segoe UI"/>
      <w:szCs w:val="16"/>
    </w:rPr>
  </w:style>
  <w:style w:type="paragraph" w:styleId="E-mailSignature">
    <w:name w:val="E-mail Signature"/>
    <w:basedOn w:val="Normal"/>
    <w:link w:val="E-mailSignatureChar"/>
    <w:uiPriority w:val="99"/>
    <w:semiHidden/>
    <w:unhideWhenUsed/>
    <w:rsid w:val="00A92C80"/>
    <w:pPr>
      <w:spacing w:after="0" w:line="240" w:lineRule="auto"/>
    </w:pPr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A92C80"/>
  </w:style>
  <w:style w:type="character" w:styleId="Emphasis">
    <w:name w:val="Emphasis"/>
    <w:basedOn w:val="DefaultParagraphFont"/>
    <w:uiPriority w:val="20"/>
    <w:semiHidden/>
    <w:unhideWhenUsed/>
    <w:qFormat/>
    <w:rsid w:val="00A92C80"/>
    <w:rPr>
      <w:i/>
      <w:iCs/>
    </w:rPr>
  </w:style>
  <w:style w:type="character" w:styleId="EndnoteReference">
    <w:name w:val="endnote reference"/>
    <w:basedOn w:val="DefaultParagraphFont"/>
    <w:uiPriority w:val="99"/>
    <w:semiHidden/>
    <w:unhideWhenUsed/>
    <w:rsid w:val="00A92C80"/>
    <w:rPr>
      <w:vertAlign w:val="superscript"/>
    </w:rPr>
  </w:style>
  <w:style w:type="paragraph" w:styleId="EndnoteText">
    <w:name w:val="endnote text"/>
    <w:basedOn w:val="Normal"/>
    <w:link w:val="EndnoteTextChar"/>
    <w:uiPriority w:val="99"/>
    <w:semiHidden/>
    <w:unhideWhenUsed/>
    <w:rsid w:val="00A92C80"/>
    <w:pPr>
      <w:spacing w:after="0" w:line="240" w:lineRule="auto"/>
    </w:pPr>
    <w:rPr>
      <w:szCs w:val="20"/>
    </w:rPr>
  </w:style>
  <w:style w:type="character" w:customStyle="1" w:styleId="EndnoteTextChar">
    <w:name w:val="Endnote Text Char"/>
    <w:basedOn w:val="DefaultParagraphFont"/>
    <w:link w:val="EndnoteText"/>
    <w:uiPriority w:val="99"/>
    <w:semiHidden/>
    <w:rsid w:val="00A92C80"/>
    <w:rPr>
      <w:szCs w:val="20"/>
    </w:rPr>
  </w:style>
  <w:style w:type="paragraph" w:styleId="EnvelopeAddress">
    <w:name w:val="envelope address"/>
    <w:basedOn w:val="Normal"/>
    <w:uiPriority w:val="99"/>
    <w:semiHidden/>
    <w:unhideWhenUsed/>
    <w:rsid w:val="00A92C80"/>
    <w:pPr>
      <w:framePr w:w="7920" w:h="1980" w:hRule="exact" w:hSpace="180" w:wrap="auto" w:hAnchor="page" w:xAlign="center" w:yAlign="bottom"/>
      <w:spacing w:after="0" w:line="240" w:lineRule="auto"/>
      <w:ind w:left="2880"/>
    </w:pPr>
    <w:rPr>
      <w:rFonts w:asciiTheme="majorHAnsi" w:eastAsiaTheme="majorEastAsia" w:hAnsiTheme="majorHAnsi" w:cstheme="majorBidi"/>
      <w:sz w:val="24"/>
      <w:szCs w:val="24"/>
    </w:rPr>
  </w:style>
  <w:style w:type="paragraph" w:styleId="EnvelopeReturn">
    <w:name w:val="envelope return"/>
    <w:basedOn w:val="Normal"/>
    <w:uiPriority w:val="99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szCs w:val="20"/>
    </w:rPr>
  </w:style>
  <w:style w:type="character" w:styleId="FollowedHyperlink">
    <w:name w:val="FollowedHyperlink"/>
    <w:basedOn w:val="DefaultParagraphFont"/>
    <w:uiPriority w:val="99"/>
    <w:semiHidden/>
    <w:unhideWhenUsed/>
    <w:rsid w:val="00E75E55"/>
    <w:rPr>
      <w:color w:val="578793" w:themeColor="accent5" w:themeShade="BF"/>
      <w:u w:val="single"/>
    </w:rPr>
  </w:style>
  <w:style w:type="paragraph" w:styleId="Footer">
    <w:name w:val="footer"/>
    <w:basedOn w:val="Normal"/>
    <w:link w:val="FooterChar"/>
    <w:uiPriority w:val="99"/>
    <w:unhideWhenUsed/>
    <w:rsid w:val="00632BB1"/>
    <w:pPr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632BB1"/>
  </w:style>
  <w:style w:type="character" w:styleId="FootnoteReference">
    <w:name w:val="footnote reference"/>
    <w:basedOn w:val="DefaultParagraphFont"/>
    <w:uiPriority w:val="99"/>
    <w:semiHidden/>
    <w:unhideWhenUsed/>
    <w:rsid w:val="00A92C80"/>
    <w:rPr>
      <w:vertAlign w:val="superscript"/>
    </w:rPr>
  </w:style>
  <w:style w:type="paragraph" w:styleId="FootnoteText">
    <w:name w:val="footnote text"/>
    <w:basedOn w:val="Normal"/>
    <w:link w:val="FootnoteTextChar"/>
    <w:uiPriority w:val="99"/>
    <w:semiHidden/>
    <w:unhideWhenUsed/>
    <w:rsid w:val="00A92C80"/>
    <w:pPr>
      <w:spacing w:after="0" w:line="240" w:lineRule="auto"/>
    </w:pPr>
    <w:rPr>
      <w:szCs w:val="20"/>
    </w:rPr>
  </w:style>
  <w:style w:type="character" w:customStyle="1" w:styleId="FootnoteTextChar">
    <w:name w:val="Footnote Text Char"/>
    <w:basedOn w:val="DefaultParagraphFont"/>
    <w:link w:val="FootnoteText"/>
    <w:uiPriority w:val="99"/>
    <w:semiHidden/>
    <w:rsid w:val="00A92C80"/>
    <w:rPr>
      <w:szCs w:val="20"/>
    </w:rPr>
  </w:style>
  <w:style w:type="table" w:styleId="GridTable1Light">
    <w:name w:val="Grid Table 1 Light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DECDE8" w:themeColor="accent1" w:themeTint="66"/>
        <w:left w:val="single" w:sz="4" w:space="0" w:color="DECDE8" w:themeColor="accent1" w:themeTint="66"/>
        <w:bottom w:val="single" w:sz="4" w:space="0" w:color="DECDE8" w:themeColor="accent1" w:themeTint="66"/>
        <w:right w:val="single" w:sz="4" w:space="0" w:color="DECDE8" w:themeColor="accent1" w:themeTint="66"/>
        <w:insideH w:val="single" w:sz="4" w:space="0" w:color="DECDE8" w:themeColor="accent1" w:themeTint="66"/>
        <w:insideV w:val="single" w:sz="4" w:space="0" w:color="DECDE8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CDB5DC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CDB5DC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ECDE8" w:themeColor="accent2" w:themeTint="66"/>
        <w:left w:val="single" w:sz="4" w:space="0" w:color="CECDE8" w:themeColor="accent2" w:themeTint="66"/>
        <w:bottom w:val="single" w:sz="4" w:space="0" w:color="CECDE8" w:themeColor="accent2" w:themeTint="66"/>
        <w:right w:val="single" w:sz="4" w:space="0" w:color="CECDE8" w:themeColor="accent2" w:themeTint="66"/>
        <w:insideH w:val="single" w:sz="4" w:space="0" w:color="CECDE8" w:themeColor="accent2" w:themeTint="66"/>
        <w:insideV w:val="single" w:sz="4" w:space="0" w:color="CECDE8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B6B5DD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6B5DD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DC6D7" w:themeColor="accent3" w:themeTint="66"/>
        <w:left w:val="single" w:sz="4" w:space="0" w:color="BDC6D7" w:themeColor="accent3" w:themeTint="66"/>
        <w:bottom w:val="single" w:sz="4" w:space="0" w:color="BDC6D7" w:themeColor="accent3" w:themeTint="66"/>
        <w:right w:val="single" w:sz="4" w:space="0" w:color="BDC6D7" w:themeColor="accent3" w:themeTint="66"/>
        <w:insideH w:val="single" w:sz="4" w:space="0" w:color="BDC6D7" w:themeColor="accent3" w:themeTint="66"/>
        <w:insideV w:val="single" w:sz="4" w:space="0" w:color="BDC6D7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9CAAC3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CAAC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3D5DF" w:themeColor="accent4" w:themeTint="66"/>
        <w:left w:val="single" w:sz="4" w:space="0" w:color="C3D5DF" w:themeColor="accent4" w:themeTint="66"/>
        <w:bottom w:val="single" w:sz="4" w:space="0" w:color="C3D5DF" w:themeColor="accent4" w:themeTint="66"/>
        <w:right w:val="single" w:sz="4" w:space="0" w:color="C3D5DF" w:themeColor="accent4" w:themeTint="66"/>
        <w:insideH w:val="single" w:sz="4" w:space="0" w:color="C3D5DF" w:themeColor="accent4" w:themeTint="66"/>
        <w:insideV w:val="single" w:sz="4" w:space="0" w:color="C3D5DF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A5C0CF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5C0C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DDDE1" w:themeColor="accent5" w:themeTint="66"/>
        <w:left w:val="single" w:sz="4" w:space="0" w:color="CDDDE1" w:themeColor="accent5" w:themeTint="66"/>
        <w:bottom w:val="single" w:sz="4" w:space="0" w:color="CDDDE1" w:themeColor="accent5" w:themeTint="66"/>
        <w:right w:val="single" w:sz="4" w:space="0" w:color="CDDDE1" w:themeColor="accent5" w:themeTint="66"/>
        <w:insideH w:val="single" w:sz="4" w:space="0" w:color="CDDDE1" w:themeColor="accent5" w:themeTint="66"/>
        <w:insideV w:val="single" w:sz="4" w:space="0" w:color="CDDDE1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B5CDD3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5CDD3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4CCCD" w:themeColor="accent6" w:themeTint="66"/>
        <w:left w:val="single" w:sz="4" w:space="0" w:color="C4CCCD" w:themeColor="accent6" w:themeTint="66"/>
        <w:bottom w:val="single" w:sz="4" w:space="0" w:color="C4CCCD" w:themeColor="accent6" w:themeTint="66"/>
        <w:right w:val="single" w:sz="4" w:space="0" w:color="C4CCCD" w:themeColor="accent6" w:themeTint="66"/>
        <w:insideH w:val="single" w:sz="4" w:space="0" w:color="C4CCCD" w:themeColor="accent6" w:themeTint="66"/>
        <w:insideV w:val="single" w:sz="4" w:space="0" w:color="C4CCCD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A7B3B5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7B3B5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CDB5DC" w:themeColor="accent1" w:themeTint="99"/>
        <w:bottom w:val="single" w:sz="2" w:space="0" w:color="CDB5DC" w:themeColor="accent1" w:themeTint="99"/>
        <w:insideH w:val="single" w:sz="2" w:space="0" w:color="CDB5DC" w:themeColor="accent1" w:themeTint="99"/>
        <w:insideV w:val="single" w:sz="2" w:space="0" w:color="CDB5DC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CDB5DC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CDB5DC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EE6F3" w:themeFill="accent1" w:themeFillTint="33"/>
      </w:tcPr>
    </w:tblStylePr>
    <w:tblStylePr w:type="band1Horz">
      <w:tblPr/>
      <w:tcPr>
        <w:shd w:val="clear" w:color="auto" w:fill="EEE6F3" w:themeFill="accent1" w:themeFillTint="33"/>
      </w:tcPr>
    </w:tblStylePr>
  </w:style>
  <w:style w:type="table" w:styleId="GridTable2-Accent2">
    <w:name w:val="Grid Table 2 Accent 2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B6B5DD" w:themeColor="accent2" w:themeTint="99"/>
        <w:bottom w:val="single" w:sz="2" w:space="0" w:color="B6B5DD" w:themeColor="accent2" w:themeTint="99"/>
        <w:insideH w:val="single" w:sz="2" w:space="0" w:color="B6B5DD" w:themeColor="accent2" w:themeTint="99"/>
        <w:insideV w:val="single" w:sz="2" w:space="0" w:color="B6B5DD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6B5DD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6B5DD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6F3" w:themeFill="accent2" w:themeFillTint="33"/>
      </w:tcPr>
    </w:tblStylePr>
    <w:tblStylePr w:type="band1Horz">
      <w:tblPr/>
      <w:tcPr>
        <w:shd w:val="clear" w:color="auto" w:fill="E6E6F3" w:themeFill="accent2" w:themeFillTint="33"/>
      </w:tcPr>
    </w:tblStylePr>
  </w:style>
  <w:style w:type="table" w:styleId="GridTable2-Accent3">
    <w:name w:val="Grid Table 2 Accent 3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9CAAC3" w:themeColor="accent3" w:themeTint="99"/>
        <w:bottom w:val="single" w:sz="2" w:space="0" w:color="9CAAC3" w:themeColor="accent3" w:themeTint="99"/>
        <w:insideH w:val="single" w:sz="2" w:space="0" w:color="9CAAC3" w:themeColor="accent3" w:themeTint="99"/>
        <w:insideV w:val="single" w:sz="2" w:space="0" w:color="9CAAC3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CAAC3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CAAC3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EE2EB" w:themeFill="accent3" w:themeFillTint="33"/>
      </w:tcPr>
    </w:tblStylePr>
    <w:tblStylePr w:type="band1Horz">
      <w:tblPr/>
      <w:tcPr>
        <w:shd w:val="clear" w:color="auto" w:fill="DEE2EB" w:themeFill="accent3" w:themeFillTint="33"/>
      </w:tcPr>
    </w:tblStylePr>
  </w:style>
  <w:style w:type="table" w:styleId="GridTable2-Accent4">
    <w:name w:val="Grid Table 2 Accent 4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A5C0CF" w:themeColor="accent4" w:themeTint="99"/>
        <w:bottom w:val="single" w:sz="2" w:space="0" w:color="A5C0CF" w:themeColor="accent4" w:themeTint="99"/>
        <w:insideH w:val="single" w:sz="2" w:space="0" w:color="A5C0CF" w:themeColor="accent4" w:themeTint="99"/>
        <w:insideV w:val="single" w:sz="2" w:space="0" w:color="A5C0CF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5C0CF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5C0CF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AEF" w:themeFill="accent4" w:themeFillTint="33"/>
      </w:tcPr>
    </w:tblStylePr>
    <w:tblStylePr w:type="band1Horz">
      <w:tblPr/>
      <w:tcPr>
        <w:shd w:val="clear" w:color="auto" w:fill="E1EAEF" w:themeFill="accent4" w:themeFillTint="33"/>
      </w:tcPr>
    </w:tblStylePr>
  </w:style>
  <w:style w:type="table" w:styleId="GridTable2-Accent5">
    <w:name w:val="Grid Table 2 Accent 5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B5CDD3" w:themeColor="accent5" w:themeTint="99"/>
        <w:bottom w:val="single" w:sz="2" w:space="0" w:color="B5CDD3" w:themeColor="accent5" w:themeTint="99"/>
        <w:insideH w:val="single" w:sz="2" w:space="0" w:color="B5CDD3" w:themeColor="accent5" w:themeTint="99"/>
        <w:insideV w:val="single" w:sz="2" w:space="0" w:color="B5CDD3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5CDD3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5CDD3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GridTable2-Accent6">
    <w:name w:val="Grid Table 2 Accent 6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2" w:space="0" w:color="A7B3B5" w:themeColor="accent6" w:themeTint="99"/>
        <w:bottom w:val="single" w:sz="2" w:space="0" w:color="A7B3B5" w:themeColor="accent6" w:themeTint="99"/>
        <w:insideH w:val="single" w:sz="2" w:space="0" w:color="A7B3B5" w:themeColor="accent6" w:themeTint="99"/>
        <w:insideV w:val="single" w:sz="2" w:space="0" w:color="A7B3B5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7B3B5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7B3B5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6E6" w:themeFill="accent6" w:themeFillTint="33"/>
      </w:tcPr>
    </w:tblStylePr>
    <w:tblStylePr w:type="band1Horz">
      <w:tblPr/>
      <w:tcPr>
        <w:shd w:val="clear" w:color="auto" w:fill="E1E6E6" w:themeFill="accent6" w:themeFillTint="33"/>
      </w:tcPr>
    </w:tblStylePr>
  </w:style>
  <w:style w:type="table" w:styleId="GridTable3">
    <w:name w:val="Grid Table 3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DB5DC" w:themeColor="accent1" w:themeTint="99"/>
        <w:left w:val="single" w:sz="4" w:space="0" w:color="CDB5DC" w:themeColor="accent1" w:themeTint="99"/>
        <w:bottom w:val="single" w:sz="4" w:space="0" w:color="CDB5DC" w:themeColor="accent1" w:themeTint="99"/>
        <w:right w:val="single" w:sz="4" w:space="0" w:color="CDB5DC" w:themeColor="accent1" w:themeTint="99"/>
        <w:insideH w:val="single" w:sz="4" w:space="0" w:color="CDB5DC" w:themeColor="accent1" w:themeTint="99"/>
        <w:insideV w:val="single" w:sz="4" w:space="0" w:color="CDB5DC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EE6F3" w:themeFill="accent1" w:themeFillTint="33"/>
      </w:tcPr>
    </w:tblStylePr>
    <w:tblStylePr w:type="band1Horz">
      <w:tblPr/>
      <w:tcPr>
        <w:shd w:val="clear" w:color="auto" w:fill="EEE6F3" w:themeFill="accent1" w:themeFillTint="33"/>
      </w:tcPr>
    </w:tblStylePr>
    <w:tblStylePr w:type="neCell">
      <w:tblPr/>
      <w:tcPr>
        <w:tcBorders>
          <w:bottom w:val="single" w:sz="4" w:space="0" w:color="CDB5DC" w:themeColor="accent1" w:themeTint="99"/>
        </w:tcBorders>
      </w:tcPr>
    </w:tblStylePr>
    <w:tblStylePr w:type="nwCell">
      <w:tblPr/>
      <w:tcPr>
        <w:tcBorders>
          <w:bottom w:val="single" w:sz="4" w:space="0" w:color="CDB5DC" w:themeColor="accent1" w:themeTint="99"/>
        </w:tcBorders>
      </w:tcPr>
    </w:tblStylePr>
    <w:tblStylePr w:type="seCell">
      <w:tblPr/>
      <w:tcPr>
        <w:tcBorders>
          <w:top w:val="single" w:sz="4" w:space="0" w:color="CDB5DC" w:themeColor="accent1" w:themeTint="99"/>
        </w:tcBorders>
      </w:tcPr>
    </w:tblStylePr>
    <w:tblStylePr w:type="swCell">
      <w:tblPr/>
      <w:tcPr>
        <w:tcBorders>
          <w:top w:val="single" w:sz="4" w:space="0" w:color="CDB5DC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6B5DD" w:themeColor="accent2" w:themeTint="99"/>
        <w:left w:val="single" w:sz="4" w:space="0" w:color="B6B5DD" w:themeColor="accent2" w:themeTint="99"/>
        <w:bottom w:val="single" w:sz="4" w:space="0" w:color="B6B5DD" w:themeColor="accent2" w:themeTint="99"/>
        <w:right w:val="single" w:sz="4" w:space="0" w:color="B6B5DD" w:themeColor="accent2" w:themeTint="99"/>
        <w:insideH w:val="single" w:sz="4" w:space="0" w:color="B6B5DD" w:themeColor="accent2" w:themeTint="99"/>
        <w:insideV w:val="single" w:sz="4" w:space="0" w:color="B6B5DD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6E6F3" w:themeFill="accent2" w:themeFillTint="33"/>
      </w:tcPr>
    </w:tblStylePr>
    <w:tblStylePr w:type="band1Horz">
      <w:tblPr/>
      <w:tcPr>
        <w:shd w:val="clear" w:color="auto" w:fill="E6E6F3" w:themeFill="accent2" w:themeFillTint="33"/>
      </w:tcPr>
    </w:tblStylePr>
    <w:tblStylePr w:type="neCell">
      <w:tblPr/>
      <w:tcPr>
        <w:tcBorders>
          <w:bottom w:val="single" w:sz="4" w:space="0" w:color="B6B5DD" w:themeColor="accent2" w:themeTint="99"/>
        </w:tcBorders>
      </w:tcPr>
    </w:tblStylePr>
    <w:tblStylePr w:type="nwCell">
      <w:tblPr/>
      <w:tcPr>
        <w:tcBorders>
          <w:bottom w:val="single" w:sz="4" w:space="0" w:color="B6B5DD" w:themeColor="accent2" w:themeTint="99"/>
        </w:tcBorders>
      </w:tcPr>
    </w:tblStylePr>
    <w:tblStylePr w:type="seCell">
      <w:tblPr/>
      <w:tcPr>
        <w:tcBorders>
          <w:top w:val="single" w:sz="4" w:space="0" w:color="B6B5DD" w:themeColor="accent2" w:themeTint="99"/>
        </w:tcBorders>
      </w:tcPr>
    </w:tblStylePr>
    <w:tblStylePr w:type="swCell">
      <w:tblPr/>
      <w:tcPr>
        <w:tcBorders>
          <w:top w:val="single" w:sz="4" w:space="0" w:color="B6B5DD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9CAAC3" w:themeColor="accent3" w:themeTint="99"/>
        <w:left w:val="single" w:sz="4" w:space="0" w:color="9CAAC3" w:themeColor="accent3" w:themeTint="99"/>
        <w:bottom w:val="single" w:sz="4" w:space="0" w:color="9CAAC3" w:themeColor="accent3" w:themeTint="99"/>
        <w:right w:val="single" w:sz="4" w:space="0" w:color="9CAAC3" w:themeColor="accent3" w:themeTint="99"/>
        <w:insideH w:val="single" w:sz="4" w:space="0" w:color="9CAAC3" w:themeColor="accent3" w:themeTint="99"/>
        <w:insideV w:val="single" w:sz="4" w:space="0" w:color="9CAAC3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EE2EB" w:themeFill="accent3" w:themeFillTint="33"/>
      </w:tcPr>
    </w:tblStylePr>
    <w:tblStylePr w:type="band1Horz">
      <w:tblPr/>
      <w:tcPr>
        <w:shd w:val="clear" w:color="auto" w:fill="DEE2EB" w:themeFill="accent3" w:themeFillTint="33"/>
      </w:tcPr>
    </w:tblStylePr>
    <w:tblStylePr w:type="neCell">
      <w:tblPr/>
      <w:tcPr>
        <w:tcBorders>
          <w:bottom w:val="single" w:sz="4" w:space="0" w:color="9CAAC3" w:themeColor="accent3" w:themeTint="99"/>
        </w:tcBorders>
      </w:tcPr>
    </w:tblStylePr>
    <w:tblStylePr w:type="nwCell">
      <w:tblPr/>
      <w:tcPr>
        <w:tcBorders>
          <w:bottom w:val="single" w:sz="4" w:space="0" w:color="9CAAC3" w:themeColor="accent3" w:themeTint="99"/>
        </w:tcBorders>
      </w:tcPr>
    </w:tblStylePr>
    <w:tblStylePr w:type="seCell">
      <w:tblPr/>
      <w:tcPr>
        <w:tcBorders>
          <w:top w:val="single" w:sz="4" w:space="0" w:color="9CAAC3" w:themeColor="accent3" w:themeTint="99"/>
        </w:tcBorders>
      </w:tcPr>
    </w:tblStylePr>
    <w:tblStylePr w:type="swCell">
      <w:tblPr/>
      <w:tcPr>
        <w:tcBorders>
          <w:top w:val="single" w:sz="4" w:space="0" w:color="9CAAC3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5C0CF" w:themeColor="accent4" w:themeTint="99"/>
        <w:left w:val="single" w:sz="4" w:space="0" w:color="A5C0CF" w:themeColor="accent4" w:themeTint="99"/>
        <w:bottom w:val="single" w:sz="4" w:space="0" w:color="A5C0CF" w:themeColor="accent4" w:themeTint="99"/>
        <w:right w:val="single" w:sz="4" w:space="0" w:color="A5C0CF" w:themeColor="accent4" w:themeTint="99"/>
        <w:insideH w:val="single" w:sz="4" w:space="0" w:color="A5C0CF" w:themeColor="accent4" w:themeTint="99"/>
        <w:insideV w:val="single" w:sz="4" w:space="0" w:color="A5C0CF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1EAEF" w:themeFill="accent4" w:themeFillTint="33"/>
      </w:tcPr>
    </w:tblStylePr>
    <w:tblStylePr w:type="band1Horz">
      <w:tblPr/>
      <w:tcPr>
        <w:shd w:val="clear" w:color="auto" w:fill="E1EAEF" w:themeFill="accent4" w:themeFillTint="33"/>
      </w:tcPr>
    </w:tblStylePr>
    <w:tblStylePr w:type="neCell">
      <w:tblPr/>
      <w:tcPr>
        <w:tcBorders>
          <w:bottom w:val="single" w:sz="4" w:space="0" w:color="A5C0CF" w:themeColor="accent4" w:themeTint="99"/>
        </w:tcBorders>
      </w:tcPr>
    </w:tblStylePr>
    <w:tblStylePr w:type="nwCell">
      <w:tblPr/>
      <w:tcPr>
        <w:tcBorders>
          <w:bottom w:val="single" w:sz="4" w:space="0" w:color="A5C0CF" w:themeColor="accent4" w:themeTint="99"/>
        </w:tcBorders>
      </w:tcPr>
    </w:tblStylePr>
    <w:tblStylePr w:type="seCell">
      <w:tblPr/>
      <w:tcPr>
        <w:tcBorders>
          <w:top w:val="single" w:sz="4" w:space="0" w:color="A5C0CF" w:themeColor="accent4" w:themeTint="99"/>
        </w:tcBorders>
      </w:tcPr>
    </w:tblStylePr>
    <w:tblStylePr w:type="swCell">
      <w:tblPr/>
      <w:tcPr>
        <w:tcBorders>
          <w:top w:val="single" w:sz="4" w:space="0" w:color="A5C0CF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5CDD3" w:themeColor="accent5" w:themeTint="99"/>
        <w:left w:val="single" w:sz="4" w:space="0" w:color="B5CDD3" w:themeColor="accent5" w:themeTint="99"/>
        <w:bottom w:val="single" w:sz="4" w:space="0" w:color="B5CDD3" w:themeColor="accent5" w:themeTint="99"/>
        <w:right w:val="single" w:sz="4" w:space="0" w:color="B5CDD3" w:themeColor="accent5" w:themeTint="99"/>
        <w:insideH w:val="single" w:sz="4" w:space="0" w:color="B5CDD3" w:themeColor="accent5" w:themeTint="99"/>
        <w:insideV w:val="single" w:sz="4" w:space="0" w:color="B5CDD3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  <w:tblStylePr w:type="neCell">
      <w:tblPr/>
      <w:tcPr>
        <w:tcBorders>
          <w:bottom w:val="single" w:sz="4" w:space="0" w:color="B5CDD3" w:themeColor="accent5" w:themeTint="99"/>
        </w:tcBorders>
      </w:tcPr>
    </w:tblStylePr>
    <w:tblStylePr w:type="nwCell">
      <w:tblPr/>
      <w:tcPr>
        <w:tcBorders>
          <w:bottom w:val="single" w:sz="4" w:space="0" w:color="B5CDD3" w:themeColor="accent5" w:themeTint="99"/>
        </w:tcBorders>
      </w:tcPr>
    </w:tblStylePr>
    <w:tblStylePr w:type="seCell">
      <w:tblPr/>
      <w:tcPr>
        <w:tcBorders>
          <w:top w:val="single" w:sz="4" w:space="0" w:color="B5CDD3" w:themeColor="accent5" w:themeTint="99"/>
        </w:tcBorders>
      </w:tcPr>
    </w:tblStylePr>
    <w:tblStylePr w:type="swCell">
      <w:tblPr/>
      <w:tcPr>
        <w:tcBorders>
          <w:top w:val="single" w:sz="4" w:space="0" w:color="B5CDD3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7B3B5" w:themeColor="accent6" w:themeTint="99"/>
        <w:left w:val="single" w:sz="4" w:space="0" w:color="A7B3B5" w:themeColor="accent6" w:themeTint="99"/>
        <w:bottom w:val="single" w:sz="4" w:space="0" w:color="A7B3B5" w:themeColor="accent6" w:themeTint="99"/>
        <w:right w:val="single" w:sz="4" w:space="0" w:color="A7B3B5" w:themeColor="accent6" w:themeTint="99"/>
        <w:insideH w:val="single" w:sz="4" w:space="0" w:color="A7B3B5" w:themeColor="accent6" w:themeTint="99"/>
        <w:insideV w:val="single" w:sz="4" w:space="0" w:color="A7B3B5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1E6E6" w:themeFill="accent6" w:themeFillTint="33"/>
      </w:tcPr>
    </w:tblStylePr>
    <w:tblStylePr w:type="band1Horz">
      <w:tblPr/>
      <w:tcPr>
        <w:shd w:val="clear" w:color="auto" w:fill="E1E6E6" w:themeFill="accent6" w:themeFillTint="33"/>
      </w:tcPr>
    </w:tblStylePr>
    <w:tblStylePr w:type="neCell">
      <w:tblPr/>
      <w:tcPr>
        <w:tcBorders>
          <w:bottom w:val="single" w:sz="4" w:space="0" w:color="A7B3B5" w:themeColor="accent6" w:themeTint="99"/>
        </w:tcBorders>
      </w:tcPr>
    </w:tblStylePr>
    <w:tblStylePr w:type="nwCell">
      <w:tblPr/>
      <w:tcPr>
        <w:tcBorders>
          <w:bottom w:val="single" w:sz="4" w:space="0" w:color="A7B3B5" w:themeColor="accent6" w:themeTint="99"/>
        </w:tcBorders>
      </w:tcPr>
    </w:tblStylePr>
    <w:tblStylePr w:type="seCell">
      <w:tblPr/>
      <w:tcPr>
        <w:tcBorders>
          <w:top w:val="single" w:sz="4" w:space="0" w:color="A7B3B5" w:themeColor="accent6" w:themeTint="99"/>
        </w:tcBorders>
      </w:tcPr>
    </w:tblStylePr>
    <w:tblStylePr w:type="swCell">
      <w:tblPr/>
      <w:tcPr>
        <w:tcBorders>
          <w:top w:val="single" w:sz="4" w:space="0" w:color="A7B3B5" w:themeColor="accent6" w:themeTint="99"/>
        </w:tcBorders>
      </w:tcPr>
    </w:tblStylePr>
  </w:style>
  <w:style w:type="table" w:styleId="GridTable4">
    <w:name w:val="Grid Table 4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DB5DC" w:themeColor="accent1" w:themeTint="99"/>
        <w:left w:val="single" w:sz="4" w:space="0" w:color="CDB5DC" w:themeColor="accent1" w:themeTint="99"/>
        <w:bottom w:val="single" w:sz="4" w:space="0" w:color="CDB5DC" w:themeColor="accent1" w:themeTint="99"/>
        <w:right w:val="single" w:sz="4" w:space="0" w:color="CDB5DC" w:themeColor="accent1" w:themeTint="99"/>
        <w:insideH w:val="single" w:sz="4" w:space="0" w:color="CDB5DC" w:themeColor="accent1" w:themeTint="99"/>
        <w:insideV w:val="single" w:sz="4" w:space="0" w:color="CDB5DC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D84C6" w:themeColor="accent1"/>
          <w:left w:val="single" w:sz="4" w:space="0" w:color="AD84C6" w:themeColor="accent1"/>
          <w:bottom w:val="single" w:sz="4" w:space="0" w:color="AD84C6" w:themeColor="accent1"/>
          <w:right w:val="single" w:sz="4" w:space="0" w:color="AD84C6" w:themeColor="accent1"/>
          <w:insideH w:val="nil"/>
          <w:insideV w:val="nil"/>
        </w:tcBorders>
        <w:shd w:val="clear" w:color="auto" w:fill="AD84C6" w:themeFill="accent1"/>
      </w:tcPr>
    </w:tblStylePr>
    <w:tblStylePr w:type="lastRow">
      <w:rPr>
        <w:b/>
        <w:bCs/>
      </w:rPr>
      <w:tblPr/>
      <w:tcPr>
        <w:tcBorders>
          <w:top w:val="double" w:sz="4" w:space="0" w:color="AD84C6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EE6F3" w:themeFill="accent1" w:themeFillTint="33"/>
      </w:tcPr>
    </w:tblStylePr>
    <w:tblStylePr w:type="band1Horz">
      <w:tblPr/>
      <w:tcPr>
        <w:shd w:val="clear" w:color="auto" w:fill="EEE6F3" w:themeFill="accent1" w:themeFillTint="33"/>
      </w:tcPr>
    </w:tblStylePr>
  </w:style>
  <w:style w:type="table" w:styleId="GridTable4-Accent2">
    <w:name w:val="Grid Table 4 Accent 2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6B5DD" w:themeColor="accent2" w:themeTint="99"/>
        <w:left w:val="single" w:sz="4" w:space="0" w:color="B6B5DD" w:themeColor="accent2" w:themeTint="99"/>
        <w:bottom w:val="single" w:sz="4" w:space="0" w:color="B6B5DD" w:themeColor="accent2" w:themeTint="99"/>
        <w:right w:val="single" w:sz="4" w:space="0" w:color="B6B5DD" w:themeColor="accent2" w:themeTint="99"/>
        <w:insideH w:val="single" w:sz="4" w:space="0" w:color="B6B5DD" w:themeColor="accent2" w:themeTint="99"/>
        <w:insideV w:val="single" w:sz="4" w:space="0" w:color="B6B5DD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784C7" w:themeColor="accent2"/>
          <w:left w:val="single" w:sz="4" w:space="0" w:color="8784C7" w:themeColor="accent2"/>
          <w:bottom w:val="single" w:sz="4" w:space="0" w:color="8784C7" w:themeColor="accent2"/>
          <w:right w:val="single" w:sz="4" w:space="0" w:color="8784C7" w:themeColor="accent2"/>
          <w:insideH w:val="nil"/>
          <w:insideV w:val="nil"/>
        </w:tcBorders>
        <w:shd w:val="clear" w:color="auto" w:fill="8784C7" w:themeFill="accent2"/>
      </w:tcPr>
    </w:tblStylePr>
    <w:tblStylePr w:type="lastRow">
      <w:rPr>
        <w:b/>
        <w:bCs/>
      </w:rPr>
      <w:tblPr/>
      <w:tcPr>
        <w:tcBorders>
          <w:top w:val="double" w:sz="4" w:space="0" w:color="8784C7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6F3" w:themeFill="accent2" w:themeFillTint="33"/>
      </w:tcPr>
    </w:tblStylePr>
    <w:tblStylePr w:type="band1Horz">
      <w:tblPr/>
      <w:tcPr>
        <w:shd w:val="clear" w:color="auto" w:fill="E6E6F3" w:themeFill="accent2" w:themeFillTint="33"/>
      </w:tcPr>
    </w:tblStylePr>
  </w:style>
  <w:style w:type="table" w:styleId="GridTable4-Accent3">
    <w:name w:val="Grid Table 4 Accent 3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9CAAC3" w:themeColor="accent3" w:themeTint="99"/>
        <w:left w:val="single" w:sz="4" w:space="0" w:color="9CAAC3" w:themeColor="accent3" w:themeTint="99"/>
        <w:bottom w:val="single" w:sz="4" w:space="0" w:color="9CAAC3" w:themeColor="accent3" w:themeTint="99"/>
        <w:right w:val="single" w:sz="4" w:space="0" w:color="9CAAC3" w:themeColor="accent3" w:themeTint="99"/>
        <w:insideH w:val="single" w:sz="4" w:space="0" w:color="9CAAC3" w:themeColor="accent3" w:themeTint="99"/>
        <w:insideV w:val="single" w:sz="4" w:space="0" w:color="9CAAC3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5D739A" w:themeColor="accent3"/>
          <w:left w:val="single" w:sz="4" w:space="0" w:color="5D739A" w:themeColor="accent3"/>
          <w:bottom w:val="single" w:sz="4" w:space="0" w:color="5D739A" w:themeColor="accent3"/>
          <w:right w:val="single" w:sz="4" w:space="0" w:color="5D739A" w:themeColor="accent3"/>
          <w:insideH w:val="nil"/>
          <w:insideV w:val="nil"/>
        </w:tcBorders>
        <w:shd w:val="clear" w:color="auto" w:fill="5D739A" w:themeFill="accent3"/>
      </w:tcPr>
    </w:tblStylePr>
    <w:tblStylePr w:type="lastRow">
      <w:rPr>
        <w:b/>
        <w:bCs/>
      </w:rPr>
      <w:tblPr/>
      <w:tcPr>
        <w:tcBorders>
          <w:top w:val="double" w:sz="4" w:space="0" w:color="5D739A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EE2EB" w:themeFill="accent3" w:themeFillTint="33"/>
      </w:tcPr>
    </w:tblStylePr>
    <w:tblStylePr w:type="band1Horz">
      <w:tblPr/>
      <w:tcPr>
        <w:shd w:val="clear" w:color="auto" w:fill="DEE2EB" w:themeFill="accent3" w:themeFillTint="33"/>
      </w:tcPr>
    </w:tblStylePr>
  </w:style>
  <w:style w:type="table" w:styleId="GridTable4-Accent4">
    <w:name w:val="Grid Table 4 Accent 4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5C0CF" w:themeColor="accent4" w:themeTint="99"/>
        <w:left w:val="single" w:sz="4" w:space="0" w:color="A5C0CF" w:themeColor="accent4" w:themeTint="99"/>
        <w:bottom w:val="single" w:sz="4" w:space="0" w:color="A5C0CF" w:themeColor="accent4" w:themeTint="99"/>
        <w:right w:val="single" w:sz="4" w:space="0" w:color="A5C0CF" w:themeColor="accent4" w:themeTint="99"/>
        <w:insideH w:val="single" w:sz="4" w:space="0" w:color="A5C0CF" w:themeColor="accent4" w:themeTint="99"/>
        <w:insideV w:val="single" w:sz="4" w:space="0" w:color="A5C0CF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6997AF" w:themeColor="accent4"/>
          <w:left w:val="single" w:sz="4" w:space="0" w:color="6997AF" w:themeColor="accent4"/>
          <w:bottom w:val="single" w:sz="4" w:space="0" w:color="6997AF" w:themeColor="accent4"/>
          <w:right w:val="single" w:sz="4" w:space="0" w:color="6997AF" w:themeColor="accent4"/>
          <w:insideH w:val="nil"/>
          <w:insideV w:val="nil"/>
        </w:tcBorders>
        <w:shd w:val="clear" w:color="auto" w:fill="6997AF" w:themeFill="accent4"/>
      </w:tcPr>
    </w:tblStylePr>
    <w:tblStylePr w:type="lastRow">
      <w:rPr>
        <w:b/>
        <w:bCs/>
      </w:rPr>
      <w:tblPr/>
      <w:tcPr>
        <w:tcBorders>
          <w:top w:val="double" w:sz="4" w:space="0" w:color="6997AF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AEF" w:themeFill="accent4" w:themeFillTint="33"/>
      </w:tcPr>
    </w:tblStylePr>
    <w:tblStylePr w:type="band1Horz">
      <w:tblPr/>
      <w:tcPr>
        <w:shd w:val="clear" w:color="auto" w:fill="E1EAEF" w:themeFill="accent4" w:themeFillTint="33"/>
      </w:tcPr>
    </w:tblStylePr>
  </w:style>
  <w:style w:type="table" w:styleId="GridTable4-Accent5">
    <w:name w:val="Grid Table 4 Accent 5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5CDD3" w:themeColor="accent5" w:themeTint="99"/>
        <w:left w:val="single" w:sz="4" w:space="0" w:color="B5CDD3" w:themeColor="accent5" w:themeTint="99"/>
        <w:bottom w:val="single" w:sz="4" w:space="0" w:color="B5CDD3" w:themeColor="accent5" w:themeTint="99"/>
        <w:right w:val="single" w:sz="4" w:space="0" w:color="B5CDD3" w:themeColor="accent5" w:themeTint="99"/>
        <w:insideH w:val="single" w:sz="4" w:space="0" w:color="B5CDD3" w:themeColor="accent5" w:themeTint="99"/>
        <w:insideV w:val="single" w:sz="4" w:space="0" w:color="B5CDD3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4ACB6" w:themeColor="accent5"/>
          <w:left w:val="single" w:sz="4" w:space="0" w:color="84ACB6" w:themeColor="accent5"/>
          <w:bottom w:val="single" w:sz="4" w:space="0" w:color="84ACB6" w:themeColor="accent5"/>
          <w:right w:val="single" w:sz="4" w:space="0" w:color="84ACB6" w:themeColor="accent5"/>
          <w:insideH w:val="nil"/>
          <w:insideV w:val="nil"/>
        </w:tcBorders>
        <w:shd w:val="clear" w:color="auto" w:fill="84ACB6" w:themeFill="accent5"/>
      </w:tcPr>
    </w:tblStylePr>
    <w:tblStylePr w:type="lastRow">
      <w:rPr>
        <w:b/>
        <w:bCs/>
      </w:rPr>
      <w:tblPr/>
      <w:tcPr>
        <w:tcBorders>
          <w:top w:val="double" w:sz="4" w:space="0" w:color="84ACB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GridTable4-Accent6">
    <w:name w:val="Grid Table 4 Accent 6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7B3B5" w:themeColor="accent6" w:themeTint="99"/>
        <w:left w:val="single" w:sz="4" w:space="0" w:color="A7B3B5" w:themeColor="accent6" w:themeTint="99"/>
        <w:bottom w:val="single" w:sz="4" w:space="0" w:color="A7B3B5" w:themeColor="accent6" w:themeTint="99"/>
        <w:right w:val="single" w:sz="4" w:space="0" w:color="A7B3B5" w:themeColor="accent6" w:themeTint="99"/>
        <w:insideH w:val="single" w:sz="4" w:space="0" w:color="A7B3B5" w:themeColor="accent6" w:themeTint="99"/>
        <w:insideV w:val="single" w:sz="4" w:space="0" w:color="A7B3B5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6F8183" w:themeColor="accent6"/>
          <w:left w:val="single" w:sz="4" w:space="0" w:color="6F8183" w:themeColor="accent6"/>
          <w:bottom w:val="single" w:sz="4" w:space="0" w:color="6F8183" w:themeColor="accent6"/>
          <w:right w:val="single" w:sz="4" w:space="0" w:color="6F8183" w:themeColor="accent6"/>
          <w:insideH w:val="nil"/>
          <w:insideV w:val="nil"/>
        </w:tcBorders>
        <w:shd w:val="clear" w:color="auto" w:fill="6F8183" w:themeFill="accent6"/>
      </w:tcPr>
    </w:tblStylePr>
    <w:tblStylePr w:type="lastRow">
      <w:rPr>
        <w:b/>
        <w:bCs/>
      </w:rPr>
      <w:tblPr/>
      <w:tcPr>
        <w:tcBorders>
          <w:top w:val="double" w:sz="4" w:space="0" w:color="6F8183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6E6" w:themeFill="accent6" w:themeFillTint="33"/>
      </w:tcPr>
    </w:tblStylePr>
    <w:tblStylePr w:type="band1Horz">
      <w:tblPr/>
      <w:tcPr>
        <w:shd w:val="clear" w:color="auto" w:fill="E1E6E6" w:themeFill="accent6" w:themeFillTint="33"/>
      </w:tcPr>
    </w:tblStylePr>
  </w:style>
  <w:style w:type="table" w:styleId="GridTable5Dark">
    <w:name w:val="Grid Table 5 Dark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EE6F3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D84C6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AD84C6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AD84C6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AD84C6" w:themeFill="accent1"/>
      </w:tcPr>
    </w:tblStylePr>
    <w:tblStylePr w:type="band1Vert">
      <w:tblPr/>
      <w:tcPr>
        <w:shd w:val="clear" w:color="auto" w:fill="DECDE8" w:themeFill="accent1" w:themeFillTint="66"/>
      </w:tcPr>
    </w:tblStylePr>
    <w:tblStylePr w:type="band1Horz">
      <w:tblPr/>
      <w:tcPr>
        <w:shd w:val="clear" w:color="auto" w:fill="DECDE8" w:themeFill="accent1" w:themeFillTint="66"/>
      </w:tcPr>
    </w:tblStylePr>
  </w:style>
  <w:style w:type="table" w:styleId="GridTable5Dark-Accent2">
    <w:name w:val="Grid Table 5 Dark Accent 2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F3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784C7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784C7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784C7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784C7" w:themeFill="accent2"/>
      </w:tcPr>
    </w:tblStylePr>
    <w:tblStylePr w:type="band1Vert">
      <w:tblPr/>
      <w:tcPr>
        <w:shd w:val="clear" w:color="auto" w:fill="CECDE8" w:themeFill="accent2" w:themeFillTint="66"/>
      </w:tcPr>
    </w:tblStylePr>
    <w:tblStylePr w:type="band1Horz">
      <w:tblPr/>
      <w:tcPr>
        <w:shd w:val="clear" w:color="auto" w:fill="CECDE8" w:themeFill="accent2" w:themeFillTint="66"/>
      </w:tcPr>
    </w:tblStylePr>
  </w:style>
  <w:style w:type="table" w:styleId="GridTable5Dark-Accent3">
    <w:name w:val="Grid Table 5 Dark Accent 3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EE2EB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5D739A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5D739A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5D739A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5D739A" w:themeFill="accent3"/>
      </w:tcPr>
    </w:tblStylePr>
    <w:tblStylePr w:type="band1Vert">
      <w:tblPr/>
      <w:tcPr>
        <w:shd w:val="clear" w:color="auto" w:fill="BDC6D7" w:themeFill="accent3" w:themeFillTint="66"/>
      </w:tcPr>
    </w:tblStylePr>
    <w:tblStylePr w:type="band1Horz">
      <w:tblPr/>
      <w:tcPr>
        <w:shd w:val="clear" w:color="auto" w:fill="BDC6D7" w:themeFill="accent3" w:themeFillTint="66"/>
      </w:tcPr>
    </w:tblStylePr>
  </w:style>
  <w:style w:type="table" w:styleId="GridTable5Dark-Accent4">
    <w:name w:val="Grid Table 5 Dark Accent 4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AEF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6997AF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6997AF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6997AF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6997AF" w:themeFill="accent4"/>
      </w:tcPr>
    </w:tblStylePr>
    <w:tblStylePr w:type="band1Vert">
      <w:tblPr/>
      <w:tcPr>
        <w:shd w:val="clear" w:color="auto" w:fill="C3D5DF" w:themeFill="accent4" w:themeFillTint="66"/>
      </w:tcPr>
    </w:tblStylePr>
    <w:tblStylePr w:type="band1Horz">
      <w:tblPr/>
      <w:tcPr>
        <w:shd w:val="clear" w:color="auto" w:fill="C3D5DF" w:themeFill="accent4" w:themeFillTint="66"/>
      </w:tcPr>
    </w:tblStylePr>
  </w:style>
  <w:style w:type="table" w:styleId="GridTable5Dark-Accent5">
    <w:name w:val="Grid Table 5 Dark Accent 5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EF0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4ACB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4ACB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4ACB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4ACB6" w:themeFill="accent5"/>
      </w:tcPr>
    </w:tblStylePr>
    <w:tblStylePr w:type="band1Vert">
      <w:tblPr/>
      <w:tcPr>
        <w:shd w:val="clear" w:color="auto" w:fill="CDDDE1" w:themeFill="accent5" w:themeFillTint="66"/>
      </w:tcPr>
    </w:tblStylePr>
    <w:tblStylePr w:type="band1Horz">
      <w:tblPr/>
      <w:tcPr>
        <w:shd w:val="clear" w:color="auto" w:fill="CDDDE1" w:themeFill="accent5" w:themeFillTint="66"/>
      </w:tcPr>
    </w:tblStylePr>
  </w:style>
  <w:style w:type="table" w:styleId="GridTable5Dark-Accent6">
    <w:name w:val="Grid Table 5 Dark Accent 6"/>
    <w:basedOn w:val="TableNormal"/>
    <w:uiPriority w:val="50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1E6E6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6F8183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6F8183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6F8183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6F8183" w:themeFill="accent6"/>
      </w:tcPr>
    </w:tblStylePr>
    <w:tblStylePr w:type="band1Vert">
      <w:tblPr/>
      <w:tcPr>
        <w:shd w:val="clear" w:color="auto" w:fill="C4CCCD" w:themeFill="accent6" w:themeFillTint="66"/>
      </w:tcPr>
    </w:tblStylePr>
    <w:tblStylePr w:type="band1Horz">
      <w:tblPr/>
      <w:tcPr>
        <w:shd w:val="clear" w:color="auto" w:fill="C4CCCD" w:themeFill="accent6" w:themeFillTint="66"/>
      </w:tcPr>
    </w:tblStylePr>
  </w:style>
  <w:style w:type="table" w:styleId="GridTable6Colorful">
    <w:name w:val="Grid Table 6 Colorful"/>
    <w:basedOn w:val="TableNormal"/>
    <w:uiPriority w:val="51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51"/>
    <w:rsid w:val="00A92C80"/>
    <w:pPr>
      <w:spacing w:after="0" w:line="240" w:lineRule="auto"/>
    </w:pPr>
    <w:rPr>
      <w:color w:val="864EA8" w:themeColor="accent1" w:themeShade="BF"/>
    </w:rPr>
    <w:tblPr>
      <w:tblStyleRowBandSize w:val="1"/>
      <w:tblStyleColBandSize w:val="1"/>
      <w:tblBorders>
        <w:top w:val="single" w:sz="4" w:space="0" w:color="CDB5DC" w:themeColor="accent1" w:themeTint="99"/>
        <w:left w:val="single" w:sz="4" w:space="0" w:color="CDB5DC" w:themeColor="accent1" w:themeTint="99"/>
        <w:bottom w:val="single" w:sz="4" w:space="0" w:color="CDB5DC" w:themeColor="accent1" w:themeTint="99"/>
        <w:right w:val="single" w:sz="4" w:space="0" w:color="CDB5DC" w:themeColor="accent1" w:themeTint="99"/>
        <w:insideH w:val="single" w:sz="4" w:space="0" w:color="CDB5DC" w:themeColor="accent1" w:themeTint="99"/>
        <w:insideV w:val="single" w:sz="4" w:space="0" w:color="CDB5DC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CDB5DC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CDB5DC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EE6F3" w:themeFill="accent1" w:themeFillTint="33"/>
      </w:tcPr>
    </w:tblStylePr>
    <w:tblStylePr w:type="band1Horz">
      <w:tblPr/>
      <w:tcPr>
        <w:shd w:val="clear" w:color="auto" w:fill="EEE6F3" w:themeFill="accent1" w:themeFillTint="33"/>
      </w:tcPr>
    </w:tblStylePr>
  </w:style>
  <w:style w:type="table" w:styleId="GridTable6Colorful-Accent2">
    <w:name w:val="Grid Table 6 Colorful Accent 2"/>
    <w:basedOn w:val="TableNormal"/>
    <w:uiPriority w:val="51"/>
    <w:rsid w:val="00A92C80"/>
    <w:pPr>
      <w:spacing w:after="0" w:line="240" w:lineRule="auto"/>
    </w:pPr>
    <w:rPr>
      <w:color w:val="514DAA" w:themeColor="accent2" w:themeShade="BF"/>
    </w:rPr>
    <w:tblPr>
      <w:tblStyleRowBandSize w:val="1"/>
      <w:tblStyleColBandSize w:val="1"/>
      <w:tblBorders>
        <w:top w:val="single" w:sz="4" w:space="0" w:color="B6B5DD" w:themeColor="accent2" w:themeTint="99"/>
        <w:left w:val="single" w:sz="4" w:space="0" w:color="B6B5DD" w:themeColor="accent2" w:themeTint="99"/>
        <w:bottom w:val="single" w:sz="4" w:space="0" w:color="B6B5DD" w:themeColor="accent2" w:themeTint="99"/>
        <w:right w:val="single" w:sz="4" w:space="0" w:color="B6B5DD" w:themeColor="accent2" w:themeTint="99"/>
        <w:insideH w:val="single" w:sz="4" w:space="0" w:color="B6B5DD" w:themeColor="accent2" w:themeTint="99"/>
        <w:insideV w:val="single" w:sz="4" w:space="0" w:color="B6B5DD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B6B5DD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6B5DD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6F3" w:themeFill="accent2" w:themeFillTint="33"/>
      </w:tcPr>
    </w:tblStylePr>
    <w:tblStylePr w:type="band1Horz">
      <w:tblPr/>
      <w:tcPr>
        <w:shd w:val="clear" w:color="auto" w:fill="E6E6F3" w:themeFill="accent2" w:themeFillTint="33"/>
      </w:tcPr>
    </w:tblStylePr>
  </w:style>
  <w:style w:type="table" w:styleId="GridTable6Colorful-Accent3">
    <w:name w:val="Grid Table 6 Colorful Accent 3"/>
    <w:basedOn w:val="TableNormal"/>
    <w:uiPriority w:val="51"/>
    <w:rsid w:val="00A92C80"/>
    <w:pPr>
      <w:spacing w:after="0" w:line="240" w:lineRule="auto"/>
    </w:pPr>
    <w:rPr>
      <w:color w:val="455673" w:themeColor="accent3" w:themeShade="BF"/>
    </w:rPr>
    <w:tblPr>
      <w:tblStyleRowBandSize w:val="1"/>
      <w:tblStyleColBandSize w:val="1"/>
      <w:tblBorders>
        <w:top w:val="single" w:sz="4" w:space="0" w:color="9CAAC3" w:themeColor="accent3" w:themeTint="99"/>
        <w:left w:val="single" w:sz="4" w:space="0" w:color="9CAAC3" w:themeColor="accent3" w:themeTint="99"/>
        <w:bottom w:val="single" w:sz="4" w:space="0" w:color="9CAAC3" w:themeColor="accent3" w:themeTint="99"/>
        <w:right w:val="single" w:sz="4" w:space="0" w:color="9CAAC3" w:themeColor="accent3" w:themeTint="99"/>
        <w:insideH w:val="single" w:sz="4" w:space="0" w:color="9CAAC3" w:themeColor="accent3" w:themeTint="99"/>
        <w:insideV w:val="single" w:sz="4" w:space="0" w:color="9CAAC3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9CAAC3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CAAC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EE2EB" w:themeFill="accent3" w:themeFillTint="33"/>
      </w:tcPr>
    </w:tblStylePr>
    <w:tblStylePr w:type="band1Horz">
      <w:tblPr/>
      <w:tcPr>
        <w:shd w:val="clear" w:color="auto" w:fill="DEE2EB" w:themeFill="accent3" w:themeFillTint="33"/>
      </w:tcPr>
    </w:tblStylePr>
  </w:style>
  <w:style w:type="table" w:styleId="GridTable6Colorful-Accent4">
    <w:name w:val="Grid Table 6 Colorful Accent 4"/>
    <w:basedOn w:val="TableNormal"/>
    <w:uiPriority w:val="51"/>
    <w:rsid w:val="00A92C80"/>
    <w:pPr>
      <w:spacing w:after="0" w:line="240" w:lineRule="auto"/>
    </w:pPr>
    <w:rPr>
      <w:color w:val="497288" w:themeColor="accent4" w:themeShade="BF"/>
    </w:rPr>
    <w:tblPr>
      <w:tblStyleRowBandSize w:val="1"/>
      <w:tblStyleColBandSize w:val="1"/>
      <w:tblBorders>
        <w:top w:val="single" w:sz="4" w:space="0" w:color="A5C0CF" w:themeColor="accent4" w:themeTint="99"/>
        <w:left w:val="single" w:sz="4" w:space="0" w:color="A5C0CF" w:themeColor="accent4" w:themeTint="99"/>
        <w:bottom w:val="single" w:sz="4" w:space="0" w:color="A5C0CF" w:themeColor="accent4" w:themeTint="99"/>
        <w:right w:val="single" w:sz="4" w:space="0" w:color="A5C0CF" w:themeColor="accent4" w:themeTint="99"/>
        <w:insideH w:val="single" w:sz="4" w:space="0" w:color="A5C0CF" w:themeColor="accent4" w:themeTint="99"/>
        <w:insideV w:val="single" w:sz="4" w:space="0" w:color="A5C0CF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A5C0CF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5C0C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AEF" w:themeFill="accent4" w:themeFillTint="33"/>
      </w:tcPr>
    </w:tblStylePr>
    <w:tblStylePr w:type="band1Horz">
      <w:tblPr/>
      <w:tcPr>
        <w:shd w:val="clear" w:color="auto" w:fill="E1EAEF" w:themeFill="accent4" w:themeFillTint="33"/>
      </w:tcPr>
    </w:tblStylePr>
  </w:style>
  <w:style w:type="table" w:styleId="GridTable6Colorful-Accent5">
    <w:name w:val="Grid Table 6 Colorful Accent 5"/>
    <w:basedOn w:val="TableNormal"/>
    <w:uiPriority w:val="51"/>
    <w:rsid w:val="00A92C80"/>
    <w:pPr>
      <w:spacing w:after="0" w:line="240" w:lineRule="auto"/>
    </w:pPr>
    <w:rPr>
      <w:color w:val="578793" w:themeColor="accent5" w:themeShade="BF"/>
    </w:rPr>
    <w:tblPr>
      <w:tblStyleRowBandSize w:val="1"/>
      <w:tblStyleColBandSize w:val="1"/>
      <w:tblBorders>
        <w:top w:val="single" w:sz="4" w:space="0" w:color="B5CDD3" w:themeColor="accent5" w:themeTint="99"/>
        <w:left w:val="single" w:sz="4" w:space="0" w:color="B5CDD3" w:themeColor="accent5" w:themeTint="99"/>
        <w:bottom w:val="single" w:sz="4" w:space="0" w:color="B5CDD3" w:themeColor="accent5" w:themeTint="99"/>
        <w:right w:val="single" w:sz="4" w:space="0" w:color="B5CDD3" w:themeColor="accent5" w:themeTint="99"/>
        <w:insideH w:val="single" w:sz="4" w:space="0" w:color="B5CDD3" w:themeColor="accent5" w:themeTint="99"/>
        <w:insideV w:val="single" w:sz="4" w:space="0" w:color="B5CDD3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B5CDD3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5CDD3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GridTable6Colorful-Accent6">
    <w:name w:val="Grid Table 6 Colorful Accent 6"/>
    <w:basedOn w:val="TableNormal"/>
    <w:uiPriority w:val="51"/>
    <w:rsid w:val="00A92C80"/>
    <w:pPr>
      <w:spacing w:after="0" w:line="240" w:lineRule="auto"/>
    </w:pPr>
    <w:rPr>
      <w:color w:val="536061" w:themeColor="accent6" w:themeShade="BF"/>
    </w:rPr>
    <w:tblPr>
      <w:tblStyleRowBandSize w:val="1"/>
      <w:tblStyleColBandSize w:val="1"/>
      <w:tblBorders>
        <w:top w:val="single" w:sz="4" w:space="0" w:color="A7B3B5" w:themeColor="accent6" w:themeTint="99"/>
        <w:left w:val="single" w:sz="4" w:space="0" w:color="A7B3B5" w:themeColor="accent6" w:themeTint="99"/>
        <w:bottom w:val="single" w:sz="4" w:space="0" w:color="A7B3B5" w:themeColor="accent6" w:themeTint="99"/>
        <w:right w:val="single" w:sz="4" w:space="0" w:color="A7B3B5" w:themeColor="accent6" w:themeTint="99"/>
        <w:insideH w:val="single" w:sz="4" w:space="0" w:color="A7B3B5" w:themeColor="accent6" w:themeTint="99"/>
        <w:insideV w:val="single" w:sz="4" w:space="0" w:color="A7B3B5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A7B3B5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7B3B5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6E6" w:themeFill="accent6" w:themeFillTint="33"/>
      </w:tcPr>
    </w:tblStylePr>
    <w:tblStylePr w:type="band1Horz">
      <w:tblPr/>
      <w:tcPr>
        <w:shd w:val="clear" w:color="auto" w:fill="E1E6E6" w:themeFill="accent6" w:themeFillTint="33"/>
      </w:tcPr>
    </w:tblStylePr>
  </w:style>
  <w:style w:type="table" w:styleId="GridTable7Colorful">
    <w:name w:val="Grid Table 7 Colorful"/>
    <w:basedOn w:val="TableNormal"/>
    <w:uiPriority w:val="52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52"/>
    <w:rsid w:val="00A92C80"/>
    <w:pPr>
      <w:spacing w:after="0" w:line="240" w:lineRule="auto"/>
    </w:pPr>
    <w:rPr>
      <w:color w:val="864EA8" w:themeColor="accent1" w:themeShade="BF"/>
    </w:rPr>
    <w:tblPr>
      <w:tblStyleRowBandSize w:val="1"/>
      <w:tblStyleColBandSize w:val="1"/>
      <w:tblBorders>
        <w:top w:val="single" w:sz="4" w:space="0" w:color="CDB5DC" w:themeColor="accent1" w:themeTint="99"/>
        <w:left w:val="single" w:sz="4" w:space="0" w:color="CDB5DC" w:themeColor="accent1" w:themeTint="99"/>
        <w:bottom w:val="single" w:sz="4" w:space="0" w:color="CDB5DC" w:themeColor="accent1" w:themeTint="99"/>
        <w:right w:val="single" w:sz="4" w:space="0" w:color="CDB5DC" w:themeColor="accent1" w:themeTint="99"/>
        <w:insideH w:val="single" w:sz="4" w:space="0" w:color="CDB5DC" w:themeColor="accent1" w:themeTint="99"/>
        <w:insideV w:val="single" w:sz="4" w:space="0" w:color="CDB5DC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EE6F3" w:themeFill="accent1" w:themeFillTint="33"/>
      </w:tcPr>
    </w:tblStylePr>
    <w:tblStylePr w:type="band1Horz">
      <w:tblPr/>
      <w:tcPr>
        <w:shd w:val="clear" w:color="auto" w:fill="EEE6F3" w:themeFill="accent1" w:themeFillTint="33"/>
      </w:tcPr>
    </w:tblStylePr>
    <w:tblStylePr w:type="neCell">
      <w:tblPr/>
      <w:tcPr>
        <w:tcBorders>
          <w:bottom w:val="single" w:sz="4" w:space="0" w:color="CDB5DC" w:themeColor="accent1" w:themeTint="99"/>
        </w:tcBorders>
      </w:tcPr>
    </w:tblStylePr>
    <w:tblStylePr w:type="nwCell">
      <w:tblPr/>
      <w:tcPr>
        <w:tcBorders>
          <w:bottom w:val="single" w:sz="4" w:space="0" w:color="CDB5DC" w:themeColor="accent1" w:themeTint="99"/>
        </w:tcBorders>
      </w:tcPr>
    </w:tblStylePr>
    <w:tblStylePr w:type="seCell">
      <w:tblPr/>
      <w:tcPr>
        <w:tcBorders>
          <w:top w:val="single" w:sz="4" w:space="0" w:color="CDB5DC" w:themeColor="accent1" w:themeTint="99"/>
        </w:tcBorders>
      </w:tcPr>
    </w:tblStylePr>
    <w:tblStylePr w:type="swCell">
      <w:tblPr/>
      <w:tcPr>
        <w:tcBorders>
          <w:top w:val="single" w:sz="4" w:space="0" w:color="CDB5DC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52"/>
    <w:rsid w:val="00A92C80"/>
    <w:pPr>
      <w:spacing w:after="0" w:line="240" w:lineRule="auto"/>
    </w:pPr>
    <w:rPr>
      <w:color w:val="514DAA" w:themeColor="accent2" w:themeShade="BF"/>
    </w:rPr>
    <w:tblPr>
      <w:tblStyleRowBandSize w:val="1"/>
      <w:tblStyleColBandSize w:val="1"/>
      <w:tblBorders>
        <w:top w:val="single" w:sz="4" w:space="0" w:color="B6B5DD" w:themeColor="accent2" w:themeTint="99"/>
        <w:left w:val="single" w:sz="4" w:space="0" w:color="B6B5DD" w:themeColor="accent2" w:themeTint="99"/>
        <w:bottom w:val="single" w:sz="4" w:space="0" w:color="B6B5DD" w:themeColor="accent2" w:themeTint="99"/>
        <w:right w:val="single" w:sz="4" w:space="0" w:color="B6B5DD" w:themeColor="accent2" w:themeTint="99"/>
        <w:insideH w:val="single" w:sz="4" w:space="0" w:color="B6B5DD" w:themeColor="accent2" w:themeTint="99"/>
        <w:insideV w:val="single" w:sz="4" w:space="0" w:color="B6B5DD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6E6F3" w:themeFill="accent2" w:themeFillTint="33"/>
      </w:tcPr>
    </w:tblStylePr>
    <w:tblStylePr w:type="band1Horz">
      <w:tblPr/>
      <w:tcPr>
        <w:shd w:val="clear" w:color="auto" w:fill="E6E6F3" w:themeFill="accent2" w:themeFillTint="33"/>
      </w:tcPr>
    </w:tblStylePr>
    <w:tblStylePr w:type="neCell">
      <w:tblPr/>
      <w:tcPr>
        <w:tcBorders>
          <w:bottom w:val="single" w:sz="4" w:space="0" w:color="B6B5DD" w:themeColor="accent2" w:themeTint="99"/>
        </w:tcBorders>
      </w:tcPr>
    </w:tblStylePr>
    <w:tblStylePr w:type="nwCell">
      <w:tblPr/>
      <w:tcPr>
        <w:tcBorders>
          <w:bottom w:val="single" w:sz="4" w:space="0" w:color="B6B5DD" w:themeColor="accent2" w:themeTint="99"/>
        </w:tcBorders>
      </w:tcPr>
    </w:tblStylePr>
    <w:tblStylePr w:type="seCell">
      <w:tblPr/>
      <w:tcPr>
        <w:tcBorders>
          <w:top w:val="single" w:sz="4" w:space="0" w:color="B6B5DD" w:themeColor="accent2" w:themeTint="99"/>
        </w:tcBorders>
      </w:tcPr>
    </w:tblStylePr>
    <w:tblStylePr w:type="swCell">
      <w:tblPr/>
      <w:tcPr>
        <w:tcBorders>
          <w:top w:val="single" w:sz="4" w:space="0" w:color="B6B5DD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52"/>
    <w:rsid w:val="00A92C80"/>
    <w:pPr>
      <w:spacing w:after="0" w:line="240" w:lineRule="auto"/>
    </w:pPr>
    <w:rPr>
      <w:color w:val="455673" w:themeColor="accent3" w:themeShade="BF"/>
    </w:rPr>
    <w:tblPr>
      <w:tblStyleRowBandSize w:val="1"/>
      <w:tblStyleColBandSize w:val="1"/>
      <w:tblBorders>
        <w:top w:val="single" w:sz="4" w:space="0" w:color="9CAAC3" w:themeColor="accent3" w:themeTint="99"/>
        <w:left w:val="single" w:sz="4" w:space="0" w:color="9CAAC3" w:themeColor="accent3" w:themeTint="99"/>
        <w:bottom w:val="single" w:sz="4" w:space="0" w:color="9CAAC3" w:themeColor="accent3" w:themeTint="99"/>
        <w:right w:val="single" w:sz="4" w:space="0" w:color="9CAAC3" w:themeColor="accent3" w:themeTint="99"/>
        <w:insideH w:val="single" w:sz="4" w:space="0" w:color="9CAAC3" w:themeColor="accent3" w:themeTint="99"/>
        <w:insideV w:val="single" w:sz="4" w:space="0" w:color="9CAAC3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EE2EB" w:themeFill="accent3" w:themeFillTint="33"/>
      </w:tcPr>
    </w:tblStylePr>
    <w:tblStylePr w:type="band1Horz">
      <w:tblPr/>
      <w:tcPr>
        <w:shd w:val="clear" w:color="auto" w:fill="DEE2EB" w:themeFill="accent3" w:themeFillTint="33"/>
      </w:tcPr>
    </w:tblStylePr>
    <w:tblStylePr w:type="neCell">
      <w:tblPr/>
      <w:tcPr>
        <w:tcBorders>
          <w:bottom w:val="single" w:sz="4" w:space="0" w:color="9CAAC3" w:themeColor="accent3" w:themeTint="99"/>
        </w:tcBorders>
      </w:tcPr>
    </w:tblStylePr>
    <w:tblStylePr w:type="nwCell">
      <w:tblPr/>
      <w:tcPr>
        <w:tcBorders>
          <w:bottom w:val="single" w:sz="4" w:space="0" w:color="9CAAC3" w:themeColor="accent3" w:themeTint="99"/>
        </w:tcBorders>
      </w:tcPr>
    </w:tblStylePr>
    <w:tblStylePr w:type="seCell">
      <w:tblPr/>
      <w:tcPr>
        <w:tcBorders>
          <w:top w:val="single" w:sz="4" w:space="0" w:color="9CAAC3" w:themeColor="accent3" w:themeTint="99"/>
        </w:tcBorders>
      </w:tcPr>
    </w:tblStylePr>
    <w:tblStylePr w:type="swCell">
      <w:tblPr/>
      <w:tcPr>
        <w:tcBorders>
          <w:top w:val="single" w:sz="4" w:space="0" w:color="9CAAC3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52"/>
    <w:rsid w:val="00A92C80"/>
    <w:pPr>
      <w:spacing w:after="0" w:line="240" w:lineRule="auto"/>
    </w:pPr>
    <w:rPr>
      <w:color w:val="497288" w:themeColor="accent4" w:themeShade="BF"/>
    </w:rPr>
    <w:tblPr>
      <w:tblStyleRowBandSize w:val="1"/>
      <w:tblStyleColBandSize w:val="1"/>
      <w:tblBorders>
        <w:top w:val="single" w:sz="4" w:space="0" w:color="A5C0CF" w:themeColor="accent4" w:themeTint="99"/>
        <w:left w:val="single" w:sz="4" w:space="0" w:color="A5C0CF" w:themeColor="accent4" w:themeTint="99"/>
        <w:bottom w:val="single" w:sz="4" w:space="0" w:color="A5C0CF" w:themeColor="accent4" w:themeTint="99"/>
        <w:right w:val="single" w:sz="4" w:space="0" w:color="A5C0CF" w:themeColor="accent4" w:themeTint="99"/>
        <w:insideH w:val="single" w:sz="4" w:space="0" w:color="A5C0CF" w:themeColor="accent4" w:themeTint="99"/>
        <w:insideV w:val="single" w:sz="4" w:space="0" w:color="A5C0CF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1EAEF" w:themeFill="accent4" w:themeFillTint="33"/>
      </w:tcPr>
    </w:tblStylePr>
    <w:tblStylePr w:type="band1Horz">
      <w:tblPr/>
      <w:tcPr>
        <w:shd w:val="clear" w:color="auto" w:fill="E1EAEF" w:themeFill="accent4" w:themeFillTint="33"/>
      </w:tcPr>
    </w:tblStylePr>
    <w:tblStylePr w:type="neCell">
      <w:tblPr/>
      <w:tcPr>
        <w:tcBorders>
          <w:bottom w:val="single" w:sz="4" w:space="0" w:color="A5C0CF" w:themeColor="accent4" w:themeTint="99"/>
        </w:tcBorders>
      </w:tcPr>
    </w:tblStylePr>
    <w:tblStylePr w:type="nwCell">
      <w:tblPr/>
      <w:tcPr>
        <w:tcBorders>
          <w:bottom w:val="single" w:sz="4" w:space="0" w:color="A5C0CF" w:themeColor="accent4" w:themeTint="99"/>
        </w:tcBorders>
      </w:tcPr>
    </w:tblStylePr>
    <w:tblStylePr w:type="seCell">
      <w:tblPr/>
      <w:tcPr>
        <w:tcBorders>
          <w:top w:val="single" w:sz="4" w:space="0" w:color="A5C0CF" w:themeColor="accent4" w:themeTint="99"/>
        </w:tcBorders>
      </w:tcPr>
    </w:tblStylePr>
    <w:tblStylePr w:type="swCell">
      <w:tblPr/>
      <w:tcPr>
        <w:tcBorders>
          <w:top w:val="single" w:sz="4" w:space="0" w:color="A5C0CF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52"/>
    <w:rsid w:val="00A92C80"/>
    <w:pPr>
      <w:spacing w:after="0" w:line="240" w:lineRule="auto"/>
    </w:pPr>
    <w:rPr>
      <w:color w:val="578793" w:themeColor="accent5" w:themeShade="BF"/>
    </w:rPr>
    <w:tblPr>
      <w:tblStyleRowBandSize w:val="1"/>
      <w:tblStyleColBandSize w:val="1"/>
      <w:tblBorders>
        <w:top w:val="single" w:sz="4" w:space="0" w:color="B5CDD3" w:themeColor="accent5" w:themeTint="99"/>
        <w:left w:val="single" w:sz="4" w:space="0" w:color="B5CDD3" w:themeColor="accent5" w:themeTint="99"/>
        <w:bottom w:val="single" w:sz="4" w:space="0" w:color="B5CDD3" w:themeColor="accent5" w:themeTint="99"/>
        <w:right w:val="single" w:sz="4" w:space="0" w:color="B5CDD3" w:themeColor="accent5" w:themeTint="99"/>
        <w:insideH w:val="single" w:sz="4" w:space="0" w:color="B5CDD3" w:themeColor="accent5" w:themeTint="99"/>
        <w:insideV w:val="single" w:sz="4" w:space="0" w:color="B5CDD3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  <w:tblStylePr w:type="neCell">
      <w:tblPr/>
      <w:tcPr>
        <w:tcBorders>
          <w:bottom w:val="single" w:sz="4" w:space="0" w:color="B5CDD3" w:themeColor="accent5" w:themeTint="99"/>
        </w:tcBorders>
      </w:tcPr>
    </w:tblStylePr>
    <w:tblStylePr w:type="nwCell">
      <w:tblPr/>
      <w:tcPr>
        <w:tcBorders>
          <w:bottom w:val="single" w:sz="4" w:space="0" w:color="B5CDD3" w:themeColor="accent5" w:themeTint="99"/>
        </w:tcBorders>
      </w:tcPr>
    </w:tblStylePr>
    <w:tblStylePr w:type="seCell">
      <w:tblPr/>
      <w:tcPr>
        <w:tcBorders>
          <w:top w:val="single" w:sz="4" w:space="0" w:color="B5CDD3" w:themeColor="accent5" w:themeTint="99"/>
        </w:tcBorders>
      </w:tcPr>
    </w:tblStylePr>
    <w:tblStylePr w:type="swCell">
      <w:tblPr/>
      <w:tcPr>
        <w:tcBorders>
          <w:top w:val="single" w:sz="4" w:space="0" w:color="B5CDD3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52"/>
    <w:rsid w:val="00A92C80"/>
    <w:pPr>
      <w:spacing w:after="0" w:line="240" w:lineRule="auto"/>
    </w:pPr>
    <w:rPr>
      <w:color w:val="536061" w:themeColor="accent6" w:themeShade="BF"/>
    </w:rPr>
    <w:tblPr>
      <w:tblStyleRowBandSize w:val="1"/>
      <w:tblStyleColBandSize w:val="1"/>
      <w:tblBorders>
        <w:top w:val="single" w:sz="4" w:space="0" w:color="A7B3B5" w:themeColor="accent6" w:themeTint="99"/>
        <w:left w:val="single" w:sz="4" w:space="0" w:color="A7B3B5" w:themeColor="accent6" w:themeTint="99"/>
        <w:bottom w:val="single" w:sz="4" w:space="0" w:color="A7B3B5" w:themeColor="accent6" w:themeTint="99"/>
        <w:right w:val="single" w:sz="4" w:space="0" w:color="A7B3B5" w:themeColor="accent6" w:themeTint="99"/>
        <w:insideH w:val="single" w:sz="4" w:space="0" w:color="A7B3B5" w:themeColor="accent6" w:themeTint="99"/>
        <w:insideV w:val="single" w:sz="4" w:space="0" w:color="A7B3B5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1E6E6" w:themeFill="accent6" w:themeFillTint="33"/>
      </w:tcPr>
    </w:tblStylePr>
    <w:tblStylePr w:type="band1Horz">
      <w:tblPr/>
      <w:tcPr>
        <w:shd w:val="clear" w:color="auto" w:fill="E1E6E6" w:themeFill="accent6" w:themeFillTint="33"/>
      </w:tcPr>
    </w:tblStylePr>
    <w:tblStylePr w:type="neCell">
      <w:tblPr/>
      <w:tcPr>
        <w:tcBorders>
          <w:bottom w:val="single" w:sz="4" w:space="0" w:color="A7B3B5" w:themeColor="accent6" w:themeTint="99"/>
        </w:tcBorders>
      </w:tcPr>
    </w:tblStylePr>
    <w:tblStylePr w:type="nwCell">
      <w:tblPr/>
      <w:tcPr>
        <w:tcBorders>
          <w:bottom w:val="single" w:sz="4" w:space="0" w:color="A7B3B5" w:themeColor="accent6" w:themeTint="99"/>
        </w:tcBorders>
      </w:tcPr>
    </w:tblStylePr>
    <w:tblStylePr w:type="seCell">
      <w:tblPr/>
      <w:tcPr>
        <w:tcBorders>
          <w:top w:val="single" w:sz="4" w:space="0" w:color="A7B3B5" w:themeColor="accent6" w:themeTint="99"/>
        </w:tcBorders>
      </w:tcPr>
    </w:tblStylePr>
    <w:tblStylePr w:type="swCell">
      <w:tblPr/>
      <w:tcPr>
        <w:tcBorders>
          <w:top w:val="single" w:sz="4" w:space="0" w:color="A7B3B5" w:themeColor="accent6" w:themeTint="99"/>
        </w:tcBorders>
      </w:tcPr>
    </w:tblStylePr>
  </w:style>
  <w:style w:type="paragraph" w:styleId="Header">
    <w:name w:val="header"/>
    <w:basedOn w:val="Normal"/>
    <w:link w:val="HeaderChar"/>
    <w:uiPriority w:val="99"/>
    <w:unhideWhenUsed/>
    <w:rsid w:val="00632BB1"/>
    <w:pPr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632BB1"/>
  </w:style>
  <w:style w:type="character" w:customStyle="1" w:styleId="Heading7Char">
    <w:name w:val="Heading 7 Char"/>
    <w:basedOn w:val="DefaultParagraphFont"/>
    <w:link w:val="Heading7"/>
    <w:uiPriority w:val="8"/>
    <w:semiHidden/>
    <w:rsid w:val="00555FE1"/>
    <w:rPr>
      <w:rFonts w:asciiTheme="majorHAnsi" w:eastAsiaTheme="majorEastAsia" w:hAnsiTheme="majorHAnsi" w:cstheme="majorBidi"/>
      <w:i/>
      <w:iCs/>
      <w:color w:val="593470" w:themeColor="accent1" w:themeShade="7F"/>
    </w:rPr>
  </w:style>
  <w:style w:type="character" w:customStyle="1" w:styleId="Heading8Char">
    <w:name w:val="Heading 8 Char"/>
    <w:basedOn w:val="DefaultParagraphFont"/>
    <w:link w:val="Heading8"/>
    <w:uiPriority w:val="8"/>
    <w:semiHidden/>
    <w:rsid w:val="00555FE1"/>
    <w:rPr>
      <w:rFonts w:asciiTheme="majorHAnsi" w:eastAsiaTheme="majorEastAsia" w:hAnsiTheme="majorHAnsi" w:cstheme="majorBidi"/>
      <w:color w:val="272727" w:themeColor="text1" w:themeTint="D8"/>
      <w:szCs w:val="21"/>
    </w:rPr>
  </w:style>
  <w:style w:type="character" w:customStyle="1" w:styleId="Heading9Char">
    <w:name w:val="Heading 9 Char"/>
    <w:basedOn w:val="DefaultParagraphFont"/>
    <w:link w:val="Heading9"/>
    <w:uiPriority w:val="8"/>
    <w:semiHidden/>
    <w:rsid w:val="00555FE1"/>
    <w:rPr>
      <w:rFonts w:asciiTheme="majorHAnsi" w:eastAsiaTheme="majorEastAsia" w:hAnsiTheme="majorHAnsi" w:cstheme="majorBidi"/>
      <w:i/>
      <w:iCs/>
      <w:color w:val="272727" w:themeColor="text1" w:themeTint="D8"/>
      <w:szCs w:val="21"/>
    </w:rPr>
  </w:style>
  <w:style w:type="character" w:styleId="HTMLAcronym">
    <w:name w:val="HTML Acronym"/>
    <w:basedOn w:val="DefaultParagraphFont"/>
    <w:uiPriority w:val="99"/>
    <w:semiHidden/>
    <w:unhideWhenUsed/>
    <w:rsid w:val="00A92C80"/>
  </w:style>
  <w:style w:type="paragraph" w:styleId="HTMLAddress">
    <w:name w:val="HTML Address"/>
    <w:basedOn w:val="Normal"/>
    <w:link w:val="HTMLAddressChar"/>
    <w:uiPriority w:val="99"/>
    <w:semiHidden/>
    <w:unhideWhenUsed/>
    <w:rsid w:val="00A92C80"/>
    <w:pPr>
      <w:spacing w:after="0" w:line="240" w:lineRule="auto"/>
    </w:pPr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A92C80"/>
    <w:rPr>
      <w:i/>
      <w:iCs/>
    </w:rPr>
  </w:style>
  <w:style w:type="character" w:styleId="HTMLCite">
    <w:name w:val="HTML Cite"/>
    <w:basedOn w:val="DefaultParagraphFont"/>
    <w:uiPriority w:val="99"/>
    <w:semiHidden/>
    <w:unhideWhenUsed/>
    <w:rsid w:val="00A92C80"/>
    <w:rPr>
      <w:i/>
      <w:iCs/>
    </w:rPr>
  </w:style>
  <w:style w:type="character" w:styleId="HTMLCode">
    <w:name w:val="HTML Code"/>
    <w:basedOn w:val="DefaultParagraphFont"/>
    <w:uiPriority w:val="99"/>
    <w:semiHidden/>
    <w:unhideWhenUsed/>
    <w:rsid w:val="00A92C80"/>
    <w:rPr>
      <w:rFonts w:ascii="Consolas" w:hAnsi="Consolas"/>
      <w:sz w:val="22"/>
      <w:szCs w:val="20"/>
    </w:rPr>
  </w:style>
  <w:style w:type="character" w:styleId="HTMLDefinition">
    <w:name w:val="HTML Definition"/>
    <w:basedOn w:val="DefaultParagraphFont"/>
    <w:uiPriority w:val="99"/>
    <w:semiHidden/>
    <w:unhideWhenUsed/>
    <w:rsid w:val="00A92C80"/>
    <w:rPr>
      <w:i/>
      <w:iCs/>
    </w:rPr>
  </w:style>
  <w:style w:type="character" w:styleId="HTMLKeyboard">
    <w:name w:val="HTML Keyboard"/>
    <w:basedOn w:val="DefaultParagraphFont"/>
    <w:uiPriority w:val="99"/>
    <w:semiHidden/>
    <w:unhideWhenUsed/>
    <w:rsid w:val="00A92C80"/>
    <w:rPr>
      <w:rFonts w:ascii="Consolas" w:hAnsi="Consolas"/>
      <w:sz w:val="22"/>
      <w:szCs w:val="20"/>
    </w:rPr>
  </w:style>
  <w:style w:type="paragraph" w:styleId="HTMLPreformatted">
    <w:name w:val="HTML Preformatted"/>
    <w:basedOn w:val="Normal"/>
    <w:link w:val="HTMLPreformattedChar"/>
    <w:uiPriority w:val="99"/>
    <w:semiHidden/>
    <w:unhideWhenUsed/>
    <w:rsid w:val="00A92C80"/>
    <w:pPr>
      <w:spacing w:after="0" w:line="240" w:lineRule="auto"/>
    </w:pPr>
    <w:rPr>
      <w:rFonts w:ascii="Consolas" w:hAnsi="Consolas"/>
      <w:szCs w:val="20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A92C80"/>
    <w:rPr>
      <w:rFonts w:ascii="Consolas" w:hAnsi="Consolas"/>
      <w:szCs w:val="20"/>
    </w:rPr>
  </w:style>
  <w:style w:type="character" w:styleId="HTMLSample">
    <w:name w:val="HTML Sample"/>
    <w:basedOn w:val="DefaultParagraphFont"/>
    <w:uiPriority w:val="99"/>
    <w:semiHidden/>
    <w:unhideWhenUsed/>
    <w:rsid w:val="00A92C80"/>
    <w:rPr>
      <w:rFonts w:ascii="Consolas" w:hAnsi="Consolas"/>
      <w:sz w:val="24"/>
      <w:szCs w:val="24"/>
    </w:rPr>
  </w:style>
  <w:style w:type="character" w:styleId="HTMLTypewriter">
    <w:name w:val="HTML Typewriter"/>
    <w:basedOn w:val="DefaultParagraphFont"/>
    <w:uiPriority w:val="99"/>
    <w:semiHidden/>
    <w:unhideWhenUsed/>
    <w:rsid w:val="00A92C80"/>
    <w:rPr>
      <w:rFonts w:ascii="Consolas" w:hAnsi="Consolas"/>
      <w:sz w:val="22"/>
      <w:szCs w:val="20"/>
    </w:rPr>
  </w:style>
  <w:style w:type="character" w:styleId="HTMLVariable">
    <w:name w:val="HTML Variable"/>
    <w:basedOn w:val="DefaultParagraphFont"/>
    <w:uiPriority w:val="99"/>
    <w:semiHidden/>
    <w:unhideWhenUsed/>
    <w:rsid w:val="00A92C80"/>
    <w:rPr>
      <w:i/>
      <w:iCs/>
    </w:rPr>
  </w:style>
  <w:style w:type="character" w:styleId="Hyperlink">
    <w:name w:val="Hyperlink"/>
    <w:basedOn w:val="DefaultParagraphFont"/>
    <w:uiPriority w:val="99"/>
    <w:semiHidden/>
    <w:unhideWhenUsed/>
    <w:rsid w:val="00E75E55"/>
    <w:rPr>
      <w:color w:val="593470" w:themeColor="accent1" w:themeShade="80"/>
      <w:u w:val="single"/>
    </w:rPr>
  </w:style>
  <w:style w:type="paragraph" w:styleId="Index1">
    <w:name w:val="index 1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220" w:hanging="220"/>
    </w:pPr>
  </w:style>
  <w:style w:type="paragraph" w:styleId="Index2">
    <w:name w:val="index 2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440" w:hanging="220"/>
    </w:pPr>
  </w:style>
  <w:style w:type="paragraph" w:styleId="Index3">
    <w:name w:val="index 3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660" w:hanging="220"/>
    </w:pPr>
  </w:style>
  <w:style w:type="paragraph" w:styleId="Index4">
    <w:name w:val="index 4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880" w:hanging="220"/>
    </w:pPr>
  </w:style>
  <w:style w:type="paragraph" w:styleId="Index5">
    <w:name w:val="index 5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1100" w:hanging="220"/>
    </w:pPr>
  </w:style>
  <w:style w:type="paragraph" w:styleId="Index6">
    <w:name w:val="index 6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1320" w:hanging="220"/>
    </w:pPr>
  </w:style>
  <w:style w:type="paragraph" w:styleId="Index7">
    <w:name w:val="index 7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1540" w:hanging="220"/>
    </w:pPr>
  </w:style>
  <w:style w:type="paragraph" w:styleId="Index8">
    <w:name w:val="index 8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1760" w:hanging="220"/>
    </w:pPr>
  </w:style>
  <w:style w:type="paragraph" w:styleId="Index9">
    <w:name w:val="index 9"/>
    <w:basedOn w:val="Normal"/>
    <w:next w:val="Normal"/>
    <w:autoRedefine/>
    <w:uiPriority w:val="99"/>
    <w:semiHidden/>
    <w:unhideWhenUsed/>
    <w:rsid w:val="00A92C80"/>
    <w:pPr>
      <w:spacing w:after="0" w:line="240" w:lineRule="auto"/>
      <w:ind w:left="1980" w:hanging="220"/>
    </w:pPr>
  </w:style>
  <w:style w:type="paragraph" w:styleId="IndexHeading">
    <w:name w:val="index heading"/>
    <w:basedOn w:val="Normal"/>
    <w:next w:val="Index1"/>
    <w:uiPriority w:val="99"/>
    <w:semiHidden/>
    <w:unhideWhenUsed/>
    <w:rsid w:val="00A92C80"/>
    <w:rPr>
      <w:rFonts w:asciiTheme="majorHAnsi" w:eastAsiaTheme="majorEastAsia" w:hAnsiTheme="majorHAnsi" w:cstheme="majorBidi"/>
      <w:b/>
      <w:bCs/>
    </w:rPr>
  </w:style>
  <w:style w:type="table" w:styleId="LightGrid">
    <w:name w:val="Light Grid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D84C6" w:themeColor="accent1"/>
        <w:left w:val="single" w:sz="8" w:space="0" w:color="AD84C6" w:themeColor="accent1"/>
        <w:bottom w:val="single" w:sz="8" w:space="0" w:color="AD84C6" w:themeColor="accent1"/>
        <w:right w:val="single" w:sz="8" w:space="0" w:color="AD84C6" w:themeColor="accent1"/>
        <w:insideH w:val="single" w:sz="8" w:space="0" w:color="AD84C6" w:themeColor="accent1"/>
        <w:insideV w:val="single" w:sz="8" w:space="0" w:color="AD84C6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D84C6" w:themeColor="accent1"/>
          <w:left w:val="single" w:sz="8" w:space="0" w:color="AD84C6" w:themeColor="accent1"/>
          <w:bottom w:val="single" w:sz="18" w:space="0" w:color="AD84C6" w:themeColor="accent1"/>
          <w:right w:val="single" w:sz="8" w:space="0" w:color="AD84C6" w:themeColor="accent1"/>
          <w:insideH w:val="nil"/>
          <w:insideV w:val="single" w:sz="8" w:space="0" w:color="AD84C6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AD84C6" w:themeColor="accent1"/>
          <w:left w:val="single" w:sz="8" w:space="0" w:color="AD84C6" w:themeColor="accent1"/>
          <w:bottom w:val="single" w:sz="8" w:space="0" w:color="AD84C6" w:themeColor="accent1"/>
          <w:right w:val="single" w:sz="8" w:space="0" w:color="AD84C6" w:themeColor="accent1"/>
          <w:insideH w:val="nil"/>
          <w:insideV w:val="single" w:sz="8" w:space="0" w:color="AD84C6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AD84C6" w:themeColor="accent1"/>
          <w:left w:val="single" w:sz="8" w:space="0" w:color="AD84C6" w:themeColor="accent1"/>
          <w:bottom w:val="single" w:sz="8" w:space="0" w:color="AD84C6" w:themeColor="accent1"/>
          <w:right w:val="single" w:sz="8" w:space="0" w:color="AD84C6" w:themeColor="accent1"/>
        </w:tcBorders>
      </w:tcPr>
    </w:tblStylePr>
    <w:tblStylePr w:type="band1Vert">
      <w:tblPr/>
      <w:tcPr>
        <w:tcBorders>
          <w:top w:val="single" w:sz="8" w:space="0" w:color="AD84C6" w:themeColor="accent1"/>
          <w:left w:val="single" w:sz="8" w:space="0" w:color="AD84C6" w:themeColor="accent1"/>
          <w:bottom w:val="single" w:sz="8" w:space="0" w:color="AD84C6" w:themeColor="accent1"/>
          <w:right w:val="single" w:sz="8" w:space="0" w:color="AD84C6" w:themeColor="accent1"/>
        </w:tcBorders>
        <w:shd w:val="clear" w:color="auto" w:fill="EAE0F1" w:themeFill="accent1" w:themeFillTint="3F"/>
      </w:tcPr>
    </w:tblStylePr>
    <w:tblStylePr w:type="band1Horz">
      <w:tblPr/>
      <w:tcPr>
        <w:tcBorders>
          <w:top w:val="single" w:sz="8" w:space="0" w:color="AD84C6" w:themeColor="accent1"/>
          <w:left w:val="single" w:sz="8" w:space="0" w:color="AD84C6" w:themeColor="accent1"/>
          <w:bottom w:val="single" w:sz="8" w:space="0" w:color="AD84C6" w:themeColor="accent1"/>
          <w:right w:val="single" w:sz="8" w:space="0" w:color="AD84C6" w:themeColor="accent1"/>
          <w:insideV w:val="single" w:sz="8" w:space="0" w:color="AD84C6" w:themeColor="accent1"/>
        </w:tcBorders>
        <w:shd w:val="clear" w:color="auto" w:fill="EAE0F1" w:themeFill="accent1" w:themeFillTint="3F"/>
      </w:tcPr>
    </w:tblStylePr>
    <w:tblStylePr w:type="band2Horz">
      <w:tblPr/>
      <w:tcPr>
        <w:tcBorders>
          <w:top w:val="single" w:sz="8" w:space="0" w:color="AD84C6" w:themeColor="accent1"/>
          <w:left w:val="single" w:sz="8" w:space="0" w:color="AD84C6" w:themeColor="accent1"/>
          <w:bottom w:val="single" w:sz="8" w:space="0" w:color="AD84C6" w:themeColor="accent1"/>
          <w:right w:val="single" w:sz="8" w:space="0" w:color="AD84C6" w:themeColor="accent1"/>
          <w:insideV w:val="single" w:sz="8" w:space="0" w:color="AD84C6" w:themeColor="accent1"/>
        </w:tcBorders>
      </w:tcPr>
    </w:tblStylePr>
  </w:style>
  <w:style w:type="table" w:styleId="LightGrid-Accent2">
    <w:name w:val="Light Grid Accent 2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8784C7" w:themeColor="accent2"/>
        <w:left w:val="single" w:sz="8" w:space="0" w:color="8784C7" w:themeColor="accent2"/>
        <w:bottom w:val="single" w:sz="8" w:space="0" w:color="8784C7" w:themeColor="accent2"/>
        <w:right w:val="single" w:sz="8" w:space="0" w:color="8784C7" w:themeColor="accent2"/>
        <w:insideH w:val="single" w:sz="8" w:space="0" w:color="8784C7" w:themeColor="accent2"/>
        <w:insideV w:val="single" w:sz="8" w:space="0" w:color="8784C7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784C7" w:themeColor="accent2"/>
          <w:left w:val="single" w:sz="8" w:space="0" w:color="8784C7" w:themeColor="accent2"/>
          <w:bottom w:val="single" w:sz="18" w:space="0" w:color="8784C7" w:themeColor="accent2"/>
          <w:right w:val="single" w:sz="8" w:space="0" w:color="8784C7" w:themeColor="accent2"/>
          <w:insideH w:val="nil"/>
          <w:insideV w:val="single" w:sz="8" w:space="0" w:color="8784C7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784C7" w:themeColor="accent2"/>
          <w:left w:val="single" w:sz="8" w:space="0" w:color="8784C7" w:themeColor="accent2"/>
          <w:bottom w:val="single" w:sz="8" w:space="0" w:color="8784C7" w:themeColor="accent2"/>
          <w:right w:val="single" w:sz="8" w:space="0" w:color="8784C7" w:themeColor="accent2"/>
          <w:insideH w:val="nil"/>
          <w:insideV w:val="single" w:sz="8" w:space="0" w:color="8784C7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784C7" w:themeColor="accent2"/>
          <w:left w:val="single" w:sz="8" w:space="0" w:color="8784C7" w:themeColor="accent2"/>
          <w:bottom w:val="single" w:sz="8" w:space="0" w:color="8784C7" w:themeColor="accent2"/>
          <w:right w:val="single" w:sz="8" w:space="0" w:color="8784C7" w:themeColor="accent2"/>
        </w:tcBorders>
      </w:tcPr>
    </w:tblStylePr>
    <w:tblStylePr w:type="band1Vert">
      <w:tblPr/>
      <w:tcPr>
        <w:tcBorders>
          <w:top w:val="single" w:sz="8" w:space="0" w:color="8784C7" w:themeColor="accent2"/>
          <w:left w:val="single" w:sz="8" w:space="0" w:color="8784C7" w:themeColor="accent2"/>
          <w:bottom w:val="single" w:sz="8" w:space="0" w:color="8784C7" w:themeColor="accent2"/>
          <w:right w:val="single" w:sz="8" w:space="0" w:color="8784C7" w:themeColor="accent2"/>
        </w:tcBorders>
        <w:shd w:val="clear" w:color="auto" w:fill="E1E0F1" w:themeFill="accent2" w:themeFillTint="3F"/>
      </w:tcPr>
    </w:tblStylePr>
    <w:tblStylePr w:type="band1Horz">
      <w:tblPr/>
      <w:tcPr>
        <w:tcBorders>
          <w:top w:val="single" w:sz="8" w:space="0" w:color="8784C7" w:themeColor="accent2"/>
          <w:left w:val="single" w:sz="8" w:space="0" w:color="8784C7" w:themeColor="accent2"/>
          <w:bottom w:val="single" w:sz="8" w:space="0" w:color="8784C7" w:themeColor="accent2"/>
          <w:right w:val="single" w:sz="8" w:space="0" w:color="8784C7" w:themeColor="accent2"/>
          <w:insideV w:val="single" w:sz="8" w:space="0" w:color="8784C7" w:themeColor="accent2"/>
        </w:tcBorders>
        <w:shd w:val="clear" w:color="auto" w:fill="E1E0F1" w:themeFill="accent2" w:themeFillTint="3F"/>
      </w:tcPr>
    </w:tblStylePr>
    <w:tblStylePr w:type="band2Horz">
      <w:tblPr/>
      <w:tcPr>
        <w:tcBorders>
          <w:top w:val="single" w:sz="8" w:space="0" w:color="8784C7" w:themeColor="accent2"/>
          <w:left w:val="single" w:sz="8" w:space="0" w:color="8784C7" w:themeColor="accent2"/>
          <w:bottom w:val="single" w:sz="8" w:space="0" w:color="8784C7" w:themeColor="accent2"/>
          <w:right w:val="single" w:sz="8" w:space="0" w:color="8784C7" w:themeColor="accent2"/>
          <w:insideV w:val="single" w:sz="8" w:space="0" w:color="8784C7" w:themeColor="accent2"/>
        </w:tcBorders>
      </w:tcPr>
    </w:tblStylePr>
  </w:style>
  <w:style w:type="table" w:styleId="LightGrid-Accent3">
    <w:name w:val="Light Grid Accent 3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5D739A" w:themeColor="accent3"/>
        <w:left w:val="single" w:sz="8" w:space="0" w:color="5D739A" w:themeColor="accent3"/>
        <w:bottom w:val="single" w:sz="8" w:space="0" w:color="5D739A" w:themeColor="accent3"/>
        <w:right w:val="single" w:sz="8" w:space="0" w:color="5D739A" w:themeColor="accent3"/>
        <w:insideH w:val="single" w:sz="8" w:space="0" w:color="5D739A" w:themeColor="accent3"/>
        <w:insideV w:val="single" w:sz="8" w:space="0" w:color="5D739A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5D739A" w:themeColor="accent3"/>
          <w:left w:val="single" w:sz="8" w:space="0" w:color="5D739A" w:themeColor="accent3"/>
          <w:bottom w:val="single" w:sz="18" w:space="0" w:color="5D739A" w:themeColor="accent3"/>
          <w:right w:val="single" w:sz="8" w:space="0" w:color="5D739A" w:themeColor="accent3"/>
          <w:insideH w:val="nil"/>
          <w:insideV w:val="single" w:sz="8" w:space="0" w:color="5D739A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5D739A" w:themeColor="accent3"/>
          <w:left w:val="single" w:sz="8" w:space="0" w:color="5D739A" w:themeColor="accent3"/>
          <w:bottom w:val="single" w:sz="8" w:space="0" w:color="5D739A" w:themeColor="accent3"/>
          <w:right w:val="single" w:sz="8" w:space="0" w:color="5D739A" w:themeColor="accent3"/>
          <w:insideH w:val="nil"/>
          <w:insideV w:val="single" w:sz="8" w:space="0" w:color="5D739A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5D739A" w:themeColor="accent3"/>
          <w:left w:val="single" w:sz="8" w:space="0" w:color="5D739A" w:themeColor="accent3"/>
          <w:bottom w:val="single" w:sz="8" w:space="0" w:color="5D739A" w:themeColor="accent3"/>
          <w:right w:val="single" w:sz="8" w:space="0" w:color="5D739A" w:themeColor="accent3"/>
        </w:tcBorders>
      </w:tcPr>
    </w:tblStylePr>
    <w:tblStylePr w:type="band1Vert">
      <w:tblPr/>
      <w:tcPr>
        <w:tcBorders>
          <w:top w:val="single" w:sz="8" w:space="0" w:color="5D739A" w:themeColor="accent3"/>
          <w:left w:val="single" w:sz="8" w:space="0" w:color="5D739A" w:themeColor="accent3"/>
          <w:bottom w:val="single" w:sz="8" w:space="0" w:color="5D739A" w:themeColor="accent3"/>
          <w:right w:val="single" w:sz="8" w:space="0" w:color="5D739A" w:themeColor="accent3"/>
        </w:tcBorders>
        <w:shd w:val="clear" w:color="auto" w:fill="D6DCE6" w:themeFill="accent3" w:themeFillTint="3F"/>
      </w:tcPr>
    </w:tblStylePr>
    <w:tblStylePr w:type="band1Horz">
      <w:tblPr/>
      <w:tcPr>
        <w:tcBorders>
          <w:top w:val="single" w:sz="8" w:space="0" w:color="5D739A" w:themeColor="accent3"/>
          <w:left w:val="single" w:sz="8" w:space="0" w:color="5D739A" w:themeColor="accent3"/>
          <w:bottom w:val="single" w:sz="8" w:space="0" w:color="5D739A" w:themeColor="accent3"/>
          <w:right w:val="single" w:sz="8" w:space="0" w:color="5D739A" w:themeColor="accent3"/>
          <w:insideV w:val="single" w:sz="8" w:space="0" w:color="5D739A" w:themeColor="accent3"/>
        </w:tcBorders>
        <w:shd w:val="clear" w:color="auto" w:fill="D6DCE6" w:themeFill="accent3" w:themeFillTint="3F"/>
      </w:tcPr>
    </w:tblStylePr>
    <w:tblStylePr w:type="band2Horz">
      <w:tblPr/>
      <w:tcPr>
        <w:tcBorders>
          <w:top w:val="single" w:sz="8" w:space="0" w:color="5D739A" w:themeColor="accent3"/>
          <w:left w:val="single" w:sz="8" w:space="0" w:color="5D739A" w:themeColor="accent3"/>
          <w:bottom w:val="single" w:sz="8" w:space="0" w:color="5D739A" w:themeColor="accent3"/>
          <w:right w:val="single" w:sz="8" w:space="0" w:color="5D739A" w:themeColor="accent3"/>
          <w:insideV w:val="single" w:sz="8" w:space="0" w:color="5D739A" w:themeColor="accent3"/>
        </w:tcBorders>
      </w:tcPr>
    </w:tblStylePr>
  </w:style>
  <w:style w:type="table" w:styleId="LightGrid-Accent4">
    <w:name w:val="Light Grid Accent 4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6997AF" w:themeColor="accent4"/>
        <w:left w:val="single" w:sz="8" w:space="0" w:color="6997AF" w:themeColor="accent4"/>
        <w:bottom w:val="single" w:sz="8" w:space="0" w:color="6997AF" w:themeColor="accent4"/>
        <w:right w:val="single" w:sz="8" w:space="0" w:color="6997AF" w:themeColor="accent4"/>
        <w:insideH w:val="single" w:sz="8" w:space="0" w:color="6997AF" w:themeColor="accent4"/>
        <w:insideV w:val="single" w:sz="8" w:space="0" w:color="6997AF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6997AF" w:themeColor="accent4"/>
          <w:left w:val="single" w:sz="8" w:space="0" w:color="6997AF" w:themeColor="accent4"/>
          <w:bottom w:val="single" w:sz="18" w:space="0" w:color="6997AF" w:themeColor="accent4"/>
          <w:right w:val="single" w:sz="8" w:space="0" w:color="6997AF" w:themeColor="accent4"/>
          <w:insideH w:val="nil"/>
          <w:insideV w:val="single" w:sz="8" w:space="0" w:color="6997AF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6997AF" w:themeColor="accent4"/>
          <w:left w:val="single" w:sz="8" w:space="0" w:color="6997AF" w:themeColor="accent4"/>
          <w:bottom w:val="single" w:sz="8" w:space="0" w:color="6997AF" w:themeColor="accent4"/>
          <w:right w:val="single" w:sz="8" w:space="0" w:color="6997AF" w:themeColor="accent4"/>
          <w:insideH w:val="nil"/>
          <w:insideV w:val="single" w:sz="8" w:space="0" w:color="6997AF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6997AF" w:themeColor="accent4"/>
          <w:left w:val="single" w:sz="8" w:space="0" w:color="6997AF" w:themeColor="accent4"/>
          <w:bottom w:val="single" w:sz="8" w:space="0" w:color="6997AF" w:themeColor="accent4"/>
          <w:right w:val="single" w:sz="8" w:space="0" w:color="6997AF" w:themeColor="accent4"/>
        </w:tcBorders>
      </w:tcPr>
    </w:tblStylePr>
    <w:tblStylePr w:type="band1Vert">
      <w:tblPr/>
      <w:tcPr>
        <w:tcBorders>
          <w:top w:val="single" w:sz="8" w:space="0" w:color="6997AF" w:themeColor="accent4"/>
          <w:left w:val="single" w:sz="8" w:space="0" w:color="6997AF" w:themeColor="accent4"/>
          <w:bottom w:val="single" w:sz="8" w:space="0" w:color="6997AF" w:themeColor="accent4"/>
          <w:right w:val="single" w:sz="8" w:space="0" w:color="6997AF" w:themeColor="accent4"/>
        </w:tcBorders>
        <w:shd w:val="clear" w:color="auto" w:fill="D9E5EB" w:themeFill="accent4" w:themeFillTint="3F"/>
      </w:tcPr>
    </w:tblStylePr>
    <w:tblStylePr w:type="band1Horz">
      <w:tblPr/>
      <w:tcPr>
        <w:tcBorders>
          <w:top w:val="single" w:sz="8" w:space="0" w:color="6997AF" w:themeColor="accent4"/>
          <w:left w:val="single" w:sz="8" w:space="0" w:color="6997AF" w:themeColor="accent4"/>
          <w:bottom w:val="single" w:sz="8" w:space="0" w:color="6997AF" w:themeColor="accent4"/>
          <w:right w:val="single" w:sz="8" w:space="0" w:color="6997AF" w:themeColor="accent4"/>
          <w:insideV w:val="single" w:sz="8" w:space="0" w:color="6997AF" w:themeColor="accent4"/>
        </w:tcBorders>
        <w:shd w:val="clear" w:color="auto" w:fill="D9E5EB" w:themeFill="accent4" w:themeFillTint="3F"/>
      </w:tcPr>
    </w:tblStylePr>
    <w:tblStylePr w:type="band2Horz">
      <w:tblPr/>
      <w:tcPr>
        <w:tcBorders>
          <w:top w:val="single" w:sz="8" w:space="0" w:color="6997AF" w:themeColor="accent4"/>
          <w:left w:val="single" w:sz="8" w:space="0" w:color="6997AF" w:themeColor="accent4"/>
          <w:bottom w:val="single" w:sz="8" w:space="0" w:color="6997AF" w:themeColor="accent4"/>
          <w:right w:val="single" w:sz="8" w:space="0" w:color="6997AF" w:themeColor="accent4"/>
          <w:insideV w:val="single" w:sz="8" w:space="0" w:color="6997AF" w:themeColor="accent4"/>
        </w:tcBorders>
      </w:tcPr>
    </w:tblStylePr>
  </w:style>
  <w:style w:type="table" w:styleId="LightGrid-Accent5">
    <w:name w:val="Light Grid Accent 5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84ACB6" w:themeColor="accent5"/>
        <w:left w:val="single" w:sz="8" w:space="0" w:color="84ACB6" w:themeColor="accent5"/>
        <w:bottom w:val="single" w:sz="8" w:space="0" w:color="84ACB6" w:themeColor="accent5"/>
        <w:right w:val="single" w:sz="8" w:space="0" w:color="84ACB6" w:themeColor="accent5"/>
        <w:insideH w:val="single" w:sz="8" w:space="0" w:color="84ACB6" w:themeColor="accent5"/>
        <w:insideV w:val="single" w:sz="8" w:space="0" w:color="84ACB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18" w:space="0" w:color="84ACB6" w:themeColor="accent5"/>
          <w:right w:val="single" w:sz="8" w:space="0" w:color="84ACB6" w:themeColor="accent5"/>
          <w:insideH w:val="nil"/>
          <w:insideV w:val="single" w:sz="8" w:space="0" w:color="84ACB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  <w:insideH w:val="nil"/>
          <w:insideV w:val="single" w:sz="8" w:space="0" w:color="84ACB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</w:tcBorders>
      </w:tcPr>
    </w:tblStylePr>
    <w:tblStylePr w:type="band1Vert"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</w:tcBorders>
        <w:shd w:val="clear" w:color="auto" w:fill="E0EAED" w:themeFill="accent5" w:themeFillTint="3F"/>
      </w:tcPr>
    </w:tblStylePr>
    <w:tblStylePr w:type="band1Horz"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  <w:insideV w:val="single" w:sz="8" w:space="0" w:color="84ACB6" w:themeColor="accent5"/>
        </w:tcBorders>
        <w:shd w:val="clear" w:color="auto" w:fill="E0EAED" w:themeFill="accent5" w:themeFillTint="3F"/>
      </w:tcPr>
    </w:tblStylePr>
    <w:tblStylePr w:type="band2Horz"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  <w:insideV w:val="single" w:sz="8" w:space="0" w:color="84ACB6" w:themeColor="accent5"/>
        </w:tcBorders>
      </w:tcPr>
    </w:tblStylePr>
  </w:style>
  <w:style w:type="table" w:styleId="LightGrid-Accent6">
    <w:name w:val="Light Grid Accent 6"/>
    <w:basedOn w:val="TableNormal"/>
    <w:uiPriority w:val="62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6F8183" w:themeColor="accent6"/>
        <w:left w:val="single" w:sz="8" w:space="0" w:color="6F8183" w:themeColor="accent6"/>
        <w:bottom w:val="single" w:sz="8" w:space="0" w:color="6F8183" w:themeColor="accent6"/>
        <w:right w:val="single" w:sz="8" w:space="0" w:color="6F8183" w:themeColor="accent6"/>
        <w:insideH w:val="single" w:sz="8" w:space="0" w:color="6F8183" w:themeColor="accent6"/>
        <w:insideV w:val="single" w:sz="8" w:space="0" w:color="6F8183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6F8183" w:themeColor="accent6"/>
          <w:left w:val="single" w:sz="8" w:space="0" w:color="6F8183" w:themeColor="accent6"/>
          <w:bottom w:val="single" w:sz="18" w:space="0" w:color="6F8183" w:themeColor="accent6"/>
          <w:right w:val="single" w:sz="8" w:space="0" w:color="6F8183" w:themeColor="accent6"/>
          <w:insideH w:val="nil"/>
          <w:insideV w:val="single" w:sz="8" w:space="0" w:color="6F8183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6F8183" w:themeColor="accent6"/>
          <w:left w:val="single" w:sz="8" w:space="0" w:color="6F8183" w:themeColor="accent6"/>
          <w:bottom w:val="single" w:sz="8" w:space="0" w:color="6F8183" w:themeColor="accent6"/>
          <w:right w:val="single" w:sz="8" w:space="0" w:color="6F8183" w:themeColor="accent6"/>
          <w:insideH w:val="nil"/>
          <w:insideV w:val="single" w:sz="8" w:space="0" w:color="6F8183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6F8183" w:themeColor="accent6"/>
          <w:left w:val="single" w:sz="8" w:space="0" w:color="6F8183" w:themeColor="accent6"/>
          <w:bottom w:val="single" w:sz="8" w:space="0" w:color="6F8183" w:themeColor="accent6"/>
          <w:right w:val="single" w:sz="8" w:space="0" w:color="6F8183" w:themeColor="accent6"/>
        </w:tcBorders>
      </w:tcPr>
    </w:tblStylePr>
    <w:tblStylePr w:type="band1Vert">
      <w:tblPr/>
      <w:tcPr>
        <w:tcBorders>
          <w:top w:val="single" w:sz="8" w:space="0" w:color="6F8183" w:themeColor="accent6"/>
          <w:left w:val="single" w:sz="8" w:space="0" w:color="6F8183" w:themeColor="accent6"/>
          <w:bottom w:val="single" w:sz="8" w:space="0" w:color="6F8183" w:themeColor="accent6"/>
          <w:right w:val="single" w:sz="8" w:space="0" w:color="6F8183" w:themeColor="accent6"/>
        </w:tcBorders>
        <w:shd w:val="clear" w:color="auto" w:fill="DBE0E0" w:themeFill="accent6" w:themeFillTint="3F"/>
      </w:tcPr>
    </w:tblStylePr>
    <w:tblStylePr w:type="band1Horz">
      <w:tblPr/>
      <w:tcPr>
        <w:tcBorders>
          <w:top w:val="single" w:sz="8" w:space="0" w:color="6F8183" w:themeColor="accent6"/>
          <w:left w:val="single" w:sz="8" w:space="0" w:color="6F8183" w:themeColor="accent6"/>
          <w:bottom w:val="single" w:sz="8" w:space="0" w:color="6F8183" w:themeColor="accent6"/>
          <w:right w:val="single" w:sz="8" w:space="0" w:color="6F8183" w:themeColor="accent6"/>
          <w:insideV w:val="single" w:sz="8" w:space="0" w:color="6F8183" w:themeColor="accent6"/>
        </w:tcBorders>
        <w:shd w:val="clear" w:color="auto" w:fill="DBE0E0" w:themeFill="accent6" w:themeFillTint="3F"/>
      </w:tcPr>
    </w:tblStylePr>
    <w:tblStylePr w:type="band2Horz">
      <w:tblPr/>
      <w:tcPr>
        <w:tcBorders>
          <w:top w:val="single" w:sz="8" w:space="0" w:color="6F8183" w:themeColor="accent6"/>
          <w:left w:val="single" w:sz="8" w:space="0" w:color="6F8183" w:themeColor="accent6"/>
          <w:bottom w:val="single" w:sz="8" w:space="0" w:color="6F8183" w:themeColor="accent6"/>
          <w:right w:val="single" w:sz="8" w:space="0" w:color="6F8183" w:themeColor="accent6"/>
          <w:insideV w:val="single" w:sz="8" w:space="0" w:color="6F8183" w:themeColor="accent6"/>
        </w:tcBorders>
      </w:tcPr>
    </w:tblStylePr>
  </w:style>
  <w:style w:type="table" w:styleId="LightList">
    <w:name w:val="Light List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D84C6" w:themeColor="accent1"/>
        <w:left w:val="single" w:sz="8" w:space="0" w:color="AD84C6" w:themeColor="accent1"/>
        <w:bottom w:val="single" w:sz="8" w:space="0" w:color="AD84C6" w:themeColor="accent1"/>
        <w:right w:val="single" w:sz="8" w:space="0" w:color="AD84C6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AD84C6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D84C6" w:themeColor="accent1"/>
          <w:left w:val="single" w:sz="8" w:space="0" w:color="AD84C6" w:themeColor="accent1"/>
          <w:bottom w:val="single" w:sz="8" w:space="0" w:color="AD84C6" w:themeColor="accent1"/>
          <w:right w:val="single" w:sz="8" w:space="0" w:color="AD84C6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AD84C6" w:themeColor="accent1"/>
          <w:left w:val="single" w:sz="8" w:space="0" w:color="AD84C6" w:themeColor="accent1"/>
          <w:bottom w:val="single" w:sz="8" w:space="0" w:color="AD84C6" w:themeColor="accent1"/>
          <w:right w:val="single" w:sz="8" w:space="0" w:color="AD84C6" w:themeColor="accent1"/>
        </w:tcBorders>
      </w:tcPr>
    </w:tblStylePr>
    <w:tblStylePr w:type="band1Horz">
      <w:tblPr/>
      <w:tcPr>
        <w:tcBorders>
          <w:top w:val="single" w:sz="8" w:space="0" w:color="AD84C6" w:themeColor="accent1"/>
          <w:left w:val="single" w:sz="8" w:space="0" w:color="AD84C6" w:themeColor="accent1"/>
          <w:bottom w:val="single" w:sz="8" w:space="0" w:color="AD84C6" w:themeColor="accent1"/>
          <w:right w:val="single" w:sz="8" w:space="0" w:color="AD84C6" w:themeColor="accent1"/>
        </w:tcBorders>
      </w:tcPr>
    </w:tblStylePr>
  </w:style>
  <w:style w:type="table" w:styleId="LightList-Accent2">
    <w:name w:val="Light List Accent 2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8784C7" w:themeColor="accent2"/>
        <w:left w:val="single" w:sz="8" w:space="0" w:color="8784C7" w:themeColor="accent2"/>
        <w:bottom w:val="single" w:sz="8" w:space="0" w:color="8784C7" w:themeColor="accent2"/>
        <w:right w:val="single" w:sz="8" w:space="0" w:color="8784C7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784C7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784C7" w:themeColor="accent2"/>
          <w:left w:val="single" w:sz="8" w:space="0" w:color="8784C7" w:themeColor="accent2"/>
          <w:bottom w:val="single" w:sz="8" w:space="0" w:color="8784C7" w:themeColor="accent2"/>
          <w:right w:val="single" w:sz="8" w:space="0" w:color="8784C7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784C7" w:themeColor="accent2"/>
          <w:left w:val="single" w:sz="8" w:space="0" w:color="8784C7" w:themeColor="accent2"/>
          <w:bottom w:val="single" w:sz="8" w:space="0" w:color="8784C7" w:themeColor="accent2"/>
          <w:right w:val="single" w:sz="8" w:space="0" w:color="8784C7" w:themeColor="accent2"/>
        </w:tcBorders>
      </w:tcPr>
    </w:tblStylePr>
    <w:tblStylePr w:type="band1Horz">
      <w:tblPr/>
      <w:tcPr>
        <w:tcBorders>
          <w:top w:val="single" w:sz="8" w:space="0" w:color="8784C7" w:themeColor="accent2"/>
          <w:left w:val="single" w:sz="8" w:space="0" w:color="8784C7" w:themeColor="accent2"/>
          <w:bottom w:val="single" w:sz="8" w:space="0" w:color="8784C7" w:themeColor="accent2"/>
          <w:right w:val="single" w:sz="8" w:space="0" w:color="8784C7" w:themeColor="accent2"/>
        </w:tcBorders>
      </w:tcPr>
    </w:tblStylePr>
  </w:style>
  <w:style w:type="table" w:styleId="LightList-Accent3">
    <w:name w:val="Light List Accent 3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5D739A" w:themeColor="accent3"/>
        <w:left w:val="single" w:sz="8" w:space="0" w:color="5D739A" w:themeColor="accent3"/>
        <w:bottom w:val="single" w:sz="8" w:space="0" w:color="5D739A" w:themeColor="accent3"/>
        <w:right w:val="single" w:sz="8" w:space="0" w:color="5D739A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5D739A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5D739A" w:themeColor="accent3"/>
          <w:left w:val="single" w:sz="8" w:space="0" w:color="5D739A" w:themeColor="accent3"/>
          <w:bottom w:val="single" w:sz="8" w:space="0" w:color="5D739A" w:themeColor="accent3"/>
          <w:right w:val="single" w:sz="8" w:space="0" w:color="5D739A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5D739A" w:themeColor="accent3"/>
          <w:left w:val="single" w:sz="8" w:space="0" w:color="5D739A" w:themeColor="accent3"/>
          <w:bottom w:val="single" w:sz="8" w:space="0" w:color="5D739A" w:themeColor="accent3"/>
          <w:right w:val="single" w:sz="8" w:space="0" w:color="5D739A" w:themeColor="accent3"/>
        </w:tcBorders>
      </w:tcPr>
    </w:tblStylePr>
    <w:tblStylePr w:type="band1Horz">
      <w:tblPr/>
      <w:tcPr>
        <w:tcBorders>
          <w:top w:val="single" w:sz="8" w:space="0" w:color="5D739A" w:themeColor="accent3"/>
          <w:left w:val="single" w:sz="8" w:space="0" w:color="5D739A" w:themeColor="accent3"/>
          <w:bottom w:val="single" w:sz="8" w:space="0" w:color="5D739A" w:themeColor="accent3"/>
          <w:right w:val="single" w:sz="8" w:space="0" w:color="5D739A" w:themeColor="accent3"/>
        </w:tcBorders>
      </w:tcPr>
    </w:tblStylePr>
  </w:style>
  <w:style w:type="table" w:styleId="LightList-Accent4">
    <w:name w:val="Light List Accent 4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6997AF" w:themeColor="accent4"/>
        <w:left w:val="single" w:sz="8" w:space="0" w:color="6997AF" w:themeColor="accent4"/>
        <w:bottom w:val="single" w:sz="8" w:space="0" w:color="6997AF" w:themeColor="accent4"/>
        <w:right w:val="single" w:sz="8" w:space="0" w:color="6997AF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6997AF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997AF" w:themeColor="accent4"/>
          <w:left w:val="single" w:sz="8" w:space="0" w:color="6997AF" w:themeColor="accent4"/>
          <w:bottom w:val="single" w:sz="8" w:space="0" w:color="6997AF" w:themeColor="accent4"/>
          <w:right w:val="single" w:sz="8" w:space="0" w:color="6997AF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6997AF" w:themeColor="accent4"/>
          <w:left w:val="single" w:sz="8" w:space="0" w:color="6997AF" w:themeColor="accent4"/>
          <w:bottom w:val="single" w:sz="8" w:space="0" w:color="6997AF" w:themeColor="accent4"/>
          <w:right w:val="single" w:sz="8" w:space="0" w:color="6997AF" w:themeColor="accent4"/>
        </w:tcBorders>
      </w:tcPr>
    </w:tblStylePr>
    <w:tblStylePr w:type="band1Horz">
      <w:tblPr/>
      <w:tcPr>
        <w:tcBorders>
          <w:top w:val="single" w:sz="8" w:space="0" w:color="6997AF" w:themeColor="accent4"/>
          <w:left w:val="single" w:sz="8" w:space="0" w:color="6997AF" w:themeColor="accent4"/>
          <w:bottom w:val="single" w:sz="8" w:space="0" w:color="6997AF" w:themeColor="accent4"/>
          <w:right w:val="single" w:sz="8" w:space="0" w:color="6997AF" w:themeColor="accent4"/>
        </w:tcBorders>
      </w:tcPr>
    </w:tblStylePr>
  </w:style>
  <w:style w:type="table" w:styleId="LightList-Accent5">
    <w:name w:val="Light List Accent 5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84ACB6" w:themeColor="accent5"/>
        <w:left w:val="single" w:sz="8" w:space="0" w:color="84ACB6" w:themeColor="accent5"/>
        <w:bottom w:val="single" w:sz="8" w:space="0" w:color="84ACB6" w:themeColor="accent5"/>
        <w:right w:val="single" w:sz="8" w:space="0" w:color="84ACB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4ACB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</w:tcBorders>
      </w:tcPr>
    </w:tblStylePr>
    <w:tblStylePr w:type="band1Horz"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</w:tcBorders>
      </w:tcPr>
    </w:tblStylePr>
  </w:style>
  <w:style w:type="table" w:styleId="LightList-Accent6">
    <w:name w:val="Light List Accent 6"/>
    <w:basedOn w:val="TableNormal"/>
    <w:uiPriority w:val="61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6F8183" w:themeColor="accent6"/>
        <w:left w:val="single" w:sz="8" w:space="0" w:color="6F8183" w:themeColor="accent6"/>
        <w:bottom w:val="single" w:sz="8" w:space="0" w:color="6F8183" w:themeColor="accent6"/>
        <w:right w:val="single" w:sz="8" w:space="0" w:color="6F8183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6F8183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6F8183" w:themeColor="accent6"/>
          <w:left w:val="single" w:sz="8" w:space="0" w:color="6F8183" w:themeColor="accent6"/>
          <w:bottom w:val="single" w:sz="8" w:space="0" w:color="6F8183" w:themeColor="accent6"/>
          <w:right w:val="single" w:sz="8" w:space="0" w:color="6F8183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6F8183" w:themeColor="accent6"/>
          <w:left w:val="single" w:sz="8" w:space="0" w:color="6F8183" w:themeColor="accent6"/>
          <w:bottom w:val="single" w:sz="8" w:space="0" w:color="6F8183" w:themeColor="accent6"/>
          <w:right w:val="single" w:sz="8" w:space="0" w:color="6F8183" w:themeColor="accent6"/>
        </w:tcBorders>
      </w:tcPr>
    </w:tblStylePr>
    <w:tblStylePr w:type="band1Horz">
      <w:tblPr/>
      <w:tcPr>
        <w:tcBorders>
          <w:top w:val="single" w:sz="8" w:space="0" w:color="6F8183" w:themeColor="accent6"/>
          <w:left w:val="single" w:sz="8" w:space="0" w:color="6F8183" w:themeColor="accent6"/>
          <w:bottom w:val="single" w:sz="8" w:space="0" w:color="6F8183" w:themeColor="accent6"/>
          <w:right w:val="single" w:sz="8" w:space="0" w:color="6F8183" w:themeColor="accent6"/>
        </w:tcBorders>
      </w:tcPr>
    </w:tblStylePr>
  </w:style>
  <w:style w:type="table" w:styleId="LightShading">
    <w:name w:val="Light Shading"/>
    <w:basedOn w:val="TableNormal"/>
    <w:uiPriority w:val="60"/>
    <w:semiHidden/>
    <w:unhideWhenUsed/>
    <w:rsid w:val="00A92C80"/>
    <w:pPr>
      <w:spacing w:after="0" w:line="240" w:lineRule="auto"/>
    </w:pPr>
    <w:rPr>
      <w:color w:val="000000" w:themeColor="text1" w:themeShade="BF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60"/>
    <w:semiHidden/>
    <w:unhideWhenUsed/>
    <w:rsid w:val="00A92C80"/>
    <w:pPr>
      <w:spacing w:after="0" w:line="240" w:lineRule="auto"/>
    </w:pPr>
    <w:rPr>
      <w:color w:val="864EA8" w:themeColor="accent1" w:themeShade="BF"/>
    </w:rPr>
    <w:tblPr>
      <w:tblStyleRowBandSize w:val="1"/>
      <w:tblStyleColBandSize w:val="1"/>
      <w:tblBorders>
        <w:top w:val="single" w:sz="8" w:space="0" w:color="AD84C6" w:themeColor="accent1"/>
        <w:bottom w:val="single" w:sz="8" w:space="0" w:color="AD84C6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D84C6" w:themeColor="accent1"/>
          <w:left w:val="nil"/>
          <w:bottom w:val="single" w:sz="8" w:space="0" w:color="AD84C6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AD84C6" w:themeColor="accent1"/>
          <w:left w:val="nil"/>
          <w:bottom w:val="single" w:sz="8" w:space="0" w:color="AD84C6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AE0F1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AE0F1" w:themeFill="accent1" w:themeFillTint="3F"/>
      </w:tcPr>
    </w:tblStylePr>
  </w:style>
  <w:style w:type="table" w:styleId="LightShading-Accent2">
    <w:name w:val="Light Shading Accent 2"/>
    <w:basedOn w:val="TableNormal"/>
    <w:uiPriority w:val="60"/>
    <w:semiHidden/>
    <w:unhideWhenUsed/>
    <w:rsid w:val="00A92C80"/>
    <w:pPr>
      <w:spacing w:after="0" w:line="240" w:lineRule="auto"/>
    </w:pPr>
    <w:rPr>
      <w:color w:val="514DAA" w:themeColor="accent2" w:themeShade="BF"/>
    </w:rPr>
    <w:tblPr>
      <w:tblStyleRowBandSize w:val="1"/>
      <w:tblStyleColBandSize w:val="1"/>
      <w:tblBorders>
        <w:top w:val="single" w:sz="8" w:space="0" w:color="8784C7" w:themeColor="accent2"/>
        <w:bottom w:val="single" w:sz="8" w:space="0" w:color="8784C7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784C7" w:themeColor="accent2"/>
          <w:left w:val="nil"/>
          <w:bottom w:val="single" w:sz="8" w:space="0" w:color="8784C7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784C7" w:themeColor="accent2"/>
          <w:left w:val="nil"/>
          <w:bottom w:val="single" w:sz="8" w:space="0" w:color="8784C7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1E0F1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1E0F1" w:themeFill="accent2" w:themeFillTint="3F"/>
      </w:tcPr>
    </w:tblStylePr>
  </w:style>
  <w:style w:type="table" w:styleId="LightShading-Accent3">
    <w:name w:val="Light Shading Accent 3"/>
    <w:basedOn w:val="TableNormal"/>
    <w:uiPriority w:val="60"/>
    <w:semiHidden/>
    <w:unhideWhenUsed/>
    <w:rsid w:val="00A92C80"/>
    <w:pPr>
      <w:spacing w:after="0" w:line="240" w:lineRule="auto"/>
    </w:pPr>
    <w:rPr>
      <w:color w:val="455673" w:themeColor="accent3" w:themeShade="BF"/>
    </w:rPr>
    <w:tblPr>
      <w:tblStyleRowBandSize w:val="1"/>
      <w:tblStyleColBandSize w:val="1"/>
      <w:tblBorders>
        <w:top w:val="single" w:sz="8" w:space="0" w:color="5D739A" w:themeColor="accent3"/>
        <w:bottom w:val="single" w:sz="8" w:space="0" w:color="5D739A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5D739A" w:themeColor="accent3"/>
          <w:left w:val="nil"/>
          <w:bottom w:val="single" w:sz="8" w:space="0" w:color="5D739A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5D739A" w:themeColor="accent3"/>
          <w:left w:val="nil"/>
          <w:bottom w:val="single" w:sz="8" w:space="0" w:color="5D739A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6DCE6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6DCE6" w:themeFill="accent3" w:themeFillTint="3F"/>
      </w:tcPr>
    </w:tblStylePr>
  </w:style>
  <w:style w:type="table" w:styleId="LightShading-Accent4">
    <w:name w:val="Light Shading Accent 4"/>
    <w:basedOn w:val="TableNormal"/>
    <w:uiPriority w:val="60"/>
    <w:semiHidden/>
    <w:unhideWhenUsed/>
    <w:rsid w:val="00A92C80"/>
    <w:pPr>
      <w:spacing w:after="0" w:line="240" w:lineRule="auto"/>
    </w:pPr>
    <w:rPr>
      <w:color w:val="497288" w:themeColor="accent4" w:themeShade="BF"/>
    </w:rPr>
    <w:tblPr>
      <w:tblStyleRowBandSize w:val="1"/>
      <w:tblStyleColBandSize w:val="1"/>
      <w:tblBorders>
        <w:top w:val="single" w:sz="8" w:space="0" w:color="6997AF" w:themeColor="accent4"/>
        <w:bottom w:val="single" w:sz="8" w:space="0" w:color="6997AF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6997AF" w:themeColor="accent4"/>
          <w:left w:val="nil"/>
          <w:bottom w:val="single" w:sz="8" w:space="0" w:color="6997AF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6997AF" w:themeColor="accent4"/>
          <w:left w:val="nil"/>
          <w:bottom w:val="single" w:sz="8" w:space="0" w:color="6997AF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9E5EB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9E5EB" w:themeFill="accent4" w:themeFillTint="3F"/>
      </w:tcPr>
    </w:tblStylePr>
  </w:style>
  <w:style w:type="table" w:styleId="LightShading-Accent5">
    <w:name w:val="Light Shading Accent 5"/>
    <w:basedOn w:val="TableNormal"/>
    <w:uiPriority w:val="60"/>
    <w:semiHidden/>
    <w:unhideWhenUsed/>
    <w:rsid w:val="00A92C80"/>
    <w:pPr>
      <w:spacing w:after="0" w:line="240" w:lineRule="auto"/>
    </w:pPr>
    <w:rPr>
      <w:color w:val="578793" w:themeColor="accent5" w:themeShade="BF"/>
    </w:rPr>
    <w:tblPr>
      <w:tblStyleRowBandSize w:val="1"/>
      <w:tblStyleColBandSize w:val="1"/>
      <w:tblBorders>
        <w:top w:val="single" w:sz="8" w:space="0" w:color="84ACB6" w:themeColor="accent5"/>
        <w:bottom w:val="single" w:sz="8" w:space="0" w:color="84ACB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4ACB6" w:themeColor="accent5"/>
          <w:left w:val="nil"/>
          <w:bottom w:val="single" w:sz="8" w:space="0" w:color="84ACB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4ACB6" w:themeColor="accent5"/>
          <w:left w:val="nil"/>
          <w:bottom w:val="single" w:sz="8" w:space="0" w:color="84ACB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0EAED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0EAED" w:themeFill="accent5" w:themeFillTint="3F"/>
      </w:tcPr>
    </w:tblStylePr>
  </w:style>
  <w:style w:type="table" w:styleId="LightShading-Accent6">
    <w:name w:val="Light Shading Accent 6"/>
    <w:basedOn w:val="TableNormal"/>
    <w:uiPriority w:val="60"/>
    <w:semiHidden/>
    <w:unhideWhenUsed/>
    <w:rsid w:val="00A92C80"/>
    <w:pPr>
      <w:spacing w:after="0" w:line="240" w:lineRule="auto"/>
    </w:pPr>
    <w:rPr>
      <w:color w:val="536061" w:themeColor="accent6" w:themeShade="BF"/>
    </w:rPr>
    <w:tblPr>
      <w:tblStyleRowBandSize w:val="1"/>
      <w:tblStyleColBandSize w:val="1"/>
      <w:tblBorders>
        <w:top w:val="single" w:sz="8" w:space="0" w:color="6F8183" w:themeColor="accent6"/>
        <w:bottom w:val="single" w:sz="8" w:space="0" w:color="6F8183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6F8183" w:themeColor="accent6"/>
          <w:left w:val="nil"/>
          <w:bottom w:val="single" w:sz="8" w:space="0" w:color="6F8183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6F8183" w:themeColor="accent6"/>
          <w:left w:val="nil"/>
          <w:bottom w:val="single" w:sz="8" w:space="0" w:color="6F8183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BE0E0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BE0E0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unhideWhenUsed/>
    <w:rsid w:val="00A92C80"/>
  </w:style>
  <w:style w:type="paragraph" w:styleId="List">
    <w:name w:val="List"/>
    <w:basedOn w:val="Normal"/>
    <w:uiPriority w:val="99"/>
    <w:semiHidden/>
    <w:unhideWhenUsed/>
    <w:rsid w:val="00A92C80"/>
    <w:pPr>
      <w:ind w:left="360" w:hanging="360"/>
      <w:contextualSpacing/>
    </w:pPr>
  </w:style>
  <w:style w:type="paragraph" w:styleId="List2">
    <w:name w:val="List 2"/>
    <w:basedOn w:val="Normal"/>
    <w:uiPriority w:val="99"/>
    <w:semiHidden/>
    <w:unhideWhenUsed/>
    <w:rsid w:val="00A92C80"/>
    <w:pPr>
      <w:ind w:left="720" w:hanging="360"/>
      <w:contextualSpacing/>
    </w:pPr>
  </w:style>
  <w:style w:type="paragraph" w:styleId="List3">
    <w:name w:val="List 3"/>
    <w:basedOn w:val="Normal"/>
    <w:uiPriority w:val="99"/>
    <w:semiHidden/>
    <w:unhideWhenUsed/>
    <w:rsid w:val="00A92C80"/>
    <w:pPr>
      <w:ind w:left="1080" w:hanging="360"/>
      <w:contextualSpacing/>
    </w:pPr>
  </w:style>
  <w:style w:type="paragraph" w:styleId="List4">
    <w:name w:val="List 4"/>
    <w:basedOn w:val="Normal"/>
    <w:uiPriority w:val="99"/>
    <w:semiHidden/>
    <w:unhideWhenUsed/>
    <w:rsid w:val="00A92C80"/>
    <w:pPr>
      <w:ind w:left="1440" w:hanging="360"/>
      <w:contextualSpacing/>
    </w:pPr>
  </w:style>
  <w:style w:type="paragraph" w:styleId="List5">
    <w:name w:val="List 5"/>
    <w:basedOn w:val="Normal"/>
    <w:uiPriority w:val="99"/>
    <w:semiHidden/>
    <w:unhideWhenUsed/>
    <w:rsid w:val="00A92C80"/>
    <w:pPr>
      <w:ind w:left="1800" w:hanging="360"/>
      <w:contextualSpacing/>
    </w:pPr>
  </w:style>
  <w:style w:type="paragraph" w:styleId="ListBullet2">
    <w:name w:val="List Bullet 2"/>
    <w:basedOn w:val="Normal"/>
    <w:uiPriority w:val="99"/>
    <w:semiHidden/>
    <w:unhideWhenUsed/>
    <w:rsid w:val="00A92C80"/>
    <w:pPr>
      <w:numPr>
        <w:numId w:val="6"/>
      </w:numPr>
      <w:contextualSpacing/>
    </w:pPr>
  </w:style>
  <w:style w:type="paragraph" w:styleId="ListBullet3">
    <w:name w:val="List Bullet 3"/>
    <w:basedOn w:val="Normal"/>
    <w:uiPriority w:val="99"/>
    <w:semiHidden/>
    <w:unhideWhenUsed/>
    <w:rsid w:val="00A92C80"/>
    <w:pPr>
      <w:numPr>
        <w:numId w:val="7"/>
      </w:numPr>
      <w:contextualSpacing/>
    </w:pPr>
  </w:style>
  <w:style w:type="paragraph" w:styleId="ListBullet4">
    <w:name w:val="List Bullet 4"/>
    <w:basedOn w:val="Normal"/>
    <w:uiPriority w:val="99"/>
    <w:semiHidden/>
    <w:unhideWhenUsed/>
    <w:rsid w:val="00A92C80"/>
    <w:pPr>
      <w:numPr>
        <w:numId w:val="8"/>
      </w:numPr>
      <w:contextualSpacing/>
    </w:pPr>
  </w:style>
  <w:style w:type="paragraph" w:styleId="ListBullet5">
    <w:name w:val="List Bullet 5"/>
    <w:basedOn w:val="Normal"/>
    <w:uiPriority w:val="99"/>
    <w:semiHidden/>
    <w:unhideWhenUsed/>
    <w:rsid w:val="00A92C80"/>
    <w:pPr>
      <w:numPr>
        <w:numId w:val="9"/>
      </w:numPr>
      <w:contextualSpacing/>
    </w:pPr>
  </w:style>
  <w:style w:type="paragraph" w:styleId="ListContinue">
    <w:name w:val="List Continue"/>
    <w:basedOn w:val="Normal"/>
    <w:uiPriority w:val="99"/>
    <w:semiHidden/>
    <w:unhideWhenUsed/>
    <w:rsid w:val="00A92C80"/>
    <w:pPr>
      <w:spacing w:after="120"/>
      <w:ind w:left="360"/>
      <w:contextualSpacing/>
    </w:pPr>
  </w:style>
  <w:style w:type="paragraph" w:styleId="ListContinue2">
    <w:name w:val="List Continue 2"/>
    <w:basedOn w:val="Normal"/>
    <w:uiPriority w:val="99"/>
    <w:semiHidden/>
    <w:unhideWhenUsed/>
    <w:rsid w:val="00A92C80"/>
    <w:pPr>
      <w:spacing w:after="120"/>
      <w:ind w:left="720"/>
      <w:contextualSpacing/>
    </w:pPr>
  </w:style>
  <w:style w:type="paragraph" w:styleId="ListContinue3">
    <w:name w:val="List Continue 3"/>
    <w:basedOn w:val="Normal"/>
    <w:uiPriority w:val="99"/>
    <w:semiHidden/>
    <w:unhideWhenUsed/>
    <w:rsid w:val="00A92C80"/>
    <w:pPr>
      <w:spacing w:after="120"/>
      <w:ind w:left="1080"/>
      <w:contextualSpacing/>
    </w:pPr>
  </w:style>
  <w:style w:type="paragraph" w:styleId="ListContinue4">
    <w:name w:val="List Continue 4"/>
    <w:basedOn w:val="Normal"/>
    <w:uiPriority w:val="99"/>
    <w:semiHidden/>
    <w:unhideWhenUsed/>
    <w:rsid w:val="00A92C80"/>
    <w:pPr>
      <w:spacing w:after="120"/>
      <w:ind w:left="1440"/>
      <w:contextualSpacing/>
    </w:pPr>
  </w:style>
  <w:style w:type="paragraph" w:styleId="ListContinue5">
    <w:name w:val="List Continue 5"/>
    <w:basedOn w:val="Normal"/>
    <w:uiPriority w:val="99"/>
    <w:semiHidden/>
    <w:unhideWhenUsed/>
    <w:rsid w:val="00A92C80"/>
    <w:pPr>
      <w:spacing w:after="120"/>
      <w:ind w:left="1800"/>
      <w:contextualSpacing/>
    </w:pPr>
  </w:style>
  <w:style w:type="paragraph" w:styleId="ListNumber2">
    <w:name w:val="List Number 2"/>
    <w:basedOn w:val="Normal"/>
    <w:uiPriority w:val="99"/>
    <w:semiHidden/>
    <w:unhideWhenUsed/>
    <w:rsid w:val="00A92C80"/>
    <w:pPr>
      <w:numPr>
        <w:numId w:val="10"/>
      </w:numPr>
      <w:contextualSpacing/>
    </w:pPr>
  </w:style>
  <w:style w:type="paragraph" w:styleId="ListNumber3">
    <w:name w:val="List Number 3"/>
    <w:basedOn w:val="Normal"/>
    <w:uiPriority w:val="99"/>
    <w:semiHidden/>
    <w:unhideWhenUsed/>
    <w:rsid w:val="00A92C80"/>
    <w:pPr>
      <w:numPr>
        <w:numId w:val="11"/>
      </w:numPr>
      <w:contextualSpacing/>
    </w:pPr>
  </w:style>
  <w:style w:type="paragraph" w:styleId="ListNumber4">
    <w:name w:val="List Number 4"/>
    <w:basedOn w:val="Normal"/>
    <w:uiPriority w:val="99"/>
    <w:semiHidden/>
    <w:unhideWhenUsed/>
    <w:rsid w:val="00A92C80"/>
    <w:pPr>
      <w:numPr>
        <w:numId w:val="12"/>
      </w:numPr>
      <w:contextualSpacing/>
    </w:pPr>
  </w:style>
  <w:style w:type="paragraph" w:styleId="ListNumber5">
    <w:name w:val="List Number 5"/>
    <w:basedOn w:val="Normal"/>
    <w:uiPriority w:val="99"/>
    <w:semiHidden/>
    <w:unhideWhenUsed/>
    <w:rsid w:val="00A92C80"/>
    <w:pPr>
      <w:numPr>
        <w:numId w:val="13"/>
      </w:numPr>
      <w:contextualSpacing/>
    </w:pPr>
  </w:style>
  <w:style w:type="paragraph" w:styleId="ListParagraph">
    <w:name w:val="List Paragraph"/>
    <w:basedOn w:val="Normal"/>
    <w:uiPriority w:val="34"/>
    <w:unhideWhenUsed/>
    <w:qFormat/>
    <w:rsid w:val="00A92C80"/>
    <w:pPr>
      <w:ind w:left="720"/>
      <w:contextualSpacing/>
    </w:pPr>
  </w:style>
  <w:style w:type="table" w:styleId="ListTable1Light">
    <w:name w:val="List Table 1 Light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CDB5DC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CDB5DC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EE6F3" w:themeFill="accent1" w:themeFillTint="33"/>
      </w:tcPr>
    </w:tblStylePr>
    <w:tblStylePr w:type="band1Horz">
      <w:tblPr/>
      <w:tcPr>
        <w:shd w:val="clear" w:color="auto" w:fill="EEE6F3" w:themeFill="accent1" w:themeFillTint="33"/>
      </w:tcPr>
    </w:tblStylePr>
  </w:style>
  <w:style w:type="table" w:styleId="ListTable1Light-Accent2">
    <w:name w:val="List Table 1 Light Accent 2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6B5DD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6B5DD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6F3" w:themeFill="accent2" w:themeFillTint="33"/>
      </w:tcPr>
    </w:tblStylePr>
    <w:tblStylePr w:type="band1Horz">
      <w:tblPr/>
      <w:tcPr>
        <w:shd w:val="clear" w:color="auto" w:fill="E6E6F3" w:themeFill="accent2" w:themeFillTint="33"/>
      </w:tcPr>
    </w:tblStylePr>
  </w:style>
  <w:style w:type="table" w:styleId="ListTable1Light-Accent3">
    <w:name w:val="List Table 1 Light Accent 3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CAAC3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CAAC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EE2EB" w:themeFill="accent3" w:themeFillTint="33"/>
      </w:tcPr>
    </w:tblStylePr>
    <w:tblStylePr w:type="band1Horz">
      <w:tblPr/>
      <w:tcPr>
        <w:shd w:val="clear" w:color="auto" w:fill="DEE2EB" w:themeFill="accent3" w:themeFillTint="33"/>
      </w:tcPr>
    </w:tblStylePr>
  </w:style>
  <w:style w:type="table" w:styleId="ListTable1Light-Accent4">
    <w:name w:val="List Table 1 Light Accent 4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5C0CF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5C0C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AEF" w:themeFill="accent4" w:themeFillTint="33"/>
      </w:tcPr>
    </w:tblStylePr>
    <w:tblStylePr w:type="band1Horz">
      <w:tblPr/>
      <w:tcPr>
        <w:shd w:val="clear" w:color="auto" w:fill="E1EAEF" w:themeFill="accent4" w:themeFillTint="33"/>
      </w:tcPr>
    </w:tblStylePr>
  </w:style>
  <w:style w:type="table" w:styleId="ListTable1Light-Accent5">
    <w:name w:val="List Table 1 Light Accent 5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5CDD3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5CDD3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ListTable1Light-Accent6">
    <w:name w:val="List Table 1 Light Accent 6"/>
    <w:basedOn w:val="TableNormal"/>
    <w:uiPriority w:val="46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7B3B5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7B3B5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6E6" w:themeFill="accent6" w:themeFillTint="33"/>
      </w:tcPr>
    </w:tblStylePr>
    <w:tblStylePr w:type="band1Horz">
      <w:tblPr/>
      <w:tcPr>
        <w:shd w:val="clear" w:color="auto" w:fill="E1E6E6" w:themeFill="accent6" w:themeFillTint="33"/>
      </w:tcPr>
    </w:tblStylePr>
  </w:style>
  <w:style w:type="table" w:styleId="ListTable2">
    <w:name w:val="List Table 2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DB5DC" w:themeColor="accent1" w:themeTint="99"/>
        <w:bottom w:val="single" w:sz="4" w:space="0" w:color="CDB5DC" w:themeColor="accent1" w:themeTint="99"/>
        <w:insideH w:val="single" w:sz="4" w:space="0" w:color="CDB5DC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EE6F3" w:themeFill="accent1" w:themeFillTint="33"/>
      </w:tcPr>
    </w:tblStylePr>
    <w:tblStylePr w:type="band1Horz">
      <w:tblPr/>
      <w:tcPr>
        <w:shd w:val="clear" w:color="auto" w:fill="EEE6F3" w:themeFill="accent1" w:themeFillTint="33"/>
      </w:tcPr>
    </w:tblStylePr>
  </w:style>
  <w:style w:type="table" w:styleId="ListTable2-Accent2">
    <w:name w:val="List Table 2 Accent 2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6B5DD" w:themeColor="accent2" w:themeTint="99"/>
        <w:bottom w:val="single" w:sz="4" w:space="0" w:color="B6B5DD" w:themeColor="accent2" w:themeTint="99"/>
        <w:insideH w:val="single" w:sz="4" w:space="0" w:color="B6B5DD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6F3" w:themeFill="accent2" w:themeFillTint="33"/>
      </w:tcPr>
    </w:tblStylePr>
    <w:tblStylePr w:type="band1Horz">
      <w:tblPr/>
      <w:tcPr>
        <w:shd w:val="clear" w:color="auto" w:fill="E6E6F3" w:themeFill="accent2" w:themeFillTint="33"/>
      </w:tcPr>
    </w:tblStylePr>
  </w:style>
  <w:style w:type="table" w:styleId="ListTable2-Accent3">
    <w:name w:val="List Table 2 Accent 3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9CAAC3" w:themeColor="accent3" w:themeTint="99"/>
        <w:bottom w:val="single" w:sz="4" w:space="0" w:color="9CAAC3" w:themeColor="accent3" w:themeTint="99"/>
        <w:insideH w:val="single" w:sz="4" w:space="0" w:color="9CAAC3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EE2EB" w:themeFill="accent3" w:themeFillTint="33"/>
      </w:tcPr>
    </w:tblStylePr>
    <w:tblStylePr w:type="band1Horz">
      <w:tblPr/>
      <w:tcPr>
        <w:shd w:val="clear" w:color="auto" w:fill="DEE2EB" w:themeFill="accent3" w:themeFillTint="33"/>
      </w:tcPr>
    </w:tblStylePr>
  </w:style>
  <w:style w:type="table" w:styleId="ListTable2-Accent4">
    <w:name w:val="List Table 2 Accent 4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5C0CF" w:themeColor="accent4" w:themeTint="99"/>
        <w:bottom w:val="single" w:sz="4" w:space="0" w:color="A5C0CF" w:themeColor="accent4" w:themeTint="99"/>
        <w:insideH w:val="single" w:sz="4" w:space="0" w:color="A5C0CF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AEF" w:themeFill="accent4" w:themeFillTint="33"/>
      </w:tcPr>
    </w:tblStylePr>
    <w:tblStylePr w:type="band1Horz">
      <w:tblPr/>
      <w:tcPr>
        <w:shd w:val="clear" w:color="auto" w:fill="E1EAEF" w:themeFill="accent4" w:themeFillTint="33"/>
      </w:tcPr>
    </w:tblStylePr>
  </w:style>
  <w:style w:type="table" w:styleId="ListTable2-Accent5">
    <w:name w:val="List Table 2 Accent 5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5CDD3" w:themeColor="accent5" w:themeTint="99"/>
        <w:bottom w:val="single" w:sz="4" w:space="0" w:color="B5CDD3" w:themeColor="accent5" w:themeTint="99"/>
        <w:insideH w:val="single" w:sz="4" w:space="0" w:color="B5CDD3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ListTable2-Accent6">
    <w:name w:val="List Table 2 Accent 6"/>
    <w:basedOn w:val="TableNormal"/>
    <w:uiPriority w:val="47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7B3B5" w:themeColor="accent6" w:themeTint="99"/>
        <w:bottom w:val="single" w:sz="4" w:space="0" w:color="A7B3B5" w:themeColor="accent6" w:themeTint="99"/>
        <w:insideH w:val="single" w:sz="4" w:space="0" w:color="A7B3B5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6E6" w:themeFill="accent6" w:themeFillTint="33"/>
      </w:tcPr>
    </w:tblStylePr>
    <w:tblStylePr w:type="band1Horz">
      <w:tblPr/>
      <w:tcPr>
        <w:shd w:val="clear" w:color="auto" w:fill="E1E6E6" w:themeFill="accent6" w:themeFillTint="33"/>
      </w:tcPr>
    </w:tblStylePr>
  </w:style>
  <w:style w:type="table" w:styleId="ListTable3">
    <w:name w:val="List Table 3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D84C6" w:themeColor="accent1"/>
        <w:left w:val="single" w:sz="4" w:space="0" w:color="AD84C6" w:themeColor="accent1"/>
        <w:bottom w:val="single" w:sz="4" w:space="0" w:color="AD84C6" w:themeColor="accent1"/>
        <w:right w:val="single" w:sz="4" w:space="0" w:color="AD84C6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AD84C6" w:themeFill="accent1"/>
      </w:tcPr>
    </w:tblStylePr>
    <w:tblStylePr w:type="lastRow">
      <w:rPr>
        <w:b/>
        <w:bCs/>
      </w:rPr>
      <w:tblPr/>
      <w:tcPr>
        <w:tcBorders>
          <w:top w:val="double" w:sz="4" w:space="0" w:color="AD84C6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AD84C6" w:themeColor="accent1"/>
          <w:right w:val="single" w:sz="4" w:space="0" w:color="AD84C6" w:themeColor="accent1"/>
        </w:tcBorders>
      </w:tcPr>
    </w:tblStylePr>
    <w:tblStylePr w:type="band1Horz">
      <w:tblPr/>
      <w:tcPr>
        <w:tcBorders>
          <w:top w:val="single" w:sz="4" w:space="0" w:color="AD84C6" w:themeColor="accent1"/>
          <w:bottom w:val="single" w:sz="4" w:space="0" w:color="AD84C6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AD84C6" w:themeColor="accent1"/>
          <w:left w:val="nil"/>
        </w:tcBorders>
      </w:tcPr>
    </w:tblStylePr>
    <w:tblStylePr w:type="swCell">
      <w:tblPr/>
      <w:tcPr>
        <w:tcBorders>
          <w:top w:val="double" w:sz="4" w:space="0" w:color="AD84C6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8784C7" w:themeColor="accent2"/>
        <w:left w:val="single" w:sz="4" w:space="0" w:color="8784C7" w:themeColor="accent2"/>
        <w:bottom w:val="single" w:sz="4" w:space="0" w:color="8784C7" w:themeColor="accent2"/>
        <w:right w:val="single" w:sz="4" w:space="0" w:color="8784C7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784C7" w:themeFill="accent2"/>
      </w:tcPr>
    </w:tblStylePr>
    <w:tblStylePr w:type="lastRow">
      <w:rPr>
        <w:b/>
        <w:bCs/>
      </w:rPr>
      <w:tblPr/>
      <w:tcPr>
        <w:tcBorders>
          <w:top w:val="double" w:sz="4" w:space="0" w:color="8784C7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784C7" w:themeColor="accent2"/>
          <w:right w:val="single" w:sz="4" w:space="0" w:color="8784C7" w:themeColor="accent2"/>
        </w:tcBorders>
      </w:tcPr>
    </w:tblStylePr>
    <w:tblStylePr w:type="band1Horz">
      <w:tblPr/>
      <w:tcPr>
        <w:tcBorders>
          <w:top w:val="single" w:sz="4" w:space="0" w:color="8784C7" w:themeColor="accent2"/>
          <w:bottom w:val="single" w:sz="4" w:space="0" w:color="8784C7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784C7" w:themeColor="accent2"/>
          <w:left w:val="nil"/>
        </w:tcBorders>
      </w:tcPr>
    </w:tblStylePr>
    <w:tblStylePr w:type="swCell">
      <w:tblPr/>
      <w:tcPr>
        <w:tcBorders>
          <w:top w:val="double" w:sz="4" w:space="0" w:color="8784C7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5D739A" w:themeColor="accent3"/>
        <w:left w:val="single" w:sz="4" w:space="0" w:color="5D739A" w:themeColor="accent3"/>
        <w:bottom w:val="single" w:sz="4" w:space="0" w:color="5D739A" w:themeColor="accent3"/>
        <w:right w:val="single" w:sz="4" w:space="0" w:color="5D739A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5D739A" w:themeFill="accent3"/>
      </w:tcPr>
    </w:tblStylePr>
    <w:tblStylePr w:type="lastRow">
      <w:rPr>
        <w:b/>
        <w:bCs/>
      </w:rPr>
      <w:tblPr/>
      <w:tcPr>
        <w:tcBorders>
          <w:top w:val="double" w:sz="4" w:space="0" w:color="5D739A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5D739A" w:themeColor="accent3"/>
          <w:right w:val="single" w:sz="4" w:space="0" w:color="5D739A" w:themeColor="accent3"/>
        </w:tcBorders>
      </w:tcPr>
    </w:tblStylePr>
    <w:tblStylePr w:type="band1Horz">
      <w:tblPr/>
      <w:tcPr>
        <w:tcBorders>
          <w:top w:val="single" w:sz="4" w:space="0" w:color="5D739A" w:themeColor="accent3"/>
          <w:bottom w:val="single" w:sz="4" w:space="0" w:color="5D739A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5D739A" w:themeColor="accent3"/>
          <w:left w:val="nil"/>
        </w:tcBorders>
      </w:tcPr>
    </w:tblStylePr>
    <w:tblStylePr w:type="swCell">
      <w:tblPr/>
      <w:tcPr>
        <w:tcBorders>
          <w:top w:val="double" w:sz="4" w:space="0" w:color="5D739A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997AF" w:themeColor="accent4"/>
        <w:left w:val="single" w:sz="4" w:space="0" w:color="6997AF" w:themeColor="accent4"/>
        <w:bottom w:val="single" w:sz="4" w:space="0" w:color="6997AF" w:themeColor="accent4"/>
        <w:right w:val="single" w:sz="4" w:space="0" w:color="6997AF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6997AF" w:themeFill="accent4"/>
      </w:tcPr>
    </w:tblStylePr>
    <w:tblStylePr w:type="lastRow">
      <w:rPr>
        <w:b/>
        <w:bCs/>
      </w:rPr>
      <w:tblPr/>
      <w:tcPr>
        <w:tcBorders>
          <w:top w:val="double" w:sz="4" w:space="0" w:color="6997AF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6997AF" w:themeColor="accent4"/>
          <w:right w:val="single" w:sz="4" w:space="0" w:color="6997AF" w:themeColor="accent4"/>
        </w:tcBorders>
      </w:tcPr>
    </w:tblStylePr>
    <w:tblStylePr w:type="band1Horz">
      <w:tblPr/>
      <w:tcPr>
        <w:tcBorders>
          <w:top w:val="single" w:sz="4" w:space="0" w:color="6997AF" w:themeColor="accent4"/>
          <w:bottom w:val="single" w:sz="4" w:space="0" w:color="6997AF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6997AF" w:themeColor="accent4"/>
          <w:left w:val="nil"/>
        </w:tcBorders>
      </w:tcPr>
    </w:tblStylePr>
    <w:tblStylePr w:type="swCell">
      <w:tblPr/>
      <w:tcPr>
        <w:tcBorders>
          <w:top w:val="double" w:sz="4" w:space="0" w:color="6997AF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84ACB6" w:themeColor="accent5"/>
        <w:left w:val="single" w:sz="4" w:space="0" w:color="84ACB6" w:themeColor="accent5"/>
        <w:bottom w:val="single" w:sz="4" w:space="0" w:color="84ACB6" w:themeColor="accent5"/>
        <w:right w:val="single" w:sz="4" w:space="0" w:color="84ACB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4ACB6" w:themeFill="accent5"/>
      </w:tcPr>
    </w:tblStylePr>
    <w:tblStylePr w:type="lastRow">
      <w:rPr>
        <w:b/>
        <w:bCs/>
      </w:rPr>
      <w:tblPr/>
      <w:tcPr>
        <w:tcBorders>
          <w:top w:val="double" w:sz="4" w:space="0" w:color="84ACB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4ACB6" w:themeColor="accent5"/>
          <w:right w:val="single" w:sz="4" w:space="0" w:color="84ACB6" w:themeColor="accent5"/>
        </w:tcBorders>
      </w:tcPr>
    </w:tblStylePr>
    <w:tblStylePr w:type="band1Horz">
      <w:tblPr/>
      <w:tcPr>
        <w:tcBorders>
          <w:top w:val="single" w:sz="4" w:space="0" w:color="84ACB6" w:themeColor="accent5"/>
          <w:bottom w:val="single" w:sz="4" w:space="0" w:color="84ACB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4ACB6" w:themeColor="accent5"/>
          <w:left w:val="nil"/>
        </w:tcBorders>
      </w:tcPr>
    </w:tblStylePr>
    <w:tblStylePr w:type="swCell">
      <w:tblPr/>
      <w:tcPr>
        <w:tcBorders>
          <w:top w:val="double" w:sz="4" w:space="0" w:color="84ACB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48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F8183" w:themeColor="accent6"/>
        <w:left w:val="single" w:sz="4" w:space="0" w:color="6F8183" w:themeColor="accent6"/>
        <w:bottom w:val="single" w:sz="4" w:space="0" w:color="6F8183" w:themeColor="accent6"/>
        <w:right w:val="single" w:sz="4" w:space="0" w:color="6F8183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6F8183" w:themeFill="accent6"/>
      </w:tcPr>
    </w:tblStylePr>
    <w:tblStylePr w:type="lastRow">
      <w:rPr>
        <w:b/>
        <w:bCs/>
      </w:rPr>
      <w:tblPr/>
      <w:tcPr>
        <w:tcBorders>
          <w:top w:val="double" w:sz="4" w:space="0" w:color="6F8183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6F8183" w:themeColor="accent6"/>
          <w:right w:val="single" w:sz="4" w:space="0" w:color="6F8183" w:themeColor="accent6"/>
        </w:tcBorders>
      </w:tcPr>
    </w:tblStylePr>
    <w:tblStylePr w:type="band1Horz">
      <w:tblPr/>
      <w:tcPr>
        <w:tcBorders>
          <w:top w:val="single" w:sz="4" w:space="0" w:color="6F8183" w:themeColor="accent6"/>
          <w:bottom w:val="single" w:sz="4" w:space="0" w:color="6F8183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6F8183" w:themeColor="accent6"/>
          <w:left w:val="nil"/>
        </w:tcBorders>
      </w:tcPr>
    </w:tblStylePr>
    <w:tblStylePr w:type="swCell">
      <w:tblPr/>
      <w:tcPr>
        <w:tcBorders>
          <w:top w:val="double" w:sz="4" w:space="0" w:color="6F8183" w:themeColor="accent6"/>
          <w:right w:val="nil"/>
        </w:tcBorders>
      </w:tcPr>
    </w:tblStylePr>
  </w:style>
  <w:style w:type="table" w:styleId="ListTable4">
    <w:name w:val="List Table 4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CDB5DC" w:themeColor="accent1" w:themeTint="99"/>
        <w:left w:val="single" w:sz="4" w:space="0" w:color="CDB5DC" w:themeColor="accent1" w:themeTint="99"/>
        <w:bottom w:val="single" w:sz="4" w:space="0" w:color="CDB5DC" w:themeColor="accent1" w:themeTint="99"/>
        <w:right w:val="single" w:sz="4" w:space="0" w:color="CDB5DC" w:themeColor="accent1" w:themeTint="99"/>
        <w:insideH w:val="single" w:sz="4" w:space="0" w:color="CDB5DC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AD84C6" w:themeColor="accent1"/>
          <w:left w:val="single" w:sz="4" w:space="0" w:color="AD84C6" w:themeColor="accent1"/>
          <w:bottom w:val="single" w:sz="4" w:space="0" w:color="AD84C6" w:themeColor="accent1"/>
          <w:right w:val="single" w:sz="4" w:space="0" w:color="AD84C6" w:themeColor="accent1"/>
          <w:insideH w:val="nil"/>
        </w:tcBorders>
        <w:shd w:val="clear" w:color="auto" w:fill="AD84C6" w:themeFill="accent1"/>
      </w:tcPr>
    </w:tblStylePr>
    <w:tblStylePr w:type="lastRow">
      <w:rPr>
        <w:b/>
        <w:bCs/>
      </w:rPr>
      <w:tblPr/>
      <w:tcPr>
        <w:tcBorders>
          <w:top w:val="double" w:sz="4" w:space="0" w:color="CDB5DC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EE6F3" w:themeFill="accent1" w:themeFillTint="33"/>
      </w:tcPr>
    </w:tblStylePr>
    <w:tblStylePr w:type="band1Horz">
      <w:tblPr/>
      <w:tcPr>
        <w:shd w:val="clear" w:color="auto" w:fill="EEE6F3" w:themeFill="accent1" w:themeFillTint="33"/>
      </w:tcPr>
    </w:tblStylePr>
  </w:style>
  <w:style w:type="table" w:styleId="ListTable4-Accent2">
    <w:name w:val="List Table 4 Accent 2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6B5DD" w:themeColor="accent2" w:themeTint="99"/>
        <w:left w:val="single" w:sz="4" w:space="0" w:color="B6B5DD" w:themeColor="accent2" w:themeTint="99"/>
        <w:bottom w:val="single" w:sz="4" w:space="0" w:color="B6B5DD" w:themeColor="accent2" w:themeTint="99"/>
        <w:right w:val="single" w:sz="4" w:space="0" w:color="B6B5DD" w:themeColor="accent2" w:themeTint="99"/>
        <w:insideH w:val="single" w:sz="4" w:space="0" w:color="B6B5DD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784C7" w:themeColor="accent2"/>
          <w:left w:val="single" w:sz="4" w:space="0" w:color="8784C7" w:themeColor="accent2"/>
          <w:bottom w:val="single" w:sz="4" w:space="0" w:color="8784C7" w:themeColor="accent2"/>
          <w:right w:val="single" w:sz="4" w:space="0" w:color="8784C7" w:themeColor="accent2"/>
          <w:insideH w:val="nil"/>
        </w:tcBorders>
        <w:shd w:val="clear" w:color="auto" w:fill="8784C7" w:themeFill="accent2"/>
      </w:tcPr>
    </w:tblStylePr>
    <w:tblStylePr w:type="lastRow">
      <w:rPr>
        <w:b/>
        <w:bCs/>
      </w:rPr>
      <w:tblPr/>
      <w:tcPr>
        <w:tcBorders>
          <w:top w:val="double" w:sz="4" w:space="0" w:color="B6B5DD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6F3" w:themeFill="accent2" w:themeFillTint="33"/>
      </w:tcPr>
    </w:tblStylePr>
    <w:tblStylePr w:type="band1Horz">
      <w:tblPr/>
      <w:tcPr>
        <w:shd w:val="clear" w:color="auto" w:fill="E6E6F3" w:themeFill="accent2" w:themeFillTint="33"/>
      </w:tcPr>
    </w:tblStylePr>
  </w:style>
  <w:style w:type="table" w:styleId="ListTable4-Accent3">
    <w:name w:val="List Table 4 Accent 3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9CAAC3" w:themeColor="accent3" w:themeTint="99"/>
        <w:left w:val="single" w:sz="4" w:space="0" w:color="9CAAC3" w:themeColor="accent3" w:themeTint="99"/>
        <w:bottom w:val="single" w:sz="4" w:space="0" w:color="9CAAC3" w:themeColor="accent3" w:themeTint="99"/>
        <w:right w:val="single" w:sz="4" w:space="0" w:color="9CAAC3" w:themeColor="accent3" w:themeTint="99"/>
        <w:insideH w:val="single" w:sz="4" w:space="0" w:color="9CAAC3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5D739A" w:themeColor="accent3"/>
          <w:left w:val="single" w:sz="4" w:space="0" w:color="5D739A" w:themeColor="accent3"/>
          <w:bottom w:val="single" w:sz="4" w:space="0" w:color="5D739A" w:themeColor="accent3"/>
          <w:right w:val="single" w:sz="4" w:space="0" w:color="5D739A" w:themeColor="accent3"/>
          <w:insideH w:val="nil"/>
        </w:tcBorders>
        <w:shd w:val="clear" w:color="auto" w:fill="5D739A" w:themeFill="accent3"/>
      </w:tcPr>
    </w:tblStylePr>
    <w:tblStylePr w:type="lastRow">
      <w:rPr>
        <w:b/>
        <w:bCs/>
      </w:rPr>
      <w:tblPr/>
      <w:tcPr>
        <w:tcBorders>
          <w:top w:val="double" w:sz="4" w:space="0" w:color="9CAAC3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EE2EB" w:themeFill="accent3" w:themeFillTint="33"/>
      </w:tcPr>
    </w:tblStylePr>
    <w:tblStylePr w:type="band1Horz">
      <w:tblPr/>
      <w:tcPr>
        <w:shd w:val="clear" w:color="auto" w:fill="DEE2EB" w:themeFill="accent3" w:themeFillTint="33"/>
      </w:tcPr>
    </w:tblStylePr>
  </w:style>
  <w:style w:type="table" w:styleId="ListTable4-Accent4">
    <w:name w:val="List Table 4 Accent 4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5C0CF" w:themeColor="accent4" w:themeTint="99"/>
        <w:left w:val="single" w:sz="4" w:space="0" w:color="A5C0CF" w:themeColor="accent4" w:themeTint="99"/>
        <w:bottom w:val="single" w:sz="4" w:space="0" w:color="A5C0CF" w:themeColor="accent4" w:themeTint="99"/>
        <w:right w:val="single" w:sz="4" w:space="0" w:color="A5C0CF" w:themeColor="accent4" w:themeTint="99"/>
        <w:insideH w:val="single" w:sz="4" w:space="0" w:color="A5C0CF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6997AF" w:themeColor="accent4"/>
          <w:left w:val="single" w:sz="4" w:space="0" w:color="6997AF" w:themeColor="accent4"/>
          <w:bottom w:val="single" w:sz="4" w:space="0" w:color="6997AF" w:themeColor="accent4"/>
          <w:right w:val="single" w:sz="4" w:space="0" w:color="6997AF" w:themeColor="accent4"/>
          <w:insideH w:val="nil"/>
        </w:tcBorders>
        <w:shd w:val="clear" w:color="auto" w:fill="6997AF" w:themeFill="accent4"/>
      </w:tcPr>
    </w:tblStylePr>
    <w:tblStylePr w:type="lastRow">
      <w:rPr>
        <w:b/>
        <w:bCs/>
      </w:rPr>
      <w:tblPr/>
      <w:tcPr>
        <w:tcBorders>
          <w:top w:val="double" w:sz="4" w:space="0" w:color="A5C0CF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AEF" w:themeFill="accent4" w:themeFillTint="33"/>
      </w:tcPr>
    </w:tblStylePr>
    <w:tblStylePr w:type="band1Horz">
      <w:tblPr/>
      <w:tcPr>
        <w:shd w:val="clear" w:color="auto" w:fill="E1EAEF" w:themeFill="accent4" w:themeFillTint="33"/>
      </w:tcPr>
    </w:tblStylePr>
  </w:style>
  <w:style w:type="table" w:styleId="ListTable4-Accent5">
    <w:name w:val="List Table 4 Accent 5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5CDD3" w:themeColor="accent5" w:themeTint="99"/>
        <w:left w:val="single" w:sz="4" w:space="0" w:color="B5CDD3" w:themeColor="accent5" w:themeTint="99"/>
        <w:bottom w:val="single" w:sz="4" w:space="0" w:color="B5CDD3" w:themeColor="accent5" w:themeTint="99"/>
        <w:right w:val="single" w:sz="4" w:space="0" w:color="B5CDD3" w:themeColor="accent5" w:themeTint="99"/>
        <w:insideH w:val="single" w:sz="4" w:space="0" w:color="B5CDD3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4ACB6" w:themeColor="accent5"/>
          <w:left w:val="single" w:sz="4" w:space="0" w:color="84ACB6" w:themeColor="accent5"/>
          <w:bottom w:val="single" w:sz="4" w:space="0" w:color="84ACB6" w:themeColor="accent5"/>
          <w:right w:val="single" w:sz="4" w:space="0" w:color="84ACB6" w:themeColor="accent5"/>
          <w:insideH w:val="nil"/>
        </w:tcBorders>
        <w:shd w:val="clear" w:color="auto" w:fill="84ACB6" w:themeFill="accent5"/>
      </w:tcPr>
    </w:tblStylePr>
    <w:tblStylePr w:type="lastRow">
      <w:rPr>
        <w:b/>
        <w:bCs/>
      </w:rPr>
      <w:tblPr/>
      <w:tcPr>
        <w:tcBorders>
          <w:top w:val="double" w:sz="4" w:space="0" w:color="B5CDD3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ListTable4-Accent6">
    <w:name w:val="List Table 4 Accent 6"/>
    <w:basedOn w:val="TableNormal"/>
    <w:uiPriority w:val="49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A7B3B5" w:themeColor="accent6" w:themeTint="99"/>
        <w:left w:val="single" w:sz="4" w:space="0" w:color="A7B3B5" w:themeColor="accent6" w:themeTint="99"/>
        <w:bottom w:val="single" w:sz="4" w:space="0" w:color="A7B3B5" w:themeColor="accent6" w:themeTint="99"/>
        <w:right w:val="single" w:sz="4" w:space="0" w:color="A7B3B5" w:themeColor="accent6" w:themeTint="99"/>
        <w:insideH w:val="single" w:sz="4" w:space="0" w:color="A7B3B5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6F8183" w:themeColor="accent6"/>
          <w:left w:val="single" w:sz="4" w:space="0" w:color="6F8183" w:themeColor="accent6"/>
          <w:bottom w:val="single" w:sz="4" w:space="0" w:color="6F8183" w:themeColor="accent6"/>
          <w:right w:val="single" w:sz="4" w:space="0" w:color="6F8183" w:themeColor="accent6"/>
          <w:insideH w:val="nil"/>
        </w:tcBorders>
        <w:shd w:val="clear" w:color="auto" w:fill="6F8183" w:themeFill="accent6"/>
      </w:tcPr>
    </w:tblStylePr>
    <w:tblStylePr w:type="lastRow">
      <w:rPr>
        <w:b/>
        <w:bCs/>
      </w:rPr>
      <w:tblPr/>
      <w:tcPr>
        <w:tcBorders>
          <w:top w:val="double" w:sz="4" w:space="0" w:color="A7B3B5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6E6" w:themeFill="accent6" w:themeFillTint="33"/>
      </w:tcPr>
    </w:tblStylePr>
    <w:tblStylePr w:type="band1Horz">
      <w:tblPr/>
      <w:tcPr>
        <w:shd w:val="clear" w:color="auto" w:fill="E1E6E6" w:themeFill="accent6" w:themeFillTint="33"/>
      </w:tcPr>
    </w:tblStylePr>
  </w:style>
  <w:style w:type="table" w:styleId="ListTable5Dark">
    <w:name w:val="List Table 5 Dark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AD84C6" w:themeColor="accent1"/>
        <w:left w:val="single" w:sz="24" w:space="0" w:color="AD84C6" w:themeColor="accent1"/>
        <w:bottom w:val="single" w:sz="24" w:space="0" w:color="AD84C6" w:themeColor="accent1"/>
        <w:right w:val="single" w:sz="24" w:space="0" w:color="AD84C6" w:themeColor="accent1"/>
      </w:tblBorders>
    </w:tblPr>
    <w:tcPr>
      <w:shd w:val="clear" w:color="auto" w:fill="AD84C6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8784C7" w:themeColor="accent2"/>
        <w:left w:val="single" w:sz="24" w:space="0" w:color="8784C7" w:themeColor="accent2"/>
        <w:bottom w:val="single" w:sz="24" w:space="0" w:color="8784C7" w:themeColor="accent2"/>
        <w:right w:val="single" w:sz="24" w:space="0" w:color="8784C7" w:themeColor="accent2"/>
      </w:tblBorders>
    </w:tblPr>
    <w:tcPr>
      <w:shd w:val="clear" w:color="auto" w:fill="8784C7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5D739A" w:themeColor="accent3"/>
        <w:left w:val="single" w:sz="24" w:space="0" w:color="5D739A" w:themeColor="accent3"/>
        <w:bottom w:val="single" w:sz="24" w:space="0" w:color="5D739A" w:themeColor="accent3"/>
        <w:right w:val="single" w:sz="24" w:space="0" w:color="5D739A" w:themeColor="accent3"/>
      </w:tblBorders>
    </w:tblPr>
    <w:tcPr>
      <w:shd w:val="clear" w:color="auto" w:fill="5D739A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6997AF" w:themeColor="accent4"/>
        <w:left w:val="single" w:sz="24" w:space="0" w:color="6997AF" w:themeColor="accent4"/>
        <w:bottom w:val="single" w:sz="24" w:space="0" w:color="6997AF" w:themeColor="accent4"/>
        <w:right w:val="single" w:sz="24" w:space="0" w:color="6997AF" w:themeColor="accent4"/>
      </w:tblBorders>
    </w:tblPr>
    <w:tcPr>
      <w:shd w:val="clear" w:color="auto" w:fill="6997AF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84ACB6" w:themeColor="accent5"/>
        <w:left w:val="single" w:sz="24" w:space="0" w:color="84ACB6" w:themeColor="accent5"/>
        <w:bottom w:val="single" w:sz="24" w:space="0" w:color="84ACB6" w:themeColor="accent5"/>
        <w:right w:val="single" w:sz="24" w:space="0" w:color="84ACB6" w:themeColor="accent5"/>
      </w:tblBorders>
    </w:tblPr>
    <w:tcPr>
      <w:shd w:val="clear" w:color="auto" w:fill="84ACB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50"/>
    <w:rsid w:val="00A92C80"/>
    <w:pPr>
      <w:spacing w:after="0" w:line="240" w:lineRule="auto"/>
    </w:pPr>
    <w:rPr>
      <w:color w:val="FFFFFF" w:themeColor="background1"/>
    </w:rPr>
    <w:tblPr>
      <w:tblStyleRowBandSize w:val="1"/>
      <w:tblStyleColBandSize w:val="1"/>
      <w:tblBorders>
        <w:top w:val="single" w:sz="24" w:space="0" w:color="6F8183" w:themeColor="accent6"/>
        <w:left w:val="single" w:sz="24" w:space="0" w:color="6F8183" w:themeColor="accent6"/>
        <w:bottom w:val="single" w:sz="24" w:space="0" w:color="6F8183" w:themeColor="accent6"/>
        <w:right w:val="single" w:sz="24" w:space="0" w:color="6F8183" w:themeColor="accent6"/>
      </w:tblBorders>
    </w:tblPr>
    <w:tcPr>
      <w:shd w:val="clear" w:color="auto" w:fill="6F8183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51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51"/>
    <w:rsid w:val="00A92C80"/>
    <w:pPr>
      <w:spacing w:after="0" w:line="240" w:lineRule="auto"/>
    </w:pPr>
    <w:rPr>
      <w:color w:val="864EA8" w:themeColor="accent1" w:themeShade="BF"/>
    </w:rPr>
    <w:tblPr>
      <w:tblStyleRowBandSize w:val="1"/>
      <w:tblStyleColBandSize w:val="1"/>
      <w:tblBorders>
        <w:top w:val="single" w:sz="4" w:space="0" w:color="AD84C6" w:themeColor="accent1"/>
        <w:bottom w:val="single" w:sz="4" w:space="0" w:color="AD84C6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AD84C6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AD84C6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EE6F3" w:themeFill="accent1" w:themeFillTint="33"/>
      </w:tcPr>
    </w:tblStylePr>
    <w:tblStylePr w:type="band1Horz">
      <w:tblPr/>
      <w:tcPr>
        <w:shd w:val="clear" w:color="auto" w:fill="EEE6F3" w:themeFill="accent1" w:themeFillTint="33"/>
      </w:tcPr>
    </w:tblStylePr>
  </w:style>
  <w:style w:type="table" w:styleId="ListTable6Colorful-Accent2">
    <w:name w:val="List Table 6 Colorful Accent 2"/>
    <w:basedOn w:val="TableNormal"/>
    <w:uiPriority w:val="51"/>
    <w:rsid w:val="00A92C80"/>
    <w:pPr>
      <w:spacing w:after="0" w:line="240" w:lineRule="auto"/>
    </w:pPr>
    <w:rPr>
      <w:color w:val="514DAA" w:themeColor="accent2" w:themeShade="BF"/>
    </w:rPr>
    <w:tblPr>
      <w:tblStyleRowBandSize w:val="1"/>
      <w:tblStyleColBandSize w:val="1"/>
      <w:tblBorders>
        <w:top w:val="single" w:sz="4" w:space="0" w:color="8784C7" w:themeColor="accent2"/>
        <w:bottom w:val="single" w:sz="4" w:space="0" w:color="8784C7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8784C7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8784C7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6F3" w:themeFill="accent2" w:themeFillTint="33"/>
      </w:tcPr>
    </w:tblStylePr>
    <w:tblStylePr w:type="band1Horz">
      <w:tblPr/>
      <w:tcPr>
        <w:shd w:val="clear" w:color="auto" w:fill="E6E6F3" w:themeFill="accent2" w:themeFillTint="33"/>
      </w:tcPr>
    </w:tblStylePr>
  </w:style>
  <w:style w:type="table" w:styleId="ListTable6Colorful-Accent3">
    <w:name w:val="List Table 6 Colorful Accent 3"/>
    <w:basedOn w:val="TableNormal"/>
    <w:uiPriority w:val="51"/>
    <w:rsid w:val="00A92C80"/>
    <w:pPr>
      <w:spacing w:after="0" w:line="240" w:lineRule="auto"/>
    </w:pPr>
    <w:rPr>
      <w:color w:val="455673" w:themeColor="accent3" w:themeShade="BF"/>
    </w:rPr>
    <w:tblPr>
      <w:tblStyleRowBandSize w:val="1"/>
      <w:tblStyleColBandSize w:val="1"/>
      <w:tblBorders>
        <w:top w:val="single" w:sz="4" w:space="0" w:color="5D739A" w:themeColor="accent3"/>
        <w:bottom w:val="single" w:sz="4" w:space="0" w:color="5D739A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5D739A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5D739A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EE2EB" w:themeFill="accent3" w:themeFillTint="33"/>
      </w:tcPr>
    </w:tblStylePr>
    <w:tblStylePr w:type="band1Horz">
      <w:tblPr/>
      <w:tcPr>
        <w:shd w:val="clear" w:color="auto" w:fill="DEE2EB" w:themeFill="accent3" w:themeFillTint="33"/>
      </w:tcPr>
    </w:tblStylePr>
  </w:style>
  <w:style w:type="table" w:styleId="ListTable6Colorful-Accent4">
    <w:name w:val="List Table 6 Colorful Accent 4"/>
    <w:basedOn w:val="TableNormal"/>
    <w:uiPriority w:val="51"/>
    <w:rsid w:val="00A92C80"/>
    <w:pPr>
      <w:spacing w:after="0" w:line="240" w:lineRule="auto"/>
    </w:pPr>
    <w:rPr>
      <w:color w:val="497288" w:themeColor="accent4" w:themeShade="BF"/>
    </w:rPr>
    <w:tblPr>
      <w:tblStyleRowBandSize w:val="1"/>
      <w:tblStyleColBandSize w:val="1"/>
      <w:tblBorders>
        <w:top w:val="single" w:sz="4" w:space="0" w:color="6997AF" w:themeColor="accent4"/>
        <w:bottom w:val="single" w:sz="4" w:space="0" w:color="6997AF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6997AF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6997AF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AEF" w:themeFill="accent4" w:themeFillTint="33"/>
      </w:tcPr>
    </w:tblStylePr>
    <w:tblStylePr w:type="band1Horz">
      <w:tblPr/>
      <w:tcPr>
        <w:shd w:val="clear" w:color="auto" w:fill="E1EAEF" w:themeFill="accent4" w:themeFillTint="33"/>
      </w:tcPr>
    </w:tblStylePr>
  </w:style>
  <w:style w:type="table" w:styleId="ListTable6Colorful-Accent5">
    <w:name w:val="List Table 6 Colorful Accent 5"/>
    <w:basedOn w:val="TableNormal"/>
    <w:uiPriority w:val="51"/>
    <w:rsid w:val="00A92C80"/>
    <w:pPr>
      <w:spacing w:after="0" w:line="240" w:lineRule="auto"/>
    </w:pPr>
    <w:rPr>
      <w:color w:val="578793" w:themeColor="accent5" w:themeShade="BF"/>
    </w:rPr>
    <w:tblPr>
      <w:tblStyleRowBandSize w:val="1"/>
      <w:tblStyleColBandSize w:val="1"/>
      <w:tblBorders>
        <w:top w:val="single" w:sz="4" w:space="0" w:color="84ACB6" w:themeColor="accent5"/>
        <w:bottom w:val="single" w:sz="4" w:space="0" w:color="84ACB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84ACB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84ACB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ListTable6Colorful-Accent6">
    <w:name w:val="List Table 6 Colorful Accent 6"/>
    <w:basedOn w:val="TableNormal"/>
    <w:uiPriority w:val="51"/>
    <w:rsid w:val="00A92C80"/>
    <w:pPr>
      <w:spacing w:after="0" w:line="240" w:lineRule="auto"/>
    </w:pPr>
    <w:rPr>
      <w:color w:val="536061" w:themeColor="accent6" w:themeShade="BF"/>
    </w:rPr>
    <w:tblPr>
      <w:tblStyleRowBandSize w:val="1"/>
      <w:tblStyleColBandSize w:val="1"/>
      <w:tblBorders>
        <w:top w:val="single" w:sz="4" w:space="0" w:color="6F8183" w:themeColor="accent6"/>
        <w:bottom w:val="single" w:sz="4" w:space="0" w:color="6F8183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6F8183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6F8183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6E6" w:themeFill="accent6" w:themeFillTint="33"/>
      </w:tcPr>
    </w:tblStylePr>
    <w:tblStylePr w:type="band1Horz">
      <w:tblPr/>
      <w:tcPr>
        <w:shd w:val="clear" w:color="auto" w:fill="E1E6E6" w:themeFill="accent6" w:themeFillTint="33"/>
      </w:tcPr>
    </w:tblStylePr>
  </w:style>
  <w:style w:type="table" w:styleId="ListTable7Colorful">
    <w:name w:val="List Table 7 Colorful"/>
    <w:basedOn w:val="TableNormal"/>
    <w:uiPriority w:val="52"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52"/>
    <w:rsid w:val="00A92C80"/>
    <w:pPr>
      <w:spacing w:after="0" w:line="240" w:lineRule="auto"/>
    </w:pPr>
    <w:rPr>
      <w:color w:val="864EA8" w:themeColor="accent1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AD84C6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AD84C6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AD84C6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AD84C6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EEE6F3" w:themeFill="accent1" w:themeFillTint="33"/>
      </w:tcPr>
    </w:tblStylePr>
    <w:tblStylePr w:type="band1Horz">
      <w:tblPr/>
      <w:tcPr>
        <w:shd w:val="clear" w:color="auto" w:fill="EEE6F3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52"/>
    <w:rsid w:val="00A92C80"/>
    <w:pPr>
      <w:spacing w:after="0" w:line="240" w:lineRule="auto"/>
    </w:pPr>
    <w:rPr>
      <w:color w:val="514DAA" w:themeColor="accent2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784C7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784C7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784C7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784C7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E6E6F3" w:themeFill="accent2" w:themeFillTint="33"/>
      </w:tcPr>
    </w:tblStylePr>
    <w:tblStylePr w:type="band1Horz">
      <w:tblPr/>
      <w:tcPr>
        <w:shd w:val="clear" w:color="auto" w:fill="E6E6F3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52"/>
    <w:rsid w:val="00A92C80"/>
    <w:pPr>
      <w:spacing w:after="0" w:line="240" w:lineRule="auto"/>
    </w:pPr>
    <w:rPr>
      <w:color w:val="455673" w:themeColor="accent3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5D739A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5D739A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5D739A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5D739A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DEE2EB" w:themeFill="accent3" w:themeFillTint="33"/>
      </w:tcPr>
    </w:tblStylePr>
    <w:tblStylePr w:type="band1Horz">
      <w:tblPr/>
      <w:tcPr>
        <w:shd w:val="clear" w:color="auto" w:fill="DEE2EB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52"/>
    <w:rsid w:val="00A92C80"/>
    <w:pPr>
      <w:spacing w:after="0" w:line="240" w:lineRule="auto"/>
    </w:pPr>
    <w:rPr>
      <w:color w:val="497288" w:themeColor="accent4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6997AF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6997AF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6997AF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6997AF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1EAEF" w:themeFill="accent4" w:themeFillTint="33"/>
      </w:tcPr>
    </w:tblStylePr>
    <w:tblStylePr w:type="band1Horz">
      <w:tblPr/>
      <w:tcPr>
        <w:shd w:val="clear" w:color="auto" w:fill="E1EAEF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52"/>
    <w:rsid w:val="00A92C80"/>
    <w:pPr>
      <w:spacing w:after="0" w:line="240" w:lineRule="auto"/>
    </w:pPr>
    <w:rPr>
      <w:color w:val="578793" w:themeColor="accent5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4ACB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4ACB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4ACB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4ACB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52"/>
    <w:rsid w:val="00A92C80"/>
    <w:pPr>
      <w:spacing w:after="0" w:line="240" w:lineRule="auto"/>
    </w:pPr>
    <w:rPr>
      <w:color w:val="536061" w:themeColor="accent6" w:themeShade="BF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6F8183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6F8183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6F8183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6F8183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E1E6E6" w:themeFill="accent6" w:themeFillTint="33"/>
      </w:tcPr>
    </w:tblStylePr>
    <w:tblStylePr w:type="band1Horz">
      <w:tblPr/>
      <w:tcPr>
        <w:shd w:val="clear" w:color="auto" w:fill="E1E6E6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unhideWhenUsed/>
    <w:rsid w:val="00A92C80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  <w:spacing w:after="0"/>
    </w:pPr>
    <w:rPr>
      <w:rFonts w:ascii="Consolas" w:hAnsi="Consolas"/>
      <w:szCs w:val="20"/>
    </w:r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A92C80"/>
    <w:rPr>
      <w:rFonts w:ascii="Consolas" w:hAnsi="Consolas"/>
      <w:szCs w:val="20"/>
    </w:rPr>
  </w:style>
  <w:style w:type="table" w:styleId="MediumGrid1">
    <w:name w:val="Medium Grid 1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C1A2D4" w:themeColor="accent1" w:themeTint="BF"/>
        <w:left w:val="single" w:sz="8" w:space="0" w:color="C1A2D4" w:themeColor="accent1" w:themeTint="BF"/>
        <w:bottom w:val="single" w:sz="8" w:space="0" w:color="C1A2D4" w:themeColor="accent1" w:themeTint="BF"/>
        <w:right w:val="single" w:sz="8" w:space="0" w:color="C1A2D4" w:themeColor="accent1" w:themeTint="BF"/>
        <w:insideH w:val="single" w:sz="8" w:space="0" w:color="C1A2D4" w:themeColor="accent1" w:themeTint="BF"/>
        <w:insideV w:val="single" w:sz="8" w:space="0" w:color="C1A2D4" w:themeColor="accent1" w:themeTint="BF"/>
      </w:tblBorders>
    </w:tblPr>
    <w:tcPr>
      <w:shd w:val="clear" w:color="auto" w:fill="EAE0F1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C1A2D4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6C1E2" w:themeFill="accent1" w:themeFillTint="7F"/>
      </w:tcPr>
    </w:tblStylePr>
    <w:tblStylePr w:type="band1Horz">
      <w:tblPr/>
      <w:tcPr>
        <w:shd w:val="clear" w:color="auto" w:fill="D6C1E2" w:themeFill="accent1" w:themeFillTint="7F"/>
      </w:tcPr>
    </w:tblStylePr>
  </w:style>
  <w:style w:type="table" w:styleId="MediumGrid1-Accent2">
    <w:name w:val="Medium Grid 1 Accent 2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4A2D5" w:themeColor="accent2" w:themeTint="BF"/>
        <w:left w:val="single" w:sz="8" w:space="0" w:color="A4A2D5" w:themeColor="accent2" w:themeTint="BF"/>
        <w:bottom w:val="single" w:sz="8" w:space="0" w:color="A4A2D5" w:themeColor="accent2" w:themeTint="BF"/>
        <w:right w:val="single" w:sz="8" w:space="0" w:color="A4A2D5" w:themeColor="accent2" w:themeTint="BF"/>
        <w:insideH w:val="single" w:sz="8" w:space="0" w:color="A4A2D5" w:themeColor="accent2" w:themeTint="BF"/>
        <w:insideV w:val="single" w:sz="8" w:space="0" w:color="A4A2D5" w:themeColor="accent2" w:themeTint="BF"/>
      </w:tblBorders>
    </w:tblPr>
    <w:tcPr>
      <w:shd w:val="clear" w:color="auto" w:fill="E1E0F1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A4A2D5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2C1E3" w:themeFill="accent2" w:themeFillTint="7F"/>
      </w:tcPr>
    </w:tblStylePr>
    <w:tblStylePr w:type="band1Horz">
      <w:tblPr/>
      <w:tcPr>
        <w:shd w:val="clear" w:color="auto" w:fill="C2C1E3" w:themeFill="accent2" w:themeFillTint="7F"/>
      </w:tcPr>
    </w:tblStylePr>
  </w:style>
  <w:style w:type="table" w:styleId="MediumGrid1-Accent3">
    <w:name w:val="Medium Grid 1 Accent 3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8495B4" w:themeColor="accent3" w:themeTint="BF"/>
        <w:left w:val="single" w:sz="8" w:space="0" w:color="8495B4" w:themeColor="accent3" w:themeTint="BF"/>
        <w:bottom w:val="single" w:sz="8" w:space="0" w:color="8495B4" w:themeColor="accent3" w:themeTint="BF"/>
        <w:right w:val="single" w:sz="8" w:space="0" w:color="8495B4" w:themeColor="accent3" w:themeTint="BF"/>
        <w:insideH w:val="single" w:sz="8" w:space="0" w:color="8495B4" w:themeColor="accent3" w:themeTint="BF"/>
        <w:insideV w:val="single" w:sz="8" w:space="0" w:color="8495B4" w:themeColor="accent3" w:themeTint="BF"/>
      </w:tblBorders>
    </w:tblPr>
    <w:tcPr>
      <w:shd w:val="clear" w:color="auto" w:fill="D6DCE6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8495B4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DB8CD" w:themeFill="accent3" w:themeFillTint="7F"/>
      </w:tcPr>
    </w:tblStylePr>
    <w:tblStylePr w:type="band1Horz">
      <w:tblPr/>
      <w:tcPr>
        <w:shd w:val="clear" w:color="auto" w:fill="ADB8CD" w:themeFill="accent3" w:themeFillTint="7F"/>
      </w:tcPr>
    </w:tblStylePr>
  </w:style>
  <w:style w:type="table" w:styleId="MediumGrid1-Accent4">
    <w:name w:val="Medium Grid 1 Accent 4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8EB0C3" w:themeColor="accent4" w:themeTint="BF"/>
        <w:left w:val="single" w:sz="8" w:space="0" w:color="8EB0C3" w:themeColor="accent4" w:themeTint="BF"/>
        <w:bottom w:val="single" w:sz="8" w:space="0" w:color="8EB0C3" w:themeColor="accent4" w:themeTint="BF"/>
        <w:right w:val="single" w:sz="8" w:space="0" w:color="8EB0C3" w:themeColor="accent4" w:themeTint="BF"/>
        <w:insideH w:val="single" w:sz="8" w:space="0" w:color="8EB0C3" w:themeColor="accent4" w:themeTint="BF"/>
        <w:insideV w:val="single" w:sz="8" w:space="0" w:color="8EB0C3" w:themeColor="accent4" w:themeTint="BF"/>
      </w:tblBorders>
    </w:tblPr>
    <w:tcPr>
      <w:shd w:val="clear" w:color="auto" w:fill="D9E5EB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8EB0C3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4CBD7" w:themeFill="accent4" w:themeFillTint="7F"/>
      </w:tcPr>
    </w:tblStylePr>
    <w:tblStylePr w:type="band1Horz">
      <w:tblPr/>
      <w:tcPr>
        <w:shd w:val="clear" w:color="auto" w:fill="B4CBD7" w:themeFill="accent4" w:themeFillTint="7F"/>
      </w:tcPr>
    </w:tblStylePr>
  </w:style>
  <w:style w:type="table" w:styleId="MediumGrid1-Accent5">
    <w:name w:val="Medium Grid 1 Accent 5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2C0C8" w:themeColor="accent5" w:themeTint="BF"/>
        <w:left w:val="single" w:sz="8" w:space="0" w:color="A2C0C8" w:themeColor="accent5" w:themeTint="BF"/>
        <w:bottom w:val="single" w:sz="8" w:space="0" w:color="A2C0C8" w:themeColor="accent5" w:themeTint="BF"/>
        <w:right w:val="single" w:sz="8" w:space="0" w:color="A2C0C8" w:themeColor="accent5" w:themeTint="BF"/>
        <w:insideH w:val="single" w:sz="8" w:space="0" w:color="A2C0C8" w:themeColor="accent5" w:themeTint="BF"/>
        <w:insideV w:val="single" w:sz="8" w:space="0" w:color="A2C0C8" w:themeColor="accent5" w:themeTint="BF"/>
      </w:tblBorders>
    </w:tblPr>
    <w:tcPr>
      <w:shd w:val="clear" w:color="auto" w:fill="E0EAED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A2C0C8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5DA" w:themeFill="accent5" w:themeFillTint="7F"/>
      </w:tcPr>
    </w:tblStylePr>
    <w:tblStylePr w:type="band1Horz">
      <w:tblPr/>
      <w:tcPr>
        <w:shd w:val="clear" w:color="auto" w:fill="C1D5DA" w:themeFill="accent5" w:themeFillTint="7F"/>
      </w:tcPr>
    </w:tblStylePr>
  </w:style>
  <w:style w:type="table" w:styleId="MediumGrid1-Accent6">
    <w:name w:val="Medium Grid 1 Accent 6"/>
    <w:basedOn w:val="TableNormal"/>
    <w:uiPriority w:val="67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2A1A2" w:themeColor="accent6" w:themeTint="BF"/>
        <w:left w:val="single" w:sz="8" w:space="0" w:color="92A1A2" w:themeColor="accent6" w:themeTint="BF"/>
        <w:bottom w:val="single" w:sz="8" w:space="0" w:color="92A1A2" w:themeColor="accent6" w:themeTint="BF"/>
        <w:right w:val="single" w:sz="8" w:space="0" w:color="92A1A2" w:themeColor="accent6" w:themeTint="BF"/>
        <w:insideH w:val="single" w:sz="8" w:space="0" w:color="92A1A2" w:themeColor="accent6" w:themeTint="BF"/>
        <w:insideV w:val="single" w:sz="8" w:space="0" w:color="92A1A2" w:themeColor="accent6" w:themeTint="BF"/>
      </w:tblBorders>
    </w:tblPr>
    <w:tcPr>
      <w:shd w:val="clear" w:color="auto" w:fill="DBE0E0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2A1A2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6C0C1" w:themeFill="accent6" w:themeFillTint="7F"/>
      </w:tcPr>
    </w:tblStylePr>
    <w:tblStylePr w:type="band1Horz">
      <w:tblPr/>
      <w:tcPr>
        <w:shd w:val="clear" w:color="auto" w:fill="B6C0C1" w:themeFill="accent6" w:themeFillTint="7F"/>
      </w:tcPr>
    </w:tblStylePr>
  </w:style>
  <w:style w:type="table" w:styleId="MediumGrid2">
    <w:name w:val="Medium Grid 2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D84C6" w:themeColor="accent1"/>
        <w:left w:val="single" w:sz="8" w:space="0" w:color="AD84C6" w:themeColor="accent1"/>
        <w:bottom w:val="single" w:sz="8" w:space="0" w:color="AD84C6" w:themeColor="accent1"/>
        <w:right w:val="single" w:sz="8" w:space="0" w:color="AD84C6" w:themeColor="accent1"/>
        <w:insideH w:val="single" w:sz="8" w:space="0" w:color="AD84C6" w:themeColor="accent1"/>
        <w:insideV w:val="single" w:sz="8" w:space="0" w:color="AD84C6" w:themeColor="accent1"/>
      </w:tblBorders>
    </w:tblPr>
    <w:tcPr>
      <w:shd w:val="clear" w:color="auto" w:fill="EAE0F1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F6F2F9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EE6F3" w:themeFill="accent1" w:themeFillTint="33"/>
      </w:tcPr>
    </w:tblStylePr>
    <w:tblStylePr w:type="band1Vert">
      <w:tblPr/>
      <w:tcPr>
        <w:shd w:val="clear" w:color="auto" w:fill="D6C1E2" w:themeFill="accent1" w:themeFillTint="7F"/>
      </w:tcPr>
    </w:tblStylePr>
    <w:tblStylePr w:type="band1Horz">
      <w:tblPr/>
      <w:tcPr>
        <w:tcBorders>
          <w:insideH w:val="single" w:sz="6" w:space="0" w:color="AD84C6" w:themeColor="accent1"/>
          <w:insideV w:val="single" w:sz="6" w:space="0" w:color="AD84C6" w:themeColor="accent1"/>
        </w:tcBorders>
        <w:shd w:val="clear" w:color="auto" w:fill="D6C1E2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784C7" w:themeColor="accent2"/>
        <w:left w:val="single" w:sz="8" w:space="0" w:color="8784C7" w:themeColor="accent2"/>
        <w:bottom w:val="single" w:sz="8" w:space="0" w:color="8784C7" w:themeColor="accent2"/>
        <w:right w:val="single" w:sz="8" w:space="0" w:color="8784C7" w:themeColor="accent2"/>
        <w:insideH w:val="single" w:sz="8" w:space="0" w:color="8784C7" w:themeColor="accent2"/>
        <w:insideV w:val="single" w:sz="8" w:space="0" w:color="8784C7" w:themeColor="accent2"/>
      </w:tblBorders>
    </w:tblPr>
    <w:tcPr>
      <w:shd w:val="clear" w:color="auto" w:fill="E1E0F1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F3F2F9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6F3" w:themeFill="accent2" w:themeFillTint="33"/>
      </w:tcPr>
    </w:tblStylePr>
    <w:tblStylePr w:type="band1Vert">
      <w:tblPr/>
      <w:tcPr>
        <w:shd w:val="clear" w:color="auto" w:fill="C2C1E3" w:themeFill="accent2" w:themeFillTint="7F"/>
      </w:tcPr>
    </w:tblStylePr>
    <w:tblStylePr w:type="band1Horz">
      <w:tblPr/>
      <w:tcPr>
        <w:tcBorders>
          <w:insideH w:val="single" w:sz="6" w:space="0" w:color="8784C7" w:themeColor="accent2"/>
          <w:insideV w:val="single" w:sz="6" w:space="0" w:color="8784C7" w:themeColor="accent2"/>
        </w:tcBorders>
        <w:shd w:val="clear" w:color="auto" w:fill="C2C1E3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5D739A" w:themeColor="accent3"/>
        <w:left w:val="single" w:sz="8" w:space="0" w:color="5D739A" w:themeColor="accent3"/>
        <w:bottom w:val="single" w:sz="8" w:space="0" w:color="5D739A" w:themeColor="accent3"/>
        <w:right w:val="single" w:sz="8" w:space="0" w:color="5D739A" w:themeColor="accent3"/>
        <w:insideH w:val="single" w:sz="8" w:space="0" w:color="5D739A" w:themeColor="accent3"/>
        <w:insideV w:val="single" w:sz="8" w:space="0" w:color="5D739A" w:themeColor="accent3"/>
      </w:tblBorders>
    </w:tblPr>
    <w:tcPr>
      <w:shd w:val="clear" w:color="auto" w:fill="D6DCE6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EEF1F5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EE2EB" w:themeFill="accent3" w:themeFillTint="33"/>
      </w:tcPr>
    </w:tblStylePr>
    <w:tblStylePr w:type="band1Vert">
      <w:tblPr/>
      <w:tcPr>
        <w:shd w:val="clear" w:color="auto" w:fill="ADB8CD" w:themeFill="accent3" w:themeFillTint="7F"/>
      </w:tcPr>
    </w:tblStylePr>
    <w:tblStylePr w:type="band1Horz">
      <w:tblPr/>
      <w:tcPr>
        <w:tcBorders>
          <w:insideH w:val="single" w:sz="6" w:space="0" w:color="5D739A" w:themeColor="accent3"/>
          <w:insideV w:val="single" w:sz="6" w:space="0" w:color="5D739A" w:themeColor="accent3"/>
        </w:tcBorders>
        <w:shd w:val="clear" w:color="auto" w:fill="ADB8CD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6997AF" w:themeColor="accent4"/>
        <w:left w:val="single" w:sz="8" w:space="0" w:color="6997AF" w:themeColor="accent4"/>
        <w:bottom w:val="single" w:sz="8" w:space="0" w:color="6997AF" w:themeColor="accent4"/>
        <w:right w:val="single" w:sz="8" w:space="0" w:color="6997AF" w:themeColor="accent4"/>
        <w:insideH w:val="single" w:sz="8" w:space="0" w:color="6997AF" w:themeColor="accent4"/>
        <w:insideV w:val="single" w:sz="8" w:space="0" w:color="6997AF" w:themeColor="accent4"/>
      </w:tblBorders>
    </w:tblPr>
    <w:tcPr>
      <w:shd w:val="clear" w:color="auto" w:fill="D9E5EB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0F4F7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1EAEF" w:themeFill="accent4" w:themeFillTint="33"/>
      </w:tcPr>
    </w:tblStylePr>
    <w:tblStylePr w:type="band1Vert">
      <w:tblPr/>
      <w:tcPr>
        <w:shd w:val="clear" w:color="auto" w:fill="B4CBD7" w:themeFill="accent4" w:themeFillTint="7F"/>
      </w:tcPr>
    </w:tblStylePr>
    <w:tblStylePr w:type="band1Horz">
      <w:tblPr/>
      <w:tcPr>
        <w:tcBorders>
          <w:insideH w:val="single" w:sz="6" w:space="0" w:color="6997AF" w:themeColor="accent4"/>
          <w:insideV w:val="single" w:sz="6" w:space="0" w:color="6997AF" w:themeColor="accent4"/>
        </w:tcBorders>
        <w:shd w:val="clear" w:color="auto" w:fill="B4CBD7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4ACB6" w:themeColor="accent5"/>
        <w:left w:val="single" w:sz="8" w:space="0" w:color="84ACB6" w:themeColor="accent5"/>
        <w:bottom w:val="single" w:sz="8" w:space="0" w:color="84ACB6" w:themeColor="accent5"/>
        <w:right w:val="single" w:sz="8" w:space="0" w:color="84ACB6" w:themeColor="accent5"/>
        <w:insideH w:val="single" w:sz="8" w:space="0" w:color="84ACB6" w:themeColor="accent5"/>
        <w:insideV w:val="single" w:sz="8" w:space="0" w:color="84ACB6" w:themeColor="accent5"/>
      </w:tblBorders>
    </w:tblPr>
    <w:tcPr>
      <w:shd w:val="clear" w:color="auto" w:fill="E0EAED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2F6F7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F0" w:themeFill="accent5" w:themeFillTint="33"/>
      </w:tcPr>
    </w:tblStylePr>
    <w:tblStylePr w:type="band1Vert">
      <w:tblPr/>
      <w:tcPr>
        <w:shd w:val="clear" w:color="auto" w:fill="C1D5DA" w:themeFill="accent5" w:themeFillTint="7F"/>
      </w:tcPr>
    </w:tblStylePr>
    <w:tblStylePr w:type="band1Horz">
      <w:tblPr/>
      <w:tcPr>
        <w:tcBorders>
          <w:insideH w:val="single" w:sz="6" w:space="0" w:color="84ACB6" w:themeColor="accent5"/>
          <w:insideV w:val="single" w:sz="6" w:space="0" w:color="84ACB6" w:themeColor="accent5"/>
        </w:tcBorders>
        <w:shd w:val="clear" w:color="auto" w:fill="C1D5DA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68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6F8183" w:themeColor="accent6"/>
        <w:left w:val="single" w:sz="8" w:space="0" w:color="6F8183" w:themeColor="accent6"/>
        <w:bottom w:val="single" w:sz="8" w:space="0" w:color="6F8183" w:themeColor="accent6"/>
        <w:right w:val="single" w:sz="8" w:space="0" w:color="6F8183" w:themeColor="accent6"/>
        <w:insideH w:val="single" w:sz="8" w:space="0" w:color="6F8183" w:themeColor="accent6"/>
        <w:insideV w:val="single" w:sz="8" w:space="0" w:color="6F8183" w:themeColor="accent6"/>
      </w:tblBorders>
    </w:tblPr>
    <w:tcPr>
      <w:shd w:val="clear" w:color="auto" w:fill="DBE0E0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F0F2F3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1E6E6" w:themeFill="accent6" w:themeFillTint="33"/>
      </w:tcPr>
    </w:tblStylePr>
    <w:tblStylePr w:type="band1Vert">
      <w:tblPr/>
      <w:tcPr>
        <w:shd w:val="clear" w:color="auto" w:fill="B6C0C1" w:themeFill="accent6" w:themeFillTint="7F"/>
      </w:tcPr>
    </w:tblStylePr>
    <w:tblStylePr w:type="band1Horz">
      <w:tblPr/>
      <w:tcPr>
        <w:tcBorders>
          <w:insideH w:val="single" w:sz="6" w:space="0" w:color="6F8183" w:themeColor="accent6"/>
          <w:insideV w:val="single" w:sz="6" w:space="0" w:color="6F8183" w:themeColor="accent6"/>
        </w:tcBorders>
        <w:shd w:val="clear" w:color="auto" w:fill="B6C0C1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AE0F1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D84C6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AD84C6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AD84C6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AD84C6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D6C1E2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D6C1E2" w:themeFill="accent1" w:themeFillTint="7F"/>
      </w:tcPr>
    </w:tblStylePr>
  </w:style>
  <w:style w:type="table" w:styleId="MediumGrid3-Accent2">
    <w:name w:val="Medium Grid 3 Accent 2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1E0F1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784C7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784C7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784C7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784C7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2C1E3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2C1E3" w:themeFill="accent2" w:themeFillTint="7F"/>
      </w:tcPr>
    </w:tblStylePr>
  </w:style>
  <w:style w:type="table" w:styleId="MediumGrid3-Accent3">
    <w:name w:val="Medium Grid 3 Accent 3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6DCE6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5D739A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5D739A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5D739A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5D739A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DB8CD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DB8CD" w:themeFill="accent3" w:themeFillTint="7F"/>
      </w:tcPr>
    </w:tblStylePr>
  </w:style>
  <w:style w:type="table" w:styleId="MediumGrid3-Accent4">
    <w:name w:val="Medium Grid 3 Accent 4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9E5EB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6997AF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6997AF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6997AF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6997AF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4CBD7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4CBD7" w:themeFill="accent4" w:themeFillTint="7F"/>
      </w:tcPr>
    </w:tblStylePr>
  </w:style>
  <w:style w:type="table" w:styleId="MediumGrid3-Accent5">
    <w:name w:val="Medium Grid 3 Accent 5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0EAED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4ACB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4ACB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4ACB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4ACB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1D5DA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1D5DA" w:themeFill="accent5" w:themeFillTint="7F"/>
      </w:tcPr>
    </w:tblStylePr>
  </w:style>
  <w:style w:type="table" w:styleId="MediumGrid3-Accent6">
    <w:name w:val="Medium Grid 3 Accent 6"/>
    <w:basedOn w:val="TableNormal"/>
    <w:uiPriority w:val="69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BE0E0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6F8183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6F8183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6F8183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6F8183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6C0C1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6C0C1" w:themeFill="accent6" w:themeFillTint="7F"/>
      </w:tcPr>
    </w:tblStylePr>
  </w:style>
  <w:style w:type="table" w:styleId="MediumList1">
    <w:name w:val="Medium List 1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AD84C6" w:themeColor="accent1"/>
        <w:bottom w:val="single" w:sz="8" w:space="0" w:color="AD84C6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AD84C6" w:themeColor="accent1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AD84C6" w:themeColor="accent1"/>
          <w:bottom w:val="single" w:sz="8" w:space="0" w:color="AD84C6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AD84C6" w:themeColor="accent1"/>
          <w:bottom w:val="single" w:sz="8" w:space="0" w:color="AD84C6" w:themeColor="accent1"/>
        </w:tcBorders>
      </w:tcPr>
    </w:tblStylePr>
    <w:tblStylePr w:type="band1Vert">
      <w:tblPr/>
      <w:tcPr>
        <w:shd w:val="clear" w:color="auto" w:fill="EAE0F1" w:themeFill="accent1" w:themeFillTint="3F"/>
      </w:tcPr>
    </w:tblStylePr>
    <w:tblStylePr w:type="band1Horz">
      <w:tblPr/>
      <w:tcPr>
        <w:shd w:val="clear" w:color="auto" w:fill="EAE0F1" w:themeFill="accent1" w:themeFillTint="3F"/>
      </w:tcPr>
    </w:tblStylePr>
  </w:style>
  <w:style w:type="table" w:styleId="MediumList1-Accent2">
    <w:name w:val="Medium List 1 Accent 2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8784C7" w:themeColor="accent2"/>
        <w:bottom w:val="single" w:sz="8" w:space="0" w:color="8784C7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784C7" w:themeColor="accent2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8784C7" w:themeColor="accent2"/>
          <w:bottom w:val="single" w:sz="8" w:space="0" w:color="8784C7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784C7" w:themeColor="accent2"/>
          <w:bottom w:val="single" w:sz="8" w:space="0" w:color="8784C7" w:themeColor="accent2"/>
        </w:tcBorders>
      </w:tcPr>
    </w:tblStylePr>
    <w:tblStylePr w:type="band1Vert">
      <w:tblPr/>
      <w:tcPr>
        <w:shd w:val="clear" w:color="auto" w:fill="E1E0F1" w:themeFill="accent2" w:themeFillTint="3F"/>
      </w:tcPr>
    </w:tblStylePr>
    <w:tblStylePr w:type="band1Horz">
      <w:tblPr/>
      <w:tcPr>
        <w:shd w:val="clear" w:color="auto" w:fill="E1E0F1" w:themeFill="accent2" w:themeFillTint="3F"/>
      </w:tcPr>
    </w:tblStylePr>
  </w:style>
  <w:style w:type="table" w:styleId="MediumList1-Accent3">
    <w:name w:val="Medium List 1 Accent 3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5D739A" w:themeColor="accent3"/>
        <w:bottom w:val="single" w:sz="8" w:space="0" w:color="5D739A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5D739A" w:themeColor="accent3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5D739A" w:themeColor="accent3"/>
          <w:bottom w:val="single" w:sz="8" w:space="0" w:color="5D739A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5D739A" w:themeColor="accent3"/>
          <w:bottom w:val="single" w:sz="8" w:space="0" w:color="5D739A" w:themeColor="accent3"/>
        </w:tcBorders>
      </w:tcPr>
    </w:tblStylePr>
    <w:tblStylePr w:type="band1Vert">
      <w:tblPr/>
      <w:tcPr>
        <w:shd w:val="clear" w:color="auto" w:fill="D6DCE6" w:themeFill="accent3" w:themeFillTint="3F"/>
      </w:tcPr>
    </w:tblStylePr>
    <w:tblStylePr w:type="band1Horz">
      <w:tblPr/>
      <w:tcPr>
        <w:shd w:val="clear" w:color="auto" w:fill="D6DCE6" w:themeFill="accent3" w:themeFillTint="3F"/>
      </w:tcPr>
    </w:tblStylePr>
  </w:style>
  <w:style w:type="table" w:styleId="MediumList1-Accent4">
    <w:name w:val="Medium List 1 Accent 4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6997AF" w:themeColor="accent4"/>
        <w:bottom w:val="single" w:sz="8" w:space="0" w:color="6997AF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6997AF" w:themeColor="accent4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6997AF" w:themeColor="accent4"/>
          <w:bottom w:val="single" w:sz="8" w:space="0" w:color="6997AF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6997AF" w:themeColor="accent4"/>
          <w:bottom w:val="single" w:sz="8" w:space="0" w:color="6997AF" w:themeColor="accent4"/>
        </w:tcBorders>
      </w:tcPr>
    </w:tblStylePr>
    <w:tblStylePr w:type="band1Vert">
      <w:tblPr/>
      <w:tcPr>
        <w:shd w:val="clear" w:color="auto" w:fill="D9E5EB" w:themeFill="accent4" w:themeFillTint="3F"/>
      </w:tcPr>
    </w:tblStylePr>
    <w:tblStylePr w:type="band1Horz">
      <w:tblPr/>
      <w:tcPr>
        <w:shd w:val="clear" w:color="auto" w:fill="D9E5EB" w:themeFill="accent4" w:themeFillTint="3F"/>
      </w:tcPr>
    </w:tblStylePr>
  </w:style>
  <w:style w:type="table" w:styleId="MediumList1-Accent5">
    <w:name w:val="Medium List 1 Accent 5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84ACB6" w:themeColor="accent5"/>
        <w:bottom w:val="single" w:sz="8" w:space="0" w:color="84ACB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4ACB6" w:themeColor="accent5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84ACB6" w:themeColor="accent5"/>
          <w:bottom w:val="single" w:sz="8" w:space="0" w:color="84ACB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4ACB6" w:themeColor="accent5"/>
          <w:bottom w:val="single" w:sz="8" w:space="0" w:color="84ACB6" w:themeColor="accent5"/>
        </w:tcBorders>
      </w:tcPr>
    </w:tblStylePr>
    <w:tblStylePr w:type="band1Vert">
      <w:tblPr/>
      <w:tcPr>
        <w:shd w:val="clear" w:color="auto" w:fill="E0EAED" w:themeFill="accent5" w:themeFillTint="3F"/>
      </w:tcPr>
    </w:tblStylePr>
    <w:tblStylePr w:type="band1Horz">
      <w:tblPr/>
      <w:tcPr>
        <w:shd w:val="clear" w:color="auto" w:fill="E0EAED" w:themeFill="accent5" w:themeFillTint="3F"/>
      </w:tcPr>
    </w:tblStylePr>
  </w:style>
  <w:style w:type="table" w:styleId="MediumList1-Accent6">
    <w:name w:val="Medium List 1 Accent 6"/>
    <w:basedOn w:val="TableNormal"/>
    <w:uiPriority w:val="65"/>
    <w:semiHidden/>
    <w:unhideWhenUsed/>
    <w:rsid w:val="00A92C80"/>
    <w:pPr>
      <w:spacing w:after="0" w:line="240" w:lineRule="auto"/>
    </w:pPr>
    <w:rPr>
      <w:color w:val="000000" w:themeColor="text1"/>
    </w:rPr>
    <w:tblPr>
      <w:tblStyleRowBandSize w:val="1"/>
      <w:tblStyleColBandSize w:val="1"/>
      <w:tblBorders>
        <w:top w:val="single" w:sz="8" w:space="0" w:color="6F8183" w:themeColor="accent6"/>
        <w:bottom w:val="single" w:sz="8" w:space="0" w:color="6F8183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6F8183" w:themeColor="accent6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6F8183" w:themeColor="accent6"/>
          <w:bottom w:val="single" w:sz="8" w:space="0" w:color="6F8183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6F8183" w:themeColor="accent6"/>
          <w:bottom w:val="single" w:sz="8" w:space="0" w:color="6F8183" w:themeColor="accent6"/>
        </w:tcBorders>
      </w:tcPr>
    </w:tblStylePr>
    <w:tblStylePr w:type="band1Vert">
      <w:tblPr/>
      <w:tcPr>
        <w:shd w:val="clear" w:color="auto" w:fill="DBE0E0" w:themeFill="accent6" w:themeFillTint="3F"/>
      </w:tcPr>
    </w:tblStylePr>
    <w:tblStylePr w:type="band1Horz">
      <w:tblPr/>
      <w:tcPr>
        <w:shd w:val="clear" w:color="auto" w:fill="DBE0E0" w:themeFill="accent6" w:themeFillTint="3F"/>
      </w:tcPr>
    </w:tblStylePr>
  </w:style>
  <w:style w:type="table" w:styleId="MediumList2">
    <w:name w:val="Medium List 2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AD84C6" w:themeColor="accent1"/>
        <w:left w:val="single" w:sz="8" w:space="0" w:color="AD84C6" w:themeColor="accent1"/>
        <w:bottom w:val="single" w:sz="8" w:space="0" w:color="AD84C6" w:themeColor="accent1"/>
        <w:right w:val="single" w:sz="8" w:space="0" w:color="AD84C6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AD84C6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AD84C6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AD84C6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AE0F1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AE0F1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784C7" w:themeColor="accent2"/>
        <w:left w:val="single" w:sz="8" w:space="0" w:color="8784C7" w:themeColor="accent2"/>
        <w:bottom w:val="single" w:sz="8" w:space="0" w:color="8784C7" w:themeColor="accent2"/>
        <w:right w:val="single" w:sz="8" w:space="0" w:color="8784C7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784C7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784C7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784C7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1E0F1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1E0F1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5D739A" w:themeColor="accent3"/>
        <w:left w:val="single" w:sz="8" w:space="0" w:color="5D739A" w:themeColor="accent3"/>
        <w:bottom w:val="single" w:sz="8" w:space="0" w:color="5D739A" w:themeColor="accent3"/>
        <w:right w:val="single" w:sz="8" w:space="0" w:color="5D739A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5D739A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5D739A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5D739A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6DCE6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6DCE6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6997AF" w:themeColor="accent4"/>
        <w:left w:val="single" w:sz="8" w:space="0" w:color="6997AF" w:themeColor="accent4"/>
        <w:bottom w:val="single" w:sz="8" w:space="0" w:color="6997AF" w:themeColor="accent4"/>
        <w:right w:val="single" w:sz="8" w:space="0" w:color="6997AF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6997AF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6997AF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6997AF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9E5EB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9E5EB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84ACB6" w:themeColor="accent5"/>
        <w:left w:val="single" w:sz="8" w:space="0" w:color="84ACB6" w:themeColor="accent5"/>
        <w:bottom w:val="single" w:sz="8" w:space="0" w:color="84ACB6" w:themeColor="accent5"/>
        <w:right w:val="single" w:sz="8" w:space="0" w:color="84ACB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4ACB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4ACB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4ACB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0EAED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0EAED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66"/>
    <w:semiHidden/>
    <w:unhideWhenUsed/>
    <w:rsid w:val="00A92C80"/>
    <w:pPr>
      <w:spacing w:after="0" w:line="240" w:lineRule="auto"/>
    </w:pPr>
    <w:rPr>
      <w:rFonts w:asciiTheme="majorHAnsi" w:eastAsiaTheme="majorEastAsia" w:hAnsiTheme="majorHAnsi" w:cstheme="majorBidi"/>
      <w:color w:val="000000" w:themeColor="text1"/>
    </w:rPr>
    <w:tblPr>
      <w:tblStyleRowBandSize w:val="1"/>
      <w:tblStyleColBandSize w:val="1"/>
      <w:tblBorders>
        <w:top w:val="single" w:sz="8" w:space="0" w:color="6F8183" w:themeColor="accent6"/>
        <w:left w:val="single" w:sz="8" w:space="0" w:color="6F8183" w:themeColor="accent6"/>
        <w:bottom w:val="single" w:sz="8" w:space="0" w:color="6F8183" w:themeColor="accent6"/>
        <w:right w:val="single" w:sz="8" w:space="0" w:color="6F8183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6F8183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6F8183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6F8183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BE0E0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BE0E0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C1A2D4" w:themeColor="accent1" w:themeTint="BF"/>
        <w:left w:val="single" w:sz="8" w:space="0" w:color="C1A2D4" w:themeColor="accent1" w:themeTint="BF"/>
        <w:bottom w:val="single" w:sz="8" w:space="0" w:color="C1A2D4" w:themeColor="accent1" w:themeTint="BF"/>
        <w:right w:val="single" w:sz="8" w:space="0" w:color="C1A2D4" w:themeColor="accent1" w:themeTint="BF"/>
        <w:insideH w:val="single" w:sz="8" w:space="0" w:color="C1A2D4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C1A2D4" w:themeColor="accent1" w:themeTint="BF"/>
          <w:left w:val="single" w:sz="8" w:space="0" w:color="C1A2D4" w:themeColor="accent1" w:themeTint="BF"/>
          <w:bottom w:val="single" w:sz="8" w:space="0" w:color="C1A2D4" w:themeColor="accent1" w:themeTint="BF"/>
          <w:right w:val="single" w:sz="8" w:space="0" w:color="C1A2D4" w:themeColor="accent1" w:themeTint="BF"/>
          <w:insideH w:val="nil"/>
          <w:insideV w:val="nil"/>
        </w:tcBorders>
        <w:shd w:val="clear" w:color="auto" w:fill="AD84C6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C1A2D4" w:themeColor="accent1" w:themeTint="BF"/>
          <w:left w:val="single" w:sz="8" w:space="0" w:color="C1A2D4" w:themeColor="accent1" w:themeTint="BF"/>
          <w:bottom w:val="single" w:sz="8" w:space="0" w:color="C1A2D4" w:themeColor="accent1" w:themeTint="BF"/>
          <w:right w:val="single" w:sz="8" w:space="0" w:color="C1A2D4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AE0F1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AE0F1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4A2D5" w:themeColor="accent2" w:themeTint="BF"/>
        <w:left w:val="single" w:sz="8" w:space="0" w:color="A4A2D5" w:themeColor="accent2" w:themeTint="BF"/>
        <w:bottom w:val="single" w:sz="8" w:space="0" w:color="A4A2D5" w:themeColor="accent2" w:themeTint="BF"/>
        <w:right w:val="single" w:sz="8" w:space="0" w:color="A4A2D5" w:themeColor="accent2" w:themeTint="BF"/>
        <w:insideH w:val="single" w:sz="8" w:space="0" w:color="A4A2D5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A4A2D5" w:themeColor="accent2" w:themeTint="BF"/>
          <w:left w:val="single" w:sz="8" w:space="0" w:color="A4A2D5" w:themeColor="accent2" w:themeTint="BF"/>
          <w:bottom w:val="single" w:sz="8" w:space="0" w:color="A4A2D5" w:themeColor="accent2" w:themeTint="BF"/>
          <w:right w:val="single" w:sz="8" w:space="0" w:color="A4A2D5" w:themeColor="accent2" w:themeTint="BF"/>
          <w:insideH w:val="nil"/>
          <w:insideV w:val="nil"/>
        </w:tcBorders>
        <w:shd w:val="clear" w:color="auto" w:fill="8784C7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4A2D5" w:themeColor="accent2" w:themeTint="BF"/>
          <w:left w:val="single" w:sz="8" w:space="0" w:color="A4A2D5" w:themeColor="accent2" w:themeTint="BF"/>
          <w:bottom w:val="single" w:sz="8" w:space="0" w:color="A4A2D5" w:themeColor="accent2" w:themeTint="BF"/>
          <w:right w:val="single" w:sz="8" w:space="0" w:color="A4A2D5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1E0F1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1E0F1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8495B4" w:themeColor="accent3" w:themeTint="BF"/>
        <w:left w:val="single" w:sz="8" w:space="0" w:color="8495B4" w:themeColor="accent3" w:themeTint="BF"/>
        <w:bottom w:val="single" w:sz="8" w:space="0" w:color="8495B4" w:themeColor="accent3" w:themeTint="BF"/>
        <w:right w:val="single" w:sz="8" w:space="0" w:color="8495B4" w:themeColor="accent3" w:themeTint="BF"/>
        <w:insideH w:val="single" w:sz="8" w:space="0" w:color="8495B4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8495B4" w:themeColor="accent3" w:themeTint="BF"/>
          <w:left w:val="single" w:sz="8" w:space="0" w:color="8495B4" w:themeColor="accent3" w:themeTint="BF"/>
          <w:bottom w:val="single" w:sz="8" w:space="0" w:color="8495B4" w:themeColor="accent3" w:themeTint="BF"/>
          <w:right w:val="single" w:sz="8" w:space="0" w:color="8495B4" w:themeColor="accent3" w:themeTint="BF"/>
          <w:insideH w:val="nil"/>
          <w:insideV w:val="nil"/>
        </w:tcBorders>
        <w:shd w:val="clear" w:color="auto" w:fill="5D739A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495B4" w:themeColor="accent3" w:themeTint="BF"/>
          <w:left w:val="single" w:sz="8" w:space="0" w:color="8495B4" w:themeColor="accent3" w:themeTint="BF"/>
          <w:bottom w:val="single" w:sz="8" w:space="0" w:color="8495B4" w:themeColor="accent3" w:themeTint="BF"/>
          <w:right w:val="single" w:sz="8" w:space="0" w:color="8495B4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6DCE6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6DCE6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8EB0C3" w:themeColor="accent4" w:themeTint="BF"/>
        <w:left w:val="single" w:sz="8" w:space="0" w:color="8EB0C3" w:themeColor="accent4" w:themeTint="BF"/>
        <w:bottom w:val="single" w:sz="8" w:space="0" w:color="8EB0C3" w:themeColor="accent4" w:themeTint="BF"/>
        <w:right w:val="single" w:sz="8" w:space="0" w:color="8EB0C3" w:themeColor="accent4" w:themeTint="BF"/>
        <w:insideH w:val="single" w:sz="8" w:space="0" w:color="8EB0C3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8EB0C3" w:themeColor="accent4" w:themeTint="BF"/>
          <w:left w:val="single" w:sz="8" w:space="0" w:color="8EB0C3" w:themeColor="accent4" w:themeTint="BF"/>
          <w:bottom w:val="single" w:sz="8" w:space="0" w:color="8EB0C3" w:themeColor="accent4" w:themeTint="BF"/>
          <w:right w:val="single" w:sz="8" w:space="0" w:color="8EB0C3" w:themeColor="accent4" w:themeTint="BF"/>
          <w:insideH w:val="nil"/>
          <w:insideV w:val="nil"/>
        </w:tcBorders>
        <w:shd w:val="clear" w:color="auto" w:fill="6997AF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EB0C3" w:themeColor="accent4" w:themeTint="BF"/>
          <w:left w:val="single" w:sz="8" w:space="0" w:color="8EB0C3" w:themeColor="accent4" w:themeTint="BF"/>
          <w:bottom w:val="single" w:sz="8" w:space="0" w:color="8EB0C3" w:themeColor="accent4" w:themeTint="BF"/>
          <w:right w:val="single" w:sz="8" w:space="0" w:color="8EB0C3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9E5EB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9E5EB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A2C0C8" w:themeColor="accent5" w:themeTint="BF"/>
        <w:left w:val="single" w:sz="8" w:space="0" w:color="A2C0C8" w:themeColor="accent5" w:themeTint="BF"/>
        <w:bottom w:val="single" w:sz="8" w:space="0" w:color="A2C0C8" w:themeColor="accent5" w:themeTint="BF"/>
        <w:right w:val="single" w:sz="8" w:space="0" w:color="A2C0C8" w:themeColor="accent5" w:themeTint="BF"/>
        <w:insideH w:val="single" w:sz="8" w:space="0" w:color="A2C0C8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A2C0C8" w:themeColor="accent5" w:themeTint="BF"/>
          <w:left w:val="single" w:sz="8" w:space="0" w:color="A2C0C8" w:themeColor="accent5" w:themeTint="BF"/>
          <w:bottom w:val="single" w:sz="8" w:space="0" w:color="A2C0C8" w:themeColor="accent5" w:themeTint="BF"/>
          <w:right w:val="single" w:sz="8" w:space="0" w:color="A2C0C8" w:themeColor="accent5" w:themeTint="BF"/>
          <w:insideH w:val="nil"/>
          <w:insideV w:val="nil"/>
        </w:tcBorders>
        <w:shd w:val="clear" w:color="auto" w:fill="84ACB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2C0C8" w:themeColor="accent5" w:themeTint="BF"/>
          <w:left w:val="single" w:sz="8" w:space="0" w:color="A2C0C8" w:themeColor="accent5" w:themeTint="BF"/>
          <w:bottom w:val="single" w:sz="8" w:space="0" w:color="A2C0C8" w:themeColor="accent5" w:themeTint="BF"/>
          <w:right w:val="single" w:sz="8" w:space="0" w:color="A2C0C8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0EAED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0EAED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63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8" w:space="0" w:color="92A1A2" w:themeColor="accent6" w:themeTint="BF"/>
        <w:left w:val="single" w:sz="8" w:space="0" w:color="92A1A2" w:themeColor="accent6" w:themeTint="BF"/>
        <w:bottom w:val="single" w:sz="8" w:space="0" w:color="92A1A2" w:themeColor="accent6" w:themeTint="BF"/>
        <w:right w:val="single" w:sz="8" w:space="0" w:color="92A1A2" w:themeColor="accent6" w:themeTint="BF"/>
        <w:insideH w:val="single" w:sz="8" w:space="0" w:color="92A1A2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2A1A2" w:themeColor="accent6" w:themeTint="BF"/>
          <w:left w:val="single" w:sz="8" w:space="0" w:color="92A1A2" w:themeColor="accent6" w:themeTint="BF"/>
          <w:bottom w:val="single" w:sz="8" w:space="0" w:color="92A1A2" w:themeColor="accent6" w:themeTint="BF"/>
          <w:right w:val="single" w:sz="8" w:space="0" w:color="92A1A2" w:themeColor="accent6" w:themeTint="BF"/>
          <w:insideH w:val="nil"/>
          <w:insideV w:val="nil"/>
        </w:tcBorders>
        <w:shd w:val="clear" w:color="auto" w:fill="6F8183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2A1A2" w:themeColor="accent6" w:themeTint="BF"/>
          <w:left w:val="single" w:sz="8" w:space="0" w:color="92A1A2" w:themeColor="accent6" w:themeTint="BF"/>
          <w:bottom w:val="single" w:sz="8" w:space="0" w:color="92A1A2" w:themeColor="accent6" w:themeTint="BF"/>
          <w:right w:val="single" w:sz="8" w:space="0" w:color="92A1A2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BE0E0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BE0E0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AD84C6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AD84C6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AD84C6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784C7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784C7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784C7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5D739A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D739A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5D739A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6997AF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997AF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6997AF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4ACB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84ACB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4ACB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64"/>
    <w:semiHidden/>
    <w:unhideWhenUsed/>
    <w:rsid w:val="00A92C80"/>
    <w:pPr>
      <w:spacing w:after="0" w:line="240" w:lineRule="auto"/>
    </w:p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6F8183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6F8183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6F8183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nil"/>
          <w:right w:val="nil"/>
          <w:insideH w:val="nil"/>
          <w:insideV w:val="nil"/>
        </w:tcBorders>
      </w:tcPr>
    </w:tblStylePr>
  </w:style>
  <w:style w:type="paragraph" w:styleId="MessageHeader">
    <w:name w:val="Message Header"/>
    <w:basedOn w:val="Normal"/>
    <w:link w:val="MessageHeaderChar"/>
    <w:uiPriority w:val="99"/>
    <w:semiHidden/>
    <w:unhideWhenUsed/>
    <w:rsid w:val="00A92C80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spacing w:after="0" w:line="240" w:lineRule="auto"/>
      <w:ind w:left="1080" w:hanging="1080"/>
    </w:pPr>
    <w:rPr>
      <w:rFonts w:asciiTheme="majorHAnsi" w:eastAsiaTheme="majorEastAsia" w:hAnsiTheme="majorHAnsi" w:cstheme="majorBidi"/>
      <w:sz w:val="24"/>
      <w:szCs w:val="24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A92C80"/>
    <w:rPr>
      <w:rFonts w:asciiTheme="majorHAnsi" w:eastAsiaTheme="majorEastAsia" w:hAnsiTheme="majorHAnsi" w:cstheme="majorBidi"/>
      <w:sz w:val="24"/>
      <w:szCs w:val="24"/>
      <w:shd w:val="pct20" w:color="auto" w:fill="auto"/>
    </w:rPr>
  </w:style>
  <w:style w:type="paragraph" w:styleId="NoSpacing">
    <w:name w:val="No Spacing"/>
    <w:uiPriority w:val="7"/>
    <w:qFormat/>
    <w:rsid w:val="00A92C80"/>
    <w:pPr>
      <w:spacing w:after="0" w:line="240" w:lineRule="auto"/>
    </w:pPr>
  </w:style>
  <w:style w:type="paragraph" w:styleId="NormalWeb">
    <w:name w:val="Normal (Web)"/>
    <w:basedOn w:val="Normal"/>
    <w:uiPriority w:val="99"/>
    <w:semiHidden/>
    <w:unhideWhenUsed/>
    <w:rsid w:val="00A92C80"/>
    <w:rPr>
      <w:rFonts w:ascii="Times New Roman" w:hAnsi="Times New Roman" w:cs="Times New Roman"/>
      <w:sz w:val="24"/>
      <w:szCs w:val="24"/>
    </w:rPr>
  </w:style>
  <w:style w:type="paragraph" w:styleId="NormalIndent">
    <w:name w:val="Normal Indent"/>
    <w:basedOn w:val="Normal"/>
    <w:uiPriority w:val="99"/>
    <w:semiHidden/>
    <w:unhideWhenUsed/>
    <w:rsid w:val="00A92C80"/>
    <w:pPr>
      <w:ind w:left="720"/>
    </w:pPr>
  </w:style>
  <w:style w:type="paragraph" w:styleId="NoteHeading">
    <w:name w:val="Note Heading"/>
    <w:basedOn w:val="Normal"/>
    <w:next w:val="Normal"/>
    <w:link w:val="NoteHeadingChar"/>
    <w:uiPriority w:val="99"/>
    <w:semiHidden/>
    <w:unhideWhenUsed/>
    <w:rsid w:val="00A92C80"/>
    <w:pPr>
      <w:spacing w:after="0" w:line="240" w:lineRule="auto"/>
    </w:pPr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A92C80"/>
  </w:style>
  <w:style w:type="character" w:styleId="PageNumber">
    <w:name w:val="page number"/>
    <w:basedOn w:val="DefaultParagraphFont"/>
    <w:uiPriority w:val="99"/>
    <w:semiHidden/>
    <w:unhideWhenUsed/>
    <w:rsid w:val="00A92C80"/>
  </w:style>
  <w:style w:type="table" w:styleId="PlainTable1">
    <w:name w:val="Plain Table 1"/>
    <w:basedOn w:val="TableNormal"/>
    <w:uiPriority w:val="41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42"/>
    <w:rsid w:val="00A92C80"/>
    <w:pPr>
      <w:spacing w:after="0" w:line="240" w:lineRule="auto"/>
    </w:p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43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44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45"/>
    <w:rsid w:val="00A92C80"/>
    <w:pPr>
      <w:spacing w:after="0" w:line="240" w:lineRule="auto"/>
    </w:p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unhideWhenUsed/>
    <w:rsid w:val="00A92C80"/>
    <w:pPr>
      <w:spacing w:after="0" w:line="240" w:lineRule="auto"/>
    </w:pPr>
    <w:rPr>
      <w:rFonts w:ascii="Consolas" w:hAnsi="Consolas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A92C80"/>
    <w:rPr>
      <w:rFonts w:ascii="Consolas" w:hAnsi="Consolas"/>
      <w:szCs w:val="21"/>
    </w:rPr>
  </w:style>
  <w:style w:type="paragraph" w:styleId="Salutation">
    <w:name w:val="Salutation"/>
    <w:basedOn w:val="Normal"/>
    <w:next w:val="Normal"/>
    <w:link w:val="SalutationChar"/>
    <w:uiPriority w:val="99"/>
    <w:semiHidden/>
    <w:unhideWhenUsed/>
    <w:rsid w:val="00A92C80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A92C80"/>
  </w:style>
  <w:style w:type="paragraph" w:styleId="Signature">
    <w:name w:val="Signature"/>
    <w:basedOn w:val="Normal"/>
    <w:link w:val="SignatureChar"/>
    <w:uiPriority w:val="99"/>
    <w:semiHidden/>
    <w:unhideWhenUsed/>
    <w:rsid w:val="00A92C80"/>
    <w:pPr>
      <w:spacing w:after="0" w:line="240" w:lineRule="auto"/>
      <w:ind w:left="4320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A92C80"/>
  </w:style>
  <w:style w:type="character" w:styleId="Strong">
    <w:name w:val="Strong"/>
    <w:basedOn w:val="DefaultParagraphFont"/>
    <w:uiPriority w:val="22"/>
    <w:semiHidden/>
    <w:unhideWhenUsed/>
    <w:rsid w:val="00A92C80"/>
    <w:rPr>
      <w:b/>
      <w:bCs/>
    </w:rPr>
  </w:style>
  <w:style w:type="character" w:styleId="SubtleEmphasis">
    <w:name w:val="Subtle Emphasis"/>
    <w:basedOn w:val="DefaultParagraphFont"/>
    <w:uiPriority w:val="19"/>
    <w:semiHidden/>
    <w:unhideWhenUsed/>
    <w:qFormat/>
    <w:rsid w:val="00A92C80"/>
    <w:rPr>
      <w:i/>
      <w:iCs/>
      <w:color w:val="404040" w:themeColor="text1" w:themeTint="BF"/>
    </w:rPr>
  </w:style>
  <w:style w:type="character" w:styleId="SubtleReference">
    <w:name w:val="Subtle Reference"/>
    <w:basedOn w:val="DefaultParagraphFont"/>
    <w:uiPriority w:val="31"/>
    <w:semiHidden/>
    <w:unhideWhenUsed/>
    <w:qFormat/>
    <w:rsid w:val="00A92C80"/>
    <w:rPr>
      <w:smallCaps/>
      <w:color w:val="5A5A5A" w:themeColor="text1" w:themeTint="A5"/>
    </w:rPr>
  </w:style>
  <w:style w:type="table" w:styleId="Table3Deffects1">
    <w:name w:val="Table 3D effects 1"/>
    <w:basedOn w:val="TableNormal"/>
    <w:uiPriority w:val="99"/>
    <w:semiHidden/>
    <w:unhideWhenUsed/>
    <w:rsid w:val="00A92C80"/>
    <w:rPr>
      <w:color w:val="auto"/>
    </w:r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A92C80"/>
    <w:rPr>
      <w:color w:val="auto"/>
    </w:r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A92C80"/>
    <w:rPr>
      <w:color w:val="auto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A92C80"/>
    <w:rPr>
      <w:color w:val="000080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A92C80"/>
    <w:rPr>
      <w:color w:val="FFFFFF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A92C80"/>
    <w:rPr>
      <w:color w:val="auto"/>
    </w:r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A92C80"/>
    <w:rPr>
      <w:color w:val="auto"/>
    </w:r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A92C80"/>
    <w:rPr>
      <w:b/>
      <w:bCs/>
      <w:color w:val="auto"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A92C80"/>
    <w:rPr>
      <w:b/>
      <w:bCs/>
      <w:color w:val="auto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A92C80"/>
    <w:rPr>
      <w:b/>
      <w:bCs/>
      <w:color w:val="auto"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A92C80"/>
    <w:rPr>
      <w:color w:val="auto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A92C80"/>
    <w:rPr>
      <w:color w:val="auto"/>
    </w:r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A92C80"/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A92C80"/>
    <w:rPr>
      <w:color w:val="auto"/>
    </w:r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1">
    <w:name w:val="Table Grid 1"/>
    <w:basedOn w:val="TableNorma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A92C80"/>
    <w:rPr>
      <w:color w:val="auto"/>
    </w:r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A92C80"/>
    <w:rPr>
      <w:color w:val="auto"/>
    </w:r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A92C80"/>
    <w:rPr>
      <w:b/>
      <w:bCs/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A92C80"/>
    <w:rPr>
      <w:color w:val="auto"/>
    </w:r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40"/>
    <w:rsid w:val="00A92C80"/>
    <w:pPr>
      <w:spacing w:after="0" w:line="240" w:lineRule="auto"/>
    </w:p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A92C80"/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A92C80"/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A92C80"/>
    <w:rPr>
      <w:color w:val="auto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A92C80"/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A92C80"/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unhideWhenUsed/>
    <w:rsid w:val="00A92C80"/>
    <w:pPr>
      <w:spacing w:after="0"/>
      <w:ind w:left="220" w:hanging="220"/>
    </w:pPr>
  </w:style>
  <w:style w:type="paragraph" w:styleId="TableofFigures">
    <w:name w:val="table of figures"/>
    <w:basedOn w:val="Normal"/>
    <w:next w:val="Normal"/>
    <w:uiPriority w:val="99"/>
    <w:semiHidden/>
    <w:unhideWhenUsed/>
    <w:rsid w:val="00A92C80"/>
    <w:pPr>
      <w:spacing w:after="0"/>
    </w:pPr>
  </w:style>
  <w:style w:type="table" w:styleId="TableProfessional">
    <w:name w:val="Table Professional"/>
    <w:basedOn w:val="TableNormal"/>
    <w:uiPriority w:val="99"/>
    <w:semiHidden/>
    <w:unhideWhenUsed/>
    <w:rsid w:val="00A92C80"/>
    <w:rPr>
      <w:color w:val="auto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A92C80"/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A92C80"/>
    <w:rPr>
      <w:color w:val="auto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A92C80"/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A92C80"/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A92C80"/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A92C80"/>
    <w:rPr>
      <w:color w:val="auto"/>
    </w:r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A92C80"/>
    <w:rPr>
      <w:color w:val="auto"/>
    </w:r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A92C80"/>
    <w:rPr>
      <w:color w:val="auto"/>
    </w:r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styleId="TOAHeading">
    <w:name w:val="toa heading"/>
    <w:basedOn w:val="Normal"/>
    <w:next w:val="Normal"/>
    <w:uiPriority w:val="99"/>
    <w:semiHidden/>
    <w:unhideWhenUsed/>
    <w:rsid w:val="00A92C80"/>
    <w:pPr>
      <w:spacing w:before="120"/>
    </w:pPr>
    <w:rPr>
      <w:rFonts w:asciiTheme="majorHAnsi" w:eastAsiaTheme="majorEastAsia" w:hAnsiTheme="majorHAnsi" w:cstheme="majorBidi"/>
      <w:b/>
      <w:bCs/>
      <w:sz w:val="24"/>
      <w:szCs w:val="24"/>
    </w:rPr>
  </w:style>
  <w:style w:type="paragraph" w:styleId="TOC1">
    <w:name w:val="toc 1"/>
    <w:basedOn w:val="Normal"/>
    <w:next w:val="Normal"/>
    <w:autoRedefine/>
    <w:uiPriority w:val="39"/>
    <w:semiHidden/>
    <w:unhideWhenUsed/>
    <w:rsid w:val="00A92C80"/>
    <w:pPr>
      <w:spacing w:after="100"/>
    </w:pPr>
  </w:style>
  <w:style w:type="paragraph" w:styleId="TOC2">
    <w:name w:val="toc 2"/>
    <w:basedOn w:val="Normal"/>
    <w:next w:val="Normal"/>
    <w:autoRedefine/>
    <w:uiPriority w:val="39"/>
    <w:semiHidden/>
    <w:unhideWhenUsed/>
    <w:rsid w:val="00A92C80"/>
    <w:pPr>
      <w:spacing w:after="100"/>
      <w:ind w:left="220"/>
    </w:pPr>
  </w:style>
  <w:style w:type="paragraph" w:styleId="TOC3">
    <w:name w:val="toc 3"/>
    <w:basedOn w:val="Normal"/>
    <w:next w:val="Normal"/>
    <w:autoRedefine/>
    <w:uiPriority w:val="39"/>
    <w:semiHidden/>
    <w:unhideWhenUsed/>
    <w:rsid w:val="00A92C80"/>
    <w:pPr>
      <w:spacing w:after="100"/>
      <w:ind w:left="440"/>
    </w:pPr>
  </w:style>
  <w:style w:type="paragraph" w:styleId="TOC4">
    <w:name w:val="toc 4"/>
    <w:basedOn w:val="Normal"/>
    <w:next w:val="Normal"/>
    <w:autoRedefine/>
    <w:uiPriority w:val="39"/>
    <w:semiHidden/>
    <w:unhideWhenUsed/>
    <w:rsid w:val="00A92C80"/>
    <w:pPr>
      <w:spacing w:after="100"/>
      <w:ind w:left="660"/>
    </w:pPr>
  </w:style>
  <w:style w:type="paragraph" w:styleId="TOC5">
    <w:name w:val="toc 5"/>
    <w:basedOn w:val="Normal"/>
    <w:next w:val="Normal"/>
    <w:autoRedefine/>
    <w:uiPriority w:val="39"/>
    <w:semiHidden/>
    <w:unhideWhenUsed/>
    <w:rsid w:val="00A92C80"/>
    <w:pPr>
      <w:spacing w:after="100"/>
      <w:ind w:left="880"/>
    </w:pPr>
  </w:style>
  <w:style w:type="paragraph" w:styleId="TOC6">
    <w:name w:val="toc 6"/>
    <w:basedOn w:val="Normal"/>
    <w:next w:val="Normal"/>
    <w:autoRedefine/>
    <w:uiPriority w:val="39"/>
    <w:semiHidden/>
    <w:unhideWhenUsed/>
    <w:rsid w:val="00A92C80"/>
    <w:pPr>
      <w:spacing w:after="100"/>
      <w:ind w:left="1100"/>
    </w:pPr>
  </w:style>
  <w:style w:type="paragraph" w:styleId="TOC7">
    <w:name w:val="toc 7"/>
    <w:basedOn w:val="Normal"/>
    <w:next w:val="Normal"/>
    <w:autoRedefine/>
    <w:uiPriority w:val="39"/>
    <w:semiHidden/>
    <w:unhideWhenUsed/>
    <w:rsid w:val="00A92C80"/>
    <w:pPr>
      <w:spacing w:after="100"/>
      <w:ind w:left="1320"/>
    </w:pPr>
  </w:style>
  <w:style w:type="paragraph" w:styleId="TOC8">
    <w:name w:val="toc 8"/>
    <w:basedOn w:val="Normal"/>
    <w:next w:val="Normal"/>
    <w:autoRedefine/>
    <w:uiPriority w:val="39"/>
    <w:semiHidden/>
    <w:unhideWhenUsed/>
    <w:rsid w:val="00A92C80"/>
    <w:pPr>
      <w:spacing w:after="100"/>
      <w:ind w:left="1540"/>
    </w:pPr>
  </w:style>
  <w:style w:type="paragraph" w:styleId="TOC9">
    <w:name w:val="toc 9"/>
    <w:basedOn w:val="Normal"/>
    <w:next w:val="Normal"/>
    <w:autoRedefine/>
    <w:uiPriority w:val="39"/>
    <w:semiHidden/>
    <w:unhideWhenUsed/>
    <w:rsid w:val="00A92C80"/>
    <w:pPr>
      <w:spacing w:after="100"/>
      <w:ind w:left="1760"/>
    </w:p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ivs>
    <w:div w:id="9839732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836001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tyles" Target="styles.xml"/><Relationship Id="rId13" Type="http://schemas.openxmlformats.org/officeDocument/2006/relationships/image" Target="media/image1.png"/><Relationship Id="rId18" Type="http://schemas.openxmlformats.org/officeDocument/2006/relationships/glossaryDocument" Target="glossary/document.xml"/><Relationship Id="rId3" Type="http://schemas.openxmlformats.org/officeDocument/2006/relationships/customXml" Target="../customXml/item3.xml"/><Relationship Id="rId7" Type="http://schemas.openxmlformats.org/officeDocument/2006/relationships/numbering" Target="numbering.xml"/><Relationship Id="rId12" Type="http://schemas.openxmlformats.org/officeDocument/2006/relationships/endnotes" Target="endnotes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footer" Target="footer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footnotes" Target="footnotes.xml"/><Relationship Id="rId5" Type="http://schemas.openxmlformats.org/officeDocument/2006/relationships/customXml" Target="../customXml/item5.xml"/><Relationship Id="rId15" Type="http://schemas.openxmlformats.org/officeDocument/2006/relationships/header" Target="header1.xml"/><Relationship Id="rId10" Type="http://schemas.openxmlformats.org/officeDocument/2006/relationships/webSettings" Target="webSettings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ettings" Target="settings.xml"/><Relationship Id="rId14" Type="http://schemas.openxmlformats.org/officeDocument/2006/relationships/image" Target="media/image2.jp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/C:\Users\ken.dicks\AppData\Roaming\Microsoft\Templates\Tri-fold%20brochure%20(blue).dotx" TargetMode="Externa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settings" Target="settings.xml"/><Relationship Id="rId2" Type="http://schemas.openxmlformats.org/officeDocument/2006/relationships/styles" Target="styles.xml"/><Relationship Id="rId1" Type="http://schemas.openxmlformats.org/officeDocument/2006/relationships/numbering" Target="numbering.xml"/><Relationship Id="rId5" Type="http://schemas.openxmlformats.org/officeDocument/2006/relationships/fontTable" Target="fontTable.xml"/><Relationship Id="rId4" Type="http://schemas.openxmlformats.org/officeDocument/2006/relationships/webSettings" Target="webSettings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docParts>
    <w:docPart>
      <w:docPartPr>
        <w:name w:val="9236EC62B184BE448F26AFD6ECE9D48F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1DCEF8EA-3910-9541-A3C2-6F1A2A62521C}"/>
      </w:docPartPr>
      <w:docPartBody>
        <w:p w:rsidR="00546251" w:rsidRDefault="006A5AE8" w:rsidP="006A5AE8">
          <w:pPr>
            <w:pStyle w:val="9236EC62B184BE448F26AFD6ECE9D48F"/>
          </w:pPr>
          <w:r w:rsidRPr="007B03D6">
            <w:t>Company Name</w:t>
          </w:r>
        </w:p>
      </w:docPartBody>
    </w:docPart>
    <w:docPart>
      <w:docPartPr>
        <w:name w:val="ADCCFC8D52E0264B84ACEE6F407901E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C6E2491-8B86-944B-8C63-FBD3250CF495}"/>
      </w:docPartPr>
      <w:docPartBody>
        <w:p w:rsidR="00546251" w:rsidRDefault="006A5AE8" w:rsidP="006A5AE8">
          <w:pPr>
            <w:pStyle w:val="ADCCFC8D52E0264B84ACEE6F407901E4"/>
          </w:pPr>
          <w:r>
            <w:t>Street Address</w:t>
          </w:r>
          <w:r>
            <w:br/>
            <w:t>City, ST</w:t>
          </w:r>
          <w:r w:rsidRPr="0037743C">
            <w:t xml:space="preserve"> ZIP Code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Symbol">
    <w:panose1 w:val="05050102010706020507"/>
    <w:charset w:val="02"/>
    <w:family w:val="decorative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20002A87" w:usb1="80000000" w:usb2="00000008" w:usb3="00000000" w:csb0="000001FF" w:csb1="00000000"/>
  </w:font>
  <w:font w:name="Courier New">
    <w:panose1 w:val="02070309020205020404"/>
    <w:charset w:val="00"/>
    <w:family w:val="modern"/>
    <w:pitch w:val="fixed"/>
    <w:sig w:usb0="E0002AFF" w:usb1="C0007843" w:usb2="00000009" w:usb3="00000000" w:csb0="000001FF" w:csb1="00000000"/>
  </w:font>
  <w:font w:name="Wingdings">
    <w:panose1 w:val="05000000000000000000"/>
    <w:charset w:val="02"/>
    <w:family w:val="decorative"/>
    <w:pitch w:val="variable"/>
    <w:sig w:usb0="00000000" w:usb1="10000000" w:usb2="00000000" w:usb3="00000000" w:csb0="80000000" w:csb1="00000000"/>
  </w:font>
  <w:font w:name="Verdana">
    <w:panose1 w:val="020B0604030504040204"/>
    <w:charset w:val="00"/>
    <w:family w:val="swiss"/>
    <w:pitch w:val="variable"/>
    <w:sig w:usb0="A10006FF" w:usb1="4000205B" w:usb2="00000010" w:usb3="00000000" w:csb0="0000019F" w:csb1="00000000"/>
  </w:font>
  <w:font w:name="MS Gothic">
    <w:altName w:val="ＭＳ ゴシック"/>
    <w:panose1 w:val="020B0609070205080204"/>
    <w:charset w:val="80"/>
    <w:family w:val="modern"/>
    <w:pitch w:val="fixed"/>
    <w:sig w:usb0="E00002FF" w:usb1="6AC7FDFB" w:usb2="08000012" w:usb3="00000000" w:csb0="0002009F" w:csb1="00000000"/>
  </w:font>
  <w:font w:name="Segoe UI">
    <w:panose1 w:val="020B0604020202020204"/>
    <w:charset w:val="00"/>
    <w:family w:val="swiss"/>
    <w:pitch w:val="variable"/>
    <w:sig w:usb0="E4002EFF" w:usb1="C000E47F" w:usb2="00000009" w:usb3="00000000" w:csb0="000001FF" w:csb1="00000000"/>
  </w:font>
  <w:font w:name="Consolas">
    <w:panose1 w:val="020B0609020204030204"/>
    <w:charset w:val="00"/>
    <w:family w:val="modern"/>
    <w:pitch w:val="fixed"/>
    <w:sig w:usb0="E10002FF" w:usb1="4000FCFF" w:usb2="00000009" w:usb3="00000000" w:csb0="0000019F" w:csb1="00000000"/>
  </w:font>
  <w:font w:name="MS Mincho">
    <w:altName w:val="ＭＳ 明朝"/>
    <w:panose1 w:val="02020609040205080304"/>
    <w:charset w:val="80"/>
    <w:family w:val="modern"/>
    <w:pitch w:val="fixed"/>
    <w:sig w:usb0="E00002FF" w:usb1="6AC7FDFB" w:usb2="08000012" w:usb3="00000000" w:csb0="0002009F" w:csb1="00000000"/>
  </w:font>
  <w:font w:name="Calibri">
    <w:panose1 w:val="020F0502020204030204"/>
    <w:charset w:val="00"/>
    <w:family w:val="swiss"/>
    <w:pitch w:val="variable"/>
    <w:sig w:usb0="A00002EF" w:usb1="4000207B" w:usb2="00000000" w:usb3="00000000" w:csb0="0000009F" w:csb1="00000000"/>
  </w:font>
  <w:font w:name="Calibri Light">
    <w:panose1 w:val="020F0302020204030204"/>
    <w:charset w:val="00"/>
    <w:family w:val="swiss"/>
    <w:pitch w:val="variable"/>
    <w:sig w:usb0="E0002AFF" w:usb1="C000247B" w:usb2="00000009" w:usb3="00000000" w:csb0="000001FF" w:csb1="00000000"/>
  </w:font>
</w:fonts>
</file>

<file path=word/glossary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34BA0F9B"/>
    <w:multiLevelType w:val="hybridMultilevel"/>
    <w:tmpl w:val="CA2E004C"/>
    <w:lvl w:ilvl="0" w:tplc="B6BE0FE0">
      <w:start w:val="1"/>
      <w:numFmt w:val="bullet"/>
      <w:pStyle w:val="ListBullet"/>
      <w:lvlText w:val=""/>
      <w:lvlJc w:val="left"/>
      <w:pPr>
        <w:tabs>
          <w:tab w:val="num" w:pos="360"/>
        </w:tabs>
        <w:ind w:left="360" w:hanging="360"/>
      </w:pPr>
      <w:rPr>
        <w:rFonts w:ascii="Symbol" w:hAnsi="Symbol" w:hint="default"/>
        <w:color w:val="1F3864" w:themeColor="accent1" w:themeShade="80"/>
      </w:rPr>
    </w:lvl>
    <w:lvl w:ilvl="1" w:tplc="04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4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4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4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4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4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4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4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>
    <w:abstractNumId w:val="0"/>
  </w:num>
</w:numbering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1"/>
  </w:compat>
  <w:rsids>
    <w:rsidRoot w:val="006A5AE8"/>
    <w:rsid w:val="0045313C"/>
    <w:rsid w:val="00546251"/>
    <w:rsid w:val="006A5AE8"/>
    <w:rsid w:val="00AF6CFA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EastAsia" w:hAnsiTheme="minorHAnsi" w:cstheme="minorBidi"/>
        <w:sz w:val="22"/>
        <w:szCs w:val="22"/>
        <w:lang w:val="en-GB" w:eastAsia="en-GB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iPriority="10" w:unhideWhenUsed="1" w:qFormat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iPriority="2" w:unhideWhenUsed="1" w:qFormat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12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8DD60BA7BA0F4F0A80B258F1B9F9E5FC">
    <w:name w:val="8DD60BA7BA0F4F0A80B258F1B9F9E5FC"/>
  </w:style>
  <w:style w:type="paragraph" w:styleId="BlockText">
    <w:name w:val="Block Text"/>
    <w:basedOn w:val="Normal"/>
    <w:uiPriority w:val="2"/>
    <w:unhideWhenUsed/>
    <w:qFormat/>
    <w:pPr>
      <w:spacing w:line="252" w:lineRule="auto"/>
      <w:ind w:left="504" w:right="504"/>
    </w:pPr>
    <w:rPr>
      <w:rFonts w:eastAsiaTheme="minorHAnsi"/>
      <w:color w:val="FFFFFF" w:themeColor="background1"/>
      <w:kern w:val="2"/>
      <w:lang w:val="en-US" w:eastAsia="ja-JP"/>
      <w14:ligatures w14:val="standard"/>
    </w:rPr>
  </w:style>
  <w:style w:type="paragraph" w:customStyle="1" w:styleId="BBCA58DB47774B22BE23B779FB3C5D5D">
    <w:name w:val="BBCA58DB47774B22BE23B779FB3C5D5D"/>
  </w:style>
  <w:style w:type="paragraph" w:customStyle="1" w:styleId="C2FDA5E84614486CB6E37CC4A397BFBC">
    <w:name w:val="C2FDA5E84614486CB6E37CC4A397BFBC"/>
  </w:style>
  <w:style w:type="paragraph" w:customStyle="1" w:styleId="E917CCB2CD79486AA1E9B277D7A28057">
    <w:name w:val="E917CCB2CD79486AA1E9B277D7A28057"/>
  </w:style>
  <w:style w:type="paragraph" w:customStyle="1" w:styleId="235ADCF1CFB747FFB5A7641689EAA960">
    <w:name w:val="235ADCF1CFB747FFB5A7641689EAA960"/>
  </w:style>
  <w:style w:type="paragraph" w:customStyle="1" w:styleId="770E90886C15449DBFB0B1B1EB047BB2">
    <w:name w:val="770E90886C15449DBFB0B1B1EB047BB2"/>
  </w:style>
  <w:style w:type="paragraph" w:customStyle="1" w:styleId="831511531FEC4FE781EC9E6EF87371CF">
    <w:name w:val="831511531FEC4FE781EC9E6EF87371CF"/>
  </w:style>
  <w:style w:type="paragraph" w:customStyle="1" w:styleId="B297AC0FF7D146DB9CF5A60E729977A5">
    <w:name w:val="B297AC0FF7D146DB9CF5A60E729977A5"/>
  </w:style>
  <w:style w:type="paragraph" w:customStyle="1" w:styleId="A334C17A26E5456E84B6F0B2DBF51EEA">
    <w:name w:val="A334C17A26E5456E84B6F0B2DBF51EEA"/>
  </w:style>
  <w:style w:type="paragraph" w:customStyle="1" w:styleId="EC2C0A077F514B279454C0700BFCD63B">
    <w:name w:val="EC2C0A077F514B279454C0700BFCD63B"/>
  </w:style>
  <w:style w:type="paragraph" w:customStyle="1" w:styleId="101D1A23936E45399C23301E30A16FA8">
    <w:name w:val="101D1A23936E45399C23301E30A16FA8"/>
  </w:style>
  <w:style w:type="paragraph" w:styleId="Quote">
    <w:name w:val="Quote"/>
    <w:basedOn w:val="Normal"/>
    <w:link w:val="QuoteChar"/>
    <w:uiPriority w:val="12"/>
    <w:unhideWhenUsed/>
    <w:qFormat/>
    <w:pPr>
      <w:pBdr>
        <w:top w:val="single" w:sz="2" w:space="24" w:color="1F3864" w:themeColor="accent1" w:themeShade="80"/>
        <w:left w:val="single" w:sz="2" w:space="20" w:color="1F3864" w:themeColor="accent1" w:themeShade="80"/>
        <w:bottom w:val="single" w:sz="2" w:space="24" w:color="1F3864" w:themeColor="accent1" w:themeShade="80"/>
        <w:right w:val="single" w:sz="2" w:space="20" w:color="1F3864" w:themeColor="accent1" w:themeShade="80"/>
      </w:pBdr>
      <w:shd w:val="clear" w:color="auto" w:fill="1F3864" w:themeFill="accent1" w:themeFillShade="80"/>
      <w:spacing w:after="480" w:line="276" w:lineRule="auto"/>
      <w:ind w:left="432" w:right="432"/>
      <w:contextualSpacing/>
    </w:pPr>
    <w:rPr>
      <w:rFonts w:asciiTheme="majorHAnsi" w:eastAsiaTheme="majorEastAsia" w:hAnsiTheme="majorHAnsi" w:cstheme="majorBidi"/>
      <w:color w:val="FFFFFF" w:themeColor="background1"/>
      <w:kern w:val="2"/>
      <w:lang w:val="en-US" w:eastAsia="ja-JP"/>
      <w14:ligatures w14:val="standard"/>
    </w:rPr>
  </w:style>
  <w:style w:type="character" w:customStyle="1" w:styleId="QuoteChar">
    <w:name w:val="Quote Char"/>
    <w:basedOn w:val="DefaultParagraphFont"/>
    <w:link w:val="Quote"/>
    <w:uiPriority w:val="12"/>
    <w:rPr>
      <w:rFonts w:asciiTheme="majorHAnsi" w:eastAsiaTheme="majorEastAsia" w:hAnsiTheme="majorHAnsi" w:cstheme="majorBidi"/>
      <w:color w:val="FFFFFF" w:themeColor="background1"/>
      <w:kern w:val="2"/>
      <w:shd w:val="clear" w:color="auto" w:fill="1F3864" w:themeFill="accent1" w:themeFillShade="80"/>
      <w:lang w:val="en-US" w:eastAsia="ja-JP"/>
      <w14:ligatures w14:val="standard"/>
    </w:rPr>
  </w:style>
  <w:style w:type="paragraph" w:customStyle="1" w:styleId="E8F5634C1E4048CEAC7E1E7433BCED10">
    <w:name w:val="E8F5634C1E4048CEAC7E1E7433BCED10"/>
  </w:style>
  <w:style w:type="paragraph" w:customStyle="1" w:styleId="9ADC4DCA18584966B19E2BCB1592DD29">
    <w:name w:val="9ADC4DCA18584966B19E2BCB1592DD29"/>
  </w:style>
  <w:style w:type="paragraph" w:customStyle="1" w:styleId="81558B7BF40847239F4C093796E006D4">
    <w:name w:val="81558B7BF40847239F4C093796E006D4"/>
  </w:style>
  <w:style w:type="paragraph" w:customStyle="1" w:styleId="34AB659244834BAD825CE4093B9139DB">
    <w:name w:val="34AB659244834BAD825CE4093B9139DB"/>
  </w:style>
  <w:style w:type="paragraph" w:customStyle="1" w:styleId="32C00D3931FD415C8AE485D0DA867E35">
    <w:name w:val="32C00D3931FD415C8AE485D0DA867E35"/>
  </w:style>
  <w:style w:type="paragraph" w:customStyle="1" w:styleId="FF0BA87C1803494D945DBA1F8E43E8BD">
    <w:name w:val="FF0BA87C1803494D945DBA1F8E43E8BD"/>
  </w:style>
  <w:style w:type="paragraph" w:customStyle="1" w:styleId="BD3FA8E2F2B34B16AE8AE0873DA6A7C5">
    <w:name w:val="BD3FA8E2F2B34B16AE8AE0873DA6A7C5"/>
  </w:style>
  <w:style w:type="paragraph" w:customStyle="1" w:styleId="1D045FDCF72E44E291C3151D2B45D6DE">
    <w:name w:val="1D045FDCF72E44E291C3151D2B45D6DE"/>
  </w:style>
  <w:style w:type="paragraph" w:styleId="ListBullet">
    <w:name w:val="List Bullet"/>
    <w:basedOn w:val="Normal"/>
    <w:uiPriority w:val="10"/>
    <w:unhideWhenUsed/>
    <w:qFormat/>
    <w:pPr>
      <w:numPr>
        <w:numId w:val="1"/>
      </w:numPr>
      <w:tabs>
        <w:tab w:val="left" w:pos="360"/>
      </w:tabs>
      <w:spacing w:after="120" w:line="276" w:lineRule="auto"/>
    </w:pPr>
    <w:rPr>
      <w:rFonts w:eastAsiaTheme="minorHAnsi"/>
      <w:color w:val="44546A" w:themeColor="text2"/>
      <w:kern w:val="2"/>
      <w:lang w:val="en-US" w:eastAsia="ja-JP"/>
      <w14:ligatures w14:val="standard"/>
    </w:rPr>
  </w:style>
  <w:style w:type="paragraph" w:customStyle="1" w:styleId="AAD302EDE39F45A7BA13C47571B039AB">
    <w:name w:val="AAD302EDE39F45A7BA13C47571B039AB"/>
  </w:style>
  <w:style w:type="paragraph" w:customStyle="1" w:styleId="51CF82CF75AC4667BA89F68D68103C30">
    <w:name w:val="51CF82CF75AC4667BA89F68D68103C30"/>
  </w:style>
  <w:style w:type="paragraph" w:customStyle="1" w:styleId="D66B83EAC20A41F3A3F12CB736AB29D5">
    <w:name w:val="D66B83EAC20A41F3A3F12CB736AB29D5"/>
  </w:style>
  <w:style w:type="paragraph" w:customStyle="1" w:styleId="03EFC6CF2E7F4FD7BE1E6C44E0848249">
    <w:name w:val="03EFC6CF2E7F4FD7BE1E6C44E0848249"/>
  </w:style>
  <w:style w:type="paragraph" w:customStyle="1" w:styleId="1889B9D26EF84DFBB63316AB81F5490A">
    <w:name w:val="1889B9D26EF84DFBB63316AB81F5490A"/>
  </w:style>
  <w:style w:type="paragraph" w:customStyle="1" w:styleId="F1EC98D090294EF5A5F61A3AC4C9F535">
    <w:name w:val="F1EC98D090294EF5A5F61A3AC4C9F535"/>
  </w:style>
  <w:style w:type="paragraph" w:customStyle="1" w:styleId="CF1700573381E949B17C090E75424B1B">
    <w:name w:val="CF1700573381E949B17C090E75424B1B"/>
    <w:rsid w:val="006A5AE8"/>
    <w:pPr>
      <w:spacing w:after="0" w:line="240" w:lineRule="auto"/>
    </w:pPr>
    <w:rPr>
      <w:sz w:val="24"/>
      <w:szCs w:val="24"/>
      <w:lang w:eastAsia="en-US"/>
    </w:rPr>
  </w:style>
  <w:style w:type="paragraph" w:customStyle="1" w:styleId="F91BE2541840E549A2F2A1C5AE105AE0">
    <w:name w:val="F91BE2541840E549A2F2A1C5AE105AE0"/>
    <w:rsid w:val="006A5AE8"/>
    <w:pPr>
      <w:spacing w:after="0" w:line="240" w:lineRule="auto"/>
    </w:pPr>
    <w:rPr>
      <w:sz w:val="24"/>
      <w:szCs w:val="24"/>
      <w:lang w:eastAsia="en-US"/>
    </w:rPr>
  </w:style>
  <w:style w:type="paragraph" w:customStyle="1" w:styleId="790C05D3F9B9FE468C64CA39441D2CD5">
    <w:name w:val="790C05D3F9B9FE468C64CA39441D2CD5"/>
    <w:rsid w:val="006A5AE8"/>
    <w:pPr>
      <w:spacing w:after="0" w:line="240" w:lineRule="auto"/>
    </w:pPr>
    <w:rPr>
      <w:sz w:val="24"/>
      <w:szCs w:val="24"/>
      <w:lang w:eastAsia="en-US"/>
    </w:rPr>
  </w:style>
  <w:style w:type="paragraph" w:customStyle="1" w:styleId="9236EC62B184BE448F26AFD6ECE9D48F">
    <w:name w:val="9236EC62B184BE448F26AFD6ECE9D48F"/>
    <w:rsid w:val="006A5AE8"/>
    <w:pPr>
      <w:spacing w:after="0" w:line="240" w:lineRule="auto"/>
    </w:pPr>
    <w:rPr>
      <w:sz w:val="24"/>
      <w:szCs w:val="24"/>
      <w:lang w:eastAsia="en-US"/>
    </w:rPr>
  </w:style>
  <w:style w:type="paragraph" w:customStyle="1" w:styleId="ADCCFC8D52E0264B84ACEE6F407901E4">
    <w:name w:val="ADCCFC8D52E0264B84ACEE6F407901E4"/>
    <w:rsid w:val="006A5AE8"/>
    <w:pPr>
      <w:spacing w:after="0" w:line="240" w:lineRule="auto"/>
    </w:pPr>
    <w:rPr>
      <w:sz w:val="24"/>
      <w:szCs w:val="24"/>
      <w:lang w:eastAsia="en-US"/>
    </w:rPr>
  </w:style>
  <w:style w:type="paragraph" w:customStyle="1" w:styleId="800A60156BB9DD40908543CDE62D538B">
    <w:name w:val="800A60156BB9DD40908543CDE62D538B"/>
    <w:rsid w:val="006A5AE8"/>
    <w:pPr>
      <w:spacing w:after="0" w:line="240" w:lineRule="auto"/>
    </w:pPr>
    <w:rPr>
      <w:sz w:val="24"/>
      <w:szCs w:val="24"/>
      <w:lang w:eastAsia="en-US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Brochur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<?xml version="1.0" encoding="utf-8"?>
<CoverPageProperties xmlns="http://schemas.microsoft.com/office/2006/coverPageProps">
  <PublishDate/>
  <Abstract/>
  <CompanyAddress/>
  <CompanyPhone/>
  <CompanyFax/>
  <CompanyEmail/>
</CoverPage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employees xmlns="http://schemas.microsoft.com/temp/samples">
  <employee>
    <CustomerName/>
    <CompanyName/>
    <SenderAddress/>
    <Address/>
  </employee>
</employe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6.xml><?xml version="1.0" encoding="utf-8"?>
<b:Sources xmlns:b="http://schemas.openxmlformats.org/officeDocument/2006/bibliography" SelectedStyle="\apasixtheditionofficeonline.xsl" StyleName="APA" Version="6"/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1B5C3669-43DC-4A85-923F-D5E3FC9144C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0FC9C6F-18EE-4CA8-80AC-4BBD13CF900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64F97C93-7F93-46CF-BC84-64F14BA1A1E2}">
  <ds:schemaRefs>
    <ds:schemaRef ds:uri="http://schemas.microsoft.com/temp/samples"/>
  </ds:schemaRefs>
</ds:datastoreItem>
</file>

<file path=customXml/itemProps5.xml><?xml version="1.0" encoding="utf-8"?>
<ds:datastoreItem xmlns:ds="http://schemas.openxmlformats.org/officeDocument/2006/customXml" ds:itemID="{2E0FB564-0214-4BE0-B01A-FFB3EF2F14A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6.xml><?xml version="1.0" encoding="utf-8"?>
<ds:datastoreItem xmlns:ds="http://schemas.openxmlformats.org/officeDocument/2006/customXml" ds:itemID="{2066AC53-5574-5643-B5A4-8664CE565AE6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C:\Users\ken.dicks\AppData\Roaming\Microsoft\Templates\Tri-fold brochure (blue).dotx</Template>
  <TotalTime>0</TotalTime>
  <Pages>2</Pages>
  <Words>316</Words>
  <Characters>1568</Characters>
  <Application>Microsoft Office Word</Application>
  <DocSecurity>0</DocSecurity>
  <Lines>98</Lines>
  <Paragraphs>40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1844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2019-03-20T13:10:00Z</dcterms:created>
  <dcterms:modified xsi:type="dcterms:W3CDTF">2019-03-20T13:10:00Z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