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9" r:id="rId3"/>
    <p:sldId id="266" r:id="rId4"/>
    <p:sldId id="268" r:id="rId5"/>
    <p:sldId id="267" r:id="rId6"/>
    <p:sldId id="257" r:id="rId7"/>
    <p:sldId id="258" r:id="rId8"/>
    <p:sldId id="260" r:id="rId9"/>
    <p:sldId id="261" r:id="rId10"/>
    <p:sldId id="262" r:id="rId11"/>
    <p:sldId id="269"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68BFD7-B889-4459-AAB8-B2240FE8C196}" v="89" dt="2025-06-02T08:01:00.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0" d="100"/>
          <a:sy n="70" d="100"/>
        </p:scale>
        <p:origin x="536" y="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0" d="100"/>
          <a:sy n="50" d="100"/>
        </p:scale>
        <p:origin x="1852" y="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Brown (Hywel Dda UHB - Paediatric Palliative Care Play Specialist)" userId="cb15d3bd-9db3-4fd0-bc92-36b6bfc3d2fb" providerId="ADAL" clId="{5654E401-A75F-4E69-A975-B50831952606}"/>
    <pc:docChg chg="undo custSel addSld modSld sldOrd">
      <pc:chgData name="Rachel Brown (Hywel Dda UHB - Paediatric Palliative Care Play Specialist)" userId="cb15d3bd-9db3-4fd0-bc92-36b6bfc3d2fb" providerId="ADAL" clId="{5654E401-A75F-4E69-A975-B50831952606}" dt="2025-05-08T11:50:36.864" v="2051" actId="20577"/>
      <pc:docMkLst>
        <pc:docMk/>
      </pc:docMkLst>
      <pc:sldChg chg="addSp modSp mod">
        <pc:chgData name="Rachel Brown (Hywel Dda UHB - Paediatric Palliative Care Play Specialist)" userId="cb15d3bd-9db3-4fd0-bc92-36b6bfc3d2fb" providerId="ADAL" clId="{5654E401-A75F-4E69-A975-B50831952606}" dt="2025-05-08T09:51:54.323" v="626" actId="20577"/>
        <pc:sldMkLst>
          <pc:docMk/>
          <pc:sldMk cId="2606157217" sldId="257"/>
        </pc:sldMkLst>
        <pc:spChg chg="mod">
          <ac:chgData name="Rachel Brown (Hywel Dda UHB - Paediatric Palliative Care Play Specialist)" userId="cb15d3bd-9db3-4fd0-bc92-36b6bfc3d2fb" providerId="ADAL" clId="{5654E401-A75F-4E69-A975-B50831952606}" dt="2025-05-01T16:50:10.563" v="1" actId="1076"/>
          <ac:spMkLst>
            <pc:docMk/>
            <pc:sldMk cId="2606157217" sldId="257"/>
            <ac:spMk id="2" creationId="{47268E9D-8F22-1DC3-4190-30271685D7B8}"/>
          </ac:spMkLst>
        </pc:spChg>
        <pc:spChg chg="add mod">
          <ac:chgData name="Rachel Brown (Hywel Dda UHB - Paediatric Palliative Care Play Specialist)" userId="cb15d3bd-9db3-4fd0-bc92-36b6bfc3d2fb" providerId="ADAL" clId="{5654E401-A75F-4E69-A975-B50831952606}" dt="2025-05-08T09:51:54.323" v="626" actId="20577"/>
          <ac:spMkLst>
            <pc:docMk/>
            <pc:sldMk cId="2606157217" sldId="257"/>
            <ac:spMk id="3" creationId="{C0252482-F153-D106-A7AF-ABDA0F1BB5DE}"/>
          </ac:spMkLst>
        </pc:spChg>
      </pc:sldChg>
      <pc:sldChg chg="addSp modSp mod setBg">
        <pc:chgData name="Rachel Brown (Hywel Dda UHB - Paediatric Palliative Care Play Specialist)" userId="cb15d3bd-9db3-4fd0-bc92-36b6bfc3d2fb" providerId="ADAL" clId="{5654E401-A75F-4E69-A975-B50831952606}" dt="2025-05-08T11:36:14.923" v="1859" actId="20577"/>
        <pc:sldMkLst>
          <pc:docMk/>
          <pc:sldMk cId="1938686069" sldId="258"/>
        </pc:sldMkLst>
        <pc:spChg chg="mod">
          <ac:chgData name="Rachel Brown (Hywel Dda UHB - Paediatric Palliative Care Play Specialist)" userId="cb15d3bd-9db3-4fd0-bc92-36b6bfc3d2fb" providerId="ADAL" clId="{5654E401-A75F-4E69-A975-B50831952606}" dt="2025-05-08T11:36:05.185" v="1855" actId="26606"/>
          <ac:spMkLst>
            <pc:docMk/>
            <pc:sldMk cId="1938686069" sldId="258"/>
            <ac:spMk id="2" creationId="{6ADC3036-DFE7-9CE2-1A18-8C53C58D77C4}"/>
          </ac:spMkLst>
        </pc:spChg>
        <pc:spChg chg="mod">
          <ac:chgData name="Rachel Brown (Hywel Dda UHB - Paediatric Palliative Care Play Specialist)" userId="cb15d3bd-9db3-4fd0-bc92-36b6bfc3d2fb" providerId="ADAL" clId="{5654E401-A75F-4E69-A975-B50831952606}" dt="2025-05-08T11:36:09.756" v="1857" actId="20577"/>
          <ac:spMkLst>
            <pc:docMk/>
            <pc:sldMk cId="1938686069" sldId="258"/>
            <ac:spMk id="3" creationId="{9009BAED-9086-39E1-406F-E49F61BA37C7}"/>
          </ac:spMkLst>
        </pc:spChg>
        <pc:spChg chg="add mod">
          <ac:chgData name="Rachel Brown (Hywel Dda UHB - Paediatric Palliative Care Play Specialist)" userId="cb15d3bd-9db3-4fd0-bc92-36b6bfc3d2fb" providerId="ADAL" clId="{5654E401-A75F-4E69-A975-B50831952606}" dt="2025-05-08T11:36:14.923" v="1859" actId="20577"/>
          <ac:spMkLst>
            <pc:docMk/>
            <pc:sldMk cId="1938686069" sldId="258"/>
            <ac:spMk id="4" creationId="{A8A0047E-99BC-8F22-AFBA-D88157400C39}"/>
          </ac:spMkLst>
        </pc:spChg>
        <pc:spChg chg="add">
          <ac:chgData name="Rachel Brown (Hywel Dda UHB - Paediatric Palliative Care Play Specialist)" userId="cb15d3bd-9db3-4fd0-bc92-36b6bfc3d2fb" providerId="ADAL" clId="{5654E401-A75F-4E69-A975-B50831952606}" dt="2025-05-08T11:36:05.185" v="1855" actId="26606"/>
          <ac:spMkLst>
            <pc:docMk/>
            <pc:sldMk cId="1938686069" sldId="258"/>
            <ac:spMk id="9" creationId="{4C608BEB-860E-4094-8511-78603564A75E}"/>
          </ac:spMkLst>
        </pc:spChg>
        <pc:cxnChg chg="add">
          <ac:chgData name="Rachel Brown (Hywel Dda UHB - Paediatric Palliative Care Play Specialist)" userId="cb15d3bd-9db3-4fd0-bc92-36b6bfc3d2fb" providerId="ADAL" clId="{5654E401-A75F-4E69-A975-B50831952606}" dt="2025-05-08T11:36:05.185" v="1855" actId="26606"/>
          <ac:cxnSpMkLst>
            <pc:docMk/>
            <pc:sldMk cId="1938686069" sldId="258"/>
            <ac:cxnSpMk id="11" creationId="{1F16A8D4-FE87-4604-88B2-394B5D1EB437}"/>
          </ac:cxnSpMkLst>
        </pc:cxnChg>
      </pc:sldChg>
      <pc:sldChg chg="addSp modSp mod ord setBg modShow">
        <pc:chgData name="Rachel Brown (Hywel Dda UHB - Paediatric Palliative Care Play Specialist)" userId="cb15d3bd-9db3-4fd0-bc92-36b6bfc3d2fb" providerId="ADAL" clId="{5654E401-A75F-4E69-A975-B50831952606}" dt="2025-05-08T10:24:08.059" v="1255" actId="20577"/>
        <pc:sldMkLst>
          <pc:docMk/>
          <pc:sldMk cId="3136393923" sldId="259"/>
        </pc:sldMkLst>
        <pc:spChg chg="mod">
          <ac:chgData name="Rachel Brown (Hywel Dda UHB - Paediatric Palliative Care Play Specialist)" userId="cb15d3bd-9db3-4fd0-bc92-36b6bfc3d2fb" providerId="ADAL" clId="{5654E401-A75F-4E69-A975-B50831952606}" dt="2025-05-08T10:22:18.391" v="1165" actId="26606"/>
          <ac:spMkLst>
            <pc:docMk/>
            <pc:sldMk cId="3136393923" sldId="259"/>
            <ac:spMk id="2" creationId="{9A83C4F3-A44A-ACC8-E61D-841251F9BEB0}"/>
          </ac:spMkLst>
        </pc:spChg>
        <pc:spChg chg="mod">
          <ac:chgData name="Rachel Brown (Hywel Dda UHB - Paediatric Palliative Care Play Specialist)" userId="cb15d3bd-9db3-4fd0-bc92-36b6bfc3d2fb" providerId="ADAL" clId="{5654E401-A75F-4E69-A975-B50831952606}" dt="2025-05-08T10:24:08.059" v="1255" actId="20577"/>
          <ac:spMkLst>
            <pc:docMk/>
            <pc:sldMk cId="3136393923" sldId="259"/>
            <ac:spMk id="3" creationId="{CB02C775-0C19-5FFF-DC43-E5E773A0E8A9}"/>
          </ac:spMkLst>
        </pc:spChg>
        <pc:spChg chg="add">
          <ac:chgData name="Rachel Brown (Hywel Dda UHB - Paediatric Palliative Care Play Specialist)" userId="cb15d3bd-9db3-4fd0-bc92-36b6bfc3d2fb" providerId="ADAL" clId="{5654E401-A75F-4E69-A975-B50831952606}" dt="2025-05-08T10:22:18.391" v="1165" actId="26606"/>
          <ac:spMkLst>
            <pc:docMk/>
            <pc:sldMk cId="3136393923" sldId="259"/>
            <ac:spMk id="10" creationId="{F13C74B1-5B17-4795-BED0-7140497B445A}"/>
          </ac:spMkLst>
        </pc:spChg>
        <pc:spChg chg="add">
          <ac:chgData name="Rachel Brown (Hywel Dda UHB - Paediatric Palliative Care Play Specialist)" userId="cb15d3bd-9db3-4fd0-bc92-36b6bfc3d2fb" providerId="ADAL" clId="{5654E401-A75F-4E69-A975-B50831952606}" dt="2025-05-08T10:22:18.391" v="1165" actId="26606"/>
          <ac:spMkLst>
            <pc:docMk/>
            <pc:sldMk cId="3136393923" sldId="259"/>
            <ac:spMk id="12" creationId="{D4974D33-8DC5-464E-8C6D-BE58F0669C17}"/>
          </ac:spMkLst>
        </pc:spChg>
        <pc:picChg chg="add mod">
          <ac:chgData name="Rachel Brown (Hywel Dda UHB - Paediatric Palliative Care Play Specialist)" userId="cb15d3bd-9db3-4fd0-bc92-36b6bfc3d2fb" providerId="ADAL" clId="{5654E401-A75F-4E69-A975-B50831952606}" dt="2025-05-08T10:22:18.391" v="1165" actId="26606"/>
          <ac:picMkLst>
            <pc:docMk/>
            <pc:sldMk cId="3136393923" sldId="259"/>
            <ac:picMk id="5" creationId="{B9151962-4613-7CDE-F5CB-DB7A4823D479}"/>
          </ac:picMkLst>
        </pc:picChg>
      </pc:sldChg>
      <pc:sldChg chg="modSp mod">
        <pc:chgData name="Rachel Brown (Hywel Dda UHB - Paediatric Palliative Care Play Specialist)" userId="cb15d3bd-9db3-4fd0-bc92-36b6bfc3d2fb" providerId="ADAL" clId="{5654E401-A75F-4E69-A975-B50831952606}" dt="2025-05-08T11:50:36.864" v="2051" actId="20577"/>
        <pc:sldMkLst>
          <pc:docMk/>
          <pc:sldMk cId="1289082820" sldId="260"/>
        </pc:sldMkLst>
        <pc:spChg chg="mod">
          <ac:chgData name="Rachel Brown (Hywel Dda UHB - Paediatric Palliative Care Play Specialist)" userId="cb15d3bd-9db3-4fd0-bc92-36b6bfc3d2fb" providerId="ADAL" clId="{5654E401-A75F-4E69-A975-B50831952606}" dt="2025-05-08T11:50:36.864" v="2051" actId="20577"/>
          <ac:spMkLst>
            <pc:docMk/>
            <pc:sldMk cId="1289082820" sldId="260"/>
            <ac:spMk id="3" creationId="{0FC6ED7C-6D4C-29E5-CBF1-B3BA82846B6F}"/>
          </ac:spMkLst>
        </pc:spChg>
      </pc:sldChg>
      <pc:sldChg chg="addSp delSp modSp mod setBg">
        <pc:chgData name="Rachel Brown (Hywel Dda UHB - Paediatric Palliative Care Play Specialist)" userId="cb15d3bd-9db3-4fd0-bc92-36b6bfc3d2fb" providerId="ADAL" clId="{5654E401-A75F-4E69-A975-B50831952606}" dt="2025-05-08T11:23:58.148" v="1614" actId="20577"/>
        <pc:sldMkLst>
          <pc:docMk/>
          <pc:sldMk cId="434179136" sldId="261"/>
        </pc:sldMkLst>
        <pc:spChg chg="mod">
          <ac:chgData name="Rachel Brown (Hywel Dda UHB - Paediatric Palliative Care Play Specialist)" userId="cb15d3bd-9db3-4fd0-bc92-36b6bfc3d2fb" providerId="ADAL" clId="{5654E401-A75F-4E69-A975-B50831952606}" dt="2025-05-08T11:15:39.588" v="1594" actId="26606"/>
          <ac:spMkLst>
            <pc:docMk/>
            <pc:sldMk cId="434179136" sldId="261"/>
            <ac:spMk id="2" creationId="{426F060A-CBBC-1614-0FFC-A8D8A335CF46}"/>
          </ac:spMkLst>
        </pc:spChg>
        <pc:spChg chg="del mod">
          <ac:chgData name="Rachel Brown (Hywel Dda UHB - Paediatric Palliative Care Play Specialist)" userId="cb15d3bd-9db3-4fd0-bc92-36b6bfc3d2fb" providerId="ADAL" clId="{5654E401-A75F-4E69-A975-B50831952606}" dt="2025-05-08T11:15:39.588" v="1594" actId="26606"/>
          <ac:spMkLst>
            <pc:docMk/>
            <pc:sldMk cId="434179136" sldId="261"/>
            <ac:spMk id="3" creationId="{28AC4B8F-6B3A-D1F7-DF83-3F303C673F49}"/>
          </ac:spMkLst>
        </pc:spChg>
        <pc:spChg chg="add">
          <ac:chgData name="Rachel Brown (Hywel Dda UHB - Paediatric Palliative Care Play Specialist)" userId="cb15d3bd-9db3-4fd0-bc92-36b6bfc3d2fb" providerId="ADAL" clId="{5654E401-A75F-4E69-A975-B50831952606}" dt="2025-05-08T11:15:39.588" v="1594" actId="26606"/>
          <ac:spMkLst>
            <pc:docMk/>
            <pc:sldMk cId="434179136" sldId="261"/>
            <ac:spMk id="9" creationId="{BACC6370-2D7E-4714-9D71-7542949D7D5D}"/>
          </ac:spMkLst>
        </pc:spChg>
        <pc:spChg chg="add">
          <ac:chgData name="Rachel Brown (Hywel Dda UHB - Paediatric Palliative Care Play Specialist)" userId="cb15d3bd-9db3-4fd0-bc92-36b6bfc3d2fb" providerId="ADAL" clId="{5654E401-A75F-4E69-A975-B50831952606}" dt="2025-05-08T11:15:39.588" v="1594" actId="26606"/>
          <ac:spMkLst>
            <pc:docMk/>
            <pc:sldMk cId="434179136" sldId="261"/>
            <ac:spMk id="11" creationId="{F68B3F68-107C-434F-AA38-110D5EA91B85}"/>
          </ac:spMkLst>
        </pc:spChg>
        <pc:spChg chg="add">
          <ac:chgData name="Rachel Brown (Hywel Dda UHB - Paediatric Palliative Care Play Specialist)" userId="cb15d3bd-9db3-4fd0-bc92-36b6bfc3d2fb" providerId="ADAL" clId="{5654E401-A75F-4E69-A975-B50831952606}" dt="2025-05-08T11:15:39.588" v="1594" actId="26606"/>
          <ac:spMkLst>
            <pc:docMk/>
            <pc:sldMk cId="434179136" sldId="261"/>
            <ac:spMk id="13" creationId="{AAD0DBB9-1A4B-4391-81D4-CB19F9AB918A}"/>
          </ac:spMkLst>
        </pc:spChg>
        <pc:spChg chg="add">
          <ac:chgData name="Rachel Brown (Hywel Dda UHB - Paediatric Palliative Care Play Specialist)" userId="cb15d3bd-9db3-4fd0-bc92-36b6bfc3d2fb" providerId="ADAL" clId="{5654E401-A75F-4E69-A975-B50831952606}" dt="2025-05-08T11:15:39.588" v="1594" actId="26606"/>
          <ac:spMkLst>
            <pc:docMk/>
            <pc:sldMk cId="434179136" sldId="261"/>
            <ac:spMk id="15" creationId="{063BBA22-50EA-4C4D-BE05-F1CE4E63AA56}"/>
          </ac:spMkLst>
        </pc:spChg>
        <pc:graphicFrameChg chg="add mod">
          <ac:chgData name="Rachel Brown (Hywel Dda UHB - Paediatric Palliative Care Play Specialist)" userId="cb15d3bd-9db3-4fd0-bc92-36b6bfc3d2fb" providerId="ADAL" clId="{5654E401-A75F-4E69-A975-B50831952606}" dt="2025-05-08T11:23:58.148" v="1614" actId="20577"/>
          <ac:graphicFrameMkLst>
            <pc:docMk/>
            <pc:sldMk cId="434179136" sldId="261"/>
            <ac:graphicFrameMk id="5" creationId="{FDAE80E9-F3C9-77DA-D452-CB4B3FADD3A3}"/>
          </ac:graphicFrameMkLst>
        </pc:graphicFrameChg>
      </pc:sldChg>
      <pc:sldChg chg="addSp modSp mod setBg">
        <pc:chgData name="Rachel Brown (Hywel Dda UHB - Paediatric Palliative Care Play Specialist)" userId="cb15d3bd-9db3-4fd0-bc92-36b6bfc3d2fb" providerId="ADAL" clId="{5654E401-A75F-4E69-A975-B50831952606}" dt="2025-05-08T11:16:13.601" v="1595" actId="26606"/>
        <pc:sldMkLst>
          <pc:docMk/>
          <pc:sldMk cId="1773539724" sldId="262"/>
        </pc:sldMkLst>
        <pc:spChg chg="mod">
          <ac:chgData name="Rachel Brown (Hywel Dda UHB - Paediatric Palliative Care Play Specialist)" userId="cb15d3bd-9db3-4fd0-bc92-36b6bfc3d2fb" providerId="ADAL" clId="{5654E401-A75F-4E69-A975-B50831952606}" dt="2025-05-08T11:16:13.601" v="1595" actId="26606"/>
          <ac:spMkLst>
            <pc:docMk/>
            <pc:sldMk cId="1773539724" sldId="262"/>
            <ac:spMk id="2" creationId="{FE2ACBC9-773E-2E93-6F81-1CDA78B3F39D}"/>
          </ac:spMkLst>
        </pc:spChg>
        <pc:spChg chg="mod">
          <ac:chgData name="Rachel Brown (Hywel Dda UHB - Paediatric Palliative Care Play Specialist)" userId="cb15d3bd-9db3-4fd0-bc92-36b6bfc3d2fb" providerId="ADAL" clId="{5654E401-A75F-4E69-A975-B50831952606}" dt="2025-05-08T11:16:13.601" v="1595" actId="26606"/>
          <ac:spMkLst>
            <pc:docMk/>
            <pc:sldMk cId="1773539724" sldId="262"/>
            <ac:spMk id="3" creationId="{378D0192-DE08-7267-B784-81A61A6A05A8}"/>
          </ac:spMkLst>
        </pc:spChg>
        <pc:spChg chg="add">
          <ac:chgData name="Rachel Brown (Hywel Dda UHB - Paediatric Palliative Care Play Specialist)" userId="cb15d3bd-9db3-4fd0-bc92-36b6bfc3d2fb" providerId="ADAL" clId="{5654E401-A75F-4E69-A975-B50831952606}" dt="2025-05-08T11:16:13.601" v="1595" actId="26606"/>
          <ac:spMkLst>
            <pc:docMk/>
            <pc:sldMk cId="1773539724" sldId="262"/>
            <ac:spMk id="8" creationId="{5C8908E2-EE49-44D2-9428-A28D2312A8D5}"/>
          </ac:spMkLst>
        </pc:spChg>
        <pc:spChg chg="add">
          <ac:chgData name="Rachel Brown (Hywel Dda UHB - Paediatric Palliative Care Play Specialist)" userId="cb15d3bd-9db3-4fd0-bc92-36b6bfc3d2fb" providerId="ADAL" clId="{5654E401-A75F-4E69-A975-B50831952606}" dt="2025-05-08T11:16:13.601" v="1595" actId="26606"/>
          <ac:spMkLst>
            <pc:docMk/>
            <pc:sldMk cId="1773539724" sldId="262"/>
            <ac:spMk id="14" creationId="{BD92035A-AA2F-4CD8-A556-1CE8BDEC75BD}"/>
          </ac:spMkLst>
        </pc:spChg>
        <pc:spChg chg="add">
          <ac:chgData name="Rachel Brown (Hywel Dda UHB - Paediatric Palliative Care Play Specialist)" userId="cb15d3bd-9db3-4fd0-bc92-36b6bfc3d2fb" providerId="ADAL" clId="{5654E401-A75F-4E69-A975-B50831952606}" dt="2025-05-08T11:16:13.601" v="1595" actId="26606"/>
          <ac:spMkLst>
            <pc:docMk/>
            <pc:sldMk cId="1773539724" sldId="262"/>
            <ac:spMk id="16" creationId="{ED888B23-07FA-482A-96DF-47E31AF1A603}"/>
          </ac:spMkLst>
        </pc:spChg>
        <pc:grpChg chg="add">
          <ac:chgData name="Rachel Brown (Hywel Dda UHB - Paediatric Palliative Care Play Specialist)" userId="cb15d3bd-9db3-4fd0-bc92-36b6bfc3d2fb" providerId="ADAL" clId="{5654E401-A75F-4E69-A975-B50831952606}" dt="2025-05-08T11:16:13.601" v="1595" actId="26606"/>
          <ac:grpSpMkLst>
            <pc:docMk/>
            <pc:sldMk cId="1773539724" sldId="262"/>
            <ac:grpSpMk id="10" creationId="{5D1A9D8B-3117-4D9D-BDA4-DD81895098B0}"/>
          </ac:grpSpMkLst>
        </pc:grpChg>
      </pc:sldChg>
      <pc:sldChg chg="addSp modSp mod ord setBg">
        <pc:chgData name="Rachel Brown (Hywel Dda UHB - Paediatric Palliative Care Play Specialist)" userId="cb15d3bd-9db3-4fd0-bc92-36b6bfc3d2fb" providerId="ADAL" clId="{5654E401-A75F-4E69-A975-B50831952606}" dt="2025-05-08T11:14:32.446" v="1592" actId="26606"/>
        <pc:sldMkLst>
          <pc:docMk/>
          <pc:sldMk cId="514370361" sldId="263"/>
        </pc:sldMkLst>
        <pc:spChg chg="mod">
          <ac:chgData name="Rachel Brown (Hywel Dda UHB - Paediatric Palliative Care Play Specialist)" userId="cb15d3bd-9db3-4fd0-bc92-36b6bfc3d2fb" providerId="ADAL" clId="{5654E401-A75F-4E69-A975-B50831952606}" dt="2025-05-08T11:14:32.446" v="1592" actId="26606"/>
          <ac:spMkLst>
            <pc:docMk/>
            <pc:sldMk cId="514370361" sldId="263"/>
            <ac:spMk id="2" creationId="{A6286FD0-25E2-245A-68B8-522E6F7E4C3A}"/>
          </ac:spMkLst>
        </pc:spChg>
        <pc:spChg chg="mod">
          <ac:chgData name="Rachel Brown (Hywel Dda UHB - Paediatric Palliative Care Play Specialist)" userId="cb15d3bd-9db3-4fd0-bc92-36b6bfc3d2fb" providerId="ADAL" clId="{5654E401-A75F-4E69-A975-B50831952606}" dt="2025-05-08T11:14:32.446" v="1592" actId="26606"/>
          <ac:spMkLst>
            <pc:docMk/>
            <pc:sldMk cId="514370361" sldId="263"/>
            <ac:spMk id="3" creationId="{BEA77919-7BE0-FE93-25CC-F1CE0E02E009}"/>
          </ac:spMkLst>
        </pc:spChg>
        <pc:spChg chg="add">
          <ac:chgData name="Rachel Brown (Hywel Dda UHB - Paediatric Palliative Care Play Specialist)" userId="cb15d3bd-9db3-4fd0-bc92-36b6bfc3d2fb" providerId="ADAL" clId="{5654E401-A75F-4E69-A975-B50831952606}" dt="2025-05-08T11:14:32.446" v="1592" actId="26606"/>
          <ac:spMkLst>
            <pc:docMk/>
            <pc:sldMk cId="514370361" sldId="263"/>
            <ac:spMk id="8" creationId="{5C8908E2-EE49-44D2-9428-A28D2312A8D5}"/>
          </ac:spMkLst>
        </pc:spChg>
        <pc:spChg chg="add">
          <ac:chgData name="Rachel Brown (Hywel Dda UHB - Paediatric Palliative Care Play Specialist)" userId="cb15d3bd-9db3-4fd0-bc92-36b6bfc3d2fb" providerId="ADAL" clId="{5654E401-A75F-4E69-A975-B50831952606}" dt="2025-05-08T11:14:32.446" v="1592" actId="26606"/>
          <ac:spMkLst>
            <pc:docMk/>
            <pc:sldMk cId="514370361" sldId="263"/>
            <ac:spMk id="14" creationId="{BD92035A-AA2F-4CD8-A556-1CE8BDEC75BD}"/>
          </ac:spMkLst>
        </pc:spChg>
        <pc:spChg chg="add">
          <ac:chgData name="Rachel Brown (Hywel Dda UHB - Paediatric Palliative Care Play Specialist)" userId="cb15d3bd-9db3-4fd0-bc92-36b6bfc3d2fb" providerId="ADAL" clId="{5654E401-A75F-4E69-A975-B50831952606}" dt="2025-05-08T11:14:32.446" v="1592" actId="26606"/>
          <ac:spMkLst>
            <pc:docMk/>
            <pc:sldMk cId="514370361" sldId="263"/>
            <ac:spMk id="16" creationId="{ED888B23-07FA-482A-96DF-47E31AF1A603}"/>
          </ac:spMkLst>
        </pc:spChg>
        <pc:grpChg chg="add">
          <ac:chgData name="Rachel Brown (Hywel Dda UHB - Paediatric Palliative Care Play Specialist)" userId="cb15d3bd-9db3-4fd0-bc92-36b6bfc3d2fb" providerId="ADAL" clId="{5654E401-A75F-4E69-A975-B50831952606}" dt="2025-05-08T11:14:32.446" v="1592" actId="26606"/>
          <ac:grpSpMkLst>
            <pc:docMk/>
            <pc:sldMk cId="514370361" sldId="263"/>
            <ac:grpSpMk id="10" creationId="{5D1A9D8B-3117-4D9D-BDA4-DD81895098B0}"/>
          </ac:grpSpMkLst>
        </pc:grpChg>
      </pc:sldChg>
      <pc:sldChg chg="addSp delSp modSp mod ord setBg">
        <pc:chgData name="Rachel Brown (Hywel Dda UHB - Paediatric Palliative Care Play Specialist)" userId="cb15d3bd-9db3-4fd0-bc92-36b6bfc3d2fb" providerId="ADAL" clId="{5654E401-A75F-4E69-A975-B50831952606}" dt="2025-05-08T11:14:16.022" v="1591" actId="26606"/>
        <pc:sldMkLst>
          <pc:docMk/>
          <pc:sldMk cId="58301186" sldId="264"/>
        </pc:sldMkLst>
        <pc:spChg chg="mod">
          <ac:chgData name="Rachel Brown (Hywel Dda UHB - Paediatric Palliative Care Play Specialist)" userId="cb15d3bd-9db3-4fd0-bc92-36b6bfc3d2fb" providerId="ADAL" clId="{5654E401-A75F-4E69-A975-B50831952606}" dt="2025-05-08T11:14:16.022" v="1591" actId="26606"/>
          <ac:spMkLst>
            <pc:docMk/>
            <pc:sldMk cId="58301186" sldId="264"/>
            <ac:spMk id="2" creationId="{1B6BF8C0-124C-3334-EBBA-89A873D65CD4}"/>
          </ac:spMkLst>
        </pc:spChg>
        <pc:spChg chg="add del mod">
          <ac:chgData name="Rachel Brown (Hywel Dda UHB - Paediatric Palliative Care Play Specialist)" userId="cb15d3bd-9db3-4fd0-bc92-36b6bfc3d2fb" providerId="ADAL" clId="{5654E401-A75F-4E69-A975-B50831952606}" dt="2025-05-08T11:14:16.022" v="1591" actId="26606"/>
          <ac:spMkLst>
            <pc:docMk/>
            <pc:sldMk cId="58301186" sldId="264"/>
            <ac:spMk id="3" creationId="{2866868A-0B19-35F4-3CEF-23B8987EA8B3}"/>
          </ac:spMkLst>
        </pc:spChg>
        <pc:spChg chg="add del">
          <ac:chgData name="Rachel Brown (Hywel Dda UHB - Paediatric Palliative Care Play Specialist)" userId="cb15d3bd-9db3-4fd0-bc92-36b6bfc3d2fb" providerId="ADAL" clId="{5654E401-A75F-4E69-A975-B50831952606}" dt="2025-05-08T11:14:15.949" v="1590" actId="26606"/>
          <ac:spMkLst>
            <pc:docMk/>
            <pc:sldMk cId="58301186" sldId="264"/>
            <ac:spMk id="9" creationId="{0C541B88-1AE9-40C3-AFD5-967787C1979F}"/>
          </ac:spMkLst>
        </pc:spChg>
        <pc:spChg chg="add del">
          <ac:chgData name="Rachel Brown (Hywel Dda UHB - Paediatric Palliative Care Play Specialist)" userId="cb15d3bd-9db3-4fd0-bc92-36b6bfc3d2fb" providerId="ADAL" clId="{5654E401-A75F-4E69-A975-B50831952606}" dt="2025-05-08T11:14:15.949" v="1590" actId="26606"/>
          <ac:spMkLst>
            <pc:docMk/>
            <pc:sldMk cId="58301186" sldId="264"/>
            <ac:spMk id="11" creationId="{E5F17139-31EE-46AC-B04F-DBBD852DD6CB}"/>
          </ac:spMkLst>
        </pc:spChg>
        <pc:spChg chg="add del">
          <ac:chgData name="Rachel Brown (Hywel Dda UHB - Paediatric Palliative Care Play Specialist)" userId="cb15d3bd-9db3-4fd0-bc92-36b6bfc3d2fb" providerId="ADAL" clId="{5654E401-A75F-4E69-A975-B50831952606}" dt="2025-05-08T11:14:15.949" v="1590" actId="26606"/>
          <ac:spMkLst>
            <pc:docMk/>
            <pc:sldMk cId="58301186" sldId="264"/>
            <ac:spMk id="17" creationId="{89D16701-DA76-4F72-BB63-E2C3FFBDFE0F}"/>
          </ac:spMkLst>
        </pc:spChg>
        <pc:spChg chg="add del">
          <ac:chgData name="Rachel Brown (Hywel Dda UHB - Paediatric Palliative Care Play Specialist)" userId="cb15d3bd-9db3-4fd0-bc92-36b6bfc3d2fb" providerId="ADAL" clId="{5654E401-A75F-4E69-A975-B50831952606}" dt="2025-05-08T11:14:15.949" v="1590" actId="26606"/>
          <ac:spMkLst>
            <pc:docMk/>
            <pc:sldMk cId="58301186" sldId="264"/>
            <ac:spMk id="19" creationId="{1CC28BE1-9DC6-43FE-9582-39F091098D77}"/>
          </ac:spMkLst>
        </pc:spChg>
        <pc:spChg chg="add">
          <ac:chgData name="Rachel Brown (Hywel Dda UHB - Paediatric Palliative Care Play Specialist)" userId="cb15d3bd-9db3-4fd0-bc92-36b6bfc3d2fb" providerId="ADAL" clId="{5654E401-A75F-4E69-A975-B50831952606}" dt="2025-05-08T11:14:16.022" v="1591" actId="26606"/>
          <ac:spMkLst>
            <pc:docMk/>
            <pc:sldMk cId="58301186" sldId="264"/>
            <ac:spMk id="36" creationId="{5C8908E2-EE49-44D2-9428-A28D2312A8D5}"/>
          </ac:spMkLst>
        </pc:spChg>
        <pc:spChg chg="add">
          <ac:chgData name="Rachel Brown (Hywel Dda UHB - Paediatric Palliative Care Play Specialist)" userId="cb15d3bd-9db3-4fd0-bc92-36b6bfc3d2fb" providerId="ADAL" clId="{5654E401-A75F-4E69-A975-B50831952606}" dt="2025-05-08T11:14:16.022" v="1591" actId="26606"/>
          <ac:spMkLst>
            <pc:docMk/>
            <pc:sldMk cId="58301186" sldId="264"/>
            <ac:spMk id="39" creationId="{7449A6C7-D15F-4AA5-BFA5-71A404B47016}"/>
          </ac:spMkLst>
        </pc:spChg>
        <pc:spChg chg="add">
          <ac:chgData name="Rachel Brown (Hywel Dda UHB - Paediatric Palliative Care Play Specialist)" userId="cb15d3bd-9db3-4fd0-bc92-36b6bfc3d2fb" providerId="ADAL" clId="{5654E401-A75F-4E69-A975-B50831952606}" dt="2025-05-08T11:14:16.022" v="1591" actId="26606"/>
          <ac:spMkLst>
            <pc:docMk/>
            <pc:sldMk cId="58301186" sldId="264"/>
            <ac:spMk id="40" creationId="{ED888B23-07FA-482A-96DF-47E31AF1A603}"/>
          </ac:spMkLst>
        </pc:spChg>
        <pc:grpChg chg="add del">
          <ac:chgData name="Rachel Brown (Hywel Dda UHB - Paediatric Palliative Care Play Specialist)" userId="cb15d3bd-9db3-4fd0-bc92-36b6bfc3d2fb" providerId="ADAL" clId="{5654E401-A75F-4E69-A975-B50831952606}" dt="2025-05-08T11:14:15.949" v="1590" actId="26606"/>
          <ac:grpSpMkLst>
            <pc:docMk/>
            <pc:sldMk cId="58301186" sldId="264"/>
            <ac:grpSpMk id="13" creationId="{7CF625D3-71A3-4F30-A096-8EF334E959D0}"/>
          </ac:grpSpMkLst>
        </pc:grpChg>
        <pc:grpChg chg="add del">
          <ac:chgData name="Rachel Brown (Hywel Dda UHB - Paediatric Palliative Care Play Specialist)" userId="cb15d3bd-9db3-4fd0-bc92-36b6bfc3d2fb" providerId="ADAL" clId="{5654E401-A75F-4E69-A975-B50831952606}" dt="2025-05-08T11:14:15.949" v="1590" actId="26606"/>
          <ac:grpSpMkLst>
            <pc:docMk/>
            <pc:sldMk cId="58301186" sldId="264"/>
            <ac:grpSpMk id="21" creationId="{AF9AF3F3-CE0C-4125-BDD7-346487FA0B40}"/>
          </ac:grpSpMkLst>
        </pc:grpChg>
        <pc:grpChg chg="add">
          <ac:chgData name="Rachel Brown (Hywel Dda UHB - Paediatric Palliative Care Play Specialist)" userId="cb15d3bd-9db3-4fd0-bc92-36b6bfc3d2fb" providerId="ADAL" clId="{5654E401-A75F-4E69-A975-B50831952606}" dt="2025-05-08T11:14:16.022" v="1591" actId="26606"/>
          <ac:grpSpMkLst>
            <pc:docMk/>
            <pc:sldMk cId="58301186" sldId="264"/>
            <ac:grpSpMk id="37" creationId="{05314994-6337-4875-8CF5-652CAFE8342C}"/>
          </ac:grpSpMkLst>
        </pc:grpChg>
        <pc:graphicFrameChg chg="add del">
          <ac:chgData name="Rachel Brown (Hywel Dda UHB - Paediatric Palliative Care Play Specialist)" userId="cb15d3bd-9db3-4fd0-bc92-36b6bfc3d2fb" providerId="ADAL" clId="{5654E401-A75F-4E69-A975-B50831952606}" dt="2025-05-08T11:14:15.949" v="1590" actId="26606"/>
          <ac:graphicFrameMkLst>
            <pc:docMk/>
            <pc:sldMk cId="58301186" sldId="264"/>
            <ac:graphicFrameMk id="5" creationId="{3A688790-0432-C0CA-8792-AE555C52AE64}"/>
          </ac:graphicFrameMkLst>
        </pc:graphicFrameChg>
        <pc:graphicFrameChg chg="add">
          <ac:chgData name="Rachel Brown (Hywel Dda UHB - Paediatric Palliative Care Play Specialist)" userId="cb15d3bd-9db3-4fd0-bc92-36b6bfc3d2fb" providerId="ADAL" clId="{5654E401-A75F-4E69-A975-B50831952606}" dt="2025-05-08T11:14:16.022" v="1591" actId="26606"/>
          <ac:graphicFrameMkLst>
            <pc:docMk/>
            <pc:sldMk cId="58301186" sldId="264"/>
            <ac:graphicFrameMk id="41" creationId="{47162C59-50BC-CB6D-78F3-9731DD2C1B1C}"/>
          </ac:graphicFrameMkLst>
        </pc:graphicFrameChg>
      </pc:sldChg>
      <pc:sldChg chg="addSp delSp modSp new mod ord">
        <pc:chgData name="Rachel Brown (Hywel Dda UHB - Paediatric Palliative Care Play Specialist)" userId="cb15d3bd-9db3-4fd0-bc92-36b6bfc3d2fb" providerId="ADAL" clId="{5654E401-A75F-4E69-A975-B50831952606}" dt="2025-05-08T10:47:44.797" v="1263" actId="14100"/>
        <pc:sldMkLst>
          <pc:docMk/>
          <pc:sldMk cId="2835026834" sldId="266"/>
        </pc:sldMkLst>
        <pc:spChg chg="mod">
          <ac:chgData name="Rachel Brown (Hywel Dda UHB - Paediatric Palliative Care Play Specialist)" userId="cb15d3bd-9db3-4fd0-bc92-36b6bfc3d2fb" providerId="ADAL" clId="{5654E401-A75F-4E69-A975-B50831952606}" dt="2025-05-08T08:32:07.495" v="37" actId="20577"/>
          <ac:spMkLst>
            <pc:docMk/>
            <pc:sldMk cId="2835026834" sldId="266"/>
            <ac:spMk id="2" creationId="{E496D27B-AA42-035A-59CA-EFF2149E5A5E}"/>
          </ac:spMkLst>
        </pc:spChg>
        <pc:spChg chg="add del mod">
          <ac:chgData name="Rachel Brown (Hywel Dda UHB - Paediatric Palliative Care Play Specialist)" userId="cb15d3bd-9db3-4fd0-bc92-36b6bfc3d2fb" providerId="ADAL" clId="{5654E401-A75F-4E69-A975-B50831952606}" dt="2025-05-08T10:47:23.719" v="1258" actId="26606"/>
          <ac:spMkLst>
            <pc:docMk/>
            <pc:sldMk cId="2835026834" sldId="266"/>
            <ac:spMk id="3" creationId="{1B6F987B-C6B3-DA5A-E3B5-B34EBF63696C}"/>
          </ac:spMkLst>
        </pc:spChg>
        <pc:spChg chg="mod">
          <ac:chgData name="Rachel Brown (Hywel Dda UHB - Paediatric Palliative Care Play Specialist)" userId="cb15d3bd-9db3-4fd0-bc92-36b6bfc3d2fb" providerId="ADAL" clId="{5654E401-A75F-4E69-A975-B50831952606}" dt="2025-05-08T10:47:35.542" v="1261" actId="1076"/>
          <ac:spMkLst>
            <pc:docMk/>
            <pc:sldMk cId="2835026834" sldId="266"/>
            <ac:spMk id="4" creationId="{28D6D245-9249-17A6-BFCE-770DB1AFD87C}"/>
          </ac:spMkLst>
        </pc:spChg>
        <pc:spChg chg="add mod">
          <ac:chgData name="Rachel Brown (Hywel Dda UHB - Paediatric Palliative Care Play Specialist)" userId="cb15d3bd-9db3-4fd0-bc92-36b6bfc3d2fb" providerId="ADAL" clId="{5654E401-A75F-4E69-A975-B50831952606}" dt="2025-05-08T08:43:25.960" v="290" actId="1076"/>
          <ac:spMkLst>
            <pc:docMk/>
            <pc:sldMk cId="2835026834" sldId="266"/>
            <ac:spMk id="5" creationId="{45A97F70-7ECE-0CFE-4621-270DCB545B15}"/>
          </ac:spMkLst>
        </pc:spChg>
        <pc:graphicFrameChg chg="add del">
          <ac:chgData name="Rachel Brown (Hywel Dda UHB - Paediatric Palliative Care Play Specialist)" userId="cb15d3bd-9db3-4fd0-bc92-36b6bfc3d2fb" providerId="ADAL" clId="{5654E401-A75F-4E69-A975-B50831952606}" dt="2025-05-08T10:47:23.719" v="1257" actId="26606"/>
          <ac:graphicFrameMkLst>
            <pc:docMk/>
            <pc:sldMk cId="2835026834" sldId="266"/>
            <ac:graphicFrameMk id="7" creationId="{9675B97F-F8F5-C118-756C-7DF43F66B785}"/>
          </ac:graphicFrameMkLst>
        </pc:graphicFrameChg>
        <pc:graphicFrameChg chg="add mod">
          <ac:chgData name="Rachel Brown (Hywel Dda UHB - Paediatric Palliative Care Play Specialist)" userId="cb15d3bd-9db3-4fd0-bc92-36b6bfc3d2fb" providerId="ADAL" clId="{5654E401-A75F-4E69-A975-B50831952606}" dt="2025-05-08T10:47:44.797" v="1263" actId="14100"/>
          <ac:graphicFrameMkLst>
            <pc:docMk/>
            <pc:sldMk cId="2835026834" sldId="266"/>
            <ac:graphicFrameMk id="9" creationId="{46823E55-DF6E-D473-1322-DC8CEFA9E85B}"/>
          </ac:graphicFrameMkLst>
        </pc:graphicFrameChg>
      </pc:sldChg>
      <pc:sldChg chg="addSp delSp modSp new mod">
        <pc:chgData name="Rachel Brown (Hywel Dda UHB - Paediatric Palliative Care Play Specialist)" userId="cb15d3bd-9db3-4fd0-bc92-36b6bfc3d2fb" providerId="ADAL" clId="{5654E401-A75F-4E69-A975-B50831952606}" dt="2025-05-08T11:13:49.345" v="1588" actId="1076"/>
        <pc:sldMkLst>
          <pc:docMk/>
          <pc:sldMk cId="2597470926" sldId="267"/>
        </pc:sldMkLst>
        <pc:spChg chg="mod">
          <ac:chgData name="Rachel Brown (Hywel Dda UHB - Paediatric Palliative Care Play Specialist)" userId="cb15d3bd-9db3-4fd0-bc92-36b6bfc3d2fb" providerId="ADAL" clId="{5654E401-A75F-4E69-A975-B50831952606}" dt="2025-05-08T11:01:02.137" v="1487" actId="20577"/>
          <ac:spMkLst>
            <pc:docMk/>
            <pc:sldMk cId="2597470926" sldId="267"/>
            <ac:spMk id="2" creationId="{499AD683-8A80-DC64-8141-7CF5B65E7A24}"/>
          </ac:spMkLst>
        </pc:spChg>
        <pc:spChg chg="del mod">
          <ac:chgData name="Rachel Brown (Hywel Dda UHB - Paediatric Palliative Care Play Specialist)" userId="cb15d3bd-9db3-4fd0-bc92-36b6bfc3d2fb" providerId="ADAL" clId="{5654E401-A75F-4E69-A975-B50831952606}" dt="2025-05-08T11:10:47.302" v="1517" actId="478"/>
          <ac:spMkLst>
            <pc:docMk/>
            <pc:sldMk cId="2597470926" sldId="267"/>
            <ac:spMk id="3" creationId="{F3603AA9-5B23-6ADB-7AAD-E65943D9C19B}"/>
          </ac:spMkLst>
        </pc:spChg>
        <pc:spChg chg="mod">
          <ac:chgData name="Rachel Brown (Hywel Dda UHB - Paediatric Palliative Care Play Specialist)" userId="cb15d3bd-9db3-4fd0-bc92-36b6bfc3d2fb" providerId="ADAL" clId="{5654E401-A75F-4E69-A975-B50831952606}" dt="2025-05-08T11:13:28.047" v="1583" actId="403"/>
          <ac:spMkLst>
            <pc:docMk/>
            <pc:sldMk cId="2597470926" sldId="267"/>
            <ac:spMk id="4" creationId="{9B2B3583-F603-6B8A-9AAD-05B6B69FCB63}"/>
          </ac:spMkLst>
        </pc:spChg>
        <pc:spChg chg="add mod">
          <ac:chgData name="Rachel Brown (Hywel Dda UHB - Paediatric Palliative Care Play Specialist)" userId="cb15d3bd-9db3-4fd0-bc92-36b6bfc3d2fb" providerId="ADAL" clId="{5654E401-A75F-4E69-A975-B50831952606}" dt="2025-05-08T11:13:44.269" v="1587" actId="14100"/>
          <ac:spMkLst>
            <pc:docMk/>
            <pc:sldMk cId="2597470926" sldId="267"/>
            <ac:spMk id="7" creationId="{DB0F5E8E-DB8E-C75A-73AB-2DDD6EFEAE85}"/>
          </ac:spMkLst>
        </pc:spChg>
        <pc:picChg chg="add mod">
          <ac:chgData name="Rachel Brown (Hywel Dda UHB - Paediatric Palliative Care Play Specialist)" userId="cb15d3bd-9db3-4fd0-bc92-36b6bfc3d2fb" providerId="ADAL" clId="{5654E401-A75F-4E69-A975-B50831952606}" dt="2025-05-08T11:13:49.345" v="1588" actId="1076"/>
          <ac:picMkLst>
            <pc:docMk/>
            <pc:sldMk cId="2597470926" sldId="267"/>
            <ac:picMk id="6" creationId="{5DF69E68-E11A-9061-935A-493F0991DE49}"/>
          </ac:picMkLst>
        </pc:picChg>
      </pc:sldChg>
      <pc:sldChg chg="addSp delSp modSp new mod setBg">
        <pc:chgData name="Rachel Brown (Hywel Dda UHB - Paediatric Palliative Care Play Specialist)" userId="cb15d3bd-9db3-4fd0-bc92-36b6bfc3d2fb" providerId="ADAL" clId="{5654E401-A75F-4E69-A975-B50831952606}" dt="2025-05-08T11:03:14.947" v="1505" actId="20577"/>
        <pc:sldMkLst>
          <pc:docMk/>
          <pc:sldMk cId="2396873035" sldId="268"/>
        </pc:sldMkLst>
        <pc:spChg chg="mod">
          <ac:chgData name="Rachel Brown (Hywel Dda UHB - Paediatric Palliative Care Play Specialist)" userId="cb15d3bd-9db3-4fd0-bc92-36b6bfc3d2fb" providerId="ADAL" clId="{5654E401-A75F-4E69-A975-B50831952606}" dt="2025-05-08T11:00:26.970" v="1452" actId="26606"/>
          <ac:spMkLst>
            <pc:docMk/>
            <pc:sldMk cId="2396873035" sldId="268"/>
            <ac:spMk id="2" creationId="{EF430510-3C96-B4C3-C036-B380849A36A6}"/>
          </ac:spMkLst>
        </pc:spChg>
        <pc:spChg chg="add del">
          <ac:chgData name="Rachel Brown (Hywel Dda UHB - Paediatric Palliative Care Play Specialist)" userId="cb15d3bd-9db3-4fd0-bc92-36b6bfc3d2fb" providerId="ADAL" clId="{5654E401-A75F-4E69-A975-B50831952606}" dt="2025-05-08T11:00:26.970" v="1452" actId="26606"/>
          <ac:spMkLst>
            <pc:docMk/>
            <pc:sldMk cId="2396873035" sldId="268"/>
            <ac:spMk id="3" creationId="{8E493A82-7A35-3CDA-060D-7EC5D2C596C8}"/>
          </ac:spMkLst>
        </pc:spChg>
        <pc:spChg chg="add del mod">
          <ac:chgData name="Rachel Brown (Hywel Dda UHB - Paediatric Palliative Care Play Specialist)" userId="cb15d3bd-9db3-4fd0-bc92-36b6bfc3d2fb" providerId="ADAL" clId="{5654E401-A75F-4E69-A975-B50831952606}" dt="2025-05-08T11:00:26.970" v="1452" actId="26606"/>
          <ac:spMkLst>
            <pc:docMk/>
            <pc:sldMk cId="2396873035" sldId="268"/>
            <ac:spMk id="4" creationId="{69DB0DCD-23FF-0CCB-761B-8468F53D8754}"/>
          </ac:spMkLst>
        </pc:spChg>
        <pc:spChg chg="add">
          <ac:chgData name="Rachel Brown (Hywel Dda UHB - Paediatric Palliative Care Play Specialist)" userId="cb15d3bd-9db3-4fd0-bc92-36b6bfc3d2fb" providerId="ADAL" clId="{5654E401-A75F-4E69-A975-B50831952606}" dt="2025-05-08T11:00:26.970" v="1452" actId="26606"/>
          <ac:spMkLst>
            <pc:docMk/>
            <pc:sldMk cId="2396873035" sldId="268"/>
            <ac:spMk id="7" creationId="{58086AEC-04C2-4BC4-BFB8-0135965C74A8}"/>
          </ac:spMkLst>
        </pc:spChg>
        <pc:spChg chg="add">
          <ac:chgData name="Rachel Brown (Hywel Dda UHB - Paediatric Palliative Care Play Specialist)" userId="cb15d3bd-9db3-4fd0-bc92-36b6bfc3d2fb" providerId="ADAL" clId="{5654E401-A75F-4E69-A975-B50831952606}" dt="2025-05-08T11:00:26.970" v="1452" actId="26606"/>
          <ac:spMkLst>
            <pc:docMk/>
            <pc:sldMk cId="2396873035" sldId="268"/>
            <ac:spMk id="8" creationId="{20C3BE3F-B8A9-4DC9-A867-EC91736FAA07}"/>
          </ac:spMkLst>
        </pc:spChg>
        <pc:spChg chg="add del">
          <ac:chgData name="Rachel Brown (Hywel Dda UHB - Paediatric Palliative Care Play Specialist)" userId="cb15d3bd-9db3-4fd0-bc92-36b6bfc3d2fb" providerId="ADAL" clId="{5654E401-A75F-4E69-A975-B50831952606}" dt="2025-05-08T10:52:28.327" v="1363" actId="26606"/>
          <ac:spMkLst>
            <pc:docMk/>
            <pc:sldMk cId="2396873035" sldId="268"/>
            <ac:spMk id="10" creationId="{56E9B3E6-E277-4D68-BA48-9CB43FFBD6E2}"/>
          </ac:spMkLst>
        </pc:spChg>
        <pc:spChg chg="add del">
          <ac:chgData name="Rachel Brown (Hywel Dda UHB - Paediatric Palliative Care Play Specialist)" userId="cb15d3bd-9db3-4fd0-bc92-36b6bfc3d2fb" providerId="ADAL" clId="{5654E401-A75F-4E69-A975-B50831952606}" dt="2025-05-08T10:52:28.327" v="1363" actId="26606"/>
          <ac:spMkLst>
            <pc:docMk/>
            <pc:sldMk cId="2396873035" sldId="268"/>
            <ac:spMk id="17" creationId="{D5B0017B-2ECA-49AF-B397-DC140825DF8D}"/>
          </ac:spMkLst>
        </pc:spChg>
        <pc:grpChg chg="add del">
          <ac:chgData name="Rachel Brown (Hywel Dda UHB - Paediatric Palliative Care Play Specialist)" userId="cb15d3bd-9db3-4fd0-bc92-36b6bfc3d2fb" providerId="ADAL" clId="{5654E401-A75F-4E69-A975-B50831952606}" dt="2025-05-08T10:52:28.327" v="1363" actId="26606"/>
          <ac:grpSpMkLst>
            <pc:docMk/>
            <pc:sldMk cId="2396873035" sldId="268"/>
            <ac:grpSpMk id="12" creationId="{AE1C45F0-260A-458C-96ED-C1F6D2151219}"/>
          </ac:grpSpMkLst>
        </pc:grpChg>
        <pc:grpChg chg="add">
          <ac:chgData name="Rachel Brown (Hywel Dda UHB - Paediatric Palliative Care Play Specialist)" userId="cb15d3bd-9db3-4fd0-bc92-36b6bfc3d2fb" providerId="ADAL" clId="{5654E401-A75F-4E69-A975-B50831952606}" dt="2025-05-08T11:00:26.970" v="1452" actId="26606"/>
          <ac:grpSpMkLst>
            <pc:docMk/>
            <pc:sldMk cId="2396873035" sldId="268"/>
            <ac:grpSpMk id="14" creationId="{0CA2F3D1-53F2-478B-949B-6D4EA2E4E43E}"/>
          </ac:grpSpMkLst>
        </pc:grpChg>
        <pc:graphicFrameChg chg="add del">
          <ac:chgData name="Rachel Brown (Hywel Dda UHB - Paediatric Palliative Care Play Specialist)" userId="cb15d3bd-9db3-4fd0-bc92-36b6bfc3d2fb" providerId="ADAL" clId="{5654E401-A75F-4E69-A975-B50831952606}" dt="2025-05-08T10:52:28.327" v="1363" actId="26606"/>
          <ac:graphicFrameMkLst>
            <pc:docMk/>
            <pc:sldMk cId="2396873035" sldId="268"/>
            <ac:graphicFrameMk id="6" creationId="{D23CF5F7-5429-4279-F35E-DC08BDAF82D6}"/>
          </ac:graphicFrameMkLst>
        </pc:graphicFrameChg>
        <pc:graphicFrameChg chg="add mod">
          <ac:chgData name="Rachel Brown (Hywel Dda UHB - Paediatric Palliative Care Play Specialist)" userId="cb15d3bd-9db3-4fd0-bc92-36b6bfc3d2fb" providerId="ADAL" clId="{5654E401-A75F-4E69-A975-B50831952606}" dt="2025-05-08T11:03:14.947" v="1505" actId="20577"/>
          <ac:graphicFrameMkLst>
            <pc:docMk/>
            <pc:sldMk cId="2396873035" sldId="268"/>
            <ac:graphicFrameMk id="13" creationId="{D068DA52-83CD-E34B-50F1-A442AE7D3E23}"/>
          </ac:graphicFrameMkLst>
        </pc:graphicFrameChg>
        <pc:cxnChg chg="add del">
          <ac:chgData name="Rachel Brown (Hywel Dda UHB - Paediatric Palliative Care Play Specialist)" userId="cb15d3bd-9db3-4fd0-bc92-36b6bfc3d2fb" providerId="ADAL" clId="{5654E401-A75F-4E69-A975-B50831952606}" dt="2025-05-08T10:52:28.327" v="1363" actId="26606"/>
          <ac:cxnSpMkLst>
            <pc:docMk/>
            <pc:sldMk cId="2396873035" sldId="268"/>
            <ac:cxnSpMk id="19" creationId="{6CF1BAF6-AD41-4082-B212-8A1F9A2E8779}"/>
          </ac:cxnSpMkLst>
        </pc:cxnChg>
      </pc:sldChg>
      <pc:sldChg chg="addSp delSp modSp new mod setBg">
        <pc:chgData name="Rachel Brown (Hywel Dda UHB - Paediatric Palliative Care Play Specialist)" userId="cb15d3bd-9db3-4fd0-bc92-36b6bfc3d2fb" providerId="ADAL" clId="{5654E401-A75F-4E69-A975-B50831952606}" dt="2025-05-08T11:30:05.273" v="1683" actId="26606"/>
        <pc:sldMkLst>
          <pc:docMk/>
          <pc:sldMk cId="1322782069" sldId="269"/>
        </pc:sldMkLst>
        <pc:spChg chg="mod">
          <ac:chgData name="Rachel Brown (Hywel Dda UHB - Paediatric Palliative Care Play Specialist)" userId="cb15d3bd-9db3-4fd0-bc92-36b6bfc3d2fb" providerId="ADAL" clId="{5654E401-A75F-4E69-A975-B50831952606}" dt="2025-05-08T11:30:05.273" v="1683" actId="26606"/>
          <ac:spMkLst>
            <pc:docMk/>
            <pc:sldMk cId="1322782069" sldId="269"/>
            <ac:spMk id="2" creationId="{6E3B7DF3-959F-5F13-A334-8A4281C7183E}"/>
          </ac:spMkLst>
        </pc:spChg>
        <pc:spChg chg="del mod">
          <ac:chgData name="Rachel Brown (Hywel Dda UHB - Paediatric Palliative Care Play Specialist)" userId="cb15d3bd-9db3-4fd0-bc92-36b6bfc3d2fb" providerId="ADAL" clId="{5654E401-A75F-4E69-A975-B50831952606}" dt="2025-05-08T11:14:39.866" v="1593" actId="26606"/>
          <ac:spMkLst>
            <pc:docMk/>
            <pc:sldMk cId="1322782069" sldId="269"/>
            <ac:spMk id="3" creationId="{5ED36307-562B-8D2F-9831-F15D9D7251AF}"/>
          </ac:spMkLst>
        </pc:spChg>
        <pc:spChg chg="add del">
          <ac:chgData name="Rachel Brown (Hywel Dda UHB - Paediatric Palliative Care Play Specialist)" userId="cb15d3bd-9db3-4fd0-bc92-36b6bfc3d2fb" providerId="ADAL" clId="{5654E401-A75F-4E69-A975-B50831952606}" dt="2025-05-08T11:30:05.273" v="1683" actId="26606"/>
          <ac:spMkLst>
            <pc:docMk/>
            <pc:sldMk cId="1322782069" sldId="269"/>
            <ac:spMk id="9" creationId="{BACC6370-2D7E-4714-9D71-7542949D7D5D}"/>
          </ac:spMkLst>
        </pc:spChg>
        <pc:spChg chg="add del">
          <ac:chgData name="Rachel Brown (Hywel Dda UHB - Paediatric Palliative Care Play Specialist)" userId="cb15d3bd-9db3-4fd0-bc92-36b6bfc3d2fb" providerId="ADAL" clId="{5654E401-A75F-4E69-A975-B50831952606}" dt="2025-05-08T11:30:05.273" v="1683" actId="26606"/>
          <ac:spMkLst>
            <pc:docMk/>
            <pc:sldMk cId="1322782069" sldId="269"/>
            <ac:spMk id="11" creationId="{F68B3F68-107C-434F-AA38-110D5EA91B85}"/>
          </ac:spMkLst>
        </pc:spChg>
        <pc:spChg chg="add del">
          <ac:chgData name="Rachel Brown (Hywel Dda UHB - Paediatric Palliative Care Play Specialist)" userId="cb15d3bd-9db3-4fd0-bc92-36b6bfc3d2fb" providerId="ADAL" clId="{5654E401-A75F-4E69-A975-B50831952606}" dt="2025-05-08T11:30:05.273" v="1683" actId="26606"/>
          <ac:spMkLst>
            <pc:docMk/>
            <pc:sldMk cId="1322782069" sldId="269"/>
            <ac:spMk id="13" creationId="{AAD0DBB9-1A4B-4391-81D4-CB19F9AB918A}"/>
          </ac:spMkLst>
        </pc:spChg>
        <pc:spChg chg="add del">
          <ac:chgData name="Rachel Brown (Hywel Dda UHB - Paediatric Palliative Care Play Specialist)" userId="cb15d3bd-9db3-4fd0-bc92-36b6bfc3d2fb" providerId="ADAL" clId="{5654E401-A75F-4E69-A975-B50831952606}" dt="2025-05-08T11:30:05.273" v="1683" actId="26606"/>
          <ac:spMkLst>
            <pc:docMk/>
            <pc:sldMk cId="1322782069" sldId="269"/>
            <ac:spMk id="15" creationId="{063BBA22-50EA-4C4D-BE05-F1CE4E63AA56}"/>
          </ac:spMkLst>
        </pc:spChg>
        <pc:spChg chg="add">
          <ac:chgData name="Rachel Brown (Hywel Dda UHB - Paediatric Palliative Care Play Specialist)" userId="cb15d3bd-9db3-4fd0-bc92-36b6bfc3d2fb" providerId="ADAL" clId="{5654E401-A75F-4E69-A975-B50831952606}" dt="2025-05-08T11:30:05.273" v="1683" actId="26606"/>
          <ac:spMkLst>
            <pc:docMk/>
            <pc:sldMk cId="1322782069" sldId="269"/>
            <ac:spMk id="20" creationId="{BACC6370-2D7E-4714-9D71-7542949D7D5D}"/>
          </ac:spMkLst>
        </pc:spChg>
        <pc:spChg chg="add">
          <ac:chgData name="Rachel Brown (Hywel Dda UHB - Paediatric Palliative Care Play Specialist)" userId="cb15d3bd-9db3-4fd0-bc92-36b6bfc3d2fb" providerId="ADAL" clId="{5654E401-A75F-4E69-A975-B50831952606}" dt="2025-05-08T11:30:05.273" v="1683" actId="26606"/>
          <ac:spMkLst>
            <pc:docMk/>
            <pc:sldMk cId="1322782069" sldId="269"/>
            <ac:spMk id="22" creationId="{F68B3F68-107C-434F-AA38-110D5EA91B85}"/>
          </ac:spMkLst>
        </pc:spChg>
        <pc:spChg chg="add">
          <ac:chgData name="Rachel Brown (Hywel Dda UHB - Paediatric Palliative Care Play Specialist)" userId="cb15d3bd-9db3-4fd0-bc92-36b6bfc3d2fb" providerId="ADAL" clId="{5654E401-A75F-4E69-A975-B50831952606}" dt="2025-05-08T11:30:05.273" v="1683" actId="26606"/>
          <ac:spMkLst>
            <pc:docMk/>
            <pc:sldMk cId="1322782069" sldId="269"/>
            <ac:spMk id="24" creationId="{AAD0DBB9-1A4B-4391-81D4-CB19F9AB918A}"/>
          </ac:spMkLst>
        </pc:spChg>
        <pc:spChg chg="add">
          <ac:chgData name="Rachel Brown (Hywel Dda UHB - Paediatric Palliative Care Play Specialist)" userId="cb15d3bd-9db3-4fd0-bc92-36b6bfc3d2fb" providerId="ADAL" clId="{5654E401-A75F-4E69-A975-B50831952606}" dt="2025-05-08T11:30:05.273" v="1683" actId="26606"/>
          <ac:spMkLst>
            <pc:docMk/>
            <pc:sldMk cId="1322782069" sldId="269"/>
            <ac:spMk id="26" creationId="{063BBA22-50EA-4C4D-BE05-F1CE4E63AA56}"/>
          </ac:spMkLst>
        </pc:spChg>
        <pc:graphicFrameChg chg="add mod modGraphic">
          <ac:chgData name="Rachel Brown (Hywel Dda UHB - Paediatric Palliative Care Play Specialist)" userId="cb15d3bd-9db3-4fd0-bc92-36b6bfc3d2fb" providerId="ADAL" clId="{5654E401-A75F-4E69-A975-B50831952606}" dt="2025-05-08T11:30:05.273" v="1683" actId="26606"/>
          <ac:graphicFrameMkLst>
            <pc:docMk/>
            <pc:sldMk cId="1322782069" sldId="269"/>
            <ac:graphicFrameMk id="5" creationId="{691B2928-2613-5DAE-23AC-169F06D46C4D}"/>
          </ac:graphicFrameMkLst>
        </pc:graphicFrameChg>
      </pc:sldChg>
    </pc:docChg>
  </pc:docChgLst>
  <pc:docChgLst>
    <pc:chgData name="Rachel Brown (Hywel Dda UHB - Paediatric Palliative Care Play Specialist)" userId="cb15d3bd-9db3-4fd0-bc92-36b6bfc3d2fb" providerId="ADAL" clId="{3768BFD7-B889-4459-AAB8-B2240FE8C196}"/>
    <pc:docChg chg="undo custSel modSld sldOrd">
      <pc:chgData name="Rachel Brown (Hywel Dda UHB - Paediatric Palliative Care Play Specialist)" userId="cb15d3bd-9db3-4fd0-bc92-36b6bfc3d2fb" providerId="ADAL" clId="{3768BFD7-B889-4459-AAB8-B2240FE8C196}" dt="2025-06-02T07:46:02.598" v="1896"/>
      <pc:docMkLst>
        <pc:docMk/>
      </pc:docMkLst>
      <pc:sldChg chg="modSp mod ord">
        <pc:chgData name="Rachel Brown (Hywel Dda UHB - Paediatric Palliative Care Play Specialist)" userId="cb15d3bd-9db3-4fd0-bc92-36b6bfc3d2fb" providerId="ADAL" clId="{3768BFD7-B889-4459-AAB8-B2240FE8C196}" dt="2025-06-02T07:13:11.563" v="423" actId="20577"/>
        <pc:sldMkLst>
          <pc:docMk/>
          <pc:sldMk cId="2606157217" sldId="257"/>
        </pc:sldMkLst>
        <pc:spChg chg="mod">
          <ac:chgData name="Rachel Brown (Hywel Dda UHB - Paediatric Palliative Care Play Specialist)" userId="cb15d3bd-9db3-4fd0-bc92-36b6bfc3d2fb" providerId="ADAL" clId="{3768BFD7-B889-4459-AAB8-B2240FE8C196}" dt="2025-06-02T07:13:11.563" v="423" actId="20577"/>
          <ac:spMkLst>
            <pc:docMk/>
            <pc:sldMk cId="2606157217" sldId="257"/>
            <ac:spMk id="3" creationId="{C0252482-F153-D106-A7AF-ABDA0F1BB5DE}"/>
          </ac:spMkLst>
        </pc:spChg>
      </pc:sldChg>
      <pc:sldChg chg="modNotesTx">
        <pc:chgData name="Rachel Brown (Hywel Dda UHB - Paediatric Palliative Care Play Specialist)" userId="cb15d3bd-9db3-4fd0-bc92-36b6bfc3d2fb" providerId="ADAL" clId="{3768BFD7-B889-4459-AAB8-B2240FE8C196}" dt="2025-06-02T07:16:02.794" v="708" actId="20577"/>
        <pc:sldMkLst>
          <pc:docMk/>
          <pc:sldMk cId="1938686069" sldId="258"/>
        </pc:sldMkLst>
      </pc:sldChg>
      <pc:sldChg chg="modSp mod modNotesTx">
        <pc:chgData name="Rachel Brown (Hywel Dda UHB - Paediatric Palliative Care Play Specialist)" userId="cb15d3bd-9db3-4fd0-bc92-36b6bfc3d2fb" providerId="ADAL" clId="{3768BFD7-B889-4459-AAB8-B2240FE8C196}" dt="2025-06-02T07:12:31.136" v="403" actId="20577"/>
        <pc:sldMkLst>
          <pc:docMk/>
          <pc:sldMk cId="3136393923" sldId="259"/>
        </pc:sldMkLst>
        <pc:spChg chg="mod">
          <ac:chgData name="Rachel Brown (Hywel Dda UHB - Paediatric Palliative Care Play Specialist)" userId="cb15d3bd-9db3-4fd0-bc92-36b6bfc3d2fb" providerId="ADAL" clId="{3768BFD7-B889-4459-AAB8-B2240FE8C196}" dt="2025-06-02T07:12:31.136" v="403" actId="20577"/>
          <ac:spMkLst>
            <pc:docMk/>
            <pc:sldMk cId="3136393923" sldId="259"/>
            <ac:spMk id="3" creationId="{CB02C775-0C19-5FFF-DC43-E5E773A0E8A9}"/>
          </ac:spMkLst>
        </pc:spChg>
      </pc:sldChg>
      <pc:sldChg chg="addSp modSp mod setBg modNotesTx">
        <pc:chgData name="Rachel Brown (Hywel Dda UHB - Paediatric Palliative Care Play Specialist)" userId="cb15d3bd-9db3-4fd0-bc92-36b6bfc3d2fb" providerId="ADAL" clId="{3768BFD7-B889-4459-AAB8-B2240FE8C196}" dt="2025-06-02T07:31:19.068" v="1163" actId="20577"/>
        <pc:sldMkLst>
          <pc:docMk/>
          <pc:sldMk cId="1289082820" sldId="260"/>
        </pc:sldMkLst>
        <pc:spChg chg="mod">
          <ac:chgData name="Rachel Brown (Hywel Dda UHB - Paediatric Palliative Care Play Specialist)" userId="cb15d3bd-9db3-4fd0-bc92-36b6bfc3d2fb" providerId="ADAL" clId="{3768BFD7-B889-4459-AAB8-B2240FE8C196}" dt="2025-06-02T07:16:20.590" v="709" actId="26606"/>
          <ac:spMkLst>
            <pc:docMk/>
            <pc:sldMk cId="1289082820" sldId="260"/>
            <ac:spMk id="2" creationId="{86F25287-A06C-E1E3-9661-515A698BEF52}"/>
          </ac:spMkLst>
        </pc:spChg>
        <pc:spChg chg="mod">
          <ac:chgData name="Rachel Brown (Hywel Dda UHB - Paediatric Palliative Care Play Specialist)" userId="cb15d3bd-9db3-4fd0-bc92-36b6bfc3d2fb" providerId="ADAL" clId="{3768BFD7-B889-4459-AAB8-B2240FE8C196}" dt="2025-06-02T07:30:16.499" v="1037" actId="20577"/>
          <ac:spMkLst>
            <pc:docMk/>
            <pc:sldMk cId="1289082820" sldId="260"/>
            <ac:spMk id="3" creationId="{0FC6ED7C-6D4C-29E5-CBF1-B3BA82846B6F}"/>
          </ac:spMkLst>
        </pc:spChg>
        <pc:spChg chg="add">
          <ac:chgData name="Rachel Brown (Hywel Dda UHB - Paediatric Palliative Care Play Specialist)" userId="cb15d3bd-9db3-4fd0-bc92-36b6bfc3d2fb" providerId="ADAL" clId="{3768BFD7-B889-4459-AAB8-B2240FE8C196}" dt="2025-06-02T07:16:20.590" v="709" actId="26606"/>
          <ac:spMkLst>
            <pc:docMk/>
            <pc:sldMk cId="1289082820" sldId="260"/>
            <ac:spMk id="9" creationId="{9F7D5CDA-D291-4307-BF55-1381FED29634}"/>
          </ac:spMkLst>
        </pc:spChg>
        <pc:picChg chg="add">
          <ac:chgData name="Rachel Brown (Hywel Dda UHB - Paediatric Palliative Care Play Specialist)" userId="cb15d3bd-9db3-4fd0-bc92-36b6bfc3d2fb" providerId="ADAL" clId="{3768BFD7-B889-4459-AAB8-B2240FE8C196}" dt="2025-06-02T07:16:20.590" v="709" actId="26606"/>
          <ac:picMkLst>
            <pc:docMk/>
            <pc:sldMk cId="1289082820" sldId="260"/>
            <ac:picMk id="5" creationId="{9C22FE67-8112-9A05-A5ED-8689EA2AEA84}"/>
          </ac:picMkLst>
        </pc:picChg>
      </pc:sldChg>
      <pc:sldChg chg="modSp mod">
        <pc:chgData name="Rachel Brown (Hywel Dda UHB - Paediatric Palliative Care Play Specialist)" userId="cb15d3bd-9db3-4fd0-bc92-36b6bfc3d2fb" providerId="ADAL" clId="{3768BFD7-B889-4459-AAB8-B2240FE8C196}" dt="2025-06-02T07:33:06.876" v="1232" actId="20577"/>
        <pc:sldMkLst>
          <pc:docMk/>
          <pc:sldMk cId="1773539724" sldId="262"/>
        </pc:sldMkLst>
        <pc:spChg chg="mod">
          <ac:chgData name="Rachel Brown (Hywel Dda UHB - Paediatric Palliative Care Play Specialist)" userId="cb15d3bd-9db3-4fd0-bc92-36b6bfc3d2fb" providerId="ADAL" clId="{3768BFD7-B889-4459-AAB8-B2240FE8C196}" dt="2025-06-02T07:33:06.876" v="1232" actId="20577"/>
          <ac:spMkLst>
            <pc:docMk/>
            <pc:sldMk cId="1773539724" sldId="262"/>
            <ac:spMk id="3" creationId="{378D0192-DE08-7267-B784-81A61A6A05A8}"/>
          </ac:spMkLst>
        </pc:spChg>
      </pc:sldChg>
      <pc:sldChg chg="modSp mod">
        <pc:chgData name="Rachel Brown (Hywel Dda UHB - Paediatric Palliative Care Play Specialist)" userId="cb15d3bd-9db3-4fd0-bc92-36b6bfc3d2fb" providerId="ADAL" clId="{3768BFD7-B889-4459-AAB8-B2240FE8C196}" dt="2025-06-02T07:34:18.401" v="1331" actId="20577"/>
        <pc:sldMkLst>
          <pc:docMk/>
          <pc:sldMk cId="514370361" sldId="263"/>
        </pc:sldMkLst>
        <pc:spChg chg="mod">
          <ac:chgData name="Rachel Brown (Hywel Dda UHB - Paediatric Palliative Care Play Specialist)" userId="cb15d3bd-9db3-4fd0-bc92-36b6bfc3d2fb" providerId="ADAL" clId="{3768BFD7-B889-4459-AAB8-B2240FE8C196}" dt="2025-06-02T07:34:18.401" v="1331" actId="20577"/>
          <ac:spMkLst>
            <pc:docMk/>
            <pc:sldMk cId="514370361" sldId="263"/>
            <ac:spMk id="3" creationId="{BEA77919-7BE0-FE93-25CC-F1CE0E02E009}"/>
          </ac:spMkLst>
        </pc:spChg>
      </pc:sldChg>
      <pc:sldChg chg="modSp modNotesTx">
        <pc:chgData name="Rachel Brown (Hywel Dda UHB - Paediatric Palliative Care Play Specialist)" userId="cb15d3bd-9db3-4fd0-bc92-36b6bfc3d2fb" providerId="ADAL" clId="{3768BFD7-B889-4459-AAB8-B2240FE8C196}" dt="2025-06-02T07:35:34.257" v="1452" actId="20577"/>
        <pc:sldMkLst>
          <pc:docMk/>
          <pc:sldMk cId="58301186" sldId="264"/>
        </pc:sldMkLst>
        <pc:graphicFrameChg chg="mod">
          <ac:chgData name="Rachel Brown (Hywel Dda UHB - Paediatric Palliative Care Play Specialist)" userId="cb15d3bd-9db3-4fd0-bc92-36b6bfc3d2fb" providerId="ADAL" clId="{3768BFD7-B889-4459-AAB8-B2240FE8C196}" dt="2025-05-29T18:58:20.078" v="122" actId="20577"/>
          <ac:graphicFrameMkLst>
            <pc:docMk/>
            <pc:sldMk cId="58301186" sldId="264"/>
            <ac:graphicFrameMk id="41" creationId="{47162C59-50BC-CB6D-78F3-9731DD2C1B1C}"/>
          </ac:graphicFrameMkLst>
        </pc:graphicFrameChg>
      </pc:sldChg>
      <pc:sldChg chg="modSp mod">
        <pc:chgData name="Rachel Brown (Hywel Dda UHB - Paediatric Palliative Care Play Specialist)" userId="cb15d3bd-9db3-4fd0-bc92-36b6bfc3d2fb" providerId="ADAL" clId="{3768BFD7-B889-4459-AAB8-B2240FE8C196}" dt="2025-06-02T07:46:02.598" v="1896"/>
        <pc:sldMkLst>
          <pc:docMk/>
          <pc:sldMk cId="1046645597" sldId="265"/>
        </pc:sldMkLst>
        <pc:spChg chg="mod">
          <ac:chgData name="Rachel Brown (Hywel Dda UHB - Paediatric Palliative Care Play Specialist)" userId="cb15d3bd-9db3-4fd0-bc92-36b6bfc3d2fb" providerId="ADAL" clId="{3768BFD7-B889-4459-AAB8-B2240FE8C196}" dt="2025-06-02T07:46:02.598" v="1896"/>
          <ac:spMkLst>
            <pc:docMk/>
            <pc:sldMk cId="1046645597" sldId="265"/>
            <ac:spMk id="3" creationId="{A8626A17-5BA1-3997-8D73-2043C20368AE}"/>
          </ac:spMkLst>
        </pc:spChg>
      </pc:sldChg>
      <pc:sldChg chg="ord">
        <pc:chgData name="Rachel Brown (Hywel Dda UHB - Paediatric Palliative Care Play Specialist)" userId="cb15d3bd-9db3-4fd0-bc92-36b6bfc3d2fb" providerId="ADAL" clId="{3768BFD7-B889-4459-AAB8-B2240FE8C196}" dt="2025-06-02T07:12:43.832" v="405"/>
        <pc:sldMkLst>
          <pc:docMk/>
          <pc:sldMk cId="2835026834" sldId="266"/>
        </pc:sldMkLst>
      </pc:sldChg>
      <pc:sldChg chg="ord">
        <pc:chgData name="Rachel Brown (Hywel Dda UHB - Paediatric Palliative Care Play Specialist)" userId="cb15d3bd-9db3-4fd0-bc92-36b6bfc3d2fb" providerId="ADAL" clId="{3768BFD7-B889-4459-AAB8-B2240FE8C196}" dt="2025-06-02T07:12:11.571" v="379"/>
        <pc:sldMkLst>
          <pc:docMk/>
          <pc:sldMk cId="2597470926" sldId="267"/>
        </pc:sldMkLst>
      </pc:sldChg>
      <pc:sldChg chg="ord">
        <pc:chgData name="Rachel Brown (Hywel Dda UHB - Paediatric Palliative Care Play Specialist)" userId="cb15d3bd-9db3-4fd0-bc92-36b6bfc3d2fb" providerId="ADAL" clId="{3768BFD7-B889-4459-AAB8-B2240FE8C196}" dt="2025-06-02T07:11:39.067" v="377"/>
        <pc:sldMkLst>
          <pc:docMk/>
          <pc:sldMk cId="2396873035" sldId="268"/>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E77642-A1F6-4287-9936-AA8B05159097}"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4AF314D6-915C-404B-9D6F-D929C682079D}">
      <dgm:prSet/>
      <dgm:spPr/>
      <dgm:t>
        <a:bodyPr/>
        <a:lstStyle/>
        <a:p>
          <a:r>
            <a:rPr lang="en-GB" dirty="0"/>
            <a:t>PPC is a specialised service tailored specifically for CYP diagnosed with a life limiting or life-threatening conditions.</a:t>
          </a:r>
          <a:endParaRPr lang="en-US" dirty="0"/>
        </a:p>
      </dgm:t>
    </dgm:pt>
    <dgm:pt modelId="{2B2E3068-1CA7-418B-A24F-4C9CA87BA757}" type="parTrans" cxnId="{8ED94D09-9769-4517-A0C7-C55ACD967C97}">
      <dgm:prSet/>
      <dgm:spPr/>
      <dgm:t>
        <a:bodyPr/>
        <a:lstStyle/>
        <a:p>
          <a:endParaRPr lang="en-US"/>
        </a:p>
      </dgm:t>
    </dgm:pt>
    <dgm:pt modelId="{321DEE92-FE84-453C-A058-537D719C6583}" type="sibTrans" cxnId="{8ED94D09-9769-4517-A0C7-C55ACD967C97}">
      <dgm:prSet/>
      <dgm:spPr/>
      <dgm:t>
        <a:bodyPr/>
        <a:lstStyle/>
        <a:p>
          <a:endParaRPr lang="en-US"/>
        </a:p>
      </dgm:t>
    </dgm:pt>
    <dgm:pt modelId="{C508E425-C811-4B37-822F-9A03E9B7B3C5}">
      <dgm:prSet/>
      <dgm:spPr/>
      <dgm:t>
        <a:bodyPr/>
        <a:lstStyle/>
        <a:p>
          <a:r>
            <a:rPr lang="en-GB"/>
            <a:t>PPC is not merely a response to end-of-life scenarios; rather, it is an ongoing, comprehensive approach that begins at the point of diagnosis and continues throughout the entire journey of the child or young person (Together for Short Lives, 2025).</a:t>
          </a:r>
          <a:endParaRPr lang="en-US"/>
        </a:p>
      </dgm:t>
    </dgm:pt>
    <dgm:pt modelId="{0400BEFB-8FB3-43BF-82EF-8956EB88DC4A}" type="parTrans" cxnId="{22E66FF4-3F42-44E0-A390-98E2459D4730}">
      <dgm:prSet/>
      <dgm:spPr/>
      <dgm:t>
        <a:bodyPr/>
        <a:lstStyle/>
        <a:p>
          <a:endParaRPr lang="en-US"/>
        </a:p>
      </dgm:t>
    </dgm:pt>
    <dgm:pt modelId="{53C3D2E1-4A03-4273-B3F7-ED160F03FB17}" type="sibTrans" cxnId="{22E66FF4-3F42-44E0-A390-98E2459D4730}">
      <dgm:prSet/>
      <dgm:spPr/>
      <dgm:t>
        <a:bodyPr/>
        <a:lstStyle/>
        <a:p>
          <a:endParaRPr lang="en-US"/>
        </a:p>
      </dgm:t>
    </dgm:pt>
    <dgm:pt modelId="{AA81E46F-FB6E-48E8-A5A3-0416D8281D28}" type="pres">
      <dgm:prSet presAssocID="{01E77642-A1F6-4287-9936-AA8B05159097}" presName="diagram" presStyleCnt="0">
        <dgm:presLayoutVars>
          <dgm:dir/>
          <dgm:resizeHandles val="exact"/>
        </dgm:presLayoutVars>
      </dgm:prSet>
      <dgm:spPr/>
    </dgm:pt>
    <dgm:pt modelId="{9995DC85-61AF-4012-9532-809D274E3A95}" type="pres">
      <dgm:prSet presAssocID="{4AF314D6-915C-404B-9D6F-D929C682079D}" presName="arrow" presStyleLbl="node1" presStyleIdx="0" presStyleCnt="2">
        <dgm:presLayoutVars>
          <dgm:bulletEnabled val="1"/>
        </dgm:presLayoutVars>
      </dgm:prSet>
      <dgm:spPr/>
    </dgm:pt>
    <dgm:pt modelId="{9C05D514-7778-442D-963D-86781F2A20D6}" type="pres">
      <dgm:prSet presAssocID="{C508E425-C811-4B37-822F-9A03E9B7B3C5}" presName="arrow" presStyleLbl="node1" presStyleIdx="1" presStyleCnt="2">
        <dgm:presLayoutVars>
          <dgm:bulletEnabled val="1"/>
        </dgm:presLayoutVars>
      </dgm:prSet>
      <dgm:spPr/>
    </dgm:pt>
  </dgm:ptLst>
  <dgm:cxnLst>
    <dgm:cxn modelId="{8ED94D09-9769-4517-A0C7-C55ACD967C97}" srcId="{01E77642-A1F6-4287-9936-AA8B05159097}" destId="{4AF314D6-915C-404B-9D6F-D929C682079D}" srcOrd="0" destOrd="0" parTransId="{2B2E3068-1CA7-418B-A24F-4C9CA87BA757}" sibTransId="{321DEE92-FE84-453C-A058-537D719C6583}"/>
    <dgm:cxn modelId="{E0E7F845-F002-46F3-BB10-EA0412EE0456}" type="presOf" srcId="{4AF314D6-915C-404B-9D6F-D929C682079D}" destId="{9995DC85-61AF-4012-9532-809D274E3A95}" srcOrd="0" destOrd="0" presId="urn:microsoft.com/office/officeart/2005/8/layout/arrow5"/>
    <dgm:cxn modelId="{08C0EE6A-B2A6-4B49-BACF-DA315A9D90E6}" type="presOf" srcId="{01E77642-A1F6-4287-9936-AA8B05159097}" destId="{AA81E46F-FB6E-48E8-A5A3-0416D8281D28}" srcOrd="0" destOrd="0" presId="urn:microsoft.com/office/officeart/2005/8/layout/arrow5"/>
    <dgm:cxn modelId="{00D745D9-27F5-4AD5-850E-5AE8FE34CEE5}" type="presOf" srcId="{C508E425-C811-4B37-822F-9A03E9B7B3C5}" destId="{9C05D514-7778-442D-963D-86781F2A20D6}" srcOrd="0" destOrd="0" presId="urn:microsoft.com/office/officeart/2005/8/layout/arrow5"/>
    <dgm:cxn modelId="{22E66FF4-3F42-44E0-A390-98E2459D4730}" srcId="{01E77642-A1F6-4287-9936-AA8B05159097}" destId="{C508E425-C811-4B37-822F-9A03E9B7B3C5}" srcOrd="1" destOrd="0" parTransId="{0400BEFB-8FB3-43BF-82EF-8956EB88DC4A}" sibTransId="{53C3D2E1-4A03-4273-B3F7-ED160F03FB17}"/>
    <dgm:cxn modelId="{F2E0B198-FAFB-4A13-8050-5106BA8C5AD8}" type="presParOf" srcId="{AA81E46F-FB6E-48E8-A5A3-0416D8281D28}" destId="{9995DC85-61AF-4012-9532-809D274E3A95}" srcOrd="0" destOrd="0" presId="urn:microsoft.com/office/officeart/2005/8/layout/arrow5"/>
    <dgm:cxn modelId="{4EFF761A-5057-4E66-927F-623DE3EADFC3}" type="presParOf" srcId="{AA81E46F-FB6E-48E8-A5A3-0416D8281D28}" destId="{9C05D514-7778-442D-963D-86781F2A20D6}"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9B832-DEA1-4AAD-A0B4-8113A95458BB}" type="doc">
      <dgm:prSet loTypeId="urn:microsoft.com/office/officeart/2005/8/layout/cycle1" loCatId="cycle" qsTypeId="urn:microsoft.com/office/officeart/2005/8/quickstyle/simple1" qsCatId="simple" csTypeId="urn:microsoft.com/office/officeart/2005/8/colors/colorful5" csCatId="colorful" phldr="1"/>
      <dgm:spPr/>
      <dgm:t>
        <a:bodyPr/>
        <a:lstStyle/>
        <a:p>
          <a:endParaRPr lang="en-US"/>
        </a:p>
      </dgm:t>
    </dgm:pt>
    <dgm:pt modelId="{3A404FFE-7B47-44C3-AE7D-C613EF936B48}">
      <dgm:prSet/>
      <dgm:spPr/>
      <dgm:t>
        <a:bodyPr/>
        <a:lstStyle/>
        <a:p>
          <a:r>
            <a:rPr lang="en-GB" dirty="0"/>
            <a:t>Play is a right in the United Nations Convention on the Rights of the Child (UNICEF, 2025) </a:t>
          </a:r>
        </a:p>
        <a:p>
          <a:endParaRPr lang="en-US" dirty="0"/>
        </a:p>
      </dgm:t>
    </dgm:pt>
    <dgm:pt modelId="{66FFFB5A-354A-4998-8E50-CDE825DF75B7}" type="parTrans" cxnId="{1B9BDF13-D2A4-4079-A191-719E715124DB}">
      <dgm:prSet/>
      <dgm:spPr/>
      <dgm:t>
        <a:bodyPr/>
        <a:lstStyle/>
        <a:p>
          <a:endParaRPr lang="en-US"/>
        </a:p>
      </dgm:t>
    </dgm:pt>
    <dgm:pt modelId="{E9D65F1B-A8A8-4D5E-9587-A545E2F9FB93}" type="sibTrans" cxnId="{1B9BDF13-D2A4-4079-A191-719E715124DB}">
      <dgm:prSet/>
      <dgm:spPr/>
      <dgm:t>
        <a:bodyPr/>
        <a:lstStyle/>
        <a:p>
          <a:endParaRPr lang="en-US"/>
        </a:p>
      </dgm:t>
    </dgm:pt>
    <dgm:pt modelId="{937657D0-1709-430B-BC69-43D1672BEC97}">
      <dgm:prSet/>
      <dgm:spPr/>
      <dgm:t>
        <a:bodyPr/>
        <a:lstStyle/>
        <a:p>
          <a:r>
            <a:rPr lang="en-GB"/>
            <a:t>Article 13 of the UNCRC – Right to play, leisure and rest.</a:t>
          </a:r>
          <a:endParaRPr lang="en-US"/>
        </a:p>
      </dgm:t>
    </dgm:pt>
    <dgm:pt modelId="{DC456049-AA8F-4176-9595-061589DB2A24}" type="parTrans" cxnId="{2F2A6B5B-5CC3-4E4E-A11F-C494816E544D}">
      <dgm:prSet/>
      <dgm:spPr/>
      <dgm:t>
        <a:bodyPr/>
        <a:lstStyle/>
        <a:p>
          <a:endParaRPr lang="en-US"/>
        </a:p>
      </dgm:t>
    </dgm:pt>
    <dgm:pt modelId="{E45A5DC4-B10A-4E9D-BCE2-D732DC795DB4}" type="sibTrans" cxnId="{2F2A6B5B-5CC3-4E4E-A11F-C494816E544D}">
      <dgm:prSet/>
      <dgm:spPr/>
      <dgm:t>
        <a:bodyPr/>
        <a:lstStyle/>
        <a:p>
          <a:endParaRPr lang="en-US"/>
        </a:p>
      </dgm:t>
    </dgm:pt>
    <dgm:pt modelId="{4389B74F-294F-4548-AB16-50A4D51C07E0}">
      <dgm:prSet/>
      <dgm:spPr/>
      <dgm:t>
        <a:bodyPr/>
        <a:lstStyle/>
        <a:p>
          <a:r>
            <a:rPr lang="en-GB"/>
            <a:t>Bonds of attachment </a:t>
          </a:r>
          <a:endParaRPr lang="en-US"/>
        </a:p>
      </dgm:t>
    </dgm:pt>
    <dgm:pt modelId="{53EFB3F2-4178-492E-96F3-F2D77583C7C9}" type="parTrans" cxnId="{BB6D3EFA-071E-48EA-9ADE-276592542A45}">
      <dgm:prSet/>
      <dgm:spPr/>
      <dgm:t>
        <a:bodyPr/>
        <a:lstStyle/>
        <a:p>
          <a:endParaRPr lang="en-US"/>
        </a:p>
      </dgm:t>
    </dgm:pt>
    <dgm:pt modelId="{C8D09DB7-942F-49F2-9309-6032F75A4BD0}" type="sibTrans" cxnId="{BB6D3EFA-071E-48EA-9ADE-276592542A45}">
      <dgm:prSet/>
      <dgm:spPr/>
      <dgm:t>
        <a:bodyPr/>
        <a:lstStyle/>
        <a:p>
          <a:endParaRPr lang="en-US"/>
        </a:p>
      </dgm:t>
    </dgm:pt>
    <dgm:pt modelId="{C334932E-27F5-46AF-9E8C-678AD70C039B}">
      <dgm:prSet/>
      <dgm:spPr/>
      <dgm:t>
        <a:bodyPr/>
        <a:lstStyle/>
        <a:p>
          <a:r>
            <a:rPr lang="en-GB"/>
            <a:t>Physical, Mental, Social and intellectual development</a:t>
          </a:r>
          <a:endParaRPr lang="en-US"/>
        </a:p>
      </dgm:t>
    </dgm:pt>
    <dgm:pt modelId="{842379F4-21BC-4B7F-B381-4150BF765565}" type="parTrans" cxnId="{CA5755B1-AF2F-463B-AAA0-2F29FECB3A36}">
      <dgm:prSet/>
      <dgm:spPr/>
      <dgm:t>
        <a:bodyPr/>
        <a:lstStyle/>
        <a:p>
          <a:endParaRPr lang="en-US"/>
        </a:p>
      </dgm:t>
    </dgm:pt>
    <dgm:pt modelId="{18A3E676-D731-42A9-B56C-2809CA06D95F}" type="sibTrans" cxnId="{CA5755B1-AF2F-463B-AAA0-2F29FECB3A36}">
      <dgm:prSet/>
      <dgm:spPr/>
      <dgm:t>
        <a:bodyPr/>
        <a:lstStyle/>
        <a:p>
          <a:endParaRPr lang="en-US"/>
        </a:p>
      </dgm:t>
    </dgm:pt>
    <dgm:pt modelId="{86481DC6-BAFF-4240-BB56-32E69B45DCF2}">
      <dgm:prSet/>
      <dgm:spPr/>
      <dgm:t>
        <a:bodyPr/>
        <a:lstStyle/>
        <a:p>
          <a:r>
            <a:rPr lang="en-GB"/>
            <a:t>Learn</a:t>
          </a:r>
          <a:endParaRPr lang="en-US"/>
        </a:p>
      </dgm:t>
    </dgm:pt>
    <dgm:pt modelId="{4E5FABA3-5A0E-40D6-BE9C-81F943C99A0F}" type="parTrans" cxnId="{931DA5C2-E48D-4384-AB37-B3C36286324A}">
      <dgm:prSet/>
      <dgm:spPr/>
      <dgm:t>
        <a:bodyPr/>
        <a:lstStyle/>
        <a:p>
          <a:endParaRPr lang="en-US"/>
        </a:p>
      </dgm:t>
    </dgm:pt>
    <dgm:pt modelId="{AC29DD63-55D6-4822-A528-991EEB78345B}" type="sibTrans" cxnId="{931DA5C2-E48D-4384-AB37-B3C36286324A}">
      <dgm:prSet/>
      <dgm:spPr/>
      <dgm:t>
        <a:bodyPr/>
        <a:lstStyle/>
        <a:p>
          <a:endParaRPr lang="en-US"/>
        </a:p>
      </dgm:t>
    </dgm:pt>
    <dgm:pt modelId="{437EAF63-6ABC-427A-B451-4BB987F0BA8B}">
      <dgm:prSet/>
      <dgm:spPr/>
      <dgm:t>
        <a:bodyPr/>
        <a:lstStyle/>
        <a:p>
          <a:r>
            <a:rPr lang="en-GB"/>
            <a:t>Regulate</a:t>
          </a:r>
          <a:endParaRPr lang="en-US"/>
        </a:p>
      </dgm:t>
    </dgm:pt>
    <dgm:pt modelId="{2A5D07D7-7E14-4725-A766-A3D52AF6EAFB}" type="parTrans" cxnId="{A49E5FA7-D7CA-4345-8DD2-A777790B2399}">
      <dgm:prSet/>
      <dgm:spPr/>
      <dgm:t>
        <a:bodyPr/>
        <a:lstStyle/>
        <a:p>
          <a:endParaRPr lang="en-US"/>
        </a:p>
      </dgm:t>
    </dgm:pt>
    <dgm:pt modelId="{C94F529D-4229-4A8F-9E4C-9A14EF5CCAB2}" type="sibTrans" cxnId="{A49E5FA7-D7CA-4345-8DD2-A777790B2399}">
      <dgm:prSet/>
      <dgm:spPr/>
      <dgm:t>
        <a:bodyPr/>
        <a:lstStyle/>
        <a:p>
          <a:endParaRPr lang="en-US"/>
        </a:p>
      </dgm:t>
    </dgm:pt>
    <dgm:pt modelId="{5F0CAB87-F6C5-450E-92CE-679EC7DFA2EE}">
      <dgm:prSet/>
      <dgm:spPr/>
      <dgm:t>
        <a:bodyPr/>
        <a:lstStyle/>
        <a:p>
          <a:r>
            <a:rPr lang="en-GB" dirty="0"/>
            <a:t>Identity </a:t>
          </a:r>
          <a:endParaRPr lang="en-US" dirty="0"/>
        </a:p>
      </dgm:t>
    </dgm:pt>
    <dgm:pt modelId="{A60E58A7-F31B-4770-8311-D66F3AF1D274}" type="parTrans" cxnId="{38D443EF-E04D-44AB-B982-2CA09B0B93A9}">
      <dgm:prSet/>
      <dgm:spPr/>
      <dgm:t>
        <a:bodyPr/>
        <a:lstStyle/>
        <a:p>
          <a:endParaRPr lang="en-US"/>
        </a:p>
      </dgm:t>
    </dgm:pt>
    <dgm:pt modelId="{1990C574-CC1A-4585-9B2E-2A4B1A752D2C}" type="sibTrans" cxnId="{38D443EF-E04D-44AB-B982-2CA09B0B93A9}">
      <dgm:prSet/>
      <dgm:spPr/>
      <dgm:t>
        <a:bodyPr/>
        <a:lstStyle/>
        <a:p>
          <a:endParaRPr lang="en-US"/>
        </a:p>
      </dgm:t>
    </dgm:pt>
    <dgm:pt modelId="{16AF620C-A173-4BCD-BDD9-A262C3AE93E3}">
      <dgm:prSet/>
      <dgm:spPr/>
      <dgm:t>
        <a:bodyPr/>
        <a:lstStyle/>
        <a:p>
          <a:r>
            <a:rPr lang="en-US" dirty="0"/>
            <a:t>Communication</a:t>
          </a:r>
        </a:p>
      </dgm:t>
    </dgm:pt>
    <dgm:pt modelId="{26BE1CD6-4BE1-4D10-8705-C9E6A11868FF}" type="parTrans" cxnId="{7D0F4427-9D0F-4B65-AD1F-6405C044396F}">
      <dgm:prSet/>
      <dgm:spPr/>
      <dgm:t>
        <a:bodyPr/>
        <a:lstStyle/>
        <a:p>
          <a:endParaRPr lang="en-GB"/>
        </a:p>
      </dgm:t>
    </dgm:pt>
    <dgm:pt modelId="{DBA0CFE4-19CD-4593-9540-4CE4B5A35700}" type="sibTrans" cxnId="{7D0F4427-9D0F-4B65-AD1F-6405C044396F}">
      <dgm:prSet/>
      <dgm:spPr/>
      <dgm:t>
        <a:bodyPr/>
        <a:lstStyle/>
        <a:p>
          <a:endParaRPr lang="en-GB"/>
        </a:p>
      </dgm:t>
    </dgm:pt>
    <dgm:pt modelId="{61572089-D80D-4AEB-8BA2-B6E72594E447}" type="pres">
      <dgm:prSet presAssocID="{C649B832-DEA1-4AAD-A0B4-8113A95458BB}" presName="cycle" presStyleCnt="0">
        <dgm:presLayoutVars>
          <dgm:dir/>
          <dgm:resizeHandles val="exact"/>
        </dgm:presLayoutVars>
      </dgm:prSet>
      <dgm:spPr/>
    </dgm:pt>
    <dgm:pt modelId="{B0AE9A76-712A-4345-80E3-7D765B4D8D4B}" type="pres">
      <dgm:prSet presAssocID="{3A404FFE-7B47-44C3-AE7D-C613EF936B48}" presName="node" presStyleLbl="revTx" presStyleIdx="0" presStyleCnt="1">
        <dgm:presLayoutVars>
          <dgm:bulletEnabled val="1"/>
        </dgm:presLayoutVars>
      </dgm:prSet>
      <dgm:spPr/>
    </dgm:pt>
  </dgm:ptLst>
  <dgm:cxnLst>
    <dgm:cxn modelId="{30BB2E0A-82FC-440C-9762-D96BE5853B89}" type="presOf" srcId="{16AF620C-A173-4BCD-BDD9-A262C3AE93E3}" destId="{B0AE9A76-712A-4345-80E3-7D765B4D8D4B}" srcOrd="0" destOrd="7" presId="urn:microsoft.com/office/officeart/2005/8/layout/cycle1"/>
    <dgm:cxn modelId="{1B9BDF13-D2A4-4079-A191-719E715124DB}" srcId="{C649B832-DEA1-4AAD-A0B4-8113A95458BB}" destId="{3A404FFE-7B47-44C3-AE7D-C613EF936B48}" srcOrd="0" destOrd="0" parTransId="{66FFFB5A-354A-4998-8E50-CDE825DF75B7}" sibTransId="{E9D65F1B-A8A8-4D5E-9587-A545E2F9FB93}"/>
    <dgm:cxn modelId="{12E3521D-31CC-4502-812B-09361DFA48D4}" type="presOf" srcId="{4389B74F-294F-4548-AB16-50A4D51C07E0}" destId="{B0AE9A76-712A-4345-80E3-7D765B4D8D4B}" srcOrd="0" destOrd="2" presId="urn:microsoft.com/office/officeart/2005/8/layout/cycle1"/>
    <dgm:cxn modelId="{F2487D23-BE00-4B6B-A28E-BAE2CF25C78A}" type="presOf" srcId="{5F0CAB87-F6C5-450E-92CE-679EC7DFA2EE}" destId="{B0AE9A76-712A-4345-80E3-7D765B4D8D4B}" srcOrd="0" destOrd="6" presId="urn:microsoft.com/office/officeart/2005/8/layout/cycle1"/>
    <dgm:cxn modelId="{7D0F4427-9D0F-4B65-AD1F-6405C044396F}" srcId="{3A404FFE-7B47-44C3-AE7D-C613EF936B48}" destId="{16AF620C-A173-4BCD-BDD9-A262C3AE93E3}" srcOrd="6" destOrd="0" parTransId="{26BE1CD6-4BE1-4D10-8705-C9E6A11868FF}" sibTransId="{DBA0CFE4-19CD-4593-9540-4CE4B5A35700}"/>
    <dgm:cxn modelId="{2F2A6B5B-5CC3-4E4E-A11F-C494816E544D}" srcId="{3A404FFE-7B47-44C3-AE7D-C613EF936B48}" destId="{937657D0-1709-430B-BC69-43D1672BEC97}" srcOrd="0" destOrd="0" parTransId="{DC456049-AA8F-4176-9595-061589DB2A24}" sibTransId="{E45A5DC4-B10A-4E9D-BCE2-D732DC795DB4}"/>
    <dgm:cxn modelId="{FA6FA356-CDF1-4FA2-902D-C1F2AD74AD02}" type="presOf" srcId="{3A404FFE-7B47-44C3-AE7D-C613EF936B48}" destId="{B0AE9A76-712A-4345-80E3-7D765B4D8D4B}" srcOrd="0" destOrd="0" presId="urn:microsoft.com/office/officeart/2005/8/layout/cycle1"/>
    <dgm:cxn modelId="{B8EE35A1-BDA9-4FA2-91AC-E25C7067EE95}" type="presOf" srcId="{437EAF63-6ABC-427A-B451-4BB987F0BA8B}" destId="{B0AE9A76-712A-4345-80E3-7D765B4D8D4B}" srcOrd="0" destOrd="5" presId="urn:microsoft.com/office/officeart/2005/8/layout/cycle1"/>
    <dgm:cxn modelId="{A49E5FA7-D7CA-4345-8DD2-A777790B2399}" srcId="{3A404FFE-7B47-44C3-AE7D-C613EF936B48}" destId="{437EAF63-6ABC-427A-B451-4BB987F0BA8B}" srcOrd="4" destOrd="0" parTransId="{2A5D07D7-7E14-4725-A766-A3D52AF6EAFB}" sibTransId="{C94F529D-4229-4A8F-9E4C-9A14EF5CCAB2}"/>
    <dgm:cxn modelId="{CA5755B1-AF2F-463B-AAA0-2F29FECB3A36}" srcId="{3A404FFE-7B47-44C3-AE7D-C613EF936B48}" destId="{C334932E-27F5-46AF-9E8C-678AD70C039B}" srcOrd="2" destOrd="0" parTransId="{842379F4-21BC-4B7F-B381-4150BF765565}" sibTransId="{18A3E676-D731-42A9-B56C-2809CA06D95F}"/>
    <dgm:cxn modelId="{931DA5C2-E48D-4384-AB37-B3C36286324A}" srcId="{3A404FFE-7B47-44C3-AE7D-C613EF936B48}" destId="{86481DC6-BAFF-4240-BB56-32E69B45DCF2}" srcOrd="3" destOrd="0" parTransId="{4E5FABA3-5A0E-40D6-BE9C-81F943C99A0F}" sibTransId="{AC29DD63-55D6-4822-A528-991EEB78345B}"/>
    <dgm:cxn modelId="{90CBC2D0-6512-4001-8033-5F3BDB28E36E}" type="presOf" srcId="{86481DC6-BAFF-4240-BB56-32E69B45DCF2}" destId="{B0AE9A76-712A-4345-80E3-7D765B4D8D4B}" srcOrd="0" destOrd="4" presId="urn:microsoft.com/office/officeart/2005/8/layout/cycle1"/>
    <dgm:cxn modelId="{892ACAD8-4762-4B23-91C2-18EE51692020}" type="presOf" srcId="{C649B832-DEA1-4AAD-A0B4-8113A95458BB}" destId="{61572089-D80D-4AEB-8BA2-B6E72594E447}" srcOrd="0" destOrd="0" presId="urn:microsoft.com/office/officeart/2005/8/layout/cycle1"/>
    <dgm:cxn modelId="{030CC5E9-85BC-4AD8-AFDA-F2F78A5A0C06}" type="presOf" srcId="{C334932E-27F5-46AF-9E8C-678AD70C039B}" destId="{B0AE9A76-712A-4345-80E3-7D765B4D8D4B}" srcOrd="0" destOrd="3" presId="urn:microsoft.com/office/officeart/2005/8/layout/cycle1"/>
    <dgm:cxn modelId="{38D443EF-E04D-44AB-B982-2CA09B0B93A9}" srcId="{3A404FFE-7B47-44C3-AE7D-C613EF936B48}" destId="{5F0CAB87-F6C5-450E-92CE-679EC7DFA2EE}" srcOrd="5" destOrd="0" parTransId="{A60E58A7-F31B-4770-8311-D66F3AF1D274}" sibTransId="{1990C574-CC1A-4585-9B2E-2A4B1A752D2C}"/>
    <dgm:cxn modelId="{2D6BE4F0-96DF-4DA8-A2CD-52E18E856558}" type="presOf" srcId="{937657D0-1709-430B-BC69-43D1672BEC97}" destId="{B0AE9A76-712A-4345-80E3-7D765B4D8D4B}" srcOrd="0" destOrd="1" presId="urn:microsoft.com/office/officeart/2005/8/layout/cycle1"/>
    <dgm:cxn modelId="{BB6D3EFA-071E-48EA-9ADE-276592542A45}" srcId="{3A404FFE-7B47-44C3-AE7D-C613EF936B48}" destId="{4389B74F-294F-4548-AB16-50A4D51C07E0}" srcOrd="1" destOrd="0" parTransId="{53EFB3F2-4178-492E-96F3-F2D77583C7C9}" sibTransId="{C8D09DB7-942F-49F2-9309-6032F75A4BD0}"/>
    <dgm:cxn modelId="{9B23B94C-5C57-4F88-B7B8-A75DF9A33AA1}" type="presParOf" srcId="{61572089-D80D-4AEB-8BA2-B6E72594E447}" destId="{B0AE9A76-712A-4345-80E3-7D765B4D8D4B}" srcOrd="0"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B136CA-A630-4F5C-B553-00030553331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048263C-DCC3-4161-ACD1-8E636D2BB5E4}">
      <dgm:prSet/>
      <dgm:spPr/>
      <dgm:t>
        <a:bodyPr/>
        <a:lstStyle/>
        <a:p>
          <a:r>
            <a:rPr lang="en-GB"/>
            <a:t>Observations </a:t>
          </a:r>
          <a:endParaRPr lang="en-US"/>
        </a:p>
      </dgm:t>
    </dgm:pt>
    <dgm:pt modelId="{9DCBB0E9-8B52-48F7-8911-F4B30E29B2D2}" type="parTrans" cxnId="{91B2CC2E-1B98-4B5E-968D-1DDD531B0879}">
      <dgm:prSet/>
      <dgm:spPr/>
      <dgm:t>
        <a:bodyPr/>
        <a:lstStyle/>
        <a:p>
          <a:endParaRPr lang="en-US"/>
        </a:p>
      </dgm:t>
    </dgm:pt>
    <dgm:pt modelId="{6865A30D-A06F-4B6F-A478-F1832DA03BCB}" type="sibTrans" cxnId="{91B2CC2E-1B98-4B5E-968D-1DDD531B0879}">
      <dgm:prSet/>
      <dgm:spPr/>
      <dgm:t>
        <a:bodyPr/>
        <a:lstStyle/>
        <a:p>
          <a:endParaRPr lang="en-US"/>
        </a:p>
      </dgm:t>
    </dgm:pt>
    <dgm:pt modelId="{152C8788-6807-489E-B56F-11AFABB51896}">
      <dgm:prSet/>
      <dgm:spPr/>
      <dgm:t>
        <a:bodyPr/>
        <a:lstStyle/>
        <a:p>
          <a:r>
            <a:rPr lang="en-GB"/>
            <a:t>Surveys </a:t>
          </a:r>
          <a:endParaRPr lang="en-US"/>
        </a:p>
      </dgm:t>
    </dgm:pt>
    <dgm:pt modelId="{DD21BCB9-28F6-4BB2-97D4-FB49307D5C98}" type="parTrans" cxnId="{D72A3C3A-A8E3-474E-B5D1-27B8B80EB6FD}">
      <dgm:prSet/>
      <dgm:spPr/>
      <dgm:t>
        <a:bodyPr/>
        <a:lstStyle/>
        <a:p>
          <a:endParaRPr lang="en-US"/>
        </a:p>
      </dgm:t>
    </dgm:pt>
    <dgm:pt modelId="{06411880-715C-418A-8F8B-A2FB94C38FEC}" type="sibTrans" cxnId="{D72A3C3A-A8E3-474E-B5D1-27B8B80EB6FD}">
      <dgm:prSet/>
      <dgm:spPr/>
      <dgm:t>
        <a:bodyPr/>
        <a:lstStyle/>
        <a:p>
          <a:endParaRPr lang="en-US"/>
        </a:p>
      </dgm:t>
    </dgm:pt>
    <dgm:pt modelId="{11488AF9-B774-42E5-98E6-BA8613C9010E}">
      <dgm:prSet/>
      <dgm:spPr/>
      <dgm:t>
        <a:bodyPr/>
        <a:lstStyle/>
        <a:p>
          <a:r>
            <a:rPr lang="en-GB" dirty="0"/>
            <a:t>Informal Interviews  </a:t>
          </a:r>
          <a:endParaRPr lang="en-US" dirty="0"/>
        </a:p>
      </dgm:t>
    </dgm:pt>
    <dgm:pt modelId="{F47606D3-F936-4B87-9F7F-5E18E561E62B}" type="parTrans" cxnId="{4D06E11D-DD35-4CDC-A2E8-15E81AA5FE6F}">
      <dgm:prSet/>
      <dgm:spPr/>
      <dgm:t>
        <a:bodyPr/>
        <a:lstStyle/>
        <a:p>
          <a:endParaRPr lang="en-US"/>
        </a:p>
      </dgm:t>
    </dgm:pt>
    <dgm:pt modelId="{6145FF7B-D803-4E59-93E2-42D45CE026FB}" type="sibTrans" cxnId="{4D06E11D-DD35-4CDC-A2E8-15E81AA5FE6F}">
      <dgm:prSet/>
      <dgm:spPr/>
      <dgm:t>
        <a:bodyPr/>
        <a:lstStyle/>
        <a:p>
          <a:endParaRPr lang="en-US"/>
        </a:p>
      </dgm:t>
    </dgm:pt>
    <dgm:pt modelId="{8A736274-B3AF-4B59-865A-15017481FA8E}" type="pres">
      <dgm:prSet presAssocID="{32B136CA-A630-4F5C-B553-000305533319}" presName="root" presStyleCnt="0">
        <dgm:presLayoutVars>
          <dgm:dir/>
          <dgm:resizeHandles val="exact"/>
        </dgm:presLayoutVars>
      </dgm:prSet>
      <dgm:spPr/>
    </dgm:pt>
    <dgm:pt modelId="{81028F6A-C926-4B31-B51A-82C30D81F832}" type="pres">
      <dgm:prSet presAssocID="{9048263C-DCC3-4161-ACD1-8E636D2BB5E4}" presName="compNode" presStyleCnt="0"/>
      <dgm:spPr/>
    </dgm:pt>
    <dgm:pt modelId="{C118E0CC-35A9-4FEC-B2AB-3CFF89381247}" type="pres">
      <dgm:prSet presAssocID="{9048263C-DCC3-4161-ACD1-8E636D2BB5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702077D7-46A8-4154-A340-5B5AE1C0804C}" type="pres">
      <dgm:prSet presAssocID="{9048263C-DCC3-4161-ACD1-8E636D2BB5E4}" presName="spaceRect" presStyleCnt="0"/>
      <dgm:spPr/>
    </dgm:pt>
    <dgm:pt modelId="{C10DDBEE-BAF6-413A-A3D9-0C60B8E67DA5}" type="pres">
      <dgm:prSet presAssocID="{9048263C-DCC3-4161-ACD1-8E636D2BB5E4}" presName="textRect" presStyleLbl="revTx" presStyleIdx="0" presStyleCnt="3">
        <dgm:presLayoutVars>
          <dgm:chMax val="1"/>
          <dgm:chPref val="1"/>
        </dgm:presLayoutVars>
      </dgm:prSet>
      <dgm:spPr/>
    </dgm:pt>
    <dgm:pt modelId="{047E3C30-1F73-4459-AB8F-41198109A88D}" type="pres">
      <dgm:prSet presAssocID="{6865A30D-A06F-4B6F-A478-F1832DA03BCB}" presName="sibTrans" presStyleCnt="0"/>
      <dgm:spPr/>
    </dgm:pt>
    <dgm:pt modelId="{2B5BB77D-F443-4113-98B8-530FF8E9988C}" type="pres">
      <dgm:prSet presAssocID="{152C8788-6807-489E-B56F-11AFABB51896}" presName="compNode" presStyleCnt="0"/>
      <dgm:spPr/>
    </dgm:pt>
    <dgm:pt modelId="{91149F3D-BC40-441C-BADB-BFA2F5F3BBDB}" type="pres">
      <dgm:prSet presAssocID="{152C8788-6807-489E-B56F-11AFABB518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EF22DC6C-5060-477D-8F21-71FB63195439}" type="pres">
      <dgm:prSet presAssocID="{152C8788-6807-489E-B56F-11AFABB51896}" presName="spaceRect" presStyleCnt="0"/>
      <dgm:spPr/>
    </dgm:pt>
    <dgm:pt modelId="{F9D43BC7-D408-4FA0-96A6-2DB831941289}" type="pres">
      <dgm:prSet presAssocID="{152C8788-6807-489E-B56F-11AFABB51896}" presName="textRect" presStyleLbl="revTx" presStyleIdx="1" presStyleCnt="3">
        <dgm:presLayoutVars>
          <dgm:chMax val="1"/>
          <dgm:chPref val="1"/>
        </dgm:presLayoutVars>
      </dgm:prSet>
      <dgm:spPr/>
    </dgm:pt>
    <dgm:pt modelId="{E38810BE-B3B4-4E5D-AB6E-CF04D843ED1D}" type="pres">
      <dgm:prSet presAssocID="{06411880-715C-418A-8F8B-A2FB94C38FEC}" presName="sibTrans" presStyleCnt="0"/>
      <dgm:spPr/>
    </dgm:pt>
    <dgm:pt modelId="{5B8BB1F3-498D-48AE-B90B-C3C46261C654}" type="pres">
      <dgm:prSet presAssocID="{11488AF9-B774-42E5-98E6-BA8613C9010E}" presName="compNode" presStyleCnt="0"/>
      <dgm:spPr/>
    </dgm:pt>
    <dgm:pt modelId="{2D72EB36-FCD7-4673-B48F-8585C8FD8070}" type="pres">
      <dgm:prSet presAssocID="{11488AF9-B774-42E5-98E6-BA8613C901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8B551C6F-8505-4543-BAE5-7C0F04086EAC}" type="pres">
      <dgm:prSet presAssocID="{11488AF9-B774-42E5-98E6-BA8613C9010E}" presName="spaceRect" presStyleCnt="0"/>
      <dgm:spPr/>
    </dgm:pt>
    <dgm:pt modelId="{AB0540F4-7377-4AC3-B516-58403A9D2B16}" type="pres">
      <dgm:prSet presAssocID="{11488AF9-B774-42E5-98E6-BA8613C9010E}" presName="textRect" presStyleLbl="revTx" presStyleIdx="2" presStyleCnt="3">
        <dgm:presLayoutVars>
          <dgm:chMax val="1"/>
          <dgm:chPref val="1"/>
        </dgm:presLayoutVars>
      </dgm:prSet>
      <dgm:spPr/>
    </dgm:pt>
  </dgm:ptLst>
  <dgm:cxnLst>
    <dgm:cxn modelId="{2E88581B-D7A8-425B-9505-52EA29986458}" type="presOf" srcId="{9048263C-DCC3-4161-ACD1-8E636D2BB5E4}" destId="{C10DDBEE-BAF6-413A-A3D9-0C60B8E67DA5}" srcOrd="0" destOrd="0" presId="urn:microsoft.com/office/officeart/2018/2/layout/IconLabelList"/>
    <dgm:cxn modelId="{4D06E11D-DD35-4CDC-A2E8-15E81AA5FE6F}" srcId="{32B136CA-A630-4F5C-B553-000305533319}" destId="{11488AF9-B774-42E5-98E6-BA8613C9010E}" srcOrd="2" destOrd="0" parTransId="{F47606D3-F936-4B87-9F7F-5E18E561E62B}" sibTransId="{6145FF7B-D803-4E59-93E2-42D45CE026FB}"/>
    <dgm:cxn modelId="{91B2CC2E-1B98-4B5E-968D-1DDD531B0879}" srcId="{32B136CA-A630-4F5C-B553-000305533319}" destId="{9048263C-DCC3-4161-ACD1-8E636D2BB5E4}" srcOrd="0" destOrd="0" parTransId="{9DCBB0E9-8B52-48F7-8911-F4B30E29B2D2}" sibTransId="{6865A30D-A06F-4B6F-A478-F1832DA03BCB}"/>
    <dgm:cxn modelId="{D72A3C3A-A8E3-474E-B5D1-27B8B80EB6FD}" srcId="{32B136CA-A630-4F5C-B553-000305533319}" destId="{152C8788-6807-489E-B56F-11AFABB51896}" srcOrd="1" destOrd="0" parTransId="{DD21BCB9-28F6-4BB2-97D4-FB49307D5C98}" sibTransId="{06411880-715C-418A-8F8B-A2FB94C38FEC}"/>
    <dgm:cxn modelId="{ECB3CC50-9FEB-4ECD-B7D7-640104EEB8D0}" type="presOf" srcId="{152C8788-6807-489E-B56F-11AFABB51896}" destId="{F9D43BC7-D408-4FA0-96A6-2DB831941289}" srcOrd="0" destOrd="0" presId="urn:microsoft.com/office/officeart/2018/2/layout/IconLabelList"/>
    <dgm:cxn modelId="{5C5A27B7-E2E1-4AB6-92FC-D252D54D8584}" type="presOf" srcId="{32B136CA-A630-4F5C-B553-000305533319}" destId="{8A736274-B3AF-4B59-865A-15017481FA8E}" srcOrd="0" destOrd="0" presId="urn:microsoft.com/office/officeart/2018/2/layout/IconLabelList"/>
    <dgm:cxn modelId="{F6740FBE-E1FC-42A6-838D-72CB0832DE26}" type="presOf" srcId="{11488AF9-B774-42E5-98E6-BA8613C9010E}" destId="{AB0540F4-7377-4AC3-B516-58403A9D2B16}" srcOrd="0" destOrd="0" presId="urn:microsoft.com/office/officeart/2018/2/layout/IconLabelList"/>
    <dgm:cxn modelId="{A8F30721-4D14-40BF-B6E4-CE8BEF2E893D}" type="presParOf" srcId="{8A736274-B3AF-4B59-865A-15017481FA8E}" destId="{81028F6A-C926-4B31-B51A-82C30D81F832}" srcOrd="0" destOrd="0" presId="urn:microsoft.com/office/officeart/2018/2/layout/IconLabelList"/>
    <dgm:cxn modelId="{FDBA7F95-05CF-4817-8D87-EE99F7D576FD}" type="presParOf" srcId="{81028F6A-C926-4B31-B51A-82C30D81F832}" destId="{C118E0CC-35A9-4FEC-B2AB-3CFF89381247}" srcOrd="0" destOrd="0" presId="urn:microsoft.com/office/officeart/2018/2/layout/IconLabelList"/>
    <dgm:cxn modelId="{ED61346C-80F0-4016-A1A3-D95262956E72}" type="presParOf" srcId="{81028F6A-C926-4B31-B51A-82C30D81F832}" destId="{702077D7-46A8-4154-A340-5B5AE1C0804C}" srcOrd="1" destOrd="0" presId="urn:microsoft.com/office/officeart/2018/2/layout/IconLabelList"/>
    <dgm:cxn modelId="{67549316-14DA-430E-BA6A-774052CF955D}" type="presParOf" srcId="{81028F6A-C926-4B31-B51A-82C30D81F832}" destId="{C10DDBEE-BAF6-413A-A3D9-0C60B8E67DA5}" srcOrd="2" destOrd="0" presId="urn:microsoft.com/office/officeart/2018/2/layout/IconLabelList"/>
    <dgm:cxn modelId="{EC078D4C-58A4-4011-908B-BF2EC4EAED41}" type="presParOf" srcId="{8A736274-B3AF-4B59-865A-15017481FA8E}" destId="{047E3C30-1F73-4459-AB8F-41198109A88D}" srcOrd="1" destOrd="0" presId="urn:microsoft.com/office/officeart/2018/2/layout/IconLabelList"/>
    <dgm:cxn modelId="{8B1E1020-4F1B-4368-8BC7-60D52A133D2C}" type="presParOf" srcId="{8A736274-B3AF-4B59-865A-15017481FA8E}" destId="{2B5BB77D-F443-4113-98B8-530FF8E9988C}" srcOrd="2" destOrd="0" presId="urn:microsoft.com/office/officeart/2018/2/layout/IconLabelList"/>
    <dgm:cxn modelId="{E08BA78F-3B81-424F-AECF-A7A943CE9F3D}" type="presParOf" srcId="{2B5BB77D-F443-4113-98B8-530FF8E9988C}" destId="{91149F3D-BC40-441C-BADB-BFA2F5F3BBDB}" srcOrd="0" destOrd="0" presId="urn:microsoft.com/office/officeart/2018/2/layout/IconLabelList"/>
    <dgm:cxn modelId="{2F58F15C-7473-4E40-8821-4CB603F2D152}" type="presParOf" srcId="{2B5BB77D-F443-4113-98B8-530FF8E9988C}" destId="{EF22DC6C-5060-477D-8F21-71FB63195439}" srcOrd="1" destOrd="0" presId="urn:microsoft.com/office/officeart/2018/2/layout/IconLabelList"/>
    <dgm:cxn modelId="{6B3C7FC0-A0E0-400E-9054-B8AA5B1E8E9A}" type="presParOf" srcId="{2B5BB77D-F443-4113-98B8-530FF8E9988C}" destId="{F9D43BC7-D408-4FA0-96A6-2DB831941289}" srcOrd="2" destOrd="0" presId="urn:microsoft.com/office/officeart/2018/2/layout/IconLabelList"/>
    <dgm:cxn modelId="{BB3F4455-FAC4-4E1E-821A-D47553777B25}" type="presParOf" srcId="{8A736274-B3AF-4B59-865A-15017481FA8E}" destId="{E38810BE-B3B4-4E5D-AB6E-CF04D843ED1D}" srcOrd="3" destOrd="0" presId="urn:microsoft.com/office/officeart/2018/2/layout/IconLabelList"/>
    <dgm:cxn modelId="{1379182F-50AC-4D78-BC5F-486721D31518}" type="presParOf" srcId="{8A736274-B3AF-4B59-865A-15017481FA8E}" destId="{5B8BB1F3-498D-48AE-B90B-C3C46261C654}" srcOrd="4" destOrd="0" presId="urn:microsoft.com/office/officeart/2018/2/layout/IconLabelList"/>
    <dgm:cxn modelId="{F861530F-5AD2-4658-B0B3-88BE21EC7975}" type="presParOf" srcId="{5B8BB1F3-498D-48AE-B90B-C3C46261C654}" destId="{2D72EB36-FCD7-4673-B48F-8585C8FD8070}" srcOrd="0" destOrd="0" presId="urn:microsoft.com/office/officeart/2018/2/layout/IconLabelList"/>
    <dgm:cxn modelId="{E3F1FC32-2DEB-4366-AC99-0D633CDAEA29}" type="presParOf" srcId="{5B8BB1F3-498D-48AE-B90B-C3C46261C654}" destId="{8B551C6F-8505-4543-BAE5-7C0F04086EAC}" srcOrd="1" destOrd="0" presId="urn:microsoft.com/office/officeart/2018/2/layout/IconLabelList"/>
    <dgm:cxn modelId="{0E15D197-C2B3-4B1F-B3C3-0D605DA9AF61}" type="presParOf" srcId="{5B8BB1F3-498D-48AE-B90B-C3C46261C654}" destId="{AB0540F4-7377-4AC3-B516-58403A9D2B1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E1FA4C-C7CE-4C6D-99A0-E30431545B1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DDC4B0-AA82-4552-B626-97146631F999}">
      <dgm:prSet/>
      <dgm:spPr/>
      <dgm:t>
        <a:bodyPr/>
        <a:lstStyle/>
        <a:p>
          <a:pPr>
            <a:lnSpc>
              <a:spcPct val="100000"/>
            </a:lnSpc>
          </a:pPr>
          <a:r>
            <a:rPr lang="en-GB"/>
            <a:t>Time constraints and staffing</a:t>
          </a:r>
          <a:endParaRPr lang="en-US"/>
        </a:p>
      </dgm:t>
    </dgm:pt>
    <dgm:pt modelId="{00D3C6CD-2BA8-460D-8FB8-C244034C760A}" type="parTrans" cxnId="{95BD6694-448B-4939-9DDF-E5BE574E6D29}">
      <dgm:prSet/>
      <dgm:spPr/>
      <dgm:t>
        <a:bodyPr/>
        <a:lstStyle/>
        <a:p>
          <a:endParaRPr lang="en-US"/>
        </a:p>
      </dgm:t>
    </dgm:pt>
    <dgm:pt modelId="{882E33EF-A763-4D79-A090-911AC0F7AE61}" type="sibTrans" cxnId="{95BD6694-448B-4939-9DDF-E5BE574E6D29}">
      <dgm:prSet/>
      <dgm:spPr/>
      <dgm:t>
        <a:bodyPr/>
        <a:lstStyle/>
        <a:p>
          <a:endParaRPr lang="en-US"/>
        </a:p>
      </dgm:t>
    </dgm:pt>
    <dgm:pt modelId="{86963B36-769B-45F6-8291-17C25FB31D67}">
      <dgm:prSet/>
      <dgm:spPr/>
      <dgm:t>
        <a:bodyPr/>
        <a:lstStyle/>
        <a:p>
          <a:pPr>
            <a:lnSpc>
              <a:spcPct val="100000"/>
            </a:lnSpc>
          </a:pPr>
          <a:r>
            <a:rPr lang="en-GB"/>
            <a:t>Emotional toll </a:t>
          </a:r>
          <a:endParaRPr lang="en-US"/>
        </a:p>
      </dgm:t>
    </dgm:pt>
    <dgm:pt modelId="{DAA1E9CC-2D74-401A-9A7F-3C0142E9A48B}" type="parTrans" cxnId="{4C0CF7FC-7BF1-4114-A399-E930C9B312F5}">
      <dgm:prSet/>
      <dgm:spPr/>
      <dgm:t>
        <a:bodyPr/>
        <a:lstStyle/>
        <a:p>
          <a:endParaRPr lang="en-US"/>
        </a:p>
      </dgm:t>
    </dgm:pt>
    <dgm:pt modelId="{46C0F20B-971C-46BC-9A8A-916ADA6C83A3}" type="sibTrans" cxnId="{4C0CF7FC-7BF1-4114-A399-E930C9B312F5}">
      <dgm:prSet/>
      <dgm:spPr/>
      <dgm:t>
        <a:bodyPr/>
        <a:lstStyle/>
        <a:p>
          <a:endParaRPr lang="en-US"/>
        </a:p>
      </dgm:t>
    </dgm:pt>
    <dgm:pt modelId="{21740BDD-2EA2-4E9D-A26F-893C7864DFA0}">
      <dgm:prSet/>
      <dgm:spPr/>
      <dgm:t>
        <a:bodyPr/>
        <a:lstStyle/>
        <a:p>
          <a:pPr>
            <a:lnSpc>
              <a:spcPct val="100000"/>
            </a:lnSpc>
          </a:pPr>
          <a:r>
            <a:rPr lang="en-US"/>
            <a:t>Resource limitations</a:t>
          </a:r>
        </a:p>
      </dgm:t>
    </dgm:pt>
    <dgm:pt modelId="{64857C75-B72D-4268-9775-3E7ECE1C5575}" type="parTrans" cxnId="{BAA7CE91-909F-4609-807D-DC52DA7EA902}">
      <dgm:prSet/>
      <dgm:spPr/>
      <dgm:t>
        <a:bodyPr/>
        <a:lstStyle/>
        <a:p>
          <a:endParaRPr lang="en-GB"/>
        </a:p>
      </dgm:t>
    </dgm:pt>
    <dgm:pt modelId="{5D174C6D-E1A0-421C-ADEC-CC11B14CAF54}" type="sibTrans" cxnId="{BAA7CE91-909F-4609-807D-DC52DA7EA902}">
      <dgm:prSet/>
      <dgm:spPr/>
      <dgm:t>
        <a:bodyPr/>
        <a:lstStyle/>
        <a:p>
          <a:endParaRPr lang="en-GB"/>
        </a:p>
      </dgm:t>
    </dgm:pt>
    <dgm:pt modelId="{97C93722-B49E-4F60-84E2-E1940F2D7AAC}">
      <dgm:prSet/>
      <dgm:spPr/>
      <dgm:t>
        <a:bodyPr/>
        <a:lstStyle/>
        <a:p>
          <a:pPr>
            <a:lnSpc>
              <a:spcPct val="100000"/>
            </a:lnSpc>
          </a:pPr>
          <a:r>
            <a:rPr lang="en-US" dirty="0"/>
            <a:t>Cultural sensitivity</a:t>
          </a:r>
        </a:p>
      </dgm:t>
    </dgm:pt>
    <dgm:pt modelId="{B8B26826-A95E-4C86-948A-E1AD9FE1F19B}" type="parTrans" cxnId="{C44D3E63-7996-4152-95FC-8C3655691898}">
      <dgm:prSet/>
      <dgm:spPr/>
      <dgm:t>
        <a:bodyPr/>
        <a:lstStyle/>
        <a:p>
          <a:endParaRPr lang="en-GB"/>
        </a:p>
      </dgm:t>
    </dgm:pt>
    <dgm:pt modelId="{A122077E-3441-40D9-BA1C-95963F8936B3}" type="sibTrans" cxnId="{C44D3E63-7996-4152-95FC-8C3655691898}">
      <dgm:prSet/>
      <dgm:spPr/>
      <dgm:t>
        <a:bodyPr/>
        <a:lstStyle/>
        <a:p>
          <a:endParaRPr lang="en-GB"/>
        </a:p>
      </dgm:t>
    </dgm:pt>
    <dgm:pt modelId="{8F407FB8-003F-4559-BC17-F154BFDA9526}" type="pres">
      <dgm:prSet presAssocID="{BFE1FA4C-C7CE-4C6D-99A0-E30431545B1D}" presName="root" presStyleCnt="0">
        <dgm:presLayoutVars>
          <dgm:dir/>
          <dgm:resizeHandles val="exact"/>
        </dgm:presLayoutVars>
      </dgm:prSet>
      <dgm:spPr/>
    </dgm:pt>
    <dgm:pt modelId="{B55D31AF-A873-41A7-82CC-47648E5D67B4}" type="pres">
      <dgm:prSet presAssocID="{18DDC4B0-AA82-4552-B626-97146631F999}" presName="compNode" presStyleCnt="0"/>
      <dgm:spPr/>
    </dgm:pt>
    <dgm:pt modelId="{FB188DB3-5A7C-4EC4-A46F-12028FC07856}" type="pres">
      <dgm:prSet presAssocID="{18DDC4B0-AA82-4552-B626-97146631F99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EB9A4331-1F1C-4F88-8AB3-8EBF62DE7FB8}" type="pres">
      <dgm:prSet presAssocID="{18DDC4B0-AA82-4552-B626-97146631F999}" presName="spaceRect" presStyleCnt="0"/>
      <dgm:spPr/>
    </dgm:pt>
    <dgm:pt modelId="{8ADCBD93-8FBE-4B85-9814-97DAAE7962F2}" type="pres">
      <dgm:prSet presAssocID="{18DDC4B0-AA82-4552-B626-97146631F999}" presName="textRect" presStyleLbl="revTx" presStyleIdx="0" presStyleCnt="4">
        <dgm:presLayoutVars>
          <dgm:chMax val="1"/>
          <dgm:chPref val="1"/>
        </dgm:presLayoutVars>
      </dgm:prSet>
      <dgm:spPr/>
    </dgm:pt>
    <dgm:pt modelId="{D49F531B-34C6-451E-915F-DB800F509CAE}" type="pres">
      <dgm:prSet presAssocID="{882E33EF-A763-4D79-A090-911AC0F7AE61}" presName="sibTrans" presStyleCnt="0"/>
      <dgm:spPr/>
    </dgm:pt>
    <dgm:pt modelId="{26D68DDF-FD47-4975-8CAA-2132093ECB5B}" type="pres">
      <dgm:prSet presAssocID="{86963B36-769B-45F6-8291-17C25FB31D67}" presName="compNode" presStyleCnt="0"/>
      <dgm:spPr/>
    </dgm:pt>
    <dgm:pt modelId="{8279697F-0F04-42E8-A026-059F6843CA57}" type="pres">
      <dgm:prSet presAssocID="{86963B36-769B-45F6-8291-17C25FB31D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6F549AEF-9E22-48CB-BA55-A0058401546E}" type="pres">
      <dgm:prSet presAssocID="{86963B36-769B-45F6-8291-17C25FB31D67}" presName="spaceRect" presStyleCnt="0"/>
      <dgm:spPr/>
    </dgm:pt>
    <dgm:pt modelId="{C3B2E83F-4AB9-4380-8F1D-3E7FD26F1C90}" type="pres">
      <dgm:prSet presAssocID="{86963B36-769B-45F6-8291-17C25FB31D67}" presName="textRect" presStyleLbl="revTx" presStyleIdx="1" presStyleCnt="4">
        <dgm:presLayoutVars>
          <dgm:chMax val="1"/>
          <dgm:chPref val="1"/>
        </dgm:presLayoutVars>
      </dgm:prSet>
      <dgm:spPr/>
    </dgm:pt>
    <dgm:pt modelId="{6A64F8E7-AA95-45A3-8B5B-DA0AF2BBB70A}" type="pres">
      <dgm:prSet presAssocID="{46C0F20B-971C-46BC-9A8A-916ADA6C83A3}" presName="sibTrans" presStyleCnt="0"/>
      <dgm:spPr/>
    </dgm:pt>
    <dgm:pt modelId="{FAAA7155-ACD4-43B7-B8D5-4B71D20021EE}" type="pres">
      <dgm:prSet presAssocID="{21740BDD-2EA2-4E9D-A26F-893C7864DFA0}" presName="compNode" presStyleCnt="0"/>
      <dgm:spPr/>
    </dgm:pt>
    <dgm:pt modelId="{A9C6441E-2133-44F5-8EA0-54E150F1E9A7}" type="pres">
      <dgm:prSet presAssocID="{21740BDD-2EA2-4E9D-A26F-893C7864DF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52D0B050-C68C-4599-9333-64C43BA77A04}" type="pres">
      <dgm:prSet presAssocID="{21740BDD-2EA2-4E9D-A26F-893C7864DFA0}" presName="spaceRect" presStyleCnt="0"/>
      <dgm:spPr/>
    </dgm:pt>
    <dgm:pt modelId="{FA7B2086-848C-47EC-95FE-AE656A607E6A}" type="pres">
      <dgm:prSet presAssocID="{21740BDD-2EA2-4E9D-A26F-893C7864DFA0}" presName="textRect" presStyleLbl="revTx" presStyleIdx="2" presStyleCnt="4">
        <dgm:presLayoutVars>
          <dgm:chMax val="1"/>
          <dgm:chPref val="1"/>
        </dgm:presLayoutVars>
      </dgm:prSet>
      <dgm:spPr/>
    </dgm:pt>
    <dgm:pt modelId="{6308E4C9-DDF0-4FE9-8F9D-7067325172C9}" type="pres">
      <dgm:prSet presAssocID="{5D174C6D-E1A0-421C-ADEC-CC11B14CAF54}" presName="sibTrans" presStyleCnt="0"/>
      <dgm:spPr/>
    </dgm:pt>
    <dgm:pt modelId="{36235F3B-3AC0-4581-9562-BB7CE076AB44}" type="pres">
      <dgm:prSet presAssocID="{97C93722-B49E-4F60-84E2-E1940F2D7AAC}" presName="compNode" presStyleCnt="0"/>
      <dgm:spPr/>
    </dgm:pt>
    <dgm:pt modelId="{D0981EBF-3E99-46D4-BF24-B63EA09D21A8}" type="pres">
      <dgm:prSet presAssocID="{97C93722-B49E-4F60-84E2-E1940F2D7A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5A57ACC8-4A01-4B44-98CA-DE81559AA252}" type="pres">
      <dgm:prSet presAssocID="{97C93722-B49E-4F60-84E2-E1940F2D7AAC}" presName="spaceRect" presStyleCnt="0"/>
      <dgm:spPr/>
    </dgm:pt>
    <dgm:pt modelId="{81E1BB89-20F8-43FF-A2FD-E989D533057F}" type="pres">
      <dgm:prSet presAssocID="{97C93722-B49E-4F60-84E2-E1940F2D7AAC}" presName="textRect" presStyleLbl="revTx" presStyleIdx="3" presStyleCnt="4">
        <dgm:presLayoutVars>
          <dgm:chMax val="1"/>
          <dgm:chPref val="1"/>
        </dgm:presLayoutVars>
      </dgm:prSet>
      <dgm:spPr/>
    </dgm:pt>
  </dgm:ptLst>
  <dgm:cxnLst>
    <dgm:cxn modelId="{D2816A33-6B30-43AA-B8D3-6B85672E7490}" type="presOf" srcId="{86963B36-769B-45F6-8291-17C25FB31D67}" destId="{C3B2E83F-4AB9-4380-8F1D-3E7FD26F1C90}" srcOrd="0" destOrd="0" presId="urn:microsoft.com/office/officeart/2018/2/layout/IconLabelList"/>
    <dgm:cxn modelId="{C44D3E63-7996-4152-95FC-8C3655691898}" srcId="{BFE1FA4C-C7CE-4C6D-99A0-E30431545B1D}" destId="{97C93722-B49E-4F60-84E2-E1940F2D7AAC}" srcOrd="3" destOrd="0" parTransId="{B8B26826-A95E-4C86-948A-E1AD9FE1F19B}" sibTransId="{A122077E-3441-40D9-BA1C-95963F8936B3}"/>
    <dgm:cxn modelId="{7DDC907C-7C2F-4369-93A1-741E06C7EBF3}" type="presOf" srcId="{BFE1FA4C-C7CE-4C6D-99A0-E30431545B1D}" destId="{8F407FB8-003F-4559-BC17-F154BFDA9526}" srcOrd="0" destOrd="0" presId="urn:microsoft.com/office/officeart/2018/2/layout/IconLabelList"/>
    <dgm:cxn modelId="{E4905989-6057-4191-9AD7-C7411AB2AB51}" type="presOf" srcId="{97C93722-B49E-4F60-84E2-E1940F2D7AAC}" destId="{81E1BB89-20F8-43FF-A2FD-E989D533057F}" srcOrd="0" destOrd="0" presId="urn:microsoft.com/office/officeart/2018/2/layout/IconLabelList"/>
    <dgm:cxn modelId="{BAA7CE91-909F-4609-807D-DC52DA7EA902}" srcId="{BFE1FA4C-C7CE-4C6D-99A0-E30431545B1D}" destId="{21740BDD-2EA2-4E9D-A26F-893C7864DFA0}" srcOrd="2" destOrd="0" parTransId="{64857C75-B72D-4268-9775-3E7ECE1C5575}" sibTransId="{5D174C6D-E1A0-421C-ADEC-CC11B14CAF54}"/>
    <dgm:cxn modelId="{95BD6694-448B-4939-9DDF-E5BE574E6D29}" srcId="{BFE1FA4C-C7CE-4C6D-99A0-E30431545B1D}" destId="{18DDC4B0-AA82-4552-B626-97146631F999}" srcOrd="0" destOrd="0" parTransId="{00D3C6CD-2BA8-460D-8FB8-C244034C760A}" sibTransId="{882E33EF-A763-4D79-A090-911AC0F7AE61}"/>
    <dgm:cxn modelId="{F78F22BC-A085-4EA8-8DB7-6F89A734B820}" type="presOf" srcId="{21740BDD-2EA2-4E9D-A26F-893C7864DFA0}" destId="{FA7B2086-848C-47EC-95FE-AE656A607E6A}" srcOrd="0" destOrd="0" presId="urn:microsoft.com/office/officeart/2018/2/layout/IconLabelList"/>
    <dgm:cxn modelId="{4C0CF7FC-7BF1-4114-A399-E930C9B312F5}" srcId="{BFE1FA4C-C7CE-4C6D-99A0-E30431545B1D}" destId="{86963B36-769B-45F6-8291-17C25FB31D67}" srcOrd="1" destOrd="0" parTransId="{DAA1E9CC-2D74-401A-9A7F-3C0142E9A48B}" sibTransId="{46C0F20B-971C-46BC-9A8A-916ADA6C83A3}"/>
    <dgm:cxn modelId="{DC0738FD-4180-48BC-88D9-04CE58CE92CA}" type="presOf" srcId="{18DDC4B0-AA82-4552-B626-97146631F999}" destId="{8ADCBD93-8FBE-4B85-9814-97DAAE7962F2}" srcOrd="0" destOrd="0" presId="urn:microsoft.com/office/officeart/2018/2/layout/IconLabelList"/>
    <dgm:cxn modelId="{61C73842-6439-4C2A-8567-8293F782BB1D}" type="presParOf" srcId="{8F407FB8-003F-4559-BC17-F154BFDA9526}" destId="{B55D31AF-A873-41A7-82CC-47648E5D67B4}" srcOrd="0" destOrd="0" presId="urn:microsoft.com/office/officeart/2018/2/layout/IconLabelList"/>
    <dgm:cxn modelId="{11902386-FDF4-4D1F-A398-5EFC88759012}" type="presParOf" srcId="{B55D31AF-A873-41A7-82CC-47648E5D67B4}" destId="{FB188DB3-5A7C-4EC4-A46F-12028FC07856}" srcOrd="0" destOrd="0" presId="urn:microsoft.com/office/officeart/2018/2/layout/IconLabelList"/>
    <dgm:cxn modelId="{53D9FBDB-9D49-4A13-AC2A-EB5E41A22021}" type="presParOf" srcId="{B55D31AF-A873-41A7-82CC-47648E5D67B4}" destId="{EB9A4331-1F1C-4F88-8AB3-8EBF62DE7FB8}" srcOrd="1" destOrd="0" presId="urn:microsoft.com/office/officeart/2018/2/layout/IconLabelList"/>
    <dgm:cxn modelId="{5581B643-4AAE-4662-BECF-D8B254A6E63F}" type="presParOf" srcId="{B55D31AF-A873-41A7-82CC-47648E5D67B4}" destId="{8ADCBD93-8FBE-4B85-9814-97DAAE7962F2}" srcOrd="2" destOrd="0" presId="urn:microsoft.com/office/officeart/2018/2/layout/IconLabelList"/>
    <dgm:cxn modelId="{1B1989DA-C897-40A4-AC39-6BDB8FCFDA05}" type="presParOf" srcId="{8F407FB8-003F-4559-BC17-F154BFDA9526}" destId="{D49F531B-34C6-451E-915F-DB800F509CAE}" srcOrd="1" destOrd="0" presId="urn:microsoft.com/office/officeart/2018/2/layout/IconLabelList"/>
    <dgm:cxn modelId="{0CBA59F1-CB52-4F91-86CC-5E5D3E2A9F3F}" type="presParOf" srcId="{8F407FB8-003F-4559-BC17-F154BFDA9526}" destId="{26D68DDF-FD47-4975-8CAA-2132093ECB5B}" srcOrd="2" destOrd="0" presId="urn:microsoft.com/office/officeart/2018/2/layout/IconLabelList"/>
    <dgm:cxn modelId="{9C331AC7-1C18-4144-A68F-F75234C2D71C}" type="presParOf" srcId="{26D68DDF-FD47-4975-8CAA-2132093ECB5B}" destId="{8279697F-0F04-42E8-A026-059F6843CA57}" srcOrd="0" destOrd="0" presId="urn:microsoft.com/office/officeart/2018/2/layout/IconLabelList"/>
    <dgm:cxn modelId="{D69F4BD5-3859-45A1-8968-A542B4F6EB8B}" type="presParOf" srcId="{26D68DDF-FD47-4975-8CAA-2132093ECB5B}" destId="{6F549AEF-9E22-48CB-BA55-A0058401546E}" srcOrd="1" destOrd="0" presId="urn:microsoft.com/office/officeart/2018/2/layout/IconLabelList"/>
    <dgm:cxn modelId="{7878F231-61CB-4BFC-BDCE-46A97A4237A2}" type="presParOf" srcId="{26D68DDF-FD47-4975-8CAA-2132093ECB5B}" destId="{C3B2E83F-4AB9-4380-8F1D-3E7FD26F1C90}" srcOrd="2" destOrd="0" presId="urn:microsoft.com/office/officeart/2018/2/layout/IconLabelList"/>
    <dgm:cxn modelId="{75D7A68F-52C7-4ABE-970C-41D9145C5A97}" type="presParOf" srcId="{8F407FB8-003F-4559-BC17-F154BFDA9526}" destId="{6A64F8E7-AA95-45A3-8B5B-DA0AF2BBB70A}" srcOrd="3" destOrd="0" presId="urn:microsoft.com/office/officeart/2018/2/layout/IconLabelList"/>
    <dgm:cxn modelId="{9B9A88A7-C9B5-4573-8E32-33184773516C}" type="presParOf" srcId="{8F407FB8-003F-4559-BC17-F154BFDA9526}" destId="{FAAA7155-ACD4-43B7-B8D5-4B71D20021EE}" srcOrd="4" destOrd="0" presId="urn:microsoft.com/office/officeart/2018/2/layout/IconLabelList"/>
    <dgm:cxn modelId="{28AF74A6-55FD-46C7-80F0-FE0D8604BCA9}" type="presParOf" srcId="{FAAA7155-ACD4-43B7-B8D5-4B71D20021EE}" destId="{A9C6441E-2133-44F5-8EA0-54E150F1E9A7}" srcOrd="0" destOrd="0" presId="urn:microsoft.com/office/officeart/2018/2/layout/IconLabelList"/>
    <dgm:cxn modelId="{4EED6FA3-8D91-46C3-AE1E-35BD8B82CD52}" type="presParOf" srcId="{FAAA7155-ACD4-43B7-B8D5-4B71D20021EE}" destId="{52D0B050-C68C-4599-9333-64C43BA77A04}" srcOrd="1" destOrd="0" presId="urn:microsoft.com/office/officeart/2018/2/layout/IconLabelList"/>
    <dgm:cxn modelId="{BD7B63EC-024C-48B2-8DA7-7EE6F03BB7DE}" type="presParOf" srcId="{FAAA7155-ACD4-43B7-B8D5-4B71D20021EE}" destId="{FA7B2086-848C-47EC-95FE-AE656A607E6A}" srcOrd="2" destOrd="0" presId="urn:microsoft.com/office/officeart/2018/2/layout/IconLabelList"/>
    <dgm:cxn modelId="{3B0ABFCC-D031-45F7-911D-F0529364B54E}" type="presParOf" srcId="{8F407FB8-003F-4559-BC17-F154BFDA9526}" destId="{6308E4C9-DDF0-4FE9-8F9D-7067325172C9}" srcOrd="5" destOrd="0" presId="urn:microsoft.com/office/officeart/2018/2/layout/IconLabelList"/>
    <dgm:cxn modelId="{D46ABD23-C249-43A9-8294-0F237518D7A8}" type="presParOf" srcId="{8F407FB8-003F-4559-BC17-F154BFDA9526}" destId="{36235F3B-3AC0-4581-9562-BB7CE076AB44}" srcOrd="6" destOrd="0" presId="urn:microsoft.com/office/officeart/2018/2/layout/IconLabelList"/>
    <dgm:cxn modelId="{1F0C86EB-D1D5-4A3C-A150-97885333C287}" type="presParOf" srcId="{36235F3B-3AC0-4581-9562-BB7CE076AB44}" destId="{D0981EBF-3E99-46D4-BF24-B63EA09D21A8}" srcOrd="0" destOrd="0" presId="urn:microsoft.com/office/officeart/2018/2/layout/IconLabelList"/>
    <dgm:cxn modelId="{76AA0A03-9EB0-4627-9E0A-C8B9FCFE59C6}" type="presParOf" srcId="{36235F3B-3AC0-4581-9562-BB7CE076AB44}" destId="{5A57ACC8-4A01-4B44-98CA-DE81559AA252}" srcOrd="1" destOrd="0" presId="urn:microsoft.com/office/officeart/2018/2/layout/IconLabelList"/>
    <dgm:cxn modelId="{655D46C7-4E83-4C0A-B6B3-D9F30C250BB0}" type="presParOf" srcId="{36235F3B-3AC0-4581-9562-BB7CE076AB44}" destId="{81E1BB89-20F8-43FF-A2FD-E989D533057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423E76-E293-4FC2-B26F-A8DCBC8EA602}"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BC7A91E2-DF16-43FE-B21B-9A4FB0150DD7}">
      <dgm:prSet/>
      <dgm:spPr/>
      <dgm:t>
        <a:bodyPr/>
        <a:lstStyle/>
        <a:p>
          <a:r>
            <a:rPr lang="en-GB" dirty="0"/>
            <a:t>Promote and educate the </a:t>
          </a:r>
          <a:r>
            <a:rPr lang="en-GB"/>
            <a:t>positive impact play has in PPC</a:t>
          </a:r>
          <a:endParaRPr lang="en-US" dirty="0"/>
        </a:p>
      </dgm:t>
    </dgm:pt>
    <dgm:pt modelId="{F63BC8B0-A61E-4A7C-AFD3-769CF0996296}" type="parTrans" cxnId="{792DB1A1-0923-41ED-9E1A-A5A432950B1E}">
      <dgm:prSet/>
      <dgm:spPr/>
      <dgm:t>
        <a:bodyPr/>
        <a:lstStyle/>
        <a:p>
          <a:endParaRPr lang="en-US"/>
        </a:p>
      </dgm:t>
    </dgm:pt>
    <dgm:pt modelId="{244EE2A7-6EB0-4195-B37B-8879D9FFFBCB}" type="sibTrans" cxnId="{792DB1A1-0923-41ED-9E1A-A5A432950B1E}">
      <dgm:prSet phldrT="1" phldr="0"/>
      <dgm:spPr/>
      <dgm:t>
        <a:bodyPr/>
        <a:lstStyle/>
        <a:p>
          <a:r>
            <a:rPr lang="en-US"/>
            <a:t>1</a:t>
          </a:r>
        </a:p>
      </dgm:t>
    </dgm:pt>
    <dgm:pt modelId="{5ED85803-2143-4427-A336-985BA831347A}">
      <dgm:prSet/>
      <dgm:spPr/>
      <dgm:t>
        <a:bodyPr/>
        <a:lstStyle/>
        <a:p>
          <a:r>
            <a:rPr lang="en-GB" dirty="0"/>
            <a:t>Invest in specialist play training</a:t>
          </a:r>
          <a:endParaRPr lang="en-US" dirty="0"/>
        </a:p>
      </dgm:t>
    </dgm:pt>
    <dgm:pt modelId="{52C78030-F4C8-4B8C-856B-E0B90080DAF0}" type="parTrans" cxnId="{FC214D48-BA9E-4E72-BDFD-363FD538947C}">
      <dgm:prSet/>
      <dgm:spPr/>
      <dgm:t>
        <a:bodyPr/>
        <a:lstStyle/>
        <a:p>
          <a:endParaRPr lang="en-US"/>
        </a:p>
      </dgm:t>
    </dgm:pt>
    <dgm:pt modelId="{3C66EBAC-AB56-40EB-930B-3B64D18C2A3A}" type="sibTrans" cxnId="{FC214D48-BA9E-4E72-BDFD-363FD538947C}">
      <dgm:prSet phldrT="3" phldr="0"/>
      <dgm:spPr/>
      <dgm:t>
        <a:bodyPr/>
        <a:lstStyle/>
        <a:p>
          <a:r>
            <a:rPr lang="en-US"/>
            <a:t>3</a:t>
          </a:r>
        </a:p>
      </dgm:t>
    </dgm:pt>
    <dgm:pt modelId="{09854473-3DAA-4F36-BF23-E0DDB360DB36}">
      <dgm:prSet/>
      <dgm:spPr/>
      <dgm:t>
        <a:bodyPr/>
        <a:lstStyle/>
        <a:p>
          <a:r>
            <a:rPr lang="en-GB" dirty="0"/>
            <a:t>Integrate play into PPC planning </a:t>
          </a:r>
          <a:endParaRPr lang="en-US" dirty="0"/>
        </a:p>
      </dgm:t>
    </dgm:pt>
    <dgm:pt modelId="{2B8ABDB7-AB57-4698-8FF8-B5B650CDD9AC}" type="parTrans" cxnId="{BED45CA5-C8E3-4EFF-B0C6-4BD5D39C9A26}">
      <dgm:prSet/>
      <dgm:spPr/>
      <dgm:t>
        <a:bodyPr/>
        <a:lstStyle/>
        <a:p>
          <a:endParaRPr lang="en-US"/>
        </a:p>
      </dgm:t>
    </dgm:pt>
    <dgm:pt modelId="{32A23825-C5D8-4586-9E50-9D2D98DBFF77}" type="sibTrans" cxnId="{BED45CA5-C8E3-4EFF-B0C6-4BD5D39C9A26}">
      <dgm:prSet phldrT="4" phldr="0"/>
      <dgm:spPr/>
      <dgm:t>
        <a:bodyPr/>
        <a:lstStyle/>
        <a:p>
          <a:r>
            <a:rPr lang="en-US"/>
            <a:t>4</a:t>
          </a:r>
        </a:p>
      </dgm:t>
    </dgm:pt>
    <dgm:pt modelId="{D893DA75-505C-4775-A318-60A882C5E7D9}">
      <dgm:prSet/>
      <dgm:spPr/>
      <dgm:t>
        <a:bodyPr/>
        <a:lstStyle/>
        <a:p>
          <a:r>
            <a:rPr lang="en-GB"/>
            <a:t>Include play in bereavement and legacy support</a:t>
          </a:r>
          <a:endParaRPr lang="en-US" dirty="0"/>
        </a:p>
      </dgm:t>
    </dgm:pt>
    <dgm:pt modelId="{E541A0C3-2A5C-4275-A12C-E2E08D3411FE}" type="parTrans" cxnId="{9B2E2624-96D1-42E6-8ABF-62C6943AE042}">
      <dgm:prSet/>
      <dgm:spPr/>
    </dgm:pt>
    <dgm:pt modelId="{6FB23E74-B9DD-4253-8813-C4F74D3B2537}" type="sibTrans" cxnId="{9B2E2624-96D1-42E6-8ABF-62C6943AE042}">
      <dgm:prSet phldrT="2" phldr="0"/>
      <dgm:spPr/>
      <dgm:t>
        <a:bodyPr/>
        <a:lstStyle/>
        <a:p>
          <a:r>
            <a:rPr lang="en-GB"/>
            <a:t>2</a:t>
          </a:r>
        </a:p>
      </dgm:t>
    </dgm:pt>
    <dgm:pt modelId="{E7390E7A-51CB-4E5D-8E21-A1AB1385B023}" type="pres">
      <dgm:prSet presAssocID="{9F423E76-E293-4FC2-B26F-A8DCBC8EA602}" presName="Name0" presStyleCnt="0">
        <dgm:presLayoutVars>
          <dgm:animLvl val="lvl"/>
          <dgm:resizeHandles val="exact"/>
        </dgm:presLayoutVars>
      </dgm:prSet>
      <dgm:spPr/>
    </dgm:pt>
    <dgm:pt modelId="{62C534FD-FB2C-4443-B7CE-48AE1C48FEA9}" type="pres">
      <dgm:prSet presAssocID="{BC7A91E2-DF16-43FE-B21B-9A4FB0150DD7}" presName="compositeNode" presStyleCnt="0">
        <dgm:presLayoutVars>
          <dgm:bulletEnabled val="1"/>
        </dgm:presLayoutVars>
      </dgm:prSet>
      <dgm:spPr/>
    </dgm:pt>
    <dgm:pt modelId="{3A3E83AE-2F73-40ED-AB94-1735BDC7958A}" type="pres">
      <dgm:prSet presAssocID="{BC7A91E2-DF16-43FE-B21B-9A4FB0150DD7}" presName="bgRect" presStyleLbl="bgAccFollowNode1" presStyleIdx="0" presStyleCnt="4"/>
      <dgm:spPr/>
    </dgm:pt>
    <dgm:pt modelId="{031DE1DC-CF17-464E-B87C-2179327C966D}" type="pres">
      <dgm:prSet presAssocID="{244EE2A7-6EB0-4195-B37B-8879D9FFFBCB}" presName="sibTransNodeCircle" presStyleLbl="alignNode1" presStyleIdx="0" presStyleCnt="8">
        <dgm:presLayoutVars>
          <dgm:chMax val="0"/>
          <dgm:bulletEnabled/>
        </dgm:presLayoutVars>
      </dgm:prSet>
      <dgm:spPr/>
    </dgm:pt>
    <dgm:pt modelId="{E2C3CDA1-DB6E-44CE-9A51-C7CF779251E0}" type="pres">
      <dgm:prSet presAssocID="{BC7A91E2-DF16-43FE-B21B-9A4FB0150DD7}" presName="bottomLine" presStyleLbl="alignNode1" presStyleIdx="1" presStyleCnt="8">
        <dgm:presLayoutVars/>
      </dgm:prSet>
      <dgm:spPr/>
    </dgm:pt>
    <dgm:pt modelId="{8512BDF3-9BE3-4212-AE3F-B84E28F0737C}" type="pres">
      <dgm:prSet presAssocID="{BC7A91E2-DF16-43FE-B21B-9A4FB0150DD7}" presName="nodeText" presStyleLbl="bgAccFollowNode1" presStyleIdx="0" presStyleCnt="4">
        <dgm:presLayoutVars>
          <dgm:bulletEnabled val="1"/>
        </dgm:presLayoutVars>
      </dgm:prSet>
      <dgm:spPr/>
    </dgm:pt>
    <dgm:pt modelId="{D2AB6CE4-7363-4C60-89C7-03F510827A50}" type="pres">
      <dgm:prSet presAssocID="{244EE2A7-6EB0-4195-B37B-8879D9FFFBCB}" presName="sibTrans" presStyleCnt="0"/>
      <dgm:spPr/>
    </dgm:pt>
    <dgm:pt modelId="{6FB38A9A-6D67-4390-9C0F-A3FA997CA625}" type="pres">
      <dgm:prSet presAssocID="{D893DA75-505C-4775-A318-60A882C5E7D9}" presName="compositeNode" presStyleCnt="0">
        <dgm:presLayoutVars>
          <dgm:bulletEnabled val="1"/>
        </dgm:presLayoutVars>
      </dgm:prSet>
      <dgm:spPr/>
    </dgm:pt>
    <dgm:pt modelId="{1EDD96C1-601B-4584-A136-8D23D8A405CB}" type="pres">
      <dgm:prSet presAssocID="{D893DA75-505C-4775-A318-60A882C5E7D9}" presName="bgRect" presStyleLbl="bgAccFollowNode1" presStyleIdx="1" presStyleCnt="4"/>
      <dgm:spPr/>
    </dgm:pt>
    <dgm:pt modelId="{4AAD3406-45E7-4E5C-B5CD-DDC91EEF5E45}" type="pres">
      <dgm:prSet presAssocID="{6FB23E74-B9DD-4253-8813-C4F74D3B2537}" presName="sibTransNodeCircle" presStyleLbl="alignNode1" presStyleIdx="2" presStyleCnt="8">
        <dgm:presLayoutVars>
          <dgm:chMax val="0"/>
          <dgm:bulletEnabled/>
        </dgm:presLayoutVars>
      </dgm:prSet>
      <dgm:spPr/>
    </dgm:pt>
    <dgm:pt modelId="{AB9D5B45-96C2-43EF-B6F8-B9AE4907127E}" type="pres">
      <dgm:prSet presAssocID="{D893DA75-505C-4775-A318-60A882C5E7D9}" presName="bottomLine" presStyleLbl="alignNode1" presStyleIdx="3" presStyleCnt="8">
        <dgm:presLayoutVars/>
      </dgm:prSet>
      <dgm:spPr/>
    </dgm:pt>
    <dgm:pt modelId="{D9F2E5EE-B5FE-444F-8A61-D0AD99274198}" type="pres">
      <dgm:prSet presAssocID="{D893DA75-505C-4775-A318-60A882C5E7D9}" presName="nodeText" presStyleLbl="bgAccFollowNode1" presStyleIdx="1" presStyleCnt="4">
        <dgm:presLayoutVars>
          <dgm:bulletEnabled val="1"/>
        </dgm:presLayoutVars>
      </dgm:prSet>
      <dgm:spPr/>
    </dgm:pt>
    <dgm:pt modelId="{057A0FA7-2C83-4CE6-98FD-692B07CB0CF0}" type="pres">
      <dgm:prSet presAssocID="{6FB23E74-B9DD-4253-8813-C4F74D3B2537}" presName="sibTrans" presStyleCnt="0"/>
      <dgm:spPr/>
    </dgm:pt>
    <dgm:pt modelId="{EBC28868-9CD8-4F93-9426-52E3EF982896}" type="pres">
      <dgm:prSet presAssocID="{5ED85803-2143-4427-A336-985BA831347A}" presName="compositeNode" presStyleCnt="0">
        <dgm:presLayoutVars>
          <dgm:bulletEnabled val="1"/>
        </dgm:presLayoutVars>
      </dgm:prSet>
      <dgm:spPr/>
    </dgm:pt>
    <dgm:pt modelId="{8934551F-665D-45F0-8911-3C0BD7E4CFBA}" type="pres">
      <dgm:prSet presAssocID="{5ED85803-2143-4427-A336-985BA831347A}" presName="bgRect" presStyleLbl="bgAccFollowNode1" presStyleIdx="2" presStyleCnt="4"/>
      <dgm:spPr/>
    </dgm:pt>
    <dgm:pt modelId="{9A33942F-ABBA-47B0-B47E-D588BF742FBE}" type="pres">
      <dgm:prSet presAssocID="{3C66EBAC-AB56-40EB-930B-3B64D18C2A3A}" presName="sibTransNodeCircle" presStyleLbl="alignNode1" presStyleIdx="4" presStyleCnt="8">
        <dgm:presLayoutVars>
          <dgm:chMax val="0"/>
          <dgm:bulletEnabled/>
        </dgm:presLayoutVars>
      </dgm:prSet>
      <dgm:spPr/>
    </dgm:pt>
    <dgm:pt modelId="{1571749D-D3EB-4A31-8BD3-93672D13F884}" type="pres">
      <dgm:prSet presAssocID="{5ED85803-2143-4427-A336-985BA831347A}" presName="bottomLine" presStyleLbl="alignNode1" presStyleIdx="5" presStyleCnt="8">
        <dgm:presLayoutVars/>
      </dgm:prSet>
      <dgm:spPr/>
    </dgm:pt>
    <dgm:pt modelId="{FDB56211-D21F-4A62-812C-4E285EEAD6A3}" type="pres">
      <dgm:prSet presAssocID="{5ED85803-2143-4427-A336-985BA831347A}" presName="nodeText" presStyleLbl="bgAccFollowNode1" presStyleIdx="2" presStyleCnt="4">
        <dgm:presLayoutVars>
          <dgm:bulletEnabled val="1"/>
        </dgm:presLayoutVars>
      </dgm:prSet>
      <dgm:spPr/>
    </dgm:pt>
    <dgm:pt modelId="{616F96D3-8F0A-435F-A78A-D92976AF0C1E}" type="pres">
      <dgm:prSet presAssocID="{3C66EBAC-AB56-40EB-930B-3B64D18C2A3A}" presName="sibTrans" presStyleCnt="0"/>
      <dgm:spPr/>
    </dgm:pt>
    <dgm:pt modelId="{4F575692-00C6-40BA-8CCB-4E486720E1CC}" type="pres">
      <dgm:prSet presAssocID="{09854473-3DAA-4F36-BF23-E0DDB360DB36}" presName="compositeNode" presStyleCnt="0">
        <dgm:presLayoutVars>
          <dgm:bulletEnabled val="1"/>
        </dgm:presLayoutVars>
      </dgm:prSet>
      <dgm:spPr/>
    </dgm:pt>
    <dgm:pt modelId="{58C27795-DD70-463C-9913-0514A239162B}" type="pres">
      <dgm:prSet presAssocID="{09854473-3DAA-4F36-BF23-E0DDB360DB36}" presName="bgRect" presStyleLbl="bgAccFollowNode1" presStyleIdx="3" presStyleCnt="4"/>
      <dgm:spPr/>
    </dgm:pt>
    <dgm:pt modelId="{DE2E2575-74CC-4F38-8879-D3CDBE5B21D7}" type="pres">
      <dgm:prSet presAssocID="{32A23825-C5D8-4586-9E50-9D2D98DBFF77}" presName="sibTransNodeCircle" presStyleLbl="alignNode1" presStyleIdx="6" presStyleCnt="8">
        <dgm:presLayoutVars>
          <dgm:chMax val="0"/>
          <dgm:bulletEnabled/>
        </dgm:presLayoutVars>
      </dgm:prSet>
      <dgm:spPr/>
    </dgm:pt>
    <dgm:pt modelId="{E9231C44-511E-4544-85C2-35BB99FB8FE3}" type="pres">
      <dgm:prSet presAssocID="{09854473-3DAA-4F36-BF23-E0DDB360DB36}" presName="bottomLine" presStyleLbl="alignNode1" presStyleIdx="7" presStyleCnt="8">
        <dgm:presLayoutVars/>
      </dgm:prSet>
      <dgm:spPr/>
    </dgm:pt>
    <dgm:pt modelId="{53A78E90-A21C-4332-AF4C-02EB5C3DA179}" type="pres">
      <dgm:prSet presAssocID="{09854473-3DAA-4F36-BF23-E0DDB360DB36}" presName="nodeText" presStyleLbl="bgAccFollowNode1" presStyleIdx="3" presStyleCnt="4">
        <dgm:presLayoutVars>
          <dgm:bulletEnabled val="1"/>
        </dgm:presLayoutVars>
      </dgm:prSet>
      <dgm:spPr/>
    </dgm:pt>
  </dgm:ptLst>
  <dgm:cxnLst>
    <dgm:cxn modelId="{2E994D12-AD5C-440A-89D0-0972D1E26FDF}" type="presOf" srcId="{32A23825-C5D8-4586-9E50-9D2D98DBFF77}" destId="{DE2E2575-74CC-4F38-8879-D3CDBE5B21D7}" srcOrd="0" destOrd="0" presId="urn:microsoft.com/office/officeart/2016/7/layout/BasicLinearProcessNumbered"/>
    <dgm:cxn modelId="{1A684613-8D14-4497-831D-C2B407BE6F30}" type="presOf" srcId="{09854473-3DAA-4F36-BF23-E0DDB360DB36}" destId="{53A78E90-A21C-4332-AF4C-02EB5C3DA179}" srcOrd="1" destOrd="0" presId="urn:microsoft.com/office/officeart/2016/7/layout/BasicLinearProcessNumbered"/>
    <dgm:cxn modelId="{9B2E2624-96D1-42E6-8ABF-62C6943AE042}" srcId="{9F423E76-E293-4FC2-B26F-A8DCBC8EA602}" destId="{D893DA75-505C-4775-A318-60A882C5E7D9}" srcOrd="1" destOrd="0" parTransId="{E541A0C3-2A5C-4275-A12C-E2E08D3411FE}" sibTransId="{6FB23E74-B9DD-4253-8813-C4F74D3B2537}"/>
    <dgm:cxn modelId="{79D5ED26-6391-4A3E-B823-EC108C65D902}" type="presOf" srcId="{BC7A91E2-DF16-43FE-B21B-9A4FB0150DD7}" destId="{8512BDF3-9BE3-4212-AE3F-B84E28F0737C}" srcOrd="1" destOrd="0" presId="urn:microsoft.com/office/officeart/2016/7/layout/BasicLinearProcessNumbered"/>
    <dgm:cxn modelId="{30D1972D-EF30-4C36-9620-7A8B32175B67}" type="presOf" srcId="{D893DA75-505C-4775-A318-60A882C5E7D9}" destId="{1EDD96C1-601B-4584-A136-8D23D8A405CB}" srcOrd="0" destOrd="0" presId="urn:microsoft.com/office/officeart/2016/7/layout/BasicLinearProcessNumbered"/>
    <dgm:cxn modelId="{314CD35F-E824-41E6-B497-241AADC3173E}" type="presOf" srcId="{D893DA75-505C-4775-A318-60A882C5E7D9}" destId="{D9F2E5EE-B5FE-444F-8A61-D0AD99274198}" srcOrd="1" destOrd="0" presId="urn:microsoft.com/office/officeart/2016/7/layout/BasicLinearProcessNumbered"/>
    <dgm:cxn modelId="{FC214D48-BA9E-4E72-BDFD-363FD538947C}" srcId="{9F423E76-E293-4FC2-B26F-A8DCBC8EA602}" destId="{5ED85803-2143-4427-A336-985BA831347A}" srcOrd="2" destOrd="0" parTransId="{52C78030-F4C8-4B8C-856B-E0B90080DAF0}" sibTransId="{3C66EBAC-AB56-40EB-930B-3B64D18C2A3A}"/>
    <dgm:cxn modelId="{A527207E-E309-4148-81EF-DB9F715C8AF2}" type="presOf" srcId="{09854473-3DAA-4F36-BF23-E0DDB360DB36}" destId="{58C27795-DD70-463C-9913-0514A239162B}" srcOrd="0" destOrd="0" presId="urn:microsoft.com/office/officeart/2016/7/layout/BasicLinearProcessNumbered"/>
    <dgm:cxn modelId="{63DF2580-5921-42B7-96B2-98B78AAAB549}" type="presOf" srcId="{9F423E76-E293-4FC2-B26F-A8DCBC8EA602}" destId="{E7390E7A-51CB-4E5D-8E21-A1AB1385B023}" srcOrd="0" destOrd="0" presId="urn:microsoft.com/office/officeart/2016/7/layout/BasicLinearProcessNumbered"/>
    <dgm:cxn modelId="{62F2F280-7392-4D54-969B-50F4303211A5}" type="presOf" srcId="{6FB23E74-B9DD-4253-8813-C4F74D3B2537}" destId="{4AAD3406-45E7-4E5C-B5CD-DDC91EEF5E45}" srcOrd="0" destOrd="0" presId="urn:microsoft.com/office/officeart/2016/7/layout/BasicLinearProcessNumbered"/>
    <dgm:cxn modelId="{C4940684-4594-4F30-B7AE-19BE53A74D0D}" type="presOf" srcId="{5ED85803-2143-4427-A336-985BA831347A}" destId="{8934551F-665D-45F0-8911-3C0BD7E4CFBA}" srcOrd="0" destOrd="0" presId="urn:microsoft.com/office/officeart/2016/7/layout/BasicLinearProcessNumbered"/>
    <dgm:cxn modelId="{792DB1A1-0923-41ED-9E1A-A5A432950B1E}" srcId="{9F423E76-E293-4FC2-B26F-A8DCBC8EA602}" destId="{BC7A91E2-DF16-43FE-B21B-9A4FB0150DD7}" srcOrd="0" destOrd="0" parTransId="{F63BC8B0-A61E-4A7C-AFD3-769CF0996296}" sibTransId="{244EE2A7-6EB0-4195-B37B-8879D9FFFBCB}"/>
    <dgm:cxn modelId="{92E0A4A3-3A29-4534-8D23-8E4A7A2224F0}" type="presOf" srcId="{BC7A91E2-DF16-43FE-B21B-9A4FB0150DD7}" destId="{3A3E83AE-2F73-40ED-AB94-1735BDC7958A}" srcOrd="0" destOrd="0" presId="urn:microsoft.com/office/officeart/2016/7/layout/BasicLinearProcessNumbered"/>
    <dgm:cxn modelId="{BED45CA5-C8E3-4EFF-B0C6-4BD5D39C9A26}" srcId="{9F423E76-E293-4FC2-B26F-A8DCBC8EA602}" destId="{09854473-3DAA-4F36-BF23-E0DDB360DB36}" srcOrd="3" destOrd="0" parTransId="{2B8ABDB7-AB57-4698-8FF8-B5B650CDD9AC}" sibTransId="{32A23825-C5D8-4586-9E50-9D2D98DBFF77}"/>
    <dgm:cxn modelId="{BB27F9E5-1FA8-4789-90C8-C89395B848EA}" type="presOf" srcId="{5ED85803-2143-4427-A336-985BA831347A}" destId="{FDB56211-D21F-4A62-812C-4E285EEAD6A3}" srcOrd="1" destOrd="0" presId="urn:microsoft.com/office/officeart/2016/7/layout/BasicLinearProcessNumbered"/>
    <dgm:cxn modelId="{75FC29EC-EB55-420F-899F-06952631B9F7}" type="presOf" srcId="{3C66EBAC-AB56-40EB-930B-3B64D18C2A3A}" destId="{9A33942F-ABBA-47B0-B47E-D588BF742FBE}" srcOrd="0" destOrd="0" presId="urn:microsoft.com/office/officeart/2016/7/layout/BasicLinearProcessNumbered"/>
    <dgm:cxn modelId="{24A630EC-1361-425F-AE74-5597CEDF5E58}" type="presOf" srcId="{244EE2A7-6EB0-4195-B37B-8879D9FFFBCB}" destId="{031DE1DC-CF17-464E-B87C-2179327C966D}" srcOrd="0" destOrd="0" presId="urn:microsoft.com/office/officeart/2016/7/layout/BasicLinearProcessNumbered"/>
    <dgm:cxn modelId="{FB3633EF-3073-437C-A3A4-B4B9FA125863}" type="presParOf" srcId="{E7390E7A-51CB-4E5D-8E21-A1AB1385B023}" destId="{62C534FD-FB2C-4443-B7CE-48AE1C48FEA9}" srcOrd="0" destOrd="0" presId="urn:microsoft.com/office/officeart/2016/7/layout/BasicLinearProcessNumbered"/>
    <dgm:cxn modelId="{93FFD640-B589-4A85-85CF-F27D040E3734}" type="presParOf" srcId="{62C534FD-FB2C-4443-B7CE-48AE1C48FEA9}" destId="{3A3E83AE-2F73-40ED-AB94-1735BDC7958A}" srcOrd="0" destOrd="0" presId="urn:microsoft.com/office/officeart/2016/7/layout/BasicLinearProcessNumbered"/>
    <dgm:cxn modelId="{AFBEF12A-33C0-440D-B3CF-4D0EB9BD60D2}" type="presParOf" srcId="{62C534FD-FB2C-4443-B7CE-48AE1C48FEA9}" destId="{031DE1DC-CF17-464E-B87C-2179327C966D}" srcOrd="1" destOrd="0" presId="urn:microsoft.com/office/officeart/2016/7/layout/BasicLinearProcessNumbered"/>
    <dgm:cxn modelId="{243B9559-C412-4AAD-8C63-6F087229C25C}" type="presParOf" srcId="{62C534FD-FB2C-4443-B7CE-48AE1C48FEA9}" destId="{E2C3CDA1-DB6E-44CE-9A51-C7CF779251E0}" srcOrd="2" destOrd="0" presId="urn:microsoft.com/office/officeart/2016/7/layout/BasicLinearProcessNumbered"/>
    <dgm:cxn modelId="{BF487A5A-D9D8-4F58-BD7E-0F404C59906F}" type="presParOf" srcId="{62C534FD-FB2C-4443-B7CE-48AE1C48FEA9}" destId="{8512BDF3-9BE3-4212-AE3F-B84E28F0737C}" srcOrd="3" destOrd="0" presId="urn:microsoft.com/office/officeart/2016/7/layout/BasicLinearProcessNumbered"/>
    <dgm:cxn modelId="{1644BBC6-4741-4F2E-A7FF-3117640E1FC7}" type="presParOf" srcId="{E7390E7A-51CB-4E5D-8E21-A1AB1385B023}" destId="{D2AB6CE4-7363-4C60-89C7-03F510827A50}" srcOrd="1" destOrd="0" presId="urn:microsoft.com/office/officeart/2016/7/layout/BasicLinearProcessNumbered"/>
    <dgm:cxn modelId="{E7F52165-ECB5-4B28-8501-66F85DB5D797}" type="presParOf" srcId="{E7390E7A-51CB-4E5D-8E21-A1AB1385B023}" destId="{6FB38A9A-6D67-4390-9C0F-A3FA997CA625}" srcOrd="2" destOrd="0" presId="urn:microsoft.com/office/officeart/2016/7/layout/BasicLinearProcessNumbered"/>
    <dgm:cxn modelId="{C733424C-830A-4110-95CD-A9014CDCA11F}" type="presParOf" srcId="{6FB38A9A-6D67-4390-9C0F-A3FA997CA625}" destId="{1EDD96C1-601B-4584-A136-8D23D8A405CB}" srcOrd="0" destOrd="0" presId="urn:microsoft.com/office/officeart/2016/7/layout/BasicLinearProcessNumbered"/>
    <dgm:cxn modelId="{6740FF2C-CEA3-4D0F-AEC6-B8C82F022D04}" type="presParOf" srcId="{6FB38A9A-6D67-4390-9C0F-A3FA997CA625}" destId="{4AAD3406-45E7-4E5C-B5CD-DDC91EEF5E45}" srcOrd="1" destOrd="0" presId="urn:microsoft.com/office/officeart/2016/7/layout/BasicLinearProcessNumbered"/>
    <dgm:cxn modelId="{7CA79C70-28A9-4B6D-90CA-F32453B3718A}" type="presParOf" srcId="{6FB38A9A-6D67-4390-9C0F-A3FA997CA625}" destId="{AB9D5B45-96C2-43EF-B6F8-B9AE4907127E}" srcOrd="2" destOrd="0" presId="urn:microsoft.com/office/officeart/2016/7/layout/BasicLinearProcessNumbered"/>
    <dgm:cxn modelId="{2DEECBBD-372A-4491-9CE7-C68BBA5639C0}" type="presParOf" srcId="{6FB38A9A-6D67-4390-9C0F-A3FA997CA625}" destId="{D9F2E5EE-B5FE-444F-8A61-D0AD99274198}" srcOrd="3" destOrd="0" presId="urn:microsoft.com/office/officeart/2016/7/layout/BasicLinearProcessNumbered"/>
    <dgm:cxn modelId="{105832EB-860F-49C3-9A71-04E7A0C86CC8}" type="presParOf" srcId="{E7390E7A-51CB-4E5D-8E21-A1AB1385B023}" destId="{057A0FA7-2C83-4CE6-98FD-692B07CB0CF0}" srcOrd="3" destOrd="0" presId="urn:microsoft.com/office/officeart/2016/7/layout/BasicLinearProcessNumbered"/>
    <dgm:cxn modelId="{6B126084-ABC0-4760-BEEE-2E229D554EC5}" type="presParOf" srcId="{E7390E7A-51CB-4E5D-8E21-A1AB1385B023}" destId="{EBC28868-9CD8-4F93-9426-52E3EF982896}" srcOrd="4" destOrd="0" presId="urn:microsoft.com/office/officeart/2016/7/layout/BasicLinearProcessNumbered"/>
    <dgm:cxn modelId="{EB9BA371-1431-4C30-A405-4E9A7554ACA4}" type="presParOf" srcId="{EBC28868-9CD8-4F93-9426-52E3EF982896}" destId="{8934551F-665D-45F0-8911-3C0BD7E4CFBA}" srcOrd="0" destOrd="0" presId="urn:microsoft.com/office/officeart/2016/7/layout/BasicLinearProcessNumbered"/>
    <dgm:cxn modelId="{14416AA3-2E46-4444-8DB4-3524EF5AA981}" type="presParOf" srcId="{EBC28868-9CD8-4F93-9426-52E3EF982896}" destId="{9A33942F-ABBA-47B0-B47E-D588BF742FBE}" srcOrd="1" destOrd="0" presId="urn:microsoft.com/office/officeart/2016/7/layout/BasicLinearProcessNumbered"/>
    <dgm:cxn modelId="{2F73786B-1E90-44FD-A326-EC8997934554}" type="presParOf" srcId="{EBC28868-9CD8-4F93-9426-52E3EF982896}" destId="{1571749D-D3EB-4A31-8BD3-93672D13F884}" srcOrd="2" destOrd="0" presId="urn:microsoft.com/office/officeart/2016/7/layout/BasicLinearProcessNumbered"/>
    <dgm:cxn modelId="{7CFF5D31-6AE4-4B30-A74E-59305A193DD8}" type="presParOf" srcId="{EBC28868-9CD8-4F93-9426-52E3EF982896}" destId="{FDB56211-D21F-4A62-812C-4E285EEAD6A3}" srcOrd="3" destOrd="0" presId="urn:microsoft.com/office/officeart/2016/7/layout/BasicLinearProcessNumbered"/>
    <dgm:cxn modelId="{A77CB25A-212F-47ED-BD0F-B58AD393DD95}" type="presParOf" srcId="{E7390E7A-51CB-4E5D-8E21-A1AB1385B023}" destId="{616F96D3-8F0A-435F-A78A-D92976AF0C1E}" srcOrd="5" destOrd="0" presId="urn:microsoft.com/office/officeart/2016/7/layout/BasicLinearProcessNumbered"/>
    <dgm:cxn modelId="{0F8C7BA6-299D-4F30-AC17-80C9E15BF9FE}" type="presParOf" srcId="{E7390E7A-51CB-4E5D-8E21-A1AB1385B023}" destId="{4F575692-00C6-40BA-8CCB-4E486720E1CC}" srcOrd="6" destOrd="0" presId="urn:microsoft.com/office/officeart/2016/7/layout/BasicLinearProcessNumbered"/>
    <dgm:cxn modelId="{7A0797C2-2368-4C60-B550-366E7945AE86}" type="presParOf" srcId="{4F575692-00C6-40BA-8CCB-4E486720E1CC}" destId="{58C27795-DD70-463C-9913-0514A239162B}" srcOrd="0" destOrd="0" presId="urn:microsoft.com/office/officeart/2016/7/layout/BasicLinearProcessNumbered"/>
    <dgm:cxn modelId="{DFAAE237-F0CF-404B-8756-7764F072C4F6}" type="presParOf" srcId="{4F575692-00C6-40BA-8CCB-4E486720E1CC}" destId="{DE2E2575-74CC-4F38-8879-D3CDBE5B21D7}" srcOrd="1" destOrd="0" presId="urn:microsoft.com/office/officeart/2016/7/layout/BasicLinearProcessNumbered"/>
    <dgm:cxn modelId="{E116E35B-DEAB-4365-B18A-5BC45597F2E7}" type="presParOf" srcId="{4F575692-00C6-40BA-8CCB-4E486720E1CC}" destId="{E9231C44-511E-4544-85C2-35BB99FB8FE3}" srcOrd="2" destOrd="0" presId="urn:microsoft.com/office/officeart/2016/7/layout/BasicLinearProcessNumbered"/>
    <dgm:cxn modelId="{F4014B3E-F52C-4CD2-9DBB-59BD8BB5F7AF}" type="presParOf" srcId="{4F575692-00C6-40BA-8CCB-4E486720E1CC}" destId="{53A78E90-A21C-4332-AF4C-02EB5C3DA17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5DC85-61AF-4012-9532-809D274E3A95}">
      <dsp:nvSpPr>
        <dsp:cNvPr id="0" name=""/>
        <dsp:cNvSpPr/>
      </dsp:nvSpPr>
      <dsp:spPr>
        <a:xfrm rot="16200000">
          <a:off x="979" y="1278559"/>
          <a:ext cx="3406799" cy="340679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PPC is a specialised service tailored specifically for CYP diagnosed with a life limiting or life-threatening conditions.</a:t>
          </a:r>
          <a:endParaRPr lang="en-US" sz="1300" kern="1200" dirty="0"/>
        </a:p>
      </dsp:txBody>
      <dsp:txXfrm rot="5400000">
        <a:off x="979" y="2130259"/>
        <a:ext cx="2810609" cy="1703399"/>
      </dsp:txXfrm>
    </dsp:sp>
    <dsp:sp modelId="{9C05D514-7778-442D-963D-86781F2A20D6}">
      <dsp:nvSpPr>
        <dsp:cNvPr id="0" name=""/>
        <dsp:cNvSpPr/>
      </dsp:nvSpPr>
      <dsp:spPr>
        <a:xfrm rot="5400000">
          <a:off x="3697236" y="1278559"/>
          <a:ext cx="3406799" cy="3406799"/>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PPC is not merely a response to end-of-life scenarios; rather, it is an ongoing, comprehensive approach that begins at the point of diagnosis and continues throughout the entire journey of the child or young person (Together for Short Lives, 2025).</a:t>
          </a:r>
          <a:endParaRPr lang="en-US" sz="1300" kern="1200"/>
        </a:p>
      </dsp:txBody>
      <dsp:txXfrm rot="-5400000">
        <a:off x="4293426" y="2130259"/>
        <a:ext cx="2810609" cy="170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E9A76-712A-4345-80E3-7D765B4D8D4B}">
      <dsp:nvSpPr>
        <dsp:cNvPr id="0" name=""/>
        <dsp:cNvSpPr/>
      </dsp:nvSpPr>
      <dsp:spPr>
        <a:xfrm>
          <a:off x="0" y="228994"/>
          <a:ext cx="5029199" cy="5029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1200150">
            <a:lnSpc>
              <a:spcPct val="90000"/>
            </a:lnSpc>
            <a:spcBef>
              <a:spcPct val="0"/>
            </a:spcBef>
            <a:spcAft>
              <a:spcPct val="35000"/>
            </a:spcAft>
            <a:buNone/>
          </a:pPr>
          <a:r>
            <a:rPr lang="en-GB" sz="2700" kern="1200" dirty="0"/>
            <a:t>Play is a right in the United Nations Convention on the Rights of the Child (UNICEF, 2025) </a:t>
          </a:r>
        </a:p>
        <a:p>
          <a:pPr marL="0" lvl="0" indent="0" algn="l" defTabSz="1200150">
            <a:lnSpc>
              <a:spcPct val="90000"/>
            </a:lnSpc>
            <a:spcBef>
              <a:spcPct val="0"/>
            </a:spcBef>
            <a:spcAft>
              <a:spcPct val="35000"/>
            </a:spcAft>
            <a:buNone/>
          </a:pPr>
          <a:endParaRPr lang="en-US" sz="2700" kern="1200" dirty="0"/>
        </a:p>
        <a:p>
          <a:pPr marL="228600" lvl="1" indent="-228600" algn="l" defTabSz="933450">
            <a:lnSpc>
              <a:spcPct val="90000"/>
            </a:lnSpc>
            <a:spcBef>
              <a:spcPct val="0"/>
            </a:spcBef>
            <a:spcAft>
              <a:spcPct val="15000"/>
            </a:spcAft>
            <a:buChar char="•"/>
          </a:pPr>
          <a:r>
            <a:rPr lang="en-GB" sz="2100" kern="1200"/>
            <a:t>Article 13 of the UNCRC – Right to play, leisure and rest.</a:t>
          </a:r>
          <a:endParaRPr lang="en-US" sz="2100" kern="1200"/>
        </a:p>
        <a:p>
          <a:pPr marL="228600" lvl="1" indent="-228600" algn="l" defTabSz="933450">
            <a:lnSpc>
              <a:spcPct val="90000"/>
            </a:lnSpc>
            <a:spcBef>
              <a:spcPct val="0"/>
            </a:spcBef>
            <a:spcAft>
              <a:spcPct val="15000"/>
            </a:spcAft>
            <a:buChar char="•"/>
          </a:pPr>
          <a:r>
            <a:rPr lang="en-GB" sz="2100" kern="1200"/>
            <a:t>Bonds of attachment </a:t>
          </a:r>
          <a:endParaRPr lang="en-US" sz="2100" kern="1200"/>
        </a:p>
        <a:p>
          <a:pPr marL="228600" lvl="1" indent="-228600" algn="l" defTabSz="933450">
            <a:lnSpc>
              <a:spcPct val="90000"/>
            </a:lnSpc>
            <a:spcBef>
              <a:spcPct val="0"/>
            </a:spcBef>
            <a:spcAft>
              <a:spcPct val="15000"/>
            </a:spcAft>
            <a:buChar char="•"/>
          </a:pPr>
          <a:r>
            <a:rPr lang="en-GB" sz="2100" kern="1200"/>
            <a:t>Physical, Mental, Social and intellectual development</a:t>
          </a:r>
          <a:endParaRPr lang="en-US" sz="2100" kern="1200"/>
        </a:p>
        <a:p>
          <a:pPr marL="228600" lvl="1" indent="-228600" algn="l" defTabSz="933450">
            <a:lnSpc>
              <a:spcPct val="90000"/>
            </a:lnSpc>
            <a:spcBef>
              <a:spcPct val="0"/>
            </a:spcBef>
            <a:spcAft>
              <a:spcPct val="15000"/>
            </a:spcAft>
            <a:buChar char="•"/>
          </a:pPr>
          <a:r>
            <a:rPr lang="en-GB" sz="2100" kern="1200"/>
            <a:t>Learn</a:t>
          </a:r>
          <a:endParaRPr lang="en-US" sz="2100" kern="1200"/>
        </a:p>
        <a:p>
          <a:pPr marL="228600" lvl="1" indent="-228600" algn="l" defTabSz="933450">
            <a:lnSpc>
              <a:spcPct val="90000"/>
            </a:lnSpc>
            <a:spcBef>
              <a:spcPct val="0"/>
            </a:spcBef>
            <a:spcAft>
              <a:spcPct val="15000"/>
            </a:spcAft>
            <a:buChar char="•"/>
          </a:pPr>
          <a:r>
            <a:rPr lang="en-GB" sz="2100" kern="1200"/>
            <a:t>Regulate</a:t>
          </a:r>
          <a:endParaRPr lang="en-US" sz="2100" kern="1200"/>
        </a:p>
        <a:p>
          <a:pPr marL="228600" lvl="1" indent="-228600" algn="l" defTabSz="933450">
            <a:lnSpc>
              <a:spcPct val="90000"/>
            </a:lnSpc>
            <a:spcBef>
              <a:spcPct val="0"/>
            </a:spcBef>
            <a:spcAft>
              <a:spcPct val="15000"/>
            </a:spcAft>
            <a:buChar char="•"/>
          </a:pPr>
          <a:r>
            <a:rPr lang="en-GB" sz="2100" kern="1200" dirty="0"/>
            <a:t>Identity </a:t>
          </a:r>
          <a:endParaRPr lang="en-US" sz="2100" kern="1200" dirty="0"/>
        </a:p>
        <a:p>
          <a:pPr marL="228600" lvl="1" indent="-228600" algn="l" defTabSz="933450">
            <a:lnSpc>
              <a:spcPct val="90000"/>
            </a:lnSpc>
            <a:spcBef>
              <a:spcPct val="0"/>
            </a:spcBef>
            <a:spcAft>
              <a:spcPct val="15000"/>
            </a:spcAft>
            <a:buChar char="•"/>
          </a:pPr>
          <a:r>
            <a:rPr lang="en-US" sz="2100" kern="1200" dirty="0"/>
            <a:t>Communication</a:t>
          </a:r>
        </a:p>
      </dsp:txBody>
      <dsp:txXfrm>
        <a:off x="0" y="228994"/>
        <a:ext cx="5029199" cy="5029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8E0CC-35A9-4FEC-B2AB-3CFF89381247}">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DDBEE-BAF6-413A-A3D9-0C60B8E67DA5}">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Observations </a:t>
          </a:r>
          <a:endParaRPr lang="en-US" sz="3000" kern="1200"/>
        </a:p>
      </dsp:txBody>
      <dsp:txXfrm>
        <a:off x="59990" y="2654049"/>
        <a:ext cx="3226223" cy="720000"/>
      </dsp:txXfrm>
    </dsp:sp>
    <dsp:sp modelId="{91149F3D-BC40-441C-BADB-BFA2F5F3BBDB}">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43BC7-D408-4FA0-96A6-2DB831941289}">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Surveys </a:t>
          </a:r>
          <a:endParaRPr lang="en-US" sz="3000" kern="1200"/>
        </a:p>
      </dsp:txBody>
      <dsp:txXfrm>
        <a:off x="3850802" y="2654049"/>
        <a:ext cx="3226223" cy="720000"/>
      </dsp:txXfrm>
    </dsp:sp>
    <dsp:sp modelId="{2D72EB36-FCD7-4673-B48F-8585C8FD8070}">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0540F4-7377-4AC3-B516-58403A9D2B16}">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dirty="0"/>
            <a:t>Informal Interviews  </a:t>
          </a:r>
          <a:endParaRPr lang="en-US" sz="3000" kern="1200" dirty="0"/>
        </a:p>
      </dsp:txBody>
      <dsp:txXfrm>
        <a:off x="7641615" y="2654049"/>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88DB3-5A7C-4EC4-A46F-12028FC07856}">
      <dsp:nvSpPr>
        <dsp:cNvPr id="0" name=""/>
        <dsp:cNvSpPr/>
      </dsp:nvSpPr>
      <dsp:spPr>
        <a:xfrm>
          <a:off x="752566" y="793641"/>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DCBD93-8FBE-4B85-9814-97DAAE7962F2}">
      <dsp:nvSpPr>
        <dsp:cNvPr id="0" name=""/>
        <dsp:cNvSpPr/>
      </dsp:nvSpPr>
      <dsp:spPr>
        <a:xfrm>
          <a:off x="100682"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Time constraints and staffing</a:t>
          </a:r>
          <a:endParaRPr lang="en-US" sz="2300" kern="1200"/>
        </a:p>
      </dsp:txBody>
      <dsp:txXfrm>
        <a:off x="100682" y="2175763"/>
        <a:ext cx="2370489" cy="720000"/>
      </dsp:txXfrm>
    </dsp:sp>
    <dsp:sp modelId="{8279697F-0F04-42E8-A026-059F6843CA57}">
      <dsp:nvSpPr>
        <dsp:cNvPr id="0" name=""/>
        <dsp:cNvSpPr/>
      </dsp:nvSpPr>
      <dsp:spPr>
        <a:xfrm>
          <a:off x="3537891" y="793641"/>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2E83F-4AB9-4380-8F1D-3E7FD26F1C90}">
      <dsp:nvSpPr>
        <dsp:cNvPr id="0" name=""/>
        <dsp:cNvSpPr/>
      </dsp:nvSpPr>
      <dsp:spPr>
        <a:xfrm>
          <a:off x="2886007"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Emotional toll </a:t>
          </a:r>
          <a:endParaRPr lang="en-US" sz="2300" kern="1200"/>
        </a:p>
      </dsp:txBody>
      <dsp:txXfrm>
        <a:off x="2886007" y="2175763"/>
        <a:ext cx="2370489" cy="720000"/>
      </dsp:txXfrm>
    </dsp:sp>
    <dsp:sp modelId="{A9C6441E-2133-44F5-8EA0-54E150F1E9A7}">
      <dsp:nvSpPr>
        <dsp:cNvPr id="0" name=""/>
        <dsp:cNvSpPr/>
      </dsp:nvSpPr>
      <dsp:spPr>
        <a:xfrm>
          <a:off x="6323216" y="793641"/>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B2086-848C-47EC-95FE-AE656A607E6A}">
      <dsp:nvSpPr>
        <dsp:cNvPr id="0" name=""/>
        <dsp:cNvSpPr/>
      </dsp:nvSpPr>
      <dsp:spPr>
        <a:xfrm>
          <a:off x="5671332"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Resource limitations</a:t>
          </a:r>
        </a:p>
      </dsp:txBody>
      <dsp:txXfrm>
        <a:off x="5671332" y="2175763"/>
        <a:ext cx="2370489" cy="720000"/>
      </dsp:txXfrm>
    </dsp:sp>
    <dsp:sp modelId="{D0981EBF-3E99-46D4-BF24-B63EA09D21A8}">
      <dsp:nvSpPr>
        <dsp:cNvPr id="0" name=""/>
        <dsp:cNvSpPr/>
      </dsp:nvSpPr>
      <dsp:spPr>
        <a:xfrm>
          <a:off x="9108541" y="793641"/>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E1BB89-20F8-43FF-A2FD-E989D533057F}">
      <dsp:nvSpPr>
        <dsp:cNvPr id="0" name=""/>
        <dsp:cNvSpPr/>
      </dsp:nvSpPr>
      <dsp:spPr>
        <a:xfrm>
          <a:off x="8456657"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Cultural sensitivity</a:t>
          </a:r>
        </a:p>
      </dsp:txBody>
      <dsp:txXfrm>
        <a:off x="8456657" y="2175763"/>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E83AE-2F73-40ED-AB94-1735BDC7958A}">
      <dsp:nvSpPr>
        <dsp:cNvPr id="0" name=""/>
        <dsp:cNvSpPr/>
      </dsp:nvSpPr>
      <dsp:spPr>
        <a:xfrm>
          <a:off x="3170" y="106471"/>
          <a:ext cx="2514897" cy="352085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111250">
            <a:lnSpc>
              <a:spcPct val="90000"/>
            </a:lnSpc>
            <a:spcBef>
              <a:spcPct val="0"/>
            </a:spcBef>
            <a:spcAft>
              <a:spcPct val="35000"/>
            </a:spcAft>
            <a:buNone/>
          </a:pPr>
          <a:r>
            <a:rPr lang="en-GB" sz="2500" kern="1200" dirty="0"/>
            <a:t>Promote and educate the </a:t>
          </a:r>
          <a:r>
            <a:rPr lang="en-GB" sz="2500" kern="1200"/>
            <a:t>positive impact play has in PPC</a:t>
          </a:r>
          <a:endParaRPr lang="en-US" sz="2500" kern="1200" dirty="0"/>
        </a:p>
      </dsp:txBody>
      <dsp:txXfrm>
        <a:off x="3170" y="1444396"/>
        <a:ext cx="2514897" cy="2112514"/>
      </dsp:txXfrm>
    </dsp:sp>
    <dsp:sp modelId="{031DE1DC-CF17-464E-B87C-2179327C966D}">
      <dsp:nvSpPr>
        <dsp:cNvPr id="0" name=""/>
        <dsp:cNvSpPr/>
      </dsp:nvSpPr>
      <dsp:spPr>
        <a:xfrm>
          <a:off x="732490" y="458556"/>
          <a:ext cx="1056257" cy="1056257"/>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7175" y="613241"/>
        <a:ext cx="746887" cy="746887"/>
      </dsp:txXfrm>
    </dsp:sp>
    <dsp:sp modelId="{E2C3CDA1-DB6E-44CE-9A51-C7CF779251E0}">
      <dsp:nvSpPr>
        <dsp:cNvPr id="0" name=""/>
        <dsp:cNvSpPr/>
      </dsp:nvSpPr>
      <dsp:spPr>
        <a:xfrm>
          <a:off x="3170" y="3627255"/>
          <a:ext cx="2514897"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DD96C1-601B-4584-A136-8D23D8A405CB}">
      <dsp:nvSpPr>
        <dsp:cNvPr id="0" name=""/>
        <dsp:cNvSpPr/>
      </dsp:nvSpPr>
      <dsp:spPr>
        <a:xfrm>
          <a:off x="2769557" y="106471"/>
          <a:ext cx="2514897" cy="3520856"/>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111250">
            <a:lnSpc>
              <a:spcPct val="90000"/>
            </a:lnSpc>
            <a:spcBef>
              <a:spcPct val="0"/>
            </a:spcBef>
            <a:spcAft>
              <a:spcPct val="35000"/>
            </a:spcAft>
            <a:buNone/>
          </a:pPr>
          <a:r>
            <a:rPr lang="en-GB" sz="2500" kern="1200"/>
            <a:t>Include play in bereavement and legacy support</a:t>
          </a:r>
          <a:endParaRPr lang="en-US" sz="2500" kern="1200" dirty="0"/>
        </a:p>
      </dsp:txBody>
      <dsp:txXfrm>
        <a:off x="2769557" y="1444396"/>
        <a:ext cx="2514897" cy="2112514"/>
      </dsp:txXfrm>
    </dsp:sp>
    <dsp:sp modelId="{4AAD3406-45E7-4E5C-B5CD-DDC91EEF5E45}">
      <dsp:nvSpPr>
        <dsp:cNvPr id="0" name=""/>
        <dsp:cNvSpPr/>
      </dsp:nvSpPr>
      <dsp:spPr>
        <a:xfrm>
          <a:off x="3498877" y="458556"/>
          <a:ext cx="1056257" cy="1056257"/>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GB" sz="4800" kern="1200"/>
            <a:t>2</a:t>
          </a:r>
        </a:p>
      </dsp:txBody>
      <dsp:txXfrm>
        <a:off x="3653562" y="613241"/>
        <a:ext cx="746887" cy="746887"/>
      </dsp:txXfrm>
    </dsp:sp>
    <dsp:sp modelId="{AB9D5B45-96C2-43EF-B6F8-B9AE4907127E}">
      <dsp:nvSpPr>
        <dsp:cNvPr id="0" name=""/>
        <dsp:cNvSpPr/>
      </dsp:nvSpPr>
      <dsp:spPr>
        <a:xfrm>
          <a:off x="2769557" y="3627255"/>
          <a:ext cx="2514897"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4551F-665D-45F0-8911-3C0BD7E4CFBA}">
      <dsp:nvSpPr>
        <dsp:cNvPr id="0" name=""/>
        <dsp:cNvSpPr/>
      </dsp:nvSpPr>
      <dsp:spPr>
        <a:xfrm>
          <a:off x="5535944" y="106471"/>
          <a:ext cx="2514897" cy="3520856"/>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111250">
            <a:lnSpc>
              <a:spcPct val="90000"/>
            </a:lnSpc>
            <a:spcBef>
              <a:spcPct val="0"/>
            </a:spcBef>
            <a:spcAft>
              <a:spcPct val="35000"/>
            </a:spcAft>
            <a:buNone/>
          </a:pPr>
          <a:r>
            <a:rPr lang="en-GB" sz="2500" kern="1200" dirty="0"/>
            <a:t>Invest in specialist play training</a:t>
          </a:r>
          <a:endParaRPr lang="en-US" sz="2500" kern="1200" dirty="0"/>
        </a:p>
      </dsp:txBody>
      <dsp:txXfrm>
        <a:off x="5535944" y="1444396"/>
        <a:ext cx="2514897" cy="2112514"/>
      </dsp:txXfrm>
    </dsp:sp>
    <dsp:sp modelId="{9A33942F-ABBA-47B0-B47E-D588BF742FBE}">
      <dsp:nvSpPr>
        <dsp:cNvPr id="0" name=""/>
        <dsp:cNvSpPr/>
      </dsp:nvSpPr>
      <dsp:spPr>
        <a:xfrm>
          <a:off x="6265265" y="458556"/>
          <a:ext cx="1056257" cy="1056257"/>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19950" y="613241"/>
        <a:ext cx="746887" cy="746887"/>
      </dsp:txXfrm>
    </dsp:sp>
    <dsp:sp modelId="{1571749D-D3EB-4A31-8BD3-93672D13F884}">
      <dsp:nvSpPr>
        <dsp:cNvPr id="0" name=""/>
        <dsp:cNvSpPr/>
      </dsp:nvSpPr>
      <dsp:spPr>
        <a:xfrm>
          <a:off x="5535944" y="3627255"/>
          <a:ext cx="2514897"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27795-DD70-463C-9913-0514A239162B}">
      <dsp:nvSpPr>
        <dsp:cNvPr id="0" name=""/>
        <dsp:cNvSpPr/>
      </dsp:nvSpPr>
      <dsp:spPr>
        <a:xfrm>
          <a:off x="8302332" y="106471"/>
          <a:ext cx="2514897" cy="3520856"/>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1111250">
            <a:lnSpc>
              <a:spcPct val="90000"/>
            </a:lnSpc>
            <a:spcBef>
              <a:spcPct val="0"/>
            </a:spcBef>
            <a:spcAft>
              <a:spcPct val="35000"/>
            </a:spcAft>
            <a:buNone/>
          </a:pPr>
          <a:r>
            <a:rPr lang="en-GB" sz="2500" kern="1200" dirty="0"/>
            <a:t>Integrate play into PPC planning </a:t>
          </a:r>
          <a:endParaRPr lang="en-US" sz="2500" kern="1200" dirty="0"/>
        </a:p>
      </dsp:txBody>
      <dsp:txXfrm>
        <a:off x="8302332" y="1444396"/>
        <a:ext cx="2514897" cy="2112514"/>
      </dsp:txXfrm>
    </dsp:sp>
    <dsp:sp modelId="{DE2E2575-74CC-4F38-8879-D3CDBE5B21D7}">
      <dsp:nvSpPr>
        <dsp:cNvPr id="0" name=""/>
        <dsp:cNvSpPr/>
      </dsp:nvSpPr>
      <dsp:spPr>
        <a:xfrm>
          <a:off x="9031652" y="458556"/>
          <a:ext cx="1056257" cy="1056257"/>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86337" y="613241"/>
        <a:ext cx="746887" cy="746887"/>
      </dsp:txXfrm>
    </dsp:sp>
    <dsp:sp modelId="{E9231C44-511E-4544-85C2-35BB99FB8FE3}">
      <dsp:nvSpPr>
        <dsp:cNvPr id="0" name=""/>
        <dsp:cNvSpPr/>
      </dsp:nvSpPr>
      <dsp:spPr>
        <a:xfrm>
          <a:off x="8302332" y="3627255"/>
          <a:ext cx="2514897"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3D4A2-52B9-4AFF-B72F-E74A643FCDF9}"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6B1D11-024B-45BE-B5A3-FE1C341CCA48}" type="slidenum">
              <a:rPr lang="en-GB" smtClean="0"/>
              <a:t>‹#›</a:t>
            </a:fld>
            <a:endParaRPr lang="en-GB"/>
          </a:p>
        </p:txBody>
      </p:sp>
    </p:spTree>
    <p:extLst>
      <p:ext uri="{BB962C8B-B14F-4D97-AF65-F5344CB8AC3E}">
        <p14:creationId xmlns:p14="http://schemas.microsoft.com/office/powerpoint/2010/main" val="4268409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is a fundamental right of CYP (UNCRC Article 31)</a:t>
            </a:r>
          </a:p>
          <a:p>
            <a:r>
              <a:rPr lang="en-GB" dirty="0"/>
              <a:t>In PPC is not just recreational – it’s therapeutic </a:t>
            </a:r>
          </a:p>
          <a:p>
            <a:r>
              <a:rPr lang="en-GB" dirty="0"/>
              <a:t>Provide a sense of normalcy, enhances communication and supports emotional wellbeing. </a:t>
            </a:r>
          </a:p>
        </p:txBody>
      </p:sp>
      <p:sp>
        <p:nvSpPr>
          <p:cNvPr id="4" name="Slide Number Placeholder 3"/>
          <p:cNvSpPr>
            <a:spLocks noGrp="1"/>
          </p:cNvSpPr>
          <p:nvPr>
            <p:ph type="sldNum" sz="quarter" idx="5"/>
          </p:nvPr>
        </p:nvSpPr>
        <p:spPr/>
        <p:txBody>
          <a:bodyPr/>
          <a:lstStyle/>
          <a:p>
            <a:fld id="{5C6B1D11-024B-45BE-B5A3-FE1C341CCA48}" type="slidenum">
              <a:rPr lang="en-GB" smtClean="0"/>
              <a:t>2</a:t>
            </a:fld>
            <a:endParaRPr lang="en-GB"/>
          </a:p>
        </p:txBody>
      </p:sp>
    </p:spTree>
    <p:extLst>
      <p:ext uri="{BB962C8B-B14F-4D97-AF65-F5344CB8AC3E}">
        <p14:creationId xmlns:p14="http://schemas.microsoft.com/office/powerpoint/2010/main" val="482256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6B1D11-024B-45BE-B5A3-FE1C341CCA48}" type="slidenum">
              <a:rPr lang="en-GB" smtClean="0"/>
              <a:t>3</a:t>
            </a:fld>
            <a:endParaRPr lang="en-GB"/>
          </a:p>
        </p:txBody>
      </p:sp>
    </p:spTree>
    <p:extLst>
      <p:ext uri="{BB962C8B-B14F-4D97-AF65-F5344CB8AC3E}">
        <p14:creationId xmlns:p14="http://schemas.microsoft.com/office/powerpoint/2010/main" val="2904780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acknowledged my dual role as practitioner and researcher, however maintained professional boundaries and reduced bias through reflective writing and peer debriefing/supervision. Supervision was helpful to support ethical and objective interpretation. </a:t>
            </a:r>
          </a:p>
        </p:txBody>
      </p:sp>
      <p:sp>
        <p:nvSpPr>
          <p:cNvPr id="4" name="Slide Number Placeholder 3"/>
          <p:cNvSpPr>
            <a:spLocks noGrp="1"/>
          </p:cNvSpPr>
          <p:nvPr>
            <p:ph type="sldNum" sz="quarter" idx="5"/>
          </p:nvPr>
        </p:nvSpPr>
        <p:spPr/>
        <p:txBody>
          <a:bodyPr/>
          <a:lstStyle/>
          <a:p>
            <a:fld id="{5C6B1D11-024B-45BE-B5A3-FE1C341CCA48}" type="slidenum">
              <a:rPr lang="en-GB" smtClean="0"/>
              <a:t>7</a:t>
            </a:fld>
            <a:endParaRPr lang="en-GB"/>
          </a:p>
        </p:txBody>
      </p:sp>
    </p:spTree>
    <p:extLst>
      <p:ext uri="{BB962C8B-B14F-4D97-AF65-F5344CB8AC3E}">
        <p14:creationId xmlns:p14="http://schemas.microsoft.com/office/powerpoint/2010/main" val="712309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findings – families felt hospices worked best to integrate medical, nursing and wellbeing needs. Notable gaps in financial, social, emotional and respite support. Inconsistent communication and coordination between services. Economic impact of families wanting to be at home. </a:t>
            </a:r>
          </a:p>
        </p:txBody>
      </p:sp>
      <p:sp>
        <p:nvSpPr>
          <p:cNvPr id="4" name="Slide Number Placeholder 3"/>
          <p:cNvSpPr>
            <a:spLocks noGrp="1"/>
          </p:cNvSpPr>
          <p:nvPr>
            <p:ph type="sldNum" sz="quarter" idx="5"/>
          </p:nvPr>
        </p:nvSpPr>
        <p:spPr/>
        <p:txBody>
          <a:bodyPr/>
          <a:lstStyle/>
          <a:p>
            <a:fld id="{5C6B1D11-024B-45BE-B5A3-FE1C341CCA48}" type="slidenum">
              <a:rPr lang="en-GB" smtClean="0"/>
              <a:t>8</a:t>
            </a:fld>
            <a:endParaRPr lang="en-GB"/>
          </a:p>
        </p:txBody>
      </p:sp>
    </p:spTree>
    <p:extLst>
      <p:ext uri="{BB962C8B-B14F-4D97-AF65-F5344CB8AC3E}">
        <p14:creationId xmlns:p14="http://schemas.microsoft.com/office/powerpoint/2010/main" val="1116389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Collaborate with families. Ensure play spaces and resources are available in hospice and hospital. </a:t>
            </a:r>
          </a:p>
        </p:txBody>
      </p:sp>
      <p:sp>
        <p:nvSpPr>
          <p:cNvPr id="4" name="Slide Number Placeholder 3"/>
          <p:cNvSpPr>
            <a:spLocks noGrp="1"/>
          </p:cNvSpPr>
          <p:nvPr>
            <p:ph type="sldNum" sz="quarter" idx="5"/>
          </p:nvPr>
        </p:nvSpPr>
        <p:spPr/>
        <p:txBody>
          <a:bodyPr/>
          <a:lstStyle/>
          <a:p>
            <a:fld id="{5C6B1D11-024B-45BE-B5A3-FE1C341CCA48}" type="slidenum">
              <a:rPr lang="en-GB" smtClean="0"/>
              <a:t>13</a:t>
            </a:fld>
            <a:endParaRPr lang="en-GB"/>
          </a:p>
        </p:txBody>
      </p:sp>
    </p:spTree>
    <p:extLst>
      <p:ext uri="{BB962C8B-B14F-4D97-AF65-F5344CB8AC3E}">
        <p14:creationId xmlns:p14="http://schemas.microsoft.com/office/powerpoint/2010/main" val="3006367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45FD-1A9A-F1D8-FA28-3CB86ABDCD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C9E133-6B8E-0B2C-8CEE-D5D2684DAD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160CD7-21D7-E51B-3C3D-4DFD029C31FF}"/>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00CFA6DA-51D3-9CAF-022E-E736FA52E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2D86C-A939-7CA9-FA0D-0DBA153D2EE9}"/>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2416667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2FACA-729C-C7A8-47EC-1744B0C8AC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F8071A-3715-482D-F0CD-32F8D82598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4516E2-1EC3-71B8-2818-88D3533A9069}"/>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6499A781-83B4-C63E-EB02-AAF458C29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96A4D-3DD6-C58A-7F9C-CA43BF6363BC}"/>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4182873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995F5-78EA-49FF-1E31-89EAFB8769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F18C14-5EDC-9A14-CBB3-4F26D05784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1C2E56-4AC7-74C5-5572-445405C54CC4}"/>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F959520B-FDA0-F944-AA1F-D0044D01C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ED426-1338-26DD-65A6-4321999AA894}"/>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2730949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198E-37FD-5D19-7555-D2F4EA179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083C3-4C98-B6CB-CD19-3C3399E738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ABEF48-2430-3DC5-B479-4CF2F663D0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4656F-6BA0-C083-6CD4-768035675EEF}"/>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6" name="Footer Placeholder 5">
            <a:extLst>
              <a:ext uri="{FF2B5EF4-FFF2-40B4-BE49-F238E27FC236}">
                <a16:creationId xmlns:a16="http://schemas.microsoft.com/office/drawing/2014/main" id="{2A1BD23D-27E5-1EE7-B85C-7FC74C3E9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8922A-EFCB-B867-05BF-4CDA1DD955C1}"/>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416527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7710-E2C5-92BB-60E2-4B8919CF89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88610F-47DC-302F-5058-B884628178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FEC99A-B2E3-5B41-95B6-50646083DC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BC345E-0F4B-EC01-EBDD-3B6D44F69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210FF2-F6FF-2FFA-E51D-A9C4F965BB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25E544-A536-0A09-9974-C634A8737E07}"/>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8" name="Footer Placeholder 7">
            <a:extLst>
              <a:ext uri="{FF2B5EF4-FFF2-40B4-BE49-F238E27FC236}">
                <a16:creationId xmlns:a16="http://schemas.microsoft.com/office/drawing/2014/main" id="{4968AF1F-1789-ACC3-A171-3CE47F3FF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73C0EB-DF93-2276-36EB-9F097FCE0B6B}"/>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431061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12648-9A66-9627-8515-D2F3DF38B1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9AEBD0-60E8-D6A7-8210-7FD33A8A7726}"/>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4" name="Footer Placeholder 3">
            <a:extLst>
              <a:ext uri="{FF2B5EF4-FFF2-40B4-BE49-F238E27FC236}">
                <a16:creationId xmlns:a16="http://schemas.microsoft.com/office/drawing/2014/main" id="{DAA1EA9B-A027-A356-9FA0-71BF996F0E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AACBED-91E1-5825-7DC8-3896747F4954}"/>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695453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D7A85-094C-AFA1-F15E-A09A410E0E78}"/>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3" name="Footer Placeholder 2">
            <a:extLst>
              <a:ext uri="{FF2B5EF4-FFF2-40B4-BE49-F238E27FC236}">
                <a16:creationId xmlns:a16="http://schemas.microsoft.com/office/drawing/2014/main" id="{85691839-1B37-5274-AA76-506D1BB743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E49B0A-C1C5-C833-D12D-502FE0CA73D3}"/>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758213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A5528-16AF-2A1B-B0D5-A5225CAF74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6FC8A8-B07F-897C-4063-467AA9993E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4F88AB-3380-E0BE-DD32-95A10FEA65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37EC9-168D-FAAA-A01D-E9898FA4E286}"/>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6" name="Footer Placeholder 5">
            <a:extLst>
              <a:ext uri="{FF2B5EF4-FFF2-40B4-BE49-F238E27FC236}">
                <a16:creationId xmlns:a16="http://schemas.microsoft.com/office/drawing/2014/main" id="{710DCA73-0BB3-18E2-0ACC-D7EA7AFC41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2F484B-E46A-80B8-5C8F-F8860EFDEBA3}"/>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3182446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2F7DE-8F6C-B666-DD47-4784DDBD20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FC69C4-279C-C48D-E39F-BC2BD03F90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8E8EF4-34EA-B453-AC77-9C458F3AD9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5D3B64-F039-1F31-854A-9B1E9CA25FFE}"/>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6" name="Footer Placeholder 5">
            <a:extLst>
              <a:ext uri="{FF2B5EF4-FFF2-40B4-BE49-F238E27FC236}">
                <a16:creationId xmlns:a16="http://schemas.microsoft.com/office/drawing/2014/main" id="{B245E93F-A521-CCE8-4E5F-079D7F71F5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29AEBD-0F3D-D6B9-0EA1-DB5A89E14B01}"/>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4226835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F5DE-CC59-9413-5550-50315205E8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89A678-9089-3E99-D3F6-460AAE0F45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A1D83-E87B-7FF8-3684-8A89F1EF5214}"/>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E2D5D749-C862-40A0-7A29-C418EA5489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84A71-3418-087F-3508-7803724C71A6}"/>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282413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EBB467-C053-5399-E26C-DC2B3DEB67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B8A56-1F47-49B5-F857-C503E77B46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A73EC-2A43-CD73-E2DD-8A330FD5D196}"/>
              </a:ext>
            </a:extLst>
          </p:cNvPr>
          <p:cNvSpPr>
            <a:spLocks noGrp="1"/>
          </p:cNvSpPr>
          <p:nvPr>
            <p:ph type="dt" sz="half" idx="10"/>
          </p:nvPr>
        </p:nvSpPr>
        <p:spPr/>
        <p:txBody>
          <a:body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953C9B9C-C194-75EE-0B9E-2481564DF5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27AEF-F3B3-2CE8-BF77-F626C2303138}"/>
              </a:ext>
            </a:extLst>
          </p:cNvPr>
          <p:cNvSpPr>
            <a:spLocks noGrp="1"/>
          </p:cNvSpPr>
          <p:nvPr>
            <p:ph type="sldNum" sz="quarter" idx="12"/>
          </p:nvPr>
        </p:nvSpPr>
        <p:spPr/>
        <p:txBody>
          <a:bodyPr/>
          <a:lstStyle/>
          <a:p>
            <a:fld id="{57EECD58-9870-41A3-AED1-788F55F32C78}" type="slidenum">
              <a:rPr lang="en-GB" smtClean="0"/>
              <a:t>‹#›</a:t>
            </a:fld>
            <a:endParaRPr lang="en-GB"/>
          </a:p>
        </p:txBody>
      </p:sp>
    </p:spTree>
    <p:extLst>
      <p:ext uri="{BB962C8B-B14F-4D97-AF65-F5344CB8AC3E}">
        <p14:creationId xmlns:p14="http://schemas.microsoft.com/office/powerpoint/2010/main" val="3713802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071F76-CFC6-9A94-3BAF-AB760F84C5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A4842A-7DA2-AE3E-FDD3-44715B5D39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EA88A7-636D-5832-DAD3-5581CC43CD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5976F6-1151-4F49-BDBC-8A3A583D4092}" type="datetimeFigureOut">
              <a:rPr lang="en-GB" smtClean="0"/>
              <a:t>02/06/2025</a:t>
            </a:fld>
            <a:endParaRPr lang="en-GB"/>
          </a:p>
        </p:txBody>
      </p:sp>
      <p:sp>
        <p:nvSpPr>
          <p:cNvPr id="5" name="Footer Placeholder 4">
            <a:extLst>
              <a:ext uri="{FF2B5EF4-FFF2-40B4-BE49-F238E27FC236}">
                <a16:creationId xmlns:a16="http://schemas.microsoft.com/office/drawing/2014/main" id="{7DFEC39E-8618-2D12-6029-BFA048AE8C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E51AA17-F33F-0486-BFD5-84C00F5CB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EECD58-9870-41A3-AED1-788F55F32C78}" type="slidenum">
              <a:rPr lang="en-GB" smtClean="0"/>
              <a:t>‹#›</a:t>
            </a:fld>
            <a:endParaRPr lang="en-GB"/>
          </a:p>
        </p:txBody>
      </p:sp>
    </p:spTree>
    <p:extLst>
      <p:ext uri="{BB962C8B-B14F-4D97-AF65-F5344CB8AC3E}">
        <p14:creationId xmlns:p14="http://schemas.microsoft.com/office/powerpoint/2010/main" val="28056257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hyperlink" Target="https://www.togetherforshortlives.org.uk/final-research-report-big-study-project-launch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31460D47-75CD-497D-BC88-FA41997D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24" name="Rectangle 23">
              <a:extLst>
                <a:ext uri="{FF2B5EF4-FFF2-40B4-BE49-F238E27FC236}">
                  <a16:creationId xmlns:a16="http://schemas.microsoft.com/office/drawing/2014/main" id="{09009592-A5E6-4C28-98E1-2066732D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40D59619-E7E2-49E5-B842-23F79868B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E6A0E474-BC1B-4020-8F1C-5DB17CF64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9D41255-4B2D-5CBA-E2F3-1953EB4626C0}"/>
              </a:ext>
            </a:extLst>
          </p:cNvPr>
          <p:cNvSpPr>
            <a:spLocks noGrp="1"/>
          </p:cNvSpPr>
          <p:nvPr>
            <p:ph type="ctrTitle"/>
          </p:nvPr>
        </p:nvSpPr>
        <p:spPr>
          <a:xfrm>
            <a:off x="1142999" y="1676401"/>
            <a:ext cx="6781800" cy="1752600"/>
          </a:xfrm>
        </p:spPr>
        <p:txBody>
          <a:bodyPr anchor="t">
            <a:normAutofit/>
          </a:bodyPr>
          <a:lstStyle/>
          <a:p>
            <a:pPr algn="l">
              <a:spcBef>
                <a:spcPts val="2400"/>
              </a:spcBef>
              <a:spcAft>
                <a:spcPts val="200"/>
              </a:spcAft>
            </a:pPr>
            <a:r>
              <a:rPr lang="en-GB" dirty="0"/>
              <a:t>The Protection of Play</a:t>
            </a:r>
            <a:endParaRPr lang="en-GB"/>
          </a:p>
        </p:txBody>
      </p:sp>
      <p:sp>
        <p:nvSpPr>
          <p:cNvPr id="3" name="Subtitle 2">
            <a:extLst>
              <a:ext uri="{FF2B5EF4-FFF2-40B4-BE49-F238E27FC236}">
                <a16:creationId xmlns:a16="http://schemas.microsoft.com/office/drawing/2014/main" id="{754679CC-ABC6-4924-F411-4166D85201E4}"/>
              </a:ext>
            </a:extLst>
          </p:cNvPr>
          <p:cNvSpPr>
            <a:spLocks noGrp="1"/>
          </p:cNvSpPr>
          <p:nvPr>
            <p:ph type="subTitle" idx="1"/>
          </p:nvPr>
        </p:nvSpPr>
        <p:spPr>
          <a:xfrm>
            <a:off x="1142999" y="3429000"/>
            <a:ext cx="6781800" cy="1752600"/>
          </a:xfrm>
        </p:spPr>
        <p:txBody>
          <a:bodyPr>
            <a:normAutofit/>
          </a:bodyPr>
          <a:lstStyle/>
          <a:p>
            <a:pPr algn="l"/>
            <a:r>
              <a:rPr lang="en-GB" sz="2500">
                <a:solidFill>
                  <a:schemeClr val="tx1">
                    <a:alpha val="55000"/>
                  </a:schemeClr>
                </a:solidFill>
              </a:rPr>
              <a:t>Exploring the role of play in Paediatric Palliative Care</a:t>
            </a:r>
          </a:p>
          <a:p>
            <a:pPr algn="l"/>
            <a:r>
              <a:rPr lang="en-GB" sz="2500">
                <a:solidFill>
                  <a:schemeClr val="tx1">
                    <a:alpha val="55000"/>
                  </a:schemeClr>
                </a:solidFill>
              </a:rPr>
              <a:t>Rachel Brown </a:t>
            </a:r>
          </a:p>
          <a:p>
            <a:pPr algn="l"/>
            <a:r>
              <a:rPr lang="en-GB" sz="2500">
                <a:solidFill>
                  <a:schemeClr val="tx1">
                    <a:alpha val="55000"/>
                  </a:schemeClr>
                </a:solidFill>
              </a:rPr>
              <a:t>1202852</a:t>
            </a:r>
          </a:p>
        </p:txBody>
      </p:sp>
    </p:spTree>
    <p:extLst>
      <p:ext uri="{BB962C8B-B14F-4D97-AF65-F5344CB8AC3E}">
        <p14:creationId xmlns:p14="http://schemas.microsoft.com/office/powerpoint/2010/main" val="2995022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3C4F3-A44A-ACC8-E61D-841251F9BEB0}"/>
              </a:ext>
            </a:extLst>
          </p:cNvPr>
          <p:cNvSpPr>
            <a:spLocks noGrp="1"/>
          </p:cNvSpPr>
          <p:nvPr>
            <p:ph type="title"/>
          </p:nvPr>
        </p:nvSpPr>
        <p:spPr>
          <a:xfrm>
            <a:off x="640080" y="325369"/>
            <a:ext cx="4368602" cy="1956841"/>
          </a:xfrm>
        </p:spPr>
        <p:txBody>
          <a:bodyPr anchor="b">
            <a:normAutofit/>
          </a:bodyPr>
          <a:lstStyle/>
          <a:p>
            <a:r>
              <a:rPr lang="en-GB" sz="5400"/>
              <a:t>Background</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2C775-0C19-5FFF-DC43-E5E773A0E8A9}"/>
              </a:ext>
            </a:extLst>
          </p:cNvPr>
          <p:cNvSpPr>
            <a:spLocks noGrp="1"/>
          </p:cNvSpPr>
          <p:nvPr>
            <p:ph idx="1"/>
          </p:nvPr>
        </p:nvSpPr>
        <p:spPr>
          <a:xfrm>
            <a:off x="640080" y="2872899"/>
            <a:ext cx="4552030" cy="3761860"/>
          </a:xfrm>
        </p:spPr>
        <p:txBody>
          <a:bodyPr>
            <a:normAutofit/>
          </a:bodyPr>
          <a:lstStyle/>
          <a:p>
            <a:r>
              <a:rPr lang="en-GB" sz="2200" dirty="0"/>
              <a:t>Working as a play specialist within Paediatric Palliative Care</a:t>
            </a:r>
          </a:p>
          <a:p>
            <a:r>
              <a:rPr lang="en-GB" sz="2200" dirty="0"/>
              <a:t>Trends of families feeling isolated </a:t>
            </a:r>
          </a:p>
          <a:p>
            <a:r>
              <a:rPr lang="en-GB" sz="2200" dirty="0"/>
              <a:t>Play has historically been deemed as ‘unessential’ </a:t>
            </a:r>
          </a:p>
          <a:p>
            <a:r>
              <a:rPr lang="en-GB" sz="2200" dirty="0"/>
              <a:t>Promotion of memory making</a:t>
            </a:r>
          </a:p>
        </p:txBody>
      </p:sp>
      <p:pic>
        <p:nvPicPr>
          <p:cNvPr id="5" name="Picture 4" descr="Stethoscope with cable making heart monitor shape">
            <a:extLst>
              <a:ext uri="{FF2B5EF4-FFF2-40B4-BE49-F238E27FC236}">
                <a16:creationId xmlns:a16="http://schemas.microsoft.com/office/drawing/2014/main" id="{B9151962-4613-7CDE-F5CB-DB7A4823D479}"/>
              </a:ext>
            </a:extLst>
          </p:cNvPr>
          <p:cNvPicPr>
            <a:picLocks noChangeAspect="1"/>
          </p:cNvPicPr>
          <p:nvPr/>
        </p:nvPicPr>
        <p:blipFill>
          <a:blip r:embed="rId3">
            <a:extLst>
              <a:ext uri="{28A0092B-C50C-407E-A947-70E740481C1C}">
                <a14:useLocalDpi xmlns:a14="http://schemas.microsoft.com/office/drawing/2010/main" val="0"/>
              </a:ext>
            </a:extLst>
          </a:blip>
          <a:srcRect l="11857" r="236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6393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D27B-AA42-035A-59CA-EFF2149E5A5E}"/>
              </a:ext>
            </a:extLst>
          </p:cNvPr>
          <p:cNvSpPr>
            <a:spLocks noGrp="1"/>
          </p:cNvSpPr>
          <p:nvPr>
            <p:ph type="title"/>
          </p:nvPr>
        </p:nvSpPr>
        <p:spPr/>
        <p:txBody>
          <a:bodyPr/>
          <a:lstStyle/>
          <a:p>
            <a:r>
              <a:rPr lang="en-GB" dirty="0"/>
              <a:t>What is Paediatric Palliative Care?</a:t>
            </a:r>
          </a:p>
        </p:txBody>
      </p:sp>
      <p:sp>
        <p:nvSpPr>
          <p:cNvPr id="4" name="Text Placeholder 3">
            <a:extLst>
              <a:ext uri="{FF2B5EF4-FFF2-40B4-BE49-F238E27FC236}">
                <a16:creationId xmlns:a16="http://schemas.microsoft.com/office/drawing/2014/main" id="{28D6D245-9249-17A6-BFCE-770DB1AFD87C}"/>
              </a:ext>
            </a:extLst>
          </p:cNvPr>
          <p:cNvSpPr>
            <a:spLocks noGrp="1"/>
          </p:cNvSpPr>
          <p:nvPr>
            <p:ph type="body" sz="half" idx="2"/>
          </p:nvPr>
        </p:nvSpPr>
        <p:spPr>
          <a:xfrm>
            <a:off x="591103" y="2545080"/>
            <a:ext cx="3932237" cy="2423160"/>
          </a:xfrm>
        </p:spPr>
        <p:txBody>
          <a:bodyPr>
            <a:normAutofit lnSpcReduction="10000"/>
          </a:bodyPr>
          <a:lstStyle/>
          <a:p>
            <a:pPr marL="285750" indent="-285750" algn="just">
              <a:buFont typeface="Wingdings" panose="05000000000000000000" pitchFamily="2" charset="2"/>
              <a:buChar char="v"/>
            </a:pPr>
            <a:r>
              <a:rPr lang="en-GB" sz="1800" dirty="0">
                <a:solidFill>
                  <a:srgbClr val="000000"/>
                </a:solidFill>
                <a:effectLst/>
                <a:latin typeface="Arial" panose="020B0604020202020204" pitchFamily="34" charset="0"/>
                <a:ea typeface="Constantia" panose="02030602050306030303" pitchFamily="18" charset="0"/>
              </a:rPr>
              <a:t>Paediatric Palliative Care (PPC) ‘is an active and total approach to care, from the point of diagnosis, throughout the child’s life, death and beyond’ for children and young people (CYP) who are diagnosed with a life limiting or life-threatening condition (Together for short lives, 2024).</a:t>
            </a:r>
            <a:endParaRPr lang="en-GB" dirty="0"/>
          </a:p>
        </p:txBody>
      </p:sp>
      <p:sp>
        <p:nvSpPr>
          <p:cNvPr id="5" name="TextBox 4">
            <a:extLst>
              <a:ext uri="{FF2B5EF4-FFF2-40B4-BE49-F238E27FC236}">
                <a16:creationId xmlns:a16="http://schemas.microsoft.com/office/drawing/2014/main" id="{45A97F70-7ECE-0CFE-4621-270DCB545B15}"/>
              </a:ext>
            </a:extLst>
          </p:cNvPr>
          <p:cNvSpPr txBox="1"/>
          <p:nvPr/>
        </p:nvSpPr>
        <p:spPr>
          <a:xfrm>
            <a:off x="1852510" y="457200"/>
            <a:ext cx="1409425" cy="369332"/>
          </a:xfrm>
          <a:prstGeom prst="rect">
            <a:avLst/>
          </a:prstGeom>
          <a:noFill/>
        </p:spPr>
        <p:txBody>
          <a:bodyPr wrap="none" rtlCol="0">
            <a:spAutoFit/>
          </a:bodyPr>
          <a:lstStyle/>
          <a:p>
            <a:r>
              <a:rPr lang="en-GB" dirty="0"/>
              <a:t>Introduction</a:t>
            </a:r>
          </a:p>
        </p:txBody>
      </p:sp>
      <p:graphicFrame>
        <p:nvGraphicFramePr>
          <p:cNvPr id="9" name="Picture Placeholder 2">
            <a:extLst>
              <a:ext uri="{FF2B5EF4-FFF2-40B4-BE49-F238E27FC236}">
                <a16:creationId xmlns:a16="http://schemas.microsoft.com/office/drawing/2014/main" id="{46823E55-DF6E-D473-1322-DC8CEFA9E85B}"/>
              </a:ext>
            </a:extLst>
          </p:cNvPr>
          <p:cNvGraphicFramePr/>
          <p:nvPr>
            <p:extLst>
              <p:ext uri="{D42A27DB-BD31-4B8C-83A1-F6EECF244321}">
                <p14:modId xmlns:p14="http://schemas.microsoft.com/office/powerpoint/2010/main" val="3272630741"/>
              </p:ext>
            </p:extLst>
          </p:nvPr>
        </p:nvGraphicFramePr>
        <p:xfrm>
          <a:off x="4772025" y="619760"/>
          <a:ext cx="7105015" cy="5963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5026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5" name="Freeform: Shape 14">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F430510-3C96-B4C3-C036-B380849A36A6}"/>
              </a:ext>
            </a:extLst>
          </p:cNvPr>
          <p:cNvSpPr>
            <a:spLocks noGrp="1"/>
          </p:cNvSpPr>
          <p:nvPr>
            <p:ph type="title"/>
          </p:nvPr>
        </p:nvSpPr>
        <p:spPr>
          <a:xfrm>
            <a:off x="804672" y="2023236"/>
            <a:ext cx="3659777" cy="2820908"/>
          </a:xfrm>
        </p:spPr>
        <p:txBody>
          <a:bodyPr vert="horz" lIns="91440" tIns="45720" rIns="91440" bIns="45720" rtlCol="0" anchor="ctr">
            <a:normAutofit/>
          </a:bodyPr>
          <a:lstStyle/>
          <a:p>
            <a:r>
              <a:rPr lang="en-US" sz="4000" kern="1200">
                <a:solidFill>
                  <a:schemeClr val="tx2"/>
                </a:solidFill>
                <a:latin typeface="+mj-lt"/>
                <a:ea typeface="+mj-ea"/>
                <a:cs typeface="+mj-cs"/>
              </a:rPr>
              <a:t>The Concept of Play</a:t>
            </a:r>
          </a:p>
        </p:txBody>
      </p:sp>
      <p:graphicFrame>
        <p:nvGraphicFramePr>
          <p:cNvPr id="13" name="Text Placeholder 3">
            <a:extLst>
              <a:ext uri="{FF2B5EF4-FFF2-40B4-BE49-F238E27FC236}">
                <a16:creationId xmlns:a16="http://schemas.microsoft.com/office/drawing/2014/main" id="{D068DA52-83CD-E34B-50F1-A442AE7D3E23}"/>
              </a:ext>
            </a:extLst>
          </p:cNvPr>
          <p:cNvGraphicFramePr/>
          <p:nvPr>
            <p:extLst>
              <p:ext uri="{D42A27DB-BD31-4B8C-83A1-F6EECF244321}">
                <p14:modId xmlns:p14="http://schemas.microsoft.com/office/powerpoint/2010/main" val="2670910725"/>
              </p:ext>
            </p:extLst>
          </p:nvPr>
        </p:nvGraphicFramePr>
        <p:xfrm>
          <a:off x="6355080" y="955653"/>
          <a:ext cx="5029200" cy="5487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873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AD683-8A80-DC64-8141-7CF5B65E7A24}"/>
              </a:ext>
            </a:extLst>
          </p:cNvPr>
          <p:cNvSpPr>
            <a:spLocks noGrp="1"/>
          </p:cNvSpPr>
          <p:nvPr>
            <p:ph type="title"/>
          </p:nvPr>
        </p:nvSpPr>
        <p:spPr/>
        <p:txBody>
          <a:bodyPr/>
          <a:lstStyle/>
          <a:p>
            <a:r>
              <a:rPr lang="en-GB" dirty="0"/>
              <a:t>Why play matters in PPC</a:t>
            </a:r>
          </a:p>
        </p:txBody>
      </p:sp>
      <p:sp>
        <p:nvSpPr>
          <p:cNvPr id="4" name="Text Placeholder 3">
            <a:extLst>
              <a:ext uri="{FF2B5EF4-FFF2-40B4-BE49-F238E27FC236}">
                <a16:creationId xmlns:a16="http://schemas.microsoft.com/office/drawing/2014/main" id="{9B2B3583-F603-6B8A-9AAD-05B6B69FCB63}"/>
              </a:ext>
            </a:extLst>
          </p:cNvPr>
          <p:cNvSpPr>
            <a:spLocks noGrp="1"/>
          </p:cNvSpPr>
          <p:nvPr>
            <p:ph type="body" sz="half" idx="2"/>
          </p:nvPr>
        </p:nvSpPr>
        <p:spPr>
          <a:xfrm>
            <a:off x="839787" y="2425262"/>
            <a:ext cx="3932237" cy="1600200"/>
          </a:xfrm>
        </p:spPr>
        <p:txBody>
          <a:bodyPr/>
          <a:lstStyle/>
          <a:p>
            <a:pPr marL="285750" indent="-285750">
              <a:buFont typeface="Wingdings" panose="05000000000000000000" pitchFamily="2" charset="2"/>
              <a:buChar char="§"/>
            </a:pPr>
            <a:r>
              <a:rPr lang="en-GB" sz="2000" dirty="0"/>
              <a:t>Isolation</a:t>
            </a:r>
          </a:p>
          <a:p>
            <a:pPr marL="285750" indent="-285750">
              <a:buFont typeface="Wingdings" panose="05000000000000000000" pitchFamily="2" charset="2"/>
              <a:buChar char="§"/>
            </a:pPr>
            <a:r>
              <a:rPr lang="en-GB" sz="2000" dirty="0"/>
              <a:t>Disruption to education</a:t>
            </a:r>
          </a:p>
          <a:p>
            <a:pPr marL="285750" indent="-285750">
              <a:buFont typeface="Wingdings" panose="05000000000000000000" pitchFamily="2" charset="2"/>
              <a:buChar char="§"/>
            </a:pPr>
            <a:r>
              <a:rPr lang="en-GB" sz="2000" dirty="0"/>
              <a:t>Support for siblings and family</a:t>
            </a:r>
          </a:p>
          <a:p>
            <a:pPr marL="285750" indent="-285750">
              <a:buFont typeface="Wingdings" panose="05000000000000000000" pitchFamily="2" charset="2"/>
              <a:buChar char="§"/>
            </a:pPr>
            <a:r>
              <a:rPr lang="en-GB" sz="2000" dirty="0"/>
              <a:t>Memory making </a:t>
            </a:r>
          </a:p>
          <a:p>
            <a:endParaRPr lang="en-GB" dirty="0"/>
          </a:p>
          <a:p>
            <a:endParaRPr lang="en-GB" dirty="0"/>
          </a:p>
        </p:txBody>
      </p:sp>
      <p:pic>
        <p:nvPicPr>
          <p:cNvPr id="6" name="Picture 5" descr="Woman playing with child in lap">
            <a:extLst>
              <a:ext uri="{FF2B5EF4-FFF2-40B4-BE49-F238E27FC236}">
                <a16:creationId xmlns:a16="http://schemas.microsoft.com/office/drawing/2014/main" id="{5DF69E68-E11A-9061-935A-493F0991DE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1502" y="3323301"/>
            <a:ext cx="4715176" cy="3143784"/>
          </a:xfrm>
          <a:prstGeom prst="rect">
            <a:avLst/>
          </a:prstGeom>
        </p:spPr>
      </p:pic>
      <p:sp>
        <p:nvSpPr>
          <p:cNvPr id="7" name="TextBox 6">
            <a:extLst>
              <a:ext uri="{FF2B5EF4-FFF2-40B4-BE49-F238E27FC236}">
                <a16:creationId xmlns:a16="http://schemas.microsoft.com/office/drawing/2014/main" id="{DB0F5E8E-DB8E-C75A-73AB-2DDD6EFEAE85}"/>
              </a:ext>
            </a:extLst>
          </p:cNvPr>
          <p:cNvSpPr txBox="1"/>
          <p:nvPr/>
        </p:nvSpPr>
        <p:spPr>
          <a:xfrm>
            <a:off x="5444359" y="934135"/>
            <a:ext cx="5549462" cy="2308324"/>
          </a:xfrm>
          <a:prstGeom prst="rect">
            <a:avLst/>
          </a:prstGeom>
          <a:noFill/>
        </p:spPr>
        <p:txBody>
          <a:bodyPr wrap="square" rtlCol="0">
            <a:spAutoFit/>
          </a:bodyPr>
          <a:lstStyle/>
          <a:p>
            <a:r>
              <a:rPr kumimoji="0" lang="en-GB" sz="18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Play give CYP pleasurable distraction and temporary respite from painful procedures and unpleasant experiences that often accompany a life-threatening or life-limiting illness. </a:t>
            </a:r>
            <a:r>
              <a:rPr lang="en-GB" dirty="0">
                <a:solidFill>
                  <a:srgbClr val="111111"/>
                </a:solidFill>
                <a:latin typeface="Roboto" panose="02000000000000000000" pitchFamily="2" charset="0"/>
              </a:rPr>
              <a:t>The use of play </a:t>
            </a:r>
            <a:r>
              <a:rPr kumimoji="0" lang="en-GB" sz="18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allows the sick child the opportunity to escape from the real world with all its emotional trauma and painful procedures into a world of their own making.</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Tree>
    <p:extLst>
      <p:ext uri="{BB962C8B-B14F-4D97-AF65-F5344CB8AC3E}">
        <p14:creationId xmlns:p14="http://schemas.microsoft.com/office/powerpoint/2010/main" val="2597470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68E9D-8F22-1DC3-4190-30271685D7B8}"/>
              </a:ext>
            </a:extLst>
          </p:cNvPr>
          <p:cNvSpPr>
            <a:spLocks noGrp="1"/>
          </p:cNvSpPr>
          <p:nvPr>
            <p:ph type="title"/>
          </p:nvPr>
        </p:nvSpPr>
        <p:spPr>
          <a:xfrm>
            <a:off x="6600082" y="274953"/>
            <a:ext cx="4805996" cy="741048"/>
          </a:xfrm>
        </p:spPr>
        <p:txBody>
          <a:bodyPr vert="horz" lIns="91440" tIns="45720" rIns="91440" bIns="45720" rtlCol="0" anchor="t">
            <a:normAutofit/>
          </a:bodyPr>
          <a:lstStyle/>
          <a:p>
            <a:r>
              <a:rPr lang="en-US" sz="4000" kern="1200" dirty="0">
                <a:solidFill>
                  <a:schemeClr val="tx2"/>
                </a:solidFill>
                <a:latin typeface="+mj-lt"/>
                <a:ea typeface="+mj-ea"/>
                <a:cs typeface="+mj-cs"/>
              </a:rPr>
              <a:t>Ethics consideration</a:t>
            </a:r>
          </a:p>
        </p:txBody>
      </p:sp>
      <p:pic>
        <p:nvPicPr>
          <p:cNvPr id="7" name="Graphic 6" descr="Scales of Justice">
            <a:extLst>
              <a:ext uri="{FF2B5EF4-FFF2-40B4-BE49-F238E27FC236}">
                <a16:creationId xmlns:a16="http://schemas.microsoft.com/office/drawing/2014/main" id="{9C9860AC-A030-F83A-3322-9BE266C98D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C0252482-F153-D106-A7AF-ABDA0F1BB5DE}"/>
              </a:ext>
            </a:extLst>
          </p:cNvPr>
          <p:cNvSpPr txBox="1"/>
          <p:nvPr/>
        </p:nvSpPr>
        <p:spPr>
          <a:xfrm>
            <a:off x="6574587" y="1737360"/>
            <a:ext cx="5089093" cy="2585323"/>
          </a:xfrm>
          <a:prstGeom prst="rect">
            <a:avLst/>
          </a:prstGeom>
          <a:noFill/>
        </p:spPr>
        <p:txBody>
          <a:bodyPr wrap="square" rtlCol="0">
            <a:spAutoFit/>
          </a:bodyPr>
          <a:lstStyle/>
          <a:p>
            <a:r>
              <a:rPr lang="en-GB" sz="1800" dirty="0">
                <a:solidFill>
                  <a:srgbClr val="000000"/>
                </a:solidFill>
                <a:effectLst/>
                <a:latin typeface="Arial" panose="020B0604020202020204" pitchFamily="34" charset="0"/>
                <a:ea typeface="Constantia" panose="02030602050306030303" pitchFamily="18" charset="0"/>
              </a:rPr>
              <a:t>Adhering to ethical guidelines will not only protect participants but also enhance the credibility of both the research and the researcher. </a:t>
            </a:r>
          </a:p>
          <a:p>
            <a:endParaRPr lang="en-GB" dirty="0">
              <a:solidFill>
                <a:srgbClr val="000000"/>
              </a:solidFill>
              <a:latin typeface="Arial" panose="020B0604020202020204" pitchFamily="34" charset="0"/>
            </a:endParaRPr>
          </a:p>
          <a:p>
            <a:pPr marL="285750" indent="-285750">
              <a:buFont typeface="Arial" panose="020B0604020202020204" pitchFamily="34" charset="0"/>
              <a:buChar char="•"/>
            </a:pPr>
            <a:r>
              <a:rPr lang="en-GB" dirty="0">
                <a:solidFill>
                  <a:srgbClr val="000000"/>
                </a:solidFill>
                <a:latin typeface="Arial" panose="020B0604020202020204" pitchFamily="34" charset="0"/>
              </a:rPr>
              <a:t>Informed consent </a:t>
            </a:r>
          </a:p>
          <a:p>
            <a:pPr marL="285750" indent="-285750">
              <a:buFont typeface="Arial" panose="020B0604020202020204" pitchFamily="34" charset="0"/>
              <a:buChar char="•"/>
            </a:pPr>
            <a:r>
              <a:rPr lang="en-GB" dirty="0">
                <a:solidFill>
                  <a:srgbClr val="000000"/>
                </a:solidFill>
                <a:latin typeface="Arial" panose="020B0604020202020204" pitchFamily="34" charset="0"/>
              </a:rPr>
              <a:t>Confidential and autonomy </a:t>
            </a:r>
          </a:p>
          <a:p>
            <a:pPr marL="285750" indent="-285750">
              <a:buFont typeface="Arial" panose="020B0604020202020204" pitchFamily="34" charset="0"/>
              <a:buChar char="•"/>
            </a:pPr>
            <a:r>
              <a:rPr lang="en-GB" dirty="0">
                <a:solidFill>
                  <a:srgbClr val="000000"/>
                </a:solidFill>
                <a:latin typeface="Arial" panose="020B0604020202020204" pitchFamily="34" charset="0"/>
              </a:rPr>
              <a:t>Safeguarding</a:t>
            </a:r>
          </a:p>
          <a:p>
            <a:pPr marL="285750" indent="-285750">
              <a:buFont typeface="Arial" panose="020B0604020202020204" pitchFamily="34" charset="0"/>
              <a:buChar char="•"/>
            </a:pPr>
            <a:r>
              <a:rPr lang="en-GB" dirty="0">
                <a:solidFill>
                  <a:srgbClr val="000000"/>
                </a:solidFill>
                <a:latin typeface="Arial" panose="020B0604020202020204" pitchFamily="34" charset="0"/>
              </a:rPr>
              <a:t>Vulnerability </a:t>
            </a:r>
            <a:endParaRPr lang="en-GB" dirty="0"/>
          </a:p>
        </p:txBody>
      </p:sp>
    </p:spTree>
    <p:extLst>
      <p:ext uri="{BB962C8B-B14F-4D97-AF65-F5344CB8AC3E}">
        <p14:creationId xmlns:p14="http://schemas.microsoft.com/office/powerpoint/2010/main" val="2606157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DC3036-DFE7-9CE2-1A18-8C53C58D77C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3700" kern="1200">
                <a:solidFill>
                  <a:srgbClr val="FFFFFF"/>
                </a:solidFill>
                <a:latin typeface="+mj-lt"/>
                <a:ea typeface="+mj-ea"/>
                <a:cs typeface="+mj-cs"/>
              </a:rPr>
              <a:t>Consideration for insider research </a:t>
            </a:r>
          </a:p>
        </p:txBody>
      </p:sp>
      <p:sp>
        <p:nvSpPr>
          <p:cNvPr id="3" name="Content Placeholder 2">
            <a:extLst>
              <a:ext uri="{FF2B5EF4-FFF2-40B4-BE49-F238E27FC236}">
                <a16:creationId xmlns:a16="http://schemas.microsoft.com/office/drawing/2014/main" id="{9009BAED-9086-39E1-406F-E49F61BA37C7}"/>
              </a:ext>
            </a:extLst>
          </p:cNvPr>
          <p:cNvSpPr>
            <a:spLocks noGrp="1"/>
          </p:cNvSpPr>
          <p:nvPr>
            <p:ph idx="1"/>
          </p:nvPr>
        </p:nvSpPr>
        <p:spPr>
          <a:xfrm>
            <a:off x="4380855" y="1412489"/>
            <a:ext cx="3427283" cy="4363844"/>
          </a:xfrm>
        </p:spPr>
        <p:txBody>
          <a:bodyPr vert="horz" lIns="91440" tIns="45720" rIns="91440" bIns="45720" rtlCol="0">
            <a:normAutofit/>
          </a:bodyPr>
          <a:lstStyle/>
          <a:p>
            <a:pPr marL="0" indent="0">
              <a:buNone/>
            </a:pPr>
            <a:r>
              <a:rPr lang="en-US" sz="2000" dirty="0"/>
              <a:t>Advantages</a:t>
            </a:r>
          </a:p>
          <a:p>
            <a:pPr marL="0" indent="0">
              <a:buNone/>
            </a:pPr>
            <a:endParaRPr lang="en-US" sz="2000" dirty="0"/>
          </a:p>
          <a:p>
            <a:r>
              <a:rPr lang="en-US" sz="2000" dirty="0"/>
              <a:t>Anecdotal insight</a:t>
            </a:r>
          </a:p>
          <a:p>
            <a:r>
              <a:rPr lang="en-US" sz="2000" dirty="0"/>
              <a:t>Honest communication</a:t>
            </a:r>
          </a:p>
          <a:p>
            <a:r>
              <a:rPr lang="en-US" sz="2000" dirty="0"/>
              <a:t>Higher participants</a:t>
            </a:r>
          </a:p>
          <a:p>
            <a:pPr marL="0"/>
            <a:endParaRPr lang="en-US"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8A0047E-99BC-8F22-AFBA-D88157400C39}"/>
              </a:ext>
            </a:extLst>
          </p:cNvPr>
          <p:cNvSpPr txBox="1"/>
          <p:nvPr/>
        </p:nvSpPr>
        <p:spPr>
          <a:xfrm>
            <a:off x="8451604" y="1412489"/>
            <a:ext cx="3197701" cy="4363844"/>
          </a:xfrm>
          <a:prstGeom prst="rect">
            <a:avLst/>
          </a:prstGeom>
        </p:spPr>
        <p:txBody>
          <a:bodyPr vert="horz" lIns="91440" tIns="45720" rIns="91440" bIns="45720" rtlCol="0">
            <a:normAutofit/>
          </a:bodyPr>
          <a:lstStyle/>
          <a:p>
            <a:pPr>
              <a:lnSpc>
                <a:spcPct val="90000"/>
              </a:lnSpc>
              <a:spcAft>
                <a:spcPts val="600"/>
              </a:spcAft>
            </a:pPr>
            <a:r>
              <a:rPr lang="en-US" sz="2000" dirty="0"/>
              <a:t>Disadvantages</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t>Biases</a:t>
            </a:r>
          </a:p>
          <a:p>
            <a:pPr indent="-228600">
              <a:lnSpc>
                <a:spcPct val="90000"/>
              </a:lnSpc>
              <a:spcAft>
                <a:spcPts val="600"/>
              </a:spcAft>
              <a:buFont typeface="Arial" panose="020B0604020202020204" pitchFamily="34" charset="0"/>
              <a:buChar char="•"/>
            </a:pPr>
            <a:r>
              <a:rPr lang="en-US" sz="2000" dirty="0"/>
              <a:t>Avoidant critical feedback</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938686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25287-A06C-E1E3-9661-515A698BEF52}"/>
              </a:ext>
            </a:extLst>
          </p:cNvPr>
          <p:cNvSpPr>
            <a:spLocks noGrp="1"/>
          </p:cNvSpPr>
          <p:nvPr>
            <p:ph type="title"/>
          </p:nvPr>
        </p:nvSpPr>
        <p:spPr>
          <a:xfrm>
            <a:off x="761800" y="762001"/>
            <a:ext cx="5334197" cy="1708242"/>
          </a:xfrm>
        </p:spPr>
        <p:txBody>
          <a:bodyPr anchor="ctr">
            <a:normAutofit/>
          </a:bodyPr>
          <a:lstStyle/>
          <a:p>
            <a:r>
              <a:rPr lang="en-GB" sz="4000"/>
              <a:t>Literature Review</a:t>
            </a:r>
          </a:p>
        </p:txBody>
      </p:sp>
      <p:sp>
        <p:nvSpPr>
          <p:cNvPr id="3" name="Content Placeholder 2">
            <a:extLst>
              <a:ext uri="{FF2B5EF4-FFF2-40B4-BE49-F238E27FC236}">
                <a16:creationId xmlns:a16="http://schemas.microsoft.com/office/drawing/2014/main" id="{0FC6ED7C-6D4C-29E5-CBF1-B3BA82846B6F}"/>
              </a:ext>
            </a:extLst>
          </p:cNvPr>
          <p:cNvSpPr>
            <a:spLocks noGrp="1"/>
          </p:cNvSpPr>
          <p:nvPr>
            <p:ph idx="1"/>
          </p:nvPr>
        </p:nvSpPr>
        <p:spPr>
          <a:xfrm>
            <a:off x="761800" y="2470244"/>
            <a:ext cx="5334197" cy="3769835"/>
          </a:xfrm>
        </p:spPr>
        <p:txBody>
          <a:bodyPr anchor="ctr">
            <a:normAutofit/>
          </a:bodyPr>
          <a:lstStyle/>
          <a:p>
            <a:r>
              <a:rPr lang="en-GB" sz="2000" dirty="0"/>
              <a:t>“The big study for life limited children and their families” by Together for Short Lives.</a:t>
            </a:r>
          </a:p>
          <a:p>
            <a:r>
              <a:rPr lang="en-GB" sz="2000" dirty="0"/>
              <a:t>Charities</a:t>
            </a:r>
          </a:p>
          <a:p>
            <a:r>
              <a:rPr lang="en-GB" sz="2000" dirty="0"/>
              <a:t>Evidence of play reducing stress and anxiety</a:t>
            </a:r>
          </a:p>
          <a:p>
            <a:r>
              <a:rPr lang="en-GB" sz="2000" dirty="0"/>
              <a:t>Review of existing research on play in PPC </a:t>
            </a:r>
          </a:p>
          <a:p>
            <a:r>
              <a:rPr lang="en-GB" sz="2000" dirty="0"/>
              <a:t>Importance of play enhancing communication</a:t>
            </a:r>
          </a:p>
          <a:p>
            <a:r>
              <a:rPr lang="en-GB" sz="2000" dirty="0"/>
              <a:t>Gaps in specialist play training and resources (No specific NHS funding)</a:t>
            </a:r>
          </a:p>
          <a:p>
            <a:r>
              <a:rPr lang="en-GB" sz="2000" dirty="0"/>
              <a:t>Respite.</a:t>
            </a:r>
          </a:p>
          <a:p>
            <a:endParaRPr lang="en-GB" sz="2000" dirty="0"/>
          </a:p>
        </p:txBody>
      </p:sp>
      <p:pic>
        <p:nvPicPr>
          <p:cNvPr id="5" name="Picture 4">
            <a:extLst>
              <a:ext uri="{FF2B5EF4-FFF2-40B4-BE49-F238E27FC236}">
                <a16:creationId xmlns:a16="http://schemas.microsoft.com/office/drawing/2014/main" id="{9C22FE67-8112-9A05-A5ED-8689EA2AEA84}"/>
              </a:ext>
            </a:extLst>
          </p:cNvPr>
          <p:cNvPicPr>
            <a:picLocks noChangeAspect="1"/>
          </p:cNvPicPr>
          <p:nvPr/>
        </p:nvPicPr>
        <p:blipFill>
          <a:blip r:embed="rId3"/>
          <a:srcRect l="25146" r="2321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89082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6F060A-CBBC-1614-0FFC-A8D8A335CF4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Methods</a:t>
            </a:r>
          </a:p>
        </p:txBody>
      </p:sp>
      <p:graphicFrame>
        <p:nvGraphicFramePr>
          <p:cNvPr id="5" name="Content Placeholder 2">
            <a:extLst>
              <a:ext uri="{FF2B5EF4-FFF2-40B4-BE49-F238E27FC236}">
                <a16:creationId xmlns:a16="http://schemas.microsoft.com/office/drawing/2014/main" id="{FDAE80E9-F3C9-77DA-D452-CB4B3FADD3A3}"/>
              </a:ext>
            </a:extLst>
          </p:cNvPr>
          <p:cNvGraphicFramePr>
            <a:graphicFrameLocks noGrp="1"/>
          </p:cNvGraphicFramePr>
          <p:nvPr>
            <p:ph idx="1"/>
            <p:extLst>
              <p:ext uri="{D42A27DB-BD31-4B8C-83A1-F6EECF244321}">
                <p14:modId xmlns:p14="http://schemas.microsoft.com/office/powerpoint/2010/main" val="218626985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179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E2ACBC9-773E-2E93-6F81-1CDA78B3F39D}"/>
              </a:ext>
            </a:extLst>
          </p:cNvPr>
          <p:cNvSpPr>
            <a:spLocks noGrp="1"/>
          </p:cNvSpPr>
          <p:nvPr>
            <p:ph type="title"/>
          </p:nvPr>
        </p:nvSpPr>
        <p:spPr>
          <a:xfrm>
            <a:off x="1143000" y="1676400"/>
            <a:ext cx="3810000" cy="3505200"/>
          </a:xfrm>
        </p:spPr>
        <p:txBody>
          <a:bodyPr anchor="t">
            <a:normAutofit/>
          </a:bodyPr>
          <a:lstStyle/>
          <a:p>
            <a:r>
              <a:rPr lang="en-GB" sz="4000"/>
              <a:t>Key findings</a:t>
            </a:r>
          </a:p>
        </p:txBody>
      </p:sp>
      <p:sp>
        <p:nvSpPr>
          <p:cNvPr id="3" name="Content Placeholder 2">
            <a:extLst>
              <a:ext uri="{FF2B5EF4-FFF2-40B4-BE49-F238E27FC236}">
                <a16:creationId xmlns:a16="http://schemas.microsoft.com/office/drawing/2014/main" id="{378D0192-DE08-7267-B784-81A61A6A05A8}"/>
              </a:ext>
            </a:extLst>
          </p:cNvPr>
          <p:cNvSpPr>
            <a:spLocks noGrp="1"/>
          </p:cNvSpPr>
          <p:nvPr>
            <p:ph idx="1"/>
          </p:nvPr>
        </p:nvSpPr>
        <p:spPr>
          <a:xfrm>
            <a:off x="5181604" y="1676400"/>
            <a:ext cx="5638796" cy="3505200"/>
          </a:xfrm>
        </p:spPr>
        <p:txBody>
          <a:bodyPr>
            <a:normAutofit/>
          </a:bodyPr>
          <a:lstStyle/>
          <a:p>
            <a:r>
              <a:rPr lang="en-GB" sz="2400" dirty="0">
                <a:solidFill>
                  <a:schemeClr val="tx1">
                    <a:alpha val="55000"/>
                  </a:schemeClr>
                </a:solidFill>
              </a:rPr>
              <a:t>Reduces anxiety and distress </a:t>
            </a:r>
          </a:p>
          <a:p>
            <a:r>
              <a:rPr lang="en-GB" sz="2400" dirty="0">
                <a:solidFill>
                  <a:schemeClr val="tx1">
                    <a:alpha val="55000"/>
                  </a:schemeClr>
                </a:solidFill>
              </a:rPr>
              <a:t>Enhances communications</a:t>
            </a:r>
          </a:p>
          <a:p>
            <a:r>
              <a:rPr lang="en-GB" sz="2400" dirty="0">
                <a:solidFill>
                  <a:schemeClr val="tx1">
                    <a:alpha val="55000"/>
                  </a:schemeClr>
                </a:solidFill>
              </a:rPr>
              <a:t>Facilitates memory making and legacy work </a:t>
            </a:r>
          </a:p>
          <a:p>
            <a:r>
              <a:rPr lang="en-GB" sz="2400" dirty="0">
                <a:solidFill>
                  <a:schemeClr val="tx1">
                    <a:alpha val="55000"/>
                  </a:schemeClr>
                </a:solidFill>
              </a:rPr>
              <a:t>Need for training and resources </a:t>
            </a:r>
          </a:p>
          <a:p>
            <a:r>
              <a:rPr lang="en-GB" sz="2400" dirty="0">
                <a:solidFill>
                  <a:schemeClr val="tx1">
                    <a:alpha val="55000"/>
                  </a:schemeClr>
                </a:solidFill>
              </a:rPr>
              <a:t>Hear the </a:t>
            </a:r>
            <a:r>
              <a:rPr lang="en-GB" sz="2400" dirty="0" err="1">
                <a:solidFill>
                  <a:schemeClr val="tx1">
                    <a:alpha val="55000"/>
                  </a:schemeClr>
                </a:solidFill>
              </a:rPr>
              <a:t>childs</a:t>
            </a:r>
            <a:r>
              <a:rPr lang="en-GB" sz="2400" dirty="0">
                <a:solidFill>
                  <a:schemeClr val="tx1">
                    <a:alpha val="55000"/>
                  </a:schemeClr>
                </a:solidFill>
              </a:rPr>
              <a:t> voice </a:t>
            </a:r>
          </a:p>
          <a:p>
            <a:r>
              <a:rPr lang="en-GB" sz="2400" dirty="0">
                <a:solidFill>
                  <a:schemeClr val="tx1">
                    <a:alpha val="55000"/>
                  </a:schemeClr>
                </a:solidFill>
              </a:rPr>
              <a:t>Supports identity and autonomy even in deteriorating health</a:t>
            </a:r>
          </a:p>
        </p:txBody>
      </p:sp>
    </p:spTree>
    <p:extLst>
      <p:ext uri="{BB962C8B-B14F-4D97-AF65-F5344CB8AC3E}">
        <p14:creationId xmlns:p14="http://schemas.microsoft.com/office/powerpoint/2010/main" val="1773539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3B7DF3-959F-5F13-A334-8A4281C7183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Challenges</a:t>
            </a:r>
          </a:p>
        </p:txBody>
      </p:sp>
      <p:graphicFrame>
        <p:nvGraphicFramePr>
          <p:cNvPr id="5" name="Content Placeholder 2">
            <a:extLst>
              <a:ext uri="{FF2B5EF4-FFF2-40B4-BE49-F238E27FC236}">
                <a16:creationId xmlns:a16="http://schemas.microsoft.com/office/drawing/2014/main" id="{691B2928-2613-5DAE-23AC-169F06D46C4D}"/>
              </a:ext>
            </a:extLst>
          </p:cNvPr>
          <p:cNvGraphicFramePr>
            <a:graphicFrameLocks noGrp="1"/>
          </p:cNvGraphicFramePr>
          <p:nvPr>
            <p:ph idx="1"/>
            <p:extLst>
              <p:ext uri="{D42A27DB-BD31-4B8C-83A1-F6EECF244321}">
                <p14:modId xmlns:p14="http://schemas.microsoft.com/office/powerpoint/2010/main" val="22920095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2782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6286FD0-25E2-245A-68B8-522E6F7E4C3A}"/>
              </a:ext>
            </a:extLst>
          </p:cNvPr>
          <p:cNvSpPr>
            <a:spLocks noGrp="1"/>
          </p:cNvSpPr>
          <p:nvPr>
            <p:ph type="title"/>
          </p:nvPr>
        </p:nvSpPr>
        <p:spPr>
          <a:xfrm>
            <a:off x="1143000" y="1676400"/>
            <a:ext cx="3810000" cy="3505200"/>
          </a:xfrm>
        </p:spPr>
        <p:txBody>
          <a:bodyPr anchor="t">
            <a:normAutofit/>
          </a:bodyPr>
          <a:lstStyle/>
          <a:p>
            <a:r>
              <a:rPr lang="en-GB" sz="4000"/>
              <a:t>Conclusion </a:t>
            </a:r>
          </a:p>
        </p:txBody>
      </p:sp>
      <p:sp>
        <p:nvSpPr>
          <p:cNvPr id="3" name="Content Placeholder 2">
            <a:extLst>
              <a:ext uri="{FF2B5EF4-FFF2-40B4-BE49-F238E27FC236}">
                <a16:creationId xmlns:a16="http://schemas.microsoft.com/office/drawing/2014/main" id="{BEA77919-7BE0-FE93-25CC-F1CE0E02E009}"/>
              </a:ext>
            </a:extLst>
          </p:cNvPr>
          <p:cNvSpPr>
            <a:spLocks noGrp="1"/>
          </p:cNvSpPr>
          <p:nvPr>
            <p:ph idx="1"/>
          </p:nvPr>
        </p:nvSpPr>
        <p:spPr>
          <a:xfrm>
            <a:off x="5181604" y="1676400"/>
            <a:ext cx="5638796" cy="3505200"/>
          </a:xfrm>
        </p:spPr>
        <p:txBody>
          <a:bodyPr>
            <a:normAutofit/>
          </a:bodyPr>
          <a:lstStyle/>
          <a:p>
            <a:r>
              <a:rPr lang="en-GB" sz="2400" dirty="0">
                <a:solidFill>
                  <a:schemeClr val="tx1">
                    <a:alpha val="55000"/>
                  </a:schemeClr>
                </a:solidFill>
                <a:latin typeface="Arial" panose="020B0604020202020204" pitchFamily="34" charset="0"/>
              </a:rPr>
              <a:t>T</a:t>
            </a:r>
            <a:r>
              <a:rPr lang="en-GB" sz="2400" dirty="0">
                <a:solidFill>
                  <a:schemeClr val="tx1">
                    <a:alpha val="55000"/>
                  </a:schemeClr>
                </a:solidFill>
                <a:effectLst/>
                <a:latin typeface="Arial" panose="020B0604020202020204" pitchFamily="34" charset="0"/>
                <a:ea typeface="Constantia" panose="02030602050306030303" pitchFamily="18" charset="0"/>
              </a:rPr>
              <a:t>he event successfully met its primary objectives of encouraging community engagement and providing an inclusive, fun-filled environment tailored to the diverse needs of families receiving PPC.</a:t>
            </a:r>
          </a:p>
          <a:p>
            <a:r>
              <a:rPr lang="en-GB" sz="2400" dirty="0">
                <a:solidFill>
                  <a:schemeClr val="tx1">
                    <a:alpha val="55000"/>
                  </a:schemeClr>
                </a:solidFill>
                <a:latin typeface="Arial" panose="020B0604020202020204" pitchFamily="34" charset="0"/>
              </a:rPr>
              <a:t>Must be embedded in care planning and delivery </a:t>
            </a:r>
          </a:p>
          <a:p>
            <a:r>
              <a:rPr lang="en-GB" sz="2400" dirty="0">
                <a:solidFill>
                  <a:schemeClr val="tx1">
                    <a:alpha val="55000"/>
                  </a:schemeClr>
                </a:solidFill>
                <a:latin typeface="Arial" panose="020B0604020202020204" pitchFamily="34" charset="0"/>
              </a:rPr>
              <a:t>Empowers children and young people</a:t>
            </a:r>
            <a:endParaRPr lang="en-GB" sz="2400" dirty="0">
              <a:solidFill>
                <a:schemeClr val="tx1">
                  <a:alpha val="55000"/>
                </a:schemeClr>
              </a:solidFill>
            </a:endParaRPr>
          </a:p>
        </p:txBody>
      </p:sp>
    </p:spTree>
    <p:extLst>
      <p:ext uri="{BB962C8B-B14F-4D97-AF65-F5344CB8AC3E}">
        <p14:creationId xmlns:p14="http://schemas.microsoft.com/office/powerpoint/2010/main" val="514370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7" name="Group 36">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9" name="Freeform: Shape 3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0" name="Rectangle 3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B6BF8C0-124C-3334-EBBA-89A873D65CD4}"/>
              </a:ext>
            </a:extLst>
          </p:cNvPr>
          <p:cNvSpPr>
            <a:spLocks noGrp="1"/>
          </p:cNvSpPr>
          <p:nvPr>
            <p:ph type="title"/>
          </p:nvPr>
        </p:nvSpPr>
        <p:spPr>
          <a:xfrm>
            <a:off x="1143000" y="990599"/>
            <a:ext cx="9906000" cy="685800"/>
          </a:xfrm>
        </p:spPr>
        <p:txBody>
          <a:bodyPr anchor="t">
            <a:normAutofit/>
          </a:bodyPr>
          <a:lstStyle/>
          <a:p>
            <a:r>
              <a:rPr lang="en-GB" sz="4000"/>
              <a:t>Recommendations</a:t>
            </a:r>
          </a:p>
        </p:txBody>
      </p:sp>
      <p:graphicFrame>
        <p:nvGraphicFramePr>
          <p:cNvPr id="41" name="Content Placeholder 2">
            <a:extLst>
              <a:ext uri="{FF2B5EF4-FFF2-40B4-BE49-F238E27FC236}">
                <a16:creationId xmlns:a16="http://schemas.microsoft.com/office/drawing/2014/main" id="{47162C59-50BC-CB6D-78F3-9731DD2C1B1C}"/>
              </a:ext>
            </a:extLst>
          </p:cNvPr>
          <p:cNvGraphicFramePr>
            <a:graphicFrameLocks noGrp="1"/>
          </p:cNvGraphicFramePr>
          <p:nvPr>
            <p:ph idx="1"/>
            <p:extLst>
              <p:ext uri="{D42A27DB-BD31-4B8C-83A1-F6EECF244321}">
                <p14:modId xmlns:p14="http://schemas.microsoft.com/office/powerpoint/2010/main" val="297491637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301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545A-6EFE-94D6-155F-07F0EAD9283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8626A17-5BA1-3997-8D73-2043C20368AE}"/>
              </a:ext>
            </a:extLst>
          </p:cNvPr>
          <p:cNvSpPr>
            <a:spLocks noGrp="1"/>
          </p:cNvSpPr>
          <p:nvPr>
            <p:ph idx="1"/>
          </p:nvPr>
        </p:nvSpPr>
        <p:spPr/>
        <p:txBody>
          <a:bodyPr/>
          <a:lstStyle/>
          <a:p>
            <a:pPr algn="just">
              <a:lnSpc>
                <a:spcPct val="150000"/>
              </a:lnSpc>
            </a:pP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National Institute for Health and Care Excellence (2016). End of Life Care for Infants, Children, and Young People with Life-Limiting Conditions: Planning and Management. NICE Guidelines. Available at: Overview | End of life care for infants, children and young people with life-limiting conditions: planning and management | Guidance | NICE (Accessed: 20 April 2025).</a:t>
            </a:r>
          </a:p>
          <a:p>
            <a:pPr algn="just">
              <a:lnSpc>
                <a:spcPct val="150000"/>
              </a:lnSpc>
            </a:pP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Play Wales (2022) State of Play 2022. Play Wales. Available at: State-of-play-2022.pdf  (Accessed: 23 April 2025).</a:t>
            </a:r>
          </a:p>
          <a:p>
            <a:pPr algn="just">
              <a:lnSpc>
                <a:spcPct val="150000"/>
              </a:lnSpc>
            </a:pP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Together for Short Lives (2013) The </a:t>
            </a:r>
            <a:r>
              <a:rPr lang="en-GB" sz="1100" dirty="0">
                <a:solidFill>
                  <a:srgbClr val="000000"/>
                </a:solidFill>
                <a:latin typeface="Arial" panose="020B0604020202020204" pitchFamily="34" charset="0"/>
                <a:ea typeface="Constantia" panose="02030602050306030303" pitchFamily="18" charset="0"/>
                <a:cs typeface="Arial" panose="020B0604020202020204" pitchFamily="34" charset="0"/>
              </a:rPr>
              <a:t>b</a:t>
            </a: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ig study for </a:t>
            </a:r>
            <a:r>
              <a:rPr lang="en-GB" sz="1100" dirty="0">
                <a:solidFill>
                  <a:srgbClr val="000000"/>
                </a:solidFill>
                <a:latin typeface="Arial" panose="020B0604020202020204" pitchFamily="34" charset="0"/>
                <a:ea typeface="Constantia" panose="02030602050306030303" pitchFamily="18" charset="0"/>
                <a:cs typeface="Arial" panose="020B0604020202020204" pitchFamily="34" charset="0"/>
              </a:rPr>
              <a:t>l</a:t>
            </a: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ife </a:t>
            </a:r>
            <a:r>
              <a:rPr lang="en-GB" sz="1100" dirty="0">
                <a:solidFill>
                  <a:srgbClr val="000000"/>
                </a:solidFill>
                <a:latin typeface="Arial" panose="020B0604020202020204" pitchFamily="34" charset="0"/>
                <a:ea typeface="Constantia" panose="02030602050306030303" pitchFamily="18" charset="0"/>
                <a:cs typeface="Arial" panose="020B0604020202020204" pitchFamily="34" charset="0"/>
              </a:rPr>
              <a:t>l</a:t>
            </a: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imited children and their families: final research report. Available at: </a:t>
            </a:r>
            <a:r>
              <a:rPr lang="en-GB" sz="1100" dirty="0">
                <a:latin typeface="Arial" panose="020B0604020202020204" pitchFamily="34" charset="0"/>
                <a:cs typeface="Arial" panose="020B0604020202020204" pitchFamily="34" charset="0"/>
                <a:hlinkClick r:id="rId2"/>
              </a:rPr>
              <a:t>Final research report from the Big Study project launches - Together for Short Lives</a:t>
            </a:r>
            <a:r>
              <a:rPr lang="en-GB" sz="1100" dirty="0">
                <a:latin typeface="Arial" panose="020B0604020202020204" pitchFamily="34" charset="0"/>
                <a:cs typeface="Arial" panose="020B0604020202020204" pitchFamily="34" charset="0"/>
              </a:rPr>
              <a:t> (Accessed: 2 June 2025)</a:t>
            </a:r>
            <a:endPar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endParaRPr>
          </a:p>
          <a:p>
            <a:pPr algn="just">
              <a:lnSpc>
                <a:spcPct val="150000"/>
              </a:lnSpc>
            </a:pP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UNICEF (2025) </a:t>
            </a:r>
            <a:r>
              <a:rPr lang="en-GB" sz="1100" i="1" dirty="0">
                <a:solidFill>
                  <a:srgbClr val="000000"/>
                </a:solidFill>
                <a:effectLst/>
                <a:latin typeface="Arial" panose="020B0604020202020204" pitchFamily="34" charset="0"/>
                <a:ea typeface="Constantia" panose="02030602050306030303" pitchFamily="18" charset="0"/>
                <a:cs typeface="Arial" panose="020B0604020202020204" pitchFamily="34" charset="0"/>
              </a:rPr>
              <a:t>How we protect children’s rights: with the UN convention on the Rights of the Child.</a:t>
            </a: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 UNICEF. Available at: </a:t>
            </a:r>
            <a:r>
              <a:rPr lang="en-US" sz="1100" u="sng" dirty="0">
                <a:solidFill>
                  <a:srgbClr val="000000"/>
                </a:solidFill>
                <a:effectLst/>
                <a:latin typeface="Arial" panose="020B0604020202020204" pitchFamily="34" charset="0"/>
                <a:ea typeface="Constantia" panose="02030602050306030303" pitchFamily="18" charset="0"/>
                <a:cs typeface="Arial" panose="020B0604020202020204" pitchFamily="34" charset="0"/>
                <a:hlinkClick r:id="rId3"/>
              </a:rPr>
              <a:t>UN Convention on Rights of a Child (UNCRC) - UNICEF UK</a:t>
            </a:r>
            <a:r>
              <a:rPr lang="en-US"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 </a:t>
            </a:r>
            <a:r>
              <a:rPr lang="en-GB" sz="1100" dirty="0">
                <a:solidFill>
                  <a:srgbClr val="000000"/>
                </a:solidFill>
                <a:effectLst/>
                <a:latin typeface="Arial" panose="020B0604020202020204" pitchFamily="34" charset="0"/>
                <a:ea typeface="Constantia" panose="02030602050306030303" pitchFamily="18" charset="0"/>
                <a:cs typeface="Arial" panose="020B0604020202020204" pitchFamily="34" charset="0"/>
              </a:rPr>
              <a:t>(Accessed: 28 April 2025).</a:t>
            </a:r>
            <a:endParaRPr lang="en-GB" sz="1100" dirty="0">
              <a:solidFill>
                <a:srgbClr val="595959"/>
              </a:solidFill>
              <a:effectLst/>
              <a:latin typeface="Arial" panose="020B0604020202020204" pitchFamily="34" charset="0"/>
              <a:ea typeface="Constantia" panose="02030602050306030303"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046645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329</TotalTime>
  <Words>841</Words>
  <Application>Microsoft Office PowerPoint</Application>
  <PresentationFormat>Widescreen</PresentationFormat>
  <Paragraphs>95</Paragraphs>
  <Slides>14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Roboto</vt:lpstr>
      <vt:lpstr>Wingdings</vt:lpstr>
      <vt:lpstr>Office Theme</vt:lpstr>
      <vt:lpstr>The Protection of Play</vt:lpstr>
      <vt:lpstr>Background</vt:lpstr>
      <vt:lpstr>What is Paediatric Palliative Care?</vt:lpstr>
      <vt:lpstr>The Concept of Play</vt:lpstr>
      <vt:lpstr>Why play matters in PPC</vt:lpstr>
      <vt:lpstr>Ethics consideration</vt:lpstr>
      <vt:lpstr>Consideration for insider research </vt:lpstr>
      <vt:lpstr>Literature Review</vt:lpstr>
      <vt:lpstr>Methods</vt:lpstr>
      <vt:lpstr>Key findings</vt:lpstr>
      <vt:lpstr>Challenges</vt:lpstr>
      <vt:lpstr>Conclusion </vt:lpstr>
      <vt:lpstr>Recommendations</vt:lpstr>
      <vt:lpstr>Reference List;</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 Brown (Hywel Dda UHB - Paediatric Palliative Care Play Specialist)</dc:creator>
  <cp:lastModifiedBy>Rachel Brown (Hywel Dda UHB - Paediatric Palliative Care Play Specialist)</cp:lastModifiedBy>
  <cp:revision>1</cp:revision>
  <dcterms:created xsi:type="dcterms:W3CDTF">2025-05-01T15:37:56Z</dcterms:created>
  <dcterms:modified xsi:type="dcterms:W3CDTF">2025-06-02T08:01:11Z</dcterms:modified>
</cp:coreProperties>
</file>