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8" r:id="rId10"/>
    <p:sldId id="264" r:id="rId11"/>
    <p:sldId id="265" r:id="rId12"/>
    <p:sldId id="266" r:id="rId13"/>
    <p:sldId id="267" r:id="rId14"/>
  </p:sldIdLst>
  <p:sldSz cx="19010313" cy="10693400"/>
  <p:notesSz cx="7556500" cy="106934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44" userDrawn="1">
          <p15:clr>
            <a:srgbClr val="A4A3A4"/>
          </p15:clr>
        </p15:guide>
        <p15:guide id="2" pos="11460" userDrawn="1">
          <p15:clr>
            <a:srgbClr val="A4A3A4"/>
          </p15:clr>
        </p15:guide>
        <p15:guide id="4" orient="horz" pos="2696" userDrawn="1">
          <p15:clr>
            <a:srgbClr val="A4A3A4"/>
          </p15:clr>
        </p15:guide>
        <p15:guide id="5" pos="612" userDrawn="1">
          <p15:clr>
            <a:srgbClr val="A4A3A4"/>
          </p15:clr>
        </p15:guide>
        <p15:guide id="6" pos="6087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BF00"/>
    <a:srgbClr val="E3B525"/>
    <a:srgbClr val="009EF3"/>
    <a:srgbClr val="FFA1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9D223E-7566-4CFB-9A86-C9BF621D8EC5}" v="41" dt="2026-01-22T10:04:01.581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82" autoAdjust="0"/>
  </p:normalViewPr>
  <p:slideViewPr>
    <p:cSldViewPr>
      <p:cViewPr varScale="1">
        <p:scale>
          <a:sx n="53" d="100"/>
          <a:sy n="53" d="100"/>
        </p:scale>
        <p:origin x="710" y="67"/>
      </p:cViewPr>
      <p:guideLst>
        <p:guide orient="horz" pos="344"/>
        <p:guide pos="11460"/>
        <p:guide orient="horz" pos="2696"/>
        <p:guide pos="612"/>
        <p:guide pos="6087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fujul Islam" userId="f30cbcb7eaf59c7e" providerId="LiveId" clId="{9C3EB26F-AB31-4A3B-8623-72FDB5B1A501}"/>
    <pc:docChg chg="custSel addSld modSld">
      <pc:chgData name="Mahfujul Islam" userId="f30cbcb7eaf59c7e" providerId="LiveId" clId="{9C3EB26F-AB31-4A3B-8623-72FDB5B1A501}" dt="2026-01-22T10:04:45.062" v="410" actId="1076"/>
      <pc:docMkLst>
        <pc:docMk/>
      </pc:docMkLst>
      <pc:sldChg chg="addSp modSp mod">
        <pc:chgData name="Mahfujul Islam" userId="f30cbcb7eaf59c7e" providerId="LiveId" clId="{9C3EB26F-AB31-4A3B-8623-72FDB5B1A501}" dt="2026-01-22T09:48:57.239" v="266" actId="207"/>
        <pc:sldMkLst>
          <pc:docMk/>
          <pc:sldMk cId="0" sldId="256"/>
        </pc:sldMkLst>
        <pc:spChg chg="add mod">
          <ac:chgData name="Mahfujul Islam" userId="f30cbcb7eaf59c7e" providerId="LiveId" clId="{9C3EB26F-AB31-4A3B-8623-72FDB5B1A501}" dt="2026-01-22T09:48:57.239" v="266" actId="207"/>
          <ac:spMkLst>
            <pc:docMk/>
            <pc:sldMk cId="0" sldId="256"/>
            <ac:spMk id="5" creationId="{D29A6EF1-E3D9-5987-277C-E557CDB3AC62}"/>
          </ac:spMkLst>
        </pc:spChg>
      </pc:sldChg>
      <pc:sldChg chg="modSp mod">
        <pc:chgData name="Mahfujul Islam" userId="f30cbcb7eaf59c7e" providerId="LiveId" clId="{9C3EB26F-AB31-4A3B-8623-72FDB5B1A501}" dt="2026-01-22T09:38:16.068" v="115" actId="1076"/>
        <pc:sldMkLst>
          <pc:docMk/>
          <pc:sldMk cId="1321894171" sldId="257"/>
        </pc:sldMkLst>
        <pc:spChg chg="mod">
          <ac:chgData name="Mahfujul Islam" userId="f30cbcb7eaf59c7e" providerId="LiveId" clId="{9C3EB26F-AB31-4A3B-8623-72FDB5B1A501}" dt="2026-01-22T09:38:16.068" v="115" actId="1076"/>
          <ac:spMkLst>
            <pc:docMk/>
            <pc:sldMk cId="1321894171" sldId="257"/>
            <ac:spMk id="7" creationId="{FAD9D939-7D27-27B0-1966-642B8CF708AD}"/>
          </ac:spMkLst>
        </pc:spChg>
        <pc:spChg chg="mod">
          <ac:chgData name="Mahfujul Islam" userId="f30cbcb7eaf59c7e" providerId="LiveId" clId="{9C3EB26F-AB31-4A3B-8623-72FDB5B1A501}" dt="2026-01-22T09:27:51.649" v="67" actId="1076"/>
          <ac:spMkLst>
            <pc:docMk/>
            <pc:sldMk cId="1321894171" sldId="257"/>
            <ac:spMk id="9" creationId="{C48ABD8D-8F47-7AFF-8227-A13456C35DC8}"/>
          </ac:spMkLst>
        </pc:spChg>
      </pc:sldChg>
      <pc:sldChg chg="addSp delSp modSp mod">
        <pc:chgData name="Mahfujul Islam" userId="f30cbcb7eaf59c7e" providerId="LiveId" clId="{9C3EB26F-AB31-4A3B-8623-72FDB5B1A501}" dt="2026-01-22T09:38:36.396" v="118" actId="1076"/>
        <pc:sldMkLst>
          <pc:docMk/>
          <pc:sldMk cId="1966360926" sldId="258"/>
        </pc:sldMkLst>
        <pc:spChg chg="mod">
          <ac:chgData name="Mahfujul Islam" userId="f30cbcb7eaf59c7e" providerId="LiveId" clId="{9C3EB26F-AB31-4A3B-8623-72FDB5B1A501}" dt="2026-01-22T09:38:21.887" v="116" actId="403"/>
          <ac:spMkLst>
            <pc:docMk/>
            <pc:sldMk cId="1966360926" sldId="258"/>
            <ac:spMk id="8" creationId="{02B2257F-4C98-EA49-4F1A-8E93779C07E1}"/>
          </ac:spMkLst>
        </pc:spChg>
        <pc:spChg chg="add mod">
          <ac:chgData name="Mahfujul Islam" userId="f30cbcb7eaf59c7e" providerId="LiveId" clId="{9C3EB26F-AB31-4A3B-8623-72FDB5B1A501}" dt="2026-01-22T09:38:36.396" v="118" actId="1076"/>
          <ac:spMkLst>
            <pc:docMk/>
            <pc:sldMk cId="1966360926" sldId="258"/>
            <ac:spMk id="9" creationId="{BDBFC2C5-8DF2-9022-4A54-E28623D2B455}"/>
          </ac:spMkLst>
        </pc:spChg>
        <pc:spChg chg="del mod">
          <ac:chgData name="Mahfujul Islam" userId="f30cbcb7eaf59c7e" providerId="LiveId" clId="{9C3EB26F-AB31-4A3B-8623-72FDB5B1A501}" dt="2026-01-22T09:23:29.065" v="36"/>
          <ac:spMkLst>
            <pc:docMk/>
            <pc:sldMk cId="1966360926" sldId="258"/>
            <ac:spMk id="10" creationId="{19C53396-7F81-8217-2218-CFF448C3C599}"/>
          </ac:spMkLst>
        </pc:spChg>
        <pc:spChg chg="mod">
          <ac:chgData name="Mahfujul Islam" userId="f30cbcb7eaf59c7e" providerId="LiveId" clId="{9C3EB26F-AB31-4A3B-8623-72FDB5B1A501}" dt="2026-01-22T09:38:33.182" v="117" actId="1076"/>
          <ac:spMkLst>
            <pc:docMk/>
            <pc:sldMk cId="1966360926" sldId="258"/>
            <ac:spMk id="12" creationId="{5106E59B-10E3-C42F-B593-E94C356D66E1}"/>
          </ac:spMkLst>
        </pc:spChg>
        <pc:picChg chg="add mod">
          <ac:chgData name="Mahfujul Islam" userId="f30cbcb7eaf59c7e" providerId="LiveId" clId="{9C3EB26F-AB31-4A3B-8623-72FDB5B1A501}" dt="2026-01-22T09:26:05.904" v="54" actId="1076"/>
          <ac:picMkLst>
            <pc:docMk/>
            <pc:sldMk cId="1966360926" sldId="258"/>
            <ac:picMk id="11" creationId="{EDC53CC8-5E55-6AA1-CE89-193886FAEA9E}"/>
          </ac:picMkLst>
        </pc:picChg>
        <pc:picChg chg="add mod">
          <ac:chgData name="Mahfujul Islam" userId="f30cbcb7eaf59c7e" providerId="LiveId" clId="{9C3EB26F-AB31-4A3B-8623-72FDB5B1A501}" dt="2026-01-22T09:26:24.865" v="59" actId="1076"/>
          <ac:picMkLst>
            <pc:docMk/>
            <pc:sldMk cId="1966360926" sldId="258"/>
            <ac:picMk id="13" creationId="{77F12D83-389D-42F4-3407-DECC03A91CC4}"/>
          </ac:picMkLst>
        </pc:picChg>
      </pc:sldChg>
      <pc:sldChg chg="addSp delSp modSp mod">
        <pc:chgData name="Mahfujul Islam" userId="f30cbcb7eaf59c7e" providerId="LiveId" clId="{9C3EB26F-AB31-4A3B-8623-72FDB5B1A501}" dt="2026-01-22T09:50:09.341" v="278" actId="207"/>
        <pc:sldMkLst>
          <pc:docMk/>
          <pc:sldMk cId="3533764217" sldId="259"/>
        </pc:sldMkLst>
        <pc:spChg chg="mod">
          <ac:chgData name="Mahfujul Islam" userId="f30cbcb7eaf59c7e" providerId="LiveId" clId="{9C3EB26F-AB31-4A3B-8623-72FDB5B1A501}" dt="2026-01-22T09:34:13.989" v="78" actId="1076"/>
          <ac:spMkLst>
            <pc:docMk/>
            <pc:sldMk cId="3533764217" sldId="259"/>
            <ac:spMk id="8" creationId="{04E45AF9-E4B8-6391-4E02-808B4C280E91}"/>
          </ac:spMkLst>
        </pc:spChg>
        <pc:spChg chg="add mod">
          <ac:chgData name="Mahfujul Islam" userId="f30cbcb7eaf59c7e" providerId="LiveId" clId="{9C3EB26F-AB31-4A3B-8623-72FDB5B1A501}" dt="2026-01-22T09:50:09.341" v="278" actId="207"/>
          <ac:spMkLst>
            <pc:docMk/>
            <pc:sldMk cId="3533764217" sldId="259"/>
            <ac:spMk id="9" creationId="{3D056CF1-AA1A-9D44-BF1B-0037D13FC0D3}"/>
          </ac:spMkLst>
        </pc:spChg>
        <pc:spChg chg="del mod">
          <ac:chgData name="Mahfujul Islam" userId="f30cbcb7eaf59c7e" providerId="LiveId" clId="{9C3EB26F-AB31-4A3B-8623-72FDB5B1A501}" dt="2026-01-22T09:34:18.735" v="82"/>
          <ac:spMkLst>
            <pc:docMk/>
            <pc:sldMk cId="3533764217" sldId="259"/>
            <ac:spMk id="10" creationId="{50559FF0-A158-590C-F8AA-5485ED34070C}"/>
          </ac:spMkLst>
        </pc:spChg>
        <pc:picChg chg="add mod">
          <ac:chgData name="Mahfujul Islam" userId="f30cbcb7eaf59c7e" providerId="LiveId" clId="{9C3EB26F-AB31-4A3B-8623-72FDB5B1A501}" dt="2026-01-22T09:35:58.187" v="92" actId="1076"/>
          <ac:picMkLst>
            <pc:docMk/>
            <pc:sldMk cId="3533764217" sldId="259"/>
            <ac:picMk id="11" creationId="{6BC30560-B834-7A95-2847-4D8043B5986A}"/>
          </ac:picMkLst>
        </pc:picChg>
      </pc:sldChg>
      <pc:sldChg chg="addSp modSp mod">
        <pc:chgData name="Mahfujul Islam" userId="f30cbcb7eaf59c7e" providerId="LiveId" clId="{9C3EB26F-AB31-4A3B-8623-72FDB5B1A501}" dt="2026-01-22T09:49:29.545" v="270" actId="1076"/>
        <pc:sldMkLst>
          <pc:docMk/>
          <pc:sldMk cId="3605163511" sldId="260"/>
        </pc:sldMkLst>
        <pc:spChg chg="add mod">
          <ac:chgData name="Mahfujul Islam" userId="f30cbcb7eaf59c7e" providerId="LiveId" clId="{9C3EB26F-AB31-4A3B-8623-72FDB5B1A501}" dt="2026-01-22T09:49:26.309" v="269" actId="403"/>
          <ac:spMkLst>
            <pc:docMk/>
            <pc:sldMk cId="3605163511" sldId="260"/>
            <ac:spMk id="8" creationId="{400207CE-5715-3880-48B6-663BE81B8A76}"/>
          </ac:spMkLst>
        </pc:spChg>
        <pc:spChg chg="mod">
          <ac:chgData name="Mahfujul Islam" userId="f30cbcb7eaf59c7e" providerId="LiveId" clId="{9C3EB26F-AB31-4A3B-8623-72FDB5B1A501}" dt="2026-01-22T09:46:02.766" v="237" actId="1076"/>
          <ac:spMkLst>
            <pc:docMk/>
            <pc:sldMk cId="3605163511" sldId="260"/>
            <ac:spMk id="12" creationId="{4E12A33C-BB8B-1742-6995-4B9EF9F97B7D}"/>
          </ac:spMkLst>
        </pc:spChg>
        <pc:spChg chg="mod">
          <ac:chgData name="Mahfujul Islam" userId="f30cbcb7eaf59c7e" providerId="LiveId" clId="{9C3EB26F-AB31-4A3B-8623-72FDB5B1A501}" dt="2026-01-22T09:49:29.545" v="270" actId="1076"/>
          <ac:spMkLst>
            <pc:docMk/>
            <pc:sldMk cId="3605163511" sldId="260"/>
            <ac:spMk id="14" creationId="{564CE6CA-12D6-1FA5-EB6B-750F766D81A3}"/>
          </ac:spMkLst>
        </pc:spChg>
        <pc:picChg chg="add mod">
          <ac:chgData name="Mahfujul Islam" userId="f30cbcb7eaf59c7e" providerId="LiveId" clId="{9C3EB26F-AB31-4A3B-8623-72FDB5B1A501}" dt="2026-01-22T09:40:39.682" v="136" actId="1076"/>
          <ac:picMkLst>
            <pc:docMk/>
            <pc:sldMk cId="3605163511" sldId="260"/>
            <ac:picMk id="9" creationId="{DCF02687-05C0-7B25-341C-1173351BDA15}"/>
          </ac:picMkLst>
        </pc:picChg>
      </pc:sldChg>
      <pc:sldChg chg="addSp modSp mod">
        <pc:chgData name="Mahfujul Islam" userId="f30cbcb7eaf59c7e" providerId="LiveId" clId="{9C3EB26F-AB31-4A3B-8623-72FDB5B1A501}" dt="2026-01-22T09:43:27.772" v="205" actId="1076"/>
        <pc:sldMkLst>
          <pc:docMk/>
          <pc:sldMk cId="3469543727" sldId="261"/>
        </pc:sldMkLst>
        <pc:spChg chg="mod">
          <ac:chgData name="Mahfujul Islam" userId="f30cbcb7eaf59c7e" providerId="LiveId" clId="{9C3EB26F-AB31-4A3B-8623-72FDB5B1A501}" dt="2026-01-22T09:42:49.351" v="196" actId="1076"/>
          <ac:spMkLst>
            <pc:docMk/>
            <pc:sldMk cId="3469543727" sldId="261"/>
            <ac:spMk id="8" creationId="{586CB28D-E484-1150-F45F-847C91090853}"/>
          </ac:spMkLst>
        </pc:spChg>
        <pc:spChg chg="mod">
          <ac:chgData name="Mahfujul Islam" userId="f30cbcb7eaf59c7e" providerId="LiveId" clId="{9C3EB26F-AB31-4A3B-8623-72FDB5B1A501}" dt="2026-01-22T09:42:45.863" v="195" actId="14100"/>
          <ac:spMkLst>
            <pc:docMk/>
            <pc:sldMk cId="3469543727" sldId="261"/>
            <ac:spMk id="10" creationId="{F13FC5A7-5CB1-BFF8-2FDE-79C66C989107}"/>
          </ac:spMkLst>
        </pc:spChg>
        <pc:picChg chg="add mod">
          <ac:chgData name="Mahfujul Islam" userId="f30cbcb7eaf59c7e" providerId="LiveId" clId="{9C3EB26F-AB31-4A3B-8623-72FDB5B1A501}" dt="2026-01-22T09:43:17.255" v="201" actId="1076"/>
          <ac:picMkLst>
            <pc:docMk/>
            <pc:sldMk cId="3469543727" sldId="261"/>
            <ac:picMk id="7" creationId="{5B8944E2-F79E-4B57-B203-CE3695FEAD62}"/>
          </ac:picMkLst>
        </pc:picChg>
        <pc:picChg chg="add mod">
          <ac:chgData name="Mahfujul Islam" userId="f30cbcb7eaf59c7e" providerId="LiveId" clId="{9C3EB26F-AB31-4A3B-8623-72FDB5B1A501}" dt="2026-01-22T09:43:27.772" v="205" actId="1076"/>
          <ac:picMkLst>
            <pc:docMk/>
            <pc:sldMk cId="3469543727" sldId="261"/>
            <ac:picMk id="9" creationId="{5859307B-375E-38B8-68D7-7FB0AB0E4957}"/>
          </ac:picMkLst>
        </pc:picChg>
      </pc:sldChg>
      <pc:sldChg chg="addSp delSp modSp mod">
        <pc:chgData name="Mahfujul Islam" userId="f30cbcb7eaf59c7e" providerId="LiveId" clId="{9C3EB26F-AB31-4A3B-8623-72FDB5B1A501}" dt="2026-01-22T09:45:53.435" v="236" actId="1076"/>
        <pc:sldMkLst>
          <pc:docMk/>
          <pc:sldMk cId="1059574097" sldId="262"/>
        </pc:sldMkLst>
        <pc:spChg chg="add mod">
          <ac:chgData name="Mahfujul Islam" userId="f30cbcb7eaf59c7e" providerId="LiveId" clId="{9C3EB26F-AB31-4A3B-8623-72FDB5B1A501}" dt="2026-01-22T09:45:31.709" v="231" actId="14100"/>
          <ac:spMkLst>
            <pc:docMk/>
            <pc:sldMk cId="1059574097" sldId="262"/>
            <ac:spMk id="8" creationId="{3E31E1DC-D912-0167-4AC1-C0030771CE66}"/>
          </ac:spMkLst>
        </pc:spChg>
        <pc:spChg chg="mod">
          <ac:chgData name="Mahfujul Islam" userId="f30cbcb7eaf59c7e" providerId="LiveId" clId="{9C3EB26F-AB31-4A3B-8623-72FDB5B1A501}" dt="2026-01-22T09:44:56.159" v="218" actId="207"/>
          <ac:spMkLst>
            <pc:docMk/>
            <pc:sldMk cId="1059574097" sldId="262"/>
            <ac:spMk id="10" creationId="{0650E88F-88C2-A32F-7D14-F50CFF27E005}"/>
          </ac:spMkLst>
        </pc:spChg>
        <pc:spChg chg="del mod">
          <ac:chgData name="Mahfujul Islam" userId="f30cbcb7eaf59c7e" providerId="LiveId" clId="{9C3EB26F-AB31-4A3B-8623-72FDB5B1A501}" dt="2026-01-22T09:45:04.168" v="224"/>
          <ac:spMkLst>
            <pc:docMk/>
            <pc:sldMk cId="1059574097" sldId="262"/>
            <ac:spMk id="12" creationId="{CB11CCF5-5FB8-74B9-D3DF-3C8D5A952F12}"/>
          </ac:spMkLst>
        </pc:spChg>
        <pc:spChg chg="del mod">
          <ac:chgData name="Mahfujul Islam" userId="f30cbcb7eaf59c7e" providerId="LiveId" clId="{9C3EB26F-AB31-4A3B-8623-72FDB5B1A501}" dt="2026-01-22T09:45:04.168" v="222"/>
          <ac:spMkLst>
            <pc:docMk/>
            <pc:sldMk cId="1059574097" sldId="262"/>
            <ac:spMk id="14" creationId="{1F418764-CBDB-D048-9041-CF156A2CE2B0}"/>
          </ac:spMkLst>
        </pc:spChg>
        <pc:picChg chg="add mod">
          <ac:chgData name="Mahfujul Islam" userId="f30cbcb7eaf59c7e" providerId="LiveId" clId="{9C3EB26F-AB31-4A3B-8623-72FDB5B1A501}" dt="2026-01-22T09:45:53.435" v="236" actId="1076"/>
          <ac:picMkLst>
            <pc:docMk/>
            <pc:sldMk cId="1059574097" sldId="262"/>
            <ac:picMk id="9" creationId="{2D6E6D77-225F-F505-E7C4-CBBDD14A9158}"/>
          </ac:picMkLst>
        </pc:picChg>
      </pc:sldChg>
      <pc:sldChg chg="addSp modSp mod">
        <pc:chgData name="Mahfujul Islam" userId="f30cbcb7eaf59c7e" providerId="LiveId" clId="{9C3EB26F-AB31-4A3B-8623-72FDB5B1A501}" dt="2026-01-22T09:52:17.445" v="306" actId="1076"/>
        <pc:sldMkLst>
          <pc:docMk/>
          <pc:sldMk cId="4135049114" sldId="263"/>
        </pc:sldMkLst>
        <pc:spChg chg="mod">
          <ac:chgData name="Mahfujul Islam" userId="f30cbcb7eaf59c7e" providerId="LiveId" clId="{9C3EB26F-AB31-4A3B-8623-72FDB5B1A501}" dt="2026-01-22T09:47:50.669" v="254" actId="207"/>
          <ac:spMkLst>
            <pc:docMk/>
            <pc:sldMk cId="4135049114" sldId="263"/>
            <ac:spMk id="8" creationId="{A3EE40F2-55D9-84AC-667C-00F73E375C5B}"/>
          </ac:spMkLst>
        </pc:spChg>
        <pc:spChg chg="add mod">
          <ac:chgData name="Mahfujul Islam" userId="f30cbcb7eaf59c7e" providerId="LiveId" clId="{9C3EB26F-AB31-4A3B-8623-72FDB5B1A501}" dt="2026-01-22T09:49:52.500" v="273" actId="1076"/>
          <ac:spMkLst>
            <pc:docMk/>
            <pc:sldMk cId="4135049114" sldId="263"/>
            <ac:spMk id="9" creationId="{8F7B8557-B482-7F8E-972F-E39AA16B9C07}"/>
          </ac:spMkLst>
        </pc:spChg>
        <pc:spChg chg="mod">
          <ac:chgData name="Mahfujul Islam" userId="f30cbcb7eaf59c7e" providerId="LiveId" clId="{9C3EB26F-AB31-4A3B-8623-72FDB5B1A501}" dt="2026-01-22T09:46:34.311" v="246" actId="20577"/>
          <ac:spMkLst>
            <pc:docMk/>
            <pc:sldMk cId="4135049114" sldId="263"/>
            <ac:spMk id="10" creationId="{2E6EB625-95EF-37B9-8A0B-43C8A9B41BF1}"/>
          </ac:spMkLst>
        </pc:spChg>
        <pc:picChg chg="add mod">
          <ac:chgData name="Mahfujul Islam" userId="f30cbcb7eaf59c7e" providerId="LiveId" clId="{9C3EB26F-AB31-4A3B-8623-72FDB5B1A501}" dt="2026-01-22T09:51:42.228" v="296" actId="1076"/>
          <ac:picMkLst>
            <pc:docMk/>
            <pc:sldMk cId="4135049114" sldId="263"/>
            <ac:picMk id="11" creationId="{8CF88E97-CBC6-AEA6-9C24-35AD3D260FA7}"/>
          </ac:picMkLst>
        </pc:picChg>
        <pc:picChg chg="add mod">
          <ac:chgData name="Mahfujul Islam" userId="f30cbcb7eaf59c7e" providerId="LiveId" clId="{9C3EB26F-AB31-4A3B-8623-72FDB5B1A501}" dt="2026-01-22T09:51:53.572" v="300" actId="1076"/>
          <ac:picMkLst>
            <pc:docMk/>
            <pc:sldMk cId="4135049114" sldId="263"/>
            <ac:picMk id="12" creationId="{086F886A-E23B-459C-D624-DDF053ECCF64}"/>
          </ac:picMkLst>
        </pc:picChg>
        <pc:picChg chg="add mod">
          <ac:chgData name="Mahfujul Islam" userId="f30cbcb7eaf59c7e" providerId="LiveId" clId="{9C3EB26F-AB31-4A3B-8623-72FDB5B1A501}" dt="2026-01-22T09:52:17.445" v="306" actId="1076"/>
          <ac:picMkLst>
            <pc:docMk/>
            <pc:sldMk cId="4135049114" sldId="263"/>
            <ac:picMk id="13" creationId="{978C99B4-380E-BE78-D836-E7A560414EED}"/>
          </ac:picMkLst>
        </pc:picChg>
      </pc:sldChg>
      <pc:sldChg chg="addSp delSp modSp mod">
        <pc:chgData name="Mahfujul Islam" userId="f30cbcb7eaf59c7e" providerId="LiveId" clId="{9C3EB26F-AB31-4A3B-8623-72FDB5B1A501}" dt="2026-01-22T09:55:30.720" v="350" actId="1076"/>
        <pc:sldMkLst>
          <pc:docMk/>
          <pc:sldMk cId="228688834" sldId="264"/>
        </pc:sldMkLst>
        <pc:spChg chg="mod">
          <ac:chgData name="Mahfujul Islam" userId="f30cbcb7eaf59c7e" providerId="LiveId" clId="{9C3EB26F-AB31-4A3B-8623-72FDB5B1A501}" dt="2026-01-22T09:54:29.133" v="336" actId="1076"/>
          <ac:spMkLst>
            <pc:docMk/>
            <pc:sldMk cId="228688834" sldId="264"/>
            <ac:spMk id="8" creationId="{9E412203-7E12-FD49-F9A5-DEA6D339A47F}"/>
          </ac:spMkLst>
        </pc:spChg>
        <pc:spChg chg="add mod">
          <ac:chgData name="Mahfujul Islam" userId="f30cbcb7eaf59c7e" providerId="LiveId" clId="{9C3EB26F-AB31-4A3B-8623-72FDB5B1A501}" dt="2026-01-22T09:54:45.807" v="340" actId="1076"/>
          <ac:spMkLst>
            <pc:docMk/>
            <pc:sldMk cId="228688834" sldId="264"/>
            <ac:spMk id="9" creationId="{132DBD5D-F079-8944-BAAF-0AA89C3D37ED}"/>
          </ac:spMkLst>
        </pc:spChg>
        <pc:spChg chg="del mod">
          <ac:chgData name="Mahfujul Islam" userId="f30cbcb7eaf59c7e" providerId="LiveId" clId="{9C3EB26F-AB31-4A3B-8623-72FDB5B1A501}" dt="2026-01-22T09:54:07.651" v="328"/>
          <ac:spMkLst>
            <pc:docMk/>
            <pc:sldMk cId="228688834" sldId="264"/>
            <ac:spMk id="10" creationId="{6F6A9376-767D-2D48-C2B1-6156026101A5}"/>
          </ac:spMkLst>
        </pc:spChg>
        <pc:picChg chg="add mod">
          <ac:chgData name="Mahfujul Islam" userId="f30cbcb7eaf59c7e" providerId="LiveId" clId="{9C3EB26F-AB31-4A3B-8623-72FDB5B1A501}" dt="2026-01-22T09:55:19.002" v="346" actId="14100"/>
          <ac:picMkLst>
            <pc:docMk/>
            <pc:sldMk cId="228688834" sldId="264"/>
            <ac:picMk id="11" creationId="{65B2178C-6C32-8A66-F2B8-93C5D1ABBC73}"/>
          </ac:picMkLst>
        </pc:picChg>
        <pc:picChg chg="add mod">
          <ac:chgData name="Mahfujul Islam" userId="f30cbcb7eaf59c7e" providerId="LiveId" clId="{9C3EB26F-AB31-4A3B-8623-72FDB5B1A501}" dt="2026-01-22T09:55:30.720" v="350" actId="1076"/>
          <ac:picMkLst>
            <pc:docMk/>
            <pc:sldMk cId="228688834" sldId="264"/>
            <ac:picMk id="12" creationId="{179519A1-A81B-F568-C7A1-D913F0D4F6CB}"/>
          </ac:picMkLst>
        </pc:picChg>
      </pc:sldChg>
      <pc:sldChg chg="addSp modSp mod">
        <pc:chgData name="Mahfujul Islam" userId="f30cbcb7eaf59c7e" providerId="LiveId" clId="{9C3EB26F-AB31-4A3B-8623-72FDB5B1A501}" dt="2026-01-22T10:02:25.346" v="377" actId="1076"/>
        <pc:sldMkLst>
          <pc:docMk/>
          <pc:sldMk cId="250409828" sldId="265"/>
        </pc:sldMkLst>
        <pc:spChg chg="add mod">
          <ac:chgData name="Mahfujul Islam" userId="f30cbcb7eaf59c7e" providerId="LiveId" clId="{9C3EB26F-AB31-4A3B-8623-72FDB5B1A501}" dt="2026-01-22T10:01:26.372" v="371" actId="20577"/>
          <ac:spMkLst>
            <pc:docMk/>
            <pc:sldMk cId="250409828" sldId="265"/>
            <ac:spMk id="8" creationId="{5B87802F-2852-BF5B-D809-4D3B40BA221C}"/>
          </ac:spMkLst>
        </pc:spChg>
        <pc:spChg chg="mod">
          <ac:chgData name="Mahfujul Islam" userId="f30cbcb7eaf59c7e" providerId="LiveId" clId="{9C3EB26F-AB31-4A3B-8623-72FDB5B1A501}" dt="2026-01-22T10:01:18.724" v="367" actId="20577"/>
          <ac:spMkLst>
            <pc:docMk/>
            <pc:sldMk cId="250409828" sldId="265"/>
            <ac:spMk id="10" creationId="{E338BACD-0CFB-7760-119F-ED7F1627E567}"/>
          </ac:spMkLst>
        </pc:spChg>
        <pc:spChg chg="mod">
          <ac:chgData name="Mahfujul Islam" userId="f30cbcb7eaf59c7e" providerId="LiveId" clId="{9C3EB26F-AB31-4A3B-8623-72FDB5B1A501}" dt="2026-01-22T09:55:48.694" v="351" actId="20577"/>
          <ac:spMkLst>
            <pc:docMk/>
            <pc:sldMk cId="250409828" sldId="265"/>
            <ac:spMk id="12" creationId="{83DAB77B-452F-46B1-5C5D-0E595A43E168}"/>
          </ac:spMkLst>
        </pc:spChg>
        <pc:picChg chg="add mod">
          <ac:chgData name="Mahfujul Islam" userId="f30cbcb7eaf59c7e" providerId="LiveId" clId="{9C3EB26F-AB31-4A3B-8623-72FDB5B1A501}" dt="2026-01-22T10:02:09.054" v="374" actId="1076"/>
          <ac:picMkLst>
            <pc:docMk/>
            <pc:sldMk cId="250409828" sldId="265"/>
            <ac:picMk id="9" creationId="{741542F8-24A9-D572-32AE-013A173F59A3}"/>
          </ac:picMkLst>
        </pc:picChg>
        <pc:picChg chg="add mod">
          <ac:chgData name="Mahfujul Islam" userId="f30cbcb7eaf59c7e" providerId="LiveId" clId="{9C3EB26F-AB31-4A3B-8623-72FDB5B1A501}" dt="2026-01-22T10:02:25.346" v="377" actId="1076"/>
          <ac:picMkLst>
            <pc:docMk/>
            <pc:sldMk cId="250409828" sldId="265"/>
            <ac:picMk id="11" creationId="{2E68697F-F822-C985-6EB3-FBD3EEE51770}"/>
          </ac:picMkLst>
        </pc:picChg>
      </pc:sldChg>
      <pc:sldChg chg="addSp delSp modSp mod">
        <pc:chgData name="Mahfujul Islam" userId="f30cbcb7eaf59c7e" providerId="LiveId" clId="{9C3EB26F-AB31-4A3B-8623-72FDB5B1A501}" dt="2026-01-22T10:03:32.711" v="397" actId="1076"/>
        <pc:sldMkLst>
          <pc:docMk/>
          <pc:sldMk cId="2456678936" sldId="266"/>
        </pc:sldMkLst>
        <pc:spChg chg="del mod">
          <ac:chgData name="Mahfujul Islam" userId="f30cbcb7eaf59c7e" providerId="LiveId" clId="{9C3EB26F-AB31-4A3B-8623-72FDB5B1A501}" dt="2026-01-22T10:02:33.596" v="383"/>
          <ac:spMkLst>
            <pc:docMk/>
            <pc:sldMk cId="2456678936" sldId="266"/>
            <ac:spMk id="8" creationId="{8C1AB694-96E2-BF3D-0158-B421AFF70B03}"/>
          </ac:spMkLst>
        </pc:spChg>
        <pc:spChg chg="del mod">
          <ac:chgData name="Mahfujul Islam" userId="f30cbcb7eaf59c7e" providerId="LiveId" clId="{9C3EB26F-AB31-4A3B-8623-72FDB5B1A501}" dt="2026-01-22T10:02:33.572" v="381"/>
          <ac:spMkLst>
            <pc:docMk/>
            <pc:sldMk cId="2456678936" sldId="266"/>
            <ac:spMk id="10" creationId="{4069A1C2-AC06-6009-588A-D5C26BFB2939}"/>
          </ac:spMkLst>
        </pc:spChg>
        <pc:picChg chg="add mod">
          <ac:chgData name="Mahfujul Islam" userId="f30cbcb7eaf59c7e" providerId="LiveId" clId="{9C3EB26F-AB31-4A3B-8623-72FDB5B1A501}" dt="2026-01-22T10:03:11.556" v="393" actId="1076"/>
          <ac:picMkLst>
            <pc:docMk/>
            <pc:sldMk cId="2456678936" sldId="266"/>
            <ac:picMk id="7" creationId="{0D657E95-CEA7-BBBA-EE53-DDF3517D6A19}"/>
          </ac:picMkLst>
        </pc:picChg>
        <pc:picChg chg="add mod">
          <ac:chgData name="Mahfujul Islam" userId="f30cbcb7eaf59c7e" providerId="LiveId" clId="{9C3EB26F-AB31-4A3B-8623-72FDB5B1A501}" dt="2026-01-22T10:03:09.406" v="392" actId="1076"/>
          <ac:picMkLst>
            <pc:docMk/>
            <pc:sldMk cId="2456678936" sldId="266"/>
            <ac:picMk id="9" creationId="{DCF4DAC6-6FD3-CBC8-AE0F-D9760692E6C5}"/>
          </ac:picMkLst>
        </pc:picChg>
        <pc:picChg chg="add mod">
          <ac:chgData name="Mahfujul Islam" userId="f30cbcb7eaf59c7e" providerId="LiveId" clId="{9C3EB26F-AB31-4A3B-8623-72FDB5B1A501}" dt="2026-01-22T10:03:32.711" v="397" actId="1076"/>
          <ac:picMkLst>
            <pc:docMk/>
            <pc:sldMk cId="2456678936" sldId="266"/>
            <ac:picMk id="11" creationId="{944819A3-B8A0-621A-1A3D-05B07C3F61A6}"/>
          </ac:picMkLst>
        </pc:picChg>
      </pc:sldChg>
      <pc:sldChg chg="modSp mod">
        <pc:chgData name="Mahfujul Islam" userId="f30cbcb7eaf59c7e" providerId="LiveId" clId="{9C3EB26F-AB31-4A3B-8623-72FDB5B1A501}" dt="2026-01-22T10:04:45.062" v="410" actId="1076"/>
        <pc:sldMkLst>
          <pc:docMk/>
          <pc:sldMk cId="332863177" sldId="267"/>
        </pc:sldMkLst>
        <pc:spChg chg="mod">
          <ac:chgData name="Mahfujul Islam" userId="f30cbcb7eaf59c7e" providerId="LiveId" clId="{9C3EB26F-AB31-4A3B-8623-72FDB5B1A501}" dt="2026-01-22T10:04:45.062" v="410" actId="1076"/>
          <ac:spMkLst>
            <pc:docMk/>
            <pc:sldMk cId="332863177" sldId="267"/>
            <ac:spMk id="8" creationId="{F449236F-FB33-D444-2261-7711790FC674}"/>
          </ac:spMkLst>
        </pc:spChg>
        <pc:spChg chg="mod">
          <ac:chgData name="Mahfujul Islam" userId="f30cbcb7eaf59c7e" providerId="LiveId" clId="{9C3EB26F-AB31-4A3B-8623-72FDB5B1A501}" dt="2026-01-22T10:04:43.179" v="409" actId="1076"/>
          <ac:spMkLst>
            <pc:docMk/>
            <pc:sldMk cId="332863177" sldId="267"/>
            <ac:spMk id="10" creationId="{8846AE7D-5B33-8CD3-AA6E-CD12CA6CC477}"/>
          </ac:spMkLst>
        </pc:spChg>
      </pc:sldChg>
      <pc:sldChg chg="addSp delSp modSp new mod">
        <pc:chgData name="Mahfujul Islam" userId="f30cbcb7eaf59c7e" providerId="LiveId" clId="{9C3EB26F-AB31-4A3B-8623-72FDB5B1A501}" dt="2026-01-22T09:53:46.660" v="325"/>
        <pc:sldMkLst>
          <pc:docMk/>
          <pc:sldMk cId="1160203460" sldId="268"/>
        </pc:sldMkLst>
        <pc:spChg chg="mod">
          <ac:chgData name="Mahfujul Islam" userId="f30cbcb7eaf59c7e" providerId="LiveId" clId="{9C3EB26F-AB31-4A3B-8623-72FDB5B1A501}" dt="2026-01-22T09:53:46.660" v="325"/>
          <ac:spMkLst>
            <pc:docMk/>
            <pc:sldMk cId="1160203460" sldId="268"/>
            <ac:spMk id="8" creationId="{C0DA167E-66B2-839D-5AC6-4BCCF8783D59}"/>
          </ac:spMkLst>
        </pc:spChg>
        <pc:spChg chg="mod">
          <ac:chgData name="Mahfujul Islam" userId="f30cbcb7eaf59c7e" providerId="LiveId" clId="{9C3EB26F-AB31-4A3B-8623-72FDB5B1A501}" dt="2026-01-22T09:53:46.660" v="325"/>
          <ac:spMkLst>
            <pc:docMk/>
            <pc:sldMk cId="1160203460" sldId="268"/>
            <ac:spMk id="9" creationId="{D6AC8019-E367-A772-B679-0B2B1566496F}"/>
          </ac:spMkLst>
        </pc:spChg>
        <pc:spChg chg="mod">
          <ac:chgData name="Mahfujul Islam" userId="f30cbcb7eaf59c7e" providerId="LiveId" clId="{9C3EB26F-AB31-4A3B-8623-72FDB5B1A501}" dt="2026-01-22T09:53:46.660" v="325"/>
          <ac:spMkLst>
            <pc:docMk/>
            <pc:sldMk cId="1160203460" sldId="268"/>
            <ac:spMk id="10" creationId="{398BCD4E-7451-4E0D-DA85-ADAE55A7E414}"/>
          </ac:spMkLst>
        </pc:spChg>
        <pc:spChg chg="mod">
          <ac:chgData name="Mahfujul Islam" userId="f30cbcb7eaf59c7e" providerId="LiveId" clId="{9C3EB26F-AB31-4A3B-8623-72FDB5B1A501}" dt="2026-01-22T09:53:46.660" v="325"/>
          <ac:spMkLst>
            <pc:docMk/>
            <pc:sldMk cId="1160203460" sldId="268"/>
            <ac:spMk id="11" creationId="{D0BAE160-2E17-C7A6-EFF3-8C2F0E353601}"/>
          </ac:spMkLst>
        </pc:spChg>
        <pc:grpChg chg="add mod">
          <ac:chgData name="Mahfujul Islam" userId="f30cbcb7eaf59c7e" providerId="LiveId" clId="{9C3EB26F-AB31-4A3B-8623-72FDB5B1A501}" dt="2026-01-22T09:53:46.660" v="325"/>
          <ac:grpSpMkLst>
            <pc:docMk/>
            <pc:sldMk cId="1160203460" sldId="268"/>
            <ac:grpSpMk id="7" creationId="{E700206F-B74F-4FEE-B933-58EF97FE3B79}"/>
          </ac:grpSpMkLst>
        </pc:grpChg>
        <pc:picChg chg="add del mod">
          <ac:chgData name="Mahfujul Islam" userId="f30cbcb7eaf59c7e" providerId="LiveId" clId="{9C3EB26F-AB31-4A3B-8623-72FDB5B1A501}" dt="2026-01-22T09:52:24.443" v="307" actId="478"/>
          <ac:picMkLst>
            <pc:docMk/>
            <pc:sldMk cId="1160203460" sldId="268"/>
            <ac:picMk id="2" creationId="{E43367A9-8D29-123B-433F-A20483D28B8B}"/>
          </ac:picMkLst>
        </pc:picChg>
        <pc:picChg chg="add mod">
          <ac:chgData name="Mahfujul Islam" userId="f30cbcb7eaf59c7e" providerId="LiveId" clId="{9C3EB26F-AB31-4A3B-8623-72FDB5B1A501}" dt="2026-01-22T09:53:25.447" v="320" actId="1076"/>
          <ac:picMkLst>
            <pc:docMk/>
            <pc:sldMk cId="1160203460" sldId="268"/>
            <ac:picMk id="3" creationId="{B208F9C8-7D92-7898-6D76-54A494EEEDD3}"/>
          </ac:picMkLst>
        </pc:picChg>
        <pc:picChg chg="add mod">
          <ac:chgData name="Mahfujul Islam" userId="f30cbcb7eaf59c7e" providerId="LiveId" clId="{9C3EB26F-AB31-4A3B-8623-72FDB5B1A501}" dt="2026-01-22T09:53:34.201" v="323" actId="1076"/>
          <ac:picMkLst>
            <pc:docMk/>
            <pc:sldMk cId="1160203460" sldId="268"/>
            <ac:picMk id="4" creationId="{CE562966-241C-7DC8-7741-FF2A7755632D}"/>
          </ac:picMkLst>
        </pc:picChg>
        <pc:picChg chg="add mod">
          <ac:chgData name="Mahfujul Islam" userId="f30cbcb7eaf59c7e" providerId="LiveId" clId="{9C3EB26F-AB31-4A3B-8623-72FDB5B1A501}" dt="2026-01-22T09:53:27.213" v="321" actId="1076"/>
          <ac:picMkLst>
            <pc:docMk/>
            <pc:sldMk cId="1160203460" sldId="268"/>
            <ac:picMk id="5" creationId="{B7A27C36-CDD3-991D-97B4-667358209A4D}"/>
          </ac:picMkLst>
        </pc:picChg>
        <pc:picChg chg="add mod">
          <ac:chgData name="Mahfujul Islam" userId="f30cbcb7eaf59c7e" providerId="LiveId" clId="{9C3EB26F-AB31-4A3B-8623-72FDB5B1A501}" dt="2026-01-22T09:53:36.464" v="324" actId="1076"/>
          <ac:picMkLst>
            <pc:docMk/>
            <pc:sldMk cId="1160203460" sldId="268"/>
            <ac:picMk id="6" creationId="{26C6A667-E9D6-A043-9747-9F2C582AA90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279900" y="0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BF3456-A29E-41FE-BFB7-B24F24BEE47B}" type="datetimeFigureOut">
              <a:rPr lang="cs-CZ" smtClean="0"/>
              <a:t>22.01.2026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71500" y="1336675"/>
            <a:ext cx="6413500" cy="36083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55650" y="5146675"/>
            <a:ext cx="6045200" cy="42100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156825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279900" y="10156825"/>
            <a:ext cx="3275013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95B543-0236-4AEE-9F15-C7CF115048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25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95B543-0236-4AEE-9F15-C7CF1150485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7332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76289" y="1750055"/>
            <a:ext cx="14257735" cy="3722887"/>
          </a:xfrm>
        </p:spPr>
        <p:txBody>
          <a:bodyPr anchor="b"/>
          <a:lstStyle>
            <a:lvl1pPr algn="ctr">
              <a:defRPr sz="935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76289" y="5616511"/>
            <a:ext cx="14257735" cy="2581762"/>
          </a:xfrm>
        </p:spPr>
        <p:txBody>
          <a:bodyPr/>
          <a:lstStyle>
            <a:lvl1pPr marL="0" indent="0" algn="ctr">
              <a:buNone/>
              <a:defRPr sz="3742"/>
            </a:lvl1pPr>
            <a:lvl2pPr marL="712866" indent="0" algn="ctr">
              <a:buNone/>
              <a:defRPr sz="3118"/>
            </a:lvl2pPr>
            <a:lvl3pPr marL="1425732" indent="0" algn="ctr">
              <a:buNone/>
              <a:defRPr sz="2807"/>
            </a:lvl3pPr>
            <a:lvl4pPr marL="2138599" indent="0" algn="ctr">
              <a:buNone/>
              <a:defRPr sz="2495"/>
            </a:lvl4pPr>
            <a:lvl5pPr marL="2851465" indent="0" algn="ctr">
              <a:buNone/>
              <a:defRPr sz="2495"/>
            </a:lvl5pPr>
            <a:lvl6pPr marL="3564331" indent="0" algn="ctr">
              <a:buNone/>
              <a:defRPr sz="2495"/>
            </a:lvl6pPr>
            <a:lvl7pPr marL="4277197" indent="0" algn="ctr">
              <a:buNone/>
              <a:defRPr sz="2495"/>
            </a:lvl7pPr>
            <a:lvl8pPr marL="4990064" indent="0" algn="ctr">
              <a:buNone/>
              <a:defRPr sz="2495"/>
            </a:lvl8pPr>
            <a:lvl9pPr marL="5702930" indent="0" algn="ctr">
              <a:buNone/>
              <a:defRPr sz="2495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698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549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7058" y="2665925"/>
            <a:ext cx="16396395" cy="4448157"/>
          </a:xfrm>
        </p:spPr>
        <p:txBody>
          <a:bodyPr anchor="b"/>
          <a:lstStyle>
            <a:lvl1pPr>
              <a:defRPr sz="935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7058" y="7156164"/>
            <a:ext cx="16396395" cy="2339180"/>
          </a:xfrm>
        </p:spPr>
        <p:txBody>
          <a:bodyPr/>
          <a:lstStyle>
            <a:lvl1pPr marL="0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1pPr>
            <a:lvl2pPr marL="712866" indent="0">
              <a:buNone/>
              <a:defRPr sz="3118">
                <a:solidFill>
                  <a:schemeClr val="tx1">
                    <a:tint val="75000"/>
                  </a:schemeClr>
                </a:solidFill>
              </a:defRPr>
            </a:lvl2pPr>
            <a:lvl3pPr marL="1425732" indent="0">
              <a:buNone/>
              <a:defRPr sz="2807">
                <a:solidFill>
                  <a:schemeClr val="tx1">
                    <a:tint val="75000"/>
                  </a:schemeClr>
                </a:solidFill>
              </a:defRPr>
            </a:lvl3pPr>
            <a:lvl4pPr marL="2138599" indent="0">
              <a:buNone/>
              <a:defRPr sz="2495">
                <a:solidFill>
                  <a:schemeClr val="tx1">
                    <a:tint val="75000"/>
                  </a:schemeClr>
                </a:solidFill>
              </a:defRPr>
            </a:lvl4pPr>
            <a:lvl5pPr marL="2851465" indent="0">
              <a:buNone/>
              <a:defRPr sz="2495">
                <a:solidFill>
                  <a:schemeClr val="tx1">
                    <a:tint val="75000"/>
                  </a:schemeClr>
                </a:solidFill>
              </a:defRPr>
            </a:lvl5pPr>
            <a:lvl6pPr marL="3564331" indent="0">
              <a:buNone/>
              <a:defRPr sz="2495">
                <a:solidFill>
                  <a:schemeClr val="tx1">
                    <a:tint val="75000"/>
                  </a:schemeClr>
                </a:solidFill>
              </a:defRPr>
            </a:lvl6pPr>
            <a:lvl7pPr marL="4277197" indent="0">
              <a:buNone/>
              <a:defRPr sz="2495">
                <a:solidFill>
                  <a:schemeClr val="tx1">
                    <a:tint val="75000"/>
                  </a:schemeClr>
                </a:solidFill>
              </a:defRPr>
            </a:lvl7pPr>
            <a:lvl8pPr marL="4990064" indent="0">
              <a:buNone/>
              <a:defRPr sz="2495">
                <a:solidFill>
                  <a:schemeClr val="tx1">
                    <a:tint val="75000"/>
                  </a:schemeClr>
                </a:solidFill>
              </a:defRPr>
            </a:lvl8pPr>
            <a:lvl9pPr marL="5702930" indent="0">
              <a:buNone/>
              <a:defRPr sz="249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319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06959" y="2846623"/>
            <a:ext cx="8079383" cy="67848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623971" y="2846623"/>
            <a:ext cx="8079383" cy="67848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570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9435" y="569326"/>
            <a:ext cx="16396395" cy="206689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9436" y="2621369"/>
            <a:ext cx="8042253" cy="128469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866" indent="0">
              <a:buNone/>
              <a:defRPr sz="3118" b="1"/>
            </a:lvl2pPr>
            <a:lvl3pPr marL="1425732" indent="0">
              <a:buNone/>
              <a:defRPr sz="2807" b="1"/>
            </a:lvl3pPr>
            <a:lvl4pPr marL="2138599" indent="0">
              <a:buNone/>
              <a:defRPr sz="2495" b="1"/>
            </a:lvl4pPr>
            <a:lvl5pPr marL="2851465" indent="0">
              <a:buNone/>
              <a:defRPr sz="2495" b="1"/>
            </a:lvl5pPr>
            <a:lvl6pPr marL="3564331" indent="0">
              <a:buNone/>
              <a:defRPr sz="2495" b="1"/>
            </a:lvl6pPr>
            <a:lvl7pPr marL="4277197" indent="0">
              <a:buNone/>
              <a:defRPr sz="2495" b="1"/>
            </a:lvl7pPr>
            <a:lvl8pPr marL="4990064" indent="0">
              <a:buNone/>
              <a:defRPr sz="2495" b="1"/>
            </a:lvl8pPr>
            <a:lvl9pPr marL="5702930" indent="0">
              <a:buNone/>
              <a:defRPr sz="24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09436" y="3906061"/>
            <a:ext cx="8042253" cy="5745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623971" y="2621369"/>
            <a:ext cx="8081859" cy="1284692"/>
          </a:xfrm>
        </p:spPr>
        <p:txBody>
          <a:bodyPr anchor="b"/>
          <a:lstStyle>
            <a:lvl1pPr marL="0" indent="0">
              <a:buNone/>
              <a:defRPr sz="3742" b="1"/>
            </a:lvl1pPr>
            <a:lvl2pPr marL="712866" indent="0">
              <a:buNone/>
              <a:defRPr sz="3118" b="1"/>
            </a:lvl2pPr>
            <a:lvl3pPr marL="1425732" indent="0">
              <a:buNone/>
              <a:defRPr sz="2807" b="1"/>
            </a:lvl3pPr>
            <a:lvl4pPr marL="2138599" indent="0">
              <a:buNone/>
              <a:defRPr sz="2495" b="1"/>
            </a:lvl4pPr>
            <a:lvl5pPr marL="2851465" indent="0">
              <a:buNone/>
              <a:defRPr sz="2495" b="1"/>
            </a:lvl5pPr>
            <a:lvl6pPr marL="3564331" indent="0">
              <a:buNone/>
              <a:defRPr sz="2495" b="1"/>
            </a:lvl6pPr>
            <a:lvl7pPr marL="4277197" indent="0">
              <a:buNone/>
              <a:defRPr sz="2495" b="1"/>
            </a:lvl7pPr>
            <a:lvl8pPr marL="4990064" indent="0">
              <a:buNone/>
              <a:defRPr sz="2495" b="1"/>
            </a:lvl8pPr>
            <a:lvl9pPr marL="5702930" indent="0">
              <a:buNone/>
              <a:defRPr sz="2495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623971" y="3906061"/>
            <a:ext cx="8081859" cy="57452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775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229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000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9436" y="712893"/>
            <a:ext cx="6131320" cy="2495127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81859" y="1539652"/>
            <a:ext cx="9623971" cy="7599245"/>
          </a:xfrm>
        </p:spPr>
        <p:txBody>
          <a:bodyPr/>
          <a:lstStyle>
            <a:lvl1pPr>
              <a:defRPr sz="4989"/>
            </a:lvl1pPr>
            <a:lvl2pPr>
              <a:defRPr sz="4366"/>
            </a:lvl2pPr>
            <a:lvl3pPr>
              <a:defRPr sz="3742"/>
            </a:lvl3pPr>
            <a:lvl4pPr>
              <a:defRPr sz="3118"/>
            </a:lvl4pPr>
            <a:lvl5pPr>
              <a:defRPr sz="3118"/>
            </a:lvl5pPr>
            <a:lvl6pPr>
              <a:defRPr sz="3118"/>
            </a:lvl6pPr>
            <a:lvl7pPr>
              <a:defRPr sz="3118"/>
            </a:lvl7pPr>
            <a:lvl8pPr>
              <a:defRPr sz="3118"/>
            </a:lvl8pPr>
            <a:lvl9pPr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09436" y="3208020"/>
            <a:ext cx="6131320" cy="5943254"/>
          </a:xfrm>
        </p:spPr>
        <p:txBody>
          <a:bodyPr/>
          <a:lstStyle>
            <a:lvl1pPr marL="0" indent="0">
              <a:buNone/>
              <a:defRPr sz="2495"/>
            </a:lvl1pPr>
            <a:lvl2pPr marL="712866" indent="0">
              <a:buNone/>
              <a:defRPr sz="2183"/>
            </a:lvl2pPr>
            <a:lvl3pPr marL="1425732" indent="0">
              <a:buNone/>
              <a:defRPr sz="1871"/>
            </a:lvl3pPr>
            <a:lvl4pPr marL="2138599" indent="0">
              <a:buNone/>
              <a:defRPr sz="1559"/>
            </a:lvl4pPr>
            <a:lvl5pPr marL="2851465" indent="0">
              <a:buNone/>
              <a:defRPr sz="1559"/>
            </a:lvl5pPr>
            <a:lvl6pPr marL="3564331" indent="0">
              <a:buNone/>
              <a:defRPr sz="1559"/>
            </a:lvl6pPr>
            <a:lvl7pPr marL="4277197" indent="0">
              <a:buNone/>
              <a:defRPr sz="1559"/>
            </a:lvl7pPr>
            <a:lvl8pPr marL="4990064" indent="0">
              <a:buNone/>
              <a:defRPr sz="1559"/>
            </a:lvl8pPr>
            <a:lvl9pPr marL="5702930" indent="0">
              <a:buNone/>
              <a:defRPr sz="155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046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9436" y="712893"/>
            <a:ext cx="6131320" cy="2495127"/>
          </a:xfrm>
        </p:spPr>
        <p:txBody>
          <a:bodyPr anchor="b"/>
          <a:lstStyle>
            <a:lvl1pPr>
              <a:defRPr sz="498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81859" y="1539652"/>
            <a:ext cx="9623971" cy="7599245"/>
          </a:xfrm>
        </p:spPr>
        <p:txBody>
          <a:bodyPr anchor="t"/>
          <a:lstStyle>
            <a:lvl1pPr marL="0" indent="0">
              <a:buNone/>
              <a:defRPr sz="4989"/>
            </a:lvl1pPr>
            <a:lvl2pPr marL="712866" indent="0">
              <a:buNone/>
              <a:defRPr sz="4366"/>
            </a:lvl2pPr>
            <a:lvl3pPr marL="1425732" indent="0">
              <a:buNone/>
              <a:defRPr sz="3742"/>
            </a:lvl3pPr>
            <a:lvl4pPr marL="2138599" indent="0">
              <a:buNone/>
              <a:defRPr sz="3118"/>
            </a:lvl4pPr>
            <a:lvl5pPr marL="2851465" indent="0">
              <a:buNone/>
              <a:defRPr sz="3118"/>
            </a:lvl5pPr>
            <a:lvl6pPr marL="3564331" indent="0">
              <a:buNone/>
              <a:defRPr sz="3118"/>
            </a:lvl6pPr>
            <a:lvl7pPr marL="4277197" indent="0">
              <a:buNone/>
              <a:defRPr sz="3118"/>
            </a:lvl7pPr>
            <a:lvl8pPr marL="4990064" indent="0">
              <a:buNone/>
              <a:defRPr sz="3118"/>
            </a:lvl8pPr>
            <a:lvl9pPr marL="5702930" indent="0">
              <a:buNone/>
              <a:defRPr sz="3118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309436" y="3208020"/>
            <a:ext cx="6131320" cy="5943254"/>
          </a:xfrm>
        </p:spPr>
        <p:txBody>
          <a:bodyPr/>
          <a:lstStyle>
            <a:lvl1pPr marL="0" indent="0">
              <a:buNone/>
              <a:defRPr sz="2495"/>
            </a:lvl1pPr>
            <a:lvl2pPr marL="712866" indent="0">
              <a:buNone/>
              <a:defRPr sz="2183"/>
            </a:lvl2pPr>
            <a:lvl3pPr marL="1425732" indent="0">
              <a:buNone/>
              <a:defRPr sz="1871"/>
            </a:lvl3pPr>
            <a:lvl4pPr marL="2138599" indent="0">
              <a:buNone/>
              <a:defRPr sz="1559"/>
            </a:lvl4pPr>
            <a:lvl5pPr marL="2851465" indent="0">
              <a:buNone/>
              <a:defRPr sz="1559"/>
            </a:lvl5pPr>
            <a:lvl6pPr marL="3564331" indent="0">
              <a:buNone/>
              <a:defRPr sz="1559"/>
            </a:lvl6pPr>
            <a:lvl7pPr marL="4277197" indent="0">
              <a:buNone/>
              <a:defRPr sz="1559"/>
            </a:lvl7pPr>
            <a:lvl8pPr marL="4990064" indent="0">
              <a:buNone/>
              <a:defRPr sz="1559"/>
            </a:lvl8pPr>
            <a:lvl9pPr marL="5702930" indent="0">
              <a:buNone/>
              <a:defRPr sz="155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242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309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604255" y="569325"/>
            <a:ext cx="4099099" cy="90621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06959" y="569325"/>
            <a:ext cx="12059667" cy="90621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634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06959" y="569326"/>
            <a:ext cx="16396395" cy="206689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6959" y="2846623"/>
            <a:ext cx="16396395" cy="67848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06959" y="9911198"/>
            <a:ext cx="4277320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87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1/22/2026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97166" y="9911198"/>
            <a:ext cx="6415981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87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3426034" y="9911198"/>
            <a:ext cx="4277320" cy="5693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7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602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1425732" rtl="0" eaLnBrk="1" latinLnBrk="0" hangingPunct="1">
        <a:lnSpc>
          <a:spcPct val="90000"/>
        </a:lnSpc>
        <a:spcBef>
          <a:spcPct val="0"/>
        </a:spcBef>
        <a:buNone/>
        <a:defRPr sz="68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56433" indent="-356433" algn="l" defTabSz="1425732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4366" kern="1200">
          <a:solidFill>
            <a:schemeClr val="tx1"/>
          </a:solidFill>
          <a:latin typeface="+mn-lt"/>
          <a:ea typeface="+mn-ea"/>
          <a:cs typeface="+mn-cs"/>
        </a:defRPr>
      </a:lvl1pPr>
      <a:lvl2pPr marL="1069299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742" kern="1200">
          <a:solidFill>
            <a:schemeClr val="tx1"/>
          </a:solidFill>
          <a:latin typeface="+mn-lt"/>
          <a:ea typeface="+mn-ea"/>
          <a:cs typeface="+mn-cs"/>
        </a:defRPr>
      </a:lvl2pPr>
      <a:lvl3pPr marL="1782166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3118" kern="1200">
          <a:solidFill>
            <a:schemeClr val="tx1"/>
          </a:solidFill>
          <a:latin typeface="+mn-lt"/>
          <a:ea typeface="+mn-ea"/>
          <a:cs typeface="+mn-cs"/>
        </a:defRPr>
      </a:lvl3pPr>
      <a:lvl4pPr marL="2495032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4pPr>
      <a:lvl5pPr marL="3207898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5pPr>
      <a:lvl6pPr marL="3920764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6pPr>
      <a:lvl7pPr marL="4633631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7pPr>
      <a:lvl8pPr marL="5346497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8pPr>
      <a:lvl9pPr marL="6059363" indent="-356433" algn="l" defTabSz="1425732" rtl="0" eaLnBrk="1" latinLnBrk="0" hangingPunct="1">
        <a:lnSpc>
          <a:spcPct val="90000"/>
        </a:lnSpc>
        <a:spcBef>
          <a:spcPts val="780"/>
        </a:spcBef>
        <a:buFont typeface="Arial" panose="020B0604020202020204" pitchFamily="34" charset="0"/>
        <a:buChar char="•"/>
        <a:defRPr sz="2807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1pPr>
      <a:lvl2pPr marL="712866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2pPr>
      <a:lvl3pPr marL="1425732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3pPr>
      <a:lvl4pPr marL="2138599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4pPr>
      <a:lvl5pPr marL="2851465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5pPr>
      <a:lvl6pPr marL="3564331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6pPr>
      <a:lvl7pPr marL="4277197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7pPr>
      <a:lvl8pPr marL="4990064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8pPr>
      <a:lvl9pPr marL="5702930" algn="l" defTabSz="1425732" rtl="0" eaLnBrk="1" latinLnBrk="0" hangingPunct="1">
        <a:defRPr sz="2807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20F95502-65C6-482A-9B40-DDCB8DAA9D75}"/>
              </a:ext>
            </a:extLst>
          </p:cNvPr>
          <p:cNvGrpSpPr/>
          <p:nvPr/>
        </p:nvGrpSpPr>
        <p:grpSpPr>
          <a:xfrm>
            <a:off x="-1" y="0"/>
            <a:ext cx="19010313" cy="505267"/>
            <a:chOff x="-324644" y="2222500"/>
            <a:chExt cx="22261685" cy="1302327"/>
          </a:xfrm>
        </p:grpSpPr>
        <p:sp>
          <p:nvSpPr>
            <p:cNvPr id="2" name="object 2"/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3" name="object 3"/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22" name="object 2">
              <a:extLst>
                <a:ext uri="{FF2B5EF4-FFF2-40B4-BE49-F238E27FC236}">
                  <a16:creationId xmlns:a16="http://schemas.microsoft.com/office/drawing/2014/main" id="{3708B453-DDCE-42C1-9AB9-A8D5DDCA46AD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23" name="object 2">
              <a:extLst>
                <a:ext uri="{FF2B5EF4-FFF2-40B4-BE49-F238E27FC236}">
                  <a16:creationId xmlns:a16="http://schemas.microsoft.com/office/drawing/2014/main" id="{7D360C87-DA57-4F00-96B5-35199AD11657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5601156" y="317500"/>
            <a:ext cx="2785059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spcBef>
                <a:spcPts val="100"/>
              </a:spcBef>
            </a:pPr>
            <a:endParaRPr lang="en-US" sz="3200" dirty="0">
              <a:cs typeface="Source Sans Pro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9A6EF1-E3D9-5987-277C-E557CDB3AC62}"/>
              </a:ext>
            </a:extLst>
          </p:cNvPr>
          <p:cNvSpPr txBox="1"/>
          <p:nvPr/>
        </p:nvSpPr>
        <p:spPr>
          <a:xfrm>
            <a:off x="4323556" y="2732618"/>
            <a:ext cx="10668000" cy="61217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ctr">
              <a:lnSpc>
                <a:spcPct val="115000"/>
              </a:lnSpc>
              <a:spcBef>
                <a:spcPts val="2400"/>
              </a:spcBef>
              <a:buNone/>
            </a:pPr>
            <a:r>
              <a:rPr lang="en-US" sz="4400" b="1" kern="0" dirty="0">
                <a:solidFill>
                  <a:schemeClr val="accent1">
                    <a:lumMod val="50000"/>
                  </a:schemeClr>
                </a:solidFill>
                <a:effectLst/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ACCA7032 – Enterprise Network Security</a:t>
            </a:r>
            <a:br>
              <a:rPr lang="en-US" sz="4400" b="1" kern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</a:br>
            <a:r>
              <a:rPr lang="en-US" sz="4000" b="1" kern="0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Portfolio Part 2: Implementation Report</a:t>
            </a:r>
            <a:endParaRPr lang="en-US" sz="4400" b="1" kern="0" dirty="0">
              <a:solidFill>
                <a:srgbClr val="0070C0"/>
              </a:solidFill>
              <a:effectLst/>
              <a:latin typeface="Calibri" panose="020F0502020204030204" pitchFamily="34" charset="0"/>
              <a:ea typeface="MS Gothic" panose="020B0609070205080204" pitchFamily="49" charset="-128"/>
              <a:cs typeface="Times New Roman" panose="02020603050405020304" pitchFamily="18" charset="0"/>
            </a:endParaRPr>
          </a:p>
          <a:p>
            <a:pPr marL="0" marR="0" algn="ctr">
              <a:lnSpc>
                <a:spcPct val="115000"/>
              </a:lnSpc>
              <a:spcAft>
                <a:spcPts val="1000"/>
              </a:spcAft>
              <a:buNone/>
            </a:pPr>
            <a:endParaRPr lang="en-US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ctr">
              <a:lnSpc>
                <a:spcPct val="115000"/>
              </a:lnSpc>
              <a:spcAft>
                <a:spcPts val="1000"/>
              </a:spcAft>
              <a:buNone/>
            </a:pPr>
            <a:endParaRPr lang="en-US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ctr">
              <a:lnSpc>
                <a:spcPct val="115000"/>
              </a:lnSpc>
              <a:spcAft>
                <a:spcPts val="1000"/>
              </a:spcAft>
              <a:buNone/>
            </a:pPr>
            <a:endParaRPr lang="en-US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ctr">
              <a:lnSpc>
                <a:spcPct val="115000"/>
              </a:lnSpc>
              <a:spcAft>
                <a:spcPts val="1000"/>
              </a:spcAft>
              <a:buNone/>
            </a:pPr>
            <a:endParaRPr lang="en-US" dirty="0"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ctr">
              <a:lnSpc>
                <a:spcPct val="115000"/>
              </a:lnSpc>
              <a:spcAft>
                <a:spcPts val="1000"/>
              </a:spcAft>
              <a:buNone/>
            </a:pPr>
            <a:endParaRPr lang="en-US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ctr">
              <a:lnSpc>
                <a:spcPct val="115000"/>
              </a:lnSpc>
              <a:spcAft>
                <a:spcPts val="1000"/>
              </a:spcAft>
              <a:buNone/>
            </a:pPr>
            <a:b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3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Student Name: Md Sadikur Rahman Chowdhury</a:t>
            </a:r>
            <a:br>
              <a:rPr lang="en-US" sz="3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3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Student ID: </a:t>
            </a:r>
            <a:r>
              <a:rPr lang="en-US" sz="3200" b="1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2512666</a:t>
            </a:r>
            <a:br>
              <a:rPr lang="en-US" sz="3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3200" dirty="0">
                <a:solidFill>
                  <a:srgbClr val="002060"/>
                </a:solidFill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Module: ACCA7032 Enterprise Network Security</a:t>
            </a:r>
            <a:br>
              <a:rPr lang="en-US" sz="18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US" sz="18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0550A276-F09D-D17C-AE90-76C0D8E8E20F}"/>
              </a:ext>
            </a:extLst>
          </p:cNvPr>
          <p:cNvGrpSpPr/>
          <p:nvPr/>
        </p:nvGrpSpPr>
        <p:grpSpPr>
          <a:xfrm>
            <a:off x="-1" y="0"/>
            <a:ext cx="19010313" cy="505267"/>
            <a:chOff x="-324644" y="2222500"/>
            <a:chExt cx="22261685" cy="1302327"/>
          </a:xfrm>
        </p:grpSpPr>
        <p:sp>
          <p:nvSpPr>
            <p:cNvPr id="3" name="object 2">
              <a:extLst>
                <a:ext uri="{FF2B5EF4-FFF2-40B4-BE49-F238E27FC236}">
                  <a16:creationId xmlns:a16="http://schemas.microsoft.com/office/drawing/2014/main" id="{8D82DB90-9E0A-C064-D5EB-3F83E2B39843}"/>
                </a:ext>
              </a:extLst>
            </p:cNvPr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4" name="object 3">
              <a:extLst>
                <a:ext uri="{FF2B5EF4-FFF2-40B4-BE49-F238E27FC236}">
                  <a16:creationId xmlns:a16="http://schemas.microsoft.com/office/drawing/2014/main" id="{3612046A-3D3E-469B-21B4-30A1864F2467}"/>
                </a:ext>
              </a:extLst>
            </p:cNvPr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5" name="object 2">
              <a:extLst>
                <a:ext uri="{FF2B5EF4-FFF2-40B4-BE49-F238E27FC236}">
                  <a16:creationId xmlns:a16="http://schemas.microsoft.com/office/drawing/2014/main" id="{EA34873C-3095-18E1-1C21-EB90285EC8BB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6" name="object 2">
              <a:extLst>
                <a:ext uri="{FF2B5EF4-FFF2-40B4-BE49-F238E27FC236}">
                  <a16:creationId xmlns:a16="http://schemas.microsoft.com/office/drawing/2014/main" id="{CE0B4EDA-5AC6-28E7-20BF-D9D388FC895D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FAD9D939-7D27-27B0-1966-642B8CF708AD}"/>
              </a:ext>
            </a:extLst>
          </p:cNvPr>
          <p:cNvSpPr txBox="1"/>
          <p:nvPr/>
        </p:nvSpPr>
        <p:spPr>
          <a:xfrm>
            <a:off x="1427956" y="1585042"/>
            <a:ext cx="3810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8ABD8D-8F47-7AFF-8227-A13456C35DC8}"/>
              </a:ext>
            </a:extLst>
          </p:cNvPr>
          <p:cNvSpPr txBox="1"/>
          <p:nvPr/>
        </p:nvSpPr>
        <p:spPr>
          <a:xfrm>
            <a:off x="2584576" y="4203700"/>
            <a:ext cx="13895727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presentation outlines the complete setup and implementation of an enterprise firewall solution using Check Point GAiA R81.20. The deployment includes a Management Workstation (A-GUI), a Security Management Server (A-SMS), and a Security Gateway (A-GW). All configurations were carried out manually and verified through real traffic testing, with screenshots provided throughout the presentation as evidence of successful implementation.</a:t>
            </a:r>
          </a:p>
        </p:txBody>
      </p:sp>
    </p:spTree>
    <p:extLst>
      <p:ext uri="{BB962C8B-B14F-4D97-AF65-F5344CB8AC3E}">
        <p14:creationId xmlns:p14="http://schemas.microsoft.com/office/powerpoint/2010/main" val="13218941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7CAF2136-2734-C45B-853C-8126BE6ABCF2}"/>
              </a:ext>
            </a:extLst>
          </p:cNvPr>
          <p:cNvGrpSpPr/>
          <p:nvPr/>
        </p:nvGrpSpPr>
        <p:grpSpPr>
          <a:xfrm>
            <a:off x="-1" y="0"/>
            <a:ext cx="19010313" cy="505267"/>
            <a:chOff x="-324644" y="2222500"/>
            <a:chExt cx="22261685" cy="1302327"/>
          </a:xfrm>
        </p:grpSpPr>
        <p:sp>
          <p:nvSpPr>
            <p:cNvPr id="3" name="object 2">
              <a:extLst>
                <a:ext uri="{FF2B5EF4-FFF2-40B4-BE49-F238E27FC236}">
                  <a16:creationId xmlns:a16="http://schemas.microsoft.com/office/drawing/2014/main" id="{9E02B3DB-DA14-5BC5-B0AB-B0039EDA9211}"/>
                </a:ext>
              </a:extLst>
            </p:cNvPr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4" name="object 3">
              <a:extLst>
                <a:ext uri="{FF2B5EF4-FFF2-40B4-BE49-F238E27FC236}">
                  <a16:creationId xmlns:a16="http://schemas.microsoft.com/office/drawing/2014/main" id="{E84F9ACA-5284-01DB-A9C0-933B5D048C0C}"/>
                </a:ext>
              </a:extLst>
            </p:cNvPr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5" name="object 2">
              <a:extLst>
                <a:ext uri="{FF2B5EF4-FFF2-40B4-BE49-F238E27FC236}">
                  <a16:creationId xmlns:a16="http://schemas.microsoft.com/office/drawing/2014/main" id="{AF51951D-7105-67C7-8A6F-5EC7E4F1FFA5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6" name="object 2">
              <a:extLst>
                <a:ext uri="{FF2B5EF4-FFF2-40B4-BE49-F238E27FC236}">
                  <a16:creationId xmlns:a16="http://schemas.microsoft.com/office/drawing/2014/main" id="{312B8126-6696-7213-3476-8894FEC011C9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02B2257F-4C98-EA49-4F1A-8E93779C07E1}"/>
              </a:ext>
            </a:extLst>
          </p:cNvPr>
          <p:cNvSpPr txBox="1"/>
          <p:nvPr/>
        </p:nvSpPr>
        <p:spPr>
          <a:xfrm>
            <a:off x="994503" y="1078818"/>
            <a:ext cx="101108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A-GUI (Management Workstation) Setup</a:t>
            </a:r>
            <a:endParaRPr lang="en-US" sz="166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106E59B-10E3-C42F-B593-E94C356D66E1}"/>
              </a:ext>
            </a:extLst>
          </p:cNvPr>
          <p:cNvSpPr txBox="1"/>
          <p:nvPr/>
        </p:nvSpPr>
        <p:spPr>
          <a:xfrm>
            <a:off x="1015299" y="2395681"/>
            <a:ext cx="8915400" cy="34561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Windows 10 virtual machine was deployed as the management workstation (A-GUI) and used to install SmartConsole for accessing and managing the GAiA portals of both the Security Management Server (A-SMS) and the Security Gateway (A-GW). Initially, the network configuration was set to obtain an IP address automatically; however, it was later changed to a static IP configuration to ensure stable, reliable, and predictable connectivity within the Check Point infrastructure.</a:t>
            </a:r>
            <a:endParaRPr lang="en-US" sz="2400" kern="100" dirty="0">
              <a:solidFill>
                <a:schemeClr val="accent1">
                  <a:lumMod val="50000"/>
                </a:schemeClr>
              </a:solidFill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BFC2C5-8DF2-9022-4A54-E28623D2B455}"/>
              </a:ext>
            </a:extLst>
          </p:cNvPr>
          <p:cNvSpPr txBox="1"/>
          <p:nvPr/>
        </p:nvSpPr>
        <p:spPr>
          <a:xfrm>
            <a:off x="980368" y="6794500"/>
            <a:ext cx="950976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Final configuration:</a:t>
            </a:r>
            <a:br>
              <a:rPr lang="en-US" sz="24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</a:br>
            <a:r>
              <a:rPr lang="en-US" sz="24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• IP Address: 10.1.1.201</a:t>
            </a:r>
            <a:br>
              <a:rPr lang="en-US" sz="24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</a:br>
            <a:r>
              <a:rPr lang="en-US" sz="24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• Subnet Mask: 255.255.255.0</a:t>
            </a:r>
            <a:br>
              <a:rPr lang="en-US" sz="24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</a:br>
            <a:r>
              <a:rPr lang="en-US" sz="24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• Default Gateway: 10.1.1.1</a:t>
            </a:r>
            <a:br>
              <a:rPr lang="en-US" sz="24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</a:br>
            <a:r>
              <a:rPr lang="en-US" sz="24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• DNS Servers: 8.8.8.8, 4.2.2.2</a:t>
            </a:r>
            <a:endParaRPr lang="en-US" sz="24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DC53CC8-5E55-6AA1-CE89-193886FAEA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4732" y="1352811"/>
            <a:ext cx="7511547" cy="422501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7F12D83-389D-42F4-3407-DECC03A91C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0128" y="5851820"/>
            <a:ext cx="7511547" cy="4225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3609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6E9ED72-819B-DF04-59AD-C0A7693A9CF8}"/>
              </a:ext>
            </a:extLst>
          </p:cNvPr>
          <p:cNvGrpSpPr/>
          <p:nvPr/>
        </p:nvGrpSpPr>
        <p:grpSpPr>
          <a:xfrm>
            <a:off x="-1" y="0"/>
            <a:ext cx="19010313" cy="505267"/>
            <a:chOff x="-324644" y="2222500"/>
            <a:chExt cx="22261685" cy="1302327"/>
          </a:xfrm>
        </p:grpSpPr>
        <p:sp>
          <p:nvSpPr>
            <p:cNvPr id="3" name="object 2">
              <a:extLst>
                <a:ext uri="{FF2B5EF4-FFF2-40B4-BE49-F238E27FC236}">
                  <a16:creationId xmlns:a16="http://schemas.microsoft.com/office/drawing/2014/main" id="{DD51D417-20CA-4EF8-0548-B9AF3B36AAEC}"/>
                </a:ext>
              </a:extLst>
            </p:cNvPr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4" name="object 3">
              <a:extLst>
                <a:ext uri="{FF2B5EF4-FFF2-40B4-BE49-F238E27FC236}">
                  <a16:creationId xmlns:a16="http://schemas.microsoft.com/office/drawing/2014/main" id="{460FE9A4-6A3C-B44B-1BEF-5C14373EFBBA}"/>
                </a:ext>
              </a:extLst>
            </p:cNvPr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5" name="object 2">
              <a:extLst>
                <a:ext uri="{FF2B5EF4-FFF2-40B4-BE49-F238E27FC236}">
                  <a16:creationId xmlns:a16="http://schemas.microsoft.com/office/drawing/2014/main" id="{5F3EA3A5-74B1-434F-F73A-F2E25C41849A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6" name="object 2">
              <a:extLst>
                <a:ext uri="{FF2B5EF4-FFF2-40B4-BE49-F238E27FC236}">
                  <a16:creationId xmlns:a16="http://schemas.microsoft.com/office/drawing/2014/main" id="{79818511-74BD-59CC-8C20-7AF21864F3CF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04E45AF9-E4B8-6391-4E02-808B4C280E91}"/>
              </a:ext>
            </a:extLst>
          </p:cNvPr>
          <p:cNvSpPr txBox="1"/>
          <p:nvPr/>
        </p:nvSpPr>
        <p:spPr>
          <a:xfrm>
            <a:off x="742156" y="1128335"/>
            <a:ext cx="95068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SmartConsole Installation</a:t>
            </a:r>
            <a:endParaRPr lang="en-US" sz="6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056CF1-AA1A-9D44-BF1B-0037D13FC0D3}"/>
              </a:ext>
            </a:extLst>
          </p:cNvPr>
          <p:cNvSpPr txBox="1"/>
          <p:nvPr/>
        </p:nvSpPr>
        <p:spPr>
          <a:xfrm>
            <a:off x="757872" y="2005639"/>
            <a:ext cx="17434084" cy="1043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SmartConsole was installed on the A-GUI system. This tool was used to manage the Security Gateway, configure firewall policies, install policies, view logs, and manage licenses.</a:t>
            </a:r>
            <a:endParaRPr lang="en-US" sz="24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BC30560-B834-7A95-2847-4D8043B598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9266" y="3336593"/>
            <a:ext cx="10986347" cy="6179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764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889D2E6B-F7EB-36C5-223F-F4F0D22A4DEC}"/>
              </a:ext>
            </a:extLst>
          </p:cNvPr>
          <p:cNvGrpSpPr/>
          <p:nvPr/>
        </p:nvGrpSpPr>
        <p:grpSpPr>
          <a:xfrm>
            <a:off x="-1" y="0"/>
            <a:ext cx="19010313" cy="505267"/>
            <a:chOff x="-324644" y="2222500"/>
            <a:chExt cx="22261685" cy="1302327"/>
          </a:xfrm>
        </p:grpSpPr>
        <p:sp>
          <p:nvSpPr>
            <p:cNvPr id="3" name="object 2">
              <a:extLst>
                <a:ext uri="{FF2B5EF4-FFF2-40B4-BE49-F238E27FC236}">
                  <a16:creationId xmlns:a16="http://schemas.microsoft.com/office/drawing/2014/main" id="{CC70681D-A917-6D6D-4E90-AF93AAA81536}"/>
                </a:ext>
              </a:extLst>
            </p:cNvPr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4" name="object 3">
              <a:extLst>
                <a:ext uri="{FF2B5EF4-FFF2-40B4-BE49-F238E27FC236}">
                  <a16:creationId xmlns:a16="http://schemas.microsoft.com/office/drawing/2014/main" id="{A0A8ACFD-AB5A-3EBC-619B-9DA0D909123E}"/>
                </a:ext>
              </a:extLst>
            </p:cNvPr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5" name="object 2">
              <a:extLst>
                <a:ext uri="{FF2B5EF4-FFF2-40B4-BE49-F238E27FC236}">
                  <a16:creationId xmlns:a16="http://schemas.microsoft.com/office/drawing/2014/main" id="{5DC1DA56-DE61-8E49-7A39-AD4AD140CC86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6" name="object 2">
              <a:extLst>
                <a:ext uri="{FF2B5EF4-FFF2-40B4-BE49-F238E27FC236}">
                  <a16:creationId xmlns:a16="http://schemas.microsoft.com/office/drawing/2014/main" id="{3D26A6DB-91DA-8093-5FB0-1617F8CF4C35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4E12A33C-BB8B-1742-6995-4B9EF9F97B7D}"/>
              </a:ext>
            </a:extLst>
          </p:cNvPr>
          <p:cNvSpPr txBox="1"/>
          <p:nvPr/>
        </p:nvSpPr>
        <p:spPr>
          <a:xfrm>
            <a:off x="1206667" y="1888074"/>
            <a:ext cx="13003753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A-SMS (Security Management Server) Setup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64CE6CA-12D6-1FA5-EB6B-750F766D81A3}"/>
              </a:ext>
            </a:extLst>
          </p:cNvPr>
          <p:cNvSpPr txBox="1"/>
          <p:nvPr/>
        </p:nvSpPr>
        <p:spPr>
          <a:xfrm>
            <a:off x="1206667" y="3323410"/>
            <a:ext cx="7095005" cy="25301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Security Management Server (A-SMS) was installed using Check Point GAiA R81.20. During the First Time Wizard, the server was configured as the Primary Security Management Server.</a:t>
            </a:r>
            <a:endParaRPr lang="en-US" sz="36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0207CE-5715-3880-48B6-663BE81B8A76}"/>
              </a:ext>
            </a:extLst>
          </p:cNvPr>
          <p:cNvSpPr txBox="1"/>
          <p:nvPr/>
        </p:nvSpPr>
        <p:spPr>
          <a:xfrm>
            <a:off x="1236671" y="6390954"/>
            <a:ext cx="950976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A-SMS Network Configuration:</a:t>
            </a:r>
            <a:b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• IP Address: 10.1.1.101</a:t>
            </a:r>
            <a:b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• Subnet Mask: 255.255.255.0</a:t>
            </a:r>
            <a:b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• Default Gateway: 10.1.1.1</a:t>
            </a:r>
            <a:endParaRPr 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CF02687-05C0-7B25-341C-1173351BD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76105" y="3323410"/>
            <a:ext cx="8597537" cy="4835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1635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3D1BDF3-0B92-A1CD-7B2F-8EA4A023404B}"/>
              </a:ext>
            </a:extLst>
          </p:cNvPr>
          <p:cNvGrpSpPr/>
          <p:nvPr/>
        </p:nvGrpSpPr>
        <p:grpSpPr>
          <a:xfrm>
            <a:off x="-1" y="0"/>
            <a:ext cx="19010313" cy="505267"/>
            <a:chOff x="-324644" y="2222500"/>
            <a:chExt cx="22261685" cy="1302327"/>
          </a:xfrm>
        </p:grpSpPr>
        <p:sp>
          <p:nvSpPr>
            <p:cNvPr id="3" name="object 2">
              <a:extLst>
                <a:ext uri="{FF2B5EF4-FFF2-40B4-BE49-F238E27FC236}">
                  <a16:creationId xmlns:a16="http://schemas.microsoft.com/office/drawing/2014/main" id="{DAC22F98-EE19-8909-B476-D49E91CF84BF}"/>
                </a:ext>
              </a:extLst>
            </p:cNvPr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4" name="object 3">
              <a:extLst>
                <a:ext uri="{FF2B5EF4-FFF2-40B4-BE49-F238E27FC236}">
                  <a16:creationId xmlns:a16="http://schemas.microsoft.com/office/drawing/2014/main" id="{2B2B4A65-2A06-D96B-B9AA-FFAE944EF9E2}"/>
                </a:ext>
              </a:extLst>
            </p:cNvPr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5" name="object 2">
              <a:extLst>
                <a:ext uri="{FF2B5EF4-FFF2-40B4-BE49-F238E27FC236}">
                  <a16:creationId xmlns:a16="http://schemas.microsoft.com/office/drawing/2014/main" id="{422C5FAD-E31C-9F56-B623-19E5513053F5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6" name="object 2">
              <a:extLst>
                <a:ext uri="{FF2B5EF4-FFF2-40B4-BE49-F238E27FC236}">
                  <a16:creationId xmlns:a16="http://schemas.microsoft.com/office/drawing/2014/main" id="{D4AD1691-5D91-C62F-F94A-7E4C7ED8363C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586CB28D-E484-1150-F45F-847C91090853}"/>
              </a:ext>
            </a:extLst>
          </p:cNvPr>
          <p:cNvSpPr txBox="1"/>
          <p:nvPr/>
        </p:nvSpPr>
        <p:spPr>
          <a:xfrm>
            <a:off x="918481" y="1879153"/>
            <a:ext cx="95068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A-GW (Security Gateway) Setup</a:t>
            </a:r>
            <a:endParaRPr lang="en-US" sz="72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3FC5A7-5CB1-BFF8-2FDE-79C66C989107}"/>
              </a:ext>
            </a:extLst>
          </p:cNvPr>
          <p:cNvSpPr txBox="1"/>
          <p:nvPr/>
        </p:nvSpPr>
        <p:spPr>
          <a:xfrm>
            <a:off x="887525" y="3594100"/>
            <a:ext cx="8998631" cy="45122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Security Gateway (A-GW) was installed using GAiA R81.20 and configured with multiple interfaces to support management, internal, and external networks.</a:t>
            </a:r>
            <a:b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Configured Interfaces:</a:t>
            </a:r>
            <a:b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eth0 – 10.1.1.1 (Management)</a:t>
            </a:r>
            <a:b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eth1 – 192.168.1.254 (Internal)</a:t>
            </a:r>
            <a:b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eth2 – 20.0.0.1 (WAN)</a:t>
            </a:r>
            <a:b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• eth3 – 10.0.5.15 (External)</a:t>
            </a:r>
            <a:endParaRPr lang="en-US" sz="4000" kern="100" dirty="0">
              <a:solidFill>
                <a:schemeClr val="tx1">
                  <a:lumMod val="85000"/>
                  <a:lumOff val="15000"/>
                </a:schemeClr>
              </a:solidFill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8944E2-F79E-4B57-B203-CE3695FEAD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7156" y="1840099"/>
            <a:ext cx="6763935" cy="38046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859307B-375E-38B8-68D7-7FB0AB0E49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27338" y="6032500"/>
            <a:ext cx="6764289" cy="3804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5437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E0AA6DE0-9116-6781-5D2E-73200DACD7F6}"/>
              </a:ext>
            </a:extLst>
          </p:cNvPr>
          <p:cNvGrpSpPr/>
          <p:nvPr/>
        </p:nvGrpSpPr>
        <p:grpSpPr>
          <a:xfrm>
            <a:off x="-1" y="0"/>
            <a:ext cx="19010313" cy="505267"/>
            <a:chOff x="-324644" y="2222500"/>
            <a:chExt cx="22261685" cy="1302327"/>
          </a:xfrm>
        </p:grpSpPr>
        <p:sp>
          <p:nvSpPr>
            <p:cNvPr id="3" name="object 2">
              <a:extLst>
                <a:ext uri="{FF2B5EF4-FFF2-40B4-BE49-F238E27FC236}">
                  <a16:creationId xmlns:a16="http://schemas.microsoft.com/office/drawing/2014/main" id="{E9A7290C-29F3-AAD3-99EB-334157121BD0}"/>
                </a:ext>
              </a:extLst>
            </p:cNvPr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4" name="object 3">
              <a:extLst>
                <a:ext uri="{FF2B5EF4-FFF2-40B4-BE49-F238E27FC236}">
                  <a16:creationId xmlns:a16="http://schemas.microsoft.com/office/drawing/2014/main" id="{07FA1214-0636-351C-1670-CDAF30F6842E}"/>
                </a:ext>
              </a:extLst>
            </p:cNvPr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5" name="object 2">
              <a:extLst>
                <a:ext uri="{FF2B5EF4-FFF2-40B4-BE49-F238E27FC236}">
                  <a16:creationId xmlns:a16="http://schemas.microsoft.com/office/drawing/2014/main" id="{BC1B1481-487D-CACB-D36F-32C5EEE8CA55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6" name="object 2">
              <a:extLst>
                <a:ext uri="{FF2B5EF4-FFF2-40B4-BE49-F238E27FC236}">
                  <a16:creationId xmlns:a16="http://schemas.microsoft.com/office/drawing/2014/main" id="{5EC60BBE-5F36-B0F5-3408-3234E3027FF2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650E88F-88C2-A32F-7D14-F50CFF27E005}"/>
              </a:ext>
            </a:extLst>
          </p:cNvPr>
          <p:cNvSpPr txBox="1"/>
          <p:nvPr/>
        </p:nvSpPr>
        <p:spPr>
          <a:xfrm>
            <a:off x="665956" y="1003300"/>
            <a:ext cx="121158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Secure Internal Communication (SIC)</a:t>
            </a:r>
            <a:endParaRPr lang="en-US" sz="72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31E1DC-D912-0167-4AC1-C0030771CE66}"/>
              </a:ext>
            </a:extLst>
          </p:cNvPr>
          <p:cNvSpPr txBox="1"/>
          <p:nvPr/>
        </p:nvSpPr>
        <p:spPr>
          <a:xfrm>
            <a:off x="665956" y="1841500"/>
            <a:ext cx="17602200" cy="1043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algn="just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Secure Internal Communication (SIC) was established between A-SMS and A-GW using a one-time activation key. SIC status was verified and confirmed as Communicating.</a:t>
            </a:r>
            <a:endParaRPr lang="en-US" sz="2400" dirty="0">
              <a:effectLst/>
              <a:latin typeface="Cambria" panose="020405030504060302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D6E6D77-225F-F505-E7C4-CBBDD14A91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2156" y="3441700"/>
            <a:ext cx="10404559" cy="5852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5740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48ACB5A2-76BC-DA44-6641-41FA9F15C776}"/>
              </a:ext>
            </a:extLst>
          </p:cNvPr>
          <p:cNvGrpSpPr/>
          <p:nvPr/>
        </p:nvGrpSpPr>
        <p:grpSpPr>
          <a:xfrm>
            <a:off x="-1" y="0"/>
            <a:ext cx="19010313" cy="505267"/>
            <a:chOff x="-324644" y="2222500"/>
            <a:chExt cx="22261685" cy="1302327"/>
          </a:xfrm>
        </p:grpSpPr>
        <p:sp>
          <p:nvSpPr>
            <p:cNvPr id="3" name="object 2">
              <a:extLst>
                <a:ext uri="{FF2B5EF4-FFF2-40B4-BE49-F238E27FC236}">
                  <a16:creationId xmlns:a16="http://schemas.microsoft.com/office/drawing/2014/main" id="{DC70A1D0-FD51-DF21-FD08-060EF53E74DF}"/>
                </a:ext>
              </a:extLst>
            </p:cNvPr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4" name="object 3">
              <a:extLst>
                <a:ext uri="{FF2B5EF4-FFF2-40B4-BE49-F238E27FC236}">
                  <a16:creationId xmlns:a16="http://schemas.microsoft.com/office/drawing/2014/main" id="{115B77C6-30CD-D8E9-688C-5A6AD7027C9C}"/>
                </a:ext>
              </a:extLst>
            </p:cNvPr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5" name="object 2">
              <a:extLst>
                <a:ext uri="{FF2B5EF4-FFF2-40B4-BE49-F238E27FC236}">
                  <a16:creationId xmlns:a16="http://schemas.microsoft.com/office/drawing/2014/main" id="{CBD4F1FB-F071-293C-3720-485458DC0EB5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6" name="object 2">
              <a:extLst>
                <a:ext uri="{FF2B5EF4-FFF2-40B4-BE49-F238E27FC236}">
                  <a16:creationId xmlns:a16="http://schemas.microsoft.com/office/drawing/2014/main" id="{2E2BFE52-5B77-DCA7-6D71-9C4DCEA01895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A3EE40F2-55D9-84AC-667C-00F73E375C5B}"/>
              </a:ext>
            </a:extLst>
          </p:cNvPr>
          <p:cNvSpPr txBox="1"/>
          <p:nvPr/>
        </p:nvSpPr>
        <p:spPr>
          <a:xfrm>
            <a:off x="818356" y="1308100"/>
            <a:ext cx="9506856" cy="16133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36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Firewall Policy Configuration and Testing</a:t>
            </a:r>
          </a:p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endParaRPr lang="en-US" sz="4800" kern="100" dirty="0">
              <a:solidFill>
                <a:srgbClr val="0070C0"/>
              </a:solidFill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E6EB625-95EF-37B9-8A0B-43C8A9B41BF1}"/>
              </a:ext>
            </a:extLst>
          </p:cNvPr>
          <p:cNvSpPr txBox="1"/>
          <p:nvPr/>
        </p:nvSpPr>
        <p:spPr>
          <a:xfrm>
            <a:off x="1427956" y="2834826"/>
            <a:ext cx="10085727" cy="4830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endParaRPr lang="en-US" sz="24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7B8557-B482-7F8E-972F-E39AA16B9C07}"/>
              </a:ext>
            </a:extLst>
          </p:cNvPr>
          <p:cNvSpPr txBox="1"/>
          <p:nvPr/>
        </p:nvSpPr>
        <p:spPr>
          <a:xfrm>
            <a:off x="1046956" y="1969018"/>
            <a:ext cx="17145001" cy="3390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Firewall rules were created to control ICMP, HTTP, and HTTPS traffic. Policies were published and installed to the gateway.</a:t>
            </a:r>
            <a:b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Validation Tests:</a:t>
            </a:r>
            <a:b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• ICMP was blocked, then allowed to confirm rule enforcement</a:t>
            </a:r>
            <a:b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• HTTPS access was blocked and then allowed to prove policy behavior</a:t>
            </a:r>
            <a:br>
              <a:rPr lang="en-US" sz="2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US" sz="2000" dirty="0">
              <a:effectLst/>
              <a:latin typeface="Times New Roman" panose="02020603050405020304" pitchFamily="18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CF88E97-CBC6-AEA6-9C24-35AD3D260F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139" y="6225819"/>
            <a:ext cx="6058680" cy="340784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86F886A-E23B-459C-D624-DDF053ECCF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213" y="6388188"/>
            <a:ext cx="5770453" cy="324547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78C99B4-380E-BE78-D836-E7A560414E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94060" y="6497865"/>
            <a:ext cx="5769741" cy="3245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5049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208F9C8-7D92-7898-6D76-54A494EEED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5156" y="1233853"/>
            <a:ext cx="7282202" cy="40962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E562966-241C-7DC8-7741-FF2A775563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8066" y="5716953"/>
            <a:ext cx="7282202" cy="409623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7A27C36-CDD3-991D-97B4-667358209A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8556" y="1290026"/>
            <a:ext cx="7282203" cy="40962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6C6A667-E9D6-A043-9747-9F2C582AA9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38557" y="5716953"/>
            <a:ext cx="7282202" cy="4096239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E700206F-B74F-4FEE-B933-58EF97FE3B79}"/>
              </a:ext>
            </a:extLst>
          </p:cNvPr>
          <p:cNvGrpSpPr/>
          <p:nvPr/>
        </p:nvGrpSpPr>
        <p:grpSpPr>
          <a:xfrm>
            <a:off x="-1" y="0"/>
            <a:ext cx="19010313" cy="505267"/>
            <a:chOff x="-324644" y="2222500"/>
            <a:chExt cx="22261685" cy="1302327"/>
          </a:xfrm>
        </p:grpSpPr>
        <p:sp>
          <p:nvSpPr>
            <p:cNvPr id="8" name="object 2">
              <a:extLst>
                <a:ext uri="{FF2B5EF4-FFF2-40B4-BE49-F238E27FC236}">
                  <a16:creationId xmlns:a16="http://schemas.microsoft.com/office/drawing/2014/main" id="{C0DA167E-66B2-839D-5AC6-4BCCF8783D59}"/>
                </a:ext>
              </a:extLst>
            </p:cNvPr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9" name="object 3">
              <a:extLst>
                <a:ext uri="{FF2B5EF4-FFF2-40B4-BE49-F238E27FC236}">
                  <a16:creationId xmlns:a16="http://schemas.microsoft.com/office/drawing/2014/main" id="{D6AC8019-E367-A772-B679-0B2B1566496F}"/>
                </a:ext>
              </a:extLst>
            </p:cNvPr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10" name="object 2">
              <a:extLst>
                <a:ext uri="{FF2B5EF4-FFF2-40B4-BE49-F238E27FC236}">
                  <a16:creationId xmlns:a16="http://schemas.microsoft.com/office/drawing/2014/main" id="{398BCD4E-7451-4E0D-DA85-ADAE55A7E414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11" name="object 2">
              <a:extLst>
                <a:ext uri="{FF2B5EF4-FFF2-40B4-BE49-F238E27FC236}">
                  <a16:creationId xmlns:a16="http://schemas.microsoft.com/office/drawing/2014/main" id="{D0BAE160-2E17-C7A6-EFF3-8C2F0E353601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602034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A5AB17D-ED59-9313-C851-EF0E20F86DBD}"/>
              </a:ext>
            </a:extLst>
          </p:cNvPr>
          <p:cNvGrpSpPr/>
          <p:nvPr/>
        </p:nvGrpSpPr>
        <p:grpSpPr>
          <a:xfrm>
            <a:off x="-1" y="0"/>
            <a:ext cx="19010313" cy="505267"/>
            <a:chOff x="-324644" y="2222500"/>
            <a:chExt cx="22261685" cy="1302327"/>
          </a:xfrm>
        </p:grpSpPr>
        <p:sp>
          <p:nvSpPr>
            <p:cNvPr id="3" name="object 2">
              <a:extLst>
                <a:ext uri="{FF2B5EF4-FFF2-40B4-BE49-F238E27FC236}">
                  <a16:creationId xmlns:a16="http://schemas.microsoft.com/office/drawing/2014/main" id="{40380534-C355-BF20-9A35-1EB7EFD233B9}"/>
                </a:ext>
              </a:extLst>
            </p:cNvPr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4" name="object 3">
              <a:extLst>
                <a:ext uri="{FF2B5EF4-FFF2-40B4-BE49-F238E27FC236}">
                  <a16:creationId xmlns:a16="http://schemas.microsoft.com/office/drawing/2014/main" id="{5A324C72-4FAB-7FCF-2614-2394248AD617}"/>
                </a:ext>
              </a:extLst>
            </p:cNvPr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5" name="object 2">
              <a:extLst>
                <a:ext uri="{FF2B5EF4-FFF2-40B4-BE49-F238E27FC236}">
                  <a16:creationId xmlns:a16="http://schemas.microsoft.com/office/drawing/2014/main" id="{302F94C2-DDB9-B37C-658C-4E1FD962E960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6" name="object 2">
              <a:extLst>
                <a:ext uri="{FF2B5EF4-FFF2-40B4-BE49-F238E27FC236}">
                  <a16:creationId xmlns:a16="http://schemas.microsoft.com/office/drawing/2014/main" id="{33B5093F-D384-6862-FE54-7FE7366E2919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9E412203-7E12-FD49-F9A5-DEA6D339A47F}"/>
              </a:ext>
            </a:extLst>
          </p:cNvPr>
          <p:cNvSpPr txBox="1"/>
          <p:nvPr/>
        </p:nvSpPr>
        <p:spPr>
          <a:xfrm>
            <a:off x="665956" y="1155700"/>
            <a:ext cx="95068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Logging and Monitoring</a:t>
            </a:r>
            <a:endParaRPr lang="en-US" sz="40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2DBD5D-F079-8944-BAAF-0AA89C3D37ED}"/>
              </a:ext>
            </a:extLst>
          </p:cNvPr>
          <p:cNvSpPr txBox="1"/>
          <p:nvPr/>
        </p:nvSpPr>
        <p:spPr>
          <a:xfrm>
            <a:off x="665956" y="1965920"/>
            <a:ext cx="16611600" cy="548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SmartConsole logs were reviewed to confirm policy installations, rule changes, and administrator activity.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5B2178C-6C32-8A66-F2B8-93C5D1ABBC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3157" y="3531288"/>
            <a:ext cx="8104198" cy="45586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79519A1-A81B-F568-C7A1-D913F0D4F6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10007" y="3663672"/>
            <a:ext cx="7633500" cy="4293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88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6EE271EE-9E44-EDD0-F36F-D19FCBE5E8A0}"/>
              </a:ext>
            </a:extLst>
          </p:cNvPr>
          <p:cNvGrpSpPr/>
          <p:nvPr/>
        </p:nvGrpSpPr>
        <p:grpSpPr>
          <a:xfrm>
            <a:off x="-1" y="0"/>
            <a:ext cx="19010313" cy="505267"/>
            <a:chOff x="-324644" y="2222500"/>
            <a:chExt cx="22261685" cy="1302327"/>
          </a:xfrm>
        </p:grpSpPr>
        <p:sp>
          <p:nvSpPr>
            <p:cNvPr id="3" name="object 2">
              <a:extLst>
                <a:ext uri="{FF2B5EF4-FFF2-40B4-BE49-F238E27FC236}">
                  <a16:creationId xmlns:a16="http://schemas.microsoft.com/office/drawing/2014/main" id="{772B4D5C-CC1C-420D-5B1A-884EDDA8C9D4}"/>
                </a:ext>
              </a:extLst>
            </p:cNvPr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4" name="object 3">
              <a:extLst>
                <a:ext uri="{FF2B5EF4-FFF2-40B4-BE49-F238E27FC236}">
                  <a16:creationId xmlns:a16="http://schemas.microsoft.com/office/drawing/2014/main" id="{1E9BF587-CFA5-BB2F-9602-AAE54694D348}"/>
                </a:ext>
              </a:extLst>
            </p:cNvPr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5" name="object 2">
              <a:extLst>
                <a:ext uri="{FF2B5EF4-FFF2-40B4-BE49-F238E27FC236}">
                  <a16:creationId xmlns:a16="http://schemas.microsoft.com/office/drawing/2014/main" id="{E2B05262-200F-19B8-B7A2-7B655C145611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6" name="object 2">
              <a:extLst>
                <a:ext uri="{FF2B5EF4-FFF2-40B4-BE49-F238E27FC236}">
                  <a16:creationId xmlns:a16="http://schemas.microsoft.com/office/drawing/2014/main" id="{4CE98C22-1378-4678-ADE7-7AD282AA20DE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E338BACD-0CFB-7760-119F-ED7F1627E567}"/>
              </a:ext>
            </a:extLst>
          </p:cNvPr>
          <p:cNvSpPr txBox="1"/>
          <p:nvPr/>
        </p:nvSpPr>
        <p:spPr>
          <a:xfrm>
            <a:off x="894556" y="1079500"/>
            <a:ext cx="950685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Licen</a:t>
            </a:r>
            <a:r>
              <a:rPr lang="en-GB" sz="4400" b="1" dirty="0">
                <a:solidFill>
                  <a:srgbClr val="0070C0"/>
                </a:solidFill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4400" b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 Management</a:t>
            </a:r>
            <a:endParaRPr lang="en-US" sz="44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DAB77B-452F-46B1-5C5D-0E595A43E168}"/>
              </a:ext>
            </a:extLst>
          </p:cNvPr>
          <p:cNvSpPr txBox="1"/>
          <p:nvPr/>
        </p:nvSpPr>
        <p:spPr>
          <a:xfrm>
            <a:off x="1123156" y="3081849"/>
            <a:ext cx="9506856" cy="548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800"/>
              </a:spcAft>
              <a:buNone/>
            </a:pPr>
            <a:endParaRPr lang="en-US" sz="2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87802F-2852-BF5B-D809-4D3B40BA221C}"/>
              </a:ext>
            </a:extLst>
          </p:cNvPr>
          <p:cNvSpPr txBox="1"/>
          <p:nvPr/>
        </p:nvSpPr>
        <p:spPr>
          <a:xfrm>
            <a:off x="894556" y="2039207"/>
            <a:ext cx="17602200" cy="10436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Licen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</a:t>
            </a:r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es were attached to both A-SMS and A-GW using SmartUpdate. Licen</a:t>
            </a:r>
            <a:r>
              <a:rPr lang="en-US" sz="2800" dirty="0"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</a:t>
            </a:r>
            <a:r>
              <a:rPr lang="en-US" sz="28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 status and inventory reports confirmed successful activation.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41542F8-24A9-D572-32AE-013A173F59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3156" y="4356100"/>
            <a:ext cx="8165988" cy="459336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68697F-F822-C985-6EB3-FBD3EEE517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1327" y="4356101"/>
            <a:ext cx="8165986" cy="4593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4098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6FF5BB4-3ACB-BF1B-CCC3-E576548B78CF}"/>
              </a:ext>
            </a:extLst>
          </p:cNvPr>
          <p:cNvGrpSpPr/>
          <p:nvPr/>
        </p:nvGrpSpPr>
        <p:grpSpPr>
          <a:xfrm>
            <a:off x="-1" y="0"/>
            <a:ext cx="19010313" cy="505267"/>
            <a:chOff x="-324644" y="2222500"/>
            <a:chExt cx="22261685" cy="1302327"/>
          </a:xfrm>
        </p:grpSpPr>
        <p:sp>
          <p:nvSpPr>
            <p:cNvPr id="3" name="object 2">
              <a:extLst>
                <a:ext uri="{FF2B5EF4-FFF2-40B4-BE49-F238E27FC236}">
                  <a16:creationId xmlns:a16="http://schemas.microsoft.com/office/drawing/2014/main" id="{ACB12D08-4EBE-7CAF-AB02-50292818CBD9}"/>
                </a:ext>
              </a:extLst>
            </p:cNvPr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4" name="object 3">
              <a:extLst>
                <a:ext uri="{FF2B5EF4-FFF2-40B4-BE49-F238E27FC236}">
                  <a16:creationId xmlns:a16="http://schemas.microsoft.com/office/drawing/2014/main" id="{CD52F616-0A3A-8360-E2E3-C16210AC40E6}"/>
                </a:ext>
              </a:extLst>
            </p:cNvPr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5" name="object 2">
              <a:extLst>
                <a:ext uri="{FF2B5EF4-FFF2-40B4-BE49-F238E27FC236}">
                  <a16:creationId xmlns:a16="http://schemas.microsoft.com/office/drawing/2014/main" id="{6DE0BE1F-C59B-ED6C-1287-72124A17ED19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6" name="object 2">
              <a:extLst>
                <a:ext uri="{FF2B5EF4-FFF2-40B4-BE49-F238E27FC236}">
                  <a16:creationId xmlns:a16="http://schemas.microsoft.com/office/drawing/2014/main" id="{6DE8B4EB-20AC-3521-F4E1-BD9485C109EA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0D657E95-CEA7-BBBA-EE53-DDF3517D6A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816" y="1089025"/>
            <a:ext cx="7569200" cy="42576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CF4DAC6-6FD3-CBC8-AE0F-D9760692E6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6156" y="1089026"/>
            <a:ext cx="7569198" cy="42576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44819A3-B8A0-621A-1A3D-05B07C3F61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7842" y="5727700"/>
            <a:ext cx="7569196" cy="4257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6789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2CF05E9-F6C0-7F57-DA7D-8A724DF597B4}"/>
              </a:ext>
            </a:extLst>
          </p:cNvPr>
          <p:cNvGrpSpPr/>
          <p:nvPr/>
        </p:nvGrpSpPr>
        <p:grpSpPr>
          <a:xfrm>
            <a:off x="-1" y="0"/>
            <a:ext cx="19010313" cy="505267"/>
            <a:chOff x="-324644" y="2222500"/>
            <a:chExt cx="22261685" cy="1302327"/>
          </a:xfrm>
        </p:grpSpPr>
        <p:sp>
          <p:nvSpPr>
            <p:cNvPr id="3" name="object 2">
              <a:extLst>
                <a:ext uri="{FF2B5EF4-FFF2-40B4-BE49-F238E27FC236}">
                  <a16:creationId xmlns:a16="http://schemas.microsoft.com/office/drawing/2014/main" id="{141F5CC8-E828-484E-2E06-DE39B918BE22}"/>
                </a:ext>
              </a:extLst>
            </p:cNvPr>
            <p:cNvSpPr/>
            <p:nvPr/>
          </p:nvSpPr>
          <p:spPr>
            <a:xfrm>
              <a:off x="-324644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009EF3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4" name="object 3">
              <a:extLst>
                <a:ext uri="{FF2B5EF4-FFF2-40B4-BE49-F238E27FC236}">
                  <a16:creationId xmlns:a16="http://schemas.microsoft.com/office/drawing/2014/main" id="{B67B6C2E-A3CF-0127-D343-7865113B8598}"/>
                </a:ext>
              </a:extLst>
            </p:cNvPr>
            <p:cNvSpPr/>
            <p:nvPr/>
          </p:nvSpPr>
          <p:spPr>
            <a:xfrm>
              <a:off x="16363156" y="2222500"/>
              <a:ext cx="5573885" cy="1302327"/>
            </a:xfrm>
            <a:custGeom>
              <a:avLst/>
              <a:gdLst/>
              <a:ahLst/>
              <a:cxnLst/>
              <a:rect l="l" t="t" r="r" b="b"/>
              <a:pathLst>
                <a:path w="1883409" h="440055">
                  <a:moveTo>
                    <a:pt x="0" y="0"/>
                  </a:moveTo>
                  <a:lnTo>
                    <a:pt x="0" y="439737"/>
                  </a:lnTo>
                  <a:lnTo>
                    <a:pt x="1883155" y="439737"/>
                  </a:lnTo>
                  <a:lnTo>
                    <a:pt x="188315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82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5" name="object 2">
              <a:extLst>
                <a:ext uri="{FF2B5EF4-FFF2-40B4-BE49-F238E27FC236}">
                  <a16:creationId xmlns:a16="http://schemas.microsoft.com/office/drawing/2014/main" id="{9B5A22C3-9275-A27D-D9CC-8E19F392C640}"/>
                </a:ext>
              </a:extLst>
            </p:cNvPr>
            <p:cNvSpPr/>
            <p:nvPr/>
          </p:nvSpPr>
          <p:spPr>
            <a:xfrm>
              <a:off x="52379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BF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sp>
          <p:nvSpPr>
            <p:cNvPr id="6" name="object 2">
              <a:extLst>
                <a:ext uri="{FF2B5EF4-FFF2-40B4-BE49-F238E27FC236}">
                  <a16:creationId xmlns:a16="http://schemas.microsoft.com/office/drawing/2014/main" id="{E87DE379-0638-A69D-BECB-8DCA9E5DD2D9}"/>
                </a:ext>
              </a:extLst>
            </p:cNvPr>
            <p:cNvSpPr/>
            <p:nvPr/>
          </p:nvSpPr>
          <p:spPr>
            <a:xfrm>
              <a:off x="10800556" y="2222500"/>
              <a:ext cx="5600193" cy="1302327"/>
            </a:xfrm>
            <a:custGeom>
              <a:avLst/>
              <a:gdLst/>
              <a:ahLst/>
              <a:cxnLst/>
              <a:rect l="l" t="t" r="r" b="b"/>
              <a:pathLst>
                <a:path w="1892300" h="440055">
                  <a:moveTo>
                    <a:pt x="0" y="439737"/>
                  </a:moveTo>
                  <a:lnTo>
                    <a:pt x="1892300" y="439737"/>
                  </a:lnTo>
                  <a:lnTo>
                    <a:pt x="1892300" y="0"/>
                  </a:lnTo>
                  <a:lnTo>
                    <a:pt x="0" y="0"/>
                  </a:lnTo>
                  <a:lnTo>
                    <a:pt x="0" y="439737"/>
                  </a:lnTo>
                  <a:close/>
                </a:path>
              </a:pathLst>
            </a:custGeom>
            <a:solidFill>
              <a:srgbClr val="FFA100"/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F449236F-FB33-D444-2261-7711790FC674}"/>
              </a:ext>
            </a:extLst>
          </p:cNvPr>
          <p:cNvSpPr txBox="1"/>
          <p:nvPr/>
        </p:nvSpPr>
        <p:spPr>
          <a:xfrm>
            <a:off x="2997086" y="3594100"/>
            <a:ext cx="950685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rgbClr val="0070C0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Conclusion</a:t>
            </a:r>
            <a:endParaRPr lang="en-US" sz="4000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846AE7D-5B33-8CD3-AA6E-CD12CA6CC477}"/>
              </a:ext>
            </a:extLst>
          </p:cNvPr>
          <p:cNvSpPr txBox="1"/>
          <p:nvPr/>
        </p:nvSpPr>
        <p:spPr>
          <a:xfrm>
            <a:off x="3009673" y="4737100"/>
            <a:ext cx="12981327" cy="3241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800"/>
              </a:spcAft>
            </a:pPr>
            <a:r>
              <a:rPr lang="en-US" sz="3200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 components were successfully installed, configured, tested, and validated. The project demonstrates a complete enterprise firewall deployment using Check Point GAiA with centralized management, secure communication, policy enforcement, logging, and licensing.</a:t>
            </a:r>
          </a:p>
          <a:p>
            <a:pPr marL="0" marR="0" algn="just">
              <a:lnSpc>
                <a:spcPct val="115000"/>
              </a:lnSpc>
              <a:spcAft>
                <a:spcPts val="800"/>
              </a:spcAft>
              <a:buNone/>
            </a:pPr>
            <a:endParaRPr lang="en-US" sz="4800" kern="1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8631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hat is a virus_tf78104741" id="{F41455D0-318E-4830-999E-F58477E69777}" vid="{11D173C9-935D-450A-9A98-C9569F6DA2C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What is a virus</Template>
  <TotalTime>106</TotalTime>
  <Words>557</Words>
  <Application>Microsoft Office PowerPoint</Application>
  <PresentationFormat>Custom</PresentationFormat>
  <Paragraphs>30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Calibri Light</vt:lpstr>
      <vt:lpstr>Cambria</vt:lpstr>
      <vt:lpstr>Source Sans Pro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Mahfujul Islam</dc:creator>
  <cp:lastModifiedBy>Mahfujul Islam</cp:lastModifiedBy>
  <cp:revision>1</cp:revision>
  <dcterms:created xsi:type="dcterms:W3CDTF">2026-01-22T06:51:42Z</dcterms:created>
  <dcterms:modified xsi:type="dcterms:W3CDTF">2026-01-22T10:04:50Z</dcterms:modified>
</cp:coreProperties>
</file>