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handoutMasterIdLst>
    <p:handoutMasterId r:id="rId25"/>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BA1820-1A9E-AF3C-5CB5-BEBE1D2E24A8}" v="7" dt="2024-01-29T19:29:39.004"/>
    <p1510:client id="{F78D66B5-370F-4C4B-9717-6F8AD325DBB1}" v="4598" dt="2024-01-29T19:22:49.1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16" d="100"/>
          <a:sy n="116" d="100"/>
        </p:scale>
        <p:origin x="138" y="336"/>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presProps" Target="presProps.xml" Id="rId26"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handoutMaster" Target="handoutMasters/handoutMaster1.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tableStyles" Target="tableStyles.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notesMaster" Target="notesMasters/notesMaster1.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theme" Target="theme/theme1.xml" Id="rId28" /><Relationship Type="http://schemas.openxmlformats.org/officeDocument/2006/relationships/slide" Target="slides/slide9.xml" Id="rId10" /><Relationship Type="http://schemas.openxmlformats.org/officeDocument/2006/relationships/slide" Target="slides/slide18.xml" Id="rId19" /><Relationship Type="http://schemas.microsoft.com/office/2015/10/relationships/revisionInfo" Target="revisionInfo.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viewProps" Target="viewProps.xml" Id="rId27" /></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2AD481-A6E5-4408-8C8F-DFEEED28E72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857647B-D767-42FA-8D42-4748C60A32AA}">
      <dgm:prSet/>
      <dgm:spPr/>
      <dgm:t>
        <a:bodyPr/>
        <a:lstStyle/>
        <a:p>
          <a:r>
            <a:rPr lang="en-GB" b="0" i="0"/>
            <a:t>Clear, systematic and ongoing identification of how learning and development (L&amp;D) needs relate to performance gaps is key in ensuring effective learning across an organisation.</a:t>
          </a:r>
          <a:endParaRPr lang="en-US"/>
        </a:p>
      </dgm:t>
    </dgm:pt>
    <dgm:pt modelId="{54BA862F-7B5C-408D-B383-9102DFC13192}" type="parTrans" cxnId="{84B3A8E6-112A-4817-A623-328651AD7BF0}">
      <dgm:prSet/>
      <dgm:spPr/>
      <dgm:t>
        <a:bodyPr/>
        <a:lstStyle/>
        <a:p>
          <a:endParaRPr lang="en-US"/>
        </a:p>
      </dgm:t>
    </dgm:pt>
    <dgm:pt modelId="{13D7DC0A-5BDF-4569-8490-27CDB64538A8}" type="sibTrans" cxnId="{84B3A8E6-112A-4817-A623-328651AD7BF0}">
      <dgm:prSet/>
      <dgm:spPr/>
      <dgm:t>
        <a:bodyPr/>
        <a:lstStyle/>
        <a:p>
          <a:endParaRPr lang="en-US"/>
        </a:p>
      </dgm:t>
    </dgm:pt>
    <dgm:pt modelId="{19516EFF-6CC9-4077-83DA-62CFE08F0829}">
      <dgm:prSet/>
      <dgm:spPr/>
      <dgm:t>
        <a:bodyPr/>
        <a:lstStyle/>
        <a:p>
          <a:r>
            <a:rPr lang="en-GB" b="0" i="0"/>
            <a:t>However, the process can be seen as a rigid, box-ticking annual exercise unless it’s aligned with internal and external organisational drivers.</a:t>
          </a:r>
          <a:endParaRPr lang="en-US"/>
        </a:p>
      </dgm:t>
    </dgm:pt>
    <dgm:pt modelId="{F527A4BA-5220-4F44-B838-6BD894E249E7}" type="parTrans" cxnId="{C71E8D09-F274-463B-A332-68603ED10ACD}">
      <dgm:prSet/>
      <dgm:spPr/>
      <dgm:t>
        <a:bodyPr/>
        <a:lstStyle/>
        <a:p>
          <a:endParaRPr lang="en-US"/>
        </a:p>
      </dgm:t>
    </dgm:pt>
    <dgm:pt modelId="{577BA966-0155-4D7E-8DF0-D1C78765714B}" type="sibTrans" cxnId="{C71E8D09-F274-463B-A332-68603ED10ACD}">
      <dgm:prSet/>
      <dgm:spPr/>
      <dgm:t>
        <a:bodyPr/>
        <a:lstStyle/>
        <a:p>
          <a:endParaRPr lang="en-US"/>
        </a:p>
      </dgm:t>
    </dgm:pt>
    <dgm:pt modelId="{513C0636-512A-4826-9676-9612B5E8BFE8}">
      <dgm:prSet/>
      <dgm:spPr/>
      <dgm:t>
        <a:bodyPr/>
        <a:lstStyle/>
        <a:p>
          <a:r>
            <a:rPr lang="en-GB" b="0" i="0"/>
            <a:t>The need for organisational agility means L&amp;D professionals need to constantly align to their organisation’s performance needs.</a:t>
          </a:r>
          <a:endParaRPr lang="en-US"/>
        </a:p>
      </dgm:t>
    </dgm:pt>
    <dgm:pt modelId="{CE96F5FC-AA9E-40D0-8462-86C7EE34E582}" type="parTrans" cxnId="{3DC5AB42-FC62-43CC-9182-F97E45516A49}">
      <dgm:prSet/>
      <dgm:spPr/>
      <dgm:t>
        <a:bodyPr/>
        <a:lstStyle/>
        <a:p>
          <a:endParaRPr lang="en-US"/>
        </a:p>
      </dgm:t>
    </dgm:pt>
    <dgm:pt modelId="{0F9DFF66-4F55-425B-AA93-10A93351EE4C}" type="sibTrans" cxnId="{3DC5AB42-FC62-43CC-9182-F97E45516A49}">
      <dgm:prSet/>
      <dgm:spPr/>
      <dgm:t>
        <a:bodyPr/>
        <a:lstStyle/>
        <a:p>
          <a:endParaRPr lang="en-US"/>
        </a:p>
      </dgm:t>
    </dgm:pt>
    <dgm:pt modelId="{7FEA5D82-2786-4D74-A7B3-988B878C09B2}">
      <dgm:prSet/>
      <dgm:spPr/>
      <dgm:t>
        <a:bodyPr/>
        <a:lstStyle/>
        <a:p>
          <a:r>
            <a:rPr lang="en-GB" b="0" i="0"/>
            <a:t>(CIPD, 2023)</a:t>
          </a:r>
          <a:endParaRPr lang="en-US"/>
        </a:p>
      </dgm:t>
    </dgm:pt>
    <dgm:pt modelId="{87E3B020-E3C9-4159-A449-EBDA5A85DA16}" type="parTrans" cxnId="{3ED7ACD4-5AE6-4E48-B776-DB1E63E5333B}">
      <dgm:prSet/>
      <dgm:spPr/>
      <dgm:t>
        <a:bodyPr/>
        <a:lstStyle/>
        <a:p>
          <a:endParaRPr lang="en-US"/>
        </a:p>
      </dgm:t>
    </dgm:pt>
    <dgm:pt modelId="{EE3DC629-23AD-4DC7-B583-763227460BBA}" type="sibTrans" cxnId="{3ED7ACD4-5AE6-4E48-B776-DB1E63E5333B}">
      <dgm:prSet/>
      <dgm:spPr/>
      <dgm:t>
        <a:bodyPr/>
        <a:lstStyle/>
        <a:p>
          <a:endParaRPr lang="en-US"/>
        </a:p>
      </dgm:t>
    </dgm:pt>
    <dgm:pt modelId="{45BF7175-2D86-4D5B-BD12-550C214A008D}" type="pres">
      <dgm:prSet presAssocID="{E62AD481-A6E5-4408-8C8F-DFEEED28E727}" presName="linear" presStyleCnt="0">
        <dgm:presLayoutVars>
          <dgm:animLvl val="lvl"/>
          <dgm:resizeHandles val="exact"/>
        </dgm:presLayoutVars>
      </dgm:prSet>
      <dgm:spPr/>
    </dgm:pt>
    <dgm:pt modelId="{278AABFB-AB15-44EA-B93D-62BA42761171}" type="pres">
      <dgm:prSet presAssocID="{E857647B-D767-42FA-8D42-4748C60A32AA}" presName="parentText" presStyleLbl="node1" presStyleIdx="0" presStyleCnt="4">
        <dgm:presLayoutVars>
          <dgm:chMax val="0"/>
          <dgm:bulletEnabled val="1"/>
        </dgm:presLayoutVars>
      </dgm:prSet>
      <dgm:spPr/>
    </dgm:pt>
    <dgm:pt modelId="{F9CE62E5-E166-4619-BFC5-96A38F89AF8D}" type="pres">
      <dgm:prSet presAssocID="{13D7DC0A-5BDF-4569-8490-27CDB64538A8}" presName="spacer" presStyleCnt="0"/>
      <dgm:spPr/>
    </dgm:pt>
    <dgm:pt modelId="{4815769C-F536-4C44-A7C8-BDF1CD8415E5}" type="pres">
      <dgm:prSet presAssocID="{19516EFF-6CC9-4077-83DA-62CFE08F0829}" presName="parentText" presStyleLbl="node1" presStyleIdx="1" presStyleCnt="4">
        <dgm:presLayoutVars>
          <dgm:chMax val="0"/>
          <dgm:bulletEnabled val="1"/>
        </dgm:presLayoutVars>
      </dgm:prSet>
      <dgm:spPr/>
    </dgm:pt>
    <dgm:pt modelId="{15B77A39-F279-4C0B-A2EA-2DA522C19991}" type="pres">
      <dgm:prSet presAssocID="{577BA966-0155-4D7E-8DF0-D1C78765714B}" presName="spacer" presStyleCnt="0"/>
      <dgm:spPr/>
    </dgm:pt>
    <dgm:pt modelId="{5BD03855-780C-4657-8586-BA68F4832D3C}" type="pres">
      <dgm:prSet presAssocID="{513C0636-512A-4826-9676-9612B5E8BFE8}" presName="parentText" presStyleLbl="node1" presStyleIdx="2" presStyleCnt="4">
        <dgm:presLayoutVars>
          <dgm:chMax val="0"/>
          <dgm:bulletEnabled val="1"/>
        </dgm:presLayoutVars>
      </dgm:prSet>
      <dgm:spPr/>
    </dgm:pt>
    <dgm:pt modelId="{76E03C8D-F7D4-4BAD-B7E4-A4FCC8958845}" type="pres">
      <dgm:prSet presAssocID="{0F9DFF66-4F55-425B-AA93-10A93351EE4C}" presName="spacer" presStyleCnt="0"/>
      <dgm:spPr/>
    </dgm:pt>
    <dgm:pt modelId="{634ABCAE-6258-4869-9371-94C3ECE01553}" type="pres">
      <dgm:prSet presAssocID="{7FEA5D82-2786-4D74-A7B3-988B878C09B2}" presName="parentText" presStyleLbl="node1" presStyleIdx="3" presStyleCnt="4">
        <dgm:presLayoutVars>
          <dgm:chMax val="0"/>
          <dgm:bulletEnabled val="1"/>
        </dgm:presLayoutVars>
      </dgm:prSet>
      <dgm:spPr/>
    </dgm:pt>
  </dgm:ptLst>
  <dgm:cxnLst>
    <dgm:cxn modelId="{C71E8D09-F274-463B-A332-68603ED10ACD}" srcId="{E62AD481-A6E5-4408-8C8F-DFEEED28E727}" destId="{19516EFF-6CC9-4077-83DA-62CFE08F0829}" srcOrd="1" destOrd="0" parTransId="{F527A4BA-5220-4F44-B838-6BD894E249E7}" sibTransId="{577BA966-0155-4D7E-8DF0-D1C78765714B}"/>
    <dgm:cxn modelId="{99F8F419-ADC6-4D4A-8D2B-BAA13D4ED1B6}" type="presOf" srcId="{513C0636-512A-4826-9676-9612B5E8BFE8}" destId="{5BD03855-780C-4657-8586-BA68F4832D3C}" srcOrd="0" destOrd="0" presId="urn:microsoft.com/office/officeart/2005/8/layout/vList2"/>
    <dgm:cxn modelId="{3DC5AB42-FC62-43CC-9182-F97E45516A49}" srcId="{E62AD481-A6E5-4408-8C8F-DFEEED28E727}" destId="{513C0636-512A-4826-9676-9612B5E8BFE8}" srcOrd="2" destOrd="0" parTransId="{CE96F5FC-AA9E-40D0-8462-86C7EE34E582}" sibTransId="{0F9DFF66-4F55-425B-AA93-10A93351EE4C}"/>
    <dgm:cxn modelId="{7935507E-9203-4C34-BB32-EB46B02CB673}" type="presOf" srcId="{E857647B-D767-42FA-8D42-4748C60A32AA}" destId="{278AABFB-AB15-44EA-B93D-62BA42761171}" srcOrd="0" destOrd="0" presId="urn:microsoft.com/office/officeart/2005/8/layout/vList2"/>
    <dgm:cxn modelId="{A254C185-5328-46FE-A575-4E20D04FD1C6}" type="presOf" srcId="{7FEA5D82-2786-4D74-A7B3-988B878C09B2}" destId="{634ABCAE-6258-4869-9371-94C3ECE01553}" srcOrd="0" destOrd="0" presId="urn:microsoft.com/office/officeart/2005/8/layout/vList2"/>
    <dgm:cxn modelId="{73533696-B7DB-43F6-84EB-C0A8D7C27CA8}" type="presOf" srcId="{19516EFF-6CC9-4077-83DA-62CFE08F0829}" destId="{4815769C-F536-4C44-A7C8-BDF1CD8415E5}" srcOrd="0" destOrd="0" presId="urn:microsoft.com/office/officeart/2005/8/layout/vList2"/>
    <dgm:cxn modelId="{585815D4-3FCA-4384-A66E-D8B4EA70B2A5}" type="presOf" srcId="{E62AD481-A6E5-4408-8C8F-DFEEED28E727}" destId="{45BF7175-2D86-4D5B-BD12-550C214A008D}" srcOrd="0" destOrd="0" presId="urn:microsoft.com/office/officeart/2005/8/layout/vList2"/>
    <dgm:cxn modelId="{3ED7ACD4-5AE6-4E48-B776-DB1E63E5333B}" srcId="{E62AD481-A6E5-4408-8C8F-DFEEED28E727}" destId="{7FEA5D82-2786-4D74-A7B3-988B878C09B2}" srcOrd="3" destOrd="0" parTransId="{87E3B020-E3C9-4159-A449-EBDA5A85DA16}" sibTransId="{EE3DC629-23AD-4DC7-B583-763227460BBA}"/>
    <dgm:cxn modelId="{84B3A8E6-112A-4817-A623-328651AD7BF0}" srcId="{E62AD481-A6E5-4408-8C8F-DFEEED28E727}" destId="{E857647B-D767-42FA-8D42-4748C60A32AA}" srcOrd="0" destOrd="0" parTransId="{54BA862F-7B5C-408D-B383-9102DFC13192}" sibTransId="{13D7DC0A-5BDF-4569-8490-27CDB64538A8}"/>
    <dgm:cxn modelId="{D12914FF-A838-4B75-8FB9-4A508D3CF3EA}" type="presParOf" srcId="{45BF7175-2D86-4D5B-BD12-550C214A008D}" destId="{278AABFB-AB15-44EA-B93D-62BA42761171}" srcOrd="0" destOrd="0" presId="urn:microsoft.com/office/officeart/2005/8/layout/vList2"/>
    <dgm:cxn modelId="{74C527E9-4636-4D8A-929F-E975CD765898}" type="presParOf" srcId="{45BF7175-2D86-4D5B-BD12-550C214A008D}" destId="{F9CE62E5-E166-4619-BFC5-96A38F89AF8D}" srcOrd="1" destOrd="0" presId="urn:microsoft.com/office/officeart/2005/8/layout/vList2"/>
    <dgm:cxn modelId="{3041B9A2-0A5E-4029-BEB8-9592476F857D}" type="presParOf" srcId="{45BF7175-2D86-4D5B-BD12-550C214A008D}" destId="{4815769C-F536-4C44-A7C8-BDF1CD8415E5}" srcOrd="2" destOrd="0" presId="urn:microsoft.com/office/officeart/2005/8/layout/vList2"/>
    <dgm:cxn modelId="{571F98C6-A32A-4777-BABB-F6022523E494}" type="presParOf" srcId="{45BF7175-2D86-4D5B-BD12-550C214A008D}" destId="{15B77A39-F279-4C0B-A2EA-2DA522C19991}" srcOrd="3" destOrd="0" presId="urn:microsoft.com/office/officeart/2005/8/layout/vList2"/>
    <dgm:cxn modelId="{4C72AC0D-8EBB-4086-BC27-547F7E8198FB}" type="presParOf" srcId="{45BF7175-2D86-4D5B-BD12-550C214A008D}" destId="{5BD03855-780C-4657-8586-BA68F4832D3C}" srcOrd="4" destOrd="0" presId="urn:microsoft.com/office/officeart/2005/8/layout/vList2"/>
    <dgm:cxn modelId="{B987D1CE-D013-457A-A273-EDBF881713CA}" type="presParOf" srcId="{45BF7175-2D86-4D5B-BD12-550C214A008D}" destId="{76E03C8D-F7D4-4BAD-B7E4-A4FCC8958845}" srcOrd="5" destOrd="0" presId="urn:microsoft.com/office/officeart/2005/8/layout/vList2"/>
    <dgm:cxn modelId="{8DF021A3-2ECB-45A3-A114-FBB7F7DFA23F}" type="presParOf" srcId="{45BF7175-2D86-4D5B-BD12-550C214A008D}" destId="{634ABCAE-6258-4869-9371-94C3ECE0155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0DC556-28B2-48E5-A1EC-A96AF55C5F4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9D9DB0E-2AE6-460C-B49E-70006C3E9F84}">
      <dgm:prSet/>
      <dgm:spPr/>
      <dgm:t>
        <a:bodyPr/>
        <a:lstStyle/>
        <a:p>
          <a:r>
            <a:rPr lang="en-GB" b="0" i="0"/>
            <a:t>No one has unlimited budgets</a:t>
          </a:r>
          <a:endParaRPr lang="en-US"/>
        </a:p>
      </dgm:t>
    </dgm:pt>
    <dgm:pt modelId="{AE5CD1D0-9DF5-43A1-B452-0397E97CCF2A}" type="parTrans" cxnId="{1E5BDADE-A1DF-4672-BDFD-F26C4D0CC7B7}">
      <dgm:prSet/>
      <dgm:spPr/>
      <dgm:t>
        <a:bodyPr/>
        <a:lstStyle/>
        <a:p>
          <a:endParaRPr lang="en-US"/>
        </a:p>
      </dgm:t>
    </dgm:pt>
    <dgm:pt modelId="{5EDF20A8-A993-4C18-A9FF-CE60C7E9022D}" type="sibTrans" cxnId="{1E5BDADE-A1DF-4672-BDFD-F26C4D0CC7B7}">
      <dgm:prSet/>
      <dgm:spPr/>
      <dgm:t>
        <a:bodyPr/>
        <a:lstStyle/>
        <a:p>
          <a:endParaRPr lang="en-US"/>
        </a:p>
      </dgm:t>
    </dgm:pt>
    <dgm:pt modelId="{E45F1F04-5B22-42CD-9D15-830332C2B1C3}">
      <dgm:prSet/>
      <dgm:spPr/>
      <dgm:t>
        <a:bodyPr/>
        <a:lstStyle/>
        <a:p>
          <a:r>
            <a:rPr lang="en-GB" b="0" i="0"/>
            <a:t>Frequently staffing costs are the highest cost to the business</a:t>
          </a:r>
          <a:endParaRPr lang="en-US"/>
        </a:p>
      </dgm:t>
    </dgm:pt>
    <dgm:pt modelId="{DBDF2E64-A3CC-4C2B-9CDE-4AA840A157B8}" type="parTrans" cxnId="{9178D3FD-4578-442F-B407-9FE92E4EEE14}">
      <dgm:prSet/>
      <dgm:spPr/>
      <dgm:t>
        <a:bodyPr/>
        <a:lstStyle/>
        <a:p>
          <a:endParaRPr lang="en-US"/>
        </a:p>
      </dgm:t>
    </dgm:pt>
    <dgm:pt modelId="{B8A419E8-82E7-4BD4-8A7D-CD837D600C74}" type="sibTrans" cxnId="{9178D3FD-4578-442F-B407-9FE92E4EEE14}">
      <dgm:prSet/>
      <dgm:spPr/>
      <dgm:t>
        <a:bodyPr/>
        <a:lstStyle/>
        <a:p>
          <a:endParaRPr lang="en-US"/>
        </a:p>
      </dgm:t>
    </dgm:pt>
    <dgm:pt modelId="{4CE70F2B-1D6D-410C-819E-705984BFB6F0}">
      <dgm:prSet/>
      <dgm:spPr/>
      <dgm:t>
        <a:bodyPr/>
        <a:lstStyle/>
        <a:p>
          <a:r>
            <a:rPr lang="en-GB" b="0" i="0"/>
            <a:t>Maximising ROI must be a key concern</a:t>
          </a:r>
          <a:endParaRPr lang="en-US"/>
        </a:p>
      </dgm:t>
    </dgm:pt>
    <dgm:pt modelId="{6D52B37E-8B20-423D-9193-ED70B5C89CE6}" type="parTrans" cxnId="{F9C1FD27-FCA6-4193-AAB2-650FB2DDC7CE}">
      <dgm:prSet/>
      <dgm:spPr/>
      <dgm:t>
        <a:bodyPr/>
        <a:lstStyle/>
        <a:p>
          <a:endParaRPr lang="en-US"/>
        </a:p>
      </dgm:t>
    </dgm:pt>
    <dgm:pt modelId="{89974B72-3B63-4B18-BC21-25A9CE221B77}" type="sibTrans" cxnId="{F9C1FD27-FCA6-4193-AAB2-650FB2DDC7CE}">
      <dgm:prSet/>
      <dgm:spPr/>
      <dgm:t>
        <a:bodyPr/>
        <a:lstStyle/>
        <a:p>
          <a:endParaRPr lang="en-US"/>
        </a:p>
      </dgm:t>
    </dgm:pt>
    <dgm:pt modelId="{EA5134A3-0C44-4B85-9003-73261EF77D27}">
      <dgm:prSet/>
      <dgm:spPr/>
      <dgm:t>
        <a:bodyPr/>
        <a:lstStyle/>
        <a:p>
          <a:r>
            <a:rPr lang="en-GB" b="0" i="0"/>
            <a:t>Learning needs will vary considerably: the apprentice is very different to the Chief Executive Officer</a:t>
          </a:r>
          <a:endParaRPr lang="en-US"/>
        </a:p>
      </dgm:t>
    </dgm:pt>
    <dgm:pt modelId="{15A4FC0D-C7EB-4B27-AECE-B5BAF4E0B1D8}" type="parTrans" cxnId="{07F07535-58F3-41CA-A6EC-EE124F34F9DA}">
      <dgm:prSet/>
      <dgm:spPr/>
      <dgm:t>
        <a:bodyPr/>
        <a:lstStyle/>
        <a:p>
          <a:endParaRPr lang="en-US"/>
        </a:p>
      </dgm:t>
    </dgm:pt>
    <dgm:pt modelId="{E7C33310-735B-4E8C-8F99-989FF02A7A95}" type="sibTrans" cxnId="{07F07535-58F3-41CA-A6EC-EE124F34F9DA}">
      <dgm:prSet/>
      <dgm:spPr/>
      <dgm:t>
        <a:bodyPr/>
        <a:lstStyle/>
        <a:p>
          <a:endParaRPr lang="en-US"/>
        </a:p>
      </dgm:t>
    </dgm:pt>
    <dgm:pt modelId="{02872837-3344-4FF2-AE0C-6CE05AAD2EC2}">
      <dgm:prSet/>
      <dgm:spPr/>
      <dgm:t>
        <a:bodyPr/>
        <a:lstStyle/>
        <a:p>
          <a:r>
            <a:rPr lang="en-GB" b="0" i="0"/>
            <a:t>Evidence that this is rarely given enough attention (Clarke 2003)</a:t>
          </a:r>
          <a:endParaRPr lang="en-US"/>
        </a:p>
      </dgm:t>
    </dgm:pt>
    <dgm:pt modelId="{3C091C4E-27BC-467F-AA3B-E78767E80115}" type="parTrans" cxnId="{41B3567E-2998-4F52-829C-C3AE1A4BAEBE}">
      <dgm:prSet/>
      <dgm:spPr/>
      <dgm:t>
        <a:bodyPr/>
        <a:lstStyle/>
        <a:p>
          <a:endParaRPr lang="en-US"/>
        </a:p>
      </dgm:t>
    </dgm:pt>
    <dgm:pt modelId="{927DFF10-31EF-40FA-AA21-64335228F3D6}" type="sibTrans" cxnId="{41B3567E-2998-4F52-829C-C3AE1A4BAEBE}">
      <dgm:prSet/>
      <dgm:spPr/>
      <dgm:t>
        <a:bodyPr/>
        <a:lstStyle/>
        <a:p>
          <a:endParaRPr lang="en-US"/>
        </a:p>
      </dgm:t>
    </dgm:pt>
    <dgm:pt modelId="{60AC9EE3-EBDA-48C8-9CE2-B650427812D6}" type="pres">
      <dgm:prSet presAssocID="{880DC556-28B2-48E5-A1EC-A96AF55C5F4C}" presName="root" presStyleCnt="0">
        <dgm:presLayoutVars>
          <dgm:dir/>
          <dgm:resizeHandles val="exact"/>
        </dgm:presLayoutVars>
      </dgm:prSet>
      <dgm:spPr/>
    </dgm:pt>
    <dgm:pt modelId="{DF6597D9-390A-4980-A8A0-31C920C2D767}" type="pres">
      <dgm:prSet presAssocID="{A9D9DB0E-2AE6-460C-B49E-70006C3E9F84}" presName="compNode" presStyleCnt="0"/>
      <dgm:spPr/>
    </dgm:pt>
    <dgm:pt modelId="{2F171D70-06F3-4040-BA87-AF5843C66D60}" type="pres">
      <dgm:prSet presAssocID="{A9D9DB0E-2AE6-460C-B49E-70006C3E9F84}" presName="bgRect" presStyleLbl="bgShp" presStyleIdx="0" presStyleCnt="5"/>
      <dgm:spPr/>
    </dgm:pt>
    <dgm:pt modelId="{59A28DDA-D4D5-446B-A3D7-9B23D2C931A3}" type="pres">
      <dgm:prSet presAssocID="{A9D9DB0E-2AE6-460C-B49E-70006C3E9F8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F430204D-EF35-4E4A-BDF9-D00F4F3C2845}" type="pres">
      <dgm:prSet presAssocID="{A9D9DB0E-2AE6-460C-B49E-70006C3E9F84}" presName="spaceRect" presStyleCnt="0"/>
      <dgm:spPr/>
    </dgm:pt>
    <dgm:pt modelId="{EF72C3F1-ACE2-4344-BEA6-15C2048B1AAD}" type="pres">
      <dgm:prSet presAssocID="{A9D9DB0E-2AE6-460C-B49E-70006C3E9F84}" presName="parTx" presStyleLbl="revTx" presStyleIdx="0" presStyleCnt="5">
        <dgm:presLayoutVars>
          <dgm:chMax val="0"/>
          <dgm:chPref val="0"/>
        </dgm:presLayoutVars>
      </dgm:prSet>
      <dgm:spPr/>
    </dgm:pt>
    <dgm:pt modelId="{96F46624-8E59-49CF-946B-713EB622D8FA}" type="pres">
      <dgm:prSet presAssocID="{5EDF20A8-A993-4C18-A9FF-CE60C7E9022D}" presName="sibTrans" presStyleCnt="0"/>
      <dgm:spPr/>
    </dgm:pt>
    <dgm:pt modelId="{A8B903AD-D89F-4C0C-8C28-E011930CB189}" type="pres">
      <dgm:prSet presAssocID="{E45F1F04-5B22-42CD-9D15-830332C2B1C3}" presName="compNode" presStyleCnt="0"/>
      <dgm:spPr/>
    </dgm:pt>
    <dgm:pt modelId="{F9F29D44-0A1E-46D3-B30A-E99BF3D82CFC}" type="pres">
      <dgm:prSet presAssocID="{E45F1F04-5B22-42CD-9D15-830332C2B1C3}" presName="bgRect" presStyleLbl="bgShp" presStyleIdx="1" presStyleCnt="5"/>
      <dgm:spPr/>
    </dgm:pt>
    <dgm:pt modelId="{2E79EE4E-B2F6-4EF7-9D70-63301BF514E0}" type="pres">
      <dgm:prSet presAssocID="{E45F1F04-5B22-42CD-9D15-830332C2B1C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F5566822-46A7-491F-A8B0-3C940D64FBA7}" type="pres">
      <dgm:prSet presAssocID="{E45F1F04-5B22-42CD-9D15-830332C2B1C3}" presName="spaceRect" presStyleCnt="0"/>
      <dgm:spPr/>
    </dgm:pt>
    <dgm:pt modelId="{914BC1F9-B53E-494A-AC0A-1C07FD14E2AA}" type="pres">
      <dgm:prSet presAssocID="{E45F1F04-5B22-42CD-9D15-830332C2B1C3}" presName="parTx" presStyleLbl="revTx" presStyleIdx="1" presStyleCnt="5">
        <dgm:presLayoutVars>
          <dgm:chMax val="0"/>
          <dgm:chPref val="0"/>
        </dgm:presLayoutVars>
      </dgm:prSet>
      <dgm:spPr/>
    </dgm:pt>
    <dgm:pt modelId="{66E90F59-DCF4-428F-BB87-34B6DCB3FDF2}" type="pres">
      <dgm:prSet presAssocID="{B8A419E8-82E7-4BD4-8A7D-CD837D600C74}" presName="sibTrans" presStyleCnt="0"/>
      <dgm:spPr/>
    </dgm:pt>
    <dgm:pt modelId="{48E2526A-B63A-4FDF-A29F-99D8EB6AE2FB}" type="pres">
      <dgm:prSet presAssocID="{4CE70F2B-1D6D-410C-819E-705984BFB6F0}" presName="compNode" presStyleCnt="0"/>
      <dgm:spPr/>
    </dgm:pt>
    <dgm:pt modelId="{2F1B5185-15C5-4541-A289-B2FDAB9654A9}" type="pres">
      <dgm:prSet presAssocID="{4CE70F2B-1D6D-410C-819E-705984BFB6F0}" presName="bgRect" presStyleLbl="bgShp" presStyleIdx="2" presStyleCnt="5"/>
      <dgm:spPr/>
    </dgm:pt>
    <dgm:pt modelId="{F82B8DD3-92FB-41EF-B96D-7E985B6D0C2F}" type="pres">
      <dgm:prSet presAssocID="{4CE70F2B-1D6D-410C-819E-705984BFB6F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39C85443-A11A-433B-BA57-B0DD6EE4A01E}" type="pres">
      <dgm:prSet presAssocID="{4CE70F2B-1D6D-410C-819E-705984BFB6F0}" presName="spaceRect" presStyleCnt="0"/>
      <dgm:spPr/>
    </dgm:pt>
    <dgm:pt modelId="{2A642078-DD0D-41B9-8119-C645BABF11F5}" type="pres">
      <dgm:prSet presAssocID="{4CE70F2B-1D6D-410C-819E-705984BFB6F0}" presName="parTx" presStyleLbl="revTx" presStyleIdx="2" presStyleCnt="5">
        <dgm:presLayoutVars>
          <dgm:chMax val="0"/>
          <dgm:chPref val="0"/>
        </dgm:presLayoutVars>
      </dgm:prSet>
      <dgm:spPr/>
    </dgm:pt>
    <dgm:pt modelId="{4160728B-104E-4406-A705-EE46E756C780}" type="pres">
      <dgm:prSet presAssocID="{89974B72-3B63-4B18-BC21-25A9CE221B77}" presName="sibTrans" presStyleCnt="0"/>
      <dgm:spPr/>
    </dgm:pt>
    <dgm:pt modelId="{E2134CAE-38AD-4486-8359-4C2DE75FE1B7}" type="pres">
      <dgm:prSet presAssocID="{EA5134A3-0C44-4B85-9003-73261EF77D27}" presName="compNode" presStyleCnt="0"/>
      <dgm:spPr/>
    </dgm:pt>
    <dgm:pt modelId="{2E429C89-23D8-44C0-8A1F-0E215A66ECAE}" type="pres">
      <dgm:prSet presAssocID="{EA5134A3-0C44-4B85-9003-73261EF77D27}" presName="bgRect" presStyleLbl="bgShp" presStyleIdx="3" presStyleCnt="5"/>
      <dgm:spPr/>
    </dgm:pt>
    <dgm:pt modelId="{F30D5C7A-947F-4084-9BDB-080B2D5C3460}" type="pres">
      <dgm:prSet presAssocID="{EA5134A3-0C44-4B85-9003-73261EF77D2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ptain"/>
        </a:ext>
      </dgm:extLst>
    </dgm:pt>
    <dgm:pt modelId="{ECFE43B7-65C3-4FEB-9DCE-B3B75E139065}" type="pres">
      <dgm:prSet presAssocID="{EA5134A3-0C44-4B85-9003-73261EF77D27}" presName="spaceRect" presStyleCnt="0"/>
      <dgm:spPr/>
    </dgm:pt>
    <dgm:pt modelId="{74976EF0-2D61-45B4-B35A-36805DCDF43C}" type="pres">
      <dgm:prSet presAssocID="{EA5134A3-0C44-4B85-9003-73261EF77D27}" presName="parTx" presStyleLbl="revTx" presStyleIdx="3" presStyleCnt="5">
        <dgm:presLayoutVars>
          <dgm:chMax val="0"/>
          <dgm:chPref val="0"/>
        </dgm:presLayoutVars>
      </dgm:prSet>
      <dgm:spPr/>
    </dgm:pt>
    <dgm:pt modelId="{5D760A90-222C-46A6-A8BC-220BE8BFEB6E}" type="pres">
      <dgm:prSet presAssocID="{E7C33310-735B-4E8C-8F99-989FF02A7A95}" presName="sibTrans" presStyleCnt="0"/>
      <dgm:spPr/>
    </dgm:pt>
    <dgm:pt modelId="{AEBC80B1-13DD-4359-842C-F1ECDE87BCDA}" type="pres">
      <dgm:prSet presAssocID="{02872837-3344-4FF2-AE0C-6CE05AAD2EC2}" presName="compNode" presStyleCnt="0"/>
      <dgm:spPr/>
    </dgm:pt>
    <dgm:pt modelId="{4E97F76E-B7B3-4251-97C2-206DE5AA788C}" type="pres">
      <dgm:prSet presAssocID="{02872837-3344-4FF2-AE0C-6CE05AAD2EC2}" presName="bgRect" presStyleLbl="bgShp" presStyleIdx="4" presStyleCnt="5"/>
      <dgm:spPr/>
    </dgm:pt>
    <dgm:pt modelId="{854456D6-3835-4E12-9B7B-7500706DBA4C}" type="pres">
      <dgm:prSet presAssocID="{02872837-3344-4FF2-AE0C-6CE05AAD2EC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F021597F-0109-49B8-B270-DC1296F7E5C2}" type="pres">
      <dgm:prSet presAssocID="{02872837-3344-4FF2-AE0C-6CE05AAD2EC2}" presName="spaceRect" presStyleCnt="0"/>
      <dgm:spPr/>
    </dgm:pt>
    <dgm:pt modelId="{6CB7E8C2-822B-4DEC-8CB4-27807F78F8EF}" type="pres">
      <dgm:prSet presAssocID="{02872837-3344-4FF2-AE0C-6CE05AAD2EC2}" presName="parTx" presStyleLbl="revTx" presStyleIdx="4" presStyleCnt="5">
        <dgm:presLayoutVars>
          <dgm:chMax val="0"/>
          <dgm:chPref val="0"/>
        </dgm:presLayoutVars>
      </dgm:prSet>
      <dgm:spPr/>
    </dgm:pt>
  </dgm:ptLst>
  <dgm:cxnLst>
    <dgm:cxn modelId="{D5EDDD0B-2AE5-44D7-B882-9850A71A28F8}" type="presOf" srcId="{E45F1F04-5B22-42CD-9D15-830332C2B1C3}" destId="{914BC1F9-B53E-494A-AC0A-1C07FD14E2AA}" srcOrd="0" destOrd="0" presId="urn:microsoft.com/office/officeart/2018/2/layout/IconVerticalSolidList"/>
    <dgm:cxn modelId="{F246E81F-882B-4F01-8133-7B5D4824DC59}" type="presOf" srcId="{4CE70F2B-1D6D-410C-819E-705984BFB6F0}" destId="{2A642078-DD0D-41B9-8119-C645BABF11F5}" srcOrd="0" destOrd="0" presId="urn:microsoft.com/office/officeart/2018/2/layout/IconVerticalSolidList"/>
    <dgm:cxn modelId="{F9C1FD27-FCA6-4193-AAB2-650FB2DDC7CE}" srcId="{880DC556-28B2-48E5-A1EC-A96AF55C5F4C}" destId="{4CE70F2B-1D6D-410C-819E-705984BFB6F0}" srcOrd="2" destOrd="0" parTransId="{6D52B37E-8B20-423D-9193-ED70B5C89CE6}" sibTransId="{89974B72-3B63-4B18-BC21-25A9CE221B77}"/>
    <dgm:cxn modelId="{9C1AB129-5F67-44E3-BCCE-30BBD3C67EF6}" type="presOf" srcId="{880DC556-28B2-48E5-A1EC-A96AF55C5F4C}" destId="{60AC9EE3-EBDA-48C8-9CE2-B650427812D6}" srcOrd="0" destOrd="0" presId="urn:microsoft.com/office/officeart/2018/2/layout/IconVerticalSolidList"/>
    <dgm:cxn modelId="{07F07535-58F3-41CA-A6EC-EE124F34F9DA}" srcId="{880DC556-28B2-48E5-A1EC-A96AF55C5F4C}" destId="{EA5134A3-0C44-4B85-9003-73261EF77D27}" srcOrd="3" destOrd="0" parTransId="{15A4FC0D-C7EB-4B27-AECE-B5BAF4E0B1D8}" sibTransId="{E7C33310-735B-4E8C-8F99-989FF02A7A95}"/>
    <dgm:cxn modelId="{866CEC78-0562-41FA-89AD-255D87B223C7}" type="presOf" srcId="{A9D9DB0E-2AE6-460C-B49E-70006C3E9F84}" destId="{EF72C3F1-ACE2-4344-BEA6-15C2048B1AAD}" srcOrd="0" destOrd="0" presId="urn:microsoft.com/office/officeart/2018/2/layout/IconVerticalSolidList"/>
    <dgm:cxn modelId="{41B3567E-2998-4F52-829C-C3AE1A4BAEBE}" srcId="{880DC556-28B2-48E5-A1EC-A96AF55C5F4C}" destId="{02872837-3344-4FF2-AE0C-6CE05AAD2EC2}" srcOrd="4" destOrd="0" parTransId="{3C091C4E-27BC-467F-AA3B-E78767E80115}" sibTransId="{927DFF10-31EF-40FA-AA21-64335228F3D6}"/>
    <dgm:cxn modelId="{98C0AA97-6275-4318-8FCC-76CAD2E33F1F}" type="presOf" srcId="{EA5134A3-0C44-4B85-9003-73261EF77D27}" destId="{74976EF0-2D61-45B4-B35A-36805DCDF43C}" srcOrd="0" destOrd="0" presId="urn:microsoft.com/office/officeart/2018/2/layout/IconVerticalSolidList"/>
    <dgm:cxn modelId="{AC7CA6DB-5C5F-43D1-81B4-F5C46F9E1C4D}" type="presOf" srcId="{02872837-3344-4FF2-AE0C-6CE05AAD2EC2}" destId="{6CB7E8C2-822B-4DEC-8CB4-27807F78F8EF}" srcOrd="0" destOrd="0" presId="urn:microsoft.com/office/officeart/2018/2/layout/IconVerticalSolidList"/>
    <dgm:cxn modelId="{1E5BDADE-A1DF-4672-BDFD-F26C4D0CC7B7}" srcId="{880DC556-28B2-48E5-A1EC-A96AF55C5F4C}" destId="{A9D9DB0E-2AE6-460C-B49E-70006C3E9F84}" srcOrd="0" destOrd="0" parTransId="{AE5CD1D0-9DF5-43A1-B452-0397E97CCF2A}" sibTransId="{5EDF20A8-A993-4C18-A9FF-CE60C7E9022D}"/>
    <dgm:cxn modelId="{9178D3FD-4578-442F-B407-9FE92E4EEE14}" srcId="{880DC556-28B2-48E5-A1EC-A96AF55C5F4C}" destId="{E45F1F04-5B22-42CD-9D15-830332C2B1C3}" srcOrd="1" destOrd="0" parTransId="{DBDF2E64-A3CC-4C2B-9CDE-4AA840A157B8}" sibTransId="{B8A419E8-82E7-4BD4-8A7D-CD837D600C74}"/>
    <dgm:cxn modelId="{A6BC169B-AC5B-4E04-B4FA-497028F6D611}" type="presParOf" srcId="{60AC9EE3-EBDA-48C8-9CE2-B650427812D6}" destId="{DF6597D9-390A-4980-A8A0-31C920C2D767}" srcOrd="0" destOrd="0" presId="urn:microsoft.com/office/officeart/2018/2/layout/IconVerticalSolidList"/>
    <dgm:cxn modelId="{4A6A9D96-E662-42F2-8206-CA177DA3E5F9}" type="presParOf" srcId="{DF6597D9-390A-4980-A8A0-31C920C2D767}" destId="{2F171D70-06F3-4040-BA87-AF5843C66D60}" srcOrd="0" destOrd="0" presId="urn:microsoft.com/office/officeart/2018/2/layout/IconVerticalSolidList"/>
    <dgm:cxn modelId="{D3BC089A-DBCF-4A15-8BF4-DA3BDBC2F15D}" type="presParOf" srcId="{DF6597D9-390A-4980-A8A0-31C920C2D767}" destId="{59A28DDA-D4D5-446B-A3D7-9B23D2C931A3}" srcOrd="1" destOrd="0" presId="urn:microsoft.com/office/officeart/2018/2/layout/IconVerticalSolidList"/>
    <dgm:cxn modelId="{60796D26-F9D4-4743-B149-F8E33A70EBA9}" type="presParOf" srcId="{DF6597D9-390A-4980-A8A0-31C920C2D767}" destId="{F430204D-EF35-4E4A-BDF9-D00F4F3C2845}" srcOrd="2" destOrd="0" presId="urn:microsoft.com/office/officeart/2018/2/layout/IconVerticalSolidList"/>
    <dgm:cxn modelId="{3D676B0A-2E5B-453F-BDDC-3A4B7AAB0EF1}" type="presParOf" srcId="{DF6597D9-390A-4980-A8A0-31C920C2D767}" destId="{EF72C3F1-ACE2-4344-BEA6-15C2048B1AAD}" srcOrd="3" destOrd="0" presId="urn:microsoft.com/office/officeart/2018/2/layout/IconVerticalSolidList"/>
    <dgm:cxn modelId="{19B3704A-1561-4359-8065-7387290F9B09}" type="presParOf" srcId="{60AC9EE3-EBDA-48C8-9CE2-B650427812D6}" destId="{96F46624-8E59-49CF-946B-713EB622D8FA}" srcOrd="1" destOrd="0" presId="urn:microsoft.com/office/officeart/2018/2/layout/IconVerticalSolidList"/>
    <dgm:cxn modelId="{BBB7A988-829B-4385-B4D0-64D8AB9F06F9}" type="presParOf" srcId="{60AC9EE3-EBDA-48C8-9CE2-B650427812D6}" destId="{A8B903AD-D89F-4C0C-8C28-E011930CB189}" srcOrd="2" destOrd="0" presId="urn:microsoft.com/office/officeart/2018/2/layout/IconVerticalSolidList"/>
    <dgm:cxn modelId="{F6EBE266-EE8C-434D-A0A2-03CD1A2849AF}" type="presParOf" srcId="{A8B903AD-D89F-4C0C-8C28-E011930CB189}" destId="{F9F29D44-0A1E-46D3-B30A-E99BF3D82CFC}" srcOrd="0" destOrd="0" presId="urn:microsoft.com/office/officeart/2018/2/layout/IconVerticalSolidList"/>
    <dgm:cxn modelId="{6268D8BE-9410-4ACD-99D3-C9E96A339C05}" type="presParOf" srcId="{A8B903AD-D89F-4C0C-8C28-E011930CB189}" destId="{2E79EE4E-B2F6-4EF7-9D70-63301BF514E0}" srcOrd="1" destOrd="0" presId="urn:microsoft.com/office/officeart/2018/2/layout/IconVerticalSolidList"/>
    <dgm:cxn modelId="{9D34F0A7-CD58-4D60-8271-A17E047BEB6F}" type="presParOf" srcId="{A8B903AD-D89F-4C0C-8C28-E011930CB189}" destId="{F5566822-46A7-491F-A8B0-3C940D64FBA7}" srcOrd="2" destOrd="0" presId="urn:microsoft.com/office/officeart/2018/2/layout/IconVerticalSolidList"/>
    <dgm:cxn modelId="{CCE20C56-6602-4121-A00A-32C859985856}" type="presParOf" srcId="{A8B903AD-D89F-4C0C-8C28-E011930CB189}" destId="{914BC1F9-B53E-494A-AC0A-1C07FD14E2AA}" srcOrd="3" destOrd="0" presId="urn:microsoft.com/office/officeart/2018/2/layout/IconVerticalSolidList"/>
    <dgm:cxn modelId="{B9228ADC-9467-4B12-BC94-ACBE1D15435E}" type="presParOf" srcId="{60AC9EE3-EBDA-48C8-9CE2-B650427812D6}" destId="{66E90F59-DCF4-428F-BB87-34B6DCB3FDF2}" srcOrd="3" destOrd="0" presId="urn:microsoft.com/office/officeart/2018/2/layout/IconVerticalSolidList"/>
    <dgm:cxn modelId="{9B120A9F-BDB1-4BFA-B96A-C621E3F29AC8}" type="presParOf" srcId="{60AC9EE3-EBDA-48C8-9CE2-B650427812D6}" destId="{48E2526A-B63A-4FDF-A29F-99D8EB6AE2FB}" srcOrd="4" destOrd="0" presId="urn:microsoft.com/office/officeart/2018/2/layout/IconVerticalSolidList"/>
    <dgm:cxn modelId="{1112F4B3-A657-4FF3-BD75-516B8A19C2CF}" type="presParOf" srcId="{48E2526A-B63A-4FDF-A29F-99D8EB6AE2FB}" destId="{2F1B5185-15C5-4541-A289-B2FDAB9654A9}" srcOrd="0" destOrd="0" presId="urn:microsoft.com/office/officeart/2018/2/layout/IconVerticalSolidList"/>
    <dgm:cxn modelId="{E77CD1C7-E718-4DF5-8293-0E5229B36732}" type="presParOf" srcId="{48E2526A-B63A-4FDF-A29F-99D8EB6AE2FB}" destId="{F82B8DD3-92FB-41EF-B96D-7E985B6D0C2F}" srcOrd="1" destOrd="0" presId="urn:microsoft.com/office/officeart/2018/2/layout/IconVerticalSolidList"/>
    <dgm:cxn modelId="{3D4E0C1E-62D3-4997-B0EF-8A5E0AF8B138}" type="presParOf" srcId="{48E2526A-B63A-4FDF-A29F-99D8EB6AE2FB}" destId="{39C85443-A11A-433B-BA57-B0DD6EE4A01E}" srcOrd="2" destOrd="0" presId="urn:microsoft.com/office/officeart/2018/2/layout/IconVerticalSolidList"/>
    <dgm:cxn modelId="{30ABB620-EEAF-4DE4-B363-DD89CE5A9524}" type="presParOf" srcId="{48E2526A-B63A-4FDF-A29F-99D8EB6AE2FB}" destId="{2A642078-DD0D-41B9-8119-C645BABF11F5}" srcOrd="3" destOrd="0" presId="urn:microsoft.com/office/officeart/2018/2/layout/IconVerticalSolidList"/>
    <dgm:cxn modelId="{17D965A9-E6E9-4163-B7A9-F8AC92301E9A}" type="presParOf" srcId="{60AC9EE3-EBDA-48C8-9CE2-B650427812D6}" destId="{4160728B-104E-4406-A705-EE46E756C780}" srcOrd="5" destOrd="0" presId="urn:microsoft.com/office/officeart/2018/2/layout/IconVerticalSolidList"/>
    <dgm:cxn modelId="{54E58B7F-278B-4312-8D92-CF4C7A2416DC}" type="presParOf" srcId="{60AC9EE3-EBDA-48C8-9CE2-B650427812D6}" destId="{E2134CAE-38AD-4486-8359-4C2DE75FE1B7}" srcOrd="6" destOrd="0" presId="urn:microsoft.com/office/officeart/2018/2/layout/IconVerticalSolidList"/>
    <dgm:cxn modelId="{0DB56D45-FAA7-4A99-91FF-C18EFCFFDEBF}" type="presParOf" srcId="{E2134CAE-38AD-4486-8359-4C2DE75FE1B7}" destId="{2E429C89-23D8-44C0-8A1F-0E215A66ECAE}" srcOrd="0" destOrd="0" presId="urn:microsoft.com/office/officeart/2018/2/layout/IconVerticalSolidList"/>
    <dgm:cxn modelId="{EFE1C088-7B08-4010-B69E-98B75A95A0EE}" type="presParOf" srcId="{E2134CAE-38AD-4486-8359-4C2DE75FE1B7}" destId="{F30D5C7A-947F-4084-9BDB-080B2D5C3460}" srcOrd="1" destOrd="0" presId="urn:microsoft.com/office/officeart/2018/2/layout/IconVerticalSolidList"/>
    <dgm:cxn modelId="{6F31F4E6-9561-4724-81A2-4F2D6578D186}" type="presParOf" srcId="{E2134CAE-38AD-4486-8359-4C2DE75FE1B7}" destId="{ECFE43B7-65C3-4FEB-9DCE-B3B75E139065}" srcOrd="2" destOrd="0" presId="urn:microsoft.com/office/officeart/2018/2/layout/IconVerticalSolidList"/>
    <dgm:cxn modelId="{DBF4E76D-3746-4DBC-A70E-AE76ABA08654}" type="presParOf" srcId="{E2134CAE-38AD-4486-8359-4C2DE75FE1B7}" destId="{74976EF0-2D61-45B4-B35A-36805DCDF43C}" srcOrd="3" destOrd="0" presId="urn:microsoft.com/office/officeart/2018/2/layout/IconVerticalSolidList"/>
    <dgm:cxn modelId="{4713FC84-F0D8-4457-849A-25DF46026602}" type="presParOf" srcId="{60AC9EE3-EBDA-48C8-9CE2-B650427812D6}" destId="{5D760A90-222C-46A6-A8BC-220BE8BFEB6E}" srcOrd="7" destOrd="0" presId="urn:microsoft.com/office/officeart/2018/2/layout/IconVerticalSolidList"/>
    <dgm:cxn modelId="{235452A2-1203-4771-B7A3-9CBC6A81DA67}" type="presParOf" srcId="{60AC9EE3-EBDA-48C8-9CE2-B650427812D6}" destId="{AEBC80B1-13DD-4359-842C-F1ECDE87BCDA}" srcOrd="8" destOrd="0" presId="urn:microsoft.com/office/officeart/2018/2/layout/IconVerticalSolidList"/>
    <dgm:cxn modelId="{A455A00F-E202-4E67-9E5B-D10D79F38A9C}" type="presParOf" srcId="{AEBC80B1-13DD-4359-842C-F1ECDE87BCDA}" destId="{4E97F76E-B7B3-4251-97C2-206DE5AA788C}" srcOrd="0" destOrd="0" presId="urn:microsoft.com/office/officeart/2018/2/layout/IconVerticalSolidList"/>
    <dgm:cxn modelId="{D984A793-8CD0-47A6-9E25-8A124CA3ABE2}" type="presParOf" srcId="{AEBC80B1-13DD-4359-842C-F1ECDE87BCDA}" destId="{854456D6-3835-4E12-9B7B-7500706DBA4C}" srcOrd="1" destOrd="0" presId="urn:microsoft.com/office/officeart/2018/2/layout/IconVerticalSolidList"/>
    <dgm:cxn modelId="{55A3C1A0-EE8E-4E59-B95E-EEC1F05CAC8D}" type="presParOf" srcId="{AEBC80B1-13DD-4359-842C-F1ECDE87BCDA}" destId="{F021597F-0109-49B8-B270-DC1296F7E5C2}" srcOrd="2" destOrd="0" presId="urn:microsoft.com/office/officeart/2018/2/layout/IconVerticalSolidList"/>
    <dgm:cxn modelId="{78EA4245-D393-4BC5-B7AD-3ACDFC32B75D}" type="presParOf" srcId="{AEBC80B1-13DD-4359-842C-F1ECDE87BCDA}" destId="{6CB7E8C2-822B-4DEC-8CB4-27807F78F8E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B390B6-466A-45E1-B07E-848624F6BF7C}"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A9DF6A0-F4C2-4000-AE3A-C92CE9C3FDC3}">
      <dgm:prSet/>
      <dgm:spPr/>
      <dgm:t>
        <a:bodyPr/>
        <a:lstStyle/>
        <a:p>
          <a:r>
            <a:rPr lang="en-GB" b="0" i="0"/>
            <a:t>Information-gathering and analysis (Iqbal &amp; Khan 2011; Leat &amp; Lovel 1997)</a:t>
          </a:r>
          <a:endParaRPr lang="en-US"/>
        </a:p>
      </dgm:t>
    </dgm:pt>
    <dgm:pt modelId="{DC557ECA-5757-4E78-8C75-CDE41C609EB9}" type="parTrans" cxnId="{7AFDBDC6-BDC5-4B6C-AD13-957D51D18240}">
      <dgm:prSet/>
      <dgm:spPr/>
      <dgm:t>
        <a:bodyPr/>
        <a:lstStyle/>
        <a:p>
          <a:endParaRPr lang="en-US"/>
        </a:p>
      </dgm:t>
    </dgm:pt>
    <dgm:pt modelId="{6CCA32EF-7FD7-4FFC-B0C0-01C2770EA7D8}" type="sibTrans" cxnId="{7AFDBDC6-BDC5-4B6C-AD13-957D51D18240}">
      <dgm:prSet/>
      <dgm:spPr/>
      <dgm:t>
        <a:bodyPr/>
        <a:lstStyle/>
        <a:p>
          <a:endParaRPr lang="en-US"/>
        </a:p>
      </dgm:t>
    </dgm:pt>
    <dgm:pt modelId="{84C0A8C9-C9D1-40D3-B1A7-DB6AAE463BE3}">
      <dgm:prSet/>
      <dgm:spPr/>
      <dgm:t>
        <a:bodyPr/>
        <a:lstStyle/>
        <a:p>
          <a:r>
            <a:rPr lang="en-GB" b="0" i="0"/>
            <a:t>Diagnostic stage: seeking data and insights about employee capability</a:t>
          </a:r>
          <a:endParaRPr lang="en-US"/>
        </a:p>
      </dgm:t>
    </dgm:pt>
    <dgm:pt modelId="{C78E1538-9A08-4C8B-BD39-B38DF4422ECB}" type="parTrans" cxnId="{1E386C3F-37E5-477E-B649-C592746CEEE6}">
      <dgm:prSet/>
      <dgm:spPr/>
      <dgm:t>
        <a:bodyPr/>
        <a:lstStyle/>
        <a:p>
          <a:endParaRPr lang="en-US"/>
        </a:p>
      </dgm:t>
    </dgm:pt>
    <dgm:pt modelId="{0AF9D057-88D9-495B-BC30-DC82121224EC}" type="sibTrans" cxnId="{1E386C3F-37E5-477E-B649-C592746CEEE6}">
      <dgm:prSet/>
      <dgm:spPr/>
      <dgm:t>
        <a:bodyPr/>
        <a:lstStyle/>
        <a:p>
          <a:endParaRPr lang="en-US"/>
        </a:p>
      </dgm:t>
    </dgm:pt>
    <dgm:pt modelId="{09583C31-1312-4A3E-ADB2-F2F73F6DE4F1}" type="pres">
      <dgm:prSet presAssocID="{E4B390B6-466A-45E1-B07E-848624F6BF7C}" presName="root" presStyleCnt="0">
        <dgm:presLayoutVars>
          <dgm:dir/>
          <dgm:resizeHandles val="exact"/>
        </dgm:presLayoutVars>
      </dgm:prSet>
      <dgm:spPr/>
    </dgm:pt>
    <dgm:pt modelId="{7BB51B05-9268-4328-981D-0A666764926F}" type="pres">
      <dgm:prSet presAssocID="{DA9DF6A0-F4C2-4000-AE3A-C92CE9C3FDC3}" presName="compNode" presStyleCnt="0"/>
      <dgm:spPr/>
    </dgm:pt>
    <dgm:pt modelId="{AEB4E58B-6D8A-4F40-B87D-FD5BE9DEE97C}" type="pres">
      <dgm:prSet presAssocID="{DA9DF6A0-F4C2-4000-AE3A-C92CE9C3FDC3}" presName="bgRect" presStyleLbl="bgShp" presStyleIdx="0" presStyleCnt="2"/>
      <dgm:spPr/>
    </dgm:pt>
    <dgm:pt modelId="{B2A1928E-E0DF-441F-BCED-2AF7EBB3F2CC}" type="pres">
      <dgm:prSet presAssocID="{DA9DF6A0-F4C2-4000-AE3A-C92CE9C3FDC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ss Pieces"/>
        </a:ext>
      </dgm:extLst>
    </dgm:pt>
    <dgm:pt modelId="{A90609DD-1CA2-444C-A933-F58B8C28FC02}" type="pres">
      <dgm:prSet presAssocID="{DA9DF6A0-F4C2-4000-AE3A-C92CE9C3FDC3}" presName="spaceRect" presStyleCnt="0"/>
      <dgm:spPr/>
    </dgm:pt>
    <dgm:pt modelId="{533F29B1-3C9A-455D-B97B-C725C3318FF7}" type="pres">
      <dgm:prSet presAssocID="{DA9DF6A0-F4C2-4000-AE3A-C92CE9C3FDC3}" presName="parTx" presStyleLbl="revTx" presStyleIdx="0" presStyleCnt="2">
        <dgm:presLayoutVars>
          <dgm:chMax val="0"/>
          <dgm:chPref val="0"/>
        </dgm:presLayoutVars>
      </dgm:prSet>
      <dgm:spPr/>
    </dgm:pt>
    <dgm:pt modelId="{8CCEEFE4-5431-4E6A-86DD-BB30CBADD29F}" type="pres">
      <dgm:prSet presAssocID="{6CCA32EF-7FD7-4FFC-B0C0-01C2770EA7D8}" presName="sibTrans" presStyleCnt="0"/>
      <dgm:spPr/>
    </dgm:pt>
    <dgm:pt modelId="{4F907D73-DCA1-4BA1-8BE4-7EA157FF3599}" type="pres">
      <dgm:prSet presAssocID="{84C0A8C9-C9D1-40D3-B1A7-DB6AAE463BE3}" presName="compNode" presStyleCnt="0"/>
      <dgm:spPr/>
    </dgm:pt>
    <dgm:pt modelId="{3D32ACE7-F28A-4AEB-8635-68B93B12D724}" type="pres">
      <dgm:prSet presAssocID="{84C0A8C9-C9D1-40D3-B1A7-DB6AAE463BE3}" presName="bgRect" presStyleLbl="bgShp" presStyleIdx="1" presStyleCnt="2"/>
      <dgm:spPr/>
    </dgm:pt>
    <dgm:pt modelId="{9D1969CC-0327-4093-8759-46C787F2968B}" type="pres">
      <dgm:prSet presAssocID="{84C0A8C9-C9D1-40D3-B1A7-DB6AAE463BE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D11CF44B-1CA2-466F-BD82-0CA187E79417}" type="pres">
      <dgm:prSet presAssocID="{84C0A8C9-C9D1-40D3-B1A7-DB6AAE463BE3}" presName="spaceRect" presStyleCnt="0"/>
      <dgm:spPr/>
    </dgm:pt>
    <dgm:pt modelId="{FE613911-4203-4E70-9D0B-5B098FF96B4C}" type="pres">
      <dgm:prSet presAssocID="{84C0A8C9-C9D1-40D3-B1A7-DB6AAE463BE3}" presName="parTx" presStyleLbl="revTx" presStyleIdx="1" presStyleCnt="2">
        <dgm:presLayoutVars>
          <dgm:chMax val="0"/>
          <dgm:chPref val="0"/>
        </dgm:presLayoutVars>
      </dgm:prSet>
      <dgm:spPr/>
    </dgm:pt>
  </dgm:ptLst>
  <dgm:cxnLst>
    <dgm:cxn modelId="{7911B422-09B0-4559-9CC4-89A7D48B8739}" type="presOf" srcId="{E4B390B6-466A-45E1-B07E-848624F6BF7C}" destId="{09583C31-1312-4A3E-ADB2-F2F73F6DE4F1}" srcOrd="0" destOrd="0" presId="urn:microsoft.com/office/officeart/2018/2/layout/IconVerticalSolidList"/>
    <dgm:cxn modelId="{77F3C92A-5D6A-49DB-A77D-719C0A44CD77}" type="presOf" srcId="{DA9DF6A0-F4C2-4000-AE3A-C92CE9C3FDC3}" destId="{533F29B1-3C9A-455D-B97B-C725C3318FF7}" srcOrd="0" destOrd="0" presId="urn:microsoft.com/office/officeart/2018/2/layout/IconVerticalSolidList"/>
    <dgm:cxn modelId="{6D66FD37-BA14-4802-98F9-004B9A3F1BA5}" type="presOf" srcId="{84C0A8C9-C9D1-40D3-B1A7-DB6AAE463BE3}" destId="{FE613911-4203-4E70-9D0B-5B098FF96B4C}" srcOrd="0" destOrd="0" presId="urn:microsoft.com/office/officeart/2018/2/layout/IconVerticalSolidList"/>
    <dgm:cxn modelId="{1E386C3F-37E5-477E-B649-C592746CEEE6}" srcId="{E4B390B6-466A-45E1-B07E-848624F6BF7C}" destId="{84C0A8C9-C9D1-40D3-B1A7-DB6AAE463BE3}" srcOrd="1" destOrd="0" parTransId="{C78E1538-9A08-4C8B-BD39-B38DF4422ECB}" sibTransId="{0AF9D057-88D9-495B-BC30-DC82121224EC}"/>
    <dgm:cxn modelId="{7AFDBDC6-BDC5-4B6C-AD13-957D51D18240}" srcId="{E4B390B6-466A-45E1-B07E-848624F6BF7C}" destId="{DA9DF6A0-F4C2-4000-AE3A-C92CE9C3FDC3}" srcOrd="0" destOrd="0" parTransId="{DC557ECA-5757-4E78-8C75-CDE41C609EB9}" sibTransId="{6CCA32EF-7FD7-4FFC-B0C0-01C2770EA7D8}"/>
    <dgm:cxn modelId="{DD83C08B-B98C-42D4-80F4-0897EDE8B1A5}" type="presParOf" srcId="{09583C31-1312-4A3E-ADB2-F2F73F6DE4F1}" destId="{7BB51B05-9268-4328-981D-0A666764926F}" srcOrd="0" destOrd="0" presId="urn:microsoft.com/office/officeart/2018/2/layout/IconVerticalSolidList"/>
    <dgm:cxn modelId="{669CA973-D4DD-4E56-B8D5-B88B7DFF4324}" type="presParOf" srcId="{7BB51B05-9268-4328-981D-0A666764926F}" destId="{AEB4E58B-6D8A-4F40-B87D-FD5BE9DEE97C}" srcOrd="0" destOrd="0" presId="urn:microsoft.com/office/officeart/2018/2/layout/IconVerticalSolidList"/>
    <dgm:cxn modelId="{1657C6E8-908A-4050-8812-F007C95CA593}" type="presParOf" srcId="{7BB51B05-9268-4328-981D-0A666764926F}" destId="{B2A1928E-E0DF-441F-BCED-2AF7EBB3F2CC}" srcOrd="1" destOrd="0" presId="urn:microsoft.com/office/officeart/2018/2/layout/IconVerticalSolidList"/>
    <dgm:cxn modelId="{305186E2-CFEA-4877-A1CC-607081D64E58}" type="presParOf" srcId="{7BB51B05-9268-4328-981D-0A666764926F}" destId="{A90609DD-1CA2-444C-A933-F58B8C28FC02}" srcOrd="2" destOrd="0" presId="urn:microsoft.com/office/officeart/2018/2/layout/IconVerticalSolidList"/>
    <dgm:cxn modelId="{8D673613-AA62-4524-9D43-A96BECB9F9F0}" type="presParOf" srcId="{7BB51B05-9268-4328-981D-0A666764926F}" destId="{533F29B1-3C9A-455D-B97B-C725C3318FF7}" srcOrd="3" destOrd="0" presId="urn:microsoft.com/office/officeart/2018/2/layout/IconVerticalSolidList"/>
    <dgm:cxn modelId="{EA7E7E72-B474-42CA-AC10-A917F77081E5}" type="presParOf" srcId="{09583C31-1312-4A3E-ADB2-F2F73F6DE4F1}" destId="{8CCEEFE4-5431-4E6A-86DD-BB30CBADD29F}" srcOrd="1" destOrd="0" presId="urn:microsoft.com/office/officeart/2018/2/layout/IconVerticalSolidList"/>
    <dgm:cxn modelId="{8B954226-B56C-4959-B54C-69A5A6BE28F6}" type="presParOf" srcId="{09583C31-1312-4A3E-ADB2-F2F73F6DE4F1}" destId="{4F907D73-DCA1-4BA1-8BE4-7EA157FF3599}" srcOrd="2" destOrd="0" presId="urn:microsoft.com/office/officeart/2018/2/layout/IconVerticalSolidList"/>
    <dgm:cxn modelId="{8C5B71CA-E932-4FC5-AEFD-C0AA05E654AF}" type="presParOf" srcId="{4F907D73-DCA1-4BA1-8BE4-7EA157FF3599}" destId="{3D32ACE7-F28A-4AEB-8635-68B93B12D724}" srcOrd="0" destOrd="0" presId="urn:microsoft.com/office/officeart/2018/2/layout/IconVerticalSolidList"/>
    <dgm:cxn modelId="{F59E1036-1158-4465-B6EB-A086ACF59EA9}" type="presParOf" srcId="{4F907D73-DCA1-4BA1-8BE4-7EA157FF3599}" destId="{9D1969CC-0327-4093-8759-46C787F2968B}" srcOrd="1" destOrd="0" presId="urn:microsoft.com/office/officeart/2018/2/layout/IconVerticalSolidList"/>
    <dgm:cxn modelId="{3F8EF54E-E719-4DDD-BC0D-A74C9A26E2E2}" type="presParOf" srcId="{4F907D73-DCA1-4BA1-8BE4-7EA157FF3599}" destId="{D11CF44B-1CA2-466F-BD82-0CA187E79417}" srcOrd="2" destOrd="0" presId="urn:microsoft.com/office/officeart/2018/2/layout/IconVerticalSolidList"/>
    <dgm:cxn modelId="{B7AFA13E-BB7B-43C0-A999-91A2AB2EA1F3}" type="presParOf" srcId="{4F907D73-DCA1-4BA1-8BE4-7EA157FF3599}" destId="{FE613911-4203-4E70-9D0B-5B098FF96B4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74AEDE-D652-4AEE-AAE3-25D92BE793A3}" type="doc">
      <dgm:prSet loTypeId="urn:microsoft.com/office/officeart/2016/7/layout/BasicLinearProcessNumbered" loCatId="process" qsTypeId="urn:microsoft.com/office/officeart/2005/8/quickstyle/simple4" qsCatId="simple" csTypeId="urn:microsoft.com/office/officeart/2005/8/colors/colorful2" csCatId="colorful"/>
      <dgm:spPr/>
      <dgm:t>
        <a:bodyPr/>
        <a:lstStyle/>
        <a:p>
          <a:endParaRPr lang="en-US"/>
        </a:p>
      </dgm:t>
    </dgm:pt>
    <dgm:pt modelId="{F734533C-4CCD-4050-90EA-54B5C5C6199A}">
      <dgm:prSet/>
      <dgm:spPr/>
      <dgm:t>
        <a:bodyPr/>
        <a:lstStyle/>
        <a:p>
          <a:r>
            <a:rPr lang="en-GB" b="0" i="0"/>
            <a:t>Identifying organisational support</a:t>
          </a:r>
          <a:endParaRPr lang="en-US"/>
        </a:p>
      </dgm:t>
    </dgm:pt>
    <dgm:pt modelId="{6600EC2E-1DC5-4D73-83BE-1656AF2B493B}" type="parTrans" cxnId="{67149A74-E96A-4067-AA41-44A7540A04EF}">
      <dgm:prSet/>
      <dgm:spPr/>
      <dgm:t>
        <a:bodyPr/>
        <a:lstStyle/>
        <a:p>
          <a:endParaRPr lang="en-US"/>
        </a:p>
      </dgm:t>
    </dgm:pt>
    <dgm:pt modelId="{8F2D8A0C-B133-4A2F-960D-9F3827DE29C9}" type="sibTrans" cxnId="{67149A74-E96A-4067-AA41-44A7540A04EF}">
      <dgm:prSet phldrT="1" phldr="0"/>
      <dgm:spPr/>
      <dgm:t>
        <a:bodyPr/>
        <a:lstStyle/>
        <a:p>
          <a:r>
            <a:rPr lang="en-US"/>
            <a:t>1</a:t>
          </a:r>
        </a:p>
      </dgm:t>
    </dgm:pt>
    <dgm:pt modelId="{A4BDFD01-8842-4F27-9FCB-355C56207CE4}">
      <dgm:prSet/>
      <dgm:spPr/>
      <dgm:t>
        <a:bodyPr/>
        <a:lstStyle/>
        <a:p>
          <a:r>
            <a:rPr lang="en-GB" b="0" i="0"/>
            <a:t>Conducting an organisational analysis</a:t>
          </a:r>
          <a:endParaRPr lang="en-US"/>
        </a:p>
      </dgm:t>
    </dgm:pt>
    <dgm:pt modelId="{5D2A17D2-87DD-4B70-8624-3A3475135F6B}" type="parTrans" cxnId="{7DE925DE-97C3-45D6-988B-7BCC51B338C1}">
      <dgm:prSet/>
      <dgm:spPr/>
      <dgm:t>
        <a:bodyPr/>
        <a:lstStyle/>
        <a:p>
          <a:endParaRPr lang="en-US"/>
        </a:p>
      </dgm:t>
    </dgm:pt>
    <dgm:pt modelId="{2BF3119C-916B-4A85-B734-F67C9A5C49E3}" type="sibTrans" cxnId="{7DE925DE-97C3-45D6-988B-7BCC51B338C1}">
      <dgm:prSet phldrT="2" phldr="0"/>
      <dgm:spPr/>
      <dgm:t>
        <a:bodyPr/>
        <a:lstStyle/>
        <a:p>
          <a:r>
            <a:rPr lang="en-US"/>
            <a:t>2</a:t>
          </a:r>
        </a:p>
      </dgm:t>
    </dgm:pt>
    <dgm:pt modelId="{0E8FDFE9-3E9B-4D09-BB76-915E18DC57DF}">
      <dgm:prSet/>
      <dgm:spPr/>
      <dgm:t>
        <a:bodyPr/>
        <a:lstStyle/>
        <a:p>
          <a:r>
            <a:rPr lang="en-GB" b="0" i="0"/>
            <a:t>Conducting a requirements analysis</a:t>
          </a:r>
          <a:endParaRPr lang="en-US"/>
        </a:p>
      </dgm:t>
    </dgm:pt>
    <dgm:pt modelId="{F5A29A86-515D-4E79-A1C3-498C612D5EBB}" type="parTrans" cxnId="{C4CE216C-C1AC-4A65-B017-D48E427F1600}">
      <dgm:prSet/>
      <dgm:spPr/>
      <dgm:t>
        <a:bodyPr/>
        <a:lstStyle/>
        <a:p>
          <a:endParaRPr lang="en-US"/>
        </a:p>
      </dgm:t>
    </dgm:pt>
    <dgm:pt modelId="{CF99C88E-205A-49C7-874B-D24381FF228A}" type="sibTrans" cxnId="{C4CE216C-C1AC-4A65-B017-D48E427F1600}">
      <dgm:prSet phldrT="3" phldr="0"/>
      <dgm:spPr/>
      <dgm:t>
        <a:bodyPr/>
        <a:lstStyle/>
        <a:p>
          <a:r>
            <a:rPr lang="en-US"/>
            <a:t>3</a:t>
          </a:r>
        </a:p>
      </dgm:t>
    </dgm:pt>
    <dgm:pt modelId="{F092C7E6-C5CC-45DF-B5C8-431241CBDB55}">
      <dgm:prSet/>
      <dgm:spPr/>
      <dgm:t>
        <a:bodyPr/>
        <a:lstStyle/>
        <a:p>
          <a:r>
            <a:rPr lang="en-GB" b="0" i="0"/>
            <a:t>Undertaking a task and KSA analysis</a:t>
          </a:r>
          <a:endParaRPr lang="en-US"/>
        </a:p>
      </dgm:t>
    </dgm:pt>
    <dgm:pt modelId="{EE1EE69A-202E-429F-932B-BB5D73249371}" type="parTrans" cxnId="{8B052E96-11B1-44E5-8A98-790D7C8656CF}">
      <dgm:prSet/>
      <dgm:spPr/>
      <dgm:t>
        <a:bodyPr/>
        <a:lstStyle/>
        <a:p>
          <a:endParaRPr lang="en-US"/>
        </a:p>
      </dgm:t>
    </dgm:pt>
    <dgm:pt modelId="{A83D520C-121C-4F83-930D-675FB4AE4970}" type="sibTrans" cxnId="{8B052E96-11B1-44E5-8A98-790D7C8656CF}">
      <dgm:prSet phldrT="4" phldr="0"/>
      <dgm:spPr/>
      <dgm:t>
        <a:bodyPr/>
        <a:lstStyle/>
        <a:p>
          <a:r>
            <a:rPr lang="en-US"/>
            <a:t>4</a:t>
          </a:r>
        </a:p>
      </dgm:t>
    </dgm:pt>
    <dgm:pt modelId="{00BF73B9-5B12-47EF-9092-B6310687CFE4}">
      <dgm:prSet/>
      <dgm:spPr/>
      <dgm:t>
        <a:bodyPr/>
        <a:lstStyle/>
        <a:p>
          <a:r>
            <a:rPr lang="en-GB" b="0" i="0"/>
            <a:t>Completing a person analysis</a:t>
          </a:r>
          <a:endParaRPr lang="en-US"/>
        </a:p>
      </dgm:t>
    </dgm:pt>
    <dgm:pt modelId="{3B586DA2-6A21-4925-A629-298C45AEA31E}" type="parTrans" cxnId="{A86A97FF-74C0-4AB8-BF2E-9ED4D7CE829C}">
      <dgm:prSet/>
      <dgm:spPr/>
      <dgm:t>
        <a:bodyPr/>
        <a:lstStyle/>
        <a:p>
          <a:endParaRPr lang="en-US"/>
        </a:p>
      </dgm:t>
    </dgm:pt>
    <dgm:pt modelId="{EC74C427-356A-4D73-AFB6-25EDA8010D6E}" type="sibTrans" cxnId="{A86A97FF-74C0-4AB8-BF2E-9ED4D7CE829C}">
      <dgm:prSet phldrT="5" phldr="0"/>
      <dgm:spPr/>
      <dgm:t>
        <a:bodyPr/>
        <a:lstStyle/>
        <a:p>
          <a:r>
            <a:rPr lang="en-US"/>
            <a:t>5</a:t>
          </a:r>
        </a:p>
      </dgm:t>
    </dgm:pt>
    <dgm:pt modelId="{31C6A3A1-A0C9-4C58-B846-29E1016930F7}" type="pres">
      <dgm:prSet presAssocID="{C874AEDE-D652-4AEE-AAE3-25D92BE793A3}" presName="Name0" presStyleCnt="0">
        <dgm:presLayoutVars>
          <dgm:animLvl val="lvl"/>
          <dgm:resizeHandles val="exact"/>
        </dgm:presLayoutVars>
      </dgm:prSet>
      <dgm:spPr/>
    </dgm:pt>
    <dgm:pt modelId="{B874E8C2-FD73-43B1-818A-7A35B62AF007}" type="pres">
      <dgm:prSet presAssocID="{F734533C-4CCD-4050-90EA-54B5C5C6199A}" presName="compositeNode" presStyleCnt="0">
        <dgm:presLayoutVars>
          <dgm:bulletEnabled val="1"/>
        </dgm:presLayoutVars>
      </dgm:prSet>
      <dgm:spPr/>
    </dgm:pt>
    <dgm:pt modelId="{5692FE5A-0E3F-4505-90EB-D4FBB34D7A97}" type="pres">
      <dgm:prSet presAssocID="{F734533C-4CCD-4050-90EA-54B5C5C6199A}" presName="bgRect" presStyleLbl="bgAccFollowNode1" presStyleIdx="0" presStyleCnt="5"/>
      <dgm:spPr/>
    </dgm:pt>
    <dgm:pt modelId="{804B62E8-2D25-4071-86B8-795315149468}" type="pres">
      <dgm:prSet presAssocID="{8F2D8A0C-B133-4A2F-960D-9F3827DE29C9}" presName="sibTransNodeCircle" presStyleLbl="alignNode1" presStyleIdx="0" presStyleCnt="10">
        <dgm:presLayoutVars>
          <dgm:chMax val="0"/>
          <dgm:bulletEnabled/>
        </dgm:presLayoutVars>
      </dgm:prSet>
      <dgm:spPr/>
    </dgm:pt>
    <dgm:pt modelId="{3F6FE645-F1C2-4888-B3B0-8277DD561531}" type="pres">
      <dgm:prSet presAssocID="{F734533C-4CCD-4050-90EA-54B5C5C6199A}" presName="bottomLine" presStyleLbl="alignNode1" presStyleIdx="1" presStyleCnt="10">
        <dgm:presLayoutVars/>
      </dgm:prSet>
      <dgm:spPr/>
    </dgm:pt>
    <dgm:pt modelId="{B31AF9A4-AC03-4FA9-9F09-C92B3B3C734B}" type="pres">
      <dgm:prSet presAssocID="{F734533C-4CCD-4050-90EA-54B5C5C6199A}" presName="nodeText" presStyleLbl="bgAccFollowNode1" presStyleIdx="0" presStyleCnt="5">
        <dgm:presLayoutVars>
          <dgm:bulletEnabled val="1"/>
        </dgm:presLayoutVars>
      </dgm:prSet>
      <dgm:spPr/>
    </dgm:pt>
    <dgm:pt modelId="{ACA52743-A251-4E0C-A6D8-118827F9099E}" type="pres">
      <dgm:prSet presAssocID="{8F2D8A0C-B133-4A2F-960D-9F3827DE29C9}" presName="sibTrans" presStyleCnt="0"/>
      <dgm:spPr/>
    </dgm:pt>
    <dgm:pt modelId="{1766F387-1766-4074-9604-797AFA86DF8C}" type="pres">
      <dgm:prSet presAssocID="{A4BDFD01-8842-4F27-9FCB-355C56207CE4}" presName="compositeNode" presStyleCnt="0">
        <dgm:presLayoutVars>
          <dgm:bulletEnabled val="1"/>
        </dgm:presLayoutVars>
      </dgm:prSet>
      <dgm:spPr/>
    </dgm:pt>
    <dgm:pt modelId="{C9FF6F97-81FA-4579-B79D-F40EB50D98AC}" type="pres">
      <dgm:prSet presAssocID="{A4BDFD01-8842-4F27-9FCB-355C56207CE4}" presName="bgRect" presStyleLbl="bgAccFollowNode1" presStyleIdx="1" presStyleCnt="5"/>
      <dgm:spPr/>
    </dgm:pt>
    <dgm:pt modelId="{BB124543-EE86-4C10-A7D7-341ABFD829E3}" type="pres">
      <dgm:prSet presAssocID="{2BF3119C-916B-4A85-B734-F67C9A5C49E3}" presName="sibTransNodeCircle" presStyleLbl="alignNode1" presStyleIdx="2" presStyleCnt="10">
        <dgm:presLayoutVars>
          <dgm:chMax val="0"/>
          <dgm:bulletEnabled/>
        </dgm:presLayoutVars>
      </dgm:prSet>
      <dgm:spPr/>
    </dgm:pt>
    <dgm:pt modelId="{00C8C4BB-2083-4F05-8781-4E95CC8EEFC0}" type="pres">
      <dgm:prSet presAssocID="{A4BDFD01-8842-4F27-9FCB-355C56207CE4}" presName="bottomLine" presStyleLbl="alignNode1" presStyleIdx="3" presStyleCnt="10">
        <dgm:presLayoutVars/>
      </dgm:prSet>
      <dgm:spPr/>
    </dgm:pt>
    <dgm:pt modelId="{7F8ACE12-578A-4520-B124-A753787E726A}" type="pres">
      <dgm:prSet presAssocID="{A4BDFD01-8842-4F27-9FCB-355C56207CE4}" presName="nodeText" presStyleLbl="bgAccFollowNode1" presStyleIdx="1" presStyleCnt="5">
        <dgm:presLayoutVars>
          <dgm:bulletEnabled val="1"/>
        </dgm:presLayoutVars>
      </dgm:prSet>
      <dgm:spPr/>
    </dgm:pt>
    <dgm:pt modelId="{9E6F5D3E-3D7E-4AB3-A8DE-FB886EDC745D}" type="pres">
      <dgm:prSet presAssocID="{2BF3119C-916B-4A85-B734-F67C9A5C49E3}" presName="sibTrans" presStyleCnt="0"/>
      <dgm:spPr/>
    </dgm:pt>
    <dgm:pt modelId="{50E3CFB9-3B77-4150-B5BD-D392EF442536}" type="pres">
      <dgm:prSet presAssocID="{0E8FDFE9-3E9B-4D09-BB76-915E18DC57DF}" presName="compositeNode" presStyleCnt="0">
        <dgm:presLayoutVars>
          <dgm:bulletEnabled val="1"/>
        </dgm:presLayoutVars>
      </dgm:prSet>
      <dgm:spPr/>
    </dgm:pt>
    <dgm:pt modelId="{238A9C83-2825-4B3A-84BC-CC587C219ACC}" type="pres">
      <dgm:prSet presAssocID="{0E8FDFE9-3E9B-4D09-BB76-915E18DC57DF}" presName="bgRect" presStyleLbl="bgAccFollowNode1" presStyleIdx="2" presStyleCnt="5"/>
      <dgm:spPr/>
    </dgm:pt>
    <dgm:pt modelId="{8595134F-0CE4-434D-B0DC-D4E9BCD961F6}" type="pres">
      <dgm:prSet presAssocID="{CF99C88E-205A-49C7-874B-D24381FF228A}" presName="sibTransNodeCircle" presStyleLbl="alignNode1" presStyleIdx="4" presStyleCnt="10">
        <dgm:presLayoutVars>
          <dgm:chMax val="0"/>
          <dgm:bulletEnabled/>
        </dgm:presLayoutVars>
      </dgm:prSet>
      <dgm:spPr/>
    </dgm:pt>
    <dgm:pt modelId="{1AE003E3-496D-400A-A4EB-F265FED3FB53}" type="pres">
      <dgm:prSet presAssocID="{0E8FDFE9-3E9B-4D09-BB76-915E18DC57DF}" presName="bottomLine" presStyleLbl="alignNode1" presStyleIdx="5" presStyleCnt="10">
        <dgm:presLayoutVars/>
      </dgm:prSet>
      <dgm:spPr/>
    </dgm:pt>
    <dgm:pt modelId="{4B808C5E-F19F-49DA-8F4F-7D40C8963BB0}" type="pres">
      <dgm:prSet presAssocID="{0E8FDFE9-3E9B-4D09-BB76-915E18DC57DF}" presName="nodeText" presStyleLbl="bgAccFollowNode1" presStyleIdx="2" presStyleCnt="5">
        <dgm:presLayoutVars>
          <dgm:bulletEnabled val="1"/>
        </dgm:presLayoutVars>
      </dgm:prSet>
      <dgm:spPr/>
    </dgm:pt>
    <dgm:pt modelId="{8FE107D3-8D45-475C-A902-437848B55533}" type="pres">
      <dgm:prSet presAssocID="{CF99C88E-205A-49C7-874B-D24381FF228A}" presName="sibTrans" presStyleCnt="0"/>
      <dgm:spPr/>
    </dgm:pt>
    <dgm:pt modelId="{7AD5FC49-5467-4529-B877-383D4D514964}" type="pres">
      <dgm:prSet presAssocID="{F092C7E6-C5CC-45DF-B5C8-431241CBDB55}" presName="compositeNode" presStyleCnt="0">
        <dgm:presLayoutVars>
          <dgm:bulletEnabled val="1"/>
        </dgm:presLayoutVars>
      </dgm:prSet>
      <dgm:spPr/>
    </dgm:pt>
    <dgm:pt modelId="{4A592F29-E655-41DA-B27D-CA766F2184FE}" type="pres">
      <dgm:prSet presAssocID="{F092C7E6-C5CC-45DF-B5C8-431241CBDB55}" presName="bgRect" presStyleLbl="bgAccFollowNode1" presStyleIdx="3" presStyleCnt="5"/>
      <dgm:spPr/>
    </dgm:pt>
    <dgm:pt modelId="{0AAAF7CF-DD16-428C-96E5-8F6BED4D6549}" type="pres">
      <dgm:prSet presAssocID="{A83D520C-121C-4F83-930D-675FB4AE4970}" presName="sibTransNodeCircle" presStyleLbl="alignNode1" presStyleIdx="6" presStyleCnt="10">
        <dgm:presLayoutVars>
          <dgm:chMax val="0"/>
          <dgm:bulletEnabled/>
        </dgm:presLayoutVars>
      </dgm:prSet>
      <dgm:spPr/>
    </dgm:pt>
    <dgm:pt modelId="{83B97EFC-F6E8-419B-9A21-181650611C2E}" type="pres">
      <dgm:prSet presAssocID="{F092C7E6-C5CC-45DF-B5C8-431241CBDB55}" presName="bottomLine" presStyleLbl="alignNode1" presStyleIdx="7" presStyleCnt="10">
        <dgm:presLayoutVars/>
      </dgm:prSet>
      <dgm:spPr/>
    </dgm:pt>
    <dgm:pt modelId="{190898ED-25FA-4551-9191-DEB05AFDA2BD}" type="pres">
      <dgm:prSet presAssocID="{F092C7E6-C5CC-45DF-B5C8-431241CBDB55}" presName="nodeText" presStyleLbl="bgAccFollowNode1" presStyleIdx="3" presStyleCnt="5">
        <dgm:presLayoutVars>
          <dgm:bulletEnabled val="1"/>
        </dgm:presLayoutVars>
      </dgm:prSet>
      <dgm:spPr/>
    </dgm:pt>
    <dgm:pt modelId="{53E5457F-D360-4C7C-B585-91AC7E76D934}" type="pres">
      <dgm:prSet presAssocID="{A83D520C-121C-4F83-930D-675FB4AE4970}" presName="sibTrans" presStyleCnt="0"/>
      <dgm:spPr/>
    </dgm:pt>
    <dgm:pt modelId="{729F16E7-603E-4AB3-81BF-8056C0057C54}" type="pres">
      <dgm:prSet presAssocID="{00BF73B9-5B12-47EF-9092-B6310687CFE4}" presName="compositeNode" presStyleCnt="0">
        <dgm:presLayoutVars>
          <dgm:bulletEnabled val="1"/>
        </dgm:presLayoutVars>
      </dgm:prSet>
      <dgm:spPr/>
    </dgm:pt>
    <dgm:pt modelId="{F963CFE8-1121-4CAA-858B-CBCADD1013E9}" type="pres">
      <dgm:prSet presAssocID="{00BF73B9-5B12-47EF-9092-B6310687CFE4}" presName="bgRect" presStyleLbl="bgAccFollowNode1" presStyleIdx="4" presStyleCnt="5"/>
      <dgm:spPr/>
    </dgm:pt>
    <dgm:pt modelId="{FB87CF23-5804-462E-8399-3C79C0810672}" type="pres">
      <dgm:prSet presAssocID="{EC74C427-356A-4D73-AFB6-25EDA8010D6E}" presName="sibTransNodeCircle" presStyleLbl="alignNode1" presStyleIdx="8" presStyleCnt="10">
        <dgm:presLayoutVars>
          <dgm:chMax val="0"/>
          <dgm:bulletEnabled/>
        </dgm:presLayoutVars>
      </dgm:prSet>
      <dgm:spPr/>
    </dgm:pt>
    <dgm:pt modelId="{5361C2CA-3325-446C-8196-ADDB66D34BFD}" type="pres">
      <dgm:prSet presAssocID="{00BF73B9-5B12-47EF-9092-B6310687CFE4}" presName="bottomLine" presStyleLbl="alignNode1" presStyleIdx="9" presStyleCnt="10">
        <dgm:presLayoutVars/>
      </dgm:prSet>
      <dgm:spPr/>
    </dgm:pt>
    <dgm:pt modelId="{BE737C83-13BC-4D1D-80CF-FA3B401520B7}" type="pres">
      <dgm:prSet presAssocID="{00BF73B9-5B12-47EF-9092-B6310687CFE4}" presName="nodeText" presStyleLbl="bgAccFollowNode1" presStyleIdx="4" presStyleCnt="5">
        <dgm:presLayoutVars>
          <dgm:bulletEnabled val="1"/>
        </dgm:presLayoutVars>
      </dgm:prSet>
      <dgm:spPr/>
    </dgm:pt>
  </dgm:ptLst>
  <dgm:cxnLst>
    <dgm:cxn modelId="{51472605-DA2D-4A13-A699-A55F33291056}" type="presOf" srcId="{8F2D8A0C-B133-4A2F-960D-9F3827DE29C9}" destId="{804B62E8-2D25-4071-86B8-795315149468}" srcOrd="0" destOrd="0" presId="urn:microsoft.com/office/officeart/2016/7/layout/BasicLinearProcessNumbered"/>
    <dgm:cxn modelId="{C4BE6424-32DB-44CA-848E-730D502B7996}" type="presOf" srcId="{F092C7E6-C5CC-45DF-B5C8-431241CBDB55}" destId="{4A592F29-E655-41DA-B27D-CA766F2184FE}" srcOrd="0" destOrd="0" presId="urn:microsoft.com/office/officeart/2016/7/layout/BasicLinearProcessNumbered"/>
    <dgm:cxn modelId="{15FBA02B-9716-45F6-9A63-06DB54EDBCD5}" type="presOf" srcId="{0E8FDFE9-3E9B-4D09-BB76-915E18DC57DF}" destId="{238A9C83-2825-4B3A-84BC-CC587C219ACC}" srcOrd="0" destOrd="0" presId="urn:microsoft.com/office/officeart/2016/7/layout/BasicLinearProcessNumbered"/>
    <dgm:cxn modelId="{D26E3E68-AF11-4B12-8D36-CFF3FBD464F0}" type="presOf" srcId="{CF99C88E-205A-49C7-874B-D24381FF228A}" destId="{8595134F-0CE4-434D-B0DC-D4E9BCD961F6}" srcOrd="0" destOrd="0" presId="urn:microsoft.com/office/officeart/2016/7/layout/BasicLinearProcessNumbered"/>
    <dgm:cxn modelId="{55401C4C-BEA6-4D28-BFC1-2C5D323E5DB1}" type="presOf" srcId="{C874AEDE-D652-4AEE-AAE3-25D92BE793A3}" destId="{31C6A3A1-A0C9-4C58-B846-29E1016930F7}" srcOrd="0" destOrd="0" presId="urn:microsoft.com/office/officeart/2016/7/layout/BasicLinearProcessNumbered"/>
    <dgm:cxn modelId="{C4CE216C-C1AC-4A65-B017-D48E427F1600}" srcId="{C874AEDE-D652-4AEE-AAE3-25D92BE793A3}" destId="{0E8FDFE9-3E9B-4D09-BB76-915E18DC57DF}" srcOrd="2" destOrd="0" parTransId="{F5A29A86-515D-4E79-A1C3-498C612D5EBB}" sibTransId="{CF99C88E-205A-49C7-874B-D24381FF228A}"/>
    <dgm:cxn modelId="{E699BD70-6DFC-487A-A389-E960048D1806}" type="presOf" srcId="{A83D520C-121C-4F83-930D-675FB4AE4970}" destId="{0AAAF7CF-DD16-428C-96E5-8F6BED4D6549}" srcOrd="0" destOrd="0" presId="urn:microsoft.com/office/officeart/2016/7/layout/BasicLinearProcessNumbered"/>
    <dgm:cxn modelId="{E87A3C53-B741-4EB1-9041-287834EC8C62}" type="presOf" srcId="{F092C7E6-C5CC-45DF-B5C8-431241CBDB55}" destId="{190898ED-25FA-4551-9191-DEB05AFDA2BD}" srcOrd="1" destOrd="0" presId="urn:microsoft.com/office/officeart/2016/7/layout/BasicLinearProcessNumbered"/>
    <dgm:cxn modelId="{67149A74-E96A-4067-AA41-44A7540A04EF}" srcId="{C874AEDE-D652-4AEE-AAE3-25D92BE793A3}" destId="{F734533C-4CCD-4050-90EA-54B5C5C6199A}" srcOrd="0" destOrd="0" parTransId="{6600EC2E-1DC5-4D73-83BE-1656AF2B493B}" sibTransId="{8F2D8A0C-B133-4A2F-960D-9F3827DE29C9}"/>
    <dgm:cxn modelId="{2546625A-947F-4BA4-8C03-B22AA8467763}" type="presOf" srcId="{00BF73B9-5B12-47EF-9092-B6310687CFE4}" destId="{F963CFE8-1121-4CAA-858B-CBCADD1013E9}" srcOrd="0" destOrd="0" presId="urn:microsoft.com/office/officeart/2016/7/layout/BasicLinearProcessNumbered"/>
    <dgm:cxn modelId="{8B052E96-11B1-44E5-8A98-790D7C8656CF}" srcId="{C874AEDE-D652-4AEE-AAE3-25D92BE793A3}" destId="{F092C7E6-C5CC-45DF-B5C8-431241CBDB55}" srcOrd="3" destOrd="0" parTransId="{EE1EE69A-202E-429F-932B-BB5D73249371}" sibTransId="{A83D520C-121C-4F83-930D-675FB4AE4970}"/>
    <dgm:cxn modelId="{A0345496-4FC4-4D95-A811-460242E6DBDA}" type="presOf" srcId="{F734533C-4CCD-4050-90EA-54B5C5C6199A}" destId="{5692FE5A-0E3F-4505-90EB-D4FBB34D7A97}" srcOrd="0" destOrd="0" presId="urn:microsoft.com/office/officeart/2016/7/layout/BasicLinearProcessNumbered"/>
    <dgm:cxn modelId="{7882B29A-FFDE-4352-B8C7-94B4AD1E3187}" type="presOf" srcId="{0E8FDFE9-3E9B-4D09-BB76-915E18DC57DF}" destId="{4B808C5E-F19F-49DA-8F4F-7D40C8963BB0}" srcOrd="1" destOrd="0" presId="urn:microsoft.com/office/officeart/2016/7/layout/BasicLinearProcessNumbered"/>
    <dgm:cxn modelId="{D7DA70A3-8C37-46AD-8C47-EA37C83CD0CC}" type="presOf" srcId="{EC74C427-356A-4D73-AFB6-25EDA8010D6E}" destId="{FB87CF23-5804-462E-8399-3C79C0810672}" srcOrd="0" destOrd="0" presId="urn:microsoft.com/office/officeart/2016/7/layout/BasicLinearProcessNumbered"/>
    <dgm:cxn modelId="{E9EDAEAE-51B9-4394-A3CC-5D6FF70A9FC2}" type="presOf" srcId="{A4BDFD01-8842-4F27-9FCB-355C56207CE4}" destId="{C9FF6F97-81FA-4579-B79D-F40EB50D98AC}" srcOrd="0" destOrd="0" presId="urn:microsoft.com/office/officeart/2016/7/layout/BasicLinearProcessNumbered"/>
    <dgm:cxn modelId="{C6A544B1-E7AA-469E-BEA5-C8E18E6664D0}" type="presOf" srcId="{2BF3119C-916B-4A85-B734-F67C9A5C49E3}" destId="{BB124543-EE86-4C10-A7D7-341ABFD829E3}" srcOrd="0" destOrd="0" presId="urn:microsoft.com/office/officeart/2016/7/layout/BasicLinearProcessNumbered"/>
    <dgm:cxn modelId="{156276B4-8B0E-408A-A07A-C33100B1FB0D}" type="presOf" srcId="{00BF73B9-5B12-47EF-9092-B6310687CFE4}" destId="{BE737C83-13BC-4D1D-80CF-FA3B401520B7}" srcOrd="1" destOrd="0" presId="urn:microsoft.com/office/officeart/2016/7/layout/BasicLinearProcessNumbered"/>
    <dgm:cxn modelId="{7DE925DE-97C3-45D6-988B-7BCC51B338C1}" srcId="{C874AEDE-D652-4AEE-AAE3-25D92BE793A3}" destId="{A4BDFD01-8842-4F27-9FCB-355C56207CE4}" srcOrd="1" destOrd="0" parTransId="{5D2A17D2-87DD-4B70-8624-3A3475135F6B}" sibTransId="{2BF3119C-916B-4A85-B734-F67C9A5C49E3}"/>
    <dgm:cxn modelId="{E81E89F7-DE00-43E3-8EFB-815EB13242E3}" type="presOf" srcId="{A4BDFD01-8842-4F27-9FCB-355C56207CE4}" destId="{7F8ACE12-578A-4520-B124-A753787E726A}" srcOrd="1" destOrd="0" presId="urn:microsoft.com/office/officeart/2016/7/layout/BasicLinearProcessNumbered"/>
    <dgm:cxn modelId="{A3A6B8FD-908F-447A-8A04-E9CACFE98B72}" type="presOf" srcId="{F734533C-4CCD-4050-90EA-54B5C5C6199A}" destId="{B31AF9A4-AC03-4FA9-9F09-C92B3B3C734B}" srcOrd="1" destOrd="0" presId="urn:microsoft.com/office/officeart/2016/7/layout/BasicLinearProcessNumbered"/>
    <dgm:cxn modelId="{A86A97FF-74C0-4AB8-BF2E-9ED4D7CE829C}" srcId="{C874AEDE-D652-4AEE-AAE3-25D92BE793A3}" destId="{00BF73B9-5B12-47EF-9092-B6310687CFE4}" srcOrd="4" destOrd="0" parTransId="{3B586DA2-6A21-4925-A629-298C45AEA31E}" sibTransId="{EC74C427-356A-4D73-AFB6-25EDA8010D6E}"/>
    <dgm:cxn modelId="{403226F8-907B-4363-A50D-30F0D3BCDF80}" type="presParOf" srcId="{31C6A3A1-A0C9-4C58-B846-29E1016930F7}" destId="{B874E8C2-FD73-43B1-818A-7A35B62AF007}" srcOrd="0" destOrd="0" presId="urn:microsoft.com/office/officeart/2016/7/layout/BasicLinearProcessNumbered"/>
    <dgm:cxn modelId="{9FBD03BA-A667-474C-ACB7-D0BA391FA513}" type="presParOf" srcId="{B874E8C2-FD73-43B1-818A-7A35B62AF007}" destId="{5692FE5A-0E3F-4505-90EB-D4FBB34D7A97}" srcOrd="0" destOrd="0" presId="urn:microsoft.com/office/officeart/2016/7/layout/BasicLinearProcessNumbered"/>
    <dgm:cxn modelId="{D5079986-5E5A-48E9-B77F-8ED57DEE9C23}" type="presParOf" srcId="{B874E8C2-FD73-43B1-818A-7A35B62AF007}" destId="{804B62E8-2D25-4071-86B8-795315149468}" srcOrd="1" destOrd="0" presId="urn:microsoft.com/office/officeart/2016/7/layout/BasicLinearProcessNumbered"/>
    <dgm:cxn modelId="{73E88F61-0E8D-433B-8F1B-D665EC797120}" type="presParOf" srcId="{B874E8C2-FD73-43B1-818A-7A35B62AF007}" destId="{3F6FE645-F1C2-4888-B3B0-8277DD561531}" srcOrd="2" destOrd="0" presId="urn:microsoft.com/office/officeart/2016/7/layout/BasicLinearProcessNumbered"/>
    <dgm:cxn modelId="{0E8D69AE-D382-4456-A18C-70BC0E5C07BC}" type="presParOf" srcId="{B874E8C2-FD73-43B1-818A-7A35B62AF007}" destId="{B31AF9A4-AC03-4FA9-9F09-C92B3B3C734B}" srcOrd="3" destOrd="0" presId="urn:microsoft.com/office/officeart/2016/7/layout/BasicLinearProcessNumbered"/>
    <dgm:cxn modelId="{3D50A056-A474-4EA5-A2E7-4754BE2C0637}" type="presParOf" srcId="{31C6A3A1-A0C9-4C58-B846-29E1016930F7}" destId="{ACA52743-A251-4E0C-A6D8-118827F9099E}" srcOrd="1" destOrd="0" presId="urn:microsoft.com/office/officeart/2016/7/layout/BasicLinearProcessNumbered"/>
    <dgm:cxn modelId="{39C67E89-2F66-46C1-BA9D-33AC19A55643}" type="presParOf" srcId="{31C6A3A1-A0C9-4C58-B846-29E1016930F7}" destId="{1766F387-1766-4074-9604-797AFA86DF8C}" srcOrd="2" destOrd="0" presId="urn:microsoft.com/office/officeart/2016/7/layout/BasicLinearProcessNumbered"/>
    <dgm:cxn modelId="{E269C893-328F-40D2-8446-96DE06F76049}" type="presParOf" srcId="{1766F387-1766-4074-9604-797AFA86DF8C}" destId="{C9FF6F97-81FA-4579-B79D-F40EB50D98AC}" srcOrd="0" destOrd="0" presId="urn:microsoft.com/office/officeart/2016/7/layout/BasicLinearProcessNumbered"/>
    <dgm:cxn modelId="{3D051BCE-5C93-4BBA-A52D-0FF943090FCF}" type="presParOf" srcId="{1766F387-1766-4074-9604-797AFA86DF8C}" destId="{BB124543-EE86-4C10-A7D7-341ABFD829E3}" srcOrd="1" destOrd="0" presId="urn:microsoft.com/office/officeart/2016/7/layout/BasicLinearProcessNumbered"/>
    <dgm:cxn modelId="{AA45D3E7-0BD0-40AA-96BF-E32D2A086F20}" type="presParOf" srcId="{1766F387-1766-4074-9604-797AFA86DF8C}" destId="{00C8C4BB-2083-4F05-8781-4E95CC8EEFC0}" srcOrd="2" destOrd="0" presId="urn:microsoft.com/office/officeart/2016/7/layout/BasicLinearProcessNumbered"/>
    <dgm:cxn modelId="{298616E2-37DB-415B-B1B6-C2AAE66F106A}" type="presParOf" srcId="{1766F387-1766-4074-9604-797AFA86DF8C}" destId="{7F8ACE12-578A-4520-B124-A753787E726A}" srcOrd="3" destOrd="0" presId="urn:microsoft.com/office/officeart/2016/7/layout/BasicLinearProcessNumbered"/>
    <dgm:cxn modelId="{ADF60FC3-0FDE-4FF5-BD32-F106BA1FEF4B}" type="presParOf" srcId="{31C6A3A1-A0C9-4C58-B846-29E1016930F7}" destId="{9E6F5D3E-3D7E-4AB3-A8DE-FB886EDC745D}" srcOrd="3" destOrd="0" presId="urn:microsoft.com/office/officeart/2016/7/layout/BasicLinearProcessNumbered"/>
    <dgm:cxn modelId="{C5C3E40F-2E43-4A93-8963-3A663AE3F083}" type="presParOf" srcId="{31C6A3A1-A0C9-4C58-B846-29E1016930F7}" destId="{50E3CFB9-3B77-4150-B5BD-D392EF442536}" srcOrd="4" destOrd="0" presId="urn:microsoft.com/office/officeart/2016/7/layout/BasicLinearProcessNumbered"/>
    <dgm:cxn modelId="{750480A4-2BD8-42D0-9D41-1444DA11D4DC}" type="presParOf" srcId="{50E3CFB9-3B77-4150-B5BD-D392EF442536}" destId="{238A9C83-2825-4B3A-84BC-CC587C219ACC}" srcOrd="0" destOrd="0" presId="urn:microsoft.com/office/officeart/2016/7/layout/BasicLinearProcessNumbered"/>
    <dgm:cxn modelId="{FD938C30-4231-4DDF-9927-F99F4E6211D9}" type="presParOf" srcId="{50E3CFB9-3B77-4150-B5BD-D392EF442536}" destId="{8595134F-0CE4-434D-B0DC-D4E9BCD961F6}" srcOrd="1" destOrd="0" presId="urn:microsoft.com/office/officeart/2016/7/layout/BasicLinearProcessNumbered"/>
    <dgm:cxn modelId="{ABEB1C7D-B784-4FFF-A69E-A7027AF41A1A}" type="presParOf" srcId="{50E3CFB9-3B77-4150-B5BD-D392EF442536}" destId="{1AE003E3-496D-400A-A4EB-F265FED3FB53}" srcOrd="2" destOrd="0" presId="urn:microsoft.com/office/officeart/2016/7/layout/BasicLinearProcessNumbered"/>
    <dgm:cxn modelId="{46263DDD-53C7-4C17-A13F-6BC2AE411845}" type="presParOf" srcId="{50E3CFB9-3B77-4150-B5BD-D392EF442536}" destId="{4B808C5E-F19F-49DA-8F4F-7D40C8963BB0}" srcOrd="3" destOrd="0" presId="urn:microsoft.com/office/officeart/2016/7/layout/BasicLinearProcessNumbered"/>
    <dgm:cxn modelId="{9458137A-E248-417E-B3C4-BEB58C83B5E5}" type="presParOf" srcId="{31C6A3A1-A0C9-4C58-B846-29E1016930F7}" destId="{8FE107D3-8D45-475C-A902-437848B55533}" srcOrd="5" destOrd="0" presId="urn:microsoft.com/office/officeart/2016/7/layout/BasicLinearProcessNumbered"/>
    <dgm:cxn modelId="{238B84B0-1F29-4783-85F9-F9339D2271E4}" type="presParOf" srcId="{31C6A3A1-A0C9-4C58-B846-29E1016930F7}" destId="{7AD5FC49-5467-4529-B877-383D4D514964}" srcOrd="6" destOrd="0" presId="urn:microsoft.com/office/officeart/2016/7/layout/BasicLinearProcessNumbered"/>
    <dgm:cxn modelId="{D07661E8-0790-4EB4-96BC-75A2BC807325}" type="presParOf" srcId="{7AD5FC49-5467-4529-B877-383D4D514964}" destId="{4A592F29-E655-41DA-B27D-CA766F2184FE}" srcOrd="0" destOrd="0" presId="urn:microsoft.com/office/officeart/2016/7/layout/BasicLinearProcessNumbered"/>
    <dgm:cxn modelId="{65A00E0A-B4A5-40A5-B44F-853DCBC9CB80}" type="presParOf" srcId="{7AD5FC49-5467-4529-B877-383D4D514964}" destId="{0AAAF7CF-DD16-428C-96E5-8F6BED4D6549}" srcOrd="1" destOrd="0" presId="urn:microsoft.com/office/officeart/2016/7/layout/BasicLinearProcessNumbered"/>
    <dgm:cxn modelId="{EE618E5A-86B8-4290-B176-5620879F8138}" type="presParOf" srcId="{7AD5FC49-5467-4529-B877-383D4D514964}" destId="{83B97EFC-F6E8-419B-9A21-181650611C2E}" srcOrd="2" destOrd="0" presId="urn:microsoft.com/office/officeart/2016/7/layout/BasicLinearProcessNumbered"/>
    <dgm:cxn modelId="{00A1F582-425F-480B-B8A9-C11FBE8B0EE7}" type="presParOf" srcId="{7AD5FC49-5467-4529-B877-383D4D514964}" destId="{190898ED-25FA-4551-9191-DEB05AFDA2BD}" srcOrd="3" destOrd="0" presId="urn:microsoft.com/office/officeart/2016/7/layout/BasicLinearProcessNumbered"/>
    <dgm:cxn modelId="{3813CF1F-A559-4522-A5BC-12DC04D60FE4}" type="presParOf" srcId="{31C6A3A1-A0C9-4C58-B846-29E1016930F7}" destId="{53E5457F-D360-4C7C-B585-91AC7E76D934}" srcOrd="7" destOrd="0" presId="urn:microsoft.com/office/officeart/2016/7/layout/BasicLinearProcessNumbered"/>
    <dgm:cxn modelId="{836C31DF-851A-4F17-8049-719EE31AD612}" type="presParOf" srcId="{31C6A3A1-A0C9-4C58-B846-29E1016930F7}" destId="{729F16E7-603E-4AB3-81BF-8056C0057C54}" srcOrd="8" destOrd="0" presId="urn:microsoft.com/office/officeart/2016/7/layout/BasicLinearProcessNumbered"/>
    <dgm:cxn modelId="{79D6B787-3CE1-4D8C-9C45-F5FD28AFCD0E}" type="presParOf" srcId="{729F16E7-603E-4AB3-81BF-8056C0057C54}" destId="{F963CFE8-1121-4CAA-858B-CBCADD1013E9}" srcOrd="0" destOrd="0" presId="urn:microsoft.com/office/officeart/2016/7/layout/BasicLinearProcessNumbered"/>
    <dgm:cxn modelId="{C23E2057-1F25-4ED2-BFD0-34439F1D3FA2}" type="presParOf" srcId="{729F16E7-603E-4AB3-81BF-8056C0057C54}" destId="{FB87CF23-5804-462E-8399-3C79C0810672}" srcOrd="1" destOrd="0" presId="urn:microsoft.com/office/officeart/2016/7/layout/BasicLinearProcessNumbered"/>
    <dgm:cxn modelId="{DE2A3E86-8C73-4616-91D7-64D2F98BFB7F}" type="presParOf" srcId="{729F16E7-603E-4AB3-81BF-8056C0057C54}" destId="{5361C2CA-3325-446C-8196-ADDB66D34BFD}" srcOrd="2" destOrd="0" presId="urn:microsoft.com/office/officeart/2016/7/layout/BasicLinearProcessNumbered"/>
    <dgm:cxn modelId="{D198CF69-1AAB-4857-8572-83331DCD14F0}" type="presParOf" srcId="{729F16E7-603E-4AB3-81BF-8056C0057C54}" destId="{BE737C83-13BC-4D1D-80CF-FA3B401520B7}"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8AABFB-AB15-44EA-B93D-62BA42761171}">
      <dsp:nvSpPr>
        <dsp:cNvPr id="0" name=""/>
        <dsp:cNvSpPr/>
      </dsp:nvSpPr>
      <dsp:spPr>
        <a:xfrm>
          <a:off x="0" y="60503"/>
          <a:ext cx="6391275" cy="1242539"/>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Clear, systematic and ongoing identification of how learning and development (L&amp;D) needs relate to performance gaps is key in ensuring effective learning across an organisation.</a:t>
          </a:r>
          <a:endParaRPr lang="en-US" sz="1800" kern="1200"/>
        </a:p>
      </dsp:txBody>
      <dsp:txXfrm>
        <a:off x="60656" y="121159"/>
        <a:ext cx="6269963" cy="1121227"/>
      </dsp:txXfrm>
    </dsp:sp>
    <dsp:sp modelId="{4815769C-F536-4C44-A7C8-BDF1CD8415E5}">
      <dsp:nvSpPr>
        <dsp:cNvPr id="0" name=""/>
        <dsp:cNvSpPr/>
      </dsp:nvSpPr>
      <dsp:spPr>
        <a:xfrm>
          <a:off x="0" y="1354883"/>
          <a:ext cx="6391275" cy="1242539"/>
        </a:xfrm>
        <a:prstGeom prst="roundRect">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However, the process can be seen as a rigid, box-ticking annual exercise unless it’s aligned with internal and external organisational drivers.</a:t>
          </a:r>
          <a:endParaRPr lang="en-US" sz="1800" kern="1200"/>
        </a:p>
      </dsp:txBody>
      <dsp:txXfrm>
        <a:off x="60656" y="1415539"/>
        <a:ext cx="6269963" cy="1121227"/>
      </dsp:txXfrm>
    </dsp:sp>
    <dsp:sp modelId="{5BD03855-780C-4657-8586-BA68F4832D3C}">
      <dsp:nvSpPr>
        <dsp:cNvPr id="0" name=""/>
        <dsp:cNvSpPr/>
      </dsp:nvSpPr>
      <dsp:spPr>
        <a:xfrm>
          <a:off x="0" y="2649263"/>
          <a:ext cx="6391275" cy="1242539"/>
        </a:xfrm>
        <a:prstGeom prst="roundRect">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The need for organisational agility means L&amp;D professionals need to constantly align to their organisation’s performance needs.</a:t>
          </a:r>
          <a:endParaRPr lang="en-US" sz="1800" kern="1200"/>
        </a:p>
      </dsp:txBody>
      <dsp:txXfrm>
        <a:off x="60656" y="2709919"/>
        <a:ext cx="6269963" cy="1121227"/>
      </dsp:txXfrm>
    </dsp:sp>
    <dsp:sp modelId="{634ABCAE-6258-4869-9371-94C3ECE01553}">
      <dsp:nvSpPr>
        <dsp:cNvPr id="0" name=""/>
        <dsp:cNvSpPr/>
      </dsp:nvSpPr>
      <dsp:spPr>
        <a:xfrm>
          <a:off x="0" y="3943643"/>
          <a:ext cx="6391275" cy="1242539"/>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(CIPD, 2023)</a:t>
          </a:r>
          <a:endParaRPr lang="en-US" sz="1800" kern="1200"/>
        </a:p>
      </dsp:txBody>
      <dsp:txXfrm>
        <a:off x="60656" y="4004299"/>
        <a:ext cx="6269963" cy="11212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171D70-06F3-4040-BA87-AF5843C66D60}">
      <dsp:nvSpPr>
        <dsp:cNvPr id="0" name=""/>
        <dsp:cNvSpPr/>
      </dsp:nvSpPr>
      <dsp:spPr>
        <a:xfrm>
          <a:off x="0" y="4098"/>
          <a:ext cx="6391275" cy="87308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A28DDA-D4D5-446B-A3D7-9B23D2C931A3}">
      <dsp:nvSpPr>
        <dsp:cNvPr id="0" name=""/>
        <dsp:cNvSpPr/>
      </dsp:nvSpPr>
      <dsp:spPr>
        <a:xfrm>
          <a:off x="264107" y="200542"/>
          <a:ext cx="480194" cy="480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F72C3F1-ACE2-4344-BEA6-15C2048B1AAD}">
      <dsp:nvSpPr>
        <dsp:cNvPr id="0" name=""/>
        <dsp:cNvSpPr/>
      </dsp:nvSpPr>
      <dsp:spPr>
        <a:xfrm>
          <a:off x="1008409" y="4098"/>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GB" sz="1600" b="0" i="0" kern="1200"/>
            <a:t>No one has unlimited budgets</a:t>
          </a:r>
          <a:endParaRPr lang="en-US" sz="1600" kern="1200"/>
        </a:p>
      </dsp:txBody>
      <dsp:txXfrm>
        <a:off x="1008409" y="4098"/>
        <a:ext cx="5382865" cy="873081"/>
      </dsp:txXfrm>
    </dsp:sp>
    <dsp:sp modelId="{F9F29D44-0A1E-46D3-B30A-E99BF3D82CFC}">
      <dsp:nvSpPr>
        <dsp:cNvPr id="0" name=""/>
        <dsp:cNvSpPr/>
      </dsp:nvSpPr>
      <dsp:spPr>
        <a:xfrm>
          <a:off x="0" y="1095450"/>
          <a:ext cx="6391275" cy="87308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79EE4E-B2F6-4EF7-9D70-63301BF514E0}">
      <dsp:nvSpPr>
        <dsp:cNvPr id="0" name=""/>
        <dsp:cNvSpPr/>
      </dsp:nvSpPr>
      <dsp:spPr>
        <a:xfrm>
          <a:off x="264107" y="1291894"/>
          <a:ext cx="480194" cy="480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14BC1F9-B53E-494A-AC0A-1C07FD14E2AA}">
      <dsp:nvSpPr>
        <dsp:cNvPr id="0" name=""/>
        <dsp:cNvSpPr/>
      </dsp:nvSpPr>
      <dsp:spPr>
        <a:xfrm>
          <a:off x="1008409" y="1095450"/>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GB" sz="1600" b="0" i="0" kern="1200"/>
            <a:t>Frequently staffing costs are the highest cost to the business</a:t>
          </a:r>
          <a:endParaRPr lang="en-US" sz="1600" kern="1200"/>
        </a:p>
      </dsp:txBody>
      <dsp:txXfrm>
        <a:off x="1008409" y="1095450"/>
        <a:ext cx="5382865" cy="873081"/>
      </dsp:txXfrm>
    </dsp:sp>
    <dsp:sp modelId="{2F1B5185-15C5-4541-A289-B2FDAB9654A9}">
      <dsp:nvSpPr>
        <dsp:cNvPr id="0" name=""/>
        <dsp:cNvSpPr/>
      </dsp:nvSpPr>
      <dsp:spPr>
        <a:xfrm>
          <a:off x="0" y="2186802"/>
          <a:ext cx="6391275" cy="87308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2B8DD3-92FB-41EF-B96D-7E985B6D0C2F}">
      <dsp:nvSpPr>
        <dsp:cNvPr id="0" name=""/>
        <dsp:cNvSpPr/>
      </dsp:nvSpPr>
      <dsp:spPr>
        <a:xfrm>
          <a:off x="264107" y="2383246"/>
          <a:ext cx="480194" cy="4801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642078-DD0D-41B9-8119-C645BABF11F5}">
      <dsp:nvSpPr>
        <dsp:cNvPr id="0" name=""/>
        <dsp:cNvSpPr/>
      </dsp:nvSpPr>
      <dsp:spPr>
        <a:xfrm>
          <a:off x="1008409" y="2186802"/>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GB" sz="1600" b="0" i="0" kern="1200"/>
            <a:t>Maximising ROI must be a key concern</a:t>
          </a:r>
          <a:endParaRPr lang="en-US" sz="1600" kern="1200"/>
        </a:p>
      </dsp:txBody>
      <dsp:txXfrm>
        <a:off x="1008409" y="2186802"/>
        <a:ext cx="5382865" cy="873081"/>
      </dsp:txXfrm>
    </dsp:sp>
    <dsp:sp modelId="{2E429C89-23D8-44C0-8A1F-0E215A66ECAE}">
      <dsp:nvSpPr>
        <dsp:cNvPr id="0" name=""/>
        <dsp:cNvSpPr/>
      </dsp:nvSpPr>
      <dsp:spPr>
        <a:xfrm>
          <a:off x="0" y="3278154"/>
          <a:ext cx="6391275" cy="87308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0D5C7A-947F-4084-9BDB-080B2D5C3460}">
      <dsp:nvSpPr>
        <dsp:cNvPr id="0" name=""/>
        <dsp:cNvSpPr/>
      </dsp:nvSpPr>
      <dsp:spPr>
        <a:xfrm>
          <a:off x="264107" y="3474597"/>
          <a:ext cx="480194" cy="4801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4976EF0-2D61-45B4-B35A-36805DCDF43C}">
      <dsp:nvSpPr>
        <dsp:cNvPr id="0" name=""/>
        <dsp:cNvSpPr/>
      </dsp:nvSpPr>
      <dsp:spPr>
        <a:xfrm>
          <a:off x="1008409" y="3278154"/>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GB" sz="1600" b="0" i="0" kern="1200"/>
            <a:t>Learning needs will vary considerably: the apprentice is very different to the Chief Executive Officer</a:t>
          </a:r>
          <a:endParaRPr lang="en-US" sz="1600" kern="1200"/>
        </a:p>
      </dsp:txBody>
      <dsp:txXfrm>
        <a:off x="1008409" y="3278154"/>
        <a:ext cx="5382865" cy="873081"/>
      </dsp:txXfrm>
    </dsp:sp>
    <dsp:sp modelId="{4E97F76E-B7B3-4251-97C2-206DE5AA788C}">
      <dsp:nvSpPr>
        <dsp:cNvPr id="0" name=""/>
        <dsp:cNvSpPr/>
      </dsp:nvSpPr>
      <dsp:spPr>
        <a:xfrm>
          <a:off x="0" y="4369506"/>
          <a:ext cx="6391275" cy="87308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4456D6-3835-4E12-9B7B-7500706DBA4C}">
      <dsp:nvSpPr>
        <dsp:cNvPr id="0" name=""/>
        <dsp:cNvSpPr/>
      </dsp:nvSpPr>
      <dsp:spPr>
        <a:xfrm>
          <a:off x="264107" y="4565949"/>
          <a:ext cx="480194" cy="4801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B7E8C2-822B-4DEC-8CB4-27807F78F8EF}">
      <dsp:nvSpPr>
        <dsp:cNvPr id="0" name=""/>
        <dsp:cNvSpPr/>
      </dsp:nvSpPr>
      <dsp:spPr>
        <a:xfrm>
          <a:off x="1008409" y="4369506"/>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GB" sz="1600" b="0" i="0" kern="1200"/>
            <a:t>Evidence that this is rarely given enough attention (Clarke 2003)</a:t>
          </a:r>
          <a:endParaRPr lang="en-US" sz="1600" kern="1200"/>
        </a:p>
      </dsp:txBody>
      <dsp:txXfrm>
        <a:off x="1008409" y="4369506"/>
        <a:ext cx="5382865" cy="8730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B4E58B-6D8A-4F40-B87D-FD5BE9DEE97C}">
      <dsp:nvSpPr>
        <dsp:cNvPr id="0" name=""/>
        <dsp:cNvSpPr/>
      </dsp:nvSpPr>
      <dsp:spPr>
        <a:xfrm>
          <a:off x="0" y="852586"/>
          <a:ext cx="6391275" cy="15740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A1928E-E0DF-441F-BCED-2AF7EBB3F2CC}">
      <dsp:nvSpPr>
        <dsp:cNvPr id="0" name=""/>
        <dsp:cNvSpPr/>
      </dsp:nvSpPr>
      <dsp:spPr>
        <a:xfrm>
          <a:off x="476136" y="1206738"/>
          <a:ext cx="865703" cy="8657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3F29B1-3C9A-455D-B97B-C725C3318FF7}">
      <dsp:nvSpPr>
        <dsp:cNvPr id="0" name=""/>
        <dsp:cNvSpPr/>
      </dsp:nvSpPr>
      <dsp:spPr>
        <a:xfrm>
          <a:off x="1817977" y="852586"/>
          <a:ext cx="4573297" cy="1574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82" tIns="166582" rIns="166582" bIns="166582" numCol="1" spcCol="1270" anchor="ctr" anchorCtr="0">
          <a:noAutofit/>
        </a:bodyPr>
        <a:lstStyle/>
        <a:p>
          <a:pPr marL="0" lvl="0" indent="0" algn="l" defTabSz="1111250">
            <a:lnSpc>
              <a:spcPct val="90000"/>
            </a:lnSpc>
            <a:spcBef>
              <a:spcPct val="0"/>
            </a:spcBef>
            <a:spcAft>
              <a:spcPct val="35000"/>
            </a:spcAft>
            <a:buNone/>
          </a:pPr>
          <a:r>
            <a:rPr lang="en-GB" sz="2500" b="0" i="0" kern="1200"/>
            <a:t>Information-gathering and analysis (Iqbal &amp; Khan 2011; Leat &amp; Lovel 1997)</a:t>
          </a:r>
          <a:endParaRPr lang="en-US" sz="2500" kern="1200"/>
        </a:p>
      </dsp:txBody>
      <dsp:txXfrm>
        <a:off x="1817977" y="852586"/>
        <a:ext cx="4573297" cy="1574006"/>
      </dsp:txXfrm>
    </dsp:sp>
    <dsp:sp modelId="{3D32ACE7-F28A-4AEB-8635-68B93B12D724}">
      <dsp:nvSpPr>
        <dsp:cNvPr id="0" name=""/>
        <dsp:cNvSpPr/>
      </dsp:nvSpPr>
      <dsp:spPr>
        <a:xfrm>
          <a:off x="0" y="2820094"/>
          <a:ext cx="6391275" cy="15740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1969CC-0327-4093-8759-46C787F2968B}">
      <dsp:nvSpPr>
        <dsp:cNvPr id="0" name=""/>
        <dsp:cNvSpPr/>
      </dsp:nvSpPr>
      <dsp:spPr>
        <a:xfrm>
          <a:off x="476136" y="3174245"/>
          <a:ext cx="865703" cy="8657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613911-4203-4E70-9D0B-5B098FF96B4C}">
      <dsp:nvSpPr>
        <dsp:cNvPr id="0" name=""/>
        <dsp:cNvSpPr/>
      </dsp:nvSpPr>
      <dsp:spPr>
        <a:xfrm>
          <a:off x="1817977" y="2820094"/>
          <a:ext cx="4573297" cy="1574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82" tIns="166582" rIns="166582" bIns="166582" numCol="1" spcCol="1270" anchor="ctr" anchorCtr="0">
          <a:noAutofit/>
        </a:bodyPr>
        <a:lstStyle/>
        <a:p>
          <a:pPr marL="0" lvl="0" indent="0" algn="l" defTabSz="1111250">
            <a:lnSpc>
              <a:spcPct val="90000"/>
            </a:lnSpc>
            <a:spcBef>
              <a:spcPct val="0"/>
            </a:spcBef>
            <a:spcAft>
              <a:spcPct val="35000"/>
            </a:spcAft>
            <a:buNone/>
          </a:pPr>
          <a:r>
            <a:rPr lang="en-GB" sz="2500" b="0" i="0" kern="1200"/>
            <a:t>Diagnostic stage: seeking data and insights about employee capability</a:t>
          </a:r>
          <a:endParaRPr lang="en-US" sz="2500" kern="1200"/>
        </a:p>
      </dsp:txBody>
      <dsp:txXfrm>
        <a:off x="1817977" y="2820094"/>
        <a:ext cx="4573297" cy="15740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92FE5A-0E3F-4505-90EB-D4FBB34D7A97}">
      <dsp:nvSpPr>
        <dsp:cNvPr id="0" name=""/>
        <dsp:cNvSpPr/>
      </dsp:nvSpPr>
      <dsp:spPr>
        <a:xfrm>
          <a:off x="3289" y="464459"/>
          <a:ext cx="1781259" cy="2493763"/>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8874" tIns="330200" rIns="138874" bIns="330200" numCol="1" spcCol="1270" anchor="t" anchorCtr="0">
          <a:noAutofit/>
        </a:bodyPr>
        <a:lstStyle/>
        <a:p>
          <a:pPr marL="0" lvl="0" indent="0" algn="l" defTabSz="666750">
            <a:lnSpc>
              <a:spcPct val="90000"/>
            </a:lnSpc>
            <a:spcBef>
              <a:spcPct val="0"/>
            </a:spcBef>
            <a:spcAft>
              <a:spcPct val="35000"/>
            </a:spcAft>
            <a:buNone/>
          </a:pPr>
          <a:r>
            <a:rPr lang="en-GB" sz="1500" b="0" i="0" kern="1200"/>
            <a:t>Identifying organisational support</a:t>
          </a:r>
          <a:endParaRPr lang="en-US" sz="1500" kern="1200"/>
        </a:p>
      </dsp:txBody>
      <dsp:txXfrm>
        <a:off x="3289" y="1412089"/>
        <a:ext cx="1781259" cy="1496258"/>
      </dsp:txXfrm>
    </dsp:sp>
    <dsp:sp modelId="{804B62E8-2D25-4071-86B8-795315149468}">
      <dsp:nvSpPr>
        <dsp:cNvPr id="0" name=""/>
        <dsp:cNvSpPr/>
      </dsp:nvSpPr>
      <dsp:spPr>
        <a:xfrm>
          <a:off x="519855" y="713835"/>
          <a:ext cx="748129" cy="748129"/>
        </a:xfrm>
        <a:prstGeom prst="ellips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8327" tIns="12700" rIns="58327" bIns="12700" numCol="1" spcCol="1270" anchor="ctr" anchorCtr="0">
          <a:noAutofit/>
        </a:bodyPr>
        <a:lstStyle/>
        <a:p>
          <a:pPr marL="0" lvl="0" indent="0" algn="ctr" defTabSz="1600200">
            <a:lnSpc>
              <a:spcPct val="90000"/>
            </a:lnSpc>
            <a:spcBef>
              <a:spcPct val="0"/>
            </a:spcBef>
            <a:spcAft>
              <a:spcPct val="35000"/>
            </a:spcAft>
            <a:buNone/>
          </a:pPr>
          <a:r>
            <a:rPr lang="en-US" sz="3600" kern="1200"/>
            <a:t>1</a:t>
          </a:r>
        </a:p>
      </dsp:txBody>
      <dsp:txXfrm>
        <a:off x="629416" y="823396"/>
        <a:ext cx="529007" cy="529007"/>
      </dsp:txXfrm>
    </dsp:sp>
    <dsp:sp modelId="{3F6FE645-F1C2-4888-B3B0-8277DD561531}">
      <dsp:nvSpPr>
        <dsp:cNvPr id="0" name=""/>
        <dsp:cNvSpPr/>
      </dsp:nvSpPr>
      <dsp:spPr>
        <a:xfrm>
          <a:off x="3289" y="2958151"/>
          <a:ext cx="1781259" cy="72"/>
        </a:xfrm>
        <a:prstGeom prst="rect">
          <a:avLst/>
        </a:prstGeom>
        <a:gradFill rotWithShape="0">
          <a:gsLst>
            <a:gs pos="0">
              <a:schemeClr val="accent2">
                <a:hueOff val="-2196191"/>
                <a:satOff val="100"/>
                <a:lumOff val="0"/>
                <a:alphaOff val="0"/>
                <a:tint val="98000"/>
                <a:lumMod val="114000"/>
              </a:schemeClr>
            </a:gs>
            <a:gs pos="100000">
              <a:schemeClr val="accent2">
                <a:hueOff val="-2196191"/>
                <a:satOff val="100"/>
                <a:lumOff val="0"/>
                <a:alphaOff val="0"/>
                <a:shade val="90000"/>
                <a:lumMod val="84000"/>
              </a:schemeClr>
            </a:gs>
          </a:gsLst>
          <a:lin ang="5400000" scaled="0"/>
        </a:gradFill>
        <a:ln w="9525" cap="rnd" cmpd="sng" algn="ctr">
          <a:solidFill>
            <a:schemeClr val="accent2">
              <a:hueOff val="-2196191"/>
              <a:satOff val="10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C9FF6F97-81FA-4579-B79D-F40EB50D98AC}">
      <dsp:nvSpPr>
        <dsp:cNvPr id="0" name=""/>
        <dsp:cNvSpPr/>
      </dsp:nvSpPr>
      <dsp:spPr>
        <a:xfrm>
          <a:off x="1962675" y="464459"/>
          <a:ext cx="1781259" cy="2493763"/>
        </a:xfrm>
        <a:prstGeom prst="rect">
          <a:avLst/>
        </a:prstGeom>
        <a:solidFill>
          <a:schemeClr val="accent2">
            <a:tint val="40000"/>
            <a:alpha val="90000"/>
            <a:hueOff val="-5151046"/>
            <a:satOff val="265"/>
            <a:lumOff val="14"/>
            <a:alphaOff val="0"/>
          </a:schemeClr>
        </a:solidFill>
        <a:ln w="9525" cap="rnd" cmpd="sng" algn="ctr">
          <a:solidFill>
            <a:schemeClr val="accent2">
              <a:tint val="40000"/>
              <a:alpha val="90000"/>
              <a:hueOff val="-5151046"/>
              <a:satOff val="265"/>
              <a:lumOff val="1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8874" tIns="330200" rIns="138874" bIns="330200" numCol="1" spcCol="1270" anchor="t" anchorCtr="0">
          <a:noAutofit/>
        </a:bodyPr>
        <a:lstStyle/>
        <a:p>
          <a:pPr marL="0" lvl="0" indent="0" algn="l" defTabSz="666750">
            <a:lnSpc>
              <a:spcPct val="90000"/>
            </a:lnSpc>
            <a:spcBef>
              <a:spcPct val="0"/>
            </a:spcBef>
            <a:spcAft>
              <a:spcPct val="35000"/>
            </a:spcAft>
            <a:buNone/>
          </a:pPr>
          <a:r>
            <a:rPr lang="en-GB" sz="1500" b="0" i="0" kern="1200"/>
            <a:t>Conducting an organisational analysis</a:t>
          </a:r>
          <a:endParaRPr lang="en-US" sz="1500" kern="1200"/>
        </a:p>
      </dsp:txBody>
      <dsp:txXfrm>
        <a:off x="1962675" y="1412089"/>
        <a:ext cx="1781259" cy="1496258"/>
      </dsp:txXfrm>
    </dsp:sp>
    <dsp:sp modelId="{BB124543-EE86-4C10-A7D7-341ABFD829E3}">
      <dsp:nvSpPr>
        <dsp:cNvPr id="0" name=""/>
        <dsp:cNvSpPr/>
      </dsp:nvSpPr>
      <dsp:spPr>
        <a:xfrm>
          <a:off x="2479241" y="713835"/>
          <a:ext cx="748129" cy="748129"/>
        </a:xfrm>
        <a:prstGeom prst="ellipse">
          <a:avLst/>
        </a:prstGeom>
        <a:gradFill rotWithShape="0">
          <a:gsLst>
            <a:gs pos="0">
              <a:schemeClr val="accent2">
                <a:hueOff val="-4392383"/>
                <a:satOff val="200"/>
                <a:lumOff val="0"/>
                <a:alphaOff val="0"/>
                <a:tint val="98000"/>
                <a:lumMod val="114000"/>
              </a:schemeClr>
            </a:gs>
            <a:gs pos="100000">
              <a:schemeClr val="accent2">
                <a:hueOff val="-4392383"/>
                <a:satOff val="200"/>
                <a:lumOff val="0"/>
                <a:alphaOff val="0"/>
                <a:shade val="90000"/>
                <a:lumMod val="84000"/>
              </a:schemeClr>
            </a:gs>
          </a:gsLst>
          <a:lin ang="5400000" scaled="0"/>
        </a:gradFill>
        <a:ln w="9525" cap="rnd" cmpd="sng" algn="ctr">
          <a:solidFill>
            <a:schemeClr val="accent2">
              <a:hueOff val="-4392383"/>
              <a:satOff val="20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8327" tIns="12700" rIns="58327" bIns="12700" numCol="1" spcCol="1270" anchor="ctr" anchorCtr="0">
          <a:noAutofit/>
        </a:bodyPr>
        <a:lstStyle/>
        <a:p>
          <a:pPr marL="0" lvl="0" indent="0" algn="ctr" defTabSz="1600200">
            <a:lnSpc>
              <a:spcPct val="90000"/>
            </a:lnSpc>
            <a:spcBef>
              <a:spcPct val="0"/>
            </a:spcBef>
            <a:spcAft>
              <a:spcPct val="35000"/>
            </a:spcAft>
            <a:buNone/>
          </a:pPr>
          <a:r>
            <a:rPr lang="en-US" sz="3600" kern="1200"/>
            <a:t>2</a:t>
          </a:r>
        </a:p>
      </dsp:txBody>
      <dsp:txXfrm>
        <a:off x="2588802" y="823396"/>
        <a:ext cx="529007" cy="529007"/>
      </dsp:txXfrm>
    </dsp:sp>
    <dsp:sp modelId="{00C8C4BB-2083-4F05-8781-4E95CC8EEFC0}">
      <dsp:nvSpPr>
        <dsp:cNvPr id="0" name=""/>
        <dsp:cNvSpPr/>
      </dsp:nvSpPr>
      <dsp:spPr>
        <a:xfrm>
          <a:off x="1962675" y="2958151"/>
          <a:ext cx="1781259" cy="72"/>
        </a:xfrm>
        <a:prstGeom prst="rect">
          <a:avLst/>
        </a:prstGeom>
        <a:gradFill rotWithShape="0">
          <a:gsLst>
            <a:gs pos="0">
              <a:schemeClr val="accent2">
                <a:hueOff val="-6588574"/>
                <a:satOff val="300"/>
                <a:lumOff val="0"/>
                <a:alphaOff val="0"/>
                <a:tint val="98000"/>
                <a:lumMod val="114000"/>
              </a:schemeClr>
            </a:gs>
            <a:gs pos="100000">
              <a:schemeClr val="accent2">
                <a:hueOff val="-6588574"/>
                <a:satOff val="300"/>
                <a:lumOff val="0"/>
                <a:alphaOff val="0"/>
                <a:shade val="90000"/>
                <a:lumMod val="84000"/>
              </a:schemeClr>
            </a:gs>
          </a:gsLst>
          <a:lin ang="5400000" scaled="0"/>
        </a:gradFill>
        <a:ln w="9525" cap="rnd" cmpd="sng" algn="ctr">
          <a:solidFill>
            <a:schemeClr val="accent2">
              <a:hueOff val="-6588574"/>
              <a:satOff val="30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238A9C83-2825-4B3A-84BC-CC587C219ACC}">
      <dsp:nvSpPr>
        <dsp:cNvPr id="0" name=""/>
        <dsp:cNvSpPr/>
      </dsp:nvSpPr>
      <dsp:spPr>
        <a:xfrm>
          <a:off x="3922061" y="464459"/>
          <a:ext cx="1781259" cy="2493763"/>
        </a:xfrm>
        <a:prstGeom prst="rect">
          <a:avLst/>
        </a:prstGeom>
        <a:solidFill>
          <a:schemeClr val="accent2">
            <a:tint val="40000"/>
            <a:alpha val="90000"/>
            <a:hueOff val="-10302092"/>
            <a:satOff val="530"/>
            <a:lumOff val="28"/>
            <a:alphaOff val="0"/>
          </a:schemeClr>
        </a:solidFill>
        <a:ln w="9525" cap="rnd" cmpd="sng" algn="ctr">
          <a:solidFill>
            <a:schemeClr val="accent2">
              <a:tint val="40000"/>
              <a:alpha val="90000"/>
              <a:hueOff val="-10302092"/>
              <a:satOff val="530"/>
              <a:lumOff val="2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8874" tIns="330200" rIns="138874" bIns="330200" numCol="1" spcCol="1270" anchor="t" anchorCtr="0">
          <a:noAutofit/>
        </a:bodyPr>
        <a:lstStyle/>
        <a:p>
          <a:pPr marL="0" lvl="0" indent="0" algn="l" defTabSz="666750">
            <a:lnSpc>
              <a:spcPct val="90000"/>
            </a:lnSpc>
            <a:spcBef>
              <a:spcPct val="0"/>
            </a:spcBef>
            <a:spcAft>
              <a:spcPct val="35000"/>
            </a:spcAft>
            <a:buNone/>
          </a:pPr>
          <a:r>
            <a:rPr lang="en-GB" sz="1500" b="0" i="0" kern="1200"/>
            <a:t>Conducting a requirements analysis</a:t>
          </a:r>
          <a:endParaRPr lang="en-US" sz="1500" kern="1200"/>
        </a:p>
      </dsp:txBody>
      <dsp:txXfrm>
        <a:off x="3922061" y="1412089"/>
        <a:ext cx="1781259" cy="1496258"/>
      </dsp:txXfrm>
    </dsp:sp>
    <dsp:sp modelId="{8595134F-0CE4-434D-B0DC-D4E9BCD961F6}">
      <dsp:nvSpPr>
        <dsp:cNvPr id="0" name=""/>
        <dsp:cNvSpPr/>
      </dsp:nvSpPr>
      <dsp:spPr>
        <a:xfrm>
          <a:off x="4438626" y="713835"/>
          <a:ext cx="748129" cy="748129"/>
        </a:xfrm>
        <a:prstGeom prst="ellipse">
          <a:avLst/>
        </a:prstGeom>
        <a:gradFill rotWithShape="0">
          <a:gsLst>
            <a:gs pos="0">
              <a:schemeClr val="accent2">
                <a:hueOff val="-8784765"/>
                <a:satOff val="400"/>
                <a:lumOff val="0"/>
                <a:alphaOff val="0"/>
                <a:tint val="98000"/>
                <a:lumMod val="114000"/>
              </a:schemeClr>
            </a:gs>
            <a:gs pos="100000">
              <a:schemeClr val="accent2">
                <a:hueOff val="-8784765"/>
                <a:satOff val="400"/>
                <a:lumOff val="0"/>
                <a:alphaOff val="0"/>
                <a:shade val="90000"/>
                <a:lumMod val="84000"/>
              </a:schemeClr>
            </a:gs>
          </a:gsLst>
          <a:lin ang="5400000" scaled="0"/>
        </a:gradFill>
        <a:ln w="9525" cap="rnd" cmpd="sng" algn="ctr">
          <a:solidFill>
            <a:schemeClr val="accent2">
              <a:hueOff val="-8784765"/>
              <a:satOff val="40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8327" tIns="12700" rIns="58327" bIns="12700" numCol="1" spcCol="1270" anchor="ctr" anchorCtr="0">
          <a:noAutofit/>
        </a:bodyPr>
        <a:lstStyle/>
        <a:p>
          <a:pPr marL="0" lvl="0" indent="0" algn="ctr" defTabSz="1600200">
            <a:lnSpc>
              <a:spcPct val="90000"/>
            </a:lnSpc>
            <a:spcBef>
              <a:spcPct val="0"/>
            </a:spcBef>
            <a:spcAft>
              <a:spcPct val="35000"/>
            </a:spcAft>
            <a:buNone/>
          </a:pPr>
          <a:r>
            <a:rPr lang="en-US" sz="3600" kern="1200"/>
            <a:t>3</a:t>
          </a:r>
        </a:p>
      </dsp:txBody>
      <dsp:txXfrm>
        <a:off x="4548187" y="823396"/>
        <a:ext cx="529007" cy="529007"/>
      </dsp:txXfrm>
    </dsp:sp>
    <dsp:sp modelId="{1AE003E3-496D-400A-A4EB-F265FED3FB53}">
      <dsp:nvSpPr>
        <dsp:cNvPr id="0" name=""/>
        <dsp:cNvSpPr/>
      </dsp:nvSpPr>
      <dsp:spPr>
        <a:xfrm>
          <a:off x="3922061" y="2958151"/>
          <a:ext cx="1781259" cy="72"/>
        </a:xfrm>
        <a:prstGeom prst="rect">
          <a:avLst/>
        </a:prstGeom>
        <a:gradFill rotWithShape="0">
          <a:gsLst>
            <a:gs pos="0">
              <a:schemeClr val="accent2">
                <a:hueOff val="-10980957"/>
                <a:satOff val="501"/>
                <a:lumOff val="0"/>
                <a:alphaOff val="0"/>
                <a:tint val="98000"/>
                <a:lumMod val="114000"/>
              </a:schemeClr>
            </a:gs>
            <a:gs pos="100000">
              <a:schemeClr val="accent2">
                <a:hueOff val="-10980957"/>
                <a:satOff val="501"/>
                <a:lumOff val="0"/>
                <a:alphaOff val="0"/>
                <a:shade val="90000"/>
                <a:lumMod val="84000"/>
              </a:schemeClr>
            </a:gs>
          </a:gsLst>
          <a:lin ang="5400000" scaled="0"/>
        </a:gradFill>
        <a:ln w="9525" cap="rnd" cmpd="sng" algn="ctr">
          <a:solidFill>
            <a:schemeClr val="accent2">
              <a:hueOff val="-10980957"/>
              <a:satOff val="5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4A592F29-E655-41DA-B27D-CA766F2184FE}">
      <dsp:nvSpPr>
        <dsp:cNvPr id="0" name=""/>
        <dsp:cNvSpPr/>
      </dsp:nvSpPr>
      <dsp:spPr>
        <a:xfrm>
          <a:off x="5881447" y="464459"/>
          <a:ext cx="1781259" cy="2493763"/>
        </a:xfrm>
        <a:prstGeom prst="rect">
          <a:avLst/>
        </a:prstGeom>
        <a:solidFill>
          <a:schemeClr val="accent2">
            <a:tint val="40000"/>
            <a:alpha val="90000"/>
            <a:hueOff val="-15453138"/>
            <a:satOff val="796"/>
            <a:lumOff val="41"/>
            <a:alphaOff val="0"/>
          </a:schemeClr>
        </a:solidFill>
        <a:ln w="9525" cap="rnd" cmpd="sng" algn="ctr">
          <a:solidFill>
            <a:schemeClr val="accent2">
              <a:tint val="40000"/>
              <a:alpha val="90000"/>
              <a:hueOff val="-15453138"/>
              <a:satOff val="796"/>
              <a:lumOff val="4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8874" tIns="330200" rIns="138874" bIns="330200" numCol="1" spcCol="1270" anchor="t" anchorCtr="0">
          <a:noAutofit/>
        </a:bodyPr>
        <a:lstStyle/>
        <a:p>
          <a:pPr marL="0" lvl="0" indent="0" algn="l" defTabSz="666750">
            <a:lnSpc>
              <a:spcPct val="90000"/>
            </a:lnSpc>
            <a:spcBef>
              <a:spcPct val="0"/>
            </a:spcBef>
            <a:spcAft>
              <a:spcPct val="35000"/>
            </a:spcAft>
            <a:buNone/>
          </a:pPr>
          <a:r>
            <a:rPr lang="en-GB" sz="1500" b="0" i="0" kern="1200"/>
            <a:t>Undertaking a task and KSA analysis</a:t>
          </a:r>
          <a:endParaRPr lang="en-US" sz="1500" kern="1200"/>
        </a:p>
      </dsp:txBody>
      <dsp:txXfrm>
        <a:off x="5881447" y="1412089"/>
        <a:ext cx="1781259" cy="1496258"/>
      </dsp:txXfrm>
    </dsp:sp>
    <dsp:sp modelId="{0AAAF7CF-DD16-428C-96E5-8F6BED4D6549}">
      <dsp:nvSpPr>
        <dsp:cNvPr id="0" name=""/>
        <dsp:cNvSpPr/>
      </dsp:nvSpPr>
      <dsp:spPr>
        <a:xfrm>
          <a:off x="6398012" y="713835"/>
          <a:ext cx="748129" cy="748129"/>
        </a:xfrm>
        <a:prstGeom prst="ellipse">
          <a:avLst/>
        </a:prstGeom>
        <a:gradFill rotWithShape="0">
          <a:gsLst>
            <a:gs pos="0">
              <a:schemeClr val="accent2">
                <a:hueOff val="-13177148"/>
                <a:satOff val="601"/>
                <a:lumOff val="0"/>
                <a:alphaOff val="0"/>
                <a:tint val="98000"/>
                <a:lumMod val="114000"/>
              </a:schemeClr>
            </a:gs>
            <a:gs pos="100000">
              <a:schemeClr val="accent2">
                <a:hueOff val="-13177148"/>
                <a:satOff val="601"/>
                <a:lumOff val="0"/>
                <a:alphaOff val="0"/>
                <a:shade val="90000"/>
                <a:lumMod val="84000"/>
              </a:schemeClr>
            </a:gs>
          </a:gsLst>
          <a:lin ang="5400000" scaled="0"/>
        </a:gradFill>
        <a:ln w="9525" cap="rnd" cmpd="sng" algn="ctr">
          <a:solidFill>
            <a:schemeClr val="accent2">
              <a:hueOff val="-13177148"/>
              <a:satOff val="6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8327" tIns="12700" rIns="58327" bIns="12700" numCol="1" spcCol="1270" anchor="ctr" anchorCtr="0">
          <a:noAutofit/>
        </a:bodyPr>
        <a:lstStyle/>
        <a:p>
          <a:pPr marL="0" lvl="0" indent="0" algn="ctr" defTabSz="1600200">
            <a:lnSpc>
              <a:spcPct val="90000"/>
            </a:lnSpc>
            <a:spcBef>
              <a:spcPct val="0"/>
            </a:spcBef>
            <a:spcAft>
              <a:spcPct val="35000"/>
            </a:spcAft>
            <a:buNone/>
          </a:pPr>
          <a:r>
            <a:rPr lang="en-US" sz="3600" kern="1200"/>
            <a:t>4</a:t>
          </a:r>
        </a:p>
      </dsp:txBody>
      <dsp:txXfrm>
        <a:off x="6507573" y="823396"/>
        <a:ext cx="529007" cy="529007"/>
      </dsp:txXfrm>
    </dsp:sp>
    <dsp:sp modelId="{83B97EFC-F6E8-419B-9A21-181650611C2E}">
      <dsp:nvSpPr>
        <dsp:cNvPr id="0" name=""/>
        <dsp:cNvSpPr/>
      </dsp:nvSpPr>
      <dsp:spPr>
        <a:xfrm>
          <a:off x="5881447" y="2958151"/>
          <a:ext cx="1781259" cy="72"/>
        </a:xfrm>
        <a:prstGeom prst="rect">
          <a:avLst/>
        </a:prstGeom>
        <a:gradFill rotWithShape="0">
          <a:gsLst>
            <a:gs pos="0">
              <a:schemeClr val="accent2">
                <a:hueOff val="-15373339"/>
                <a:satOff val="701"/>
                <a:lumOff val="0"/>
                <a:alphaOff val="0"/>
                <a:tint val="98000"/>
                <a:lumMod val="114000"/>
              </a:schemeClr>
            </a:gs>
            <a:gs pos="100000">
              <a:schemeClr val="accent2">
                <a:hueOff val="-15373339"/>
                <a:satOff val="701"/>
                <a:lumOff val="0"/>
                <a:alphaOff val="0"/>
                <a:shade val="90000"/>
                <a:lumMod val="84000"/>
              </a:schemeClr>
            </a:gs>
          </a:gsLst>
          <a:lin ang="5400000" scaled="0"/>
        </a:gradFill>
        <a:ln w="9525" cap="rnd" cmpd="sng" algn="ctr">
          <a:solidFill>
            <a:schemeClr val="accent2">
              <a:hueOff val="-15373339"/>
              <a:satOff val="7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F963CFE8-1121-4CAA-858B-CBCADD1013E9}">
      <dsp:nvSpPr>
        <dsp:cNvPr id="0" name=""/>
        <dsp:cNvSpPr/>
      </dsp:nvSpPr>
      <dsp:spPr>
        <a:xfrm>
          <a:off x="7840833" y="464459"/>
          <a:ext cx="1781259" cy="2493763"/>
        </a:xfrm>
        <a:prstGeom prst="rect">
          <a:avLst/>
        </a:prstGeom>
        <a:solidFill>
          <a:schemeClr val="accent2">
            <a:tint val="40000"/>
            <a:alpha val="90000"/>
            <a:hueOff val="-20604185"/>
            <a:satOff val="1061"/>
            <a:lumOff val="55"/>
            <a:alphaOff val="0"/>
          </a:schemeClr>
        </a:solidFill>
        <a:ln w="9525" cap="rnd" cmpd="sng" algn="ctr">
          <a:solidFill>
            <a:schemeClr val="accent2">
              <a:tint val="40000"/>
              <a:alpha val="90000"/>
              <a:hueOff val="-20604185"/>
              <a:satOff val="1061"/>
              <a:lumOff val="5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8874" tIns="330200" rIns="138874" bIns="330200" numCol="1" spcCol="1270" anchor="t" anchorCtr="0">
          <a:noAutofit/>
        </a:bodyPr>
        <a:lstStyle/>
        <a:p>
          <a:pPr marL="0" lvl="0" indent="0" algn="l" defTabSz="666750">
            <a:lnSpc>
              <a:spcPct val="90000"/>
            </a:lnSpc>
            <a:spcBef>
              <a:spcPct val="0"/>
            </a:spcBef>
            <a:spcAft>
              <a:spcPct val="35000"/>
            </a:spcAft>
            <a:buNone/>
          </a:pPr>
          <a:r>
            <a:rPr lang="en-GB" sz="1500" b="0" i="0" kern="1200"/>
            <a:t>Completing a person analysis</a:t>
          </a:r>
          <a:endParaRPr lang="en-US" sz="1500" kern="1200"/>
        </a:p>
      </dsp:txBody>
      <dsp:txXfrm>
        <a:off x="7840833" y="1412089"/>
        <a:ext cx="1781259" cy="1496258"/>
      </dsp:txXfrm>
    </dsp:sp>
    <dsp:sp modelId="{FB87CF23-5804-462E-8399-3C79C0810672}">
      <dsp:nvSpPr>
        <dsp:cNvPr id="0" name=""/>
        <dsp:cNvSpPr/>
      </dsp:nvSpPr>
      <dsp:spPr>
        <a:xfrm>
          <a:off x="8357398" y="713835"/>
          <a:ext cx="748129" cy="748129"/>
        </a:xfrm>
        <a:prstGeom prst="ellipse">
          <a:avLst/>
        </a:prstGeom>
        <a:gradFill rotWithShape="0">
          <a:gsLst>
            <a:gs pos="0">
              <a:schemeClr val="accent2">
                <a:hueOff val="-17569530"/>
                <a:satOff val="801"/>
                <a:lumOff val="0"/>
                <a:alphaOff val="0"/>
                <a:tint val="98000"/>
                <a:lumMod val="114000"/>
              </a:schemeClr>
            </a:gs>
            <a:gs pos="100000">
              <a:schemeClr val="accent2">
                <a:hueOff val="-17569530"/>
                <a:satOff val="801"/>
                <a:lumOff val="0"/>
                <a:alphaOff val="0"/>
                <a:shade val="90000"/>
                <a:lumMod val="84000"/>
              </a:schemeClr>
            </a:gs>
          </a:gsLst>
          <a:lin ang="5400000" scaled="0"/>
        </a:gradFill>
        <a:ln w="9525" cap="rnd" cmpd="sng" algn="ctr">
          <a:solidFill>
            <a:schemeClr val="accent2">
              <a:hueOff val="-17569530"/>
              <a:satOff val="8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58327" tIns="12700" rIns="58327" bIns="12700" numCol="1" spcCol="1270" anchor="ctr" anchorCtr="0">
          <a:noAutofit/>
        </a:bodyPr>
        <a:lstStyle/>
        <a:p>
          <a:pPr marL="0" lvl="0" indent="0" algn="ctr" defTabSz="1600200">
            <a:lnSpc>
              <a:spcPct val="90000"/>
            </a:lnSpc>
            <a:spcBef>
              <a:spcPct val="0"/>
            </a:spcBef>
            <a:spcAft>
              <a:spcPct val="35000"/>
            </a:spcAft>
            <a:buNone/>
          </a:pPr>
          <a:r>
            <a:rPr lang="en-US" sz="3600" kern="1200"/>
            <a:t>5</a:t>
          </a:r>
        </a:p>
      </dsp:txBody>
      <dsp:txXfrm>
        <a:off x="8466959" y="823396"/>
        <a:ext cx="529007" cy="529007"/>
      </dsp:txXfrm>
    </dsp:sp>
    <dsp:sp modelId="{5361C2CA-3325-446C-8196-ADDB66D34BFD}">
      <dsp:nvSpPr>
        <dsp:cNvPr id="0" name=""/>
        <dsp:cNvSpPr/>
      </dsp:nvSpPr>
      <dsp:spPr>
        <a:xfrm>
          <a:off x="7840833" y="2958151"/>
          <a:ext cx="1781259" cy="72"/>
        </a:xfrm>
        <a:prstGeom prst="rect">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w="9525" cap="rnd" cmpd="sng" algn="ctr">
          <a:solidFill>
            <a:schemeClr val="accent2">
              <a:hueOff val="-19765721"/>
              <a:satOff val="901"/>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29/01/2024</a:t>
            </a:fld>
            <a:endParaRPr lang="en-GB" dirty="0"/>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29/01/2024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8DB08D-32FE-4C56-95DB-2741485080A6}" type="slidenum">
              <a:rPr lang="en-GB" smtClean="0"/>
              <a:t>1</a:t>
            </a:fld>
            <a:endParaRPr lang="en-GB"/>
          </a:p>
        </p:txBody>
      </p:sp>
    </p:spTree>
    <p:extLst>
      <p:ext uri="{BB962C8B-B14F-4D97-AF65-F5344CB8AC3E}">
        <p14:creationId xmlns:p14="http://schemas.microsoft.com/office/powerpoint/2010/main" val="7825881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rtlCol="0" anchor="b"/>
          <a:lstStyle>
            <a:lvl1pPr>
              <a:defRPr sz="5400"/>
            </a:lvl1pPr>
          </a:lstStyle>
          <a:p>
            <a:pPr rtl="0"/>
            <a:r>
              <a:rPr lang="en-GB" noProof="0"/>
              <a:t>Click to edit Master title style</a:t>
            </a:r>
          </a:p>
        </p:txBody>
      </p:sp>
      <p:sp>
        <p:nvSpPr>
          <p:cNvPr id="3" name="Subtitle 2"/>
          <p:cNvSpPr>
            <a:spLocks noGrp="1"/>
          </p:cNvSpPr>
          <p:nvPr>
            <p:ph type="subTitle" idx="1"/>
          </p:nvPr>
        </p:nvSpPr>
        <p:spPr bwMode="gray">
          <a:xfrm>
            <a:off x="1154955" y="4777380"/>
            <a:ext cx="8825658" cy="861420"/>
          </a:xfrm>
        </p:spPr>
        <p:txBody>
          <a:bodyPr rtlCol="0"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rtlCol="0" anchor="t"/>
          <a:lstStyle>
            <a:lvl1pPr algn="l">
              <a:defRPr b="0" i="0">
                <a:solidFill>
                  <a:schemeClr val="bg1">
                    <a:alpha val="60000"/>
                  </a:schemeClr>
                </a:solidFill>
              </a:defRPr>
            </a:lvl1pPr>
          </a:lstStyle>
          <a:p>
            <a:pPr rtl="0"/>
            <a:fld id="{7A92D7B5-060E-4D44-811A-B518BD881B18}" type="datetime1">
              <a:rPr lang="en-GB" noProof="0" smtClean="0"/>
              <a:t>29/01/2024</a:t>
            </a:fld>
            <a:endParaRPr lang="en-GB" noProof="0"/>
          </a:p>
        </p:txBody>
      </p:sp>
      <p:sp>
        <p:nvSpPr>
          <p:cNvPr id="5" name="Footer Placeholder 4"/>
          <p:cNvSpPr>
            <a:spLocks noGrp="1"/>
          </p:cNvSpPr>
          <p:nvPr>
            <p:ph type="ftr" sz="quarter" idx="11"/>
          </p:nvPr>
        </p:nvSpPr>
        <p:spPr bwMode="gray">
          <a:xfrm rot="5400000">
            <a:off x="8951976" y="3227832"/>
            <a:ext cx="3859795" cy="304801"/>
          </a:xfrm>
        </p:spPr>
        <p:txBody>
          <a:bodyPr rtlCol="0"/>
          <a:lstStyle>
            <a:lvl1pPr>
              <a:defRPr b="0" i="0">
                <a:solidFill>
                  <a:schemeClr val="bg1">
                    <a:alpha val="60000"/>
                  </a:schemeClr>
                </a:solidFill>
              </a:defRPr>
            </a:lvl1pPr>
          </a:lstStyle>
          <a:p>
            <a:pPr rtl="0"/>
            <a:endParaRPr lang="en-GB" noProof="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a:xfrm>
            <a:off x="1154954" y="2603500"/>
            <a:ext cx="8825659" cy="34163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581D501-BD47-47FC-8F1B-30736704360D}" type="datetime1">
              <a:rPr lang="en-GB" noProof="0" smtClean="0"/>
              <a:t>29/01/2024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rtlCol="0" anchor="ctr"/>
          <a:lstStyle>
            <a:lvl1pPr algn="l">
              <a:defRPr sz="4000" b="0" cap="none"/>
            </a:lvl1pPr>
          </a:lstStyle>
          <a:p>
            <a:pPr rtl="0"/>
            <a:r>
              <a:rPr lang="en-GB" noProof="0"/>
              <a:t>Click to edit Master title style</a:t>
            </a:r>
          </a:p>
        </p:txBody>
      </p:sp>
      <p:sp>
        <p:nvSpPr>
          <p:cNvPr id="3" name="Text Placeholder 2"/>
          <p:cNvSpPr>
            <a:spLocks noGrp="1"/>
          </p:cNvSpPr>
          <p:nvPr>
            <p:ph type="body" idx="1" hasCustomPrompt="1"/>
          </p:nvPr>
        </p:nvSpPr>
        <p:spPr>
          <a:xfrm>
            <a:off x="6895559" y="2677644"/>
            <a:ext cx="3757545" cy="2283824"/>
          </a:xfrm>
        </p:spPr>
        <p:txBody>
          <a:bodyPr rtlCol="0"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575BF883-6AD6-4A4E-BFA7-F1B4A3964359}" type="datetime1">
              <a:rPr lang="en-GB" noProof="0" smtClean="0"/>
              <a:t>29/01/2024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1154954" y="2603500"/>
            <a:ext cx="4825158" cy="3416301"/>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208712" y="2603500"/>
            <a:ext cx="4825159" cy="3416300"/>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0DB93A3-8EAD-4647-AD6C-B45EAA43133B}" type="datetime1">
              <a:rPr lang="en-GB" noProof="0" smtClean="0"/>
              <a:t>29/01/2024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hasCustomPrompt="1"/>
          </p:nvPr>
        </p:nvSpPr>
        <p:spPr>
          <a:xfrm>
            <a:off x="1154954" y="2603500"/>
            <a:ext cx="4825157"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154954" y="3179762"/>
            <a:ext cx="4825158" cy="2840039"/>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208712" y="2603500"/>
            <a:ext cx="4825159"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208712" y="3179762"/>
            <a:ext cx="4825159" cy="2840039"/>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2657A1CA-2D22-4F7B-AB9E-CAC4F2E16CF8}" type="datetime1">
              <a:rPr lang="en-GB" noProof="0" smtClean="0"/>
              <a:t>29/01/2024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rtlCol="0"/>
          <a:lstStyle>
            <a:lvl1pPr>
              <a:defRPr/>
            </a:lvl1pPr>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037B500A-BD17-4B81-A178-237AB3D17220}" type="datetime1">
              <a:rPr lang="en-GB" noProof="0" smtClean="0"/>
              <a:t>29/01/2024</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F62C6426-9A57-4D6B-98BF-C5C52C38A9F7}" type="datetime1">
              <a:rPr lang="en-GB" noProof="0" smtClean="0"/>
              <a:t>29/01/2024</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rtlCol="0" anchor="b"/>
          <a:lstStyle>
            <a:lvl1pPr algn="l">
              <a:defRPr sz="2400" b="0"/>
            </a:lvl1pPr>
          </a:lstStyle>
          <a:p>
            <a:pPr rtl="0"/>
            <a:r>
              <a:rPr lang="en-GB" noProof="0"/>
              <a:t>Click to edit Master title style</a:t>
            </a:r>
          </a:p>
        </p:txBody>
      </p:sp>
      <p:sp>
        <p:nvSpPr>
          <p:cNvPr id="3" name="Content Placeholder 2"/>
          <p:cNvSpPr>
            <a:spLocks noGrp="1"/>
          </p:cNvSpPr>
          <p:nvPr>
            <p:ph idx="1" hasCustomPrompt="1"/>
          </p:nvPr>
        </p:nvSpPr>
        <p:spPr>
          <a:xfrm>
            <a:off x="5781146" y="1447800"/>
            <a:ext cx="5190066" cy="4572000"/>
          </a:xfrm>
        </p:spPr>
        <p:txBody>
          <a:bodyPr rtlCol="0" anchor="ctr">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bwMode="gray">
          <a:xfrm>
            <a:off x="1154954" y="3129280"/>
            <a:ext cx="2793158" cy="2895599"/>
          </a:xfrm>
        </p:spPr>
        <p:txBody>
          <a:bodyPr rtlCol="0"/>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66EECA4D-BC6E-4DB3-8906-078886374D65}" type="datetime1">
              <a:rPr lang="en-GB" noProof="0" smtClean="0"/>
              <a:t>29/01/2024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rtlCol="0" anchor="b">
            <a:normAutofit/>
          </a:bodyPr>
          <a:lstStyle>
            <a:lvl1pPr algn="l">
              <a:defRPr sz="3600" b="0"/>
            </a:lvl1pPr>
          </a:lstStyle>
          <a:p>
            <a:pPr rtl="0"/>
            <a:r>
              <a:rPr lang="en-GB" noProof="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rtl="0">
              <a:buNone/>
            </a:pPr>
            <a:r>
              <a:rPr lang="en-GB" noProof="0"/>
              <a:t>Click icon to add picture</a:t>
            </a:r>
          </a:p>
        </p:txBody>
      </p:sp>
      <p:sp>
        <p:nvSpPr>
          <p:cNvPr id="4" name="Text Placeholder 3"/>
          <p:cNvSpPr>
            <a:spLocks noGrp="1"/>
          </p:cNvSpPr>
          <p:nvPr>
            <p:ph type="body" sz="half" idx="2" hasCustomPrompt="1"/>
          </p:nvPr>
        </p:nvSpPr>
        <p:spPr bwMode="gray">
          <a:xfrm>
            <a:off x="1154954" y="3657600"/>
            <a:ext cx="3859212" cy="1371600"/>
          </a:xfrm>
        </p:spPr>
        <p:txBody>
          <a:bodyPr rtlCol="0">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B8174BEE-114B-4E2C-8645-91D5D000FC10}" type="datetime1">
              <a:rPr lang="en-GB" noProof="0" smtClean="0"/>
              <a:t>29/01/2024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hasCustomPrompt="1"/>
          </p:nvPr>
        </p:nvSpPr>
        <p:spPr>
          <a:xfrm>
            <a:off x="1154954" y="5536665"/>
            <a:ext cx="8825658" cy="493712"/>
          </a:xfrm>
        </p:spPr>
        <p:txBody>
          <a:bodyPr rtlCol="0">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E02F0F7-D86C-4FC9-AC82-0DCCF787CE69}" type="datetime1">
              <a:rPr lang="en-GB" noProof="0" smtClean="0"/>
              <a:t>29/01/2024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rtlCol="0"/>
          <a:lstStyle>
            <a:lvl1pPr>
              <a:defRPr sz="4000"/>
            </a:lvl1pPr>
          </a:lstStyle>
          <a:p>
            <a:pPr rtl="0"/>
            <a:r>
              <a:rPr lang="en-GB" noProof="0"/>
              <a:t>Click to edit Master title style</a:t>
            </a:r>
          </a:p>
        </p:txBody>
      </p:sp>
      <p:sp>
        <p:nvSpPr>
          <p:cNvPr id="8" name="Text Placeholder 3"/>
          <p:cNvSpPr>
            <a:spLocks noGrp="1"/>
          </p:cNvSpPr>
          <p:nvPr>
            <p:ph type="body" sz="half" idx="2" hasCustomPrompt="1"/>
          </p:nvPr>
        </p:nvSpPr>
        <p:spPr>
          <a:xfrm>
            <a:off x="1154954" y="3543300"/>
            <a:ext cx="8825659" cy="2476500"/>
          </a:xfrm>
        </p:spPr>
        <p:txBody>
          <a:bodyPr rtlCol="0"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D8DC5E46-5961-4EA7-98EF-1A55899C3BBE}" type="datetime1">
              <a:rPr lang="en-GB" noProof="0" smtClean="0"/>
              <a:t>29/01/2024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rtl="0"/>
            <a:r>
              <a:rPr lang="en-GB" sz="9600" b="0" i="0" noProof="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rtl="0"/>
            <a:r>
              <a:rPr lang="en-GB" sz="9600" b="0" i="0" noProof="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rtlCol="0"/>
          <a:lstStyle>
            <a:lvl1pPr>
              <a:defRPr sz="4000"/>
            </a:lvl1pPr>
          </a:lstStyle>
          <a:p>
            <a:pPr rtl="0"/>
            <a:r>
              <a:rPr lang="en-GB" noProof="0"/>
              <a:t>Click to edit Master title style</a:t>
            </a:r>
          </a:p>
        </p:txBody>
      </p:sp>
      <p:sp>
        <p:nvSpPr>
          <p:cNvPr id="14" name="Text Placeholder 3"/>
          <p:cNvSpPr>
            <a:spLocks noGrp="1"/>
          </p:cNvSpPr>
          <p:nvPr>
            <p:ph type="body" sz="half" idx="13" hasCustomPrompt="1"/>
          </p:nvPr>
        </p:nvSpPr>
        <p:spPr bwMode="gray">
          <a:xfrm>
            <a:off x="1945945" y="3678766"/>
            <a:ext cx="7731219" cy="342174"/>
          </a:xfrm>
        </p:spPr>
        <p:txBody>
          <a:bodyPr rtlCol="0"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0" name="Text Placeholder 3"/>
          <p:cNvSpPr>
            <a:spLocks noGrp="1"/>
          </p:cNvSpPr>
          <p:nvPr>
            <p:ph type="body" sz="half" idx="2" hasCustomPrompt="1"/>
          </p:nvPr>
        </p:nvSpPr>
        <p:spPr>
          <a:xfrm>
            <a:off x="1154954" y="5029199"/>
            <a:ext cx="9244897" cy="997857"/>
          </a:xfrm>
        </p:spPr>
        <p:txBody>
          <a:bodyPr rtlCol="0"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2EF471A9-B3A6-4735-9C47-AB4C5F7C0FD5}" type="datetime1">
              <a:rPr lang="en-GB" noProof="0" smtClean="0"/>
              <a:t>29/01/2024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hasCustomPrompt="1"/>
          </p:nvPr>
        </p:nvSpPr>
        <p:spPr>
          <a:xfrm>
            <a:off x="1154954" y="5024967"/>
            <a:ext cx="8825659" cy="860400"/>
          </a:xfrm>
        </p:spPr>
        <p:txBody>
          <a:bodyPr rtlCol="0"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01AEDE4B-68AA-4ABB-9AD1-7586C442BFB3}" type="datetime1">
              <a:rPr lang="en-GB" noProof="0" smtClean="0"/>
              <a:t>29/01/2024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lvl1pP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1154954" y="2603502"/>
            <a:ext cx="3141878"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6" name="Text Placeholder 3"/>
          <p:cNvSpPr>
            <a:spLocks noGrp="1"/>
          </p:cNvSpPr>
          <p:nvPr>
            <p:ph type="body" sz="half" idx="15" hasCustomPrompt="1"/>
          </p:nvPr>
        </p:nvSpPr>
        <p:spPr>
          <a:xfrm>
            <a:off x="1154953" y="3179764"/>
            <a:ext cx="3141879"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Text Placeholder 4"/>
          <p:cNvSpPr>
            <a:spLocks noGrp="1"/>
          </p:cNvSpPr>
          <p:nvPr>
            <p:ph type="body" sz="quarter" idx="3" hasCustomPrompt="1"/>
          </p:nvPr>
        </p:nvSpPr>
        <p:spPr>
          <a:xfrm>
            <a:off x="4512721" y="2603500"/>
            <a:ext cx="3147009"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9" name="Text Placeholder 3"/>
          <p:cNvSpPr>
            <a:spLocks noGrp="1"/>
          </p:cNvSpPr>
          <p:nvPr>
            <p:ph type="body" sz="half" idx="16" hasCustomPrompt="1"/>
          </p:nvPr>
        </p:nvSpPr>
        <p:spPr>
          <a:xfrm>
            <a:off x="4512721" y="3179763"/>
            <a:ext cx="3147009"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4" name="Text Placeholder 4"/>
          <p:cNvSpPr>
            <a:spLocks noGrp="1"/>
          </p:cNvSpPr>
          <p:nvPr>
            <p:ph type="body" sz="quarter" idx="13" hasCustomPrompt="1"/>
          </p:nvPr>
        </p:nvSpPr>
        <p:spPr>
          <a:xfrm>
            <a:off x="7888135" y="2603501"/>
            <a:ext cx="3145730"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0" name="Text Placeholder 3"/>
          <p:cNvSpPr>
            <a:spLocks noGrp="1"/>
          </p:cNvSpPr>
          <p:nvPr>
            <p:ph type="body" sz="half" idx="17" hasCustomPrompt="1"/>
          </p:nvPr>
        </p:nvSpPr>
        <p:spPr>
          <a:xfrm>
            <a:off x="7888329" y="3179762"/>
            <a:ext cx="3145536"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rtlCol="0"/>
          <a:lstStyle/>
          <a:p>
            <a:pPr rtl="0"/>
            <a:fld id="{83E5E5E3-BB3C-4FC6-B3BB-6BBF7E5E9C26}" type="datetime1">
              <a:rPr lang="en-GB" noProof="0" smtClean="0"/>
              <a:t>29/01/2024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lvl1pP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1154954" y="4532844"/>
            <a:ext cx="3050438"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2" name="Text Placeholder 3"/>
          <p:cNvSpPr>
            <a:spLocks noGrp="1"/>
          </p:cNvSpPr>
          <p:nvPr>
            <p:ph type="body" sz="half" idx="18" hasCustomPrompt="1"/>
          </p:nvPr>
        </p:nvSpPr>
        <p:spPr>
          <a:xfrm>
            <a:off x="1154954" y="5109106"/>
            <a:ext cx="3050438"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Text Placeholder 4"/>
          <p:cNvSpPr>
            <a:spLocks noGrp="1"/>
          </p:cNvSpPr>
          <p:nvPr>
            <p:ph type="body" sz="quarter" idx="3" hasCustomPrompt="1"/>
          </p:nvPr>
        </p:nvSpPr>
        <p:spPr>
          <a:xfrm>
            <a:off x="4568865" y="4532844"/>
            <a:ext cx="3050438" cy="576263"/>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3" name="Text Placeholder 3"/>
          <p:cNvSpPr>
            <a:spLocks noGrp="1"/>
          </p:cNvSpPr>
          <p:nvPr>
            <p:ph type="body" sz="half" idx="19" hasCustomPrompt="1"/>
          </p:nvPr>
        </p:nvSpPr>
        <p:spPr>
          <a:xfrm>
            <a:off x="4570172" y="5109105"/>
            <a:ext cx="3050438"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4" name="Text Placeholder 4"/>
          <p:cNvSpPr>
            <a:spLocks noGrp="1"/>
          </p:cNvSpPr>
          <p:nvPr>
            <p:ph type="body" sz="quarter" idx="13" hasCustomPrompt="1"/>
          </p:nvPr>
        </p:nvSpPr>
        <p:spPr>
          <a:xfrm>
            <a:off x="7982775" y="4532845"/>
            <a:ext cx="3051095"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20" hasCustomPrompt="1"/>
          </p:nvPr>
        </p:nvSpPr>
        <p:spPr>
          <a:xfrm>
            <a:off x="7982775" y="5109104"/>
            <a:ext cx="3051096"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rtlCol="0"/>
          <a:lstStyle/>
          <a:p>
            <a:pPr rtl="0"/>
            <a:fld id="{9C0F1556-A8AE-4DA0-8175-4FCE8DE49E24}" type="datetime1">
              <a:rPr lang="en-GB" noProof="0" smtClean="0"/>
              <a:t>29/01/2024</a:t>
            </a:fld>
            <a:endParaRPr lang="en-GB" noProof="0"/>
          </a:p>
        </p:txBody>
      </p:sp>
      <p:sp>
        <p:nvSpPr>
          <p:cNvPr id="8" name="Footer Placeholder 7"/>
          <p:cNvSpPr>
            <a:spLocks noGrp="1"/>
          </p:cNvSpPr>
          <p:nvPr>
            <p:ph type="ftr" sz="quarter" idx="11"/>
          </p:nvPr>
        </p:nvSpPr>
        <p:spPr>
          <a:xfrm>
            <a:off x="561111" y="6391838"/>
            <a:ext cx="3644282" cy="304801"/>
          </a:xfrm>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154954" y="2603500"/>
            <a:ext cx="8825659" cy="3416300"/>
          </a:xfrm>
        </p:spPr>
        <p:txBody>
          <a:bodyPr vert="eaVert" rtlCol="0" anchor="t" anchorCtr="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10695439" y="6391838"/>
            <a:ext cx="990599" cy="304799"/>
          </a:xfrm>
        </p:spPr>
        <p:txBody>
          <a:bodyPr rtlCol="0"/>
          <a:lstStyle/>
          <a:p>
            <a:pPr rtl="0"/>
            <a:fld id="{324601DC-A9AE-4833-9CC5-036749A2D10B}" type="datetime1">
              <a:rPr lang="en-GB" noProof="0" smtClean="0"/>
              <a:t>29/01/2024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rtlCol="0" anchor="b" anchorCtr="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154954" y="1278467"/>
            <a:ext cx="6256025" cy="4748590"/>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10653104" y="6391838"/>
            <a:ext cx="992135" cy="304799"/>
          </a:xfrm>
        </p:spPr>
        <p:txBody>
          <a:bodyPr rtlCol="0"/>
          <a:lstStyle/>
          <a:p>
            <a:pPr rtl="0"/>
            <a:fld id="{1EBB9208-58AD-4095-AAD8-A3150B629594}" type="datetime1">
              <a:rPr lang="en-GB" noProof="0" smtClean="0"/>
              <a:t>29/01/2024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pPr rtl="0"/>
            <a:fld id="{66226CF3-8F39-4466-AAB4-C44B91920D46}" type="datetime1">
              <a:rPr lang="en-GB" noProof="0" smtClean="0"/>
              <a:t>29/01/2024</a:t>
            </a:fld>
            <a:endParaRPr lang="en-GB" noProof="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pPr rtl="0"/>
            <a:endParaRPr lang="en-GB" noProof="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rtl="0"/>
            <a:fld id="{D57F1E4F-1CFF-5643-939E-217C01CDF565}"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_3aZiuVmYdc?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r>
              <a:rPr lang="en-GB" dirty="0"/>
              <a:t>Learning Needs Analysis &amp; Strategy </a:t>
            </a:r>
          </a:p>
        </p:txBody>
      </p:sp>
      <p:sp>
        <p:nvSpPr>
          <p:cNvPr id="3" name="Subtitle 2"/>
          <p:cNvSpPr>
            <a:spLocks noGrp="1"/>
          </p:cNvSpPr>
          <p:nvPr>
            <p:ph type="subTitle" idx="1"/>
          </p:nvPr>
        </p:nvSpPr>
        <p:spPr/>
        <p:txBody>
          <a:bodyPr rtlCol="0"/>
          <a:lstStyle/>
          <a:p>
            <a:r>
              <a:rPr lang="en-GB" dirty="0"/>
              <a:t>30th January 2024</a:t>
            </a:r>
          </a:p>
        </p:txBody>
      </p:sp>
    </p:spTree>
    <p:extLst>
      <p:ext uri="{BB962C8B-B14F-4D97-AF65-F5344CB8AC3E}">
        <p14:creationId xmlns:p14="http://schemas.microsoft.com/office/powerpoint/2010/main" val="35632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BEF21-47C9-AE1B-A82D-0F648EA6E517}"/>
              </a:ext>
            </a:extLst>
          </p:cNvPr>
          <p:cNvSpPr>
            <a:spLocks noGrp="1"/>
          </p:cNvSpPr>
          <p:nvPr>
            <p:ph type="title"/>
          </p:nvPr>
        </p:nvSpPr>
        <p:spPr/>
        <p:txBody>
          <a:bodyPr/>
          <a:lstStyle/>
          <a:p>
            <a:r>
              <a:rPr lang="en-GB" dirty="0"/>
              <a:t>Agenda</a:t>
            </a:r>
          </a:p>
        </p:txBody>
      </p:sp>
      <p:sp>
        <p:nvSpPr>
          <p:cNvPr id="3" name="Content Placeholder 2">
            <a:extLst>
              <a:ext uri="{FF2B5EF4-FFF2-40B4-BE49-F238E27FC236}">
                <a16:creationId xmlns:a16="http://schemas.microsoft.com/office/drawing/2014/main" id="{1CA3C575-FE03-F75B-CD22-EFF12149E9F6}"/>
              </a:ext>
            </a:extLst>
          </p:cNvPr>
          <p:cNvSpPr>
            <a:spLocks noGrp="1"/>
          </p:cNvSpPr>
          <p:nvPr>
            <p:ph idx="1"/>
          </p:nvPr>
        </p:nvSpPr>
        <p:spPr/>
        <p:txBody>
          <a:bodyPr vert="horz" lIns="91440" tIns="45720" rIns="91440" bIns="45720" rtlCol="0" anchor="t">
            <a:normAutofit/>
          </a:bodyPr>
          <a:lstStyle/>
          <a:p>
            <a:r>
              <a:rPr lang="en-GB" dirty="0"/>
              <a:t>Theory: carrying out LNA</a:t>
            </a:r>
          </a:p>
          <a:p>
            <a:r>
              <a:rPr lang="en-GB" dirty="0"/>
              <a:t>Creating a L&amp;D policy</a:t>
            </a:r>
          </a:p>
        </p:txBody>
      </p:sp>
    </p:spTree>
    <p:extLst>
      <p:ext uri="{BB962C8B-B14F-4D97-AF65-F5344CB8AC3E}">
        <p14:creationId xmlns:p14="http://schemas.microsoft.com/office/powerpoint/2010/main" val="2131467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0BE8B-4903-88D0-F2FA-157C9041C892}"/>
              </a:ext>
            </a:extLst>
          </p:cNvPr>
          <p:cNvSpPr>
            <a:spLocks noGrp="1"/>
          </p:cNvSpPr>
          <p:nvPr>
            <p:ph type="title"/>
          </p:nvPr>
        </p:nvSpPr>
        <p:spPr/>
        <p:txBody>
          <a:bodyPr/>
          <a:lstStyle/>
          <a:p>
            <a:r>
              <a:rPr lang="en-GB" dirty="0"/>
              <a:t>Learning Needs Analysis</a:t>
            </a:r>
          </a:p>
        </p:txBody>
      </p:sp>
      <p:pic>
        <p:nvPicPr>
          <p:cNvPr id="4" name="Content Placeholder 3" descr="A screen shot of a chart">
            <a:extLst>
              <a:ext uri="{FF2B5EF4-FFF2-40B4-BE49-F238E27FC236}">
                <a16:creationId xmlns:a16="http://schemas.microsoft.com/office/drawing/2014/main" id="{A6C949DE-FC37-FC84-AFFE-379FBF8B1F58}"/>
              </a:ext>
            </a:extLst>
          </p:cNvPr>
          <p:cNvPicPr>
            <a:picLocks noGrp="1" noChangeAspect="1"/>
          </p:cNvPicPr>
          <p:nvPr>
            <p:ph idx="1"/>
          </p:nvPr>
        </p:nvPicPr>
        <p:blipFill>
          <a:blip r:embed="rId2"/>
          <a:stretch>
            <a:fillRect/>
          </a:stretch>
        </p:blipFill>
        <p:spPr>
          <a:xfrm>
            <a:off x="-87383" y="-250540"/>
            <a:ext cx="12433761" cy="7162797"/>
          </a:xfrm>
        </p:spPr>
      </p:pic>
    </p:spTree>
    <p:extLst>
      <p:ext uri="{BB962C8B-B14F-4D97-AF65-F5344CB8AC3E}">
        <p14:creationId xmlns:p14="http://schemas.microsoft.com/office/powerpoint/2010/main" val="609013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511EB2EF-9D85-C6F1-F547-1FD820C8C95A}"/>
              </a:ext>
            </a:extLst>
          </p:cNvPr>
          <p:cNvSpPr>
            <a:spLocks noGrp="1"/>
          </p:cNvSpPr>
          <p:nvPr>
            <p:ph type="title"/>
          </p:nvPr>
        </p:nvSpPr>
        <p:spPr>
          <a:xfrm>
            <a:off x="1154955" y="973667"/>
            <a:ext cx="2942210" cy="4833745"/>
          </a:xfrm>
        </p:spPr>
        <p:txBody>
          <a:bodyPr>
            <a:normAutofit/>
          </a:bodyPr>
          <a:lstStyle/>
          <a:p>
            <a:r>
              <a:rPr lang="en-GB">
                <a:solidFill>
                  <a:srgbClr val="EBEBEB"/>
                </a:solidFill>
              </a:rPr>
              <a:t>Learning Needs Analysis</a:t>
            </a:r>
            <a:endParaRPr lang="en-US">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3CE2F5F4-AFCD-6266-B090-965537898FF3}"/>
              </a:ext>
            </a:extLst>
          </p:cNvPr>
          <p:cNvGraphicFramePr>
            <a:graphicFrameLocks noGrp="1"/>
          </p:cNvGraphicFramePr>
          <p:nvPr>
            <p:ph idx="1"/>
            <p:extLst>
              <p:ext uri="{D42A27DB-BD31-4B8C-83A1-F6EECF244321}">
                <p14:modId xmlns:p14="http://schemas.microsoft.com/office/powerpoint/2010/main" val="98489473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4216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D4A7FB83-B8FF-CD2F-47F8-8A05266613B8}"/>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Definition</a:t>
            </a:r>
            <a:endParaRPr lang="en-US" sz="3200">
              <a:solidFill>
                <a:srgbClr val="EBEBEB"/>
              </a:solidFill>
            </a:endParaRPr>
          </a:p>
        </p:txBody>
      </p:sp>
      <p:sp>
        <p:nvSpPr>
          <p:cNvPr id="3" name="Content Placeholder 2">
            <a:extLst>
              <a:ext uri="{FF2B5EF4-FFF2-40B4-BE49-F238E27FC236}">
                <a16:creationId xmlns:a16="http://schemas.microsoft.com/office/drawing/2014/main" id="{C75350FC-4748-A160-DBEB-B03B7076CFCA}"/>
              </a:ext>
            </a:extLst>
          </p:cNvPr>
          <p:cNvSpPr>
            <a:spLocks noGrp="1"/>
          </p:cNvSpPr>
          <p:nvPr>
            <p:ph idx="1"/>
          </p:nvPr>
        </p:nvSpPr>
        <p:spPr>
          <a:xfrm>
            <a:off x="5290077" y="437513"/>
            <a:ext cx="5502614" cy="5954325"/>
          </a:xfrm>
        </p:spPr>
        <p:txBody>
          <a:bodyPr vert="horz" lIns="91440" tIns="45720" rIns="91440" bIns="45720" rtlCol="0" anchor="ctr">
            <a:normAutofit/>
          </a:bodyPr>
          <a:lstStyle/>
          <a:p>
            <a:r>
              <a:rPr lang="en-GB" sz="2000"/>
              <a:t>"the process of identifying and reviewing the work-related learning needs of the employees"  (Harrison &amp; Auluck)</a:t>
            </a:r>
          </a:p>
          <a:p>
            <a:r>
              <a:rPr lang="en-GB" sz="2000"/>
              <a:t>" A generic term used to cover the processes of identifying what successful task, job or role performance looks like, and what is needed from individuals in order to achieve those results" (Harrison, 2009)</a:t>
            </a:r>
          </a:p>
          <a:p>
            <a:r>
              <a:rPr lang="en-GB" sz="2000"/>
              <a:t>Iqbal &amp; Khan (2011) found lots of different terms in operation and suggests that the term competence defines outstanding performance.</a:t>
            </a:r>
          </a:p>
          <a:p>
            <a:endParaRPr lang="en-GB" sz="2000"/>
          </a:p>
        </p:txBody>
      </p:sp>
    </p:spTree>
    <p:extLst>
      <p:ext uri="{BB962C8B-B14F-4D97-AF65-F5344CB8AC3E}">
        <p14:creationId xmlns:p14="http://schemas.microsoft.com/office/powerpoint/2010/main" val="8731104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B69E4FE9-CED7-1047-B11E-A5408616E65C}"/>
              </a:ext>
            </a:extLst>
          </p:cNvPr>
          <p:cNvSpPr>
            <a:spLocks noGrp="1"/>
          </p:cNvSpPr>
          <p:nvPr>
            <p:ph type="title"/>
          </p:nvPr>
        </p:nvSpPr>
        <p:spPr>
          <a:xfrm>
            <a:off x="1154955" y="973667"/>
            <a:ext cx="2942210" cy="4833745"/>
          </a:xfrm>
        </p:spPr>
        <p:txBody>
          <a:bodyPr>
            <a:normAutofit/>
          </a:bodyPr>
          <a:lstStyle/>
          <a:p>
            <a:r>
              <a:rPr lang="en-GB">
                <a:solidFill>
                  <a:srgbClr val="EBEBEB"/>
                </a:solidFill>
              </a:rPr>
              <a:t>Importance</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DAEB8DB9-AAC0-C49B-8206-BD4A45B541D7}"/>
              </a:ext>
            </a:extLst>
          </p:cNvPr>
          <p:cNvGraphicFramePr>
            <a:graphicFrameLocks noGrp="1"/>
          </p:cNvGraphicFramePr>
          <p:nvPr>
            <p:ph idx="1"/>
            <p:extLst>
              <p:ext uri="{D42A27DB-BD31-4B8C-83A1-F6EECF244321}">
                <p14:modId xmlns:p14="http://schemas.microsoft.com/office/powerpoint/2010/main" val="3400341393"/>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8112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003277BD-E629-105A-DBBE-DE708447037D}"/>
              </a:ext>
            </a:extLst>
          </p:cNvPr>
          <p:cNvSpPr>
            <a:spLocks noGrp="1"/>
          </p:cNvSpPr>
          <p:nvPr>
            <p:ph type="title"/>
          </p:nvPr>
        </p:nvSpPr>
        <p:spPr>
          <a:xfrm>
            <a:off x="1154955" y="973667"/>
            <a:ext cx="2942210" cy="4833745"/>
          </a:xfrm>
        </p:spPr>
        <p:txBody>
          <a:bodyPr>
            <a:normAutofit/>
          </a:bodyPr>
          <a:lstStyle/>
          <a:p>
            <a:r>
              <a:rPr lang="en-GB">
                <a:solidFill>
                  <a:srgbClr val="EBEBEB"/>
                </a:solidFill>
              </a:rPr>
              <a:t>Process</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0" name="Content Placeholder 2">
            <a:extLst>
              <a:ext uri="{FF2B5EF4-FFF2-40B4-BE49-F238E27FC236}">
                <a16:creationId xmlns:a16="http://schemas.microsoft.com/office/drawing/2014/main" id="{79EE0C33-E6C7-BFBC-0DC8-0F06764CD0F6}"/>
              </a:ext>
            </a:extLst>
          </p:cNvPr>
          <p:cNvGraphicFramePr>
            <a:graphicFrameLocks noGrp="1"/>
          </p:cNvGraphicFramePr>
          <p:nvPr>
            <p:ph idx="1"/>
            <p:extLst>
              <p:ext uri="{D42A27DB-BD31-4B8C-83A1-F6EECF244321}">
                <p14:modId xmlns:p14="http://schemas.microsoft.com/office/powerpoint/2010/main" val="3646307879"/>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18684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rawings on colourful paper">
            <a:extLst>
              <a:ext uri="{FF2B5EF4-FFF2-40B4-BE49-F238E27FC236}">
                <a16:creationId xmlns:a16="http://schemas.microsoft.com/office/drawing/2014/main" id="{9E3A8B32-E2DC-08F6-70E4-BC393908C0EE}"/>
              </a:ext>
            </a:extLst>
          </p:cNvPr>
          <p:cNvPicPr>
            <a:picLocks noChangeAspect="1"/>
          </p:cNvPicPr>
          <p:nvPr/>
        </p:nvPicPr>
        <p:blipFill rotWithShape="1">
          <a:blip r:embed="rId2"/>
          <a:srcRect t="12316" r="1" b="35193"/>
          <a:stretch/>
        </p:blipFill>
        <p:spPr>
          <a:xfrm>
            <a:off x="477085" y="466162"/>
            <a:ext cx="11237832" cy="3937502"/>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14"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dirty="0">
              <a:solidFill>
                <a:schemeClr val="tx1"/>
              </a:solidFill>
            </a:endParaRPr>
          </a:p>
        </p:txBody>
      </p:sp>
      <p:sp>
        <p:nvSpPr>
          <p:cNvPr id="16" name="Freeform: Shape 15">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8"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6B13B908-B61B-C6A0-D371-95254FD420A1}"/>
              </a:ext>
            </a:extLst>
          </p:cNvPr>
          <p:cNvSpPr>
            <a:spLocks noGrp="1"/>
          </p:cNvSpPr>
          <p:nvPr>
            <p:ph type="title"/>
          </p:nvPr>
        </p:nvSpPr>
        <p:spPr>
          <a:xfrm>
            <a:off x="1154955" y="4110824"/>
            <a:ext cx="5015258" cy="1908975"/>
          </a:xfrm>
        </p:spPr>
        <p:txBody>
          <a:bodyPr>
            <a:normAutofit/>
          </a:bodyPr>
          <a:lstStyle/>
          <a:p>
            <a:r>
              <a:rPr lang="en-GB">
                <a:solidFill>
                  <a:schemeClr val="tx1"/>
                </a:solidFill>
              </a:rPr>
              <a:t>Describe</a:t>
            </a:r>
          </a:p>
        </p:txBody>
      </p:sp>
      <p:sp>
        <p:nvSpPr>
          <p:cNvPr id="3" name="Content Placeholder 2">
            <a:extLst>
              <a:ext uri="{FF2B5EF4-FFF2-40B4-BE49-F238E27FC236}">
                <a16:creationId xmlns:a16="http://schemas.microsoft.com/office/drawing/2014/main" id="{F72D0387-C387-61D0-6A37-CBE03AB059B4}"/>
              </a:ext>
            </a:extLst>
          </p:cNvPr>
          <p:cNvSpPr>
            <a:spLocks noGrp="1"/>
          </p:cNvSpPr>
          <p:nvPr>
            <p:ph idx="1"/>
          </p:nvPr>
        </p:nvSpPr>
        <p:spPr>
          <a:xfrm>
            <a:off x="6375894" y="4110824"/>
            <a:ext cx="4772509" cy="1908976"/>
          </a:xfrm>
        </p:spPr>
        <p:txBody>
          <a:bodyPr vert="horz" lIns="91440" tIns="45720" rIns="91440" bIns="45720" rtlCol="0" anchor="ctr">
            <a:normAutofit/>
          </a:bodyPr>
          <a:lstStyle/>
          <a:p>
            <a:r>
              <a:rPr lang="en-GB">
                <a:solidFill>
                  <a:schemeClr val="tx1"/>
                </a:solidFill>
              </a:rPr>
              <a:t>Describe how your organisation typically carries about LNA? How are main stakeholders involved?  What steps are taken to quality assure methods of identifying specific learner needs?</a:t>
            </a:r>
          </a:p>
        </p:txBody>
      </p:sp>
    </p:spTree>
    <p:extLst>
      <p:ext uri="{BB962C8B-B14F-4D97-AF65-F5344CB8AC3E}">
        <p14:creationId xmlns:p14="http://schemas.microsoft.com/office/powerpoint/2010/main" val="265958961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40D697B6-D3D0-BA1A-6E79-AE565D3E558D}"/>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More on process</a:t>
            </a:r>
          </a:p>
        </p:txBody>
      </p:sp>
      <p:sp>
        <p:nvSpPr>
          <p:cNvPr id="3" name="Content Placeholder 2">
            <a:extLst>
              <a:ext uri="{FF2B5EF4-FFF2-40B4-BE49-F238E27FC236}">
                <a16:creationId xmlns:a16="http://schemas.microsoft.com/office/drawing/2014/main" id="{65A10B1E-E993-04D7-EBBF-D4524E77B66D}"/>
              </a:ext>
            </a:extLst>
          </p:cNvPr>
          <p:cNvSpPr>
            <a:spLocks noGrp="1"/>
          </p:cNvSpPr>
          <p:nvPr>
            <p:ph idx="1"/>
          </p:nvPr>
        </p:nvSpPr>
        <p:spPr>
          <a:xfrm>
            <a:off x="5290077" y="437513"/>
            <a:ext cx="5502614" cy="5954325"/>
          </a:xfrm>
        </p:spPr>
        <p:txBody>
          <a:bodyPr vert="horz" lIns="91440" tIns="45720" rIns="91440" bIns="45720" rtlCol="0" anchor="ctr">
            <a:normAutofit/>
          </a:bodyPr>
          <a:lstStyle/>
          <a:p>
            <a:r>
              <a:rPr lang="en-GB" sz="2000"/>
              <a:t>Implies there is an element of "ideal performance" by which someone is compared (Leat &amp; Lovell 1997)</a:t>
            </a:r>
          </a:p>
          <a:p>
            <a:r>
              <a:rPr lang="en-GB" sz="2000"/>
              <a:t>Commonly used analysis methods can be time-consuming, resource-intensive and or require expertise</a:t>
            </a:r>
          </a:p>
          <a:p>
            <a:r>
              <a:rPr lang="en-GB" sz="2000"/>
              <a:t>Most organisations follow their own less systematic processes based on tradition, office politics and various internal and external pressures (Anderson, 1994)</a:t>
            </a:r>
          </a:p>
          <a:p>
            <a:r>
              <a:rPr lang="en-GB" sz="2000"/>
              <a:t>Often comes down to individual wants rather than objectively defined learning needs</a:t>
            </a:r>
          </a:p>
          <a:p>
            <a:r>
              <a:rPr lang="en-GB" sz="2000"/>
              <a:t>Limited research in this space</a:t>
            </a:r>
          </a:p>
        </p:txBody>
      </p:sp>
    </p:spTree>
    <p:extLst>
      <p:ext uri="{BB962C8B-B14F-4D97-AF65-F5344CB8AC3E}">
        <p14:creationId xmlns:p14="http://schemas.microsoft.com/office/powerpoint/2010/main" val="3439510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D85700D0-3DC6-40EC-9A34-05EF518A971C}"/>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Let's discuss individual training needs</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C2AE7A-63B7-13FD-3050-07951F6C1DFC}"/>
              </a:ext>
            </a:extLst>
          </p:cNvPr>
          <p:cNvSpPr>
            <a:spLocks noGrp="1"/>
          </p:cNvSpPr>
          <p:nvPr>
            <p:ph idx="1"/>
          </p:nvPr>
        </p:nvSpPr>
        <p:spPr>
          <a:xfrm>
            <a:off x="4678424" y="1059025"/>
            <a:ext cx="5302189" cy="4739950"/>
          </a:xfrm>
        </p:spPr>
        <p:txBody>
          <a:bodyPr vert="horz" lIns="91440" tIns="45720" rIns="91440" bIns="45720" rtlCol="0" anchor="ctr">
            <a:normAutofit/>
          </a:bodyPr>
          <a:lstStyle/>
          <a:p>
            <a:r>
              <a:rPr lang="en-GB">
                <a:solidFill>
                  <a:schemeClr val="tx1"/>
                </a:solidFill>
              </a:rPr>
              <a:t>Recruitment:</a:t>
            </a:r>
          </a:p>
          <a:p>
            <a:pPr lvl="1">
              <a:buFont typeface="Courier New" charset="2"/>
              <a:buChar char="o"/>
            </a:pPr>
            <a:r>
              <a:rPr lang="en-GB">
                <a:solidFill>
                  <a:schemeClr val="tx1"/>
                </a:solidFill>
              </a:rPr>
              <a:t>New starter – when can training needs be identified?</a:t>
            </a:r>
          </a:p>
          <a:p>
            <a:pPr lvl="1">
              <a:buFont typeface="Courier New" charset="2"/>
              <a:buChar char="o"/>
            </a:pPr>
            <a:r>
              <a:rPr lang="en-GB">
                <a:solidFill>
                  <a:schemeClr val="tx1"/>
                </a:solidFill>
              </a:rPr>
              <a:t>What is the impact on performance if they are undefined or unmet?</a:t>
            </a:r>
          </a:p>
          <a:p>
            <a:pPr lvl="1">
              <a:buFont typeface="Courier New" charset="2"/>
              <a:buChar char="o"/>
            </a:pPr>
            <a:r>
              <a:rPr lang="en-GB">
                <a:solidFill>
                  <a:schemeClr val="tx1"/>
                </a:solidFill>
              </a:rPr>
              <a:t>Who is responsible for this?</a:t>
            </a:r>
          </a:p>
        </p:txBody>
      </p:sp>
    </p:spTree>
    <p:extLst>
      <p:ext uri="{BB962C8B-B14F-4D97-AF65-F5344CB8AC3E}">
        <p14:creationId xmlns:p14="http://schemas.microsoft.com/office/powerpoint/2010/main" val="3783826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E6660-EAC2-EDED-28A7-1E4BD8C77CBE}"/>
              </a:ext>
            </a:extLst>
          </p:cNvPr>
          <p:cNvSpPr>
            <a:spLocks noGrp="1"/>
          </p:cNvSpPr>
          <p:nvPr>
            <p:ph type="title"/>
          </p:nvPr>
        </p:nvSpPr>
        <p:spPr/>
        <p:txBody>
          <a:bodyPr/>
          <a:lstStyle/>
          <a:p>
            <a:r>
              <a:rPr lang="en-GB" dirty="0"/>
              <a:t>Let's talk how</a:t>
            </a:r>
          </a:p>
        </p:txBody>
      </p:sp>
      <p:sp>
        <p:nvSpPr>
          <p:cNvPr id="3" name="Content Placeholder 2">
            <a:extLst>
              <a:ext uri="{FF2B5EF4-FFF2-40B4-BE49-F238E27FC236}">
                <a16:creationId xmlns:a16="http://schemas.microsoft.com/office/drawing/2014/main" id="{4FEAE8BF-1686-BC05-CCDC-223043165318}"/>
              </a:ext>
            </a:extLst>
          </p:cNvPr>
          <p:cNvSpPr>
            <a:spLocks noGrp="1"/>
          </p:cNvSpPr>
          <p:nvPr>
            <p:ph idx="1"/>
          </p:nvPr>
        </p:nvSpPr>
        <p:spPr/>
        <p:txBody>
          <a:bodyPr vert="horz" lIns="91440" tIns="45720" rIns="91440" bIns="45720" rtlCol="0" anchor="t">
            <a:normAutofit/>
          </a:bodyPr>
          <a:lstStyle/>
          <a:p>
            <a:r>
              <a:rPr lang="en-GB" dirty="0"/>
              <a:t>Most common: </a:t>
            </a:r>
            <a:endParaRPr lang="en-US"/>
          </a:p>
          <a:p>
            <a:pPr lvl="1">
              <a:buFont typeface="Courier New" charset="2"/>
              <a:buChar char="o"/>
            </a:pPr>
            <a:r>
              <a:rPr lang="en-GB" dirty="0"/>
              <a:t>Knowledge</a:t>
            </a:r>
          </a:p>
          <a:p>
            <a:pPr lvl="1">
              <a:buFont typeface="Courier New" charset="2"/>
              <a:buChar char="o"/>
            </a:pPr>
            <a:r>
              <a:rPr lang="en-GB" dirty="0"/>
              <a:t>Skills</a:t>
            </a:r>
          </a:p>
          <a:p>
            <a:pPr lvl="1">
              <a:buFont typeface="Courier New" charset="2"/>
              <a:buChar char="o"/>
            </a:pPr>
            <a:r>
              <a:rPr lang="en-GB" dirty="0"/>
              <a:t>Attitude  </a:t>
            </a:r>
          </a:p>
          <a:p>
            <a:pPr lvl="1">
              <a:buFont typeface="Courier New" charset="2"/>
              <a:buChar char="o"/>
            </a:pPr>
            <a:endParaRPr lang="en-GB" dirty="0"/>
          </a:p>
          <a:p>
            <a:pPr lvl="1">
              <a:buFont typeface="Courier New" charset="2"/>
              <a:buChar char="o"/>
            </a:pPr>
            <a:r>
              <a:rPr lang="en-GB" dirty="0"/>
              <a:t>This originates from Bloom's Taxonomy in which there are three domains of learning: Cognitive, affective, and </a:t>
            </a:r>
            <a:r>
              <a:rPr lang="en-GB" dirty="0" err="1"/>
              <a:t>pyschomotor</a:t>
            </a:r>
            <a:r>
              <a:rPr lang="en-GB" dirty="0"/>
              <a:t> </a:t>
            </a:r>
          </a:p>
          <a:p>
            <a:pPr lvl="1">
              <a:buFont typeface="Courier New" charset="2"/>
              <a:buChar char="o"/>
            </a:pPr>
            <a:endParaRPr lang="en-GB" dirty="0"/>
          </a:p>
        </p:txBody>
      </p:sp>
    </p:spTree>
    <p:extLst>
      <p:ext uri="{BB962C8B-B14F-4D97-AF65-F5344CB8AC3E}">
        <p14:creationId xmlns:p14="http://schemas.microsoft.com/office/powerpoint/2010/main" val="1505375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DCF90-55A3-D930-FCB0-182907C3282D}"/>
              </a:ext>
            </a:extLst>
          </p:cNvPr>
          <p:cNvSpPr>
            <a:spLocks noGrp="1"/>
          </p:cNvSpPr>
          <p:nvPr>
            <p:ph type="title"/>
          </p:nvPr>
        </p:nvSpPr>
        <p:spPr/>
        <p:txBody>
          <a:bodyPr/>
          <a:lstStyle/>
          <a:p>
            <a:r>
              <a:rPr lang="en-GB" dirty="0"/>
              <a:t>Levels of Learning Needs Analysis</a:t>
            </a:r>
          </a:p>
        </p:txBody>
      </p:sp>
      <p:sp>
        <p:nvSpPr>
          <p:cNvPr id="3" name="Content Placeholder 2">
            <a:extLst>
              <a:ext uri="{FF2B5EF4-FFF2-40B4-BE49-F238E27FC236}">
                <a16:creationId xmlns:a16="http://schemas.microsoft.com/office/drawing/2014/main" id="{FCA19D39-2122-FE92-5F52-A61624ACC28F}"/>
              </a:ext>
            </a:extLst>
          </p:cNvPr>
          <p:cNvSpPr>
            <a:spLocks noGrp="1"/>
          </p:cNvSpPr>
          <p:nvPr>
            <p:ph idx="1"/>
          </p:nvPr>
        </p:nvSpPr>
        <p:spPr/>
        <p:txBody>
          <a:bodyPr vert="horz" lIns="91440" tIns="45720" rIns="91440" bIns="45720" rtlCol="0" anchor="t">
            <a:normAutofit/>
          </a:bodyPr>
          <a:lstStyle/>
          <a:p>
            <a:r>
              <a:rPr lang="en-GB" dirty="0"/>
              <a:t>Earliest (and most common) approach is the three-tiered system (McGehee &amp; Thayer, 1961) which analyses needs at organisational, occupational and individual level</a:t>
            </a:r>
          </a:p>
          <a:p>
            <a:r>
              <a:rPr lang="en-GB" dirty="0"/>
              <a:t>Organisational-level learning needs are of two types: a synopsis of all needs, and those required by everyone.</a:t>
            </a:r>
          </a:p>
          <a:p>
            <a:r>
              <a:rPr lang="en-GB" dirty="0"/>
              <a:t>All jobs have specific requirements and demands</a:t>
            </a:r>
          </a:p>
          <a:p>
            <a:r>
              <a:rPr lang="en-GB" dirty="0"/>
              <a:t>Clear link between job analysis and learning needs analysis</a:t>
            </a:r>
          </a:p>
        </p:txBody>
      </p:sp>
    </p:spTree>
    <p:extLst>
      <p:ext uri="{BB962C8B-B14F-4D97-AF65-F5344CB8AC3E}">
        <p14:creationId xmlns:p14="http://schemas.microsoft.com/office/powerpoint/2010/main" val="2968427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459E9-E30B-24B9-B638-46C66882F2B7}"/>
              </a:ext>
            </a:extLst>
          </p:cNvPr>
          <p:cNvSpPr>
            <a:spLocks noGrp="1"/>
          </p:cNvSpPr>
          <p:nvPr>
            <p:ph type="title"/>
          </p:nvPr>
        </p:nvSpPr>
        <p:spPr/>
        <p:txBody>
          <a:bodyPr/>
          <a:lstStyle/>
          <a:p>
            <a:r>
              <a:rPr lang="en-GB" dirty="0"/>
              <a:t>Underpinning activities </a:t>
            </a:r>
          </a:p>
        </p:txBody>
      </p:sp>
      <p:sp>
        <p:nvSpPr>
          <p:cNvPr id="3" name="Content Placeholder 2">
            <a:extLst>
              <a:ext uri="{FF2B5EF4-FFF2-40B4-BE49-F238E27FC236}">
                <a16:creationId xmlns:a16="http://schemas.microsoft.com/office/drawing/2014/main" id="{4D8AA2BE-46BB-34D9-0E66-FEF4E0D62DC3}"/>
              </a:ext>
            </a:extLst>
          </p:cNvPr>
          <p:cNvSpPr>
            <a:spLocks noGrp="1"/>
          </p:cNvSpPr>
          <p:nvPr>
            <p:ph idx="1"/>
          </p:nvPr>
        </p:nvSpPr>
        <p:spPr/>
        <p:txBody>
          <a:bodyPr vert="horz" lIns="91440" tIns="45720" rIns="91440" bIns="45720" rtlCol="0" anchor="t">
            <a:normAutofit/>
          </a:bodyPr>
          <a:lstStyle/>
          <a:p>
            <a:r>
              <a:rPr lang="en-GB" dirty="0"/>
              <a:t>Organisational analysis: </a:t>
            </a:r>
          </a:p>
          <a:p>
            <a:pPr lvl="1">
              <a:buFont typeface="Courier New" charset="2"/>
              <a:buChar char="o"/>
            </a:pPr>
            <a:r>
              <a:rPr lang="en-GB" dirty="0"/>
              <a:t>Establish strategic-level commitment</a:t>
            </a:r>
          </a:p>
          <a:p>
            <a:pPr lvl="1">
              <a:buFont typeface="Courier New" charset="2"/>
              <a:buChar char="o"/>
            </a:pPr>
            <a:r>
              <a:rPr lang="en-GB" dirty="0"/>
              <a:t>Stakeholder support</a:t>
            </a:r>
          </a:p>
          <a:p>
            <a:pPr lvl="1">
              <a:buFont typeface="Courier New" charset="2"/>
              <a:buChar char="o"/>
            </a:pPr>
            <a:r>
              <a:rPr lang="en-GB" dirty="0"/>
              <a:t>Agree goals and resources</a:t>
            </a:r>
          </a:p>
          <a:p>
            <a:pPr lvl="1">
              <a:buFont typeface="Courier New" charset="2"/>
              <a:buChar char="o"/>
            </a:pPr>
            <a:r>
              <a:rPr lang="en-GB"/>
              <a:t>Determine business priorities </a:t>
            </a:r>
          </a:p>
          <a:p>
            <a:pPr lvl="1">
              <a:buFont typeface="Courier New" charset="2"/>
              <a:buChar char="o"/>
            </a:pPr>
            <a:r>
              <a:rPr lang="en-GB" dirty="0"/>
              <a:t>Identify internal and external constraints </a:t>
            </a:r>
          </a:p>
        </p:txBody>
      </p:sp>
    </p:spTree>
    <p:extLst>
      <p:ext uri="{BB962C8B-B14F-4D97-AF65-F5344CB8AC3E}">
        <p14:creationId xmlns:p14="http://schemas.microsoft.com/office/powerpoint/2010/main" val="3115371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DA2F1-03FD-4173-F0F0-DC7912F0542D}"/>
              </a:ext>
            </a:extLst>
          </p:cNvPr>
          <p:cNvSpPr>
            <a:spLocks noGrp="1"/>
          </p:cNvSpPr>
          <p:nvPr>
            <p:ph type="title"/>
          </p:nvPr>
        </p:nvSpPr>
        <p:spPr/>
        <p:txBody>
          <a:bodyPr/>
          <a:lstStyle/>
          <a:p>
            <a:r>
              <a:rPr lang="en-GB" dirty="0"/>
              <a:t>Job analysis</a:t>
            </a:r>
          </a:p>
        </p:txBody>
      </p:sp>
      <p:sp>
        <p:nvSpPr>
          <p:cNvPr id="3" name="Content Placeholder 2">
            <a:extLst>
              <a:ext uri="{FF2B5EF4-FFF2-40B4-BE49-F238E27FC236}">
                <a16:creationId xmlns:a16="http://schemas.microsoft.com/office/drawing/2014/main" id="{8D24DA15-EABF-7069-549C-B8B40B3F6998}"/>
              </a:ext>
            </a:extLst>
          </p:cNvPr>
          <p:cNvSpPr>
            <a:spLocks noGrp="1"/>
          </p:cNvSpPr>
          <p:nvPr>
            <p:ph idx="1"/>
          </p:nvPr>
        </p:nvSpPr>
        <p:spPr/>
        <p:txBody>
          <a:bodyPr vert="horz" lIns="91440" tIns="45720" rIns="91440" bIns="45720" rtlCol="0" anchor="t">
            <a:normAutofit/>
          </a:bodyPr>
          <a:lstStyle/>
          <a:p>
            <a:r>
              <a:rPr lang="en-GB" dirty="0"/>
              <a:t>Job analysis</a:t>
            </a:r>
          </a:p>
          <a:p>
            <a:pPr lvl="1">
              <a:buFont typeface="Courier New" charset="2"/>
              <a:buChar char="o"/>
            </a:pPr>
            <a:r>
              <a:rPr lang="en-GB"/>
              <a:t>Identify target roles/areas</a:t>
            </a:r>
          </a:p>
          <a:p>
            <a:pPr lvl="1">
              <a:buFont typeface="Courier New" charset="2"/>
              <a:buChar char="o"/>
            </a:pPr>
            <a:r>
              <a:rPr lang="en-GB"/>
              <a:t>Identify relevant tasks</a:t>
            </a:r>
          </a:p>
          <a:p>
            <a:pPr lvl="1">
              <a:buFont typeface="Courier New" charset="2"/>
              <a:buChar char="o"/>
            </a:pPr>
            <a:r>
              <a:rPr lang="en-GB" dirty="0"/>
              <a:t>Identify related Knowledge, skills and attitudes</a:t>
            </a:r>
          </a:p>
        </p:txBody>
      </p:sp>
    </p:spTree>
    <p:extLst>
      <p:ext uri="{BB962C8B-B14F-4D97-AF65-F5344CB8AC3E}">
        <p14:creationId xmlns:p14="http://schemas.microsoft.com/office/powerpoint/2010/main" val="2594711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FFD3D-FB5A-BEF9-9119-61B5A103567D}"/>
              </a:ext>
            </a:extLst>
          </p:cNvPr>
          <p:cNvSpPr>
            <a:spLocks noGrp="1"/>
          </p:cNvSpPr>
          <p:nvPr>
            <p:ph type="title"/>
          </p:nvPr>
        </p:nvSpPr>
        <p:spPr/>
        <p:txBody>
          <a:bodyPr/>
          <a:lstStyle/>
          <a:p>
            <a:r>
              <a:rPr lang="en-GB" dirty="0"/>
              <a:t>Individual analysis</a:t>
            </a:r>
          </a:p>
        </p:txBody>
      </p:sp>
      <p:sp>
        <p:nvSpPr>
          <p:cNvPr id="3" name="Content Placeholder 2">
            <a:extLst>
              <a:ext uri="{FF2B5EF4-FFF2-40B4-BE49-F238E27FC236}">
                <a16:creationId xmlns:a16="http://schemas.microsoft.com/office/drawing/2014/main" id="{5827B0CC-D046-F1FC-2608-7E5DB299668C}"/>
              </a:ext>
            </a:extLst>
          </p:cNvPr>
          <p:cNvSpPr>
            <a:spLocks noGrp="1"/>
          </p:cNvSpPr>
          <p:nvPr>
            <p:ph idx="1"/>
          </p:nvPr>
        </p:nvSpPr>
        <p:spPr/>
        <p:txBody>
          <a:bodyPr vert="horz" lIns="91440" tIns="45720" rIns="91440" bIns="45720" rtlCol="0" anchor="t">
            <a:normAutofit/>
          </a:bodyPr>
          <a:lstStyle/>
          <a:p>
            <a:r>
              <a:rPr lang="en-GB" dirty="0"/>
              <a:t>Identify expected performance</a:t>
            </a:r>
          </a:p>
          <a:p>
            <a:r>
              <a:rPr lang="en-GB" dirty="0"/>
              <a:t>Determine current capability</a:t>
            </a:r>
          </a:p>
          <a:p>
            <a:r>
              <a:rPr lang="en-GB" dirty="0"/>
              <a:t>Evaluate KSA gaps</a:t>
            </a:r>
          </a:p>
          <a:p>
            <a:r>
              <a:rPr lang="en-GB" dirty="0"/>
              <a:t>Identify learning intervention options and preferences</a:t>
            </a:r>
          </a:p>
        </p:txBody>
      </p:sp>
    </p:spTree>
    <p:extLst>
      <p:ext uri="{BB962C8B-B14F-4D97-AF65-F5344CB8AC3E}">
        <p14:creationId xmlns:p14="http://schemas.microsoft.com/office/powerpoint/2010/main" val="70284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37974-9184-894E-F73F-68E34C0D2DB4}"/>
              </a:ext>
            </a:extLst>
          </p:cNvPr>
          <p:cNvSpPr>
            <a:spLocks noGrp="1"/>
          </p:cNvSpPr>
          <p:nvPr>
            <p:ph type="title"/>
          </p:nvPr>
        </p:nvSpPr>
        <p:spPr/>
        <p:txBody>
          <a:bodyPr/>
          <a:lstStyle/>
          <a:p>
            <a:r>
              <a:rPr lang="en-GB" dirty="0"/>
              <a:t>Other approaches</a:t>
            </a:r>
          </a:p>
        </p:txBody>
      </p:sp>
      <p:sp>
        <p:nvSpPr>
          <p:cNvPr id="3" name="Content Placeholder 2">
            <a:extLst>
              <a:ext uri="{FF2B5EF4-FFF2-40B4-BE49-F238E27FC236}">
                <a16:creationId xmlns:a16="http://schemas.microsoft.com/office/drawing/2014/main" id="{1CC355B4-E6CC-7CBF-AB56-3D9730F2DE34}"/>
              </a:ext>
            </a:extLst>
          </p:cNvPr>
          <p:cNvSpPr>
            <a:spLocks noGrp="1"/>
          </p:cNvSpPr>
          <p:nvPr>
            <p:ph idx="1"/>
          </p:nvPr>
        </p:nvSpPr>
        <p:spPr/>
        <p:txBody>
          <a:bodyPr vert="horz" lIns="91440" tIns="45720" rIns="91440" bIns="45720" rtlCol="0" anchor="t">
            <a:normAutofit/>
          </a:bodyPr>
          <a:lstStyle/>
          <a:p>
            <a:r>
              <a:rPr lang="en-GB" dirty="0"/>
              <a:t>Comprehensive analysis</a:t>
            </a:r>
          </a:p>
          <a:p>
            <a:r>
              <a:rPr lang="en-GB" dirty="0"/>
              <a:t>Key task analysis</a:t>
            </a:r>
          </a:p>
          <a:p>
            <a:r>
              <a:rPr lang="en-GB" dirty="0"/>
              <a:t>Competency-based analysis</a:t>
            </a:r>
          </a:p>
          <a:p>
            <a:r>
              <a:rPr lang="en-GB" dirty="0"/>
              <a:t>Problem-solving </a:t>
            </a:r>
          </a:p>
          <a:p>
            <a:r>
              <a:rPr lang="en-GB" dirty="0"/>
              <a:t>Investors In People (in the past)</a:t>
            </a:r>
          </a:p>
        </p:txBody>
      </p:sp>
    </p:spTree>
    <p:extLst>
      <p:ext uri="{BB962C8B-B14F-4D97-AF65-F5344CB8AC3E}">
        <p14:creationId xmlns:p14="http://schemas.microsoft.com/office/powerpoint/2010/main" val="14787499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F4961-9352-7C9F-EAF6-454A5701245E}"/>
              </a:ext>
            </a:extLst>
          </p:cNvPr>
          <p:cNvSpPr>
            <a:spLocks noGrp="1"/>
          </p:cNvSpPr>
          <p:nvPr>
            <p:ph type="title"/>
          </p:nvPr>
        </p:nvSpPr>
        <p:spPr/>
        <p:txBody>
          <a:bodyPr/>
          <a:lstStyle/>
          <a:p>
            <a:r>
              <a:rPr lang="en-GB" dirty="0"/>
              <a:t>McClelland Model (1993)</a:t>
            </a:r>
          </a:p>
        </p:txBody>
      </p:sp>
      <p:sp>
        <p:nvSpPr>
          <p:cNvPr id="3" name="Content Placeholder 2">
            <a:extLst>
              <a:ext uri="{FF2B5EF4-FFF2-40B4-BE49-F238E27FC236}">
                <a16:creationId xmlns:a16="http://schemas.microsoft.com/office/drawing/2014/main" id="{2D3C9125-0DE7-242B-2F8F-78F6F566833D}"/>
              </a:ext>
            </a:extLst>
          </p:cNvPr>
          <p:cNvSpPr>
            <a:spLocks noGrp="1"/>
          </p:cNvSpPr>
          <p:nvPr>
            <p:ph idx="1"/>
          </p:nvPr>
        </p:nvSpPr>
        <p:spPr/>
        <p:txBody>
          <a:bodyPr vert="horz" lIns="91440" tIns="45720" rIns="91440" bIns="45720" rtlCol="0" anchor="t">
            <a:normAutofit fontScale="85000" lnSpcReduction="20000"/>
          </a:bodyPr>
          <a:lstStyle/>
          <a:p>
            <a:r>
              <a:rPr lang="en-GB" dirty="0"/>
              <a:t>Define goals</a:t>
            </a:r>
          </a:p>
          <a:p>
            <a:r>
              <a:rPr lang="en-GB" dirty="0"/>
              <a:t>Determine assessment group</a:t>
            </a:r>
          </a:p>
          <a:p>
            <a:r>
              <a:rPr lang="en-GB"/>
              <a:t>Determine resources available</a:t>
            </a:r>
          </a:p>
          <a:p>
            <a:r>
              <a:rPr lang="en-GB" dirty="0"/>
              <a:t>SMT support and commitment </a:t>
            </a:r>
          </a:p>
          <a:p>
            <a:r>
              <a:rPr lang="en-GB" dirty="0"/>
              <a:t>Review/select assessment method</a:t>
            </a:r>
          </a:p>
          <a:p>
            <a:r>
              <a:rPr lang="en-GB" dirty="0"/>
              <a:t>Define timescales</a:t>
            </a:r>
          </a:p>
          <a:p>
            <a:r>
              <a:rPr lang="en-GB" dirty="0"/>
              <a:t>Schedule and implement</a:t>
            </a:r>
          </a:p>
          <a:p>
            <a:r>
              <a:rPr lang="en-GB"/>
              <a:t>Gather information</a:t>
            </a:r>
          </a:p>
          <a:p>
            <a:r>
              <a:rPr lang="en-GB"/>
              <a:t>Analyse information</a:t>
            </a:r>
          </a:p>
          <a:p>
            <a:r>
              <a:rPr lang="en-GB" dirty="0"/>
              <a:t>Draw conclusions</a:t>
            </a:r>
          </a:p>
          <a:p>
            <a:r>
              <a:rPr lang="en-GB" dirty="0"/>
              <a:t>Create a plan</a:t>
            </a:r>
          </a:p>
        </p:txBody>
      </p:sp>
    </p:spTree>
    <p:extLst>
      <p:ext uri="{BB962C8B-B14F-4D97-AF65-F5344CB8AC3E}">
        <p14:creationId xmlns:p14="http://schemas.microsoft.com/office/powerpoint/2010/main" val="2984668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AF8CF749-9C37-A533-AB39-D3A10A128983}"/>
              </a:ext>
            </a:extLst>
          </p:cNvPr>
          <p:cNvSpPr>
            <a:spLocks noGrp="1"/>
          </p:cNvSpPr>
          <p:nvPr>
            <p:ph type="title"/>
          </p:nvPr>
        </p:nvSpPr>
        <p:spPr>
          <a:xfrm>
            <a:off x="1154954" y="973668"/>
            <a:ext cx="8761413" cy="706964"/>
          </a:xfrm>
        </p:spPr>
        <p:txBody>
          <a:bodyPr>
            <a:normAutofit/>
          </a:bodyPr>
          <a:lstStyle/>
          <a:p>
            <a:r>
              <a:rPr lang="en-GB">
                <a:solidFill>
                  <a:srgbClr val="FFFFFF"/>
                </a:solidFill>
              </a:rPr>
              <a:t>Goldstein &amp; Ford 2002</a:t>
            </a: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0584F897-4150-B49C-AF72-ED1DA5790F0E}"/>
              </a:ext>
            </a:extLst>
          </p:cNvPr>
          <p:cNvGraphicFramePr>
            <a:graphicFrameLocks noGrp="1"/>
          </p:cNvGraphicFramePr>
          <p:nvPr>
            <p:ph idx="1"/>
            <p:extLst>
              <p:ext uri="{D42A27DB-BD31-4B8C-83A1-F6EECF244321}">
                <p14:modId xmlns:p14="http://schemas.microsoft.com/office/powerpoint/2010/main" val="2598842484"/>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719074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DA1CF-314E-DEA4-86CB-E19F4C349A89}"/>
              </a:ext>
            </a:extLst>
          </p:cNvPr>
          <p:cNvSpPr>
            <a:spLocks noGrp="1"/>
          </p:cNvSpPr>
          <p:nvPr>
            <p:ph type="title"/>
          </p:nvPr>
        </p:nvSpPr>
        <p:spPr/>
        <p:txBody>
          <a:bodyPr/>
          <a:lstStyle/>
          <a:p>
            <a:r>
              <a:rPr lang="en-GB" dirty="0"/>
              <a:t>Gold et al (2013)</a:t>
            </a:r>
          </a:p>
        </p:txBody>
      </p:sp>
      <p:sp>
        <p:nvSpPr>
          <p:cNvPr id="3" name="Content Placeholder 2">
            <a:extLst>
              <a:ext uri="{FF2B5EF4-FFF2-40B4-BE49-F238E27FC236}">
                <a16:creationId xmlns:a16="http://schemas.microsoft.com/office/drawing/2014/main" id="{A5446C9D-5164-C523-4474-6D128AA96FB5}"/>
              </a:ext>
            </a:extLst>
          </p:cNvPr>
          <p:cNvSpPr>
            <a:spLocks noGrp="1"/>
          </p:cNvSpPr>
          <p:nvPr>
            <p:ph idx="1"/>
          </p:nvPr>
        </p:nvSpPr>
        <p:spPr/>
        <p:txBody>
          <a:bodyPr vert="horz" lIns="91440" tIns="45720" rIns="91440" bIns="45720" rtlCol="0" anchor="t">
            <a:normAutofit/>
          </a:bodyPr>
          <a:lstStyle/>
          <a:p>
            <a:r>
              <a:rPr lang="en-GB" dirty="0"/>
              <a:t>Possible indicators</a:t>
            </a:r>
          </a:p>
          <a:p>
            <a:pPr lvl="1">
              <a:buFont typeface="Courier New" charset="2"/>
              <a:buChar char="o"/>
            </a:pPr>
            <a:r>
              <a:rPr lang="en-GB"/>
              <a:t>Output: below standard productivity could be a training issue</a:t>
            </a:r>
            <a:endParaRPr lang="en-GB" dirty="0"/>
          </a:p>
          <a:p>
            <a:pPr lvl="1">
              <a:buFont typeface="Courier New" charset="2"/>
              <a:buChar char="o"/>
            </a:pPr>
            <a:r>
              <a:rPr lang="en-GB"/>
              <a:t>Varying standards</a:t>
            </a:r>
            <a:endParaRPr lang="en-GB" dirty="0"/>
          </a:p>
          <a:p>
            <a:pPr lvl="1">
              <a:buFont typeface="Courier New" charset="2"/>
              <a:buChar char="o"/>
            </a:pPr>
            <a:r>
              <a:rPr lang="en-GB" dirty="0"/>
              <a:t>Turnover and absenteeism</a:t>
            </a:r>
          </a:p>
          <a:p>
            <a:pPr lvl="1">
              <a:buFont typeface="Courier New" charset="2"/>
              <a:buChar char="o"/>
            </a:pPr>
            <a:r>
              <a:rPr lang="en-GB" dirty="0"/>
              <a:t>Delays</a:t>
            </a:r>
          </a:p>
          <a:p>
            <a:pPr lvl="1">
              <a:buFont typeface="Courier New" charset="2"/>
              <a:buChar char="o"/>
            </a:pPr>
            <a:r>
              <a:rPr lang="en-GB"/>
              <a:t>complaints</a:t>
            </a:r>
            <a:endParaRPr lang="en-GB" dirty="0"/>
          </a:p>
        </p:txBody>
      </p:sp>
    </p:spTree>
    <p:extLst>
      <p:ext uri="{BB962C8B-B14F-4D97-AF65-F5344CB8AC3E}">
        <p14:creationId xmlns:p14="http://schemas.microsoft.com/office/powerpoint/2010/main" val="18023281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1924D-B70B-3E9E-5893-5B6B423DAE34}"/>
              </a:ext>
            </a:extLst>
          </p:cNvPr>
          <p:cNvSpPr>
            <a:spLocks noGrp="1"/>
          </p:cNvSpPr>
          <p:nvPr>
            <p:ph type="title"/>
          </p:nvPr>
        </p:nvSpPr>
        <p:spPr/>
        <p:txBody>
          <a:bodyPr/>
          <a:lstStyle/>
          <a:p>
            <a:r>
              <a:rPr lang="en-GB" dirty="0"/>
              <a:t>Data Sources</a:t>
            </a:r>
          </a:p>
        </p:txBody>
      </p:sp>
      <p:graphicFrame>
        <p:nvGraphicFramePr>
          <p:cNvPr id="4" name="Content Placeholder 3">
            <a:extLst>
              <a:ext uri="{FF2B5EF4-FFF2-40B4-BE49-F238E27FC236}">
                <a16:creationId xmlns:a16="http://schemas.microsoft.com/office/drawing/2014/main" id="{7A145CB5-0CE4-AEC5-1F4C-13BB4A22365F}"/>
              </a:ext>
            </a:extLst>
          </p:cNvPr>
          <p:cNvGraphicFramePr>
            <a:graphicFrameLocks noGrp="1"/>
          </p:cNvGraphicFramePr>
          <p:nvPr>
            <p:ph idx="1"/>
            <p:extLst>
              <p:ext uri="{D42A27DB-BD31-4B8C-83A1-F6EECF244321}">
                <p14:modId xmlns:p14="http://schemas.microsoft.com/office/powerpoint/2010/main" val="1681224616"/>
              </p:ext>
            </p:extLst>
          </p:nvPr>
        </p:nvGraphicFramePr>
        <p:xfrm>
          <a:off x="21566" y="-21566"/>
          <a:ext cx="12175020" cy="6971883"/>
        </p:xfrm>
        <a:graphic>
          <a:graphicData uri="http://schemas.openxmlformats.org/drawingml/2006/table">
            <a:tbl>
              <a:tblPr firstRow="1" bandRow="1">
                <a:tableStyleId>{5C22544A-7EE6-4342-B048-85BDC9FD1C3A}</a:tableStyleId>
              </a:tblPr>
              <a:tblGrid>
                <a:gridCol w="4058340">
                  <a:extLst>
                    <a:ext uri="{9D8B030D-6E8A-4147-A177-3AD203B41FA5}">
                      <a16:colId xmlns:a16="http://schemas.microsoft.com/office/drawing/2014/main" val="190819431"/>
                    </a:ext>
                  </a:extLst>
                </a:gridCol>
                <a:gridCol w="4058340">
                  <a:extLst>
                    <a:ext uri="{9D8B030D-6E8A-4147-A177-3AD203B41FA5}">
                      <a16:colId xmlns:a16="http://schemas.microsoft.com/office/drawing/2014/main" val="3969516643"/>
                    </a:ext>
                  </a:extLst>
                </a:gridCol>
                <a:gridCol w="4058340">
                  <a:extLst>
                    <a:ext uri="{9D8B030D-6E8A-4147-A177-3AD203B41FA5}">
                      <a16:colId xmlns:a16="http://schemas.microsoft.com/office/drawing/2014/main" val="2977134771"/>
                    </a:ext>
                  </a:extLst>
                </a:gridCol>
              </a:tblGrid>
              <a:tr h="577209">
                <a:tc>
                  <a:txBody>
                    <a:bodyPr/>
                    <a:lstStyle/>
                    <a:p>
                      <a:r>
                        <a:rPr lang="en-GB" dirty="0"/>
                        <a:t>Data Source</a:t>
                      </a:r>
                    </a:p>
                  </a:txBody>
                  <a:tcPr/>
                </a:tc>
                <a:tc>
                  <a:txBody>
                    <a:bodyPr/>
                    <a:lstStyle/>
                    <a:p>
                      <a:r>
                        <a:rPr lang="en-GB" dirty="0"/>
                        <a:t>Purpose</a:t>
                      </a:r>
                    </a:p>
                  </a:txBody>
                  <a:tcPr/>
                </a:tc>
                <a:tc>
                  <a:txBody>
                    <a:bodyPr/>
                    <a:lstStyle/>
                    <a:p>
                      <a:r>
                        <a:rPr lang="en-GB" dirty="0"/>
                        <a:t>Key considerations</a:t>
                      </a:r>
                    </a:p>
                  </a:txBody>
                  <a:tcPr/>
                </a:tc>
                <a:extLst>
                  <a:ext uri="{0D108BD9-81ED-4DB2-BD59-A6C34878D82A}">
                    <a16:rowId xmlns:a16="http://schemas.microsoft.com/office/drawing/2014/main" val="79892141"/>
                  </a:ext>
                </a:extLst>
              </a:tr>
              <a:tr h="577209">
                <a:tc>
                  <a:txBody>
                    <a:bodyPr/>
                    <a:lstStyle/>
                    <a:p>
                      <a:r>
                        <a:rPr lang="en-GB" dirty="0"/>
                        <a:t>Organisational goals</a:t>
                      </a:r>
                    </a:p>
                  </a:txBody>
                  <a:tcPr/>
                </a:tc>
                <a:tc>
                  <a:txBody>
                    <a:bodyPr/>
                    <a:lstStyle/>
                    <a:p>
                      <a:r>
                        <a:rPr lang="en-GB" dirty="0"/>
                        <a:t>Provide direction</a:t>
                      </a:r>
                    </a:p>
                  </a:txBody>
                  <a:tcPr/>
                </a:tc>
                <a:tc>
                  <a:txBody>
                    <a:bodyPr/>
                    <a:lstStyle/>
                    <a:p>
                      <a:r>
                        <a:rPr lang="en-GB" dirty="0"/>
                        <a:t>Link may not be obvious</a:t>
                      </a:r>
                    </a:p>
                  </a:txBody>
                  <a:tcPr/>
                </a:tc>
                <a:extLst>
                  <a:ext uri="{0D108BD9-81ED-4DB2-BD59-A6C34878D82A}">
                    <a16:rowId xmlns:a16="http://schemas.microsoft.com/office/drawing/2014/main" val="4100971607"/>
                  </a:ext>
                </a:extLst>
              </a:tr>
              <a:tr h="996996">
                <a:tc>
                  <a:txBody>
                    <a:bodyPr/>
                    <a:lstStyle/>
                    <a:p>
                      <a:r>
                        <a:rPr lang="en-GB" dirty="0"/>
                        <a:t>HR plan</a:t>
                      </a:r>
                    </a:p>
                  </a:txBody>
                  <a:tcPr/>
                </a:tc>
                <a:tc>
                  <a:txBody>
                    <a:bodyPr/>
                    <a:lstStyle/>
                    <a:p>
                      <a:r>
                        <a:rPr lang="en-GB" dirty="0"/>
                        <a:t>Understand demographic data</a:t>
                      </a:r>
                    </a:p>
                  </a:txBody>
                  <a:tcPr/>
                </a:tc>
                <a:tc>
                  <a:txBody>
                    <a:bodyPr/>
                    <a:lstStyle/>
                    <a:p>
                      <a:r>
                        <a:rPr lang="en-GB" dirty="0"/>
                        <a:t>Accuracy of data</a:t>
                      </a:r>
                    </a:p>
                  </a:txBody>
                  <a:tcPr/>
                </a:tc>
                <a:extLst>
                  <a:ext uri="{0D108BD9-81ED-4DB2-BD59-A6C34878D82A}">
                    <a16:rowId xmlns:a16="http://schemas.microsoft.com/office/drawing/2014/main" val="1831523570"/>
                  </a:ext>
                </a:extLst>
              </a:tr>
              <a:tr h="1101944">
                <a:tc>
                  <a:txBody>
                    <a:bodyPr/>
                    <a:lstStyle/>
                    <a:p>
                      <a:r>
                        <a:rPr lang="en-GB" dirty="0"/>
                        <a:t>Organisational climate</a:t>
                      </a:r>
                    </a:p>
                  </a:txBody>
                  <a:tcPr/>
                </a:tc>
                <a:tc>
                  <a:txBody>
                    <a:bodyPr/>
                    <a:lstStyle/>
                    <a:p>
                      <a:r>
                        <a:rPr lang="en-GB" dirty="0"/>
                        <a:t>Culture</a:t>
                      </a:r>
                    </a:p>
                  </a:txBody>
                  <a:tcPr/>
                </a:tc>
                <a:tc>
                  <a:txBody>
                    <a:bodyPr/>
                    <a:lstStyle/>
                    <a:p>
                      <a:r>
                        <a:rPr lang="en-GB" dirty="0"/>
                        <a:t>(grievances, disciplinaries, turnover, absence info, complaints_</a:t>
                      </a:r>
                    </a:p>
                  </a:txBody>
                  <a:tcPr/>
                </a:tc>
                <a:extLst>
                  <a:ext uri="{0D108BD9-81ED-4DB2-BD59-A6C34878D82A}">
                    <a16:rowId xmlns:a16="http://schemas.microsoft.com/office/drawing/2014/main" val="4192305956"/>
                  </a:ext>
                </a:extLst>
              </a:tr>
              <a:tr h="559717">
                <a:tc>
                  <a:txBody>
                    <a:bodyPr/>
                    <a:lstStyle/>
                    <a:p>
                      <a:r>
                        <a:rPr lang="en-GB" dirty="0"/>
                        <a:t>Efficiency indices</a:t>
                      </a:r>
                    </a:p>
                  </a:txBody>
                  <a:tcPr/>
                </a:tc>
                <a:tc>
                  <a:txBody>
                    <a:bodyPr/>
                    <a:lstStyle/>
                    <a:p>
                      <a:r>
                        <a:rPr lang="en-GB" dirty="0"/>
                        <a:t>Gap in performance</a:t>
                      </a:r>
                    </a:p>
                  </a:txBody>
                  <a:tcPr/>
                </a:tc>
                <a:tc>
                  <a:txBody>
                    <a:bodyPr/>
                    <a:lstStyle/>
                    <a:p>
                      <a:r>
                        <a:rPr lang="en-GB" dirty="0"/>
                        <a:t>Real-time info can be valuable to understand issues</a:t>
                      </a:r>
                    </a:p>
                  </a:txBody>
                  <a:tcPr/>
                </a:tc>
                <a:extLst>
                  <a:ext uri="{0D108BD9-81ED-4DB2-BD59-A6C34878D82A}">
                    <a16:rowId xmlns:a16="http://schemas.microsoft.com/office/drawing/2014/main" val="1766258533"/>
                  </a:ext>
                </a:extLst>
              </a:tr>
              <a:tr h="577209">
                <a:tc>
                  <a:txBody>
                    <a:bodyPr/>
                    <a:lstStyle/>
                    <a:p>
                      <a:r>
                        <a:rPr lang="en-GB" dirty="0"/>
                        <a:t>Exit interviews</a:t>
                      </a:r>
                    </a:p>
                  </a:txBody>
                  <a:tcPr/>
                </a:tc>
                <a:tc>
                  <a:txBody>
                    <a:bodyPr/>
                    <a:lstStyle/>
                    <a:p>
                      <a:r>
                        <a:rPr lang="en-GB" dirty="0"/>
                        <a:t>Insight</a:t>
                      </a:r>
                    </a:p>
                  </a:txBody>
                  <a:tcPr/>
                </a:tc>
                <a:tc>
                  <a:txBody>
                    <a:bodyPr/>
                    <a:lstStyle/>
                    <a:p>
                      <a:r>
                        <a:rPr lang="en-GB" dirty="0"/>
                        <a:t>Sensitivity of issues raised</a:t>
                      </a:r>
                    </a:p>
                  </a:txBody>
                  <a:tcPr/>
                </a:tc>
                <a:extLst>
                  <a:ext uri="{0D108BD9-81ED-4DB2-BD59-A6C34878D82A}">
                    <a16:rowId xmlns:a16="http://schemas.microsoft.com/office/drawing/2014/main" val="1237512448"/>
                  </a:ext>
                </a:extLst>
              </a:tr>
              <a:tr h="996996">
                <a:tc>
                  <a:txBody>
                    <a:bodyPr/>
                    <a:lstStyle/>
                    <a:p>
                      <a:r>
                        <a:rPr lang="en-GB" dirty="0"/>
                        <a:t>Appraisals</a:t>
                      </a:r>
                    </a:p>
                  </a:txBody>
                  <a:tcPr/>
                </a:tc>
                <a:tc>
                  <a:txBody>
                    <a:bodyPr/>
                    <a:lstStyle/>
                    <a:p>
                      <a:r>
                        <a:rPr lang="en-GB" dirty="0"/>
                        <a:t>Future development needs</a:t>
                      </a:r>
                    </a:p>
                  </a:txBody>
                  <a:tcPr/>
                </a:tc>
                <a:tc>
                  <a:txBody>
                    <a:bodyPr/>
                    <a:lstStyle/>
                    <a:p>
                      <a:r>
                        <a:rPr lang="en-GB" dirty="0"/>
                        <a:t>Bias</a:t>
                      </a:r>
                    </a:p>
                  </a:txBody>
                  <a:tcPr/>
                </a:tc>
                <a:extLst>
                  <a:ext uri="{0D108BD9-81ED-4DB2-BD59-A6C34878D82A}">
                    <a16:rowId xmlns:a16="http://schemas.microsoft.com/office/drawing/2014/main" val="2913315532"/>
                  </a:ext>
                </a:extLst>
              </a:tr>
              <a:tr h="962014">
                <a:tc>
                  <a:txBody>
                    <a:bodyPr/>
                    <a:lstStyle/>
                    <a:p>
                      <a:r>
                        <a:rPr lang="en-GB" dirty="0"/>
                        <a:t>Competency frameworks</a:t>
                      </a:r>
                    </a:p>
                  </a:txBody>
                  <a:tcPr/>
                </a:tc>
                <a:tc>
                  <a:txBody>
                    <a:bodyPr/>
                    <a:lstStyle/>
                    <a:p>
                      <a:r>
                        <a:rPr lang="en-GB" dirty="0"/>
                        <a:t>Behavioural needs</a:t>
                      </a:r>
                    </a:p>
                  </a:txBody>
                  <a:tcPr/>
                </a:tc>
                <a:tc>
                  <a:txBody>
                    <a:bodyPr/>
                    <a:lstStyle/>
                    <a:p>
                      <a:r>
                        <a:rPr lang="en-GB" dirty="0"/>
                        <a:t>Can help poor performers understand issues</a:t>
                      </a:r>
                    </a:p>
                  </a:txBody>
                  <a:tcPr/>
                </a:tc>
                <a:extLst>
                  <a:ext uri="{0D108BD9-81ED-4DB2-BD59-A6C34878D82A}">
                    <a16:rowId xmlns:a16="http://schemas.microsoft.com/office/drawing/2014/main" val="3822512945"/>
                  </a:ext>
                </a:extLst>
              </a:tr>
              <a:tr h="542226">
                <a:tc>
                  <a:txBody>
                    <a:bodyPr/>
                    <a:lstStyle/>
                    <a:p>
                      <a:r>
                        <a:rPr lang="en-GB" dirty="0"/>
                        <a:t>Development centres</a:t>
                      </a:r>
                    </a:p>
                  </a:txBody>
                  <a:tcPr/>
                </a:tc>
                <a:tc>
                  <a:txBody>
                    <a:bodyPr/>
                    <a:lstStyle/>
                    <a:p>
                      <a:r>
                        <a:rPr lang="en-GB" dirty="0"/>
                        <a:t>Development needs</a:t>
                      </a:r>
                    </a:p>
                  </a:txBody>
                  <a:tcPr/>
                </a:tc>
                <a:tc>
                  <a:txBody>
                    <a:bodyPr/>
                    <a:lstStyle/>
                    <a:p>
                      <a:r>
                        <a:rPr lang="en-GB" dirty="0"/>
                        <a:t>Can be expensive</a:t>
                      </a:r>
                    </a:p>
                  </a:txBody>
                  <a:tcPr/>
                </a:tc>
                <a:extLst>
                  <a:ext uri="{0D108BD9-81ED-4DB2-BD59-A6C34878D82A}">
                    <a16:rowId xmlns:a16="http://schemas.microsoft.com/office/drawing/2014/main" val="1917890123"/>
                  </a:ext>
                </a:extLst>
              </a:tr>
            </a:tbl>
          </a:graphicData>
        </a:graphic>
      </p:graphicFrame>
    </p:spTree>
    <p:extLst>
      <p:ext uri="{BB962C8B-B14F-4D97-AF65-F5344CB8AC3E}">
        <p14:creationId xmlns:p14="http://schemas.microsoft.com/office/powerpoint/2010/main" val="27252783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4E02C-0E3B-4AE0-B44D-79C9BE4C659B}"/>
              </a:ext>
            </a:extLst>
          </p:cNvPr>
          <p:cNvSpPr>
            <a:spLocks noGrp="1"/>
          </p:cNvSpPr>
          <p:nvPr>
            <p:ph type="title"/>
          </p:nvPr>
        </p:nvSpPr>
        <p:spPr/>
        <p:txBody>
          <a:bodyPr/>
          <a:lstStyle/>
          <a:p>
            <a:r>
              <a:rPr lang="en-GB" dirty="0"/>
              <a:t>In a smaller organisation (CIPD, 2023)</a:t>
            </a:r>
          </a:p>
        </p:txBody>
      </p:sp>
      <p:sp>
        <p:nvSpPr>
          <p:cNvPr id="3" name="Content Placeholder 2">
            <a:extLst>
              <a:ext uri="{FF2B5EF4-FFF2-40B4-BE49-F238E27FC236}">
                <a16:creationId xmlns:a16="http://schemas.microsoft.com/office/drawing/2014/main" id="{846A17B2-1D84-5EB0-38AD-826DE1D7DC7C}"/>
              </a:ext>
            </a:extLst>
          </p:cNvPr>
          <p:cNvSpPr>
            <a:spLocks noGrp="1"/>
          </p:cNvSpPr>
          <p:nvPr>
            <p:ph idx="1"/>
          </p:nvPr>
        </p:nvSpPr>
        <p:spPr/>
        <p:txBody>
          <a:bodyPr vert="horz" lIns="91440" tIns="45720" rIns="91440" bIns="45720" rtlCol="0" anchor="t">
            <a:normAutofit/>
          </a:bodyPr>
          <a:lstStyle/>
          <a:p>
            <a:r>
              <a:rPr lang="en-GB"/>
              <a:t>Consult with business leaders on how skills gaps are identified and addressed</a:t>
            </a:r>
          </a:p>
          <a:p>
            <a:r>
              <a:rPr lang="en-GB"/>
              <a:t>Fully assessing costs and benefits</a:t>
            </a:r>
          </a:p>
          <a:p>
            <a:r>
              <a:rPr lang="en-GB" dirty="0"/>
              <a:t>Exploring sources of funding/resourcing and government support</a:t>
            </a:r>
          </a:p>
        </p:txBody>
      </p:sp>
    </p:spTree>
    <p:extLst>
      <p:ext uri="{BB962C8B-B14F-4D97-AF65-F5344CB8AC3E}">
        <p14:creationId xmlns:p14="http://schemas.microsoft.com/office/powerpoint/2010/main" val="938469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CA918-5B8D-4470-4EEE-AA9FC1A468DC}"/>
              </a:ext>
            </a:extLst>
          </p:cNvPr>
          <p:cNvSpPr>
            <a:spLocks noGrp="1"/>
          </p:cNvSpPr>
          <p:nvPr>
            <p:ph type="title"/>
          </p:nvPr>
        </p:nvSpPr>
        <p:spPr/>
        <p:txBody>
          <a:bodyPr/>
          <a:lstStyle/>
          <a:p>
            <a:r>
              <a:rPr lang="en-GB" dirty="0"/>
              <a:t>Creating a Learning &amp; Development Strategy</a:t>
            </a:r>
            <a:endParaRPr lang="en-US" dirty="0"/>
          </a:p>
        </p:txBody>
      </p:sp>
      <p:pic>
        <p:nvPicPr>
          <p:cNvPr id="4" name="Online Media 3" title="What the new Skyline Swansea leisure destination could look like">
            <a:hlinkClick r:id="" action="ppaction://media"/>
            <a:extLst>
              <a:ext uri="{FF2B5EF4-FFF2-40B4-BE49-F238E27FC236}">
                <a16:creationId xmlns:a16="http://schemas.microsoft.com/office/drawing/2014/main" id="{8EA9BEFB-8438-6E77-3451-2607A9C5E052}"/>
              </a:ext>
            </a:extLst>
          </p:cNvPr>
          <p:cNvPicPr>
            <a:picLocks noGrp="1" noRot="1" noChangeAspect="1"/>
          </p:cNvPicPr>
          <p:nvPr>
            <p:ph idx="1"/>
            <a:videoFile r:link="rId1"/>
          </p:nvPr>
        </p:nvPicPr>
        <p:blipFill>
          <a:blip r:embed="rId3"/>
          <a:stretch>
            <a:fillRect/>
          </a:stretch>
        </p:blipFill>
        <p:spPr>
          <a:xfrm>
            <a:off x="776348" y="2603500"/>
            <a:ext cx="5944559" cy="3416300"/>
          </a:xfrm>
        </p:spPr>
      </p:pic>
      <p:sp>
        <p:nvSpPr>
          <p:cNvPr id="5" name="TextBox 4">
            <a:extLst>
              <a:ext uri="{FF2B5EF4-FFF2-40B4-BE49-F238E27FC236}">
                <a16:creationId xmlns:a16="http://schemas.microsoft.com/office/drawing/2014/main" id="{CB775B82-EF23-DFC2-C262-7F3EB6CE538E}"/>
              </a:ext>
            </a:extLst>
          </p:cNvPr>
          <p:cNvSpPr txBox="1"/>
          <p:nvPr/>
        </p:nvSpPr>
        <p:spPr>
          <a:xfrm>
            <a:off x="7332452" y="2616679"/>
            <a:ext cx="3533954"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Congratulations on your new job!  You are the new HR Director of the new Skyline Development.  </a:t>
            </a:r>
            <a:endParaRPr lang="en-GB"/>
          </a:p>
          <a:p>
            <a:endParaRPr lang="en-GB" dirty="0"/>
          </a:p>
          <a:p>
            <a:r>
              <a:rPr lang="en-GB" dirty="0"/>
              <a:t>The new scheme will create 100 new jobs and you have to create a Learning &amp; Development strategy to provide them will everything they need to know to get the gondolas flying and the doors open.</a:t>
            </a:r>
          </a:p>
          <a:p>
            <a:endParaRPr lang="en-GB" dirty="0"/>
          </a:p>
          <a:p>
            <a:endParaRPr lang="en-GB" dirty="0"/>
          </a:p>
        </p:txBody>
      </p:sp>
    </p:spTree>
    <p:extLst>
      <p:ext uri="{BB962C8B-B14F-4D97-AF65-F5344CB8AC3E}">
        <p14:creationId xmlns:p14="http://schemas.microsoft.com/office/powerpoint/2010/main" val="23512779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TotalTime>0</TotalTime>
  <Words>1</Words>
  <Application>Microsoft Office PowerPoint</Application>
  <PresentationFormat>Widescreen</PresentationFormat>
  <Paragraphs>1</Paragraphs>
  <Slides>22</Slides>
  <Notes>1</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Ion Boardroom</vt:lpstr>
      <vt:lpstr>Learning Needs Analysis &amp; Strategy </vt:lpstr>
      <vt:lpstr>Agenda</vt:lpstr>
      <vt:lpstr>Learning Needs Analysis</vt:lpstr>
      <vt:lpstr>Learning Needs Analysis</vt:lpstr>
      <vt:lpstr>Definition</vt:lpstr>
      <vt:lpstr>Importance</vt:lpstr>
      <vt:lpstr>Process</vt:lpstr>
      <vt:lpstr>Describe</vt:lpstr>
      <vt:lpstr>More on process</vt:lpstr>
      <vt:lpstr>Let's discuss individual training needs</vt:lpstr>
      <vt:lpstr>Let's talk how</vt:lpstr>
      <vt:lpstr>Levels of Learning Needs Analysis</vt:lpstr>
      <vt:lpstr>Underpinning activities </vt:lpstr>
      <vt:lpstr>Job analysis</vt:lpstr>
      <vt:lpstr>Individual analysis</vt:lpstr>
      <vt:lpstr>Other approaches</vt:lpstr>
      <vt:lpstr>McClelland Model (1993)</vt:lpstr>
      <vt:lpstr>Goldstein &amp; Ford 2002</vt:lpstr>
      <vt:lpstr>Gold et al (2013)</vt:lpstr>
      <vt:lpstr>Data Sources</vt:lpstr>
      <vt:lpstr>In a smaller organisation (CIPD, 2023)</vt:lpstr>
      <vt:lpstr>Creating a Learning &amp; Development Strategy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445</cp:revision>
  <dcterms:created xsi:type="dcterms:W3CDTF">2024-01-29T14:35:19Z</dcterms:created>
  <dcterms:modified xsi:type="dcterms:W3CDTF">2024-01-29T19:29:39Z</dcterms:modified>
</cp:coreProperties>
</file>