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4"/>
  </p:sldMasterIdLst>
  <p:notesMasterIdLst>
    <p:notesMasterId r:id="rId24"/>
  </p:notesMasterIdLst>
  <p:sldIdLst>
    <p:sldId id="257" r:id="rId5"/>
    <p:sldId id="262" r:id="rId6"/>
    <p:sldId id="273" r:id="rId7"/>
    <p:sldId id="274" r:id="rId8"/>
    <p:sldId id="275" r:id="rId9"/>
    <p:sldId id="276" r:id="rId10"/>
    <p:sldId id="278" r:id="rId11"/>
    <p:sldId id="258" r:id="rId12"/>
    <p:sldId id="259" r:id="rId13"/>
    <p:sldId id="260" r:id="rId14"/>
    <p:sldId id="277" r:id="rId15"/>
    <p:sldId id="279" r:id="rId16"/>
    <p:sldId id="280" r:id="rId17"/>
    <p:sldId id="282" r:id="rId18"/>
    <p:sldId id="283" r:id="rId19"/>
    <p:sldId id="284" r:id="rId20"/>
    <p:sldId id="285" r:id="rId21"/>
    <p:sldId id="286" r:id="rId22"/>
    <p:sldId id="27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515BB"/>
    <a:srgbClr val="190688"/>
    <a:srgbClr val="1F07AD"/>
    <a:srgbClr val="FCF7F1"/>
    <a:srgbClr val="344529"/>
    <a:srgbClr val="2B3922"/>
    <a:srgbClr val="2E3722"/>
    <a:srgbClr val="B8D233"/>
    <a:srgbClr val="5CC6D6"/>
    <a:srgbClr val="F8D2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4F11AB-25BC-4BE1-9000-921D3A6B5A0D}" v="1261" dt="2022-12-21T17:32:34.5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71338" autoAdjust="0"/>
  </p:normalViewPr>
  <p:slideViewPr>
    <p:cSldViewPr snapToGrid="0">
      <p:cViewPr varScale="1">
        <p:scale>
          <a:sx n="58" d="100"/>
          <a:sy n="58" d="100"/>
        </p:scale>
        <p:origin x="1646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Stewart" userId="e4dbdf3f-b99f-4ed4-aef6-c26f104e6967" providerId="ADAL" clId="{D34F11AB-25BC-4BE1-9000-921D3A6B5A0D}"/>
    <pc:docChg chg="undo redo custSel addSld delSld modSld sldOrd">
      <pc:chgData name="Rebecca Stewart" userId="e4dbdf3f-b99f-4ed4-aef6-c26f104e6967" providerId="ADAL" clId="{D34F11AB-25BC-4BE1-9000-921D3A6B5A0D}" dt="2022-12-21T17:33:17.257" v="5052" actId="1036"/>
      <pc:docMkLst>
        <pc:docMk/>
      </pc:docMkLst>
      <pc:sldChg chg="modSp mod">
        <pc:chgData name="Rebecca Stewart" userId="e4dbdf3f-b99f-4ed4-aef6-c26f104e6967" providerId="ADAL" clId="{D34F11AB-25BC-4BE1-9000-921D3A6B5A0D}" dt="2022-12-21T17:18:43.663" v="4740" actId="1582"/>
        <pc:sldMkLst>
          <pc:docMk/>
          <pc:sldMk cId="2584280759" sldId="257"/>
        </pc:sldMkLst>
        <pc:spChg chg="mod">
          <ac:chgData name="Rebecca Stewart" userId="e4dbdf3f-b99f-4ed4-aef6-c26f104e6967" providerId="ADAL" clId="{D34F11AB-25BC-4BE1-9000-921D3A6B5A0D}" dt="2022-12-21T17:18:43.663" v="4740" actId="1582"/>
          <ac:spMkLst>
            <pc:docMk/>
            <pc:sldMk cId="2584280759" sldId="257"/>
            <ac:spMk id="2" creationId="{18C3B467-088C-4F3D-A9A7-105C4E1E20CD}"/>
          </ac:spMkLst>
        </pc:spChg>
      </pc:sldChg>
      <pc:sldChg chg="delSp modSp mod ord setBg">
        <pc:chgData name="Rebecca Stewart" userId="e4dbdf3f-b99f-4ed4-aef6-c26f104e6967" providerId="ADAL" clId="{D34F11AB-25BC-4BE1-9000-921D3A6B5A0D}" dt="2022-12-21T15:45:29.143" v="1714"/>
        <pc:sldMkLst>
          <pc:docMk/>
          <pc:sldMk cId="4065380791" sldId="258"/>
        </pc:sldMkLst>
        <pc:spChg chg="mod">
          <ac:chgData name="Rebecca Stewart" userId="e4dbdf3f-b99f-4ed4-aef6-c26f104e6967" providerId="ADAL" clId="{D34F11AB-25BC-4BE1-9000-921D3A6B5A0D}" dt="2022-12-21T14:52:49.204" v="232" actId="14100"/>
          <ac:spMkLst>
            <pc:docMk/>
            <pc:sldMk cId="4065380791" sldId="258"/>
            <ac:spMk id="8" creationId="{E6D35A7F-83A8-4839-A24F-C308997A9900}"/>
          </ac:spMkLst>
        </pc:spChg>
        <pc:picChg chg="del">
          <ac:chgData name="Rebecca Stewart" userId="e4dbdf3f-b99f-4ed4-aef6-c26f104e6967" providerId="ADAL" clId="{D34F11AB-25BC-4BE1-9000-921D3A6B5A0D}" dt="2022-12-21T15:39:07.519" v="1437" actId="478"/>
          <ac:picMkLst>
            <pc:docMk/>
            <pc:sldMk cId="4065380791" sldId="258"/>
            <ac:picMk id="6" creationId="{71FD3C4E-563E-4E32-8904-8D1827250906}"/>
          </ac:picMkLst>
        </pc:picChg>
      </pc:sldChg>
      <pc:sldChg chg="delSp mod ord setBg">
        <pc:chgData name="Rebecca Stewart" userId="e4dbdf3f-b99f-4ed4-aef6-c26f104e6967" providerId="ADAL" clId="{D34F11AB-25BC-4BE1-9000-921D3A6B5A0D}" dt="2022-12-21T15:45:31.708" v="1716"/>
        <pc:sldMkLst>
          <pc:docMk/>
          <pc:sldMk cId="1556477342" sldId="259"/>
        </pc:sldMkLst>
        <pc:picChg chg="del">
          <ac:chgData name="Rebecca Stewart" userId="e4dbdf3f-b99f-4ed4-aef6-c26f104e6967" providerId="ADAL" clId="{D34F11AB-25BC-4BE1-9000-921D3A6B5A0D}" dt="2022-12-21T15:39:21.887" v="1441" actId="478"/>
          <ac:picMkLst>
            <pc:docMk/>
            <pc:sldMk cId="1556477342" sldId="259"/>
            <ac:picMk id="6" creationId="{84093AF5-936B-4E3D-A93F-CD42C59F9EE1}"/>
          </ac:picMkLst>
        </pc:picChg>
      </pc:sldChg>
      <pc:sldChg chg="delSp modSp mod ord setBg">
        <pc:chgData name="Rebecca Stewart" userId="e4dbdf3f-b99f-4ed4-aef6-c26f104e6967" providerId="ADAL" clId="{D34F11AB-25BC-4BE1-9000-921D3A6B5A0D}" dt="2022-12-21T15:47:40.183" v="1809" actId="20577"/>
        <pc:sldMkLst>
          <pc:docMk/>
          <pc:sldMk cId="187998407" sldId="260"/>
        </pc:sldMkLst>
        <pc:spChg chg="mod">
          <ac:chgData name="Rebecca Stewart" userId="e4dbdf3f-b99f-4ed4-aef6-c26f104e6967" providerId="ADAL" clId="{D34F11AB-25BC-4BE1-9000-921D3A6B5A0D}" dt="2022-12-21T15:47:40.183" v="1809" actId="20577"/>
          <ac:spMkLst>
            <pc:docMk/>
            <pc:sldMk cId="187998407" sldId="260"/>
            <ac:spMk id="2" creationId="{C27D8762-A6DD-411F-AF59-89DEAA08AB63}"/>
          </ac:spMkLst>
        </pc:spChg>
        <pc:spChg chg="mod">
          <ac:chgData name="Rebecca Stewart" userId="e4dbdf3f-b99f-4ed4-aef6-c26f104e6967" providerId="ADAL" clId="{D34F11AB-25BC-4BE1-9000-921D3A6B5A0D}" dt="2022-12-21T15:40:20.168" v="1452" actId="207"/>
          <ac:spMkLst>
            <pc:docMk/>
            <pc:sldMk cId="187998407" sldId="260"/>
            <ac:spMk id="3" creationId="{316C7654-7549-4C17-BC7C-103285367784}"/>
          </ac:spMkLst>
        </pc:spChg>
        <pc:picChg chg="del">
          <ac:chgData name="Rebecca Stewart" userId="e4dbdf3f-b99f-4ed4-aef6-c26f104e6967" providerId="ADAL" clId="{D34F11AB-25BC-4BE1-9000-921D3A6B5A0D}" dt="2022-12-21T15:39:35.903" v="1445" actId="478"/>
          <ac:picMkLst>
            <pc:docMk/>
            <pc:sldMk cId="187998407" sldId="260"/>
            <ac:picMk id="5" creationId="{5F8BDD64-91E9-449C-A03C-380F52D40DF3}"/>
          </ac:picMkLst>
        </pc:picChg>
      </pc:sldChg>
      <pc:sldChg chg="delSp modSp mod setBg">
        <pc:chgData name="Rebecca Stewart" userId="e4dbdf3f-b99f-4ed4-aef6-c26f104e6967" providerId="ADAL" clId="{D34F11AB-25BC-4BE1-9000-921D3A6B5A0D}" dt="2022-12-21T17:19:11.491" v="4743" actId="20577"/>
        <pc:sldMkLst>
          <pc:docMk/>
          <pc:sldMk cId="2703389859" sldId="262"/>
        </pc:sldMkLst>
        <pc:spChg chg="mod">
          <ac:chgData name="Rebecca Stewart" userId="e4dbdf3f-b99f-4ed4-aef6-c26f104e6967" providerId="ADAL" clId="{D34F11AB-25BC-4BE1-9000-921D3A6B5A0D}" dt="2022-12-21T17:19:11.491" v="4743" actId="20577"/>
          <ac:spMkLst>
            <pc:docMk/>
            <pc:sldMk cId="2703389859" sldId="262"/>
            <ac:spMk id="3" creationId="{343196A6-B7D5-4F6D-B2C1-557F1BD07922}"/>
          </ac:spMkLst>
        </pc:spChg>
        <pc:picChg chg="del mod">
          <ac:chgData name="Rebecca Stewart" userId="e4dbdf3f-b99f-4ed4-aef6-c26f104e6967" providerId="ADAL" clId="{D34F11AB-25BC-4BE1-9000-921D3A6B5A0D}" dt="2022-12-21T15:37:17.743" v="1418" actId="478"/>
          <ac:picMkLst>
            <pc:docMk/>
            <pc:sldMk cId="2703389859" sldId="262"/>
            <ac:picMk id="14" creationId="{9066DA2F-4213-43F7-9AF4-8D0DC3EF6FD0}"/>
          </ac:picMkLst>
        </pc:picChg>
      </pc:sldChg>
      <pc:sldChg chg="addSp delSp modSp mod modAnim">
        <pc:chgData name="Rebecca Stewart" userId="e4dbdf3f-b99f-4ed4-aef6-c26f104e6967" providerId="ADAL" clId="{D34F11AB-25BC-4BE1-9000-921D3A6B5A0D}" dt="2022-12-21T17:33:17.257" v="5052" actId="1036"/>
        <pc:sldMkLst>
          <pc:docMk/>
          <pc:sldMk cId="3692253422" sldId="271"/>
        </pc:sldMkLst>
        <pc:spChg chg="del mod">
          <ac:chgData name="Rebecca Stewart" userId="e4dbdf3f-b99f-4ed4-aef6-c26f104e6967" providerId="ADAL" clId="{D34F11AB-25BC-4BE1-9000-921D3A6B5A0D}" dt="2022-12-21T17:31:40.393" v="5012" actId="478"/>
          <ac:spMkLst>
            <pc:docMk/>
            <pc:sldMk cId="3692253422" sldId="271"/>
            <ac:spMk id="3" creationId="{1435E107-F01A-4287-B28A-077511FA8FA8}"/>
          </ac:spMkLst>
        </pc:spChg>
        <pc:spChg chg="mod topLvl">
          <ac:chgData name="Rebecca Stewart" userId="e4dbdf3f-b99f-4ed4-aef6-c26f104e6967" providerId="ADAL" clId="{D34F11AB-25BC-4BE1-9000-921D3A6B5A0D}" dt="2022-12-21T17:30:00.556" v="4983" actId="14100"/>
          <ac:spMkLst>
            <pc:docMk/>
            <pc:sldMk cId="3692253422" sldId="271"/>
            <ac:spMk id="8" creationId="{A1A12637-CC49-49D2-80B1-07C4A81BD5FF}"/>
          </ac:spMkLst>
        </pc:spChg>
        <pc:spChg chg="mod topLvl">
          <ac:chgData name="Rebecca Stewart" userId="e4dbdf3f-b99f-4ed4-aef6-c26f104e6967" providerId="ADAL" clId="{D34F11AB-25BC-4BE1-9000-921D3A6B5A0D}" dt="2022-12-21T17:29:07.550" v="4958" actId="14100"/>
          <ac:spMkLst>
            <pc:docMk/>
            <pc:sldMk cId="3692253422" sldId="271"/>
            <ac:spMk id="9" creationId="{10653AFD-C5FF-4C71-BA57-0DD1238113CC}"/>
          </ac:spMkLst>
        </pc:spChg>
        <pc:spChg chg="mod topLvl">
          <ac:chgData name="Rebecca Stewart" userId="e4dbdf3f-b99f-4ed4-aef6-c26f104e6967" providerId="ADAL" clId="{D34F11AB-25BC-4BE1-9000-921D3A6B5A0D}" dt="2022-12-21T17:33:12.290" v="5049" actId="1036"/>
          <ac:spMkLst>
            <pc:docMk/>
            <pc:sldMk cId="3692253422" sldId="271"/>
            <ac:spMk id="10" creationId="{E708FD84-A925-4275-B311-BE665BC3D780}"/>
          </ac:spMkLst>
        </pc:spChg>
        <pc:spChg chg="mod topLvl">
          <ac:chgData name="Rebecca Stewart" userId="e4dbdf3f-b99f-4ed4-aef6-c26f104e6967" providerId="ADAL" clId="{D34F11AB-25BC-4BE1-9000-921D3A6B5A0D}" dt="2022-12-21T17:33:01.424" v="5036" actId="20577"/>
          <ac:spMkLst>
            <pc:docMk/>
            <pc:sldMk cId="3692253422" sldId="271"/>
            <ac:spMk id="11" creationId="{D474361D-EE6A-4C9E-AAD2-878D9FA624B0}"/>
          </ac:spMkLst>
        </pc:spChg>
        <pc:spChg chg="mod topLvl">
          <ac:chgData name="Rebecca Stewart" userId="e4dbdf3f-b99f-4ed4-aef6-c26f104e6967" providerId="ADAL" clId="{D34F11AB-25BC-4BE1-9000-921D3A6B5A0D}" dt="2022-12-21T17:30:28.895" v="4990" actId="14100"/>
          <ac:spMkLst>
            <pc:docMk/>
            <pc:sldMk cId="3692253422" sldId="271"/>
            <ac:spMk id="12" creationId="{C5876AAD-BBA1-410A-99C9-C17F0FFDF9F8}"/>
          </ac:spMkLst>
        </pc:spChg>
        <pc:spChg chg="mod topLvl">
          <ac:chgData name="Rebecca Stewart" userId="e4dbdf3f-b99f-4ed4-aef6-c26f104e6967" providerId="ADAL" clId="{D34F11AB-25BC-4BE1-9000-921D3A6B5A0D}" dt="2022-12-21T17:29:47.664" v="4981" actId="14100"/>
          <ac:spMkLst>
            <pc:docMk/>
            <pc:sldMk cId="3692253422" sldId="271"/>
            <ac:spMk id="13" creationId="{9F079DC8-2793-4CCB-B5CC-E5AA0E9837AA}"/>
          </ac:spMkLst>
        </pc:spChg>
        <pc:spChg chg="mod topLvl">
          <ac:chgData name="Rebecca Stewart" userId="e4dbdf3f-b99f-4ed4-aef6-c26f104e6967" providerId="ADAL" clId="{D34F11AB-25BC-4BE1-9000-921D3A6B5A0D}" dt="2022-12-21T17:31:00.187" v="5005" actId="164"/>
          <ac:spMkLst>
            <pc:docMk/>
            <pc:sldMk cId="3692253422" sldId="271"/>
            <ac:spMk id="14" creationId="{49955F16-0F0D-4453-9700-0F9E07730B61}"/>
          </ac:spMkLst>
        </pc:spChg>
        <pc:spChg chg="mod topLvl">
          <ac:chgData name="Rebecca Stewart" userId="e4dbdf3f-b99f-4ed4-aef6-c26f104e6967" providerId="ADAL" clId="{D34F11AB-25BC-4BE1-9000-921D3A6B5A0D}" dt="2022-12-21T17:31:00.187" v="5005" actId="164"/>
          <ac:spMkLst>
            <pc:docMk/>
            <pc:sldMk cId="3692253422" sldId="271"/>
            <ac:spMk id="15" creationId="{F8BB2F1D-B551-447A-87DC-0EC886033E62}"/>
          </ac:spMkLst>
        </pc:spChg>
        <pc:spChg chg="add mod">
          <ac:chgData name="Rebecca Stewart" userId="e4dbdf3f-b99f-4ed4-aef6-c26f104e6967" providerId="ADAL" clId="{D34F11AB-25BC-4BE1-9000-921D3A6B5A0D}" dt="2022-12-21T17:31:48.413" v="5014" actId="113"/>
          <ac:spMkLst>
            <pc:docMk/>
            <pc:sldMk cId="3692253422" sldId="271"/>
            <ac:spMk id="20" creationId="{07B12859-A5DA-477B-98AE-F9EC0C96DBCB}"/>
          </ac:spMkLst>
        </pc:spChg>
        <pc:grpChg chg="del mod">
          <ac:chgData name="Rebecca Stewart" userId="e4dbdf3f-b99f-4ed4-aef6-c26f104e6967" providerId="ADAL" clId="{D34F11AB-25BC-4BE1-9000-921D3A6B5A0D}" dt="2022-12-21T17:28:34.216" v="4945" actId="165"/>
          <ac:grpSpMkLst>
            <pc:docMk/>
            <pc:sldMk cId="3692253422" sldId="271"/>
            <ac:grpSpMk id="6" creationId="{0E01A512-2BA4-46F5-9F03-2B0600D96053}"/>
          </ac:grpSpMkLst>
        </pc:grpChg>
        <pc:grpChg chg="add mod">
          <ac:chgData name="Rebecca Stewart" userId="e4dbdf3f-b99f-4ed4-aef6-c26f104e6967" providerId="ADAL" clId="{D34F11AB-25BC-4BE1-9000-921D3A6B5A0D}" dt="2022-12-21T17:28:42.903" v="4947" actId="1076"/>
          <ac:grpSpMkLst>
            <pc:docMk/>
            <pc:sldMk cId="3692253422" sldId="271"/>
            <ac:grpSpMk id="16" creationId="{3BEBAD18-E0B3-4956-8FFB-752BFDB4315C}"/>
          </ac:grpSpMkLst>
        </pc:grpChg>
        <pc:grpChg chg="add mod">
          <ac:chgData name="Rebecca Stewart" userId="e4dbdf3f-b99f-4ed4-aef6-c26f104e6967" providerId="ADAL" clId="{D34F11AB-25BC-4BE1-9000-921D3A6B5A0D}" dt="2022-12-21T17:33:17.257" v="5052" actId="1036"/>
          <ac:grpSpMkLst>
            <pc:docMk/>
            <pc:sldMk cId="3692253422" sldId="271"/>
            <ac:grpSpMk id="17" creationId="{F1349F59-3C61-4ED9-8969-AF66E88D307D}"/>
          </ac:grpSpMkLst>
        </pc:grpChg>
        <pc:grpChg chg="add mod">
          <ac:chgData name="Rebecca Stewart" userId="e4dbdf3f-b99f-4ed4-aef6-c26f104e6967" providerId="ADAL" clId="{D34F11AB-25BC-4BE1-9000-921D3A6B5A0D}" dt="2022-12-21T17:33:09.934" v="5047" actId="1036"/>
          <ac:grpSpMkLst>
            <pc:docMk/>
            <pc:sldMk cId="3692253422" sldId="271"/>
            <ac:grpSpMk id="18" creationId="{C1952469-15DF-49B7-90E6-786CB51B1C23}"/>
          </ac:grpSpMkLst>
        </pc:grpChg>
        <pc:grpChg chg="add mod">
          <ac:chgData name="Rebecca Stewart" userId="e4dbdf3f-b99f-4ed4-aef6-c26f104e6967" providerId="ADAL" clId="{D34F11AB-25BC-4BE1-9000-921D3A6B5A0D}" dt="2022-12-21T17:33:07.510" v="5039" actId="1036"/>
          <ac:grpSpMkLst>
            <pc:docMk/>
            <pc:sldMk cId="3692253422" sldId="271"/>
            <ac:grpSpMk id="19" creationId="{C65CFF75-5239-4930-9CF3-BE53CD1CCCF6}"/>
          </ac:grpSpMkLst>
        </pc:grpChg>
        <pc:graphicFrameChg chg="add del mod modGraphic">
          <ac:chgData name="Rebecca Stewart" userId="e4dbdf3f-b99f-4ed4-aef6-c26f104e6967" providerId="ADAL" clId="{D34F11AB-25BC-4BE1-9000-921D3A6B5A0D}" dt="2022-12-21T17:28:29.741" v="4944" actId="18245"/>
          <ac:graphicFrameMkLst>
            <pc:docMk/>
            <pc:sldMk cId="3692253422" sldId="271"/>
            <ac:graphicFrameMk id="4" creationId="{BCE09EF0-5B93-4D91-B24A-C450CE30E09D}"/>
          </ac:graphicFrameMkLst>
        </pc:graphicFrameChg>
        <pc:picChg chg="mod">
          <ac:chgData name="Rebecca Stewart" userId="e4dbdf3f-b99f-4ed4-aef6-c26f104e6967" providerId="ADAL" clId="{D34F11AB-25BC-4BE1-9000-921D3A6B5A0D}" dt="2022-12-21T17:30:07.404" v="4986" actId="1076"/>
          <ac:picMkLst>
            <pc:docMk/>
            <pc:sldMk cId="3692253422" sldId="271"/>
            <ac:picMk id="5" creationId="{A93254CD-D9B0-4865-9033-530EDD2B4E0A}"/>
          </ac:picMkLst>
        </pc:picChg>
        <pc:picChg chg="mod">
          <ac:chgData name="Rebecca Stewart" userId="e4dbdf3f-b99f-4ed4-aef6-c26f104e6967" providerId="ADAL" clId="{D34F11AB-25BC-4BE1-9000-921D3A6B5A0D}" dt="2022-12-21T17:30:05.432" v="4985" actId="1076"/>
          <ac:picMkLst>
            <pc:docMk/>
            <pc:sldMk cId="3692253422" sldId="271"/>
            <ac:picMk id="7" creationId="{ECBB9E0C-BBFC-4A6B-A98B-61660784C1A8}"/>
          </ac:picMkLst>
        </pc:picChg>
      </pc:sldChg>
      <pc:sldChg chg="delSp mod setBg">
        <pc:chgData name="Rebecca Stewart" userId="e4dbdf3f-b99f-4ed4-aef6-c26f104e6967" providerId="ADAL" clId="{D34F11AB-25BC-4BE1-9000-921D3A6B5A0D}" dt="2022-12-21T15:37:36.129" v="1422"/>
        <pc:sldMkLst>
          <pc:docMk/>
          <pc:sldMk cId="2835033639" sldId="273"/>
        </pc:sldMkLst>
        <pc:picChg chg="del">
          <ac:chgData name="Rebecca Stewart" userId="e4dbdf3f-b99f-4ed4-aef6-c26f104e6967" providerId="ADAL" clId="{D34F11AB-25BC-4BE1-9000-921D3A6B5A0D}" dt="2022-12-21T15:37:22.631" v="1419" actId="478"/>
          <ac:picMkLst>
            <pc:docMk/>
            <pc:sldMk cId="2835033639" sldId="273"/>
            <ac:picMk id="4" creationId="{3AF54F8E-D387-4EC7-979D-135FB966E63F}"/>
          </ac:picMkLst>
        </pc:picChg>
      </pc:sldChg>
      <pc:sldChg chg="addSp delSp modSp new mod setBg">
        <pc:chgData name="Rebecca Stewart" userId="e4dbdf3f-b99f-4ed4-aef6-c26f104e6967" providerId="ADAL" clId="{D34F11AB-25BC-4BE1-9000-921D3A6B5A0D}" dt="2022-12-21T15:37:51.191" v="1426"/>
        <pc:sldMkLst>
          <pc:docMk/>
          <pc:sldMk cId="139410588" sldId="274"/>
        </pc:sldMkLst>
        <pc:spChg chg="mod">
          <ac:chgData name="Rebecca Stewart" userId="e4dbdf3f-b99f-4ed4-aef6-c26f104e6967" providerId="ADAL" clId="{D34F11AB-25BC-4BE1-9000-921D3A6B5A0D}" dt="2022-12-21T14:47:39.466" v="42" actId="20577"/>
          <ac:spMkLst>
            <pc:docMk/>
            <pc:sldMk cId="139410588" sldId="274"/>
            <ac:spMk id="2" creationId="{85A1F009-DE16-4DBD-B6D5-1BCCE3A1D1E3}"/>
          </ac:spMkLst>
        </pc:spChg>
        <pc:spChg chg="mod">
          <ac:chgData name="Rebecca Stewart" userId="e4dbdf3f-b99f-4ed4-aef6-c26f104e6967" providerId="ADAL" clId="{D34F11AB-25BC-4BE1-9000-921D3A6B5A0D}" dt="2022-12-21T14:52:36.295" v="231" actId="20577"/>
          <ac:spMkLst>
            <pc:docMk/>
            <pc:sldMk cId="139410588" sldId="274"/>
            <ac:spMk id="3" creationId="{97A5181B-BE58-4F22-99C9-82B68E5D8950}"/>
          </ac:spMkLst>
        </pc:spChg>
        <pc:picChg chg="add del mod ord">
          <ac:chgData name="Rebecca Stewart" userId="e4dbdf3f-b99f-4ed4-aef6-c26f104e6967" providerId="ADAL" clId="{D34F11AB-25BC-4BE1-9000-921D3A6B5A0D}" dt="2022-12-21T15:37:40.679" v="1423" actId="478"/>
          <ac:picMkLst>
            <pc:docMk/>
            <pc:sldMk cId="139410588" sldId="274"/>
            <ac:picMk id="4" creationId="{A748DCCA-E49B-460A-85B0-CFB8E9ABCA2D}"/>
          </ac:picMkLst>
        </pc:picChg>
        <pc:picChg chg="add mod">
          <ac:chgData name="Rebecca Stewart" userId="e4dbdf3f-b99f-4ed4-aef6-c26f104e6967" providerId="ADAL" clId="{D34F11AB-25BC-4BE1-9000-921D3A6B5A0D}" dt="2022-12-21T14:51:48.032" v="213" actId="1076"/>
          <ac:picMkLst>
            <pc:docMk/>
            <pc:sldMk cId="139410588" sldId="274"/>
            <ac:picMk id="6" creationId="{82EFFAE6-8BFF-4115-B90D-4D5C361704D9}"/>
          </ac:picMkLst>
        </pc:picChg>
        <pc:picChg chg="add mod">
          <ac:chgData name="Rebecca Stewart" userId="e4dbdf3f-b99f-4ed4-aef6-c26f104e6967" providerId="ADAL" clId="{D34F11AB-25BC-4BE1-9000-921D3A6B5A0D}" dt="2022-12-21T14:52:16.123" v="224" actId="1076"/>
          <ac:picMkLst>
            <pc:docMk/>
            <pc:sldMk cId="139410588" sldId="274"/>
            <ac:picMk id="8" creationId="{F08AD5D3-2178-4268-ACA1-74C3C95F8A27}"/>
          </ac:picMkLst>
        </pc:picChg>
        <pc:picChg chg="add mod">
          <ac:chgData name="Rebecca Stewart" userId="e4dbdf3f-b99f-4ed4-aef6-c26f104e6967" providerId="ADAL" clId="{D34F11AB-25BC-4BE1-9000-921D3A6B5A0D}" dt="2022-12-21T14:51:50.406" v="214" actId="1076"/>
          <ac:picMkLst>
            <pc:docMk/>
            <pc:sldMk cId="139410588" sldId="274"/>
            <ac:picMk id="10" creationId="{DF1090CC-889D-48DB-9285-5359939B9D8F}"/>
          </ac:picMkLst>
        </pc:picChg>
        <pc:picChg chg="add mod">
          <ac:chgData name="Rebecca Stewart" userId="e4dbdf3f-b99f-4ed4-aef6-c26f104e6967" providerId="ADAL" clId="{D34F11AB-25BC-4BE1-9000-921D3A6B5A0D}" dt="2022-12-21T14:52:13.232" v="223" actId="1076"/>
          <ac:picMkLst>
            <pc:docMk/>
            <pc:sldMk cId="139410588" sldId="274"/>
            <ac:picMk id="12" creationId="{BFD933CC-8A78-4CF4-8141-8950E5136786}"/>
          </ac:picMkLst>
        </pc:picChg>
      </pc:sldChg>
      <pc:sldChg chg="addSp delSp modSp new mod setBg modAnim modNotesTx">
        <pc:chgData name="Rebecca Stewart" userId="e4dbdf3f-b99f-4ed4-aef6-c26f104e6967" providerId="ADAL" clId="{D34F11AB-25BC-4BE1-9000-921D3A6B5A0D}" dt="2022-12-21T17:21:15.435" v="4747"/>
        <pc:sldMkLst>
          <pc:docMk/>
          <pc:sldMk cId="1099783792" sldId="275"/>
        </pc:sldMkLst>
        <pc:spChg chg="mod">
          <ac:chgData name="Rebecca Stewart" userId="e4dbdf3f-b99f-4ed4-aef6-c26f104e6967" providerId="ADAL" clId="{D34F11AB-25BC-4BE1-9000-921D3A6B5A0D}" dt="2022-12-21T15:09:11.020" v="268" actId="26606"/>
          <ac:spMkLst>
            <pc:docMk/>
            <pc:sldMk cId="1099783792" sldId="275"/>
            <ac:spMk id="2" creationId="{A36F925C-BBEE-4D01-A7BB-B30B05679266}"/>
          </ac:spMkLst>
        </pc:spChg>
        <pc:spChg chg="mod">
          <ac:chgData name="Rebecca Stewart" userId="e4dbdf3f-b99f-4ed4-aef6-c26f104e6967" providerId="ADAL" clId="{D34F11AB-25BC-4BE1-9000-921D3A6B5A0D}" dt="2022-12-21T15:38:56.418" v="1436" actId="207"/>
          <ac:spMkLst>
            <pc:docMk/>
            <pc:sldMk cId="1099783792" sldId="275"/>
            <ac:spMk id="3" creationId="{054840EC-D558-41AB-9292-EEBF14ACC2DD}"/>
          </ac:spMkLst>
        </pc:spChg>
        <pc:spChg chg="add">
          <ac:chgData name="Rebecca Stewart" userId="e4dbdf3f-b99f-4ed4-aef6-c26f104e6967" providerId="ADAL" clId="{D34F11AB-25BC-4BE1-9000-921D3A6B5A0D}" dt="2022-12-21T15:09:11.020" v="268" actId="26606"/>
          <ac:spMkLst>
            <pc:docMk/>
            <pc:sldMk cId="1099783792" sldId="275"/>
            <ac:spMk id="11" creationId="{231BF440-39FA-4087-84CC-2EEC0BBDAF29}"/>
          </ac:spMkLst>
        </pc:spChg>
        <pc:spChg chg="add">
          <ac:chgData name="Rebecca Stewart" userId="e4dbdf3f-b99f-4ed4-aef6-c26f104e6967" providerId="ADAL" clId="{D34F11AB-25BC-4BE1-9000-921D3A6B5A0D}" dt="2022-12-21T15:09:11.020" v="268" actId="26606"/>
          <ac:spMkLst>
            <pc:docMk/>
            <pc:sldMk cId="1099783792" sldId="275"/>
            <ac:spMk id="13" creationId="{F04E4CBA-303B-48BD-8451-C2701CB0EEBF}"/>
          </ac:spMkLst>
        </pc:spChg>
        <pc:spChg chg="add">
          <ac:chgData name="Rebecca Stewart" userId="e4dbdf3f-b99f-4ed4-aef6-c26f104e6967" providerId="ADAL" clId="{D34F11AB-25BC-4BE1-9000-921D3A6B5A0D}" dt="2022-12-21T15:09:11.020" v="268" actId="26606"/>
          <ac:spMkLst>
            <pc:docMk/>
            <pc:sldMk cId="1099783792" sldId="275"/>
            <ac:spMk id="15" creationId="{F6CA58B3-AFCC-4A40-9882-50D5080879B0}"/>
          </ac:spMkLst>
        </pc:spChg>
        <pc:spChg chg="add">
          <ac:chgData name="Rebecca Stewart" userId="e4dbdf3f-b99f-4ed4-aef6-c26f104e6967" providerId="ADAL" clId="{D34F11AB-25BC-4BE1-9000-921D3A6B5A0D}" dt="2022-12-21T15:09:11.020" v="268" actId="26606"/>
          <ac:spMkLst>
            <pc:docMk/>
            <pc:sldMk cId="1099783792" sldId="275"/>
            <ac:spMk id="17" creationId="{75C56826-D4E5-42ED-8529-079651CB3005}"/>
          </ac:spMkLst>
        </pc:spChg>
        <pc:spChg chg="add">
          <ac:chgData name="Rebecca Stewart" userId="e4dbdf3f-b99f-4ed4-aef6-c26f104e6967" providerId="ADAL" clId="{D34F11AB-25BC-4BE1-9000-921D3A6B5A0D}" dt="2022-12-21T15:09:11.020" v="268" actId="26606"/>
          <ac:spMkLst>
            <pc:docMk/>
            <pc:sldMk cId="1099783792" sldId="275"/>
            <ac:spMk id="19" creationId="{82095FCE-EF05-4443-B97A-85DEE3A5CA17}"/>
          </ac:spMkLst>
        </pc:spChg>
        <pc:spChg chg="add">
          <ac:chgData name="Rebecca Stewart" userId="e4dbdf3f-b99f-4ed4-aef6-c26f104e6967" providerId="ADAL" clId="{D34F11AB-25BC-4BE1-9000-921D3A6B5A0D}" dt="2022-12-21T15:09:11.020" v="268" actId="26606"/>
          <ac:spMkLst>
            <pc:docMk/>
            <pc:sldMk cId="1099783792" sldId="275"/>
            <ac:spMk id="21" creationId="{CA00AE6B-AA30-4CF8-BA6F-339B780AD76C}"/>
          </ac:spMkLst>
        </pc:spChg>
        <pc:picChg chg="add del mod ord">
          <ac:chgData name="Rebecca Stewart" userId="e4dbdf3f-b99f-4ed4-aef6-c26f104e6967" providerId="ADAL" clId="{D34F11AB-25BC-4BE1-9000-921D3A6B5A0D}" dt="2022-12-21T15:37:57.407" v="1427" actId="478"/>
          <ac:picMkLst>
            <pc:docMk/>
            <pc:sldMk cId="1099783792" sldId="275"/>
            <ac:picMk id="4" creationId="{F1CB42A8-2194-401C-A568-27683C61F73A}"/>
          </ac:picMkLst>
        </pc:picChg>
        <pc:picChg chg="add mod ord">
          <ac:chgData name="Rebecca Stewart" userId="e4dbdf3f-b99f-4ed4-aef6-c26f104e6967" providerId="ADAL" clId="{D34F11AB-25BC-4BE1-9000-921D3A6B5A0D}" dt="2022-12-21T15:09:55.085" v="269"/>
          <ac:picMkLst>
            <pc:docMk/>
            <pc:sldMk cId="1099783792" sldId="275"/>
            <ac:picMk id="6" creationId="{112CAEF4-0315-4F64-9837-AD892D9D23B4}"/>
          </ac:picMkLst>
        </pc:picChg>
      </pc:sldChg>
      <pc:sldChg chg="addSp delSp modSp new mod setBg setClrOvrMap modNotesTx">
        <pc:chgData name="Rebecca Stewart" userId="e4dbdf3f-b99f-4ed4-aef6-c26f104e6967" providerId="ADAL" clId="{D34F11AB-25BC-4BE1-9000-921D3A6B5A0D}" dt="2022-12-21T15:44:05.558" v="1712" actId="20577"/>
        <pc:sldMkLst>
          <pc:docMk/>
          <pc:sldMk cId="2177383598" sldId="276"/>
        </pc:sldMkLst>
        <pc:spChg chg="mod">
          <ac:chgData name="Rebecca Stewart" userId="e4dbdf3f-b99f-4ed4-aef6-c26f104e6967" providerId="ADAL" clId="{D34F11AB-25BC-4BE1-9000-921D3A6B5A0D}" dt="2022-12-21T15:41:22.051" v="1459" actId="26606"/>
          <ac:spMkLst>
            <pc:docMk/>
            <pc:sldMk cId="2177383598" sldId="276"/>
            <ac:spMk id="2" creationId="{9C60703F-C4A5-41F1-A002-CD22B9A6A6FD}"/>
          </ac:spMkLst>
        </pc:spChg>
        <pc:spChg chg="mod ord">
          <ac:chgData name="Rebecca Stewart" userId="e4dbdf3f-b99f-4ed4-aef6-c26f104e6967" providerId="ADAL" clId="{D34F11AB-25BC-4BE1-9000-921D3A6B5A0D}" dt="2022-12-21T15:44:05.558" v="1712" actId="20577"/>
          <ac:spMkLst>
            <pc:docMk/>
            <pc:sldMk cId="2177383598" sldId="276"/>
            <ac:spMk id="3" creationId="{4D7A3D2E-541C-46BC-A61D-DC9112A25236}"/>
          </ac:spMkLst>
        </pc:spChg>
        <pc:spChg chg="add del">
          <ac:chgData name="Rebecca Stewart" userId="e4dbdf3f-b99f-4ed4-aef6-c26f104e6967" providerId="ADAL" clId="{D34F11AB-25BC-4BE1-9000-921D3A6B5A0D}" dt="2022-12-21T15:16:39.400" v="763" actId="26606"/>
          <ac:spMkLst>
            <pc:docMk/>
            <pc:sldMk cId="2177383598" sldId="276"/>
            <ac:spMk id="11" creationId="{38468727-63BE-4191-B4A6-C30C82C0E986}"/>
          </ac:spMkLst>
        </pc:spChg>
        <pc:spChg chg="add del">
          <ac:chgData name="Rebecca Stewart" userId="e4dbdf3f-b99f-4ed4-aef6-c26f104e6967" providerId="ADAL" clId="{D34F11AB-25BC-4BE1-9000-921D3A6B5A0D}" dt="2022-12-21T15:16:39.400" v="763" actId="26606"/>
          <ac:spMkLst>
            <pc:docMk/>
            <pc:sldMk cId="2177383598" sldId="276"/>
            <ac:spMk id="13" creationId="{9D355BB6-1BB8-4828-B246-CFB31742D7B8}"/>
          </ac:spMkLst>
        </pc:spChg>
        <pc:spChg chg="add del">
          <ac:chgData name="Rebecca Stewart" userId="e4dbdf3f-b99f-4ed4-aef6-c26f104e6967" providerId="ADAL" clId="{D34F11AB-25BC-4BE1-9000-921D3A6B5A0D}" dt="2022-12-21T15:16:39.400" v="763" actId="26606"/>
          <ac:spMkLst>
            <pc:docMk/>
            <pc:sldMk cId="2177383598" sldId="276"/>
            <ac:spMk id="15" creationId="{CA52A9B9-B2B3-46F0-9D53-0EFF9905BF8F}"/>
          </ac:spMkLst>
        </pc:spChg>
        <pc:spChg chg="add del">
          <ac:chgData name="Rebecca Stewart" userId="e4dbdf3f-b99f-4ed4-aef6-c26f104e6967" providerId="ADAL" clId="{D34F11AB-25BC-4BE1-9000-921D3A6B5A0D}" dt="2022-12-21T15:41:22.038" v="1458" actId="26606"/>
          <ac:spMkLst>
            <pc:docMk/>
            <pc:sldMk cId="2177383598" sldId="276"/>
            <ac:spMk id="16" creationId="{2EEE8F11-3582-44B7-9869-F2D26D7DD9D4}"/>
          </ac:spMkLst>
        </pc:spChg>
        <pc:spChg chg="add del">
          <ac:chgData name="Rebecca Stewart" userId="e4dbdf3f-b99f-4ed4-aef6-c26f104e6967" providerId="ADAL" clId="{D34F11AB-25BC-4BE1-9000-921D3A6B5A0D}" dt="2022-12-21T15:16:41.109" v="765" actId="26606"/>
          <ac:spMkLst>
            <pc:docMk/>
            <pc:sldMk cId="2177383598" sldId="276"/>
            <ac:spMk id="17" creationId="{0DBB7B12-4298-4CFB-B539-44A91C930328}"/>
          </ac:spMkLst>
        </pc:spChg>
        <pc:spChg chg="add del">
          <ac:chgData name="Rebecca Stewart" userId="e4dbdf3f-b99f-4ed4-aef6-c26f104e6967" providerId="ADAL" clId="{D34F11AB-25BC-4BE1-9000-921D3A6B5A0D}" dt="2022-12-21T15:16:41.109" v="765" actId="26606"/>
          <ac:spMkLst>
            <pc:docMk/>
            <pc:sldMk cId="2177383598" sldId="276"/>
            <ac:spMk id="18" creationId="{E36BB3C5-822B-45E1-A81E-5CC3176C61A1}"/>
          </ac:spMkLst>
        </pc:spChg>
        <pc:spChg chg="add del">
          <ac:chgData name="Rebecca Stewart" userId="e4dbdf3f-b99f-4ed4-aef6-c26f104e6967" providerId="ADAL" clId="{D34F11AB-25BC-4BE1-9000-921D3A6B5A0D}" dt="2022-12-21T15:16:41.109" v="765" actId="26606"/>
          <ac:spMkLst>
            <pc:docMk/>
            <pc:sldMk cId="2177383598" sldId="276"/>
            <ac:spMk id="19" creationId="{FB39ECA9-4CDE-4883-98E8-287E905E9F07}"/>
          </ac:spMkLst>
        </pc:spChg>
        <pc:spChg chg="add del">
          <ac:chgData name="Rebecca Stewart" userId="e4dbdf3f-b99f-4ed4-aef6-c26f104e6967" providerId="ADAL" clId="{D34F11AB-25BC-4BE1-9000-921D3A6B5A0D}" dt="2022-12-21T15:16:41.109" v="765" actId="26606"/>
          <ac:spMkLst>
            <pc:docMk/>
            <pc:sldMk cId="2177383598" sldId="276"/>
            <ac:spMk id="20" creationId="{A67483D0-BAEB-4927-88AD-76F5DA8468DE}"/>
          </ac:spMkLst>
        </pc:spChg>
        <pc:spChg chg="add del">
          <ac:chgData name="Rebecca Stewart" userId="e4dbdf3f-b99f-4ed4-aef6-c26f104e6967" providerId="ADAL" clId="{D34F11AB-25BC-4BE1-9000-921D3A6B5A0D}" dt="2022-12-21T15:41:22.038" v="1458" actId="26606"/>
          <ac:spMkLst>
            <pc:docMk/>
            <pc:sldMk cId="2177383598" sldId="276"/>
            <ac:spMk id="21" creationId="{2141F1CC-6A53-4BCF-9127-AABB52E2497E}"/>
          </ac:spMkLst>
        </pc:spChg>
        <pc:spChg chg="add del">
          <ac:chgData name="Rebecca Stewart" userId="e4dbdf3f-b99f-4ed4-aef6-c26f104e6967" providerId="ADAL" clId="{D34F11AB-25BC-4BE1-9000-921D3A6B5A0D}" dt="2022-12-21T15:16:45.785" v="767" actId="26606"/>
          <ac:spMkLst>
            <pc:docMk/>
            <pc:sldMk cId="2177383598" sldId="276"/>
            <ac:spMk id="22" creationId="{2172A0AC-3DCE-4672-BCAF-28FEF91F6020}"/>
          </ac:spMkLst>
        </pc:spChg>
        <pc:spChg chg="add del">
          <ac:chgData name="Rebecca Stewart" userId="e4dbdf3f-b99f-4ed4-aef6-c26f104e6967" providerId="ADAL" clId="{D34F11AB-25BC-4BE1-9000-921D3A6B5A0D}" dt="2022-12-21T15:16:45.785" v="767" actId="26606"/>
          <ac:spMkLst>
            <pc:docMk/>
            <pc:sldMk cId="2177383598" sldId="276"/>
            <ac:spMk id="23" creationId="{AE6F1C77-EDC9-4C5F-8C1C-62DD46BDA3C3}"/>
          </ac:spMkLst>
        </pc:spChg>
        <pc:spChg chg="add del">
          <ac:chgData name="Rebecca Stewart" userId="e4dbdf3f-b99f-4ed4-aef6-c26f104e6967" providerId="ADAL" clId="{D34F11AB-25BC-4BE1-9000-921D3A6B5A0D}" dt="2022-12-21T15:41:22.038" v="1458" actId="26606"/>
          <ac:spMkLst>
            <pc:docMk/>
            <pc:sldMk cId="2177383598" sldId="276"/>
            <ac:spMk id="24" creationId="{C20C2C41-D9A8-45BE-9E21-91268EC186D8}"/>
          </ac:spMkLst>
        </pc:spChg>
        <pc:spChg chg="add del">
          <ac:chgData name="Rebecca Stewart" userId="e4dbdf3f-b99f-4ed4-aef6-c26f104e6967" providerId="ADAL" clId="{D34F11AB-25BC-4BE1-9000-921D3A6B5A0D}" dt="2022-12-21T15:41:22.038" v="1458" actId="26606"/>
          <ac:spMkLst>
            <pc:docMk/>
            <pc:sldMk cId="2177383598" sldId="276"/>
            <ac:spMk id="25" creationId="{561B2B49-7142-4CA8-A929-4671548E6A5A}"/>
          </ac:spMkLst>
        </pc:spChg>
        <pc:spChg chg="add del">
          <ac:chgData name="Rebecca Stewart" userId="e4dbdf3f-b99f-4ed4-aef6-c26f104e6967" providerId="ADAL" clId="{D34F11AB-25BC-4BE1-9000-921D3A6B5A0D}" dt="2022-12-21T15:41:22.038" v="1458" actId="26606"/>
          <ac:spMkLst>
            <pc:docMk/>
            <pc:sldMk cId="2177383598" sldId="276"/>
            <ac:spMk id="27" creationId="{B38B1FC8-38BF-4066-8F4A-12EEC1C1AF64}"/>
          </ac:spMkLst>
        </pc:spChg>
        <pc:spChg chg="add del">
          <ac:chgData name="Rebecca Stewart" userId="e4dbdf3f-b99f-4ed4-aef6-c26f104e6967" providerId="ADAL" clId="{D34F11AB-25BC-4BE1-9000-921D3A6B5A0D}" dt="2022-12-21T15:41:22.038" v="1458" actId="26606"/>
          <ac:spMkLst>
            <pc:docMk/>
            <pc:sldMk cId="2177383598" sldId="276"/>
            <ac:spMk id="29" creationId="{178B4B56-5CC4-4608-A9A9-996108D35B5B}"/>
          </ac:spMkLst>
        </pc:spChg>
        <pc:spChg chg="add">
          <ac:chgData name="Rebecca Stewart" userId="e4dbdf3f-b99f-4ed4-aef6-c26f104e6967" providerId="ADAL" clId="{D34F11AB-25BC-4BE1-9000-921D3A6B5A0D}" dt="2022-12-21T15:41:22.051" v="1459" actId="26606"/>
          <ac:spMkLst>
            <pc:docMk/>
            <pc:sldMk cId="2177383598" sldId="276"/>
            <ac:spMk id="31" creationId="{C99A8FB7-A79B-4BC9-9D56-B79587F6AA3E}"/>
          </ac:spMkLst>
        </pc:spChg>
        <pc:spChg chg="add">
          <ac:chgData name="Rebecca Stewart" userId="e4dbdf3f-b99f-4ed4-aef6-c26f104e6967" providerId="ADAL" clId="{D34F11AB-25BC-4BE1-9000-921D3A6B5A0D}" dt="2022-12-21T15:41:22.051" v="1459" actId="26606"/>
          <ac:spMkLst>
            <pc:docMk/>
            <pc:sldMk cId="2177383598" sldId="276"/>
            <ac:spMk id="32" creationId="{B6114379-CEF2-4927-BEAC-763037C09A9E}"/>
          </ac:spMkLst>
        </pc:spChg>
        <pc:spChg chg="add">
          <ac:chgData name="Rebecca Stewart" userId="e4dbdf3f-b99f-4ed4-aef6-c26f104e6967" providerId="ADAL" clId="{D34F11AB-25BC-4BE1-9000-921D3A6B5A0D}" dt="2022-12-21T15:41:22.051" v="1459" actId="26606"/>
          <ac:spMkLst>
            <pc:docMk/>
            <pc:sldMk cId="2177383598" sldId="276"/>
            <ac:spMk id="33" creationId="{B23893E2-3349-46D7-A7AA-B9E447957FB1}"/>
          </ac:spMkLst>
        </pc:spChg>
        <pc:spChg chg="add">
          <ac:chgData name="Rebecca Stewart" userId="e4dbdf3f-b99f-4ed4-aef6-c26f104e6967" providerId="ADAL" clId="{D34F11AB-25BC-4BE1-9000-921D3A6B5A0D}" dt="2022-12-21T15:41:22.051" v="1459" actId="26606"/>
          <ac:spMkLst>
            <pc:docMk/>
            <pc:sldMk cId="2177383598" sldId="276"/>
            <ac:spMk id="34" creationId="{C14C23C8-0D86-4D9E-A9C7-76291675C442}"/>
          </ac:spMkLst>
        </pc:spChg>
        <pc:spChg chg="add">
          <ac:chgData name="Rebecca Stewart" userId="e4dbdf3f-b99f-4ed4-aef6-c26f104e6967" providerId="ADAL" clId="{D34F11AB-25BC-4BE1-9000-921D3A6B5A0D}" dt="2022-12-21T15:41:22.051" v="1459" actId="26606"/>
          <ac:spMkLst>
            <pc:docMk/>
            <pc:sldMk cId="2177383598" sldId="276"/>
            <ac:spMk id="35" creationId="{2B7592FE-10D1-4664-B623-353F47C8DF7F}"/>
          </ac:spMkLst>
        </pc:spChg>
        <pc:spChg chg="add">
          <ac:chgData name="Rebecca Stewart" userId="e4dbdf3f-b99f-4ed4-aef6-c26f104e6967" providerId="ADAL" clId="{D34F11AB-25BC-4BE1-9000-921D3A6B5A0D}" dt="2022-12-21T15:41:22.051" v="1459" actId="26606"/>
          <ac:spMkLst>
            <pc:docMk/>
            <pc:sldMk cId="2177383598" sldId="276"/>
            <ac:spMk id="36" creationId="{32248578-C6EF-47FB-8B88-AD65C27452B1}"/>
          </ac:spMkLst>
        </pc:spChg>
        <pc:picChg chg="add del mod ord">
          <ac:chgData name="Rebecca Stewart" userId="e4dbdf3f-b99f-4ed4-aef6-c26f104e6967" providerId="ADAL" clId="{D34F11AB-25BC-4BE1-9000-921D3A6B5A0D}" dt="2022-12-21T15:36:56.095" v="1413" actId="478"/>
          <ac:picMkLst>
            <pc:docMk/>
            <pc:sldMk cId="2177383598" sldId="276"/>
            <ac:picMk id="4" creationId="{F9FC259D-E6B4-4419-846C-95C769FE9E75}"/>
          </ac:picMkLst>
        </pc:picChg>
        <pc:picChg chg="add del mod">
          <ac:chgData name="Rebecca Stewart" userId="e4dbdf3f-b99f-4ed4-aef6-c26f104e6967" providerId="ADAL" clId="{D34F11AB-25BC-4BE1-9000-921D3A6B5A0D}" dt="2022-12-21T15:20:44.987" v="779" actId="478"/>
          <ac:picMkLst>
            <pc:docMk/>
            <pc:sldMk cId="2177383598" sldId="276"/>
            <ac:picMk id="6" creationId="{F776A922-A852-4323-8ADA-7EF3667BB536}"/>
          </ac:picMkLst>
        </pc:picChg>
        <pc:picChg chg="add mod">
          <ac:chgData name="Rebecca Stewart" userId="e4dbdf3f-b99f-4ed4-aef6-c26f104e6967" providerId="ADAL" clId="{D34F11AB-25BC-4BE1-9000-921D3A6B5A0D}" dt="2022-12-21T15:41:22.051" v="1459" actId="26606"/>
          <ac:picMkLst>
            <pc:docMk/>
            <pc:sldMk cId="2177383598" sldId="276"/>
            <ac:picMk id="8" creationId="{79765B21-5B8A-4DC0-8AF1-349F3AFE8BC3}"/>
          </ac:picMkLst>
        </pc:picChg>
        <pc:picChg chg="add mod">
          <ac:chgData name="Rebecca Stewart" userId="e4dbdf3f-b99f-4ed4-aef6-c26f104e6967" providerId="ADAL" clId="{D34F11AB-25BC-4BE1-9000-921D3A6B5A0D}" dt="2022-12-21T15:41:22.051" v="1459" actId="26606"/>
          <ac:picMkLst>
            <pc:docMk/>
            <pc:sldMk cId="2177383598" sldId="276"/>
            <ac:picMk id="10" creationId="{53D07035-E4E6-4C49-92E2-4FDF708B6566}"/>
          </ac:picMkLst>
        </pc:picChg>
        <pc:picChg chg="add mod ord modCrop">
          <ac:chgData name="Rebecca Stewart" userId="e4dbdf3f-b99f-4ed4-aef6-c26f104e6967" providerId="ADAL" clId="{D34F11AB-25BC-4BE1-9000-921D3A6B5A0D}" dt="2022-12-21T15:41:55.580" v="1466" actId="1076"/>
          <ac:picMkLst>
            <pc:docMk/>
            <pc:sldMk cId="2177383598" sldId="276"/>
            <ac:picMk id="14" creationId="{15F573F1-6944-489F-82BC-1842C0199115}"/>
          </ac:picMkLst>
        </pc:picChg>
      </pc:sldChg>
      <pc:sldChg chg="addSp delSp modSp new mod ord setBg modNotesTx">
        <pc:chgData name="Rebecca Stewart" userId="e4dbdf3f-b99f-4ed4-aef6-c26f104e6967" providerId="ADAL" clId="{D34F11AB-25BC-4BE1-9000-921D3A6B5A0D}" dt="2022-12-21T15:51:51.830" v="2204" actId="20577"/>
        <pc:sldMkLst>
          <pc:docMk/>
          <pc:sldMk cId="900814697" sldId="277"/>
        </pc:sldMkLst>
        <pc:spChg chg="mod">
          <ac:chgData name="Rebecca Stewart" userId="e4dbdf3f-b99f-4ed4-aef6-c26f104e6967" providerId="ADAL" clId="{D34F11AB-25BC-4BE1-9000-921D3A6B5A0D}" dt="2022-12-21T15:50:12.085" v="1926" actId="404"/>
          <ac:spMkLst>
            <pc:docMk/>
            <pc:sldMk cId="900814697" sldId="277"/>
            <ac:spMk id="2" creationId="{6D9EF504-7AC6-427B-A0CA-289E6E18CFCD}"/>
          </ac:spMkLst>
        </pc:spChg>
        <pc:spChg chg="add del mod">
          <ac:chgData name="Rebecca Stewart" userId="e4dbdf3f-b99f-4ed4-aef6-c26f104e6967" providerId="ADAL" clId="{D34F11AB-25BC-4BE1-9000-921D3A6B5A0D}" dt="2022-12-21T15:49:22.649" v="1912" actId="26606"/>
          <ac:spMkLst>
            <pc:docMk/>
            <pc:sldMk cId="900814697" sldId="277"/>
            <ac:spMk id="3" creationId="{174F5001-3E80-4576-AB86-09732FB1CBA3}"/>
          </ac:spMkLst>
        </pc:spChg>
        <pc:spChg chg="add del">
          <ac:chgData name="Rebecca Stewart" userId="e4dbdf3f-b99f-4ed4-aef6-c26f104e6967" providerId="ADAL" clId="{D34F11AB-25BC-4BE1-9000-921D3A6B5A0D}" dt="2022-12-21T15:49:18.196" v="1909" actId="26606"/>
          <ac:spMkLst>
            <pc:docMk/>
            <pc:sldMk cId="900814697" sldId="277"/>
            <ac:spMk id="9" creationId="{BACC6370-2D7E-4714-9D71-7542949D7D5D}"/>
          </ac:spMkLst>
        </pc:spChg>
        <pc:spChg chg="add del">
          <ac:chgData name="Rebecca Stewart" userId="e4dbdf3f-b99f-4ed4-aef6-c26f104e6967" providerId="ADAL" clId="{D34F11AB-25BC-4BE1-9000-921D3A6B5A0D}" dt="2022-12-21T15:49:18.196" v="1909" actId="26606"/>
          <ac:spMkLst>
            <pc:docMk/>
            <pc:sldMk cId="900814697" sldId="277"/>
            <ac:spMk id="11" creationId="{F68B3F68-107C-434F-AA38-110D5EA91B85}"/>
          </ac:spMkLst>
        </pc:spChg>
        <pc:spChg chg="add del">
          <ac:chgData name="Rebecca Stewart" userId="e4dbdf3f-b99f-4ed4-aef6-c26f104e6967" providerId="ADAL" clId="{D34F11AB-25BC-4BE1-9000-921D3A6B5A0D}" dt="2022-12-21T15:49:18.196" v="1909" actId="26606"/>
          <ac:spMkLst>
            <pc:docMk/>
            <pc:sldMk cId="900814697" sldId="277"/>
            <ac:spMk id="13" creationId="{AAD0DBB9-1A4B-4391-81D4-CB19F9AB918A}"/>
          </ac:spMkLst>
        </pc:spChg>
        <pc:spChg chg="add del">
          <ac:chgData name="Rebecca Stewart" userId="e4dbdf3f-b99f-4ed4-aef6-c26f104e6967" providerId="ADAL" clId="{D34F11AB-25BC-4BE1-9000-921D3A6B5A0D}" dt="2022-12-21T15:49:18.196" v="1909" actId="26606"/>
          <ac:spMkLst>
            <pc:docMk/>
            <pc:sldMk cId="900814697" sldId="277"/>
            <ac:spMk id="15" creationId="{063BBA22-50EA-4C4D-BE05-F1CE4E63AA56}"/>
          </ac:spMkLst>
        </pc:spChg>
        <pc:spChg chg="add del">
          <ac:chgData name="Rebecca Stewart" userId="e4dbdf3f-b99f-4ed4-aef6-c26f104e6967" providerId="ADAL" clId="{D34F11AB-25BC-4BE1-9000-921D3A6B5A0D}" dt="2022-12-21T15:49:22.628" v="1911" actId="26606"/>
          <ac:spMkLst>
            <pc:docMk/>
            <pc:sldMk cId="900814697" sldId="277"/>
            <ac:spMk id="17" creationId="{4C8AB332-D09E-4F28-943C-DABDD4716A3C}"/>
          </ac:spMkLst>
        </pc:spChg>
        <pc:spChg chg="add del">
          <ac:chgData name="Rebecca Stewart" userId="e4dbdf3f-b99f-4ed4-aef6-c26f104e6967" providerId="ADAL" clId="{D34F11AB-25BC-4BE1-9000-921D3A6B5A0D}" dt="2022-12-21T15:49:22.628" v="1911" actId="26606"/>
          <ac:spMkLst>
            <pc:docMk/>
            <pc:sldMk cId="900814697" sldId="277"/>
            <ac:spMk id="18" creationId="{2659FDB4-FCBE-4A89-B46D-43D4FA54464D}"/>
          </ac:spMkLst>
        </pc:spChg>
        <pc:spChg chg="add del">
          <ac:chgData name="Rebecca Stewart" userId="e4dbdf3f-b99f-4ed4-aef6-c26f104e6967" providerId="ADAL" clId="{D34F11AB-25BC-4BE1-9000-921D3A6B5A0D}" dt="2022-12-21T15:49:22.628" v="1911" actId="26606"/>
          <ac:spMkLst>
            <pc:docMk/>
            <pc:sldMk cId="900814697" sldId="277"/>
            <ac:spMk id="20" creationId="{58BDB0EE-D238-415B-9ED8-62AA6AB2AAD1}"/>
          </ac:spMkLst>
        </pc:spChg>
        <pc:spChg chg="add del">
          <ac:chgData name="Rebecca Stewart" userId="e4dbdf3f-b99f-4ed4-aef6-c26f104e6967" providerId="ADAL" clId="{D34F11AB-25BC-4BE1-9000-921D3A6B5A0D}" dt="2022-12-21T15:49:22.628" v="1911" actId="26606"/>
          <ac:spMkLst>
            <pc:docMk/>
            <pc:sldMk cId="900814697" sldId="277"/>
            <ac:spMk id="21" creationId="{C5B55FC3-961D-4325-82F1-DE92B0D04E03}"/>
          </ac:spMkLst>
        </pc:spChg>
        <pc:spChg chg="add del">
          <ac:chgData name="Rebecca Stewart" userId="e4dbdf3f-b99f-4ed4-aef6-c26f104e6967" providerId="ADAL" clId="{D34F11AB-25BC-4BE1-9000-921D3A6B5A0D}" dt="2022-12-21T15:49:40.196" v="1916" actId="26606"/>
          <ac:spMkLst>
            <pc:docMk/>
            <pc:sldMk cId="900814697" sldId="277"/>
            <ac:spMk id="24" creationId="{33CD251C-A887-4D2F-925B-FC097198538B}"/>
          </ac:spMkLst>
        </pc:spChg>
        <pc:spChg chg="add del">
          <ac:chgData name="Rebecca Stewart" userId="e4dbdf3f-b99f-4ed4-aef6-c26f104e6967" providerId="ADAL" clId="{D34F11AB-25BC-4BE1-9000-921D3A6B5A0D}" dt="2022-12-21T15:49:40.196" v="1916" actId="26606"/>
          <ac:spMkLst>
            <pc:docMk/>
            <pc:sldMk cId="900814697" sldId="277"/>
            <ac:spMk id="25" creationId="{B19D093C-27FB-4032-B282-42C4563F257C}"/>
          </ac:spMkLst>
        </pc:spChg>
        <pc:spChg chg="add">
          <ac:chgData name="Rebecca Stewart" userId="e4dbdf3f-b99f-4ed4-aef6-c26f104e6967" providerId="ADAL" clId="{D34F11AB-25BC-4BE1-9000-921D3A6B5A0D}" dt="2022-12-21T15:49:40.196" v="1916" actId="26606"/>
          <ac:spMkLst>
            <pc:docMk/>
            <pc:sldMk cId="900814697" sldId="277"/>
            <ac:spMk id="33" creationId="{DCC231C8-C761-4B31-9B1C-C6D19248C6B3}"/>
          </ac:spMkLst>
        </pc:spChg>
        <pc:grpChg chg="add del">
          <ac:chgData name="Rebecca Stewart" userId="e4dbdf3f-b99f-4ed4-aef6-c26f104e6967" providerId="ADAL" clId="{D34F11AB-25BC-4BE1-9000-921D3A6B5A0D}" dt="2022-12-21T15:49:40.196" v="1916" actId="26606"/>
          <ac:grpSpMkLst>
            <pc:docMk/>
            <pc:sldMk cId="900814697" sldId="277"/>
            <ac:grpSpMk id="26" creationId="{35EE815E-1BD3-4777-B652-6D98825BF66B}"/>
          </ac:grpSpMkLst>
        </pc:grpChg>
        <pc:graphicFrameChg chg="add del">
          <ac:chgData name="Rebecca Stewart" userId="e4dbdf3f-b99f-4ed4-aef6-c26f104e6967" providerId="ADAL" clId="{D34F11AB-25BC-4BE1-9000-921D3A6B5A0D}" dt="2022-12-21T15:49:18.196" v="1909" actId="26606"/>
          <ac:graphicFrameMkLst>
            <pc:docMk/>
            <pc:sldMk cId="900814697" sldId="277"/>
            <ac:graphicFrameMk id="5" creationId="{4B87D7A4-FD5A-BDBE-3715-375956B09627}"/>
          </ac:graphicFrameMkLst>
        </pc:graphicFrameChg>
        <pc:graphicFrameChg chg="add del">
          <ac:chgData name="Rebecca Stewart" userId="e4dbdf3f-b99f-4ed4-aef6-c26f104e6967" providerId="ADAL" clId="{D34F11AB-25BC-4BE1-9000-921D3A6B5A0D}" dt="2022-12-21T15:49:22.628" v="1911" actId="26606"/>
          <ac:graphicFrameMkLst>
            <pc:docMk/>
            <pc:sldMk cId="900814697" sldId="277"/>
            <ac:graphicFrameMk id="22" creationId="{7B81E831-ECB0-224E-2F1F-814A6CA42414}"/>
          </ac:graphicFrameMkLst>
        </pc:graphicFrameChg>
        <pc:graphicFrameChg chg="add mod modGraphic">
          <ac:chgData name="Rebecca Stewart" userId="e4dbdf3f-b99f-4ed4-aef6-c26f104e6967" providerId="ADAL" clId="{D34F11AB-25BC-4BE1-9000-921D3A6B5A0D}" dt="2022-12-21T15:49:40.196" v="1916" actId="26606"/>
          <ac:graphicFrameMkLst>
            <pc:docMk/>
            <pc:sldMk cId="900814697" sldId="277"/>
            <ac:graphicFrameMk id="28" creationId="{9A9BCA26-0F25-CAC8-629E-EDEBD0410273}"/>
          </ac:graphicFrameMkLst>
        </pc:graphicFrameChg>
        <pc:cxnChg chg="add del">
          <ac:chgData name="Rebecca Stewart" userId="e4dbdf3f-b99f-4ed4-aef6-c26f104e6967" providerId="ADAL" clId="{D34F11AB-25BC-4BE1-9000-921D3A6B5A0D}" dt="2022-12-21T15:49:22.628" v="1911" actId="26606"/>
          <ac:cxnSpMkLst>
            <pc:docMk/>
            <pc:sldMk cId="900814697" sldId="277"/>
            <ac:cxnSpMk id="19" creationId="{C8F51B3F-8331-4E4A-AE96-D47B1006EEAD}"/>
          </ac:cxnSpMkLst>
        </pc:cxnChg>
      </pc:sldChg>
      <pc:sldChg chg="delSp modSp new mod setBg modNotesTx">
        <pc:chgData name="Rebecca Stewart" userId="e4dbdf3f-b99f-4ed4-aef6-c26f104e6967" providerId="ADAL" clId="{D34F11AB-25BC-4BE1-9000-921D3A6B5A0D}" dt="2022-12-21T15:47:25.167" v="1807" actId="20577"/>
        <pc:sldMkLst>
          <pc:docMk/>
          <pc:sldMk cId="2943179987" sldId="278"/>
        </pc:sldMkLst>
        <pc:spChg chg="mod">
          <ac:chgData name="Rebecca Stewart" userId="e4dbdf3f-b99f-4ed4-aef6-c26f104e6967" providerId="ADAL" clId="{D34F11AB-25BC-4BE1-9000-921D3A6B5A0D}" dt="2022-12-21T15:47:19.540" v="1789" actId="1076"/>
          <ac:spMkLst>
            <pc:docMk/>
            <pc:sldMk cId="2943179987" sldId="278"/>
            <ac:spMk id="2" creationId="{036A2DFC-CEF9-4A04-8F05-016624DB2A4B}"/>
          </ac:spMkLst>
        </pc:spChg>
        <pc:spChg chg="del">
          <ac:chgData name="Rebecca Stewart" userId="e4dbdf3f-b99f-4ed4-aef6-c26f104e6967" providerId="ADAL" clId="{D34F11AB-25BC-4BE1-9000-921D3A6B5A0D}" dt="2022-12-21T15:46:58.416" v="1778" actId="478"/>
          <ac:spMkLst>
            <pc:docMk/>
            <pc:sldMk cId="2943179987" sldId="278"/>
            <ac:spMk id="3" creationId="{FC4825C8-2605-4D68-928C-73D53D966DD9}"/>
          </ac:spMkLst>
        </pc:spChg>
      </pc:sldChg>
      <pc:sldChg chg="modSp add mod setBg">
        <pc:chgData name="Rebecca Stewart" userId="e4dbdf3f-b99f-4ed4-aef6-c26f104e6967" providerId="ADAL" clId="{D34F11AB-25BC-4BE1-9000-921D3A6B5A0D}" dt="2022-12-21T15:52:33.257" v="2215" actId="1076"/>
        <pc:sldMkLst>
          <pc:docMk/>
          <pc:sldMk cId="3115049149" sldId="279"/>
        </pc:sldMkLst>
        <pc:spChg chg="mod">
          <ac:chgData name="Rebecca Stewart" userId="e4dbdf3f-b99f-4ed4-aef6-c26f104e6967" providerId="ADAL" clId="{D34F11AB-25BC-4BE1-9000-921D3A6B5A0D}" dt="2022-12-21T15:52:33.257" v="2215" actId="1076"/>
          <ac:spMkLst>
            <pc:docMk/>
            <pc:sldMk cId="3115049149" sldId="279"/>
            <ac:spMk id="2" creationId="{036A2DFC-CEF9-4A04-8F05-016624DB2A4B}"/>
          </ac:spMkLst>
        </pc:spChg>
      </pc:sldChg>
      <pc:sldChg chg="addSp delSp modSp new mod setBg modAnim">
        <pc:chgData name="Rebecca Stewart" userId="e4dbdf3f-b99f-4ed4-aef6-c26f104e6967" providerId="ADAL" clId="{D34F11AB-25BC-4BE1-9000-921D3A6B5A0D}" dt="2022-12-21T16:42:40.627" v="2861"/>
        <pc:sldMkLst>
          <pc:docMk/>
          <pc:sldMk cId="1792498712" sldId="280"/>
        </pc:sldMkLst>
        <pc:spChg chg="mod">
          <ac:chgData name="Rebecca Stewart" userId="e4dbdf3f-b99f-4ed4-aef6-c26f104e6967" providerId="ADAL" clId="{D34F11AB-25BC-4BE1-9000-921D3A6B5A0D}" dt="2022-12-21T15:54:51.423" v="2276" actId="20577"/>
          <ac:spMkLst>
            <pc:docMk/>
            <pc:sldMk cId="1792498712" sldId="280"/>
            <ac:spMk id="2" creationId="{8DFBAAD2-9E57-4D6A-B7D8-EB866A23609A}"/>
          </ac:spMkLst>
        </pc:spChg>
        <pc:spChg chg="del mod">
          <ac:chgData name="Rebecca Stewart" userId="e4dbdf3f-b99f-4ed4-aef6-c26f104e6967" providerId="ADAL" clId="{D34F11AB-25BC-4BE1-9000-921D3A6B5A0D}" dt="2022-12-21T16:35:44.996" v="2462" actId="1032"/>
          <ac:spMkLst>
            <pc:docMk/>
            <pc:sldMk cId="1792498712" sldId="280"/>
            <ac:spMk id="3" creationId="{3E0ABE27-F041-487A-8FD6-A7FB7F3C94E6}"/>
          </ac:spMkLst>
        </pc:spChg>
        <pc:spChg chg="mod topLvl">
          <ac:chgData name="Rebecca Stewart" userId="e4dbdf3f-b99f-4ed4-aef6-c26f104e6967" providerId="ADAL" clId="{D34F11AB-25BC-4BE1-9000-921D3A6B5A0D}" dt="2022-12-21T16:42:20.088" v="2858" actId="164"/>
          <ac:spMkLst>
            <pc:docMk/>
            <pc:sldMk cId="1792498712" sldId="280"/>
            <ac:spMk id="6" creationId="{B04F5B42-B5AE-46D3-8A10-34B70EEFA454}"/>
          </ac:spMkLst>
        </pc:spChg>
        <pc:spChg chg="mod topLvl">
          <ac:chgData name="Rebecca Stewart" userId="e4dbdf3f-b99f-4ed4-aef6-c26f104e6967" providerId="ADAL" clId="{D34F11AB-25BC-4BE1-9000-921D3A6B5A0D}" dt="2022-12-21T16:42:20.088" v="2858" actId="164"/>
          <ac:spMkLst>
            <pc:docMk/>
            <pc:sldMk cId="1792498712" sldId="280"/>
            <ac:spMk id="7" creationId="{54E9BAD4-BCC9-49D8-A02F-A993297DF12E}"/>
          </ac:spMkLst>
        </pc:spChg>
        <pc:spChg chg="mod topLvl">
          <ac:chgData name="Rebecca Stewart" userId="e4dbdf3f-b99f-4ed4-aef6-c26f104e6967" providerId="ADAL" clId="{D34F11AB-25BC-4BE1-9000-921D3A6B5A0D}" dt="2022-12-21T16:42:25.879" v="2859" actId="164"/>
          <ac:spMkLst>
            <pc:docMk/>
            <pc:sldMk cId="1792498712" sldId="280"/>
            <ac:spMk id="8" creationId="{59A66E14-FC1B-4D08-AB0E-CF56ED0431C1}"/>
          </ac:spMkLst>
        </pc:spChg>
        <pc:spChg chg="mod topLvl">
          <ac:chgData name="Rebecca Stewart" userId="e4dbdf3f-b99f-4ed4-aef6-c26f104e6967" providerId="ADAL" clId="{D34F11AB-25BC-4BE1-9000-921D3A6B5A0D}" dt="2022-12-21T16:42:25.879" v="2859" actId="164"/>
          <ac:spMkLst>
            <pc:docMk/>
            <pc:sldMk cId="1792498712" sldId="280"/>
            <ac:spMk id="9" creationId="{AF8CFFC6-A3CE-4352-821D-CB9754C77E46}"/>
          </ac:spMkLst>
        </pc:spChg>
        <pc:grpChg chg="del mod">
          <ac:chgData name="Rebecca Stewart" userId="e4dbdf3f-b99f-4ed4-aef6-c26f104e6967" providerId="ADAL" clId="{D34F11AB-25BC-4BE1-9000-921D3A6B5A0D}" dt="2022-12-21T16:42:02.834" v="2855" actId="165"/>
          <ac:grpSpMkLst>
            <pc:docMk/>
            <pc:sldMk cId="1792498712" sldId="280"/>
            <ac:grpSpMk id="5" creationId="{7626810F-122F-4C52-8D80-1E64180D83E9}"/>
          </ac:grpSpMkLst>
        </pc:grpChg>
        <pc:grpChg chg="add mod">
          <ac:chgData name="Rebecca Stewart" userId="e4dbdf3f-b99f-4ed4-aef6-c26f104e6967" providerId="ADAL" clId="{D34F11AB-25BC-4BE1-9000-921D3A6B5A0D}" dt="2022-12-21T16:42:20.088" v="2858" actId="164"/>
          <ac:grpSpMkLst>
            <pc:docMk/>
            <pc:sldMk cId="1792498712" sldId="280"/>
            <ac:grpSpMk id="10" creationId="{5DE4315F-05BD-4C28-BF57-8B7062FE7FCF}"/>
          </ac:grpSpMkLst>
        </pc:grpChg>
        <pc:grpChg chg="add mod">
          <ac:chgData name="Rebecca Stewart" userId="e4dbdf3f-b99f-4ed4-aef6-c26f104e6967" providerId="ADAL" clId="{D34F11AB-25BC-4BE1-9000-921D3A6B5A0D}" dt="2022-12-21T16:42:25.879" v="2859" actId="164"/>
          <ac:grpSpMkLst>
            <pc:docMk/>
            <pc:sldMk cId="1792498712" sldId="280"/>
            <ac:grpSpMk id="11" creationId="{2310D59D-FDB8-48B9-830D-195B5C1F1AD5}"/>
          </ac:grpSpMkLst>
        </pc:grpChg>
        <pc:graphicFrameChg chg="add del mod modGraphic">
          <ac:chgData name="Rebecca Stewart" userId="e4dbdf3f-b99f-4ed4-aef6-c26f104e6967" providerId="ADAL" clId="{D34F11AB-25BC-4BE1-9000-921D3A6B5A0D}" dt="2022-12-21T16:41:58.188" v="2854" actId="18245"/>
          <ac:graphicFrameMkLst>
            <pc:docMk/>
            <pc:sldMk cId="1792498712" sldId="280"/>
            <ac:graphicFrameMk id="4" creationId="{815BE3D7-6915-4E74-9D4A-4A2FFDA4AD0A}"/>
          </ac:graphicFrameMkLst>
        </pc:graphicFrameChg>
      </pc:sldChg>
      <pc:sldChg chg="new del">
        <pc:chgData name="Rebecca Stewart" userId="e4dbdf3f-b99f-4ed4-aef6-c26f104e6967" providerId="ADAL" clId="{D34F11AB-25BC-4BE1-9000-921D3A6B5A0D}" dt="2022-12-21T17:14:56.353" v="4479" actId="47"/>
        <pc:sldMkLst>
          <pc:docMk/>
          <pc:sldMk cId="2199422739" sldId="281"/>
        </pc:sldMkLst>
      </pc:sldChg>
      <pc:sldChg chg="addSp delSp modSp add mod modAnim modNotesTx">
        <pc:chgData name="Rebecca Stewart" userId="e4dbdf3f-b99f-4ed4-aef6-c26f104e6967" providerId="ADAL" clId="{D34F11AB-25BC-4BE1-9000-921D3A6B5A0D}" dt="2022-12-21T16:48:16.219" v="3014" actId="14100"/>
        <pc:sldMkLst>
          <pc:docMk/>
          <pc:sldMk cId="2095308505" sldId="282"/>
        </pc:sldMkLst>
        <pc:spChg chg="mod">
          <ac:chgData name="Rebecca Stewart" userId="e4dbdf3f-b99f-4ed4-aef6-c26f104e6967" providerId="ADAL" clId="{D34F11AB-25BC-4BE1-9000-921D3A6B5A0D}" dt="2022-12-21T16:48:16.219" v="3014" actId="14100"/>
          <ac:spMkLst>
            <pc:docMk/>
            <pc:sldMk cId="2095308505" sldId="282"/>
            <ac:spMk id="2" creationId="{8DFBAAD2-9E57-4D6A-B7D8-EB866A23609A}"/>
          </ac:spMkLst>
        </pc:spChg>
        <pc:spChg chg="del">
          <ac:chgData name="Rebecca Stewart" userId="e4dbdf3f-b99f-4ed4-aef6-c26f104e6967" providerId="ADAL" clId="{D34F11AB-25BC-4BE1-9000-921D3A6B5A0D}" dt="2022-12-21T16:22:13.448" v="2301" actId="22"/>
          <ac:spMkLst>
            <pc:docMk/>
            <pc:sldMk cId="2095308505" sldId="282"/>
            <ac:spMk id="3" creationId="{3E0ABE27-F041-487A-8FD6-A7FB7F3C94E6}"/>
          </ac:spMkLst>
        </pc:spChg>
        <pc:spChg chg="add del mod">
          <ac:chgData name="Rebecca Stewart" userId="e4dbdf3f-b99f-4ed4-aef6-c26f104e6967" providerId="ADAL" clId="{D34F11AB-25BC-4BE1-9000-921D3A6B5A0D}" dt="2022-12-21T16:47:09.120" v="2995" actId="478"/>
          <ac:spMkLst>
            <pc:docMk/>
            <pc:sldMk cId="2095308505" sldId="282"/>
            <ac:spMk id="8" creationId="{181D538A-4251-437B-8A9B-E1E5DB57386A}"/>
          </ac:spMkLst>
        </pc:spChg>
        <pc:picChg chg="add del mod ord modCrop">
          <ac:chgData name="Rebecca Stewart" userId="e4dbdf3f-b99f-4ed4-aef6-c26f104e6967" providerId="ADAL" clId="{D34F11AB-25BC-4BE1-9000-921D3A6B5A0D}" dt="2022-12-21T16:47:06.551" v="2994" actId="478"/>
          <ac:picMkLst>
            <pc:docMk/>
            <pc:sldMk cId="2095308505" sldId="282"/>
            <ac:picMk id="5" creationId="{1F20B491-F0B7-4B31-8EC3-D6501ED9D5D9}"/>
          </ac:picMkLst>
        </pc:picChg>
        <pc:picChg chg="add mod">
          <ac:chgData name="Rebecca Stewart" userId="e4dbdf3f-b99f-4ed4-aef6-c26f104e6967" providerId="ADAL" clId="{D34F11AB-25BC-4BE1-9000-921D3A6B5A0D}" dt="2022-12-21T16:47:57.185" v="3011" actId="14100"/>
          <ac:picMkLst>
            <pc:docMk/>
            <pc:sldMk cId="2095308505" sldId="282"/>
            <ac:picMk id="6" creationId="{B5EE3218-3B4E-4E7C-B41E-8EF9A764F562}"/>
          </ac:picMkLst>
        </pc:picChg>
      </pc:sldChg>
      <pc:sldChg chg="addSp delSp modSp add mod modAnim">
        <pc:chgData name="Rebecca Stewart" userId="e4dbdf3f-b99f-4ed4-aef6-c26f104e6967" providerId="ADAL" clId="{D34F11AB-25BC-4BE1-9000-921D3A6B5A0D}" dt="2022-12-21T16:46:18.790" v="2992"/>
        <pc:sldMkLst>
          <pc:docMk/>
          <pc:sldMk cId="238132372" sldId="283"/>
        </pc:sldMkLst>
        <pc:spChg chg="del">
          <ac:chgData name="Rebecca Stewart" userId="e4dbdf3f-b99f-4ed4-aef6-c26f104e6967" providerId="ADAL" clId="{D34F11AB-25BC-4BE1-9000-921D3A6B5A0D}" dt="2022-12-21T16:32:36.348" v="2365"/>
          <ac:spMkLst>
            <pc:docMk/>
            <pc:sldMk cId="238132372" sldId="283"/>
            <ac:spMk id="2" creationId="{8DFBAAD2-9E57-4D6A-B7D8-EB866A23609A}"/>
          </ac:spMkLst>
        </pc:spChg>
        <pc:spChg chg="del">
          <ac:chgData name="Rebecca Stewart" userId="e4dbdf3f-b99f-4ed4-aef6-c26f104e6967" providerId="ADAL" clId="{D34F11AB-25BC-4BE1-9000-921D3A6B5A0D}" dt="2022-12-21T16:32:28.593" v="2364"/>
          <ac:spMkLst>
            <pc:docMk/>
            <pc:sldMk cId="238132372" sldId="283"/>
            <ac:spMk id="3" creationId="{3E0ABE27-F041-487A-8FD6-A7FB7F3C94E6}"/>
          </ac:spMkLst>
        </pc:spChg>
        <pc:spChg chg="add del mod">
          <ac:chgData name="Rebecca Stewart" userId="e4dbdf3f-b99f-4ed4-aef6-c26f104e6967" providerId="ADAL" clId="{D34F11AB-25BC-4BE1-9000-921D3A6B5A0D}" dt="2022-12-21T16:44:54.038" v="2983" actId="478"/>
          <ac:spMkLst>
            <pc:docMk/>
            <pc:sldMk cId="238132372" sldId="283"/>
            <ac:spMk id="4" creationId="{10E473B5-4091-46D5-8BB1-597E3B363BBC}"/>
          </ac:spMkLst>
        </pc:spChg>
        <pc:spChg chg="add mod">
          <ac:chgData name="Rebecca Stewart" userId="e4dbdf3f-b99f-4ed4-aef6-c26f104e6967" providerId="ADAL" clId="{D34F11AB-25BC-4BE1-9000-921D3A6B5A0D}" dt="2022-12-21T16:43:25.401" v="2872" actId="20577"/>
          <ac:spMkLst>
            <pc:docMk/>
            <pc:sldMk cId="238132372" sldId="283"/>
            <ac:spMk id="5" creationId="{65480469-12A2-468A-855D-63FACFCB038E}"/>
          </ac:spMkLst>
        </pc:spChg>
        <pc:spChg chg="add del mod">
          <ac:chgData name="Rebecca Stewart" userId="e4dbdf3f-b99f-4ed4-aef6-c26f104e6967" providerId="ADAL" clId="{D34F11AB-25BC-4BE1-9000-921D3A6B5A0D}" dt="2022-12-21T16:44:58.128" v="2984" actId="478"/>
          <ac:spMkLst>
            <pc:docMk/>
            <pc:sldMk cId="238132372" sldId="283"/>
            <ac:spMk id="8" creationId="{807C23CD-D69D-42B4-988F-EA5397AA6C46}"/>
          </ac:spMkLst>
        </pc:spChg>
        <pc:spChg chg="mod topLvl">
          <ac:chgData name="Rebecca Stewart" userId="e4dbdf3f-b99f-4ed4-aef6-c26f104e6967" providerId="ADAL" clId="{D34F11AB-25BC-4BE1-9000-921D3A6B5A0D}" dt="2022-12-21T16:45:30.938" v="2987" actId="164"/>
          <ac:spMkLst>
            <pc:docMk/>
            <pc:sldMk cId="238132372" sldId="283"/>
            <ac:spMk id="10" creationId="{AC9034C9-316E-4727-ACD9-FF189A89EC61}"/>
          </ac:spMkLst>
        </pc:spChg>
        <pc:spChg chg="mod topLvl">
          <ac:chgData name="Rebecca Stewart" userId="e4dbdf3f-b99f-4ed4-aef6-c26f104e6967" providerId="ADAL" clId="{D34F11AB-25BC-4BE1-9000-921D3A6B5A0D}" dt="2022-12-21T16:45:30.938" v="2987" actId="164"/>
          <ac:spMkLst>
            <pc:docMk/>
            <pc:sldMk cId="238132372" sldId="283"/>
            <ac:spMk id="11" creationId="{BB26AF0D-5335-4139-B9AE-FA355EEC6D32}"/>
          </ac:spMkLst>
        </pc:spChg>
        <pc:spChg chg="mod topLvl">
          <ac:chgData name="Rebecca Stewart" userId="e4dbdf3f-b99f-4ed4-aef6-c26f104e6967" providerId="ADAL" clId="{D34F11AB-25BC-4BE1-9000-921D3A6B5A0D}" dt="2022-12-21T16:45:30.938" v="2987" actId="164"/>
          <ac:spMkLst>
            <pc:docMk/>
            <pc:sldMk cId="238132372" sldId="283"/>
            <ac:spMk id="12" creationId="{B0C170D9-1DE1-4DC0-BF53-46918A295D5D}"/>
          </ac:spMkLst>
        </pc:spChg>
        <pc:spChg chg="mod topLvl">
          <ac:chgData name="Rebecca Stewart" userId="e4dbdf3f-b99f-4ed4-aef6-c26f104e6967" providerId="ADAL" clId="{D34F11AB-25BC-4BE1-9000-921D3A6B5A0D}" dt="2022-12-21T16:45:36.444" v="2988" actId="164"/>
          <ac:spMkLst>
            <pc:docMk/>
            <pc:sldMk cId="238132372" sldId="283"/>
            <ac:spMk id="13" creationId="{A3667440-BBAE-4E5C-A3C7-9618F05D8E70}"/>
          </ac:spMkLst>
        </pc:spChg>
        <pc:spChg chg="mod topLvl">
          <ac:chgData name="Rebecca Stewart" userId="e4dbdf3f-b99f-4ed4-aef6-c26f104e6967" providerId="ADAL" clId="{D34F11AB-25BC-4BE1-9000-921D3A6B5A0D}" dt="2022-12-21T16:45:36.444" v="2988" actId="164"/>
          <ac:spMkLst>
            <pc:docMk/>
            <pc:sldMk cId="238132372" sldId="283"/>
            <ac:spMk id="14" creationId="{13C7D0A7-BD82-4108-9CED-BC78D49BF9A1}"/>
          </ac:spMkLst>
        </pc:spChg>
        <pc:spChg chg="mod topLvl">
          <ac:chgData name="Rebecca Stewart" userId="e4dbdf3f-b99f-4ed4-aef6-c26f104e6967" providerId="ADAL" clId="{D34F11AB-25BC-4BE1-9000-921D3A6B5A0D}" dt="2022-12-21T16:45:42.030" v="2989" actId="164"/>
          <ac:spMkLst>
            <pc:docMk/>
            <pc:sldMk cId="238132372" sldId="283"/>
            <ac:spMk id="15" creationId="{550DBF87-11FE-463A-B802-9064A477F40C}"/>
          </ac:spMkLst>
        </pc:spChg>
        <pc:spChg chg="mod topLvl">
          <ac:chgData name="Rebecca Stewart" userId="e4dbdf3f-b99f-4ed4-aef6-c26f104e6967" providerId="ADAL" clId="{D34F11AB-25BC-4BE1-9000-921D3A6B5A0D}" dt="2022-12-21T16:45:42.030" v="2989" actId="164"/>
          <ac:spMkLst>
            <pc:docMk/>
            <pc:sldMk cId="238132372" sldId="283"/>
            <ac:spMk id="16" creationId="{50CBF057-AFBB-44FB-8562-57099EC5A6B3}"/>
          </ac:spMkLst>
        </pc:spChg>
        <pc:grpChg chg="del mod">
          <ac:chgData name="Rebecca Stewart" userId="e4dbdf3f-b99f-4ed4-aef6-c26f104e6967" providerId="ADAL" clId="{D34F11AB-25BC-4BE1-9000-921D3A6B5A0D}" dt="2022-12-21T16:45:15.158" v="2986" actId="165"/>
          <ac:grpSpMkLst>
            <pc:docMk/>
            <pc:sldMk cId="238132372" sldId="283"/>
            <ac:grpSpMk id="9" creationId="{BD816C6F-3A7A-4CB5-817F-29A88252912B}"/>
          </ac:grpSpMkLst>
        </pc:grpChg>
        <pc:grpChg chg="add mod">
          <ac:chgData name="Rebecca Stewart" userId="e4dbdf3f-b99f-4ed4-aef6-c26f104e6967" providerId="ADAL" clId="{D34F11AB-25BC-4BE1-9000-921D3A6B5A0D}" dt="2022-12-21T16:45:30.938" v="2987" actId="164"/>
          <ac:grpSpMkLst>
            <pc:docMk/>
            <pc:sldMk cId="238132372" sldId="283"/>
            <ac:grpSpMk id="17" creationId="{2916AC13-1B8E-4648-ABB4-2B685B8EBD44}"/>
          </ac:grpSpMkLst>
        </pc:grpChg>
        <pc:grpChg chg="add mod">
          <ac:chgData name="Rebecca Stewart" userId="e4dbdf3f-b99f-4ed4-aef6-c26f104e6967" providerId="ADAL" clId="{D34F11AB-25BC-4BE1-9000-921D3A6B5A0D}" dt="2022-12-21T16:45:36.444" v="2988" actId="164"/>
          <ac:grpSpMkLst>
            <pc:docMk/>
            <pc:sldMk cId="238132372" sldId="283"/>
            <ac:grpSpMk id="18" creationId="{E2AE1FC3-7365-4698-9C8B-229F9613D986}"/>
          </ac:grpSpMkLst>
        </pc:grpChg>
        <pc:grpChg chg="add mod">
          <ac:chgData name="Rebecca Stewart" userId="e4dbdf3f-b99f-4ed4-aef6-c26f104e6967" providerId="ADAL" clId="{D34F11AB-25BC-4BE1-9000-921D3A6B5A0D}" dt="2022-12-21T16:45:42.030" v="2989" actId="164"/>
          <ac:grpSpMkLst>
            <pc:docMk/>
            <pc:sldMk cId="238132372" sldId="283"/>
            <ac:grpSpMk id="19" creationId="{B3C68B0B-E0E8-4345-8F58-59364FCE4D06}"/>
          </ac:grpSpMkLst>
        </pc:grpChg>
        <pc:graphicFrameChg chg="add del mod modGraphic">
          <ac:chgData name="Rebecca Stewart" userId="e4dbdf3f-b99f-4ed4-aef6-c26f104e6967" providerId="ADAL" clId="{D34F11AB-25BC-4BE1-9000-921D3A6B5A0D}" dt="2022-12-21T16:45:06.313" v="2985" actId="18245"/>
          <ac:graphicFrameMkLst>
            <pc:docMk/>
            <pc:sldMk cId="238132372" sldId="283"/>
            <ac:graphicFrameMk id="6" creationId="{7F87248C-F26D-4802-8D56-F6FADD2A6671}"/>
          </ac:graphicFrameMkLst>
        </pc:graphicFrameChg>
      </pc:sldChg>
      <pc:sldChg chg="addSp modSp add mod modNotesTx">
        <pc:chgData name="Rebecca Stewart" userId="e4dbdf3f-b99f-4ed4-aef6-c26f104e6967" providerId="ADAL" clId="{D34F11AB-25BC-4BE1-9000-921D3A6B5A0D}" dt="2022-12-21T16:59:25.456" v="3671" actId="20577"/>
        <pc:sldMkLst>
          <pc:docMk/>
          <pc:sldMk cId="2982785531" sldId="284"/>
        </pc:sldMkLst>
        <pc:spChg chg="mod">
          <ac:chgData name="Rebecca Stewart" userId="e4dbdf3f-b99f-4ed4-aef6-c26f104e6967" providerId="ADAL" clId="{D34F11AB-25BC-4BE1-9000-921D3A6B5A0D}" dt="2022-12-21T16:49:47.984" v="3071" actId="20577"/>
          <ac:spMkLst>
            <pc:docMk/>
            <pc:sldMk cId="2982785531" sldId="284"/>
            <ac:spMk id="2" creationId="{8DFBAAD2-9E57-4D6A-B7D8-EB866A23609A}"/>
          </ac:spMkLst>
        </pc:spChg>
        <pc:spChg chg="mod">
          <ac:chgData name="Rebecca Stewart" userId="e4dbdf3f-b99f-4ed4-aef6-c26f104e6967" providerId="ADAL" clId="{D34F11AB-25BC-4BE1-9000-921D3A6B5A0D}" dt="2022-12-21T16:51:22.022" v="3157" actId="14100"/>
          <ac:spMkLst>
            <pc:docMk/>
            <pc:sldMk cId="2982785531" sldId="284"/>
            <ac:spMk id="3" creationId="{3E0ABE27-F041-487A-8FD6-A7FB7F3C94E6}"/>
          </ac:spMkLst>
        </pc:spChg>
        <pc:picChg chg="add mod">
          <ac:chgData name="Rebecca Stewart" userId="e4dbdf3f-b99f-4ed4-aef6-c26f104e6967" providerId="ADAL" clId="{D34F11AB-25BC-4BE1-9000-921D3A6B5A0D}" dt="2022-12-21T16:50:28.443" v="3072"/>
          <ac:picMkLst>
            <pc:docMk/>
            <pc:sldMk cId="2982785531" sldId="284"/>
            <ac:picMk id="5" creationId="{37290FA3-D724-44F4-B438-FFC4B9DFF8F0}"/>
          </ac:picMkLst>
        </pc:picChg>
      </pc:sldChg>
      <pc:sldChg chg="addSp delSp modSp add mod ord modAnim modNotesTx">
        <pc:chgData name="Rebecca Stewart" userId="e4dbdf3f-b99f-4ed4-aef6-c26f104e6967" providerId="ADAL" clId="{D34F11AB-25BC-4BE1-9000-921D3A6B5A0D}" dt="2022-12-21T17:14:15.344" v="4433" actId="20577"/>
        <pc:sldMkLst>
          <pc:docMk/>
          <pc:sldMk cId="4141377353" sldId="285"/>
        </pc:sldMkLst>
        <pc:spChg chg="del mod">
          <ac:chgData name="Rebecca Stewart" userId="e4dbdf3f-b99f-4ed4-aef6-c26f104e6967" providerId="ADAL" clId="{D34F11AB-25BC-4BE1-9000-921D3A6B5A0D}" dt="2022-12-21T17:05:41.001" v="3684" actId="478"/>
          <ac:spMkLst>
            <pc:docMk/>
            <pc:sldMk cId="4141377353" sldId="285"/>
            <ac:spMk id="2" creationId="{036A2DFC-CEF9-4A04-8F05-016624DB2A4B}"/>
          </ac:spMkLst>
        </pc:spChg>
        <pc:spChg chg="add mod">
          <ac:chgData name="Rebecca Stewart" userId="e4dbdf3f-b99f-4ed4-aef6-c26f104e6967" providerId="ADAL" clId="{D34F11AB-25BC-4BE1-9000-921D3A6B5A0D}" dt="2022-12-21T17:06:11.094" v="3712" actId="14100"/>
          <ac:spMkLst>
            <pc:docMk/>
            <pc:sldMk cId="4141377353" sldId="285"/>
            <ac:spMk id="3" creationId="{FF0CE4A7-1410-4844-9EC8-EC25821FBBD8}"/>
          </ac:spMkLst>
        </pc:spChg>
        <pc:spChg chg="mod topLvl">
          <ac:chgData name="Rebecca Stewart" userId="e4dbdf3f-b99f-4ed4-aef6-c26f104e6967" providerId="ADAL" clId="{D34F11AB-25BC-4BE1-9000-921D3A6B5A0D}" dt="2022-12-21T17:11:37.393" v="4149" actId="165"/>
          <ac:spMkLst>
            <pc:docMk/>
            <pc:sldMk cId="4141377353" sldId="285"/>
            <ac:spMk id="6" creationId="{C545840A-0D15-42B2-BCA6-0812EF9A1784}"/>
          </ac:spMkLst>
        </pc:spChg>
        <pc:spChg chg="mod topLvl">
          <ac:chgData name="Rebecca Stewart" userId="e4dbdf3f-b99f-4ed4-aef6-c26f104e6967" providerId="ADAL" clId="{D34F11AB-25BC-4BE1-9000-921D3A6B5A0D}" dt="2022-12-21T17:11:37.393" v="4149" actId="165"/>
          <ac:spMkLst>
            <pc:docMk/>
            <pc:sldMk cId="4141377353" sldId="285"/>
            <ac:spMk id="7" creationId="{515D9BA0-5F73-4927-A163-284AE3B3C033}"/>
          </ac:spMkLst>
        </pc:spChg>
        <pc:spChg chg="mod topLvl">
          <ac:chgData name="Rebecca Stewart" userId="e4dbdf3f-b99f-4ed4-aef6-c26f104e6967" providerId="ADAL" clId="{D34F11AB-25BC-4BE1-9000-921D3A6B5A0D}" dt="2022-12-21T17:11:37.393" v="4149" actId="165"/>
          <ac:spMkLst>
            <pc:docMk/>
            <pc:sldMk cId="4141377353" sldId="285"/>
            <ac:spMk id="8" creationId="{BF33C9DD-D45F-4125-A9C9-9F6B66F70711}"/>
          </ac:spMkLst>
        </pc:spChg>
        <pc:spChg chg="mod topLvl">
          <ac:chgData name="Rebecca Stewart" userId="e4dbdf3f-b99f-4ed4-aef6-c26f104e6967" providerId="ADAL" clId="{D34F11AB-25BC-4BE1-9000-921D3A6B5A0D}" dt="2022-12-21T17:11:56.253" v="4153" actId="113"/>
          <ac:spMkLst>
            <pc:docMk/>
            <pc:sldMk cId="4141377353" sldId="285"/>
            <ac:spMk id="9" creationId="{2C8FD51D-B5C4-4275-AC32-DA20B17F2928}"/>
          </ac:spMkLst>
        </pc:spChg>
        <pc:grpChg chg="del mod">
          <ac:chgData name="Rebecca Stewart" userId="e4dbdf3f-b99f-4ed4-aef6-c26f104e6967" providerId="ADAL" clId="{D34F11AB-25BC-4BE1-9000-921D3A6B5A0D}" dt="2022-12-21T17:11:37.393" v="4149" actId="165"/>
          <ac:grpSpMkLst>
            <pc:docMk/>
            <pc:sldMk cId="4141377353" sldId="285"/>
            <ac:grpSpMk id="5" creationId="{C26B1167-F2F8-4DE7-9BB6-84CC74106515}"/>
          </ac:grpSpMkLst>
        </pc:grpChg>
        <pc:graphicFrameChg chg="add del mod modGraphic">
          <ac:chgData name="Rebecca Stewart" userId="e4dbdf3f-b99f-4ed4-aef6-c26f104e6967" providerId="ADAL" clId="{D34F11AB-25BC-4BE1-9000-921D3A6B5A0D}" dt="2022-12-21T17:11:33.453" v="4148" actId="18245"/>
          <ac:graphicFrameMkLst>
            <pc:docMk/>
            <pc:sldMk cId="4141377353" sldId="285"/>
            <ac:graphicFrameMk id="4" creationId="{32BE2E61-F654-4F86-B085-FE43A5C61AFB}"/>
          </ac:graphicFrameMkLst>
        </pc:graphicFrameChg>
      </pc:sldChg>
      <pc:sldChg chg="addSp delSp modSp add mod ord modAnim modNotesTx">
        <pc:chgData name="Rebecca Stewart" userId="e4dbdf3f-b99f-4ed4-aef6-c26f104e6967" providerId="ADAL" clId="{D34F11AB-25BC-4BE1-9000-921D3A6B5A0D}" dt="2022-12-21T17:17:45.015" v="4698" actId="20577"/>
        <pc:sldMkLst>
          <pc:docMk/>
          <pc:sldMk cId="2578448668" sldId="286"/>
        </pc:sldMkLst>
        <pc:spChg chg="del mod">
          <ac:chgData name="Rebecca Stewart" userId="e4dbdf3f-b99f-4ed4-aef6-c26f104e6967" providerId="ADAL" clId="{D34F11AB-25BC-4BE1-9000-921D3A6B5A0D}" dt="2022-12-21T17:16:01.159" v="4487" actId="478"/>
          <ac:spMkLst>
            <pc:docMk/>
            <pc:sldMk cId="2578448668" sldId="286"/>
            <ac:spMk id="2" creationId="{036A2DFC-CEF9-4A04-8F05-016624DB2A4B}"/>
          </ac:spMkLst>
        </pc:spChg>
        <pc:spChg chg="add del mod">
          <ac:chgData name="Rebecca Stewart" userId="e4dbdf3f-b99f-4ed4-aef6-c26f104e6967" providerId="ADAL" clId="{D34F11AB-25BC-4BE1-9000-921D3A6B5A0D}" dt="2022-12-21T17:16:03.561" v="4488" actId="478"/>
          <ac:spMkLst>
            <pc:docMk/>
            <pc:sldMk cId="2578448668" sldId="286"/>
            <ac:spMk id="5" creationId="{A53C9070-FD20-4DA6-97FA-8E954A972113}"/>
          </ac:spMkLst>
        </pc:spChg>
        <pc:picChg chg="add mod">
          <ac:chgData name="Rebecca Stewart" userId="e4dbdf3f-b99f-4ed4-aef6-c26f104e6967" providerId="ADAL" clId="{D34F11AB-25BC-4BE1-9000-921D3A6B5A0D}" dt="2022-12-21T17:16:11.693" v="4491" actId="1076"/>
          <ac:picMkLst>
            <pc:docMk/>
            <pc:sldMk cId="2578448668" sldId="286"/>
            <ac:picMk id="3" creationId="{D8001497-7AB1-48C0-889A-3B0BB64DD798}"/>
          </ac:picMkLst>
        </pc:picChg>
      </pc:sldChg>
      <pc:sldChg chg="add del">
        <pc:chgData name="Rebecca Stewart" userId="e4dbdf3f-b99f-4ed4-aef6-c26f104e6967" providerId="ADAL" clId="{D34F11AB-25BC-4BE1-9000-921D3A6B5A0D}" dt="2022-12-21T16:34:04.646" v="2452" actId="47"/>
        <pc:sldMkLst>
          <pc:docMk/>
          <pc:sldMk cId="2823731702" sldId="34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3CBB21-F4F7-4EB7-81EE-2E66A6E14EF6}" type="doc">
      <dgm:prSet loTypeId="urn:microsoft.com/office/officeart/2005/8/layout/vList2" loCatId="list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F74D7204-6295-4436-844F-49630BFAB421}">
      <dgm:prSet/>
      <dgm:spPr/>
      <dgm:t>
        <a:bodyPr/>
        <a:lstStyle/>
        <a:p>
          <a:r>
            <a:rPr lang="en-GB" dirty="0"/>
            <a:t>Which jobs have you found? </a:t>
          </a:r>
          <a:endParaRPr lang="en-US" dirty="0"/>
        </a:p>
      </dgm:t>
    </dgm:pt>
    <dgm:pt modelId="{02F19E82-83AE-4301-A31A-5EC4CAC30EB8}" type="parTrans" cxnId="{AD1E2383-195A-406C-A762-10F1D3E9259D}">
      <dgm:prSet/>
      <dgm:spPr/>
      <dgm:t>
        <a:bodyPr/>
        <a:lstStyle/>
        <a:p>
          <a:endParaRPr lang="en-US"/>
        </a:p>
      </dgm:t>
    </dgm:pt>
    <dgm:pt modelId="{D85B0281-9BE6-44E5-8DA2-39D2D9AE1545}" type="sibTrans" cxnId="{AD1E2383-195A-406C-A762-10F1D3E9259D}">
      <dgm:prSet/>
      <dgm:spPr/>
      <dgm:t>
        <a:bodyPr/>
        <a:lstStyle/>
        <a:p>
          <a:endParaRPr lang="en-US"/>
        </a:p>
      </dgm:t>
    </dgm:pt>
    <dgm:pt modelId="{E90C0163-47BC-4E8F-9FE5-77FD5C5A2985}">
      <dgm:prSet/>
      <dgm:spPr/>
      <dgm:t>
        <a:bodyPr/>
        <a:lstStyle/>
        <a:p>
          <a:r>
            <a:rPr lang="en-GB"/>
            <a:t>Do any of the class share a common career goal? </a:t>
          </a:r>
          <a:endParaRPr lang="en-US"/>
        </a:p>
      </dgm:t>
    </dgm:pt>
    <dgm:pt modelId="{CE551B7B-1EA6-45B7-9EA8-7EBED343F0C6}" type="parTrans" cxnId="{38020AAA-C38A-4C98-A3A6-1274EFC3B44C}">
      <dgm:prSet/>
      <dgm:spPr/>
      <dgm:t>
        <a:bodyPr/>
        <a:lstStyle/>
        <a:p>
          <a:endParaRPr lang="en-US"/>
        </a:p>
      </dgm:t>
    </dgm:pt>
    <dgm:pt modelId="{F581E464-B49C-4B2B-A2D7-B05BED843006}" type="sibTrans" cxnId="{38020AAA-C38A-4C98-A3A6-1274EFC3B44C}">
      <dgm:prSet/>
      <dgm:spPr/>
      <dgm:t>
        <a:bodyPr/>
        <a:lstStyle/>
        <a:p>
          <a:endParaRPr lang="en-US"/>
        </a:p>
      </dgm:t>
    </dgm:pt>
    <dgm:pt modelId="{7A1C8212-0F28-4FA9-9941-DB87AD719605}" type="pres">
      <dgm:prSet presAssocID="{403CBB21-F4F7-4EB7-81EE-2E66A6E14EF6}" presName="linear" presStyleCnt="0">
        <dgm:presLayoutVars>
          <dgm:animLvl val="lvl"/>
          <dgm:resizeHandles val="exact"/>
        </dgm:presLayoutVars>
      </dgm:prSet>
      <dgm:spPr/>
    </dgm:pt>
    <dgm:pt modelId="{13DEEDE2-746E-4C0B-BF4C-3ED3F7817EC6}" type="pres">
      <dgm:prSet presAssocID="{F74D7204-6295-4436-844F-49630BFAB42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043E958-EE5E-42B9-961F-28385EAE17A2}" type="pres">
      <dgm:prSet presAssocID="{D85B0281-9BE6-44E5-8DA2-39D2D9AE1545}" presName="spacer" presStyleCnt="0"/>
      <dgm:spPr/>
    </dgm:pt>
    <dgm:pt modelId="{D682AD4C-01F3-4B90-9AF9-A41AB070C5E0}" type="pres">
      <dgm:prSet presAssocID="{E90C0163-47BC-4E8F-9FE5-77FD5C5A298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1DD3F1C-21BA-4C12-9FB3-AAE8DB563C2B}" type="presOf" srcId="{F74D7204-6295-4436-844F-49630BFAB421}" destId="{13DEEDE2-746E-4C0B-BF4C-3ED3F7817EC6}" srcOrd="0" destOrd="0" presId="urn:microsoft.com/office/officeart/2005/8/layout/vList2"/>
    <dgm:cxn modelId="{A9D02379-A45E-4FD3-ABA7-6A1713EBBBC5}" type="presOf" srcId="{E90C0163-47BC-4E8F-9FE5-77FD5C5A2985}" destId="{D682AD4C-01F3-4B90-9AF9-A41AB070C5E0}" srcOrd="0" destOrd="0" presId="urn:microsoft.com/office/officeart/2005/8/layout/vList2"/>
    <dgm:cxn modelId="{AD1E2383-195A-406C-A762-10F1D3E9259D}" srcId="{403CBB21-F4F7-4EB7-81EE-2E66A6E14EF6}" destId="{F74D7204-6295-4436-844F-49630BFAB421}" srcOrd="0" destOrd="0" parTransId="{02F19E82-83AE-4301-A31A-5EC4CAC30EB8}" sibTransId="{D85B0281-9BE6-44E5-8DA2-39D2D9AE1545}"/>
    <dgm:cxn modelId="{38020AAA-C38A-4C98-A3A6-1274EFC3B44C}" srcId="{403CBB21-F4F7-4EB7-81EE-2E66A6E14EF6}" destId="{E90C0163-47BC-4E8F-9FE5-77FD5C5A2985}" srcOrd="1" destOrd="0" parTransId="{CE551B7B-1EA6-45B7-9EA8-7EBED343F0C6}" sibTransId="{F581E464-B49C-4B2B-A2D7-B05BED843006}"/>
    <dgm:cxn modelId="{34D4FAC8-EE6F-4CEC-B675-FB4F5547D080}" type="presOf" srcId="{403CBB21-F4F7-4EB7-81EE-2E66A6E14EF6}" destId="{7A1C8212-0F28-4FA9-9941-DB87AD719605}" srcOrd="0" destOrd="0" presId="urn:microsoft.com/office/officeart/2005/8/layout/vList2"/>
    <dgm:cxn modelId="{7DF1A437-2903-4B82-BED4-4DBC746299E7}" type="presParOf" srcId="{7A1C8212-0F28-4FA9-9941-DB87AD719605}" destId="{13DEEDE2-746E-4C0B-BF4C-3ED3F7817EC6}" srcOrd="0" destOrd="0" presId="urn:microsoft.com/office/officeart/2005/8/layout/vList2"/>
    <dgm:cxn modelId="{EAF87A37-B9B2-4E17-BFE7-6631614A69FD}" type="presParOf" srcId="{7A1C8212-0F28-4FA9-9941-DB87AD719605}" destId="{F043E958-EE5E-42B9-961F-28385EAE17A2}" srcOrd="1" destOrd="0" presId="urn:microsoft.com/office/officeart/2005/8/layout/vList2"/>
    <dgm:cxn modelId="{82210578-F7C2-49B5-B6F5-C9E40425362B}" type="presParOf" srcId="{7A1C8212-0F28-4FA9-9941-DB87AD719605}" destId="{D682AD4C-01F3-4B90-9AF9-A41AB070C5E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DEEDE2-746E-4C0B-BF4C-3ED3F7817EC6}">
      <dsp:nvSpPr>
        <dsp:cNvPr id="0" name=""/>
        <dsp:cNvSpPr/>
      </dsp:nvSpPr>
      <dsp:spPr>
        <a:xfrm>
          <a:off x="0" y="55454"/>
          <a:ext cx="6263640" cy="262920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Which jobs have you found? </a:t>
          </a:r>
          <a:endParaRPr lang="en-US" sz="4700" kern="1200" dirty="0"/>
        </a:p>
      </dsp:txBody>
      <dsp:txXfrm>
        <a:off x="128347" y="183801"/>
        <a:ext cx="6006946" cy="2372515"/>
      </dsp:txXfrm>
    </dsp:sp>
    <dsp:sp modelId="{D682AD4C-01F3-4B90-9AF9-A41AB070C5E0}">
      <dsp:nvSpPr>
        <dsp:cNvPr id="0" name=""/>
        <dsp:cNvSpPr/>
      </dsp:nvSpPr>
      <dsp:spPr>
        <a:xfrm>
          <a:off x="0" y="2820024"/>
          <a:ext cx="6263640" cy="262920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Do any of the class share a common career goal? </a:t>
          </a:r>
          <a:endParaRPr lang="en-US" sz="4700" kern="1200"/>
        </a:p>
      </dsp:txBody>
      <dsp:txXfrm>
        <a:off x="128347" y="2948371"/>
        <a:ext cx="6006946" cy="23725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14F5EE-8C71-45BE-AB46-2789D34BC81F}" type="datetimeFigureOut">
              <a:rPr lang="en-GB" smtClean="0"/>
              <a:t>17/04/2023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FA1B72-84B1-4AFF-8E6F-99F6ACE3DA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77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3382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660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https://www.uwtsd.ac.uk/careers/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6477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https://uwtsd.careercentre.me/programmes/?programmeID=Eq3A%2b2wtW%2fxDTwxez5W%2f4A%3d%3d</a:t>
            </a:r>
          </a:p>
          <a:p>
            <a:endParaRPr lang="en-GB" dirty="0"/>
          </a:p>
          <a:p>
            <a:r>
              <a:rPr lang="en-GB" dirty="0"/>
              <a:t>Explore the Career Possibilities page – “Making a career decision” as a class – each section involves short videos. Watch each resource in turn and allow students to make notes and reflect on what is stated in the videos.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1247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First Break of two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52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Explore each as a group following the embedded links in the images before moving on to the activities. Ensure that the screen scrolls down to the “What you’ll do” – Day to day tasks.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94583-329C-44BC-BD2A-DACEFE8E03C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3611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Follow the embedded link and explore some social care and health a care roles.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94583-329C-44BC-BD2A-DACEFE8E03C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308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94583-329C-44BC-BD2A-DACEFE8E03C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3908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Invite individuals to share which jobs they have looked into. Who wants to do what? Does anyone share a career goal with another student? </a:t>
            </a:r>
          </a:p>
          <a:p>
            <a:endParaRPr lang="en-GB" dirty="0"/>
          </a:p>
          <a:p>
            <a:r>
              <a:rPr lang="en-GB" dirty="0"/>
              <a:t>Is anyone struggling to find a job that interests them? Can peers support with ideas?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1036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First Break of two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5907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4033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https://youtu.be/CP-wWXjQ4Oo</a:t>
            </a:r>
          </a:p>
          <a:p>
            <a:endParaRPr lang="en-GB" dirty="0"/>
          </a:p>
          <a:p>
            <a:r>
              <a:rPr lang="en-GB" dirty="0"/>
              <a:t>Watch the video which relates a job ad to the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38205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https://uwtsd.careercentre.me/programmes/?programmeID=mLXLUwd7Xvm8enupleDOzw%3d%3d </a:t>
            </a:r>
          </a:p>
          <a:p>
            <a:endParaRPr lang="en-GB" dirty="0"/>
          </a:p>
          <a:p>
            <a:r>
              <a:rPr lang="en-GB" dirty="0"/>
              <a:t>Look at the CV Builder Tool available on the link above – explain that students will have opportunities in future weeks to visit this again. </a:t>
            </a:r>
          </a:p>
          <a:p>
            <a:endParaRPr lang="en-GB" dirty="0"/>
          </a:p>
          <a:p>
            <a:r>
              <a:rPr lang="en-GB" dirty="0"/>
              <a:t>Look at the guidance videos/written advice on the ‘resource’ links available on the “What makes a great CV” section</a:t>
            </a:r>
          </a:p>
          <a:p>
            <a:endParaRPr lang="en-GB" dirty="0"/>
          </a:p>
          <a:p>
            <a:r>
              <a:rPr lang="en-GB" dirty="0"/>
              <a:t>Especially look at the “What employers look for in a CV”. </a:t>
            </a:r>
          </a:p>
          <a:p>
            <a:endParaRPr lang="en-GB" dirty="0"/>
          </a:p>
          <a:p>
            <a:r>
              <a:rPr lang="en-GB" dirty="0"/>
              <a:t>Remember to click on the “FULL SCREEN” option on video resources – available in the bottom right hand corner.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2081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video describing cover letters will follow on next slide. </a:t>
            </a:r>
          </a:p>
          <a:p>
            <a:endParaRPr lang="en-GB" dirty="0"/>
          </a:p>
          <a:p>
            <a:r>
              <a:rPr lang="en-GB" dirty="0"/>
              <a:t>Resources relating to cover letters are available on the Career centre page in the CV and Applications section under “Applying for Jobs” </a:t>
            </a:r>
          </a:p>
          <a:p>
            <a:r>
              <a:rPr lang="en-GB" dirty="0"/>
              <a:t>https://uwtsd.careercentre.me/programmes/?programmeID=mLXLUwd7Xvm8enupleDOzw%3d%3d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2260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general advice video produced by Indeed.com https://youtu.be/V81oKErOe9o </a:t>
            </a:r>
          </a:p>
          <a:p>
            <a:endParaRPr lang="en-GB" dirty="0"/>
          </a:p>
          <a:p>
            <a:r>
              <a:rPr lang="en-GB" dirty="0"/>
              <a:t>Remind students that UWTSD provides detailed support on the UWTSD Student Careers Service pages https://uwtsd.careercentre.me/programmes/?programmeID=mLXLUwd7Xvm8enupleDOzw%3d%3d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FA1B72-84B1-4AFF-8E6F-99F6ACE3DA5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8888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2C526-AB15-42D7-85BC-A2AA683C38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8FAC3A-A089-4786-96EF-791144BDA0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D4C01A-E285-4B37-9489-2668EBA30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4/17/2023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DFDE23-D2BF-42AB-A3B2-09F95BAC2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F7A122-B78C-4881-A6AD-BDD1013183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180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F087E0-091B-42F4-8A88-D19396666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C9B94-AFF1-4452-A853-095BC39382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7EE79-1542-44C0-8371-914C07CB3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4/17/2023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C5AA12-3930-41C8-985F-3CDED3430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2BA634-6FDF-4726-A371-B6540DCCA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5359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D92EA-4429-4F1C-93C6-76E36BDC1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D7ADE1-C4D2-4E2A-AE2B-9A09D6991B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8FF7E1-79DC-4E45-BEBA-68E3F6101C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4/17/2023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D0F5F4-CFBE-4A26-8523-5A302E71A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586EE7-C30B-4560-A1D6-A73D749F0D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8462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6B91F-98E6-4A63-B470-D0223A8EB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2878A-8857-449A-BC9D-02B5DAF413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C90697-D97E-40C3-8A51-2295812434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F68B13-3C8F-4E2D-9335-6128A7687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4/17/2023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67694E-9FC5-4374-A567-2FA1A335A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ACB6FD-CE22-4573-BDA6-E48A63CC5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2748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D49EA-855F-42D5-A5F2-A622882A48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DE054A-E97F-4D81-9B02-F1DF90A6E1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AC17D7-E732-437B-BB1A-4F1834216E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55ECC9C-40CB-4489-880F-FA66DEB024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2186DE-B701-4894-9532-FEE5D980EC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BFD37F-21F1-40E4-AE02-D5C3ABD1CF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4/17/2023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6AB7AF-BA96-4693-9F73-141CDA6ED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28DADF-870B-4CDE-A732-87B37F88F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9819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2279D-F01A-4E3C-B451-7DFE7E83BA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7BA016-8AE8-4D2B-AEB3-EECBCF432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4/17/2023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D09BA4-9E33-490F-ABAE-C821FDC20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CB869A-044A-4536-B468-C9B7529B8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7186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D3AB92-D612-459C-8C6A-13D4AEC04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4/17/2023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932307-9D75-488E-A098-CE8E51D4BB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40A718-5A58-429C-94B6-BA038558AB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78321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1CF6D-0491-47AD-A4FD-2895D0822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31151-DA28-4894-A0D8-CB77BB47A1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B33AF5-CC52-455C-A63A-C9EBE1E6A8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948FE2-C09A-409B-8FC2-B4BA20B058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4/17/2023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E3525B-4E5D-46CF-B7DB-6BECEB6A3E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A021E4-E7BC-4854-8A8B-0F86C0A1D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6549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79F86-99DE-4D9A-824C-CCB08D04F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F04D45-4985-4D83-A8F0-FECB3F93C5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4DACE6-B6CE-4479-8316-D3C3051398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5621DC-BCB8-4BA1-96ED-5D32AB97C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4/17/2023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769FF9-FBC4-4644-A563-6D6BE1EAF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4314C6-502F-4457-A097-BE9167EB1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659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A0C85-B6B5-4276-B725-298239E75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18D4CE-9664-4D36-850E-A559CA6D0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DE9312-461D-4DE8-ADE5-0A3930F232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7CACA0-0A8B-40A4-89D8-E1D130169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16A007-FF9B-463A-BDE7-927B76747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516849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8CB925-7DC0-4F58-AFFD-82D1F41C76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18098B-F61A-4945-8E42-E3D9C29F2F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9F6E6-9983-436F-9E02-4FF0A33CF4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4/17/2023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BDEF1A-7979-4789-844C-6B5937195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F18E81-EE64-47C9-8793-4334BB594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312448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5EA49C-CB05-4FC7-9907-809667934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6C7E3B-6AC8-44B8-BE02-72EA1B81BB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868CAE-6840-4479-9038-A1012A2DA3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4/17/2023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796C25-248E-4A2F-A301-2D00114F5B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B647FC-8D10-4DDA-A33B-16A66DF97F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33624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3" Type="http://schemas.openxmlformats.org/officeDocument/2006/relationships/hyperlink" Target="https://www.youtube.com/watch?v=7JOVo4BPbH0" TargetMode="External"/><Relationship Id="rId7" Type="http://schemas.openxmlformats.org/officeDocument/2006/relationships/hyperlink" Target="https://www.youtube.com/watch?v=tWNUcp3FtZ4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5" Type="http://schemas.openxmlformats.org/officeDocument/2006/relationships/hyperlink" Target="https://www.youtube.com/watch?v=OxlPBM6GvMc" TargetMode="Externa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hyperlink" Target="https://www.uwtsd.ac.uk/careers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programmes/?programmeID=Eq3A%2b2wtW%2fxDTwxez5W%2f4A%3d%3d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ationalcareers.service.gov.uk/job-categories/social-care" TargetMode="External"/><Relationship Id="rId5" Type="http://schemas.openxmlformats.org/officeDocument/2006/relationships/image" Target="../media/image14.JPG"/><Relationship Id="rId4" Type="http://schemas.openxmlformats.org/officeDocument/2006/relationships/hyperlink" Target="https://nationalcareers.service.gov.uk/job-categories/healthcare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G"/><Relationship Id="rId4" Type="http://schemas.openxmlformats.org/officeDocument/2006/relationships/hyperlink" Target="https://www.wmjobs.co.uk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2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ationalcareers.service.gov.uk/job-categories/healthcare" TargetMode="External"/><Relationship Id="rId5" Type="http://schemas.openxmlformats.org/officeDocument/2006/relationships/hyperlink" Target="https://nationalcareers.service.gov.uk/job-categories/social-care" TargetMode="External"/><Relationship Id="rId4" Type="http://schemas.openxmlformats.org/officeDocument/2006/relationships/hyperlink" Target="https://www.wmjobs.co.uk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P-wWXjQ4Oo?feature=oembed" TargetMode="External"/><Relationship Id="rId5" Type="http://schemas.openxmlformats.org/officeDocument/2006/relationships/image" Target="../media/image21.jpe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hyperlink" Target="https://uwtsd.careercentre.me/programmes/?programmeID=mLXLUwd7Xvm8enupleDOzw%3d%3d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81oKErOe9o?feature=oembed" TargetMode="External"/><Relationship Id="rId5" Type="http://schemas.openxmlformats.org/officeDocument/2006/relationships/image" Target="../media/image23.jpeg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3E77D2E0-0730-4A74-8327-89258B4C1911}"/>
              </a:ext>
            </a:extLst>
          </p:cNvPr>
          <p:cNvGrpSpPr/>
          <p:nvPr/>
        </p:nvGrpSpPr>
        <p:grpSpPr>
          <a:xfrm>
            <a:off x="0" y="0"/>
            <a:ext cx="12192001" cy="6858000"/>
            <a:chOff x="-1" y="0"/>
            <a:chExt cx="12192001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DDB1FCB-F653-4993-8743-F3EC041AE928}"/>
                </a:ext>
              </a:extLst>
            </p:cNvPr>
            <p:cNvSpPr/>
            <p:nvPr/>
          </p:nvSpPr>
          <p:spPr>
            <a:xfrm>
              <a:off x="1" y="0"/>
              <a:ext cx="12191999" cy="6858000"/>
            </a:xfrm>
            <a:prstGeom prst="rect">
              <a:avLst/>
            </a:prstGeom>
            <a:solidFill>
              <a:srgbClr val="190688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154B48B-16C2-4310-9A7D-83A30647B9FB}"/>
                </a:ext>
              </a:extLst>
            </p:cNvPr>
            <p:cNvSpPr/>
            <p:nvPr/>
          </p:nvSpPr>
          <p:spPr>
            <a:xfrm>
              <a:off x="-1" y="5375177"/>
              <a:ext cx="12191999" cy="1482823"/>
            </a:xfrm>
            <a:prstGeom prst="rect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5" name="Picture 4" descr="Text&#10;&#10;Description automatically generated with low confidence">
              <a:extLst>
                <a:ext uri="{FF2B5EF4-FFF2-40B4-BE49-F238E27FC236}">
                  <a16:creationId xmlns:a16="http://schemas.microsoft.com/office/drawing/2014/main" id="{76DE1474-BA4D-4E31-8432-3EDF9F2F870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69586" y="5603359"/>
              <a:ext cx="4698077" cy="939616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5999" y="1872135"/>
            <a:ext cx="4775075" cy="1630907"/>
          </a:xfrm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Careers 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4337" y="4000800"/>
            <a:ext cx="5613986" cy="886908"/>
          </a:xfrm>
        </p:spPr>
        <p:txBody>
          <a:bodyPr>
            <a:normAutofit fontScale="85000" lnSpcReduction="10000"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LCHS4009 Professional Career Development </a:t>
            </a:r>
          </a:p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Week 1 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A1EDBA-E24E-496B-A25D-B09CFAACA6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During the session…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196A6-B7D5-4F6D-B2C1-557F1BD079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will…</a:t>
            </a:r>
          </a:p>
          <a:p>
            <a:pPr>
              <a:buFontTx/>
              <a:buChar char="-"/>
            </a:pPr>
            <a:r>
              <a:rPr lang="en-GB" dirty="0"/>
              <a:t>Explore the career support available online at UWTSD</a:t>
            </a:r>
          </a:p>
          <a:p>
            <a:pPr>
              <a:buFontTx/>
              <a:buChar char="-"/>
            </a:pPr>
            <a:r>
              <a:rPr lang="en-GB" dirty="0"/>
              <a:t>Find relevant career information </a:t>
            </a:r>
          </a:p>
          <a:p>
            <a:pPr>
              <a:buFontTx/>
              <a:buChar char="-"/>
            </a:pPr>
            <a:r>
              <a:rPr lang="en-GB" dirty="0"/>
              <a:t>Explore current job vacancies</a:t>
            </a:r>
          </a:p>
          <a:p>
            <a:pPr>
              <a:buFontTx/>
              <a:buChar char="-"/>
            </a:pPr>
            <a:r>
              <a:rPr lang="en-GB" dirty="0"/>
              <a:t>Create a profile of a job of interest to you.  </a:t>
            </a:r>
          </a:p>
          <a:p>
            <a:pPr>
              <a:buFontTx/>
              <a:buChar char="-"/>
            </a:pPr>
            <a:r>
              <a:rPr lang="en-GB" dirty="0"/>
              <a:t>Introduce the purpose of a CV and Cover Letter </a:t>
            </a:r>
          </a:p>
        </p:txBody>
      </p:sp>
    </p:spTree>
    <p:extLst>
      <p:ext uri="{BB962C8B-B14F-4D97-AF65-F5344CB8AC3E}">
        <p14:creationId xmlns:p14="http://schemas.microsoft.com/office/powerpoint/2010/main" val="2703389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70E72-38B5-4455-82AB-763C83FE5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800" y="4330561"/>
            <a:ext cx="10720685" cy="93676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cap="all" dirty="0"/>
              <a:t>What career are you hoping for?</a:t>
            </a:r>
          </a:p>
        </p:txBody>
      </p:sp>
      <p:pic>
        <p:nvPicPr>
          <p:cNvPr id="5" name="Content Placeholder 4" descr="A picture containing graphical user interface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E32677A0-CEC9-4C20-9B53-B8AA8756D9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16153" r="35653"/>
          <a:stretch/>
        </p:blipFill>
        <p:spPr>
          <a:xfrm>
            <a:off x="8235242" y="10"/>
            <a:ext cx="3956755" cy="4187119"/>
          </a:xfrm>
          <a:prstGeom prst="rect">
            <a:avLst/>
          </a:prstGeom>
        </p:spPr>
      </p:pic>
      <p:pic>
        <p:nvPicPr>
          <p:cNvPr id="12" name="Picture 11" descr="A person looking at the camera&#10;&#10;Description automatically generated">
            <a:hlinkClick r:id="rId5"/>
            <a:extLst>
              <a:ext uri="{FF2B5EF4-FFF2-40B4-BE49-F238E27FC236}">
                <a16:creationId xmlns:a16="http://schemas.microsoft.com/office/drawing/2014/main" id="{F6ECAFC8-0728-4996-A163-D79158277EB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0570" r="24318" b="-3"/>
          <a:stretch/>
        </p:blipFill>
        <p:spPr>
          <a:xfrm>
            <a:off x="20" y="10"/>
            <a:ext cx="3979875" cy="4187119"/>
          </a:xfrm>
          <a:prstGeom prst="rect">
            <a:avLst/>
          </a:prstGeom>
        </p:spPr>
      </p:pic>
      <p:pic>
        <p:nvPicPr>
          <p:cNvPr id="8" name="Picture 7" descr="A person looking at the camera&#10;&#10;Description automatically generated">
            <a:hlinkClick r:id="rId7"/>
            <a:extLst>
              <a:ext uri="{FF2B5EF4-FFF2-40B4-BE49-F238E27FC236}">
                <a16:creationId xmlns:a16="http://schemas.microsoft.com/office/drawing/2014/main" id="{C0C46BE2-16BF-4FEA-92E4-4DFC8F235E81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3485" r="7235"/>
          <a:stretch/>
        </p:blipFill>
        <p:spPr>
          <a:xfrm>
            <a:off x="4094479" y="10"/>
            <a:ext cx="4026180" cy="418711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37EC4D-CFE8-42ED-A89D-C71F3237524F}"/>
              </a:ext>
            </a:extLst>
          </p:cNvPr>
          <p:cNvSpPr txBox="1"/>
          <p:nvPr/>
        </p:nvSpPr>
        <p:spPr>
          <a:xfrm>
            <a:off x="8235242" y="3768418"/>
            <a:ext cx="3956755" cy="418711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Nursing?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830F70-481F-4057-9332-F2FE9A087A8F}"/>
              </a:ext>
            </a:extLst>
          </p:cNvPr>
          <p:cNvSpPr txBox="1"/>
          <p:nvPr/>
        </p:nvSpPr>
        <p:spPr>
          <a:xfrm>
            <a:off x="4094479" y="3768418"/>
            <a:ext cx="4026180" cy="418711"/>
          </a:xfrm>
          <a:prstGeom prst="rect">
            <a:avLst/>
          </a:prstGeom>
          <a:solidFill>
            <a:schemeClr val="tx1">
              <a:lumMod val="95000"/>
              <a:lumOff val="5000"/>
              <a:alpha val="94000"/>
            </a:scheme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Occupational Therapist?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D442872-65CA-4FE5-83E6-70DE9302AB41}"/>
              </a:ext>
            </a:extLst>
          </p:cNvPr>
          <p:cNvSpPr txBox="1"/>
          <p:nvPr/>
        </p:nvSpPr>
        <p:spPr>
          <a:xfrm>
            <a:off x="11007" y="3796694"/>
            <a:ext cx="4026180" cy="418711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Family support worker?</a:t>
            </a:r>
            <a:endParaRPr lang="en-GB" sz="13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5033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1F009-DE16-4DBD-B6D5-1BCCE3A1D1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career are you looking for?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5181B-BE58-4F22-99C9-82B68E5D89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14980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pairs or small groups talk about which profession you would really love to have in the future. </a:t>
            </a:r>
          </a:p>
        </p:txBody>
      </p:sp>
      <p:pic>
        <p:nvPicPr>
          <p:cNvPr id="6" name="Picture 5" descr="Businesswoman explaining">
            <a:extLst>
              <a:ext uri="{FF2B5EF4-FFF2-40B4-BE49-F238E27FC236}">
                <a16:creationId xmlns:a16="http://schemas.microsoft.com/office/drawing/2014/main" id="{82EFFAE6-8BFF-4115-B90D-4D5C361704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313796" y="2975429"/>
            <a:ext cx="928321" cy="2137551"/>
          </a:xfrm>
          <a:prstGeom prst="rect">
            <a:avLst/>
          </a:prstGeom>
        </p:spPr>
      </p:pic>
      <p:pic>
        <p:nvPicPr>
          <p:cNvPr id="8" name="Picture 7" descr="Young casual woman hands on chest">
            <a:extLst>
              <a:ext uri="{FF2B5EF4-FFF2-40B4-BE49-F238E27FC236}">
                <a16:creationId xmlns:a16="http://schemas.microsoft.com/office/drawing/2014/main" id="{F08AD5D3-2178-4268-ACA1-74C3C95F8A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00343" y="2885696"/>
            <a:ext cx="827634" cy="2190999"/>
          </a:xfrm>
          <a:prstGeom prst="rect">
            <a:avLst/>
          </a:prstGeom>
        </p:spPr>
      </p:pic>
      <p:pic>
        <p:nvPicPr>
          <p:cNvPr id="10" name="Picture 9" descr="Young businessman explaining">
            <a:extLst>
              <a:ext uri="{FF2B5EF4-FFF2-40B4-BE49-F238E27FC236}">
                <a16:creationId xmlns:a16="http://schemas.microsoft.com/office/drawing/2014/main" id="{DF1090CC-889D-48DB-9285-5359939B9D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1482" y="2856886"/>
            <a:ext cx="999905" cy="2348101"/>
          </a:xfrm>
          <a:prstGeom prst="rect">
            <a:avLst/>
          </a:prstGeom>
        </p:spPr>
      </p:pic>
      <p:pic>
        <p:nvPicPr>
          <p:cNvPr id="12" name="Picture 11" descr="Young businessman raising a finger">
            <a:extLst>
              <a:ext uri="{FF2B5EF4-FFF2-40B4-BE49-F238E27FC236}">
                <a16:creationId xmlns:a16="http://schemas.microsoft.com/office/drawing/2014/main" id="{BFD933CC-8A78-4CF4-8141-8950E513678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10533260" y="2709593"/>
            <a:ext cx="999905" cy="2495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10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hlinkClick r:id="rId4"/>
            <a:extLst>
              <a:ext uri="{FF2B5EF4-FFF2-40B4-BE49-F238E27FC236}">
                <a16:creationId xmlns:a16="http://schemas.microsoft.com/office/drawing/2014/main" id="{112CAEF4-0315-4F64-9837-AD892D9D23B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7459" r="-2" b="-2"/>
          <a:stretch/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F925C-BBEE-4D01-A7BB-B30B05679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GB" sz="3400"/>
              <a:t>UWTSD Career resources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840EC-D558-41AB-9292-EEBF14ACC2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388" y="1914288"/>
            <a:ext cx="4832803" cy="3197207"/>
          </a:xfrm>
          <a:solidFill>
            <a:schemeClr val="bg1">
              <a:lumMod val="95000"/>
            </a:schemeClr>
          </a:solidFill>
        </p:spPr>
        <p:txBody>
          <a:bodyPr>
            <a:normAutofit lnSpcReduction="10000"/>
          </a:bodyPr>
          <a:lstStyle/>
          <a:p>
            <a:r>
              <a:rPr lang="en-GB" sz="2000" dirty="0"/>
              <a:t>At UWTSD we have a dedicated team of Career Advisors. </a:t>
            </a:r>
          </a:p>
          <a:p>
            <a:r>
              <a:rPr lang="en-GB" sz="2000" dirty="0"/>
              <a:t>In the Institute of Inner City Learning (IICL) we have on-site career advisors that you can arrange face to face meetings with. </a:t>
            </a:r>
          </a:p>
          <a:p>
            <a:r>
              <a:rPr lang="en-GB" sz="2000" dirty="0"/>
              <a:t>UWTSD also provide a host of career focused on-line support tools. </a:t>
            </a:r>
          </a:p>
          <a:p>
            <a:r>
              <a:rPr lang="en-GB" sz="2000" dirty="0"/>
              <a:t>Let’s explore </a:t>
            </a:r>
            <a:r>
              <a:rPr lang="en-GB" sz="2000" dirty="0">
                <a:hlinkClick r:id="rId4"/>
              </a:rPr>
              <a:t>the UWTSD Student Careers Service Homepage</a:t>
            </a:r>
            <a:r>
              <a:rPr lang="en-GB" sz="2000" dirty="0"/>
              <a:t> before trying out one of the tools. </a:t>
            </a:r>
          </a:p>
        </p:txBody>
      </p:sp>
    </p:spTree>
    <p:extLst>
      <p:ext uri="{BB962C8B-B14F-4D97-AF65-F5344CB8AC3E}">
        <p14:creationId xmlns:p14="http://schemas.microsoft.com/office/powerpoint/2010/main" val="1099783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0703F-C4A5-41F1-A002-CD22B9A6A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098" y="1396289"/>
            <a:ext cx="5277333" cy="1325563"/>
          </a:xfrm>
        </p:spPr>
        <p:txBody>
          <a:bodyPr>
            <a:normAutofit/>
          </a:bodyPr>
          <a:lstStyle/>
          <a:p>
            <a:r>
              <a:rPr lang="en-GB" dirty="0"/>
              <a:t>Making a career decision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A3D2E-541C-46BC-A61D-DC9112A25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837" y="2815229"/>
            <a:ext cx="5329923" cy="342591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Together we will explore the video resources in the “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Making a career decision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” section of the Career Possibilities page.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Make notes on what is said and be ready to discuss your reflections . </a:t>
            </a:r>
          </a:p>
        </p:txBody>
      </p:sp>
      <p:sp>
        <p:nvSpPr>
          <p:cNvPr id="31" name="Oval 18">
            <a:extLst>
              <a:ext uri="{FF2B5EF4-FFF2-40B4-BE49-F238E27FC236}">
                <a16:creationId xmlns:a16="http://schemas.microsoft.com/office/drawing/2014/main" id="{C99A8FB7-A79B-4BC9-9D56-B79587F6A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5005" y="2650637"/>
            <a:ext cx="3118104" cy="3118104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Oval 20">
            <a:extLst>
              <a:ext uri="{FF2B5EF4-FFF2-40B4-BE49-F238E27FC236}">
                <a16:creationId xmlns:a16="http://schemas.microsoft.com/office/drawing/2014/main" id="{B6114379-CEF2-4927-BEAC-763037C09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9597" y="2815229"/>
            <a:ext cx="2788920" cy="2788920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Freeform: Shape 22">
            <a:extLst>
              <a:ext uri="{FF2B5EF4-FFF2-40B4-BE49-F238E27FC236}">
                <a16:creationId xmlns:a16="http://schemas.microsoft.com/office/drawing/2014/main" id="{B23893E2-3349-46D7-A7AA-B9E447957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96859" y="0"/>
            <a:ext cx="4198060" cy="3650200"/>
          </a:xfrm>
          <a:custGeom>
            <a:avLst/>
            <a:gdLst>
              <a:gd name="connsiteX0" fmla="*/ 262846 w 4198060"/>
              <a:gd name="connsiteY0" fmla="*/ 0 h 3650200"/>
              <a:gd name="connsiteX1" fmla="*/ 4198060 w 4198060"/>
              <a:gd name="connsiteY1" fmla="*/ 0 h 3650200"/>
              <a:gd name="connsiteX2" fmla="*/ 4198060 w 4198060"/>
              <a:gd name="connsiteY2" fmla="*/ 3021648 h 3650200"/>
              <a:gd name="connsiteX3" fmla="*/ 4142653 w 4198060"/>
              <a:gd name="connsiteY3" fmla="*/ 3072005 h 3650200"/>
              <a:gd name="connsiteX4" fmla="*/ 2532040 w 4198060"/>
              <a:gd name="connsiteY4" fmla="*/ 3650200 h 3650200"/>
              <a:gd name="connsiteX5" fmla="*/ 0 w 4198060"/>
              <a:gd name="connsiteY5" fmla="*/ 1118160 h 3650200"/>
              <a:gd name="connsiteX6" fmla="*/ 198981 w 4198060"/>
              <a:gd name="connsiteY6" fmla="*/ 132576 h 3650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98060" h="3650200">
                <a:moveTo>
                  <a:pt x="262846" y="0"/>
                </a:moveTo>
                <a:lnTo>
                  <a:pt x="4198060" y="0"/>
                </a:lnTo>
                <a:lnTo>
                  <a:pt x="4198060" y="3021648"/>
                </a:lnTo>
                <a:lnTo>
                  <a:pt x="4142653" y="3072005"/>
                </a:lnTo>
                <a:cubicBezTo>
                  <a:pt x="3704967" y="3433216"/>
                  <a:pt x="3143843" y="3650200"/>
                  <a:pt x="2532040" y="3650200"/>
                </a:cubicBezTo>
                <a:cubicBezTo>
                  <a:pt x="1133633" y="3650200"/>
                  <a:pt x="0" y="2516567"/>
                  <a:pt x="0" y="1118160"/>
                </a:cubicBezTo>
                <a:cubicBezTo>
                  <a:pt x="0" y="768558"/>
                  <a:pt x="70852" y="435505"/>
                  <a:pt x="198981" y="132576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Freeform: Shape 24">
            <a:extLst>
              <a:ext uri="{FF2B5EF4-FFF2-40B4-BE49-F238E27FC236}">
                <a16:creationId xmlns:a16="http://schemas.microsoft.com/office/drawing/2014/main" id="{C14C23C8-0D86-4D9E-A9C7-76291675C4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0603" y="1"/>
            <a:ext cx="4034316" cy="3486455"/>
          </a:xfrm>
          <a:custGeom>
            <a:avLst/>
            <a:gdLst>
              <a:gd name="connsiteX0" fmla="*/ 280681 w 4034316"/>
              <a:gd name="connsiteY0" fmla="*/ 0 h 3486455"/>
              <a:gd name="connsiteX1" fmla="*/ 4034316 w 4034316"/>
              <a:gd name="connsiteY1" fmla="*/ 0 h 3486455"/>
              <a:gd name="connsiteX2" fmla="*/ 4034316 w 4034316"/>
              <a:gd name="connsiteY2" fmla="*/ 2800630 h 3486455"/>
              <a:gd name="connsiteX3" fmla="*/ 3874752 w 4034316"/>
              <a:gd name="connsiteY3" fmla="*/ 2945652 h 3486455"/>
              <a:gd name="connsiteX4" fmla="*/ 2368296 w 4034316"/>
              <a:gd name="connsiteY4" fmla="*/ 3486455 h 3486455"/>
              <a:gd name="connsiteX5" fmla="*/ 0 w 4034316"/>
              <a:gd name="connsiteY5" fmla="*/ 1118159 h 3486455"/>
              <a:gd name="connsiteX6" fmla="*/ 186113 w 4034316"/>
              <a:gd name="connsiteY6" fmla="*/ 196311 h 3486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034316" h="3486455">
                <a:moveTo>
                  <a:pt x="280681" y="0"/>
                </a:moveTo>
                <a:lnTo>
                  <a:pt x="4034316" y="0"/>
                </a:lnTo>
                <a:lnTo>
                  <a:pt x="4034316" y="2800630"/>
                </a:lnTo>
                <a:lnTo>
                  <a:pt x="3874752" y="2945652"/>
                </a:lnTo>
                <a:cubicBezTo>
                  <a:pt x="3465371" y="3283503"/>
                  <a:pt x="2940535" y="3486455"/>
                  <a:pt x="2368296" y="3486455"/>
                </a:cubicBezTo>
                <a:cubicBezTo>
                  <a:pt x="1060322" y="3486455"/>
                  <a:pt x="0" y="2426133"/>
                  <a:pt x="0" y="1118159"/>
                </a:cubicBezTo>
                <a:cubicBezTo>
                  <a:pt x="0" y="791166"/>
                  <a:pt x="66270" y="479650"/>
                  <a:pt x="186113" y="19631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9765B21-5B8A-4DC0-8AF1-349F3AFE8B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0774" y="902380"/>
            <a:ext cx="3028386" cy="1143067"/>
          </a:xfrm>
          <a:prstGeom prst="rect">
            <a:avLst/>
          </a:prstGeom>
        </p:spPr>
      </p:pic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53D07035-E4E6-4C49-92E2-4FDF708B65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9366" y="3355767"/>
            <a:ext cx="1741359" cy="1801405"/>
          </a:xfrm>
          <a:prstGeom prst="rect">
            <a:avLst/>
          </a:prstGeom>
        </p:spPr>
      </p:pic>
      <p:sp>
        <p:nvSpPr>
          <p:cNvPr id="35" name="Freeform: Shape 26">
            <a:extLst>
              <a:ext uri="{FF2B5EF4-FFF2-40B4-BE49-F238E27FC236}">
                <a16:creationId xmlns:a16="http://schemas.microsoft.com/office/drawing/2014/main" id="{2B7592FE-10D1-4664-B623-353F47C8D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8132" y="4032250"/>
            <a:ext cx="3303868" cy="2825750"/>
          </a:xfrm>
          <a:custGeom>
            <a:avLst/>
            <a:gdLst>
              <a:gd name="connsiteX0" fmla="*/ 1888600 w 3303868"/>
              <a:gd name="connsiteY0" fmla="*/ 0 h 2825750"/>
              <a:gd name="connsiteX1" fmla="*/ 3224042 w 3303868"/>
              <a:gd name="connsiteY1" fmla="*/ 553158 h 2825750"/>
              <a:gd name="connsiteX2" fmla="*/ 3303868 w 3303868"/>
              <a:gd name="connsiteY2" fmla="*/ 640989 h 2825750"/>
              <a:gd name="connsiteX3" fmla="*/ 3303868 w 3303868"/>
              <a:gd name="connsiteY3" fmla="*/ 2825750 h 2825750"/>
              <a:gd name="connsiteX4" fmla="*/ 250380 w 3303868"/>
              <a:gd name="connsiteY4" fmla="*/ 2825750 h 2825750"/>
              <a:gd name="connsiteX5" fmla="*/ 227944 w 3303868"/>
              <a:gd name="connsiteY5" fmla="*/ 2788819 h 2825750"/>
              <a:gd name="connsiteX6" fmla="*/ 0 w 3303868"/>
              <a:gd name="connsiteY6" fmla="*/ 1888600 h 2825750"/>
              <a:gd name="connsiteX7" fmla="*/ 1888600 w 3303868"/>
              <a:gd name="connsiteY7" fmla="*/ 0 h 2825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03868" h="2825750">
                <a:moveTo>
                  <a:pt x="1888600" y="0"/>
                </a:moveTo>
                <a:cubicBezTo>
                  <a:pt x="2410123" y="0"/>
                  <a:pt x="2882273" y="211389"/>
                  <a:pt x="3224042" y="553158"/>
                </a:cubicBezTo>
                <a:lnTo>
                  <a:pt x="3303868" y="640989"/>
                </a:lnTo>
                <a:lnTo>
                  <a:pt x="3303868" y="2825750"/>
                </a:lnTo>
                <a:lnTo>
                  <a:pt x="250380" y="2825750"/>
                </a:lnTo>
                <a:lnTo>
                  <a:pt x="227944" y="2788819"/>
                </a:lnTo>
                <a:cubicBezTo>
                  <a:pt x="82574" y="2521217"/>
                  <a:pt x="0" y="2214552"/>
                  <a:pt x="0" y="1888600"/>
                </a:cubicBezTo>
                <a:cubicBezTo>
                  <a:pt x="0" y="845555"/>
                  <a:pt x="845555" y="0"/>
                  <a:pt x="188860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Freeform: Shape 28">
            <a:extLst>
              <a:ext uri="{FF2B5EF4-FFF2-40B4-BE49-F238E27FC236}">
                <a16:creationId xmlns:a16="http://schemas.microsoft.com/office/drawing/2014/main" id="{32248578-C6EF-47FB-8B88-AD65C2745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3088" y="4197206"/>
            <a:ext cx="3138912" cy="2660795"/>
          </a:xfrm>
          <a:custGeom>
            <a:avLst/>
            <a:gdLst>
              <a:gd name="connsiteX0" fmla="*/ 1723644 w 3138912"/>
              <a:gd name="connsiteY0" fmla="*/ 0 h 2660795"/>
              <a:gd name="connsiteX1" fmla="*/ 3053691 w 3138912"/>
              <a:gd name="connsiteY1" fmla="*/ 627247 h 2660795"/>
              <a:gd name="connsiteX2" fmla="*/ 3138912 w 3138912"/>
              <a:gd name="connsiteY2" fmla="*/ 741211 h 2660795"/>
              <a:gd name="connsiteX3" fmla="*/ 3138912 w 3138912"/>
              <a:gd name="connsiteY3" fmla="*/ 2660795 h 2660795"/>
              <a:gd name="connsiteX4" fmla="*/ 278239 w 3138912"/>
              <a:gd name="connsiteY4" fmla="*/ 2660795 h 2660795"/>
              <a:gd name="connsiteX5" fmla="*/ 208035 w 3138912"/>
              <a:gd name="connsiteY5" fmla="*/ 2545235 h 2660795"/>
              <a:gd name="connsiteX6" fmla="*/ 0 w 3138912"/>
              <a:gd name="connsiteY6" fmla="*/ 1723644 h 2660795"/>
              <a:gd name="connsiteX7" fmla="*/ 1723644 w 3138912"/>
              <a:gd name="connsiteY7" fmla="*/ 0 h 2660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38912" h="2660795">
                <a:moveTo>
                  <a:pt x="1723644" y="0"/>
                </a:moveTo>
                <a:cubicBezTo>
                  <a:pt x="2259111" y="0"/>
                  <a:pt x="2737550" y="244172"/>
                  <a:pt x="3053691" y="627247"/>
                </a:cubicBezTo>
                <a:lnTo>
                  <a:pt x="3138912" y="741211"/>
                </a:lnTo>
                <a:lnTo>
                  <a:pt x="3138912" y="2660795"/>
                </a:lnTo>
                <a:lnTo>
                  <a:pt x="278239" y="2660795"/>
                </a:lnTo>
                <a:lnTo>
                  <a:pt x="208035" y="2545235"/>
                </a:lnTo>
                <a:cubicBezTo>
                  <a:pt x="75362" y="2301006"/>
                  <a:pt x="0" y="2021126"/>
                  <a:pt x="0" y="1723644"/>
                </a:cubicBezTo>
                <a:cubicBezTo>
                  <a:pt x="0" y="771702"/>
                  <a:pt x="771702" y="0"/>
                  <a:pt x="1723644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5F573F1-6944-489F-82BC-1842C019911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-1762" r="48328" b="4740"/>
          <a:stretch/>
        </p:blipFill>
        <p:spPr>
          <a:xfrm>
            <a:off x="9322924" y="5277505"/>
            <a:ext cx="2599239" cy="776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383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A2DFC-CEF9-4A04-8F05-016624DB2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6257" y="2103437"/>
            <a:ext cx="4851399" cy="1325563"/>
          </a:xfrm>
        </p:spPr>
        <p:txBody>
          <a:bodyPr/>
          <a:lstStyle/>
          <a:p>
            <a:r>
              <a:rPr lang="en-GB" dirty="0"/>
              <a:t>Break – 15 minutes </a:t>
            </a:r>
          </a:p>
        </p:txBody>
      </p:sp>
    </p:spTree>
    <p:extLst>
      <p:ext uri="{BB962C8B-B14F-4D97-AF65-F5344CB8AC3E}">
        <p14:creationId xmlns:p14="http://schemas.microsoft.com/office/powerpoint/2010/main" val="29431799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50913-FBC8-47F8-ACC6-9DFA9E084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556" y="1782417"/>
            <a:ext cx="9601200" cy="35814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Let’s explore the guidance available to us. </a:t>
            </a:r>
          </a:p>
          <a:p>
            <a:endParaRPr lang="en-GB" dirty="0"/>
          </a:p>
        </p:txBody>
      </p:sp>
      <p:pic>
        <p:nvPicPr>
          <p:cNvPr id="5" name="Picture 4" descr="A screenshot of a cell phone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2AA10EB9-1017-49EA-9662-79669FD49B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8971" y="3042902"/>
            <a:ext cx="4028654" cy="2222255"/>
          </a:xfrm>
          <a:prstGeom prst="rect">
            <a:avLst/>
          </a:prstGeom>
        </p:spPr>
      </p:pic>
      <p:pic>
        <p:nvPicPr>
          <p:cNvPr id="7" name="Picture 6" descr="A screenshot of a cell phone&#10;&#10;Description automatically generated">
            <a:hlinkClick r:id="rId6"/>
            <a:extLst>
              <a:ext uri="{FF2B5EF4-FFF2-40B4-BE49-F238E27FC236}">
                <a16:creationId xmlns:a16="http://schemas.microsoft.com/office/drawing/2014/main" id="{2671D511-055C-46F1-BB22-FB69D198404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79007" y="3042902"/>
            <a:ext cx="4750777" cy="2176403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6D35A7F-83A8-4839-A24F-C308997A9900}"/>
              </a:ext>
            </a:extLst>
          </p:cNvPr>
          <p:cNvSpPr txBox="1">
            <a:spLocks/>
          </p:cNvSpPr>
          <p:nvPr/>
        </p:nvSpPr>
        <p:spPr>
          <a:xfrm>
            <a:off x="526772" y="685800"/>
            <a:ext cx="11214653" cy="109661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4400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What career paths exist within health and social care?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65380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FADFC-314A-4247-82DC-A4CD77D58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2641" y="526585"/>
            <a:ext cx="3053039" cy="1060817"/>
          </a:xfrm>
        </p:spPr>
        <p:txBody>
          <a:bodyPr anchor="b">
            <a:normAutofit/>
          </a:bodyPr>
          <a:lstStyle/>
          <a:p>
            <a:r>
              <a:rPr lang="en-GB" sz="2800" dirty="0"/>
              <a:t>Job descriptions for real employers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7F138-FFC9-4AC0-8E31-BCC27F8668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65775" y="2286000"/>
            <a:ext cx="3758688" cy="3863009"/>
          </a:xfrm>
        </p:spPr>
        <p:txBody>
          <a:bodyPr>
            <a:normAutofit/>
          </a:bodyPr>
          <a:lstStyle/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We can also learn about the day-to-day tasks and main duties of a role by looking at current job descriptions. </a:t>
            </a: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Let’s go and explore together, some of the current role descriptions. </a:t>
            </a:r>
          </a:p>
          <a:p>
            <a:endParaRPr lang="en-GB" sz="1600" dirty="0"/>
          </a:p>
        </p:txBody>
      </p:sp>
      <p:pic>
        <p:nvPicPr>
          <p:cNvPr id="5" name="Picture 4" descr="A screenshot of a cell phone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1ECE7251-BF89-4CC3-BAE8-A004B0F96F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6320" y="418366"/>
            <a:ext cx="6900380" cy="4744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477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D8762-A6DD-411F-AF59-89DEAA08A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2458" y="1327355"/>
            <a:ext cx="3840732" cy="448256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Activity – </a:t>
            </a:r>
            <a:br>
              <a:rPr lang="en-GB" b="1" dirty="0">
                <a:solidFill>
                  <a:schemeClr val="bg1">
                    <a:lumMod val="85000"/>
                    <a:lumOff val="15000"/>
                  </a:schemeClr>
                </a:solidFill>
              </a:rPr>
            </a:br>
            <a:r>
              <a:rPr lang="en-GB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50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C7654-7549-4C17-BC7C-103285367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3189" y="316523"/>
            <a:ext cx="7179520" cy="5926015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 its your turn. </a:t>
            </a:r>
          </a:p>
          <a:p>
            <a:r>
              <a:rPr lang="en-GB" sz="2400" b="1" u="sng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Explore</a:t>
            </a:r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websites - </a:t>
            </a:r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https://www.wmjobs.co.uk/</a:t>
            </a:r>
            <a:endParaRPr lang="en-GB" sz="24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https://nationalcareers.service.gov.uk/job-categories/social-care</a:t>
            </a:r>
            <a:endParaRPr lang="en-GB" sz="24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https://nationalcareers.service.gov.uk/job-categories/healthcare</a:t>
            </a:r>
            <a:endParaRPr lang="en-GB" sz="24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u="sng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</a:t>
            </a:r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role which you would like to pursue in the future </a:t>
            </a:r>
          </a:p>
          <a:p>
            <a:r>
              <a:rPr lang="en-GB" sz="2400" b="1" u="sng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</a:t>
            </a:r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Job Profile template available on Moodle as a word file or as a survey.</a:t>
            </a:r>
          </a:p>
          <a:p>
            <a:r>
              <a:rPr lang="en-GB" sz="2400" u="sng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Email</a:t>
            </a:r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your completed template  or </a:t>
            </a:r>
            <a:r>
              <a:rPr lang="en-GB" sz="2400" u="sng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submit</a:t>
            </a:r>
            <a:r>
              <a:rPr lang="en-GB" sz="2400" dirty="0">
                <a:solidFill>
                  <a:schemeClr val="bg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survey on Moodle.  </a:t>
            </a:r>
          </a:p>
        </p:txBody>
      </p:sp>
      <p:pic>
        <p:nvPicPr>
          <p:cNvPr id="4" name="Graphic 3" descr="Head with gears">
            <a:extLst>
              <a:ext uri="{FF2B5EF4-FFF2-40B4-BE49-F238E27FC236}">
                <a16:creationId xmlns:a16="http://schemas.microsoft.com/office/drawing/2014/main" id="{EB802D9A-A416-4987-9191-D4859846356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96474" y="516833"/>
            <a:ext cx="2104885" cy="2104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984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EF504-7AC6-427B-A0CA-289E6E18C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370" y="557189"/>
            <a:ext cx="4715837" cy="5567891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Share with class</a:t>
            </a:r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9A9BCA26-0F25-CAC8-629E-EDEBD04102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8328473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008146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A2DFC-CEF9-4A04-8F05-016624DB2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1372" y="2103437"/>
            <a:ext cx="5849256" cy="1481592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 – 15 minutes </a:t>
            </a:r>
          </a:p>
        </p:txBody>
      </p:sp>
    </p:spTree>
    <p:extLst>
      <p:ext uri="{BB962C8B-B14F-4D97-AF65-F5344CB8AC3E}">
        <p14:creationId xmlns:p14="http://schemas.microsoft.com/office/powerpoint/2010/main" val="31150491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BAAD2-9E57-4D6A-B7D8-EB866A236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CV ?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E4315F-05BD-4C28-BF57-8B7062FE7FCF}"/>
              </a:ext>
            </a:extLst>
          </p:cNvPr>
          <p:cNvGrpSpPr/>
          <p:nvPr/>
        </p:nvGrpSpPr>
        <p:grpSpPr>
          <a:xfrm>
            <a:off x="1117600" y="1825625"/>
            <a:ext cx="10236200" cy="1563143"/>
            <a:chOff x="1117600" y="1825625"/>
            <a:chExt cx="10236200" cy="1563143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4F5B42-B5AE-46D3-8A10-34B70EEFA454}"/>
                </a:ext>
              </a:extLst>
            </p:cNvPr>
            <p:cNvSpPr/>
            <p:nvPr/>
          </p:nvSpPr>
          <p:spPr>
            <a:xfrm>
              <a:off x="1117600" y="1825625"/>
              <a:ext cx="10236200" cy="1563143"/>
            </a:xfrm>
            <a:custGeom>
              <a:avLst/>
              <a:gdLst>
                <a:gd name="connsiteX0" fmla="*/ 0 w 10236200"/>
                <a:gd name="connsiteY0" fmla="*/ 156314 h 1563143"/>
                <a:gd name="connsiteX1" fmla="*/ 156314 w 10236200"/>
                <a:gd name="connsiteY1" fmla="*/ 0 h 1563143"/>
                <a:gd name="connsiteX2" fmla="*/ 10079886 w 10236200"/>
                <a:gd name="connsiteY2" fmla="*/ 0 h 1563143"/>
                <a:gd name="connsiteX3" fmla="*/ 10236200 w 10236200"/>
                <a:gd name="connsiteY3" fmla="*/ 156314 h 1563143"/>
                <a:gd name="connsiteX4" fmla="*/ 10236200 w 10236200"/>
                <a:gd name="connsiteY4" fmla="*/ 1406829 h 1563143"/>
                <a:gd name="connsiteX5" fmla="*/ 10079886 w 10236200"/>
                <a:gd name="connsiteY5" fmla="*/ 1563143 h 1563143"/>
                <a:gd name="connsiteX6" fmla="*/ 156314 w 10236200"/>
                <a:gd name="connsiteY6" fmla="*/ 1563143 h 1563143"/>
                <a:gd name="connsiteX7" fmla="*/ 0 w 10236200"/>
                <a:gd name="connsiteY7" fmla="*/ 1406829 h 1563143"/>
                <a:gd name="connsiteX8" fmla="*/ 0 w 10236200"/>
                <a:gd name="connsiteY8" fmla="*/ 156314 h 1563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36200" h="1563143">
                  <a:moveTo>
                    <a:pt x="0" y="156314"/>
                  </a:moveTo>
                  <a:cubicBezTo>
                    <a:pt x="0" y="69984"/>
                    <a:pt x="69984" y="0"/>
                    <a:pt x="156314" y="0"/>
                  </a:cubicBezTo>
                  <a:lnTo>
                    <a:pt x="10079886" y="0"/>
                  </a:lnTo>
                  <a:cubicBezTo>
                    <a:pt x="10166216" y="0"/>
                    <a:pt x="10236200" y="69984"/>
                    <a:pt x="10236200" y="156314"/>
                  </a:cubicBezTo>
                  <a:lnTo>
                    <a:pt x="10236200" y="1406829"/>
                  </a:lnTo>
                  <a:cubicBezTo>
                    <a:pt x="10236200" y="1493159"/>
                    <a:pt x="10166216" y="1563143"/>
                    <a:pt x="10079886" y="1563143"/>
                  </a:cubicBezTo>
                  <a:lnTo>
                    <a:pt x="156314" y="1563143"/>
                  </a:lnTo>
                  <a:cubicBezTo>
                    <a:pt x="69984" y="1563143"/>
                    <a:pt x="0" y="1493159"/>
                    <a:pt x="0" y="1406829"/>
                  </a:cubicBezTo>
                  <a:lnTo>
                    <a:pt x="0" y="15631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06424" tIns="102870" rIns="102871" bIns="102870" numCol="1" spcCol="1270" anchor="t" anchorCtr="0">
              <a:noAutofit/>
            </a:bodyPr>
            <a:lstStyle/>
            <a:p>
              <a:pPr marL="0" lvl="0" indent="0" algn="l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700" kern="1200" dirty="0"/>
                <a:t>The term CV stands for Curriculum Vitae </a:t>
              </a:r>
            </a:p>
            <a:p>
              <a:pPr marL="228600" lvl="1" indent="-228600" algn="l" defTabSz="9334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100" kern="1200" dirty="0"/>
                <a:t>This is a Latin term meaning Course of Life. </a:t>
              </a:r>
            </a:p>
          </p:txBody>
        </p:sp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54E9BAD4-BCC9-49D8-A02F-A993297DF12E}"/>
                </a:ext>
              </a:extLst>
            </p:cNvPr>
            <p:cNvSpPr/>
            <p:nvPr/>
          </p:nvSpPr>
          <p:spPr>
            <a:xfrm>
              <a:off x="1273914" y="1981939"/>
              <a:ext cx="2047240" cy="1250515"/>
            </a:xfrm>
            <a:prstGeom prst="roundRect">
              <a:avLst>
                <a:gd name="adj" fmla="val 10000"/>
              </a:avLst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t="-16000" b="-16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310D59D-FDB8-48B9-830D-195B5C1F1AD5}"/>
              </a:ext>
            </a:extLst>
          </p:cNvPr>
          <p:cNvGrpSpPr/>
          <p:nvPr/>
        </p:nvGrpSpPr>
        <p:grpSpPr>
          <a:xfrm>
            <a:off x="1117600" y="3545083"/>
            <a:ext cx="10236200" cy="1563143"/>
            <a:chOff x="1117600" y="3545083"/>
            <a:chExt cx="10236200" cy="1563143"/>
          </a:xfrm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9A66E14-FC1B-4D08-AB0E-CF56ED0431C1}"/>
                </a:ext>
              </a:extLst>
            </p:cNvPr>
            <p:cNvSpPr/>
            <p:nvPr/>
          </p:nvSpPr>
          <p:spPr>
            <a:xfrm>
              <a:off x="1117600" y="3545083"/>
              <a:ext cx="10236200" cy="1563143"/>
            </a:xfrm>
            <a:custGeom>
              <a:avLst/>
              <a:gdLst>
                <a:gd name="connsiteX0" fmla="*/ 0 w 10236200"/>
                <a:gd name="connsiteY0" fmla="*/ 156314 h 1563143"/>
                <a:gd name="connsiteX1" fmla="*/ 156314 w 10236200"/>
                <a:gd name="connsiteY1" fmla="*/ 0 h 1563143"/>
                <a:gd name="connsiteX2" fmla="*/ 10079886 w 10236200"/>
                <a:gd name="connsiteY2" fmla="*/ 0 h 1563143"/>
                <a:gd name="connsiteX3" fmla="*/ 10236200 w 10236200"/>
                <a:gd name="connsiteY3" fmla="*/ 156314 h 1563143"/>
                <a:gd name="connsiteX4" fmla="*/ 10236200 w 10236200"/>
                <a:gd name="connsiteY4" fmla="*/ 1406829 h 1563143"/>
                <a:gd name="connsiteX5" fmla="*/ 10079886 w 10236200"/>
                <a:gd name="connsiteY5" fmla="*/ 1563143 h 1563143"/>
                <a:gd name="connsiteX6" fmla="*/ 156314 w 10236200"/>
                <a:gd name="connsiteY6" fmla="*/ 1563143 h 1563143"/>
                <a:gd name="connsiteX7" fmla="*/ 0 w 10236200"/>
                <a:gd name="connsiteY7" fmla="*/ 1406829 h 1563143"/>
                <a:gd name="connsiteX8" fmla="*/ 0 w 10236200"/>
                <a:gd name="connsiteY8" fmla="*/ 156314 h 15631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236200" h="1563143">
                  <a:moveTo>
                    <a:pt x="0" y="156314"/>
                  </a:moveTo>
                  <a:cubicBezTo>
                    <a:pt x="0" y="69984"/>
                    <a:pt x="69984" y="0"/>
                    <a:pt x="156314" y="0"/>
                  </a:cubicBezTo>
                  <a:lnTo>
                    <a:pt x="10079886" y="0"/>
                  </a:lnTo>
                  <a:cubicBezTo>
                    <a:pt x="10166216" y="0"/>
                    <a:pt x="10236200" y="69984"/>
                    <a:pt x="10236200" y="156314"/>
                  </a:cubicBezTo>
                  <a:lnTo>
                    <a:pt x="10236200" y="1406829"/>
                  </a:lnTo>
                  <a:cubicBezTo>
                    <a:pt x="10236200" y="1493159"/>
                    <a:pt x="10166216" y="1563143"/>
                    <a:pt x="10079886" y="1563143"/>
                  </a:cubicBezTo>
                  <a:lnTo>
                    <a:pt x="156314" y="1563143"/>
                  </a:lnTo>
                  <a:cubicBezTo>
                    <a:pt x="69984" y="1563143"/>
                    <a:pt x="0" y="1493159"/>
                    <a:pt x="0" y="1406829"/>
                  </a:cubicBezTo>
                  <a:lnTo>
                    <a:pt x="0" y="15631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06424" tIns="102870" rIns="102871" bIns="102870" numCol="1" spcCol="1270" anchor="t" anchorCtr="0">
              <a:noAutofit/>
            </a:bodyPr>
            <a:lstStyle/>
            <a:p>
              <a:pPr marL="0" lvl="0" indent="0" algn="l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700" kern="1200" dirty="0"/>
                <a:t>A CV is a written document providing a summary of you. </a:t>
              </a:r>
            </a:p>
            <a:p>
              <a:pPr marL="228600" lvl="1" indent="-228600" algn="l" defTabSz="9334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100" kern="1200" dirty="0"/>
                <a:t>Your CV should include: Contact information, Personal statement, Work history, Qualifications, Interests </a:t>
              </a:r>
            </a:p>
          </p:txBody>
        </p:sp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AF8CFFC6-A3CE-4352-821D-CB9754C77E46}"/>
                </a:ext>
              </a:extLst>
            </p:cNvPr>
            <p:cNvSpPr/>
            <p:nvPr/>
          </p:nvSpPr>
          <p:spPr>
            <a:xfrm>
              <a:off x="1273914" y="3701397"/>
              <a:ext cx="2047240" cy="1250515"/>
            </a:xfrm>
            <a:prstGeom prst="roundRect">
              <a:avLst>
                <a:gd name="adj" fmla="val 10000"/>
              </a:avLst>
            </a:prstGeom>
            <a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 t="-67000" b="-67000"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tint val="5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>
                <a:hueOff val="0"/>
                <a:satOff val="0"/>
                <a:lumOff val="0"/>
                <a:alphaOff val="0"/>
              </a:schemeClr>
            </a:fontRef>
          </p:style>
        </p:sp>
      </p:grpSp>
    </p:spTree>
    <p:extLst>
      <p:ext uri="{BB962C8B-B14F-4D97-AF65-F5344CB8AC3E}">
        <p14:creationId xmlns:p14="http://schemas.microsoft.com/office/powerpoint/2010/main" val="1792498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BAAD2-9E57-4D6A-B7D8-EB866A236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3688" y="725714"/>
            <a:ext cx="3385456" cy="1325563"/>
          </a:xfrm>
          <a:ln>
            <a:solidFill>
              <a:srgbClr val="1515BB"/>
            </a:solidFill>
          </a:ln>
        </p:spPr>
        <p:txBody>
          <a:bodyPr/>
          <a:lstStyle/>
          <a:p>
            <a:r>
              <a:rPr lang="en-GB" dirty="0"/>
              <a:t>Creating your CV</a:t>
            </a:r>
          </a:p>
        </p:txBody>
      </p:sp>
      <p:pic>
        <p:nvPicPr>
          <p:cNvPr id="6" name="Online Media 5" title="How to write a CV">
            <a:hlinkClick r:id="" action="ppaction://media"/>
            <a:extLst>
              <a:ext uri="{FF2B5EF4-FFF2-40B4-BE49-F238E27FC236}">
                <a16:creationId xmlns:a16="http://schemas.microsoft.com/office/drawing/2014/main" id="{B5EE3218-3B4E-4E7C-B41E-8EF9A764F56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512496" y="725714"/>
            <a:ext cx="7742023" cy="4374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308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5480469-12A2-468A-855D-63FACFCB0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tint val="88000"/>
                    <a:satMod val="150000"/>
                  </a:schemeClr>
                </a:solidFill>
                <a:cs typeface="Arial" panose="020B0604020202020204" pitchFamily="34" charset="0"/>
              </a:rPr>
              <a:t>Your CV should… </a:t>
            </a:r>
            <a:endParaRPr lang="en-GB" dirty="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916AC13-1B8E-4648-ABB4-2B685B8EBD44}"/>
              </a:ext>
            </a:extLst>
          </p:cNvPr>
          <p:cNvGrpSpPr/>
          <p:nvPr/>
        </p:nvGrpSpPr>
        <p:grpSpPr>
          <a:xfrm>
            <a:off x="-3256948" y="699448"/>
            <a:ext cx="13934717" cy="5194483"/>
            <a:chOff x="-3256948" y="699448"/>
            <a:chExt cx="13934717" cy="5194483"/>
          </a:xfrm>
        </p:grpSpPr>
        <p:sp>
          <p:nvSpPr>
            <p:cNvPr id="10" name="Block Arc 9">
              <a:extLst>
                <a:ext uri="{FF2B5EF4-FFF2-40B4-BE49-F238E27FC236}">
                  <a16:creationId xmlns:a16="http://schemas.microsoft.com/office/drawing/2014/main" id="{AC9034C9-316E-4727-ACD9-FF189A89EC61}"/>
                </a:ext>
              </a:extLst>
            </p:cNvPr>
            <p:cNvSpPr/>
            <p:nvPr/>
          </p:nvSpPr>
          <p:spPr>
            <a:xfrm>
              <a:off x="-3256948" y="699448"/>
              <a:ext cx="5194483" cy="5194483"/>
            </a:xfrm>
            <a:prstGeom prst="blockArc">
              <a:avLst>
                <a:gd name="adj1" fmla="val 18900000"/>
                <a:gd name="adj2" fmla="val 2700000"/>
                <a:gd name="adj3" fmla="val 416"/>
              </a:avLst>
            </a:prstGeom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B26AF0D-5335-4139-B9AE-FA355EEC6D32}"/>
                </a:ext>
              </a:extLst>
            </p:cNvPr>
            <p:cNvSpPr/>
            <p:nvPr/>
          </p:nvSpPr>
          <p:spPr>
            <a:xfrm>
              <a:off x="1639734" y="1753926"/>
              <a:ext cx="9038035" cy="771381"/>
            </a:xfrm>
            <a:custGeom>
              <a:avLst/>
              <a:gdLst>
                <a:gd name="connsiteX0" fmla="*/ 0 w 9038035"/>
                <a:gd name="connsiteY0" fmla="*/ 0 h 771381"/>
                <a:gd name="connsiteX1" fmla="*/ 9038035 w 9038035"/>
                <a:gd name="connsiteY1" fmla="*/ 0 h 771381"/>
                <a:gd name="connsiteX2" fmla="*/ 9038035 w 9038035"/>
                <a:gd name="connsiteY2" fmla="*/ 771381 h 771381"/>
                <a:gd name="connsiteX3" fmla="*/ 0 w 9038035"/>
                <a:gd name="connsiteY3" fmla="*/ 771381 h 771381"/>
                <a:gd name="connsiteX4" fmla="*/ 0 w 9038035"/>
                <a:gd name="connsiteY4" fmla="*/ 0 h 771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38035" h="771381">
                  <a:moveTo>
                    <a:pt x="0" y="0"/>
                  </a:moveTo>
                  <a:lnTo>
                    <a:pt x="9038035" y="0"/>
                  </a:lnTo>
                  <a:lnTo>
                    <a:pt x="9038035" y="771381"/>
                  </a:lnTo>
                  <a:lnTo>
                    <a:pt x="0" y="7713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12284" tIns="101600" rIns="101600" bIns="101600" numCol="1" spcCol="1270" anchor="ctr" anchorCtr="0">
              <a:noAutofit/>
            </a:bodyPr>
            <a:lstStyle/>
            <a:p>
              <a:pPr marL="0" lvl="0" indent="0" algn="l" defTabSz="1778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000" kern="1200" dirty="0"/>
                <a:t>Help you get an interview</a:t>
              </a: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0C170D9-1DE1-4DC0-BF53-46918A295D5D}"/>
                </a:ext>
              </a:extLst>
            </p:cNvPr>
            <p:cNvSpPr/>
            <p:nvPr/>
          </p:nvSpPr>
          <p:spPr>
            <a:xfrm>
              <a:off x="1157620" y="1657504"/>
              <a:ext cx="964226" cy="964226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E2AE1FC3-7365-4698-9C8B-229F9613D986}"/>
              </a:ext>
            </a:extLst>
          </p:cNvPr>
          <p:cNvGrpSpPr/>
          <p:nvPr/>
        </p:nvGrpSpPr>
        <p:grpSpPr>
          <a:xfrm>
            <a:off x="1438018" y="2814576"/>
            <a:ext cx="9239751" cy="964226"/>
            <a:chOff x="1438018" y="2814576"/>
            <a:chExt cx="9239751" cy="964226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A3667440-BBAE-4E5C-A3C7-9618F05D8E70}"/>
                </a:ext>
              </a:extLst>
            </p:cNvPr>
            <p:cNvSpPr/>
            <p:nvPr/>
          </p:nvSpPr>
          <p:spPr>
            <a:xfrm>
              <a:off x="1920131" y="2910998"/>
              <a:ext cx="8757638" cy="771381"/>
            </a:xfrm>
            <a:custGeom>
              <a:avLst/>
              <a:gdLst>
                <a:gd name="connsiteX0" fmla="*/ 0 w 8757638"/>
                <a:gd name="connsiteY0" fmla="*/ 0 h 771381"/>
                <a:gd name="connsiteX1" fmla="*/ 8757638 w 8757638"/>
                <a:gd name="connsiteY1" fmla="*/ 0 h 771381"/>
                <a:gd name="connsiteX2" fmla="*/ 8757638 w 8757638"/>
                <a:gd name="connsiteY2" fmla="*/ 771381 h 771381"/>
                <a:gd name="connsiteX3" fmla="*/ 0 w 8757638"/>
                <a:gd name="connsiteY3" fmla="*/ 771381 h 771381"/>
                <a:gd name="connsiteX4" fmla="*/ 0 w 8757638"/>
                <a:gd name="connsiteY4" fmla="*/ 0 h 771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757638" h="771381">
                  <a:moveTo>
                    <a:pt x="0" y="0"/>
                  </a:moveTo>
                  <a:lnTo>
                    <a:pt x="8757638" y="0"/>
                  </a:lnTo>
                  <a:lnTo>
                    <a:pt x="8757638" y="771381"/>
                  </a:lnTo>
                  <a:lnTo>
                    <a:pt x="0" y="7713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12284" tIns="101600" rIns="101600" bIns="101600" numCol="1" spcCol="1270" anchor="ctr" anchorCtr="0">
              <a:noAutofit/>
            </a:bodyPr>
            <a:lstStyle/>
            <a:p>
              <a:pPr marL="0" lvl="0" indent="0" algn="l" defTabSz="1778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000" kern="1200" dirty="0"/>
                <a:t>Include accurate information</a:t>
              </a: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13C7D0A7-BD82-4108-9CED-BC78D49BF9A1}"/>
                </a:ext>
              </a:extLst>
            </p:cNvPr>
            <p:cNvSpPr/>
            <p:nvPr/>
          </p:nvSpPr>
          <p:spPr>
            <a:xfrm>
              <a:off x="1438018" y="2814576"/>
              <a:ext cx="964226" cy="964226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3C68B0B-E0E8-4345-8F58-59364FCE4D06}"/>
              </a:ext>
            </a:extLst>
          </p:cNvPr>
          <p:cNvGrpSpPr/>
          <p:nvPr/>
        </p:nvGrpSpPr>
        <p:grpSpPr>
          <a:xfrm>
            <a:off x="1157620" y="3971648"/>
            <a:ext cx="9520149" cy="964226"/>
            <a:chOff x="1157620" y="3971648"/>
            <a:chExt cx="9520149" cy="96422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50DBF87-11FE-463A-B802-9064A477F40C}"/>
                </a:ext>
              </a:extLst>
            </p:cNvPr>
            <p:cNvSpPr/>
            <p:nvPr/>
          </p:nvSpPr>
          <p:spPr>
            <a:xfrm>
              <a:off x="1639734" y="4068070"/>
              <a:ext cx="9038035" cy="771381"/>
            </a:xfrm>
            <a:custGeom>
              <a:avLst/>
              <a:gdLst>
                <a:gd name="connsiteX0" fmla="*/ 0 w 9038035"/>
                <a:gd name="connsiteY0" fmla="*/ 0 h 771381"/>
                <a:gd name="connsiteX1" fmla="*/ 9038035 w 9038035"/>
                <a:gd name="connsiteY1" fmla="*/ 0 h 771381"/>
                <a:gd name="connsiteX2" fmla="*/ 9038035 w 9038035"/>
                <a:gd name="connsiteY2" fmla="*/ 771381 h 771381"/>
                <a:gd name="connsiteX3" fmla="*/ 0 w 9038035"/>
                <a:gd name="connsiteY3" fmla="*/ 771381 h 771381"/>
                <a:gd name="connsiteX4" fmla="*/ 0 w 9038035"/>
                <a:gd name="connsiteY4" fmla="*/ 0 h 771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038035" h="771381">
                  <a:moveTo>
                    <a:pt x="0" y="0"/>
                  </a:moveTo>
                  <a:lnTo>
                    <a:pt x="9038035" y="0"/>
                  </a:lnTo>
                  <a:lnTo>
                    <a:pt x="9038035" y="771381"/>
                  </a:lnTo>
                  <a:lnTo>
                    <a:pt x="0" y="771381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12284" tIns="101600" rIns="101600" bIns="101600" numCol="1" spcCol="1270" anchor="ctr" anchorCtr="0">
              <a:noAutofit/>
            </a:bodyPr>
            <a:lstStyle/>
            <a:p>
              <a:pPr marL="0" lvl="0" indent="0" algn="l" defTabSz="1778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000" kern="1200" dirty="0"/>
                <a:t>Use key words from the job description </a:t>
              </a: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50CBF057-AFBB-44FB-8562-57099EC5A6B3}"/>
                </a:ext>
              </a:extLst>
            </p:cNvPr>
            <p:cNvSpPr/>
            <p:nvPr/>
          </p:nvSpPr>
          <p:spPr>
            <a:xfrm>
              <a:off x="1157620" y="3971648"/>
              <a:ext cx="964226" cy="964226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</p:spTree>
    <p:extLst>
      <p:ext uri="{BB962C8B-B14F-4D97-AF65-F5344CB8AC3E}">
        <p14:creationId xmlns:p14="http://schemas.microsoft.com/office/powerpoint/2010/main" val="238132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BAAD2-9E57-4D6A-B7D8-EB866A236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CV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ABE27-F041-487A-8FD6-A7FB7F3C94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2979057" cy="216580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Together we will explore the UWTSD Student Career Service CV tools. </a:t>
            </a:r>
          </a:p>
        </p:txBody>
      </p:sp>
      <p:pic>
        <p:nvPicPr>
          <p:cNvPr id="5" name="Picture 4">
            <a:hlinkClick r:id="rId4"/>
            <a:extLst>
              <a:ext uri="{FF2B5EF4-FFF2-40B4-BE49-F238E27FC236}">
                <a16:creationId xmlns:a16="http://schemas.microsoft.com/office/drawing/2014/main" id="{37290FA3-D724-44F4-B438-FFC4B9DFF8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4139" y="1538514"/>
            <a:ext cx="7651654" cy="4038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7855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F0CE4A7-1410-4844-9EC8-EC25821FBBD8}"/>
              </a:ext>
            </a:extLst>
          </p:cNvPr>
          <p:cNvSpPr txBox="1"/>
          <p:nvPr/>
        </p:nvSpPr>
        <p:spPr>
          <a:xfrm>
            <a:off x="580572" y="377539"/>
            <a:ext cx="42091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Cover Letter 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C545840A-0D15-42B2-BCA6-0812EF9A1784}"/>
              </a:ext>
            </a:extLst>
          </p:cNvPr>
          <p:cNvSpPr/>
          <p:nvPr/>
        </p:nvSpPr>
        <p:spPr>
          <a:xfrm>
            <a:off x="827315" y="1806888"/>
            <a:ext cx="10624456" cy="791505"/>
          </a:xfrm>
          <a:custGeom>
            <a:avLst/>
            <a:gdLst>
              <a:gd name="connsiteX0" fmla="*/ 0 w 10624456"/>
              <a:gd name="connsiteY0" fmla="*/ 131920 h 791505"/>
              <a:gd name="connsiteX1" fmla="*/ 131920 w 10624456"/>
              <a:gd name="connsiteY1" fmla="*/ 0 h 791505"/>
              <a:gd name="connsiteX2" fmla="*/ 10492536 w 10624456"/>
              <a:gd name="connsiteY2" fmla="*/ 0 h 791505"/>
              <a:gd name="connsiteX3" fmla="*/ 10624456 w 10624456"/>
              <a:gd name="connsiteY3" fmla="*/ 131920 h 791505"/>
              <a:gd name="connsiteX4" fmla="*/ 10624456 w 10624456"/>
              <a:gd name="connsiteY4" fmla="*/ 659585 h 791505"/>
              <a:gd name="connsiteX5" fmla="*/ 10492536 w 10624456"/>
              <a:gd name="connsiteY5" fmla="*/ 791505 h 791505"/>
              <a:gd name="connsiteX6" fmla="*/ 131920 w 10624456"/>
              <a:gd name="connsiteY6" fmla="*/ 791505 h 791505"/>
              <a:gd name="connsiteX7" fmla="*/ 0 w 10624456"/>
              <a:gd name="connsiteY7" fmla="*/ 659585 h 791505"/>
              <a:gd name="connsiteX8" fmla="*/ 0 w 10624456"/>
              <a:gd name="connsiteY8" fmla="*/ 131920 h 7915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624456" h="791505">
                <a:moveTo>
                  <a:pt x="0" y="131920"/>
                </a:moveTo>
                <a:cubicBezTo>
                  <a:pt x="0" y="59063"/>
                  <a:pt x="59063" y="0"/>
                  <a:pt x="131920" y="0"/>
                </a:cubicBezTo>
                <a:lnTo>
                  <a:pt x="10492536" y="0"/>
                </a:lnTo>
                <a:cubicBezTo>
                  <a:pt x="10565393" y="0"/>
                  <a:pt x="10624456" y="59063"/>
                  <a:pt x="10624456" y="131920"/>
                </a:cubicBezTo>
                <a:lnTo>
                  <a:pt x="10624456" y="659585"/>
                </a:lnTo>
                <a:cubicBezTo>
                  <a:pt x="10624456" y="732442"/>
                  <a:pt x="10565393" y="791505"/>
                  <a:pt x="10492536" y="791505"/>
                </a:cubicBezTo>
                <a:lnTo>
                  <a:pt x="131920" y="791505"/>
                </a:lnTo>
                <a:cubicBezTo>
                  <a:pt x="59063" y="791505"/>
                  <a:pt x="0" y="732442"/>
                  <a:pt x="0" y="659585"/>
                </a:cubicBezTo>
                <a:lnTo>
                  <a:pt x="0" y="13192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4368" tIns="164368" rIns="164368" bIns="164368" numCol="1" spcCol="1270" anchor="ctr" anchorCtr="0">
            <a:noAutofit/>
          </a:bodyPr>
          <a:lstStyle/>
          <a:p>
            <a:pPr marL="0" lvl="0" indent="0" algn="l" defTabSz="1466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300" kern="1200" dirty="0"/>
              <a:t>A cover letter is sent with a CV 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15D9BA0-5F73-4927-A163-284AE3B3C033}"/>
              </a:ext>
            </a:extLst>
          </p:cNvPr>
          <p:cNvSpPr/>
          <p:nvPr/>
        </p:nvSpPr>
        <p:spPr>
          <a:xfrm>
            <a:off x="827315" y="2598393"/>
            <a:ext cx="10624456" cy="819720"/>
          </a:xfrm>
          <a:custGeom>
            <a:avLst/>
            <a:gdLst>
              <a:gd name="connsiteX0" fmla="*/ 0 w 10624456"/>
              <a:gd name="connsiteY0" fmla="*/ 0 h 819720"/>
              <a:gd name="connsiteX1" fmla="*/ 10624456 w 10624456"/>
              <a:gd name="connsiteY1" fmla="*/ 0 h 819720"/>
              <a:gd name="connsiteX2" fmla="*/ 10624456 w 10624456"/>
              <a:gd name="connsiteY2" fmla="*/ 819720 h 819720"/>
              <a:gd name="connsiteX3" fmla="*/ 0 w 10624456"/>
              <a:gd name="connsiteY3" fmla="*/ 819720 h 819720"/>
              <a:gd name="connsiteX4" fmla="*/ 0 w 10624456"/>
              <a:gd name="connsiteY4" fmla="*/ 0 h 819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624456" h="819720">
                <a:moveTo>
                  <a:pt x="0" y="0"/>
                </a:moveTo>
                <a:lnTo>
                  <a:pt x="10624456" y="0"/>
                </a:lnTo>
                <a:lnTo>
                  <a:pt x="10624456" y="819720"/>
                </a:lnTo>
                <a:lnTo>
                  <a:pt x="0" y="81972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37326" tIns="41910" rIns="234696" bIns="41910" numCol="1" spcCol="1270" anchor="t" anchorCtr="0">
            <a:noAutofit/>
          </a:bodyPr>
          <a:lstStyle/>
          <a:p>
            <a:pPr marL="228600" lvl="1" indent="-228600" algn="l" defTabSz="115570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har char="•"/>
            </a:pPr>
            <a:r>
              <a:rPr lang="en-GB" sz="2600" kern="1200" dirty="0"/>
              <a:t>If you are applying via email ensure that you include the cover letter text within the email to make a strong and professional first impression. 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F33C9DD-D45F-4125-A9C9-9F6B66F70711}"/>
              </a:ext>
            </a:extLst>
          </p:cNvPr>
          <p:cNvSpPr/>
          <p:nvPr/>
        </p:nvSpPr>
        <p:spPr>
          <a:xfrm>
            <a:off x="827315" y="3418113"/>
            <a:ext cx="10624456" cy="791505"/>
          </a:xfrm>
          <a:custGeom>
            <a:avLst/>
            <a:gdLst>
              <a:gd name="connsiteX0" fmla="*/ 0 w 10624456"/>
              <a:gd name="connsiteY0" fmla="*/ 131920 h 791505"/>
              <a:gd name="connsiteX1" fmla="*/ 131920 w 10624456"/>
              <a:gd name="connsiteY1" fmla="*/ 0 h 791505"/>
              <a:gd name="connsiteX2" fmla="*/ 10492536 w 10624456"/>
              <a:gd name="connsiteY2" fmla="*/ 0 h 791505"/>
              <a:gd name="connsiteX3" fmla="*/ 10624456 w 10624456"/>
              <a:gd name="connsiteY3" fmla="*/ 131920 h 791505"/>
              <a:gd name="connsiteX4" fmla="*/ 10624456 w 10624456"/>
              <a:gd name="connsiteY4" fmla="*/ 659585 h 791505"/>
              <a:gd name="connsiteX5" fmla="*/ 10492536 w 10624456"/>
              <a:gd name="connsiteY5" fmla="*/ 791505 h 791505"/>
              <a:gd name="connsiteX6" fmla="*/ 131920 w 10624456"/>
              <a:gd name="connsiteY6" fmla="*/ 791505 h 791505"/>
              <a:gd name="connsiteX7" fmla="*/ 0 w 10624456"/>
              <a:gd name="connsiteY7" fmla="*/ 659585 h 791505"/>
              <a:gd name="connsiteX8" fmla="*/ 0 w 10624456"/>
              <a:gd name="connsiteY8" fmla="*/ 131920 h 7915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624456" h="791505">
                <a:moveTo>
                  <a:pt x="0" y="131920"/>
                </a:moveTo>
                <a:cubicBezTo>
                  <a:pt x="0" y="59063"/>
                  <a:pt x="59063" y="0"/>
                  <a:pt x="131920" y="0"/>
                </a:cubicBezTo>
                <a:lnTo>
                  <a:pt x="10492536" y="0"/>
                </a:lnTo>
                <a:cubicBezTo>
                  <a:pt x="10565393" y="0"/>
                  <a:pt x="10624456" y="59063"/>
                  <a:pt x="10624456" y="131920"/>
                </a:cubicBezTo>
                <a:lnTo>
                  <a:pt x="10624456" y="659585"/>
                </a:lnTo>
                <a:cubicBezTo>
                  <a:pt x="10624456" y="732442"/>
                  <a:pt x="10565393" y="791505"/>
                  <a:pt x="10492536" y="791505"/>
                </a:cubicBezTo>
                <a:lnTo>
                  <a:pt x="131920" y="791505"/>
                </a:lnTo>
                <a:cubicBezTo>
                  <a:pt x="59063" y="791505"/>
                  <a:pt x="0" y="732442"/>
                  <a:pt x="0" y="659585"/>
                </a:cubicBezTo>
                <a:lnTo>
                  <a:pt x="0" y="13192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4368" tIns="164368" rIns="164368" bIns="164368" numCol="1" spcCol="1270" anchor="ctr" anchorCtr="0">
            <a:noAutofit/>
          </a:bodyPr>
          <a:lstStyle/>
          <a:p>
            <a:pPr marL="0" lvl="0" indent="0" algn="l" defTabSz="1466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300" kern="1200" dirty="0"/>
              <a:t>Written directly for the employer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C8FD51D-B5C4-4275-AC32-DA20B17F2928}"/>
              </a:ext>
            </a:extLst>
          </p:cNvPr>
          <p:cNvSpPr/>
          <p:nvPr/>
        </p:nvSpPr>
        <p:spPr>
          <a:xfrm>
            <a:off x="827315" y="4209618"/>
            <a:ext cx="10624456" cy="819720"/>
          </a:xfrm>
          <a:custGeom>
            <a:avLst/>
            <a:gdLst>
              <a:gd name="connsiteX0" fmla="*/ 0 w 10624456"/>
              <a:gd name="connsiteY0" fmla="*/ 0 h 819720"/>
              <a:gd name="connsiteX1" fmla="*/ 10624456 w 10624456"/>
              <a:gd name="connsiteY1" fmla="*/ 0 h 819720"/>
              <a:gd name="connsiteX2" fmla="*/ 10624456 w 10624456"/>
              <a:gd name="connsiteY2" fmla="*/ 819720 h 819720"/>
              <a:gd name="connsiteX3" fmla="*/ 0 w 10624456"/>
              <a:gd name="connsiteY3" fmla="*/ 819720 h 819720"/>
              <a:gd name="connsiteX4" fmla="*/ 0 w 10624456"/>
              <a:gd name="connsiteY4" fmla="*/ 0 h 819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624456" h="819720">
                <a:moveTo>
                  <a:pt x="0" y="0"/>
                </a:moveTo>
                <a:lnTo>
                  <a:pt x="10624456" y="0"/>
                </a:lnTo>
                <a:lnTo>
                  <a:pt x="10624456" y="819720"/>
                </a:lnTo>
                <a:lnTo>
                  <a:pt x="0" y="81972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37326" tIns="41910" rIns="234696" bIns="41910" numCol="1" spcCol="1270" anchor="t" anchorCtr="0">
            <a:noAutofit/>
          </a:bodyPr>
          <a:lstStyle/>
          <a:p>
            <a:pPr marL="228600" lvl="1" indent="-228600" algn="l" defTabSz="1155700">
              <a:lnSpc>
                <a:spcPct val="90000"/>
              </a:lnSpc>
              <a:spcBef>
                <a:spcPct val="0"/>
              </a:spcBef>
              <a:spcAft>
                <a:spcPct val="20000"/>
              </a:spcAft>
              <a:buChar char="•"/>
            </a:pPr>
            <a:r>
              <a:rPr lang="en-GB" sz="2600" kern="1200" dirty="0"/>
              <a:t>A copy letter must be </a:t>
            </a:r>
            <a:r>
              <a:rPr lang="en-GB" sz="2600" b="1" kern="1200" dirty="0"/>
              <a:t>specific</a:t>
            </a:r>
            <a:r>
              <a:rPr lang="en-GB" sz="2600" kern="1200" dirty="0"/>
              <a:t> to the company and job role that you are applying for. </a:t>
            </a:r>
          </a:p>
        </p:txBody>
      </p:sp>
    </p:spTree>
    <p:extLst>
      <p:ext uri="{BB962C8B-B14F-4D97-AF65-F5344CB8AC3E}">
        <p14:creationId xmlns:p14="http://schemas.microsoft.com/office/powerpoint/2010/main" val="4141377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Cover letter tips: Write the perfect cover letter for your job application.">
            <a:hlinkClick r:id="" action="ppaction://media"/>
            <a:extLst>
              <a:ext uri="{FF2B5EF4-FFF2-40B4-BE49-F238E27FC236}">
                <a16:creationId xmlns:a16="http://schemas.microsoft.com/office/drawing/2014/main" id="{D8001497-7AB1-48C0-889A-3B0BB64DD79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1030514" y="404875"/>
            <a:ext cx="8428691" cy="4762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448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93254CD-D9B0-4865-9033-530EDD2B4E0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13713" y="-7709"/>
            <a:ext cx="12178287" cy="686570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9E4B76-E377-4B13-BFEA-49A45001F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46" y="339041"/>
            <a:ext cx="5958837" cy="965709"/>
          </a:xfrm>
        </p:spPr>
        <p:txBody>
          <a:bodyPr>
            <a:normAutofit/>
          </a:bodyPr>
          <a:lstStyle/>
          <a:p>
            <a:r>
              <a:rPr lang="en-GB" dirty="0"/>
              <a:t>Summary </a:t>
            </a:r>
          </a:p>
        </p:txBody>
      </p:sp>
      <p:pic>
        <p:nvPicPr>
          <p:cNvPr id="7" name="Graphic 6" descr="Customer Review">
            <a:extLst>
              <a:ext uri="{FF2B5EF4-FFF2-40B4-BE49-F238E27FC236}">
                <a16:creationId xmlns:a16="http://schemas.microsoft.com/office/drawing/2014/main" id="{ECBB9E0C-BBFC-4A6B-A98B-61660784C1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70522" y="3078379"/>
            <a:ext cx="2303475" cy="2303475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3BEBAD18-E0B3-4956-8FFB-752BFDB4315C}"/>
              </a:ext>
            </a:extLst>
          </p:cNvPr>
          <p:cNvGrpSpPr/>
          <p:nvPr/>
        </p:nvGrpSpPr>
        <p:grpSpPr>
          <a:xfrm>
            <a:off x="358020" y="1223740"/>
            <a:ext cx="8800494" cy="691537"/>
            <a:chOff x="358020" y="1804180"/>
            <a:chExt cx="8800494" cy="691537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A1A12637-CC49-49D2-80B1-07C4A81BD5FF}"/>
                </a:ext>
              </a:extLst>
            </p:cNvPr>
            <p:cNvSpPr/>
            <p:nvPr/>
          </p:nvSpPr>
          <p:spPr>
            <a:xfrm>
              <a:off x="358020" y="2231950"/>
              <a:ext cx="8800494" cy="263767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0653AFD-C5FF-4C71-BA57-0DD1238113CC}"/>
                </a:ext>
              </a:extLst>
            </p:cNvPr>
            <p:cNvSpPr/>
            <p:nvPr/>
          </p:nvSpPr>
          <p:spPr>
            <a:xfrm>
              <a:off x="776998" y="1804180"/>
              <a:ext cx="7960601" cy="685811"/>
            </a:xfrm>
            <a:custGeom>
              <a:avLst/>
              <a:gdLst>
                <a:gd name="connsiteX0" fmla="*/ 0 w 5953926"/>
                <a:gd name="connsiteY0" fmla="*/ 74402 h 446401"/>
                <a:gd name="connsiteX1" fmla="*/ 74402 w 5953926"/>
                <a:gd name="connsiteY1" fmla="*/ 0 h 446401"/>
                <a:gd name="connsiteX2" fmla="*/ 5879524 w 5953926"/>
                <a:gd name="connsiteY2" fmla="*/ 0 h 446401"/>
                <a:gd name="connsiteX3" fmla="*/ 5953926 w 5953926"/>
                <a:gd name="connsiteY3" fmla="*/ 74402 h 446401"/>
                <a:gd name="connsiteX4" fmla="*/ 5953926 w 5953926"/>
                <a:gd name="connsiteY4" fmla="*/ 371999 h 446401"/>
                <a:gd name="connsiteX5" fmla="*/ 5879524 w 5953926"/>
                <a:gd name="connsiteY5" fmla="*/ 446401 h 446401"/>
                <a:gd name="connsiteX6" fmla="*/ 74402 w 5953926"/>
                <a:gd name="connsiteY6" fmla="*/ 446401 h 446401"/>
                <a:gd name="connsiteX7" fmla="*/ 0 w 5953926"/>
                <a:gd name="connsiteY7" fmla="*/ 371999 h 446401"/>
                <a:gd name="connsiteX8" fmla="*/ 0 w 5953926"/>
                <a:gd name="connsiteY8" fmla="*/ 74402 h 4464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53926" h="446401">
                  <a:moveTo>
                    <a:pt x="0" y="74402"/>
                  </a:moveTo>
                  <a:cubicBezTo>
                    <a:pt x="0" y="33311"/>
                    <a:pt x="33311" y="0"/>
                    <a:pt x="74402" y="0"/>
                  </a:cubicBezTo>
                  <a:lnTo>
                    <a:pt x="5879524" y="0"/>
                  </a:lnTo>
                  <a:cubicBezTo>
                    <a:pt x="5920615" y="0"/>
                    <a:pt x="5953926" y="33311"/>
                    <a:pt x="5953926" y="74402"/>
                  </a:cubicBezTo>
                  <a:lnTo>
                    <a:pt x="5953926" y="371999"/>
                  </a:lnTo>
                  <a:cubicBezTo>
                    <a:pt x="5953926" y="413090"/>
                    <a:pt x="5920615" y="446401"/>
                    <a:pt x="5879524" y="446401"/>
                  </a:cubicBezTo>
                  <a:lnTo>
                    <a:pt x="74402" y="446401"/>
                  </a:lnTo>
                  <a:cubicBezTo>
                    <a:pt x="33311" y="446401"/>
                    <a:pt x="0" y="413090"/>
                    <a:pt x="0" y="371999"/>
                  </a:cubicBezTo>
                  <a:lnTo>
                    <a:pt x="0" y="7440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43502" tIns="21792" rIns="243502" bIns="21792" numCol="1" spcCol="1270" anchor="ctr" anchorCtr="0">
              <a:noAutofit/>
            </a:bodyPr>
            <a:lstStyle/>
            <a:p>
              <a:pPr marL="0" lvl="0" indent="0" algn="l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Today we have researched a variety of jobs and careers within the health and social care sector. </a:t>
              </a: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1349F59-3C61-4ED9-8969-AF66E88D307D}"/>
              </a:ext>
            </a:extLst>
          </p:cNvPr>
          <p:cNvGrpSpPr/>
          <p:nvPr/>
        </p:nvGrpSpPr>
        <p:grpSpPr>
          <a:xfrm>
            <a:off x="358020" y="2036396"/>
            <a:ext cx="8800494" cy="811112"/>
            <a:chOff x="358020" y="2167233"/>
            <a:chExt cx="8379580" cy="811112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708FD84-A925-4275-B311-BE665BC3D780}"/>
                </a:ext>
              </a:extLst>
            </p:cNvPr>
            <p:cNvSpPr/>
            <p:nvPr/>
          </p:nvSpPr>
          <p:spPr>
            <a:xfrm>
              <a:off x="358020" y="2726345"/>
              <a:ext cx="8379580" cy="252000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D474361D-EE6A-4C9E-AAD2-878D9FA624B0}"/>
                </a:ext>
              </a:extLst>
            </p:cNvPr>
            <p:cNvSpPr/>
            <p:nvPr/>
          </p:nvSpPr>
          <p:spPr>
            <a:xfrm>
              <a:off x="777000" y="2167233"/>
              <a:ext cx="7559817" cy="660801"/>
            </a:xfrm>
            <a:custGeom>
              <a:avLst/>
              <a:gdLst>
                <a:gd name="connsiteX0" fmla="*/ 0 w 5865706"/>
                <a:gd name="connsiteY0" fmla="*/ 49201 h 295200"/>
                <a:gd name="connsiteX1" fmla="*/ 49201 w 5865706"/>
                <a:gd name="connsiteY1" fmla="*/ 0 h 295200"/>
                <a:gd name="connsiteX2" fmla="*/ 5816505 w 5865706"/>
                <a:gd name="connsiteY2" fmla="*/ 0 h 295200"/>
                <a:gd name="connsiteX3" fmla="*/ 5865706 w 5865706"/>
                <a:gd name="connsiteY3" fmla="*/ 49201 h 295200"/>
                <a:gd name="connsiteX4" fmla="*/ 5865706 w 5865706"/>
                <a:gd name="connsiteY4" fmla="*/ 245999 h 295200"/>
                <a:gd name="connsiteX5" fmla="*/ 5816505 w 5865706"/>
                <a:gd name="connsiteY5" fmla="*/ 295200 h 295200"/>
                <a:gd name="connsiteX6" fmla="*/ 49201 w 5865706"/>
                <a:gd name="connsiteY6" fmla="*/ 295200 h 295200"/>
                <a:gd name="connsiteX7" fmla="*/ 0 w 5865706"/>
                <a:gd name="connsiteY7" fmla="*/ 245999 h 295200"/>
                <a:gd name="connsiteX8" fmla="*/ 0 w 5865706"/>
                <a:gd name="connsiteY8" fmla="*/ 49201 h 295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65706" h="295200">
                  <a:moveTo>
                    <a:pt x="0" y="49201"/>
                  </a:moveTo>
                  <a:cubicBezTo>
                    <a:pt x="0" y="22028"/>
                    <a:pt x="22028" y="0"/>
                    <a:pt x="49201" y="0"/>
                  </a:cubicBezTo>
                  <a:lnTo>
                    <a:pt x="5816505" y="0"/>
                  </a:lnTo>
                  <a:cubicBezTo>
                    <a:pt x="5843678" y="0"/>
                    <a:pt x="5865706" y="22028"/>
                    <a:pt x="5865706" y="49201"/>
                  </a:cubicBezTo>
                  <a:lnTo>
                    <a:pt x="5865706" y="245999"/>
                  </a:lnTo>
                  <a:cubicBezTo>
                    <a:pt x="5865706" y="273172"/>
                    <a:pt x="5843678" y="295200"/>
                    <a:pt x="5816505" y="295200"/>
                  </a:cubicBezTo>
                  <a:lnTo>
                    <a:pt x="49201" y="295200"/>
                  </a:lnTo>
                  <a:cubicBezTo>
                    <a:pt x="22028" y="295200"/>
                    <a:pt x="0" y="273172"/>
                    <a:pt x="0" y="245999"/>
                  </a:cubicBezTo>
                  <a:lnTo>
                    <a:pt x="0" y="4920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6120" tIns="14410" rIns="236120" bIns="14410" numCol="1" spcCol="1270" anchor="ctr" anchorCtr="0">
              <a:noAutofit/>
            </a:bodyPr>
            <a:lstStyle/>
            <a:p>
              <a:pPr marL="0" lvl="0" indent="0" algn="l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dirty="0">
                  <a:latin typeface="Arial" panose="020B0604020202020204" pitchFamily="34" charset="0"/>
                  <a:cs typeface="Arial" panose="020B0604020202020204" pitchFamily="34" charset="0"/>
                </a:rPr>
                <a:t>R</a:t>
              </a: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esearched a health or social care job roles and are aware of the day-to-day tasks.</a:t>
              </a:r>
              <a:endParaRPr lang="en-GB" sz="2000" kern="1200" dirty="0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1952469-15DF-49B7-90E6-786CB51B1C23}"/>
              </a:ext>
            </a:extLst>
          </p:cNvPr>
          <p:cNvGrpSpPr/>
          <p:nvPr/>
        </p:nvGrpSpPr>
        <p:grpSpPr>
          <a:xfrm>
            <a:off x="358020" y="2974353"/>
            <a:ext cx="8800494" cy="544676"/>
            <a:chOff x="358020" y="2858241"/>
            <a:chExt cx="8800495" cy="544676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5876AAD-BBA1-410A-99C9-C17F0FFDF9F8}"/>
                </a:ext>
              </a:extLst>
            </p:cNvPr>
            <p:cNvSpPr/>
            <p:nvPr/>
          </p:nvSpPr>
          <p:spPr>
            <a:xfrm>
              <a:off x="358020" y="3150917"/>
              <a:ext cx="8800495" cy="252000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9F079DC8-2793-4CCB-B5CC-E5AA0E9837AA}"/>
                </a:ext>
              </a:extLst>
            </p:cNvPr>
            <p:cNvSpPr/>
            <p:nvPr/>
          </p:nvSpPr>
          <p:spPr>
            <a:xfrm>
              <a:off x="776999" y="2858241"/>
              <a:ext cx="7960600" cy="440276"/>
            </a:xfrm>
            <a:custGeom>
              <a:avLst/>
              <a:gdLst>
                <a:gd name="connsiteX0" fmla="*/ 0 w 5865706"/>
                <a:gd name="connsiteY0" fmla="*/ 49201 h 295200"/>
                <a:gd name="connsiteX1" fmla="*/ 49201 w 5865706"/>
                <a:gd name="connsiteY1" fmla="*/ 0 h 295200"/>
                <a:gd name="connsiteX2" fmla="*/ 5816505 w 5865706"/>
                <a:gd name="connsiteY2" fmla="*/ 0 h 295200"/>
                <a:gd name="connsiteX3" fmla="*/ 5865706 w 5865706"/>
                <a:gd name="connsiteY3" fmla="*/ 49201 h 295200"/>
                <a:gd name="connsiteX4" fmla="*/ 5865706 w 5865706"/>
                <a:gd name="connsiteY4" fmla="*/ 245999 h 295200"/>
                <a:gd name="connsiteX5" fmla="*/ 5816505 w 5865706"/>
                <a:gd name="connsiteY5" fmla="*/ 295200 h 295200"/>
                <a:gd name="connsiteX6" fmla="*/ 49201 w 5865706"/>
                <a:gd name="connsiteY6" fmla="*/ 295200 h 295200"/>
                <a:gd name="connsiteX7" fmla="*/ 0 w 5865706"/>
                <a:gd name="connsiteY7" fmla="*/ 245999 h 295200"/>
                <a:gd name="connsiteX8" fmla="*/ 0 w 5865706"/>
                <a:gd name="connsiteY8" fmla="*/ 49201 h 295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65706" h="295200">
                  <a:moveTo>
                    <a:pt x="0" y="49201"/>
                  </a:moveTo>
                  <a:cubicBezTo>
                    <a:pt x="0" y="22028"/>
                    <a:pt x="22028" y="0"/>
                    <a:pt x="49201" y="0"/>
                  </a:cubicBezTo>
                  <a:lnTo>
                    <a:pt x="5816505" y="0"/>
                  </a:lnTo>
                  <a:cubicBezTo>
                    <a:pt x="5843678" y="0"/>
                    <a:pt x="5865706" y="22028"/>
                    <a:pt x="5865706" y="49201"/>
                  </a:cubicBezTo>
                  <a:lnTo>
                    <a:pt x="5865706" y="245999"/>
                  </a:lnTo>
                  <a:cubicBezTo>
                    <a:pt x="5865706" y="273172"/>
                    <a:pt x="5843678" y="295200"/>
                    <a:pt x="5816505" y="295200"/>
                  </a:cubicBezTo>
                  <a:lnTo>
                    <a:pt x="49201" y="295200"/>
                  </a:lnTo>
                  <a:cubicBezTo>
                    <a:pt x="22028" y="295200"/>
                    <a:pt x="0" y="273172"/>
                    <a:pt x="0" y="245999"/>
                  </a:cubicBezTo>
                  <a:lnTo>
                    <a:pt x="0" y="4920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6120" tIns="14410" rIns="236120" bIns="14410" numCol="1" spcCol="1270" anchor="ctr" anchorCtr="0">
              <a:noAutofit/>
            </a:bodyPr>
            <a:lstStyle/>
            <a:p>
              <a:pPr marL="0" lvl="0" indent="0" algn="l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Explored the UWTSD Student Careers Service</a:t>
              </a:r>
              <a:endParaRPr lang="en-GB" sz="2000" kern="120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65CFF75-5239-4930-9CF3-BE53CD1CCCF6}"/>
              </a:ext>
            </a:extLst>
          </p:cNvPr>
          <p:cNvGrpSpPr/>
          <p:nvPr/>
        </p:nvGrpSpPr>
        <p:grpSpPr>
          <a:xfrm>
            <a:off x="358020" y="3718038"/>
            <a:ext cx="8800494" cy="540933"/>
            <a:chOff x="358020" y="3674496"/>
            <a:chExt cx="8800494" cy="540933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9955F16-0F0D-4453-9700-0F9E07730B61}"/>
                </a:ext>
              </a:extLst>
            </p:cNvPr>
            <p:cNvSpPr/>
            <p:nvPr/>
          </p:nvSpPr>
          <p:spPr>
            <a:xfrm>
              <a:off x="358020" y="3920229"/>
              <a:ext cx="8800494" cy="295200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8BB2F1D-B551-447A-87DC-0EC886033E62}"/>
                </a:ext>
              </a:extLst>
            </p:cNvPr>
            <p:cNvSpPr/>
            <p:nvPr/>
          </p:nvSpPr>
          <p:spPr>
            <a:xfrm>
              <a:off x="787523" y="3674496"/>
              <a:ext cx="7960599" cy="385135"/>
            </a:xfrm>
            <a:custGeom>
              <a:avLst/>
              <a:gdLst>
                <a:gd name="connsiteX0" fmla="*/ 0 w 5865706"/>
                <a:gd name="connsiteY0" fmla="*/ 49201 h 295200"/>
                <a:gd name="connsiteX1" fmla="*/ 49201 w 5865706"/>
                <a:gd name="connsiteY1" fmla="*/ 0 h 295200"/>
                <a:gd name="connsiteX2" fmla="*/ 5816505 w 5865706"/>
                <a:gd name="connsiteY2" fmla="*/ 0 h 295200"/>
                <a:gd name="connsiteX3" fmla="*/ 5865706 w 5865706"/>
                <a:gd name="connsiteY3" fmla="*/ 49201 h 295200"/>
                <a:gd name="connsiteX4" fmla="*/ 5865706 w 5865706"/>
                <a:gd name="connsiteY4" fmla="*/ 245999 h 295200"/>
                <a:gd name="connsiteX5" fmla="*/ 5816505 w 5865706"/>
                <a:gd name="connsiteY5" fmla="*/ 295200 h 295200"/>
                <a:gd name="connsiteX6" fmla="*/ 49201 w 5865706"/>
                <a:gd name="connsiteY6" fmla="*/ 295200 h 295200"/>
                <a:gd name="connsiteX7" fmla="*/ 0 w 5865706"/>
                <a:gd name="connsiteY7" fmla="*/ 245999 h 295200"/>
                <a:gd name="connsiteX8" fmla="*/ 0 w 5865706"/>
                <a:gd name="connsiteY8" fmla="*/ 49201 h 295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865706" h="295200">
                  <a:moveTo>
                    <a:pt x="0" y="49201"/>
                  </a:moveTo>
                  <a:cubicBezTo>
                    <a:pt x="0" y="22028"/>
                    <a:pt x="22028" y="0"/>
                    <a:pt x="49201" y="0"/>
                  </a:cubicBezTo>
                  <a:lnTo>
                    <a:pt x="5816505" y="0"/>
                  </a:lnTo>
                  <a:cubicBezTo>
                    <a:pt x="5843678" y="0"/>
                    <a:pt x="5865706" y="22028"/>
                    <a:pt x="5865706" y="49201"/>
                  </a:cubicBezTo>
                  <a:lnTo>
                    <a:pt x="5865706" y="245999"/>
                  </a:lnTo>
                  <a:cubicBezTo>
                    <a:pt x="5865706" y="273172"/>
                    <a:pt x="5843678" y="295200"/>
                    <a:pt x="5816505" y="295200"/>
                  </a:cubicBezTo>
                  <a:lnTo>
                    <a:pt x="49201" y="295200"/>
                  </a:lnTo>
                  <a:cubicBezTo>
                    <a:pt x="22028" y="295200"/>
                    <a:pt x="0" y="273172"/>
                    <a:pt x="0" y="245999"/>
                  </a:cubicBezTo>
                  <a:lnTo>
                    <a:pt x="0" y="49201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6120" tIns="14410" rIns="236120" bIns="14410" numCol="1" spcCol="1270" anchor="ctr" anchorCtr="0">
              <a:noAutofit/>
            </a:bodyPr>
            <a:lstStyle/>
            <a:p>
              <a:pPr marL="0" lvl="0" indent="0" algn="l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Begun to understanding how to write a CV and cover letter</a:t>
              </a:r>
              <a:endParaRPr lang="en-GB" sz="2000" kern="1200" dirty="0"/>
            </a:p>
          </p:txBody>
        </p:sp>
      </p:grp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07B12859-A5DA-477B-98AE-F9EC0C96DBCB}"/>
              </a:ext>
            </a:extLst>
          </p:cNvPr>
          <p:cNvSpPr/>
          <p:nvPr/>
        </p:nvSpPr>
        <p:spPr>
          <a:xfrm>
            <a:off x="537029" y="4495871"/>
            <a:ext cx="8800494" cy="49460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Next week: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Key Skills in Health and Social Care. </a:t>
            </a:r>
          </a:p>
        </p:txBody>
      </p:sp>
    </p:spTree>
    <p:extLst>
      <p:ext uri="{BB962C8B-B14F-4D97-AF65-F5344CB8AC3E}">
        <p14:creationId xmlns:p14="http://schemas.microsoft.com/office/powerpoint/2010/main" val="3692253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f9cd839b-d2f7-4d79-867e-33235b171cd7" xsi:nil="true"/>
    <_activity xmlns="f9cd839b-d2f7-4d79-867e-33235b171cd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1C22621E0FA84ABA9F7D80395C5CDF" ma:contentTypeVersion="15" ma:contentTypeDescription="Create a new document." ma:contentTypeScope="" ma:versionID="26b46ff354950fc292ae14f9846cd052">
  <xsd:schema xmlns:xsd="http://www.w3.org/2001/XMLSchema" xmlns:xs="http://www.w3.org/2001/XMLSchema" xmlns:p="http://schemas.microsoft.com/office/2006/metadata/properties" xmlns:ns3="f9cd839b-d2f7-4d79-867e-33235b171cd7" xmlns:ns4="ebe861c4-9752-476b-95bf-faec8d80e167" targetNamespace="http://schemas.microsoft.com/office/2006/metadata/properties" ma:root="true" ma:fieldsID="e9d2dbb4a39ed7b76caf7d21f4fab454" ns3:_="" ns4:_="">
    <xsd:import namespace="f9cd839b-d2f7-4d79-867e-33235b171cd7"/>
    <xsd:import namespace="ebe861c4-9752-476b-95bf-faec8d80e16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cd839b-d2f7-4d79-867e-33235b171c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e861c4-9752-476b-95bf-faec8d80e167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37651BA-F45C-4845-9AB3-E0A65B39F5E1}">
  <ds:schemaRefs>
    <ds:schemaRef ds:uri="http://purl.org/dc/terms/"/>
    <ds:schemaRef ds:uri="http://purl.org/dc/dcmitype/"/>
    <ds:schemaRef ds:uri="http://purl.org/dc/elements/1.1/"/>
    <ds:schemaRef ds:uri="http://schemas.microsoft.com/office/2006/metadata/properties"/>
    <ds:schemaRef ds:uri="f9cd839b-d2f7-4d79-867e-33235b171c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ebe861c4-9752-476b-95bf-faec8d80e167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A08DABB-C6F0-4E9D-A7F8-3895FDD5BC7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cd839b-d2f7-4d79-867e-33235b171cd7"/>
    <ds:schemaRef ds:uri="ebe861c4-9752-476b-95bf-faec8d80e16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975</TotalTime>
  <Words>1011</Words>
  <Application>Microsoft Office PowerPoint</Application>
  <PresentationFormat>Widescreen</PresentationFormat>
  <Paragraphs>114</Paragraphs>
  <Slides>19</Slides>
  <Notes>15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Careers In Health and Social Care</vt:lpstr>
      <vt:lpstr>During the session…</vt:lpstr>
      <vt:lpstr>What career are you hoping for?</vt:lpstr>
      <vt:lpstr>What career are you looking for? </vt:lpstr>
      <vt:lpstr>UWTSD Career resources </vt:lpstr>
      <vt:lpstr>Making a career decision</vt:lpstr>
      <vt:lpstr>Break – 15 minutes </vt:lpstr>
      <vt:lpstr>PowerPoint Presentation</vt:lpstr>
      <vt:lpstr>Job descriptions for real employers</vt:lpstr>
      <vt:lpstr>Activity –  50 minutes</vt:lpstr>
      <vt:lpstr>Share with class</vt:lpstr>
      <vt:lpstr>Break – 15 minutes </vt:lpstr>
      <vt:lpstr>What is a CV ? </vt:lpstr>
      <vt:lpstr>Creating your CV</vt:lpstr>
      <vt:lpstr>Your CV should… </vt:lpstr>
      <vt:lpstr>UWTSD CV Tools</vt:lpstr>
      <vt:lpstr>PowerPoint Presentation</vt:lpstr>
      <vt:lpstr>PowerPoint Presentation</vt:lpstr>
      <vt:lpstr>Summary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Decision making and productivity</dc:title>
  <dc:creator>Rebecca Kavanagh</dc:creator>
  <cp:lastModifiedBy>Olubukola Adegbite</cp:lastModifiedBy>
  <cp:revision>3</cp:revision>
  <dcterms:created xsi:type="dcterms:W3CDTF">2020-10-29T13:14:03Z</dcterms:created>
  <dcterms:modified xsi:type="dcterms:W3CDTF">2023-04-17T22:40:24Z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0x010100461C22621E0FA84ABA9F7D80395C5CDF</vt:lpwstr>
  </property>
</Properties>
</file>