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862E0-32C1-3B83-6A1F-241A4FB1F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C8635E-2409-57C6-9791-3EDC3F75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C88E4-B6BE-41C4-BA4B-36973F02BEE5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EB85D-9CB6-0185-218A-61512675B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5B94C9-27C1-C2A4-1D64-AB445AF18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ABBF1-3435-4A0A-A03F-322AC9002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30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5147A6-6899-27FB-E7D6-021EBBF23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A3C6F-3AD4-9270-FFC8-80F807257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86DA7-9CBC-09CC-FDC0-A4A752FE91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5C88E4-B6BE-41C4-BA4B-36973F02BEE5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28858-82D3-02E8-C8B3-728ECF6772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F0D9E-7198-A66F-3764-ADB45CF058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DABBF1-3435-4A0A-A03F-322AC9002B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28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79E10D-FCA9-5F92-1079-5BEF2DACB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Salma Begum Lipi</a:t>
            </a:r>
            <a:b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ID:2328718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7BFC54-D597-B166-FFC1-9F6920BD94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90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4F28E60-AA53-78CB-AF3B-8D64A94F7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5AD37C-AF02-3F11-20D0-5BC62A0726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134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65BFF8-D4E6-F1FD-BC1B-7D5A8B31D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Introduction</a:t>
            </a:r>
            <a:br>
              <a:rPr lang="en-GB" altLang="en-US" sz="3600" b="1"/>
            </a:br>
            <a:r>
              <a:rPr lang="en-GB" altLang="en-US" sz="3600" b="1"/>
              <a:t>Nhs App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C4FA6C-67CC-AA9B-52E9-F02EB98D40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685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B26A02-6549-839D-E280-1FD7A12B6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Impact on Workforce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6177C1-877A-A295-1895-3A3A3D0AD2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36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7773D6-D9C1-B0B0-5714-6AC421DC8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Impact on service delivery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1C1E0A-7E36-344D-90A3-57B6D5F570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677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077421F-B822-7E02-C355-164738B80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Impact</a:t>
            </a:r>
            <a:r>
              <a:rPr lang="en-GB" altLang="en-US" b="1"/>
              <a:t> on patients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969AEE-5227-0EF4-A1AD-6B59351948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25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DF0606-F048-8584-8BAA-1F5765B7C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742DC3-498B-1AC3-81A5-2F455659D6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227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4AF480-5A6D-14AE-A768-1E003D920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Challenges</a:t>
            </a:r>
            <a:r>
              <a:rPr lang="en-GB" altLang="en-US" b="1"/>
              <a:t> of the innovation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03A08D-1CF2-2BA7-DD97-A6FF208B94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628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20ABE8-48AF-E0DB-34A1-4E41BBC55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/>
              <a:t>Recommendations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634A3E-1534-6BF2-5C42-8F894CB07D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077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89A83B-440F-EB0B-0816-16D1EB76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A1B7CB-591B-CFA7-ED90-249BF6C291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324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52EAED-FF82-55F1-B19C-7B69F7820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4BE581-8CF4-7BB5-F288-371C07A0AC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176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E1AE80-3C0A-9BAC-CE68-2D4BE06BA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ea typeface="+mj-lt"/>
                <a:cs typeface="+mj-lt"/>
              </a:rPr>
              <a:t>References</a:t>
            </a:r>
            <a:endParaRPr lang="en-GB" sz="3600">
              <a:ea typeface="+mj-lt"/>
              <a:cs typeface="+mj-lt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DACFFE-B05A-A98E-F8A5-288D01B829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584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</Words>
  <Application>Microsoft Office PowerPoint</Application>
  <PresentationFormat>On-screen Show (4:3)</PresentationFormat>
  <Paragraphs>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Digital Transformation in the Health and Care Professions (BMHP6026) Component 2 Assessment   Student name: Salma Begum Lipi Student ID:2328718</vt:lpstr>
      <vt:lpstr>Use of AI Acknowledgement</vt:lpstr>
      <vt:lpstr>Introduction Nhs App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salma Lipi</dc:creator>
  <cp:lastModifiedBy>salma Lipi</cp:lastModifiedBy>
  <cp:revision>1</cp:revision>
  <dcterms:created xsi:type="dcterms:W3CDTF">2026-08-07T01:00:11Z</dcterms:created>
  <dcterms:modified xsi:type="dcterms:W3CDTF">2026-08-07T01:00:12Z</dcterms:modified>
</cp:coreProperties>
</file>