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22" r:id="rId25"/>
    <p:sldId id="723" r:id="rId26"/>
    <p:sldId id="724" r:id="rId27"/>
    <p:sldId id="725" r:id="rId28"/>
    <p:sldId id="721" r:id="rId29"/>
    <p:sldId id="339" r:id="rId30"/>
    <p:sldId id="340" r:id="rId31"/>
    <p:sldId id="727" r:id="rId32"/>
    <p:sldId id="726" r:id="rId33"/>
    <p:sldId id="346" r:id="rId34"/>
    <p:sldId id="343" r:id="rId35"/>
    <p:sldId id="345" r:id="rId36"/>
    <p:sldId id="336" r:id="rId37"/>
    <p:sldId id="337" r:id="rId38"/>
    <p:sldId id="338" r:id="rId39"/>
    <p:sldId id="353" r:id="rId40"/>
    <p:sldId id="333" r:id="rId41"/>
    <p:sldId id="72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4CB2ED-6800-4AA3-B7FA-664CC4FE5DC2}" v="62" dt="2023-03-24T09:01:49.3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F4CB2ED-6800-4AA3-B7FA-664CC4FE5DC2}"/>
    <pc:docChg chg="undo custSel addSld delSld modSld sldOrd">
      <pc:chgData name="Jenifer Prince Devaraj" userId="c3fb109c-09d1-42a6-93f4-69472d709861" providerId="ADAL" clId="{6F4CB2ED-6800-4AA3-B7FA-664CC4FE5DC2}" dt="2023-03-24T09:05:06.472" v="597" actId="478"/>
      <pc:docMkLst>
        <pc:docMk/>
      </pc:docMkLst>
      <pc:sldChg chg="modSp add del mod">
        <pc:chgData name="Jenifer Prince Devaraj" userId="c3fb109c-09d1-42a6-93f4-69472d709861" providerId="ADAL" clId="{6F4CB2ED-6800-4AA3-B7FA-664CC4FE5DC2}" dt="2023-03-24T07:04:48.010" v="61" actId="47"/>
        <pc:sldMkLst>
          <pc:docMk/>
          <pc:sldMk cId="0" sldId="330"/>
        </pc:sldMkLst>
        <pc:spChg chg="mod">
          <ac:chgData name="Jenifer Prince Devaraj" userId="c3fb109c-09d1-42a6-93f4-69472d709861" providerId="ADAL" clId="{6F4CB2ED-6800-4AA3-B7FA-664CC4FE5DC2}" dt="2023-03-24T07:03:41.896" v="22" actId="21"/>
          <ac:spMkLst>
            <pc:docMk/>
            <pc:sldMk cId="0" sldId="330"/>
            <ac:spMk id="2051" creationId="{D52AE895-298C-F784-A741-491EA6682CAD}"/>
          </ac:spMkLst>
        </pc:spChg>
      </pc:sldChg>
      <pc:sldChg chg="addSp delSp modSp add mod ord modNotes">
        <pc:chgData name="Jenifer Prince Devaraj" userId="c3fb109c-09d1-42a6-93f4-69472d709861" providerId="ADAL" clId="{6F4CB2ED-6800-4AA3-B7FA-664CC4FE5DC2}" dt="2023-03-24T08:42:51.891" v="460" actId="1076"/>
        <pc:sldMkLst>
          <pc:docMk/>
          <pc:sldMk cId="0" sldId="333"/>
        </pc:sldMkLst>
        <pc:spChg chg="del">
          <ac:chgData name="Jenifer Prince Devaraj" userId="c3fb109c-09d1-42a6-93f4-69472d709861" providerId="ADAL" clId="{6F4CB2ED-6800-4AA3-B7FA-664CC4FE5DC2}" dt="2023-03-24T07:14:17.497" v="152" actId="478"/>
          <ac:spMkLst>
            <pc:docMk/>
            <pc:sldMk cId="0" sldId="333"/>
            <ac:spMk id="2" creationId="{6C324A85-3024-4150-BA70-ACBB342F903A}"/>
          </ac:spMkLst>
        </pc:spChg>
        <pc:spChg chg="add mod">
          <ac:chgData name="Jenifer Prince Devaraj" userId="c3fb109c-09d1-42a6-93f4-69472d709861" providerId="ADAL" clId="{6F4CB2ED-6800-4AA3-B7FA-664CC4FE5DC2}" dt="2023-03-24T07:14:17.980" v="153"/>
          <ac:spMkLst>
            <pc:docMk/>
            <pc:sldMk cId="0" sldId="333"/>
            <ac:spMk id="4" creationId="{36035FD0-3341-8F68-1CD2-4A609564F892}"/>
          </ac:spMkLst>
        </pc:spChg>
        <pc:picChg chg="mod">
          <ac:chgData name="Jenifer Prince Devaraj" userId="c3fb109c-09d1-42a6-93f4-69472d709861" providerId="ADAL" clId="{6F4CB2ED-6800-4AA3-B7FA-664CC4FE5DC2}" dt="2023-03-24T08:42:51.891" v="460" actId="1076"/>
          <ac:picMkLst>
            <pc:docMk/>
            <pc:sldMk cId="0" sldId="333"/>
            <ac:picMk id="3076" creationId="{F359DBBE-097B-71AB-C88C-38325096C1F5}"/>
          </ac:picMkLst>
        </pc:picChg>
      </pc:sldChg>
      <pc:sldChg chg="add del modNotes">
        <pc:chgData name="Jenifer Prince Devaraj" userId="c3fb109c-09d1-42a6-93f4-69472d709861" providerId="ADAL" clId="{6F4CB2ED-6800-4AA3-B7FA-664CC4FE5DC2}" dt="2023-03-24T07:05:58.306" v="68" actId="47"/>
        <pc:sldMkLst>
          <pc:docMk/>
          <pc:sldMk cId="0" sldId="335"/>
        </pc:sldMkLst>
      </pc:sldChg>
      <pc:sldChg chg="addSp delSp modSp add del mod modNotes">
        <pc:chgData name="Jenifer Prince Devaraj" userId="c3fb109c-09d1-42a6-93f4-69472d709861" providerId="ADAL" clId="{6F4CB2ED-6800-4AA3-B7FA-664CC4FE5DC2}" dt="2023-03-24T09:01:45.983" v="594"/>
        <pc:sldMkLst>
          <pc:docMk/>
          <pc:sldMk cId="0" sldId="336"/>
        </pc:sldMkLst>
        <pc:spChg chg="del mod">
          <ac:chgData name="Jenifer Prince Devaraj" userId="c3fb109c-09d1-42a6-93f4-69472d709861" providerId="ADAL" clId="{6F4CB2ED-6800-4AA3-B7FA-664CC4FE5DC2}" dt="2023-03-24T09:01:22.401" v="586" actId="478"/>
          <ac:spMkLst>
            <pc:docMk/>
            <pc:sldMk cId="0" sldId="336"/>
            <ac:spMk id="2" creationId="{88063435-BCAC-65AA-5DDD-2487F6A917C9}"/>
          </ac:spMkLst>
        </pc:spChg>
        <pc:spChg chg="mod">
          <ac:chgData name="Jenifer Prince Devaraj" userId="c3fb109c-09d1-42a6-93f4-69472d709861" providerId="ADAL" clId="{6F4CB2ED-6800-4AA3-B7FA-664CC4FE5DC2}" dt="2023-03-24T09:01:25.478" v="588" actId="1076"/>
          <ac:spMkLst>
            <pc:docMk/>
            <pc:sldMk cId="0" sldId="336"/>
            <ac:spMk id="3" creationId="{8C8945CB-2220-E88F-755B-8341E341B5BE}"/>
          </ac:spMkLst>
        </pc:spChg>
        <pc:spChg chg="add mod">
          <ac:chgData name="Jenifer Prince Devaraj" userId="c3fb109c-09d1-42a6-93f4-69472d709861" providerId="ADAL" clId="{6F4CB2ED-6800-4AA3-B7FA-664CC4FE5DC2}" dt="2023-03-24T09:01:28.478" v="589" actId="1076"/>
          <ac:spMkLst>
            <pc:docMk/>
            <pc:sldMk cId="0" sldId="336"/>
            <ac:spMk id="4" creationId="{99C3D52D-C9D6-23B5-E874-0B65EE42B85E}"/>
          </ac:spMkLst>
        </pc:spChg>
        <pc:spChg chg="add del mod">
          <ac:chgData name="Jenifer Prince Devaraj" userId="c3fb109c-09d1-42a6-93f4-69472d709861" providerId="ADAL" clId="{6F4CB2ED-6800-4AA3-B7FA-664CC4FE5DC2}" dt="2023-03-24T09:01:23.977" v="587" actId="478"/>
          <ac:spMkLst>
            <pc:docMk/>
            <pc:sldMk cId="0" sldId="336"/>
            <ac:spMk id="6" creationId="{E6F3A982-3900-4D31-E595-E3A8B28883BC}"/>
          </ac:spMkLst>
        </pc:spChg>
        <pc:spChg chg="add mod">
          <ac:chgData name="Jenifer Prince Devaraj" userId="c3fb109c-09d1-42a6-93f4-69472d709861" providerId="ADAL" clId="{6F4CB2ED-6800-4AA3-B7FA-664CC4FE5DC2}" dt="2023-03-24T09:01:45.983" v="594"/>
          <ac:spMkLst>
            <pc:docMk/>
            <pc:sldMk cId="0" sldId="336"/>
            <ac:spMk id="7" creationId="{1D8A4003-2366-FAB2-254F-13F3DC130160}"/>
          </ac:spMkLst>
        </pc:spChg>
        <pc:picChg chg="add del mod">
          <ac:chgData name="Jenifer Prince Devaraj" userId="c3fb109c-09d1-42a6-93f4-69472d709861" providerId="ADAL" clId="{6F4CB2ED-6800-4AA3-B7FA-664CC4FE5DC2}" dt="2023-03-24T07:16:09.641" v="175" actId="22"/>
          <ac:picMkLst>
            <pc:docMk/>
            <pc:sldMk cId="0" sldId="336"/>
            <ac:picMk id="5" creationId="{69BB85B8-4D23-8F0D-F6DF-CBF4A3DD8E1E}"/>
          </ac:picMkLst>
        </pc:picChg>
        <pc:picChg chg="del mod">
          <ac:chgData name="Jenifer Prince Devaraj" userId="c3fb109c-09d1-42a6-93f4-69472d709861" providerId="ADAL" clId="{6F4CB2ED-6800-4AA3-B7FA-664CC4FE5DC2}" dt="2023-03-24T09:01:19.511" v="584" actId="1076"/>
          <ac:picMkLst>
            <pc:docMk/>
            <pc:sldMk cId="0" sldId="336"/>
            <ac:picMk id="6148" creationId="{79A525D9-BA89-FD42-807F-AF8456F19029}"/>
          </ac:picMkLst>
        </pc:picChg>
      </pc:sldChg>
      <pc:sldChg chg="addSp modSp add del modNotes">
        <pc:chgData name="Jenifer Prince Devaraj" userId="c3fb109c-09d1-42a6-93f4-69472d709861" providerId="ADAL" clId="{6F4CB2ED-6800-4AA3-B7FA-664CC4FE5DC2}" dt="2023-03-24T09:01:47.626" v="595"/>
        <pc:sldMkLst>
          <pc:docMk/>
          <pc:sldMk cId="0" sldId="337"/>
        </pc:sldMkLst>
        <pc:spChg chg="add mod">
          <ac:chgData name="Jenifer Prince Devaraj" userId="c3fb109c-09d1-42a6-93f4-69472d709861" providerId="ADAL" clId="{6F4CB2ED-6800-4AA3-B7FA-664CC4FE5DC2}" dt="2023-03-24T09:01:30.965" v="590"/>
          <ac:spMkLst>
            <pc:docMk/>
            <pc:sldMk cId="0" sldId="337"/>
            <ac:spMk id="4" creationId="{2D035DEE-A643-138C-42C6-2AB898F692AC}"/>
          </ac:spMkLst>
        </pc:spChg>
        <pc:spChg chg="add mod">
          <ac:chgData name="Jenifer Prince Devaraj" userId="c3fb109c-09d1-42a6-93f4-69472d709861" providerId="ADAL" clId="{6F4CB2ED-6800-4AA3-B7FA-664CC4FE5DC2}" dt="2023-03-24T09:01:47.626" v="595"/>
          <ac:spMkLst>
            <pc:docMk/>
            <pc:sldMk cId="0" sldId="337"/>
            <ac:spMk id="5" creationId="{667983A6-99E4-E7FA-BCD7-74D4E1DE0820}"/>
          </ac:spMkLst>
        </pc:spChg>
        <pc:picChg chg="mod">
          <ac:chgData name="Jenifer Prince Devaraj" userId="c3fb109c-09d1-42a6-93f4-69472d709861" providerId="ADAL" clId="{6F4CB2ED-6800-4AA3-B7FA-664CC4FE5DC2}" dt="2023-03-24T09:01:33.162" v="591" actId="1076"/>
          <ac:picMkLst>
            <pc:docMk/>
            <pc:sldMk cId="0" sldId="337"/>
            <ac:picMk id="7172" creationId="{A7CE12FD-E5F9-92C3-AF0A-6B7BB895A9B2}"/>
          </ac:picMkLst>
        </pc:picChg>
      </pc:sldChg>
      <pc:sldChg chg="addSp modSp add del modNotes">
        <pc:chgData name="Jenifer Prince Devaraj" userId="c3fb109c-09d1-42a6-93f4-69472d709861" providerId="ADAL" clId="{6F4CB2ED-6800-4AA3-B7FA-664CC4FE5DC2}" dt="2023-03-24T09:01:49.329" v="596"/>
        <pc:sldMkLst>
          <pc:docMk/>
          <pc:sldMk cId="0" sldId="338"/>
        </pc:sldMkLst>
        <pc:spChg chg="add mod">
          <ac:chgData name="Jenifer Prince Devaraj" userId="c3fb109c-09d1-42a6-93f4-69472d709861" providerId="ADAL" clId="{6F4CB2ED-6800-4AA3-B7FA-664CC4FE5DC2}" dt="2023-03-24T09:01:36.919" v="592"/>
          <ac:spMkLst>
            <pc:docMk/>
            <pc:sldMk cId="0" sldId="338"/>
            <ac:spMk id="4" creationId="{98139EAC-B4F0-A3BE-7378-6488042FF03B}"/>
          </ac:spMkLst>
        </pc:spChg>
        <pc:spChg chg="add mod">
          <ac:chgData name="Jenifer Prince Devaraj" userId="c3fb109c-09d1-42a6-93f4-69472d709861" providerId="ADAL" clId="{6F4CB2ED-6800-4AA3-B7FA-664CC4FE5DC2}" dt="2023-03-24T09:01:49.329" v="596"/>
          <ac:spMkLst>
            <pc:docMk/>
            <pc:sldMk cId="0" sldId="338"/>
            <ac:spMk id="5" creationId="{D86891F3-67BE-7F2F-4104-DE30A34BD1DE}"/>
          </ac:spMkLst>
        </pc:spChg>
        <pc:picChg chg="mod">
          <ac:chgData name="Jenifer Prince Devaraj" userId="c3fb109c-09d1-42a6-93f4-69472d709861" providerId="ADAL" clId="{6F4CB2ED-6800-4AA3-B7FA-664CC4FE5DC2}" dt="2023-03-24T09:01:38.840" v="593" actId="1076"/>
          <ac:picMkLst>
            <pc:docMk/>
            <pc:sldMk cId="0" sldId="338"/>
            <ac:picMk id="8196" creationId="{16D82954-1961-AB3B-1F5C-8BB85B9AF665}"/>
          </ac:picMkLst>
        </pc:picChg>
      </pc:sldChg>
      <pc:sldChg chg="addSp delSp modSp add mod ord modNotes">
        <pc:chgData name="Jenifer Prince Devaraj" userId="c3fb109c-09d1-42a6-93f4-69472d709861" providerId="ADAL" clId="{6F4CB2ED-6800-4AA3-B7FA-664CC4FE5DC2}" dt="2023-03-24T08:37:04.933" v="349"/>
        <pc:sldMkLst>
          <pc:docMk/>
          <pc:sldMk cId="0" sldId="339"/>
        </pc:sldMkLst>
        <pc:spChg chg="del mod">
          <ac:chgData name="Jenifer Prince Devaraj" userId="c3fb109c-09d1-42a6-93f4-69472d709861" providerId="ADAL" clId="{6F4CB2ED-6800-4AA3-B7FA-664CC4FE5DC2}" dt="2023-03-24T08:35:29.449" v="316" actId="478"/>
          <ac:spMkLst>
            <pc:docMk/>
            <pc:sldMk cId="0" sldId="339"/>
            <ac:spMk id="2" creationId="{EF474063-CE25-D299-1E8C-490334982606}"/>
          </ac:spMkLst>
        </pc:spChg>
        <pc:spChg chg="add mod">
          <ac:chgData name="Jenifer Prince Devaraj" userId="c3fb109c-09d1-42a6-93f4-69472d709861" providerId="ADAL" clId="{6F4CB2ED-6800-4AA3-B7FA-664CC4FE5DC2}" dt="2023-03-24T07:14:20.678" v="154"/>
          <ac:spMkLst>
            <pc:docMk/>
            <pc:sldMk cId="0" sldId="339"/>
            <ac:spMk id="5" creationId="{ABD9CF7D-D7CB-91D1-AE4C-CBA96441BB36}"/>
          </ac:spMkLst>
        </pc:spChg>
        <pc:spChg chg="add del mod">
          <ac:chgData name="Jenifer Prince Devaraj" userId="c3fb109c-09d1-42a6-93f4-69472d709861" providerId="ADAL" clId="{6F4CB2ED-6800-4AA3-B7FA-664CC4FE5DC2}" dt="2023-03-24T08:35:56.325" v="335" actId="1076"/>
          <ac:spMkLst>
            <pc:docMk/>
            <pc:sldMk cId="0" sldId="339"/>
            <ac:spMk id="7" creationId="{A1597E73-E619-09A6-C5A4-BC1B9C527005}"/>
          </ac:spMkLst>
        </pc:spChg>
        <pc:spChg chg="add del mod">
          <ac:chgData name="Jenifer Prince Devaraj" userId="c3fb109c-09d1-42a6-93f4-69472d709861" providerId="ADAL" clId="{6F4CB2ED-6800-4AA3-B7FA-664CC4FE5DC2}" dt="2023-03-24T08:35:45.086" v="331" actId="478"/>
          <ac:spMkLst>
            <pc:docMk/>
            <pc:sldMk cId="0" sldId="339"/>
            <ac:spMk id="9" creationId="{93AEC7B3-B622-65B5-29E6-3C6749531EAF}"/>
          </ac:spMkLst>
        </pc:spChg>
        <pc:spChg chg="del mod">
          <ac:chgData name="Jenifer Prince Devaraj" userId="c3fb109c-09d1-42a6-93f4-69472d709861" providerId="ADAL" clId="{6F4CB2ED-6800-4AA3-B7FA-664CC4FE5DC2}" dt="2023-03-24T08:35:51.273" v="333" actId="478"/>
          <ac:spMkLst>
            <pc:docMk/>
            <pc:sldMk cId="0" sldId="339"/>
            <ac:spMk id="5123" creationId="{3B03F914-6659-CF9C-6279-106C3D420997}"/>
          </ac:spMkLst>
        </pc:spChg>
        <pc:picChg chg="add mod">
          <ac:chgData name="Jenifer Prince Devaraj" userId="c3fb109c-09d1-42a6-93f4-69472d709861" providerId="ADAL" clId="{6F4CB2ED-6800-4AA3-B7FA-664CC4FE5DC2}" dt="2023-03-24T08:36:02.327" v="338" actId="14100"/>
          <ac:picMkLst>
            <pc:docMk/>
            <pc:sldMk cId="0" sldId="339"/>
            <ac:picMk id="4" creationId="{CEF7CE6A-D3D9-21F7-5C0B-BAE76AC6F974}"/>
          </ac:picMkLst>
        </pc:picChg>
      </pc:sldChg>
      <pc:sldChg chg="addSp delSp modSp add mod ord modNotes">
        <pc:chgData name="Jenifer Prince Devaraj" userId="c3fb109c-09d1-42a6-93f4-69472d709861" providerId="ADAL" clId="{6F4CB2ED-6800-4AA3-B7FA-664CC4FE5DC2}" dt="2023-03-24T08:47:54.767" v="530" actId="2710"/>
        <pc:sldMkLst>
          <pc:docMk/>
          <pc:sldMk cId="0" sldId="340"/>
        </pc:sldMkLst>
        <pc:spChg chg="del">
          <ac:chgData name="Jenifer Prince Devaraj" userId="c3fb109c-09d1-42a6-93f4-69472d709861" providerId="ADAL" clId="{6F4CB2ED-6800-4AA3-B7FA-664CC4FE5DC2}" dt="2023-03-24T07:22:44.307" v="205" actId="478"/>
          <ac:spMkLst>
            <pc:docMk/>
            <pc:sldMk cId="0" sldId="340"/>
            <ac:spMk id="2" creationId="{5D03ACB1-1A03-0A97-9071-1C2F33AF9D8B}"/>
          </ac:spMkLst>
        </pc:spChg>
        <pc:spChg chg="add del mod">
          <ac:chgData name="Jenifer Prince Devaraj" userId="c3fb109c-09d1-42a6-93f4-69472d709861" providerId="ADAL" clId="{6F4CB2ED-6800-4AA3-B7FA-664CC4FE5DC2}" dt="2023-03-24T07:22:47.803" v="207" actId="478"/>
          <ac:spMkLst>
            <pc:docMk/>
            <pc:sldMk cId="0" sldId="340"/>
            <ac:spMk id="4" creationId="{79D0BA1D-EBDB-44ED-03B9-AC162FA9DD5E}"/>
          </ac:spMkLst>
        </pc:spChg>
        <pc:spChg chg="add mod">
          <ac:chgData name="Jenifer Prince Devaraj" userId="c3fb109c-09d1-42a6-93f4-69472d709861" providerId="ADAL" clId="{6F4CB2ED-6800-4AA3-B7FA-664CC4FE5DC2}" dt="2023-03-24T07:22:44.719" v="206"/>
          <ac:spMkLst>
            <pc:docMk/>
            <pc:sldMk cId="0" sldId="340"/>
            <ac:spMk id="5" creationId="{AF8BE26A-C6ED-121C-7AA8-EC087D696DB4}"/>
          </ac:spMkLst>
        </pc:spChg>
        <pc:spChg chg="add mod">
          <ac:chgData name="Jenifer Prince Devaraj" userId="c3fb109c-09d1-42a6-93f4-69472d709861" providerId="ADAL" clId="{6F4CB2ED-6800-4AA3-B7FA-664CC4FE5DC2}" dt="2023-03-24T08:38:40.769" v="372" actId="113"/>
          <ac:spMkLst>
            <pc:docMk/>
            <pc:sldMk cId="0" sldId="340"/>
            <ac:spMk id="6" creationId="{90650674-CA5E-D923-9EC8-6978BCB95955}"/>
          </ac:spMkLst>
        </pc:spChg>
        <pc:spChg chg="mod">
          <ac:chgData name="Jenifer Prince Devaraj" userId="c3fb109c-09d1-42a6-93f4-69472d709861" providerId="ADAL" clId="{6F4CB2ED-6800-4AA3-B7FA-664CC4FE5DC2}" dt="2023-03-24T08:47:54.767" v="530" actId="2710"/>
          <ac:spMkLst>
            <pc:docMk/>
            <pc:sldMk cId="0" sldId="340"/>
            <ac:spMk id="9219" creationId="{F7F8AEB2-6CD9-76BB-7503-B1BD5D4EA63A}"/>
          </ac:spMkLst>
        </pc:spChg>
      </pc:sldChg>
      <pc:sldChg chg="add del modNotes">
        <pc:chgData name="Jenifer Prince Devaraj" userId="c3fb109c-09d1-42a6-93f4-69472d709861" providerId="ADAL" clId="{6F4CB2ED-6800-4AA3-B7FA-664CC4FE5DC2}" dt="2023-03-24T07:25:15.847" v="232" actId="47"/>
        <pc:sldMkLst>
          <pc:docMk/>
          <pc:sldMk cId="0" sldId="342"/>
        </pc:sldMkLst>
      </pc:sldChg>
      <pc:sldChg chg="addSp delSp modSp add mod modNotes">
        <pc:chgData name="Jenifer Prince Devaraj" userId="c3fb109c-09d1-42a6-93f4-69472d709861" providerId="ADAL" clId="{6F4CB2ED-6800-4AA3-B7FA-664CC4FE5DC2}" dt="2023-03-24T08:56:59.372" v="576" actId="1076"/>
        <pc:sldMkLst>
          <pc:docMk/>
          <pc:sldMk cId="0" sldId="343"/>
        </pc:sldMkLst>
        <pc:spChg chg="mod">
          <ac:chgData name="Jenifer Prince Devaraj" userId="c3fb109c-09d1-42a6-93f4-69472d709861" providerId="ADAL" clId="{6F4CB2ED-6800-4AA3-B7FA-664CC4FE5DC2}" dt="2023-03-24T07:24:43.435" v="230" actId="1076"/>
          <ac:spMkLst>
            <pc:docMk/>
            <pc:sldMk cId="0" sldId="343"/>
            <ac:spMk id="2" creationId="{2075BD8C-4F45-1CEA-2646-2A5DB0ED0F32}"/>
          </ac:spMkLst>
        </pc:spChg>
        <pc:spChg chg="add mod">
          <ac:chgData name="Jenifer Prince Devaraj" userId="c3fb109c-09d1-42a6-93f4-69472d709861" providerId="ADAL" clId="{6F4CB2ED-6800-4AA3-B7FA-664CC4FE5DC2}" dt="2023-03-24T07:24:52.749" v="231"/>
          <ac:spMkLst>
            <pc:docMk/>
            <pc:sldMk cId="0" sldId="343"/>
            <ac:spMk id="3" creationId="{39440EFC-326E-3D7A-E0B6-44B7DF8F5F4E}"/>
          </ac:spMkLst>
        </pc:spChg>
        <pc:spChg chg="mod">
          <ac:chgData name="Jenifer Prince Devaraj" userId="c3fb109c-09d1-42a6-93f4-69472d709861" providerId="ADAL" clId="{6F4CB2ED-6800-4AA3-B7FA-664CC4FE5DC2}" dt="2023-03-24T08:56:44.337" v="572" actId="255"/>
          <ac:spMkLst>
            <pc:docMk/>
            <pc:sldMk cId="0" sldId="343"/>
            <ac:spMk id="10243" creationId="{D77B14A8-24D1-E5CF-96EF-0237774F85FF}"/>
          </ac:spMkLst>
        </pc:spChg>
        <pc:picChg chg="add mod">
          <ac:chgData name="Jenifer Prince Devaraj" userId="c3fb109c-09d1-42a6-93f4-69472d709861" providerId="ADAL" clId="{6F4CB2ED-6800-4AA3-B7FA-664CC4FE5DC2}" dt="2023-03-24T08:56:59.372" v="576" actId="1076"/>
          <ac:picMkLst>
            <pc:docMk/>
            <pc:sldMk cId="0" sldId="343"/>
            <ac:picMk id="5" creationId="{6674C198-0128-F0B2-ED60-6959C957F6A6}"/>
          </ac:picMkLst>
        </pc:picChg>
        <pc:picChg chg="del mod">
          <ac:chgData name="Jenifer Prince Devaraj" userId="c3fb109c-09d1-42a6-93f4-69472d709861" providerId="ADAL" clId="{6F4CB2ED-6800-4AA3-B7FA-664CC4FE5DC2}" dt="2023-03-24T08:52:27.954" v="544" actId="478"/>
          <ac:picMkLst>
            <pc:docMk/>
            <pc:sldMk cId="0" sldId="343"/>
            <ac:picMk id="10244" creationId="{8D619D4C-C931-D8A7-DB72-81896DA3D6A0}"/>
          </ac:picMkLst>
        </pc:picChg>
        <pc:picChg chg="mod">
          <ac:chgData name="Jenifer Prince Devaraj" userId="c3fb109c-09d1-42a6-93f4-69472d709861" providerId="ADAL" clId="{6F4CB2ED-6800-4AA3-B7FA-664CC4FE5DC2}" dt="2023-03-24T08:56:55.860" v="575" actId="1076"/>
          <ac:picMkLst>
            <pc:docMk/>
            <pc:sldMk cId="0" sldId="343"/>
            <ac:picMk id="10245" creationId="{70073614-FF2A-CAD6-B0BB-0EEB2FFEF7CB}"/>
          </ac:picMkLst>
        </pc:picChg>
        <pc:picChg chg="mod">
          <ac:chgData name="Jenifer Prince Devaraj" userId="c3fb109c-09d1-42a6-93f4-69472d709861" providerId="ADAL" clId="{6F4CB2ED-6800-4AA3-B7FA-664CC4FE5DC2}" dt="2023-03-24T08:56:54.019" v="574" actId="1076"/>
          <ac:picMkLst>
            <pc:docMk/>
            <pc:sldMk cId="0" sldId="343"/>
            <ac:picMk id="10246" creationId="{50CB080C-078E-4AE5-A8AE-017AC550FCA6}"/>
          </ac:picMkLst>
        </pc:picChg>
      </pc:sldChg>
      <pc:sldChg chg="add del modNotes">
        <pc:chgData name="Jenifer Prince Devaraj" userId="c3fb109c-09d1-42a6-93f4-69472d709861" providerId="ADAL" clId="{6F4CB2ED-6800-4AA3-B7FA-664CC4FE5DC2}" dt="2023-03-24T07:25:18.340" v="233" actId="47"/>
        <pc:sldMkLst>
          <pc:docMk/>
          <pc:sldMk cId="0" sldId="344"/>
        </pc:sldMkLst>
      </pc:sldChg>
      <pc:sldChg chg="addSp delSp modSp add mod modNotes">
        <pc:chgData name="Jenifer Prince Devaraj" userId="c3fb109c-09d1-42a6-93f4-69472d709861" providerId="ADAL" clId="{6F4CB2ED-6800-4AA3-B7FA-664CC4FE5DC2}" dt="2023-03-24T08:40:51.833" v="420" actId="1076"/>
        <pc:sldMkLst>
          <pc:docMk/>
          <pc:sldMk cId="0" sldId="345"/>
        </pc:sldMkLst>
        <pc:spChg chg="del">
          <ac:chgData name="Jenifer Prince Devaraj" userId="c3fb109c-09d1-42a6-93f4-69472d709861" providerId="ADAL" clId="{6F4CB2ED-6800-4AA3-B7FA-664CC4FE5DC2}" dt="2023-03-24T07:25:33.731" v="237" actId="478"/>
          <ac:spMkLst>
            <pc:docMk/>
            <pc:sldMk cId="0" sldId="345"/>
            <ac:spMk id="2" creationId="{56DB719D-478C-93CC-C5FE-01DBFAB29E6E}"/>
          </ac:spMkLst>
        </pc:spChg>
        <pc:spChg chg="add del mod">
          <ac:chgData name="Jenifer Prince Devaraj" userId="c3fb109c-09d1-42a6-93f4-69472d709861" providerId="ADAL" clId="{6F4CB2ED-6800-4AA3-B7FA-664CC4FE5DC2}" dt="2023-03-24T07:25:37.091" v="240" actId="478"/>
          <ac:spMkLst>
            <pc:docMk/>
            <pc:sldMk cId="0" sldId="345"/>
            <ac:spMk id="5" creationId="{9CEEA756-2787-C7AE-DD8C-1EA2B318D5B7}"/>
          </ac:spMkLst>
        </pc:spChg>
        <pc:spChg chg="add mod">
          <ac:chgData name="Jenifer Prince Devaraj" userId="c3fb109c-09d1-42a6-93f4-69472d709861" providerId="ADAL" clId="{6F4CB2ED-6800-4AA3-B7FA-664CC4FE5DC2}" dt="2023-03-24T07:25:35.082" v="238"/>
          <ac:spMkLst>
            <pc:docMk/>
            <pc:sldMk cId="0" sldId="345"/>
            <ac:spMk id="6" creationId="{6742433D-003B-23C1-1508-FD2A856DF7BD}"/>
          </ac:spMkLst>
        </pc:spChg>
        <pc:spChg chg="add mod">
          <ac:chgData name="Jenifer Prince Devaraj" userId="c3fb109c-09d1-42a6-93f4-69472d709861" providerId="ADAL" clId="{6F4CB2ED-6800-4AA3-B7FA-664CC4FE5DC2}" dt="2023-03-24T08:40:49.839" v="419" actId="113"/>
          <ac:spMkLst>
            <pc:docMk/>
            <pc:sldMk cId="0" sldId="345"/>
            <ac:spMk id="9" creationId="{9D7E8F79-EC76-E389-AF2C-D28D1B13F9A9}"/>
          </ac:spMkLst>
        </pc:spChg>
        <pc:picChg chg="add mod">
          <ac:chgData name="Jenifer Prince Devaraj" userId="c3fb109c-09d1-42a6-93f4-69472d709861" providerId="ADAL" clId="{6F4CB2ED-6800-4AA3-B7FA-664CC4FE5DC2}" dt="2023-03-24T08:40:51.833" v="420" actId="1076"/>
          <ac:picMkLst>
            <pc:docMk/>
            <pc:sldMk cId="0" sldId="345"/>
            <ac:picMk id="8" creationId="{B212829C-19CD-7974-A756-862A8026972A}"/>
          </ac:picMkLst>
        </pc:picChg>
        <pc:picChg chg="del mod">
          <ac:chgData name="Jenifer Prince Devaraj" userId="c3fb109c-09d1-42a6-93f4-69472d709861" providerId="ADAL" clId="{6F4CB2ED-6800-4AA3-B7FA-664CC4FE5DC2}" dt="2023-03-24T08:40:05.292" v="381" actId="478"/>
          <ac:picMkLst>
            <pc:docMk/>
            <pc:sldMk cId="0" sldId="345"/>
            <ac:picMk id="13316" creationId="{065DBF44-5BD1-8CB1-5595-D7A28BD956E8}"/>
          </ac:picMkLst>
        </pc:picChg>
      </pc:sldChg>
      <pc:sldChg chg="addSp delSp modSp add mod ord modNotes">
        <pc:chgData name="Jenifer Prince Devaraj" userId="c3fb109c-09d1-42a6-93f4-69472d709861" providerId="ADAL" clId="{6F4CB2ED-6800-4AA3-B7FA-664CC4FE5DC2}" dt="2023-03-24T08:49:10.174" v="542" actId="27636"/>
        <pc:sldMkLst>
          <pc:docMk/>
          <pc:sldMk cId="0" sldId="346"/>
        </pc:sldMkLst>
        <pc:spChg chg="add del mod">
          <ac:chgData name="Jenifer Prince Devaraj" userId="c3fb109c-09d1-42a6-93f4-69472d709861" providerId="ADAL" clId="{6F4CB2ED-6800-4AA3-B7FA-664CC4FE5DC2}" dt="2023-03-24T07:27:54.626" v="267" actId="1076"/>
          <ac:spMkLst>
            <pc:docMk/>
            <pc:sldMk cId="0" sldId="346"/>
            <ac:spMk id="2" creationId="{FF6A657D-9404-3240-A7BC-A5E93E227EF3}"/>
          </ac:spMkLst>
        </pc:spChg>
        <pc:spChg chg="mod">
          <ac:chgData name="Jenifer Prince Devaraj" userId="c3fb109c-09d1-42a6-93f4-69472d709861" providerId="ADAL" clId="{6F4CB2ED-6800-4AA3-B7FA-664CC4FE5DC2}" dt="2023-03-24T08:49:10.174" v="542" actId="27636"/>
          <ac:spMkLst>
            <pc:docMk/>
            <pc:sldMk cId="0" sldId="346"/>
            <ac:spMk id="3" creationId="{211D1371-9DC2-0DEC-9D38-A90D5F8CADEB}"/>
          </ac:spMkLst>
        </pc:spChg>
        <pc:spChg chg="add del mod">
          <ac:chgData name="Jenifer Prince Devaraj" userId="c3fb109c-09d1-42a6-93f4-69472d709861" providerId="ADAL" clId="{6F4CB2ED-6800-4AA3-B7FA-664CC4FE5DC2}" dt="2023-03-24T07:27:42.366" v="263" actId="478"/>
          <ac:spMkLst>
            <pc:docMk/>
            <pc:sldMk cId="0" sldId="346"/>
            <ac:spMk id="5" creationId="{53EFB618-4ACD-2760-A488-80F1207A1D7E}"/>
          </ac:spMkLst>
        </pc:spChg>
        <pc:spChg chg="add mod">
          <ac:chgData name="Jenifer Prince Devaraj" userId="c3fb109c-09d1-42a6-93f4-69472d709861" providerId="ADAL" clId="{6F4CB2ED-6800-4AA3-B7FA-664CC4FE5DC2}" dt="2023-03-24T07:28:00.158" v="268"/>
          <ac:spMkLst>
            <pc:docMk/>
            <pc:sldMk cId="0" sldId="346"/>
            <ac:spMk id="6" creationId="{B83628EB-93F4-6B7E-4AF8-E47DC3859E03}"/>
          </ac:spMkLst>
        </pc:spChg>
      </pc:sldChg>
      <pc:sldChg chg="modSp add del mod modNotes">
        <pc:chgData name="Jenifer Prince Devaraj" userId="c3fb109c-09d1-42a6-93f4-69472d709861" providerId="ADAL" clId="{6F4CB2ED-6800-4AA3-B7FA-664CC4FE5DC2}" dt="2023-03-24T07:28:12.349" v="269" actId="47"/>
        <pc:sldMkLst>
          <pc:docMk/>
          <pc:sldMk cId="0" sldId="347"/>
        </pc:sldMkLst>
        <pc:spChg chg="mod">
          <ac:chgData name="Jenifer Prince Devaraj" userId="c3fb109c-09d1-42a6-93f4-69472d709861" providerId="ADAL" clId="{6F4CB2ED-6800-4AA3-B7FA-664CC4FE5DC2}" dt="2023-03-24T07:03:29.385" v="19" actId="27636"/>
          <ac:spMkLst>
            <pc:docMk/>
            <pc:sldMk cId="0" sldId="347"/>
            <ac:spMk id="3" creationId="{4B5A5DEC-4F8E-A5E1-677C-B0B80DE33E74}"/>
          </ac:spMkLst>
        </pc:spChg>
      </pc:sldChg>
      <pc:sldChg chg="modSp add del mod modNotes">
        <pc:chgData name="Jenifer Prince Devaraj" userId="c3fb109c-09d1-42a6-93f4-69472d709861" providerId="ADAL" clId="{6F4CB2ED-6800-4AA3-B7FA-664CC4FE5DC2}" dt="2023-03-24T07:29:46.516" v="288" actId="47"/>
        <pc:sldMkLst>
          <pc:docMk/>
          <pc:sldMk cId="0" sldId="348"/>
        </pc:sldMkLst>
        <pc:spChg chg="mod">
          <ac:chgData name="Jenifer Prince Devaraj" userId="c3fb109c-09d1-42a6-93f4-69472d709861" providerId="ADAL" clId="{6F4CB2ED-6800-4AA3-B7FA-664CC4FE5DC2}" dt="2023-03-24T07:29:41.994" v="287" actId="1076"/>
          <ac:spMkLst>
            <pc:docMk/>
            <pc:sldMk cId="0" sldId="348"/>
            <ac:spMk id="3" creationId="{D9B3ED0D-7139-9480-FDF0-22A9ED54718C}"/>
          </ac:spMkLst>
        </pc:spChg>
      </pc:sldChg>
      <pc:sldChg chg="addSp delSp modSp add del modNotes">
        <pc:chgData name="Jenifer Prince Devaraj" userId="c3fb109c-09d1-42a6-93f4-69472d709861" providerId="ADAL" clId="{6F4CB2ED-6800-4AA3-B7FA-664CC4FE5DC2}" dt="2023-03-24T07:29:16.040" v="283" actId="47"/>
        <pc:sldMkLst>
          <pc:docMk/>
          <pc:sldMk cId="0" sldId="349"/>
        </pc:sldMkLst>
        <pc:spChg chg="del">
          <ac:chgData name="Jenifer Prince Devaraj" userId="c3fb109c-09d1-42a6-93f4-69472d709861" providerId="ADAL" clId="{6F4CB2ED-6800-4AA3-B7FA-664CC4FE5DC2}" dt="2023-03-24T07:29:13.530" v="282" actId="478"/>
          <ac:spMkLst>
            <pc:docMk/>
            <pc:sldMk cId="0" sldId="349"/>
            <ac:spMk id="2" creationId="{CB60DD1B-E14F-D948-81E5-1E3EF2E8C015}"/>
          </ac:spMkLst>
        </pc:spChg>
        <pc:spChg chg="add mod">
          <ac:chgData name="Jenifer Prince Devaraj" userId="c3fb109c-09d1-42a6-93f4-69472d709861" providerId="ADAL" clId="{6F4CB2ED-6800-4AA3-B7FA-664CC4FE5DC2}" dt="2023-03-24T07:29:13.530" v="282" actId="478"/>
          <ac:spMkLst>
            <pc:docMk/>
            <pc:sldMk cId="0" sldId="349"/>
            <ac:spMk id="3" creationId="{5D4300A2-CAFB-B833-2434-6D2BC8848F5C}"/>
          </ac:spMkLst>
        </pc:spChg>
        <pc:spChg chg="add mod">
          <ac:chgData name="Jenifer Prince Devaraj" userId="c3fb109c-09d1-42a6-93f4-69472d709861" providerId="ADAL" clId="{6F4CB2ED-6800-4AA3-B7FA-664CC4FE5DC2}" dt="2023-03-24T07:29:13.530" v="282" actId="478"/>
          <ac:spMkLst>
            <pc:docMk/>
            <pc:sldMk cId="0" sldId="349"/>
            <ac:spMk id="4" creationId="{7F5A7BAA-F1A4-9F65-D9A5-F68BE786B3DB}"/>
          </ac:spMkLst>
        </pc:spChg>
        <pc:spChg chg="del">
          <ac:chgData name="Jenifer Prince Devaraj" userId="c3fb109c-09d1-42a6-93f4-69472d709861" providerId="ADAL" clId="{6F4CB2ED-6800-4AA3-B7FA-664CC4FE5DC2}" dt="2023-03-24T07:29:13.530" v="282" actId="478"/>
          <ac:spMkLst>
            <pc:docMk/>
            <pc:sldMk cId="0" sldId="349"/>
            <ac:spMk id="22531" creationId="{26BB8EEB-6E08-6635-ED2C-875DF7DC201C}"/>
          </ac:spMkLst>
        </pc:spChg>
        <pc:picChg chg="del mod">
          <ac:chgData name="Jenifer Prince Devaraj" userId="c3fb109c-09d1-42a6-93f4-69472d709861" providerId="ADAL" clId="{6F4CB2ED-6800-4AA3-B7FA-664CC4FE5DC2}" dt="2023-03-24T07:29:13.530" v="282" actId="478"/>
          <ac:picMkLst>
            <pc:docMk/>
            <pc:sldMk cId="0" sldId="349"/>
            <ac:picMk id="22532" creationId="{5528BD9B-A352-BC52-075D-C466BB3180EE}"/>
          </ac:picMkLst>
        </pc:picChg>
        <pc:picChg chg="del mod">
          <ac:chgData name="Jenifer Prince Devaraj" userId="c3fb109c-09d1-42a6-93f4-69472d709861" providerId="ADAL" clId="{6F4CB2ED-6800-4AA3-B7FA-664CC4FE5DC2}" dt="2023-03-24T07:29:13.530" v="282" actId="478"/>
          <ac:picMkLst>
            <pc:docMk/>
            <pc:sldMk cId="0" sldId="349"/>
            <ac:picMk id="22533" creationId="{D925F996-0142-59E4-04FB-9C842AE39990}"/>
          </ac:picMkLst>
        </pc:picChg>
      </pc:sldChg>
      <pc:sldChg chg="add del modNotes">
        <pc:chgData name="Jenifer Prince Devaraj" userId="c3fb109c-09d1-42a6-93f4-69472d709861" providerId="ADAL" clId="{6F4CB2ED-6800-4AA3-B7FA-664CC4FE5DC2}" dt="2023-03-24T07:29:53.285" v="289" actId="47"/>
        <pc:sldMkLst>
          <pc:docMk/>
          <pc:sldMk cId="0" sldId="350"/>
        </pc:sldMkLst>
      </pc:sldChg>
      <pc:sldChg chg="add del modNotes">
        <pc:chgData name="Jenifer Prince Devaraj" userId="c3fb109c-09d1-42a6-93f4-69472d709861" providerId="ADAL" clId="{6F4CB2ED-6800-4AA3-B7FA-664CC4FE5DC2}" dt="2023-03-24T07:29:55.058" v="290" actId="47"/>
        <pc:sldMkLst>
          <pc:docMk/>
          <pc:sldMk cId="0" sldId="351"/>
        </pc:sldMkLst>
      </pc:sldChg>
      <pc:sldChg chg="modSp add del mod modNotes">
        <pc:chgData name="Jenifer Prince Devaraj" userId="c3fb109c-09d1-42a6-93f4-69472d709861" providerId="ADAL" clId="{6F4CB2ED-6800-4AA3-B7FA-664CC4FE5DC2}" dt="2023-03-24T07:28:18.857" v="270" actId="47"/>
        <pc:sldMkLst>
          <pc:docMk/>
          <pc:sldMk cId="0" sldId="352"/>
        </pc:sldMkLst>
        <pc:spChg chg="mod">
          <ac:chgData name="Jenifer Prince Devaraj" userId="c3fb109c-09d1-42a6-93f4-69472d709861" providerId="ADAL" clId="{6F4CB2ED-6800-4AA3-B7FA-664CC4FE5DC2}" dt="2023-03-24T07:03:29.416" v="20" actId="27636"/>
          <ac:spMkLst>
            <pc:docMk/>
            <pc:sldMk cId="0" sldId="352"/>
            <ac:spMk id="3" creationId="{6A87D2BC-1732-9406-6489-CB7558EC3F7E}"/>
          </ac:spMkLst>
        </pc:spChg>
      </pc:sldChg>
      <pc:sldChg chg="addSp modSp add modNotes">
        <pc:chgData name="Jenifer Prince Devaraj" userId="c3fb109c-09d1-42a6-93f4-69472d709861" providerId="ADAL" clId="{6F4CB2ED-6800-4AA3-B7FA-664CC4FE5DC2}" dt="2023-03-24T08:42:03.649" v="453" actId="1076"/>
        <pc:sldMkLst>
          <pc:docMk/>
          <pc:sldMk cId="0" sldId="353"/>
        </pc:sldMkLst>
        <pc:spChg chg="add mod">
          <ac:chgData name="Jenifer Prince Devaraj" userId="c3fb109c-09d1-42a6-93f4-69472d709861" providerId="ADAL" clId="{6F4CB2ED-6800-4AA3-B7FA-664CC4FE5DC2}" dt="2023-03-24T07:28:25.619" v="273"/>
          <ac:spMkLst>
            <pc:docMk/>
            <pc:sldMk cId="0" sldId="353"/>
            <ac:spMk id="2" creationId="{045A2226-63BD-5FB6-7FA9-76FE05220E6C}"/>
          </ac:spMkLst>
        </pc:spChg>
        <pc:picChg chg="mod">
          <ac:chgData name="Jenifer Prince Devaraj" userId="c3fb109c-09d1-42a6-93f4-69472d709861" providerId="ADAL" clId="{6F4CB2ED-6800-4AA3-B7FA-664CC4FE5DC2}" dt="2023-03-24T08:42:03.649" v="453" actId="1076"/>
          <ac:picMkLst>
            <pc:docMk/>
            <pc:sldMk cId="0" sldId="353"/>
            <ac:picMk id="17410" creationId="{D6E49B7E-AA67-D95C-021D-BCC107B162DC}"/>
          </ac:picMkLst>
        </pc:picChg>
      </pc:sldChg>
      <pc:sldChg chg="addSp delSp modSp add del modNotes">
        <pc:chgData name="Jenifer Prince Devaraj" userId="c3fb109c-09d1-42a6-93f4-69472d709861" providerId="ADAL" clId="{6F4CB2ED-6800-4AA3-B7FA-664CC4FE5DC2}" dt="2023-03-24T07:28:33.740" v="275" actId="47"/>
        <pc:sldMkLst>
          <pc:docMk/>
          <pc:sldMk cId="0" sldId="354"/>
        </pc:sldMkLst>
        <pc:spChg chg="add mod">
          <ac:chgData name="Jenifer Prince Devaraj" userId="c3fb109c-09d1-42a6-93f4-69472d709861" providerId="ADAL" clId="{6F4CB2ED-6800-4AA3-B7FA-664CC4FE5DC2}" dt="2023-03-24T07:28:31.772" v="274" actId="478"/>
          <ac:spMkLst>
            <pc:docMk/>
            <pc:sldMk cId="0" sldId="354"/>
            <ac:spMk id="2" creationId="{B9271206-31C7-DE1A-4AF7-73EDD0DF09D9}"/>
          </ac:spMkLst>
        </pc:spChg>
        <pc:picChg chg="del">
          <ac:chgData name="Jenifer Prince Devaraj" userId="c3fb109c-09d1-42a6-93f4-69472d709861" providerId="ADAL" clId="{6F4CB2ED-6800-4AA3-B7FA-664CC4FE5DC2}" dt="2023-03-24T07:28:31.772" v="274" actId="478"/>
          <ac:picMkLst>
            <pc:docMk/>
            <pc:sldMk cId="0" sldId="354"/>
            <ac:picMk id="18434" creationId="{7C60C77F-B690-3027-3F2E-9AB09DAB7099}"/>
          </ac:picMkLst>
        </pc:picChg>
      </pc:sldChg>
      <pc:sldChg chg="modSp add del modNotes">
        <pc:chgData name="Jenifer Prince Devaraj" userId="c3fb109c-09d1-42a6-93f4-69472d709861" providerId="ADAL" clId="{6F4CB2ED-6800-4AA3-B7FA-664CC4FE5DC2}" dt="2023-03-24T07:28:42.619" v="277" actId="47"/>
        <pc:sldMkLst>
          <pc:docMk/>
          <pc:sldMk cId="0" sldId="356"/>
        </pc:sldMkLst>
        <pc:picChg chg="mod">
          <ac:chgData name="Jenifer Prince Devaraj" userId="c3fb109c-09d1-42a6-93f4-69472d709861" providerId="ADAL" clId="{6F4CB2ED-6800-4AA3-B7FA-664CC4FE5DC2}" dt="2023-03-24T07:28:40.084" v="276" actId="1076"/>
          <ac:picMkLst>
            <pc:docMk/>
            <pc:sldMk cId="0" sldId="356"/>
            <ac:picMk id="19458" creationId="{0C624294-E0DF-48F2-2DAD-DFBEC8C95E2F}"/>
          </ac:picMkLst>
        </pc:picChg>
      </pc:sldChg>
      <pc:sldChg chg="addSp delSp modSp add del mod modNotes">
        <pc:chgData name="Jenifer Prince Devaraj" userId="c3fb109c-09d1-42a6-93f4-69472d709861" providerId="ADAL" clId="{6F4CB2ED-6800-4AA3-B7FA-664CC4FE5DC2}" dt="2023-03-24T08:55:35.951" v="547" actId="2696"/>
        <pc:sldMkLst>
          <pc:docMk/>
          <pc:sldMk cId="0" sldId="357"/>
        </pc:sldMkLst>
        <pc:spChg chg="add del mod">
          <ac:chgData name="Jenifer Prince Devaraj" userId="c3fb109c-09d1-42a6-93f4-69472d709861" providerId="ADAL" clId="{6F4CB2ED-6800-4AA3-B7FA-664CC4FE5DC2}" dt="2023-03-24T07:30:02.833" v="291" actId="478"/>
          <ac:spMkLst>
            <pc:docMk/>
            <pc:sldMk cId="0" sldId="357"/>
            <ac:spMk id="3" creationId="{AA40909F-3204-9EF1-5E92-AA60CEB32740}"/>
          </ac:spMkLst>
        </pc:spChg>
        <pc:spChg chg="add mod">
          <ac:chgData name="Jenifer Prince Devaraj" userId="c3fb109c-09d1-42a6-93f4-69472d709861" providerId="ADAL" clId="{6F4CB2ED-6800-4AA3-B7FA-664CC4FE5DC2}" dt="2023-03-24T07:29:34.869" v="286"/>
          <ac:spMkLst>
            <pc:docMk/>
            <pc:sldMk cId="0" sldId="357"/>
            <ac:spMk id="4" creationId="{77B9AA51-DB94-EB6B-8132-F5582C4BD507}"/>
          </ac:spMkLst>
        </pc:spChg>
        <pc:spChg chg="del mod">
          <ac:chgData name="Jenifer Prince Devaraj" userId="c3fb109c-09d1-42a6-93f4-69472d709861" providerId="ADAL" clId="{6F4CB2ED-6800-4AA3-B7FA-664CC4FE5DC2}" dt="2023-03-24T07:29:34.146" v="285" actId="478"/>
          <ac:spMkLst>
            <pc:docMk/>
            <pc:sldMk cId="0" sldId="357"/>
            <ac:spMk id="23554" creationId="{60C8A2EA-22A0-B08B-0ADC-8ABE4C4BB9CA}"/>
          </ac:spMkLst>
        </pc:spChg>
        <pc:picChg chg="mod">
          <ac:chgData name="Jenifer Prince Devaraj" userId="c3fb109c-09d1-42a6-93f4-69472d709861" providerId="ADAL" clId="{6F4CB2ED-6800-4AA3-B7FA-664CC4FE5DC2}" dt="2023-03-24T07:30:04.666" v="292" actId="1076"/>
          <ac:picMkLst>
            <pc:docMk/>
            <pc:sldMk cId="0" sldId="357"/>
            <ac:picMk id="23555" creationId="{A3515B26-6035-B721-4F42-BB4C6B0298A7}"/>
          </ac:picMkLst>
        </pc:picChg>
      </pc:sldChg>
      <pc:sldChg chg="add del modNotes">
        <pc:chgData name="Jenifer Prince Devaraj" userId="c3fb109c-09d1-42a6-93f4-69472d709861" providerId="ADAL" clId="{6F4CB2ED-6800-4AA3-B7FA-664CC4FE5DC2}" dt="2023-03-24T07:28:51.418" v="279" actId="47"/>
        <pc:sldMkLst>
          <pc:docMk/>
          <pc:sldMk cId="0" sldId="360"/>
        </pc:sldMkLst>
      </pc:sldChg>
      <pc:sldChg chg="add del modNotes">
        <pc:chgData name="Jenifer Prince Devaraj" userId="c3fb109c-09d1-42a6-93f4-69472d709861" providerId="ADAL" clId="{6F4CB2ED-6800-4AA3-B7FA-664CC4FE5DC2}" dt="2023-03-24T07:28:45.332" v="278" actId="47"/>
        <pc:sldMkLst>
          <pc:docMk/>
          <pc:sldMk cId="0" sldId="361"/>
        </pc:sldMkLst>
      </pc:sldChg>
      <pc:sldChg chg="modSp mod">
        <pc:chgData name="Jenifer Prince Devaraj" userId="c3fb109c-09d1-42a6-93f4-69472d709861" providerId="ADAL" clId="{6F4CB2ED-6800-4AA3-B7FA-664CC4FE5DC2}" dt="2023-03-24T08:56:03.191" v="57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F4CB2ED-6800-4AA3-B7FA-664CC4FE5DC2}" dt="2023-03-24T08:56:03.191" v="57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add mod ord">
        <pc:chgData name="Jenifer Prince Devaraj" userId="c3fb109c-09d1-42a6-93f4-69472d709861" providerId="ADAL" clId="{6F4CB2ED-6800-4AA3-B7FA-664CC4FE5DC2}" dt="2023-03-24T08:47:38.973" v="529" actId="1076"/>
        <pc:sldMkLst>
          <pc:docMk/>
          <pc:sldMk cId="2107761481" sldId="721"/>
        </pc:sldMkLst>
        <pc:spChg chg="mod">
          <ac:chgData name="Jenifer Prince Devaraj" userId="c3fb109c-09d1-42a6-93f4-69472d709861" providerId="ADAL" clId="{6F4CB2ED-6800-4AA3-B7FA-664CC4FE5DC2}" dt="2023-03-24T08:47:29.681" v="528" actId="20577"/>
          <ac:spMkLst>
            <pc:docMk/>
            <pc:sldMk cId="2107761481" sldId="721"/>
            <ac:spMk id="2" creationId="{EF474063-CE25-D299-1E8C-490334982606}"/>
          </ac:spMkLst>
        </pc:spChg>
        <pc:spChg chg="add mod">
          <ac:chgData name="Jenifer Prince Devaraj" userId="c3fb109c-09d1-42a6-93f4-69472d709861" providerId="ADAL" clId="{6F4CB2ED-6800-4AA3-B7FA-664CC4FE5DC2}" dt="2023-03-24T07:14:11.654" v="151" actId="1076"/>
          <ac:spMkLst>
            <pc:docMk/>
            <pc:sldMk cId="2107761481" sldId="721"/>
            <ac:spMk id="3" creationId="{C232A470-CE39-A22E-87FA-87920A8CF7F4}"/>
          </ac:spMkLst>
        </pc:spChg>
        <pc:spChg chg="mod">
          <ac:chgData name="Jenifer Prince Devaraj" userId="c3fb109c-09d1-42a6-93f4-69472d709861" providerId="ADAL" clId="{6F4CB2ED-6800-4AA3-B7FA-664CC4FE5DC2}" dt="2023-03-24T08:47:38.973" v="529" actId="1076"/>
          <ac:spMkLst>
            <pc:docMk/>
            <pc:sldMk cId="2107761481" sldId="721"/>
            <ac:spMk id="5123" creationId="{3B03F914-6659-CF9C-6279-106C3D420997}"/>
          </ac:spMkLst>
        </pc:spChg>
      </pc:sldChg>
      <pc:sldChg chg="addSp delSp modSp add mod ord">
        <pc:chgData name="Jenifer Prince Devaraj" userId="c3fb109c-09d1-42a6-93f4-69472d709861" providerId="ADAL" clId="{6F4CB2ED-6800-4AA3-B7FA-664CC4FE5DC2}" dt="2023-03-24T09:05:06.472" v="597" actId="478"/>
        <pc:sldMkLst>
          <pc:docMk/>
          <pc:sldMk cId="3869001376" sldId="722"/>
        </pc:sldMkLst>
        <pc:spChg chg="del">
          <ac:chgData name="Jenifer Prince Devaraj" userId="c3fb109c-09d1-42a6-93f4-69472d709861" providerId="ADAL" clId="{6F4CB2ED-6800-4AA3-B7FA-664CC4FE5DC2}" dt="2023-03-24T07:14:40.687" v="158" actId="478"/>
          <ac:spMkLst>
            <pc:docMk/>
            <pc:sldMk cId="3869001376" sldId="722"/>
            <ac:spMk id="2" creationId="{EF474063-CE25-D299-1E8C-490334982606}"/>
          </ac:spMkLst>
        </pc:spChg>
        <pc:spChg chg="add del mod">
          <ac:chgData name="Jenifer Prince Devaraj" userId="c3fb109c-09d1-42a6-93f4-69472d709861" providerId="ADAL" clId="{6F4CB2ED-6800-4AA3-B7FA-664CC4FE5DC2}" dt="2023-03-24T09:05:06.472" v="597" actId="478"/>
          <ac:spMkLst>
            <pc:docMk/>
            <pc:sldMk cId="3869001376" sldId="722"/>
            <ac:spMk id="5" creationId="{35AA57FA-46E1-7403-500D-431D30C8979A}"/>
          </ac:spMkLst>
        </pc:spChg>
        <pc:spChg chg="add del mod">
          <ac:chgData name="Jenifer Prince Devaraj" userId="c3fb109c-09d1-42a6-93f4-69472d709861" providerId="ADAL" clId="{6F4CB2ED-6800-4AA3-B7FA-664CC4FE5DC2}" dt="2023-03-24T08:43:01.737" v="461" actId="478"/>
          <ac:spMkLst>
            <pc:docMk/>
            <pc:sldMk cId="3869001376" sldId="722"/>
            <ac:spMk id="7" creationId="{493C9377-15BD-EB7E-D9E6-426AE04414C2}"/>
          </ac:spMkLst>
        </pc:spChg>
        <pc:spChg chg="del">
          <ac:chgData name="Jenifer Prince Devaraj" userId="c3fb109c-09d1-42a6-93f4-69472d709861" providerId="ADAL" clId="{6F4CB2ED-6800-4AA3-B7FA-664CC4FE5DC2}" dt="2023-03-24T07:14:37.200" v="157" actId="478"/>
          <ac:spMkLst>
            <pc:docMk/>
            <pc:sldMk cId="3869001376" sldId="722"/>
            <ac:spMk id="5123" creationId="{3B03F914-6659-CF9C-6279-106C3D420997}"/>
          </ac:spMkLst>
        </pc:spChg>
        <pc:picChg chg="add mod">
          <ac:chgData name="Jenifer Prince Devaraj" userId="c3fb109c-09d1-42a6-93f4-69472d709861" providerId="ADAL" clId="{6F4CB2ED-6800-4AA3-B7FA-664CC4FE5DC2}" dt="2023-03-24T07:14:53.858" v="162" actId="1076"/>
          <ac:picMkLst>
            <pc:docMk/>
            <pc:sldMk cId="3869001376" sldId="722"/>
            <ac:picMk id="9" creationId="{B9F7713F-9CF7-712A-3C7E-BA02F07CD07B}"/>
          </ac:picMkLst>
        </pc:picChg>
      </pc:sldChg>
      <pc:sldChg chg="addSp delSp modSp add mod ord">
        <pc:chgData name="Jenifer Prince Devaraj" userId="c3fb109c-09d1-42a6-93f4-69472d709861" providerId="ADAL" clId="{6F4CB2ED-6800-4AA3-B7FA-664CC4FE5DC2}" dt="2023-03-24T08:34:44.122" v="308"/>
        <pc:sldMkLst>
          <pc:docMk/>
          <pc:sldMk cId="2129719094" sldId="723"/>
        </pc:sldMkLst>
        <pc:spChg chg="del">
          <ac:chgData name="Jenifer Prince Devaraj" userId="c3fb109c-09d1-42a6-93f4-69472d709861" providerId="ADAL" clId="{6F4CB2ED-6800-4AA3-B7FA-664CC4FE5DC2}" dt="2023-03-24T07:15:19.968" v="165" actId="478"/>
          <ac:spMkLst>
            <pc:docMk/>
            <pc:sldMk cId="2129719094" sldId="723"/>
            <ac:spMk id="5" creationId="{35AA57FA-46E1-7403-500D-431D30C8979A}"/>
          </ac:spMkLst>
        </pc:spChg>
        <pc:spChg chg="del mod">
          <ac:chgData name="Jenifer Prince Devaraj" userId="c3fb109c-09d1-42a6-93f4-69472d709861" providerId="ADAL" clId="{6F4CB2ED-6800-4AA3-B7FA-664CC4FE5DC2}" dt="2023-03-24T07:15:22.369" v="167" actId="478"/>
          <ac:spMkLst>
            <pc:docMk/>
            <pc:sldMk cId="2129719094" sldId="723"/>
            <ac:spMk id="7" creationId="{493C9377-15BD-EB7E-D9E6-426AE04414C2}"/>
          </ac:spMkLst>
        </pc:spChg>
        <pc:picChg chg="add mod">
          <ac:chgData name="Jenifer Prince Devaraj" userId="c3fb109c-09d1-42a6-93f4-69472d709861" providerId="ADAL" clId="{6F4CB2ED-6800-4AA3-B7FA-664CC4FE5DC2}" dt="2023-03-24T07:16:10.777" v="176" actId="14100"/>
          <ac:picMkLst>
            <pc:docMk/>
            <pc:sldMk cId="2129719094" sldId="723"/>
            <ac:picMk id="4" creationId="{E3A72197-44F0-74C5-D658-058BDA209423}"/>
          </ac:picMkLst>
        </pc:picChg>
        <pc:picChg chg="del">
          <ac:chgData name="Jenifer Prince Devaraj" userId="c3fb109c-09d1-42a6-93f4-69472d709861" providerId="ADAL" clId="{6F4CB2ED-6800-4AA3-B7FA-664CC4FE5DC2}" dt="2023-03-24T07:15:00.467" v="164" actId="478"/>
          <ac:picMkLst>
            <pc:docMk/>
            <pc:sldMk cId="2129719094" sldId="723"/>
            <ac:picMk id="9" creationId="{B9F7713F-9CF7-712A-3C7E-BA02F07CD07B}"/>
          </ac:picMkLst>
        </pc:picChg>
      </pc:sldChg>
      <pc:sldChg chg="addSp delSp modSp add mod ord">
        <pc:chgData name="Jenifer Prince Devaraj" userId="c3fb109c-09d1-42a6-93f4-69472d709861" providerId="ADAL" clId="{6F4CB2ED-6800-4AA3-B7FA-664CC4FE5DC2}" dt="2023-03-24T08:34:54.569" v="310"/>
        <pc:sldMkLst>
          <pc:docMk/>
          <pc:sldMk cId="3091171671" sldId="724"/>
        </pc:sldMkLst>
        <pc:picChg chg="del mod">
          <ac:chgData name="Jenifer Prince Devaraj" userId="c3fb109c-09d1-42a6-93f4-69472d709861" providerId="ADAL" clId="{6F4CB2ED-6800-4AA3-B7FA-664CC4FE5DC2}" dt="2023-03-24T07:16:17.514" v="179" actId="478"/>
          <ac:picMkLst>
            <pc:docMk/>
            <pc:sldMk cId="3091171671" sldId="724"/>
            <ac:picMk id="4" creationId="{E3A72197-44F0-74C5-D658-058BDA209423}"/>
          </ac:picMkLst>
        </pc:picChg>
        <pc:picChg chg="add mod">
          <ac:chgData name="Jenifer Prince Devaraj" userId="c3fb109c-09d1-42a6-93f4-69472d709861" providerId="ADAL" clId="{6F4CB2ED-6800-4AA3-B7FA-664CC4FE5DC2}" dt="2023-03-24T07:16:22.168" v="182" actId="1076"/>
          <ac:picMkLst>
            <pc:docMk/>
            <pc:sldMk cId="3091171671" sldId="724"/>
            <ac:picMk id="5" creationId="{E0A3CB5D-A996-5E2B-010E-0EB8AEB79FA4}"/>
          </ac:picMkLst>
        </pc:picChg>
      </pc:sldChg>
      <pc:sldChg chg="addSp delSp modSp add mod ord">
        <pc:chgData name="Jenifer Prince Devaraj" userId="c3fb109c-09d1-42a6-93f4-69472d709861" providerId="ADAL" clId="{6F4CB2ED-6800-4AA3-B7FA-664CC4FE5DC2}" dt="2023-03-24T08:37:13.500" v="351"/>
        <pc:sldMkLst>
          <pc:docMk/>
          <pc:sldMk cId="2541516698" sldId="725"/>
        </pc:sldMkLst>
        <pc:spChg chg="add mod">
          <ac:chgData name="Jenifer Prince Devaraj" userId="c3fb109c-09d1-42a6-93f4-69472d709861" providerId="ADAL" clId="{6F4CB2ED-6800-4AA3-B7FA-664CC4FE5DC2}" dt="2023-03-24T07:19:26.686" v="199" actId="113"/>
          <ac:spMkLst>
            <pc:docMk/>
            <pc:sldMk cId="2541516698" sldId="725"/>
            <ac:spMk id="8" creationId="{74E3697D-491A-DD3A-6870-DA54D8CBBF53}"/>
          </ac:spMkLst>
        </pc:spChg>
        <pc:picChg chg="add del mod">
          <ac:chgData name="Jenifer Prince Devaraj" userId="c3fb109c-09d1-42a6-93f4-69472d709861" providerId="ADAL" clId="{6F4CB2ED-6800-4AA3-B7FA-664CC4FE5DC2}" dt="2023-03-24T07:18:57.933" v="187" actId="478"/>
          <ac:picMkLst>
            <pc:docMk/>
            <pc:sldMk cId="2541516698" sldId="725"/>
            <ac:picMk id="4" creationId="{51531954-BE4B-F64B-58B9-30D8336E5E98}"/>
          </ac:picMkLst>
        </pc:picChg>
        <pc:picChg chg="del">
          <ac:chgData name="Jenifer Prince Devaraj" userId="c3fb109c-09d1-42a6-93f4-69472d709861" providerId="ADAL" clId="{6F4CB2ED-6800-4AA3-B7FA-664CC4FE5DC2}" dt="2023-03-24T07:18:44.915" v="184" actId="478"/>
          <ac:picMkLst>
            <pc:docMk/>
            <pc:sldMk cId="2541516698" sldId="725"/>
            <ac:picMk id="5" creationId="{E0A3CB5D-A996-5E2B-010E-0EB8AEB79FA4}"/>
          </ac:picMkLst>
        </pc:picChg>
        <pc:picChg chg="add mod">
          <ac:chgData name="Jenifer Prince Devaraj" userId="c3fb109c-09d1-42a6-93f4-69472d709861" providerId="ADAL" clId="{6F4CB2ED-6800-4AA3-B7FA-664CC4FE5DC2}" dt="2023-03-24T07:19:09.469" v="193" actId="1076"/>
          <ac:picMkLst>
            <pc:docMk/>
            <pc:sldMk cId="2541516698" sldId="725"/>
            <ac:picMk id="7" creationId="{A9D83118-CB85-C2F5-4294-61853A7E9607}"/>
          </ac:picMkLst>
        </pc:picChg>
      </pc:sldChg>
      <pc:sldChg chg="addSp delSp modSp add mod ord">
        <pc:chgData name="Jenifer Prince Devaraj" userId="c3fb109c-09d1-42a6-93f4-69472d709861" providerId="ADAL" clId="{6F4CB2ED-6800-4AA3-B7FA-664CC4FE5DC2}" dt="2023-03-24T08:38:59.743" v="377"/>
        <pc:sldMkLst>
          <pc:docMk/>
          <pc:sldMk cId="2255189719" sldId="726"/>
        </pc:sldMkLst>
        <pc:picChg chg="add mod">
          <ac:chgData name="Jenifer Prince Devaraj" userId="c3fb109c-09d1-42a6-93f4-69472d709861" providerId="ADAL" clId="{6F4CB2ED-6800-4AA3-B7FA-664CC4FE5DC2}" dt="2023-03-24T07:31:39.670" v="297" actId="1076"/>
          <ac:picMkLst>
            <pc:docMk/>
            <pc:sldMk cId="2255189719" sldId="726"/>
            <ac:picMk id="4" creationId="{1AD3DCE3-CFD2-EFA3-A08A-AED1C9E2AEFB}"/>
          </ac:picMkLst>
        </pc:picChg>
        <pc:picChg chg="del">
          <ac:chgData name="Jenifer Prince Devaraj" userId="c3fb109c-09d1-42a6-93f4-69472d709861" providerId="ADAL" clId="{6F4CB2ED-6800-4AA3-B7FA-664CC4FE5DC2}" dt="2023-03-24T07:31:20.793" v="294" actId="478"/>
          <ac:picMkLst>
            <pc:docMk/>
            <pc:sldMk cId="2255189719" sldId="726"/>
            <ac:picMk id="5" creationId="{E0A3CB5D-A996-5E2B-010E-0EB8AEB79FA4}"/>
          </ac:picMkLst>
        </pc:picChg>
      </pc:sldChg>
      <pc:sldChg chg="addSp delSp modSp add mod ord">
        <pc:chgData name="Jenifer Prince Devaraj" userId="c3fb109c-09d1-42a6-93f4-69472d709861" providerId="ADAL" clId="{6F4CB2ED-6800-4AA3-B7FA-664CC4FE5DC2}" dt="2023-03-24T08:47:11.431" v="509"/>
        <pc:sldMkLst>
          <pc:docMk/>
          <pc:sldMk cId="3851061941" sldId="727"/>
        </pc:sldMkLst>
        <pc:picChg chg="del">
          <ac:chgData name="Jenifer Prince Devaraj" userId="c3fb109c-09d1-42a6-93f4-69472d709861" providerId="ADAL" clId="{6F4CB2ED-6800-4AA3-B7FA-664CC4FE5DC2}" dt="2023-03-24T07:32:28.954" v="301" actId="478"/>
          <ac:picMkLst>
            <pc:docMk/>
            <pc:sldMk cId="3851061941" sldId="727"/>
            <ac:picMk id="4" creationId="{1AD3DCE3-CFD2-EFA3-A08A-AED1C9E2AEFB}"/>
          </ac:picMkLst>
        </pc:picChg>
        <pc:picChg chg="add mod">
          <ac:chgData name="Jenifer Prince Devaraj" userId="c3fb109c-09d1-42a6-93f4-69472d709861" providerId="ADAL" clId="{6F4CB2ED-6800-4AA3-B7FA-664CC4FE5DC2}" dt="2023-03-24T08:44:11.068" v="465" actId="1076"/>
          <ac:picMkLst>
            <pc:docMk/>
            <pc:sldMk cId="3851061941" sldId="727"/>
            <ac:picMk id="5" creationId="{0AAA1805-B949-3EAA-2072-7DC01D0DE908}"/>
          </ac:picMkLst>
        </pc:picChg>
      </pc:sldChg>
      <pc:sldChg chg="addSp delSp modSp add del mod">
        <pc:chgData name="Jenifer Prince Devaraj" userId="c3fb109c-09d1-42a6-93f4-69472d709861" providerId="ADAL" clId="{6F4CB2ED-6800-4AA3-B7FA-664CC4FE5DC2}" dt="2023-03-24T08:46:37.215" v="503" actId="47"/>
        <pc:sldMkLst>
          <pc:docMk/>
          <pc:sldMk cId="506218467" sldId="728"/>
        </pc:sldMkLst>
        <pc:spChg chg="add mod">
          <ac:chgData name="Jenifer Prince Devaraj" userId="c3fb109c-09d1-42a6-93f4-69472d709861" providerId="ADAL" clId="{6F4CB2ED-6800-4AA3-B7FA-664CC4FE5DC2}" dt="2023-03-24T08:46:32.423" v="502" actId="20577"/>
          <ac:spMkLst>
            <pc:docMk/>
            <pc:sldMk cId="506218467" sldId="728"/>
            <ac:spMk id="2" creationId="{8146BAD2-76AA-88DB-353E-651911578E67}"/>
          </ac:spMkLst>
        </pc:spChg>
        <pc:picChg chg="del mod">
          <ac:chgData name="Jenifer Prince Devaraj" userId="c3fb109c-09d1-42a6-93f4-69472d709861" providerId="ADAL" clId="{6F4CB2ED-6800-4AA3-B7FA-664CC4FE5DC2}" dt="2023-03-24T08:46:01.978" v="470" actId="478"/>
          <ac:picMkLst>
            <pc:docMk/>
            <pc:sldMk cId="506218467" sldId="728"/>
            <ac:picMk id="5" creationId="{0AAA1805-B949-3EAA-2072-7DC01D0DE908}"/>
          </ac:picMkLst>
        </pc:picChg>
      </pc:sldChg>
      <pc:sldChg chg="add del">
        <pc:chgData name="Jenifer Prince Devaraj" userId="c3fb109c-09d1-42a6-93f4-69472d709861" providerId="ADAL" clId="{6F4CB2ED-6800-4AA3-B7FA-664CC4FE5DC2}" dt="2023-03-24T09:00:55.464" v="578" actId="2890"/>
        <pc:sldMkLst>
          <pc:docMk/>
          <pc:sldMk cId="1131833248" sldId="728"/>
        </pc:sldMkLst>
      </pc:sldChg>
      <pc:sldChg chg="del">
        <pc:chgData name="Jenifer Prince Devaraj" userId="c3fb109c-09d1-42a6-93f4-69472d709861" providerId="ADAL" clId="{6F4CB2ED-6800-4AA3-B7FA-664CC4FE5DC2}" dt="2023-03-24T07:03:34.370" v="21" actId="47"/>
        <pc:sldMkLst>
          <pc:docMk/>
          <pc:sldMk cId="376082111" sldId="832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223132696" sldId="833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2346154006" sldId="834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2236039205" sldId="835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319381609" sldId="836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3694024018" sldId="837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599464276" sldId="838"/>
        </pc:sldMkLst>
      </pc:sldChg>
      <pc:sldChg chg="del">
        <pc:chgData name="Jenifer Prince Devaraj" userId="c3fb109c-09d1-42a6-93f4-69472d709861" providerId="ADAL" clId="{6F4CB2ED-6800-4AA3-B7FA-664CC4FE5DC2}" dt="2023-03-24T07:03:17.974" v="17" actId="47"/>
        <pc:sldMkLst>
          <pc:docMk/>
          <pc:sldMk cId="639086681" sldId="83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41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368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486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24572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994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35E481FF-1470-848D-BC99-5C2214E6EC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66231C79-3ACC-D14F-8187-6C2F04612C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7906595F-24BD-1E8F-0A02-6B6DEE9DD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91465C1-FF83-4919-A2B6-CCE2FBCBA3E4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9491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C1F2CF8B-4DFE-F4AD-F741-6C289F339C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951237B-0E56-9A6B-0B76-5E4EFC9F3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4CE0DC6-E94D-2CA8-5D49-A59BEC21A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4E2F0F-CE7B-4EA5-BA75-1167C1F155D0}" type="slidenum">
              <a:rPr lang="en-GB" altLang="en-US" sz="120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7444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7E4209F8-71C5-BF4C-A34C-27EDE957CF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51890BE9-1804-1876-6180-42CA6555D3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95820FC0-6D65-B08D-FC0D-330E8D4D95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18B166-8621-43F0-A277-E98EA234473E}" type="slidenum">
              <a:rPr lang="en-GB" altLang="en-US" sz="120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EAB5F13-01BA-82DE-B1DB-F715C2FAF7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1A673A-3FF5-8F8A-E21A-091C6D5E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32014828-A42C-E5E1-7CA9-0A805F40DA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7FE0ABF-9E4D-4F67-97F3-F3107EFDDFB0}" type="slidenum">
              <a:rPr lang="en-GB" altLang="en-US" sz="120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78D97DE8-69AE-B1B4-3D01-B9CEBAAB069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782E957C-BC8A-5FCD-E28A-BF7C1D5D05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6EC0C0E0-EEA9-DEEC-CC39-BBE3581B49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61E40FE-0657-4B98-BEDE-39694F32123F}" type="slidenum">
              <a:rPr lang="en-GB" altLang="en-US" sz="120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E63A9E4C-8D19-13BD-FEC8-BF4331F2CB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CBF902D5-7BAA-7747-0EF0-3D284242B7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D80ED6E5-53AF-6EB5-70D8-6F7B7EF45F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366E7-A03F-4CED-9C02-A994E30AA548}" type="slidenum">
              <a:rPr lang="en-GB" altLang="en-US" sz="1200">
                <a:latin typeface="Arial" panose="020B0604020202020204" pitchFamily="34" charset="0"/>
              </a:rPr>
              <a:pPr/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3E438024-4B40-48DC-6289-579AE3B0606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9DA32C33-4373-DDCB-5380-74F30DE71E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9866007A-A0D3-5C85-DA71-B3E947BECA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A5EFC76-9F5F-4231-A220-F32DA4ED9219}" type="slidenum">
              <a:rPr lang="en-GB" altLang="en-US" sz="1200">
                <a:latin typeface="Arial" panose="020B0604020202020204" pitchFamily="34" charset="0"/>
              </a:rPr>
              <a:pPr/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33C87802-4845-DEE0-2FCF-1207EBAD83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A2B0477-1C27-B862-1EA6-30C4F3B5D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BA19DA89-B10C-7F37-C403-913F5A45F0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6E2176E-3398-449D-98A6-F8A7DE3E2666}" type="slidenum">
              <a:rPr lang="en-GB" altLang="en-US" sz="1200">
                <a:latin typeface="Arial" panose="020B0604020202020204" pitchFamily="34" charset="0"/>
              </a:rPr>
              <a:pPr/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242CF815-7DE1-6E51-0745-E0B2FCA6F3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1745AFFF-C6DE-96C4-DE45-F2B38FF59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7835BB9-DFEA-4CF6-9B20-08313EDC76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329EA0D-ED3F-46B1-B3F1-86CB23002DA2}" type="slidenum">
              <a:rPr lang="en-GB" altLang="en-US" sz="1200">
                <a:latin typeface="Arial" panose="020B0604020202020204" pitchFamily="34" charset="0"/>
              </a:rPr>
              <a:pPr/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D0D18A4-FAA3-37D4-EDE0-9EDB0073C9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8195A54-E49B-2EF7-E674-AD80BA511A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9CE757D-7381-32BF-AE0C-109B551D9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9479E72-03DF-48E2-86AC-816D7CE52604}" type="slidenum">
              <a:rPr lang="en-GB" altLang="en-US" sz="1200">
                <a:latin typeface="Arial" panose="020B0604020202020204" pitchFamily="34" charset="0"/>
              </a:rPr>
              <a:pPr/>
              <a:t>18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1620594" y="2128367"/>
            <a:ext cx="1215636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     : Electronics I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    :  </a:t>
            </a:r>
            <a:r>
              <a:rPr lang="en-GB" sz="26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      : Basics of Microcontrollers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      :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F7713F-9CF7-712A-3C7E-BA02F07CD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480" y="1422400"/>
            <a:ext cx="8691006" cy="493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001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A72197-44F0-74C5-D658-058BDA209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360" y="1300480"/>
            <a:ext cx="9508422" cy="573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719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A3CB5D-A996-5E2B-010E-0EB8AEB79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759" y="1254760"/>
            <a:ext cx="9552825" cy="537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71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D83118-CB85-C2F5-4294-61853A7E96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75284"/>
            <a:ext cx="13292359" cy="41147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E3697D-491A-DD3A-6870-DA54D8CBBF53}"/>
              </a:ext>
            </a:extLst>
          </p:cNvPr>
          <p:cNvSpPr txBox="1"/>
          <p:nvPr/>
        </p:nvSpPr>
        <p:spPr>
          <a:xfrm>
            <a:off x="145043" y="1229710"/>
            <a:ext cx="5442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Bus</a:t>
            </a:r>
          </a:p>
        </p:txBody>
      </p:sp>
    </p:spTree>
    <p:extLst>
      <p:ext uri="{BB962C8B-B14F-4D97-AF65-F5344CB8AC3E}">
        <p14:creationId xmlns:p14="http://schemas.microsoft.com/office/powerpoint/2010/main" val="2541516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74063-CE25-D299-1E8C-490334982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120" y="910591"/>
            <a:ext cx="7772400" cy="100806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Memory in Microcontrollers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3B03F914-6659-CF9C-6279-106C3D420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095" y="1521012"/>
            <a:ext cx="10607992" cy="525621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altLang="en-US" sz="1800" dirty="0">
                <a:ea typeface="ＭＳ Ｐゴシック" panose="020B0600070205080204" pitchFamily="34" charset="-128"/>
              </a:rPr>
              <a:t>Types</a:t>
            </a:r>
          </a:p>
          <a:p>
            <a:pPr algn="just">
              <a:lnSpc>
                <a:spcPct val="150000"/>
              </a:lnSpc>
            </a:pPr>
            <a:r>
              <a:rPr lang="en-GB" altLang="en-US" sz="1800" b="1" dirty="0">
                <a:ea typeface="ＭＳ Ｐゴシック" panose="020B0600070205080204" pitchFamily="34" charset="-128"/>
              </a:rPr>
              <a:t>Program (flash) memory</a:t>
            </a:r>
            <a:r>
              <a:rPr lang="en-GB" altLang="en-US" sz="1800" dirty="0">
                <a:ea typeface="ＭＳ Ｐゴシック" panose="020B0600070205080204" pitchFamily="34" charset="-128"/>
              </a:rPr>
              <a:t>. </a:t>
            </a:r>
          </a:p>
          <a:p>
            <a:pPr lvl="1" algn="just">
              <a:lnSpc>
                <a:spcPct val="150000"/>
              </a:lnSpc>
            </a:pPr>
            <a:r>
              <a:rPr lang="en-GB" altLang="en-US" sz="1800" dirty="0">
                <a:ea typeface="ＭＳ Ｐゴシック" panose="020B0600070205080204" pitchFamily="34" charset="-128"/>
              </a:rPr>
              <a:t>It is typically 1 to 32 K Bytes. This part of memory will hold the program itself. .</a:t>
            </a:r>
          </a:p>
          <a:p>
            <a:pPr algn="just">
              <a:lnSpc>
                <a:spcPct val="150000"/>
              </a:lnSpc>
            </a:pPr>
            <a:r>
              <a:rPr lang="en-GB" altLang="en-US" sz="1800" b="1" dirty="0">
                <a:ea typeface="ＭＳ Ｐゴシック" panose="020B0600070205080204" pitchFamily="34" charset="-128"/>
              </a:rPr>
              <a:t>RAM</a:t>
            </a:r>
            <a:r>
              <a:rPr lang="en-GB" altLang="en-US" sz="1800" dirty="0">
                <a:ea typeface="ＭＳ Ｐゴシック" panose="020B0600070205080204" pitchFamily="34" charset="-128"/>
              </a:rPr>
              <a:t>. </a:t>
            </a:r>
          </a:p>
          <a:p>
            <a:pPr lvl="1" algn="just">
              <a:lnSpc>
                <a:spcPct val="150000"/>
              </a:lnSpc>
            </a:pPr>
            <a:r>
              <a:rPr lang="en-GB" altLang="en-US" sz="1800" dirty="0">
                <a:ea typeface="ＭＳ Ｐゴシック" panose="020B0600070205080204" pitchFamily="34" charset="-128"/>
              </a:rPr>
              <a:t>This is usually 1K Byte but it can be far larger, especially in 32bit systems that can have much more e.g. 32KBytes of RAM. </a:t>
            </a:r>
          </a:p>
          <a:p>
            <a:pPr lvl="1" algn="just">
              <a:lnSpc>
                <a:spcPct val="150000"/>
              </a:lnSpc>
            </a:pPr>
            <a:r>
              <a:rPr lang="en-GB" altLang="en-US" sz="1800" dirty="0">
                <a:ea typeface="ＭＳ Ｐゴシック" panose="020B0600070205080204" pitchFamily="34" charset="-128"/>
              </a:rPr>
              <a:t>This memory is used for temporarily storing variables and parameter values. </a:t>
            </a:r>
          </a:p>
          <a:p>
            <a:pPr lvl="1" algn="just">
              <a:lnSpc>
                <a:spcPct val="150000"/>
              </a:lnSpc>
            </a:pPr>
            <a:r>
              <a:rPr lang="en-GB" altLang="en-US" sz="1800" dirty="0">
                <a:ea typeface="ＭＳ Ｐゴシック" panose="020B0600070205080204" pitchFamily="34" charset="-128"/>
              </a:rPr>
              <a:t>This memory, like the RAM of a PC, will blank each time the power of the PIC is turned off. It is volatile.</a:t>
            </a:r>
          </a:p>
          <a:p>
            <a:pPr algn="just">
              <a:lnSpc>
                <a:spcPct val="150000"/>
              </a:lnSpc>
            </a:pPr>
            <a:r>
              <a:rPr lang="en-GB" altLang="en-US" sz="1800" b="1" dirty="0">
                <a:ea typeface="ＭＳ Ｐゴシック" panose="020B0600070205080204" pitchFamily="34" charset="-128"/>
              </a:rPr>
              <a:t>EEPROM</a:t>
            </a:r>
            <a:r>
              <a:rPr lang="en-GB" altLang="en-US" sz="1800" dirty="0">
                <a:ea typeface="ＭＳ Ｐゴシック" panose="020B0600070205080204" pitchFamily="34" charset="-128"/>
              </a:rPr>
              <a:t> </a:t>
            </a:r>
          </a:p>
          <a:p>
            <a:pPr lvl="1" algn="just">
              <a:lnSpc>
                <a:spcPct val="150000"/>
              </a:lnSpc>
            </a:pPr>
            <a:r>
              <a:rPr lang="en-GB" altLang="en-US" sz="1800" dirty="0">
                <a:ea typeface="ＭＳ Ｐゴシック" panose="020B0600070205080204" pitchFamily="34" charset="-128"/>
              </a:rPr>
              <a:t>This memory is read and written using a specific program flow and the values stored there are kept even if the PIC is powered down. The size is typically up to 4K.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  <p:extLst>
      <p:ext uri="{BB962C8B-B14F-4D97-AF65-F5344CB8AC3E}">
        <p14:creationId xmlns:p14="http://schemas.microsoft.com/office/powerpoint/2010/main" val="2107761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EF7CE6A-D3D9-21F7-5C0B-BAE76AC6F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958" y="2108666"/>
            <a:ext cx="11120122" cy="42512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D9CF7D-D7CB-91D1-AE4C-CBA96441BB36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1597E73-E619-09A6-C5A4-BC1B9C527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85" y="869335"/>
            <a:ext cx="11558047" cy="1325563"/>
          </a:xfrm>
        </p:spPr>
        <p:txBody>
          <a:bodyPr/>
          <a:lstStyle/>
          <a:p>
            <a:r>
              <a:rPr lang="en-GB" dirty="0"/>
              <a:t>Memory Size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7F8AEB2-6CD9-76BB-7503-B1BD5D4EA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17" y="2097855"/>
            <a:ext cx="10959563" cy="525621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altLang="en-US" sz="2200" dirty="0">
                <a:ea typeface="ＭＳ Ｐゴシック" panose="020B0600070205080204" pitchFamily="34" charset="-128"/>
              </a:rPr>
              <a:t>The pin count of a PIC is an important aspect that will determine the selection. There are 4 I/O ports PICs. The </a:t>
            </a:r>
            <a:r>
              <a:rPr lang="en-GB" altLang="en-US" sz="2200" b="1" dirty="0">
                <a:ea typeface="ＭＳ Ｐゴシック" panose="020B0600070205080204" pitchFamily="34" charset="-128"/>
              </a:rPr>
              <a:t>price is often </a:t>
            </a:r>
            <a:r>
              <a:rPr lang="en-GB" altLang="en-US" sz="2200" dirty="0">
                <a:ea typeface="ＭＳ Ｐゴシック" panose="020B0600070205080204" pitchFamily="34" charset="-128"/>
              </a:rPr>
              <a:t>proportional to the number of ports.</a:t>
            </a:r>
          </a:p>
          <a:p>
            <a:pPr algn="just">
              <a:lnSpc>
                <a:spcPct val="150000"/>
              </a:lnSpc>
            </a:pPr>
            <a:r>
              <a:rPr lang="en-GB" altLang="en-US" sz="2200" dirty="0">
                <a:ea typeface="ＭＳ Ｐゴシック" panose="020B0600070205080204" pitchFamily="34" charset="-128"/>
              </a:rPr>
              <a:t>The most common are the </a:t>
            </a:r>
            <a:r>
              <a:rPr lang="en-GB" altLang="en-US" sz="2200" b="1" dirty="0">
                <a:ea typeface="ＭＳ Ｐゴシック" panose="020B0600070205080204" pitchFamily="34" charset="-128"/>
              </a:rPr>
              <a:t>16 I/O (18 pins) </a:t>
            </a:r>
            <a:r>
              <a:rPr lang="en-GB" altLang="en-US" sz="2200" dirty="0">
                <a:ea typeface="ＭＳ Ｐゴシック" panose="020B0600070205080204" pitchFamily="34" charset="-128"/>
              </a:rPr>
              <a:t>pics and the </a:t>
            </a:r>
            <a:r>
              <a:rPr lang="en-GB" altLang="en-US" sz="2200" b="1" dirty="0">
                <a:ea typeface="ＭＳ Ｐゴシック" panose="020B0600070205080204" pitchFamily="34" charset="-128"/>
              </a:rPr>
              <a:t>38 I/O (40 pins). </a:t>
            </a:r>
          </a:p>
          <a:p>
            <a:pPr algn="just">
              <a:lnSpc>
                <a:spcPct val="150000"/>
              </a:lnSpc>
            </a:pPr>
            <a:r>
              <a:rPr lang="en-GB" altLang="en-US" sz="2200" dirty="0">
                <a:ea typeface="ＭＳ Ｐゴシック" panose="020B0600070205080204" pitchFamily="34" charset="-128"/>
              </a:rPr>
              <a:t>You should keep in mind that there are ways to expand the I/O ports with SIPO and PISO methods by using just 3 ports of the PIC</a:t>
            </a:r>
          </a:p>
          <a:p>
            <a:pPr marL="985838" algn="just">
              <a:lnSpc>
                <a:spcPct val="150000"/>
              </a:lnSpc>
            </a:pPr>
            <a:r>
              <a:rPr lang="en-GB" altLang="en-US" sz="2200" dirty="0">
                <a:ea typeface="ＭＳ Ｐゴシック" panose="020B0600070205080204" pitchFamily="34" charset="-128"/>
              </a:rPr>
              <a:t>Serial-in, parallel-out (SIPO)</a:t>
            </a:r>
          </a:p>
          <a:p>
            <a:pPr marL="985838" algn="just">
              <a:lnSpc>
                <a:spcPct val="150000"/>
              </a:lnSpc>
            </a:pPr>
            <a:r>
              <a:rPr lang="en-GB" altLang="en-US" sz="2200" dirty="0">
                <a:ea typeface="ＭＳ Ｐゴシック" panose="020B0600070205080204" pitchFamily="34" charset="-128"/>
              </a:rPr>
              <a:t>Parallel-in, Serial-out (PISO)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8BE26A-C6ED-121C-7AA8-EC087D696DB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650674-CA5E-D923-9EC8-6978BCB95955}"/>
              </a:ext>
            </a:extLst>
          </p:cNvPr>
          <p:cNvSpPr txBox="1"/>
          <p:nvPr/>
        </p:nvSpPr>
        <p:spPr>
          <a:xfrm>
            <a:off x="492760" y="1361440"/>
            <a:ext cx="2042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I/O Ports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AA1805-B949-3EAA-2072-7DC01D0DE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853" y="1226207"/>
            <a:ext cx="9619365" cy="5737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061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32A470-CE39-A22E-87FA-87920A8CF7F4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D3DCE3-CFD2-EFA3-A08A-AED1C9E2A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318" y="1488854"/>
            <a:ext cx="10325363" cy="449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189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657D-9404-3240-A7BC-A5E93E227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20" y="1032193"/>
            <a:ext cx="7772400" cy="100806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dirty="0"/>
              <a:t>PIC16F887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D1371-9DC2-0DEC-9D38-A90D5F8CA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8568" y="1720533"/>
            <a:ext cx="10272712" cy="5256212"/>
          </a:xfrm>
        </p:spPr>
        <p:txBody>
          <a:bodyPr>
            <a:normAutofit/>
          </a:bodyPr>
          <a:lstStyle/>
          <a:p>
            <a:pPr marL="0" indent="0" algn="just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 marL="538163" algn="just">
              <a:defRPr/>
            </a:pPr>
            <a:r>
              <a:rPr lang="en-GB" sz="2000" dirty="0"/>
              <a:t>8-bit microcontroller in a 40- or 44-pin package.</a:t>
            </a:r>
          </a:p>
          <a:p>
            <a:pPr marL="538163" algn="just">
              <a:defRPr/>
            </a:pPr>
            <a:r>
              <a:rPr lang="en-GB" sz="2000" dirty="0"/>
              <a:t>The PIC16F887 features </a:t>
            </a:r>
          </a:p>
          <a:p>
            <a:pPr marL="538163" algn="just">
              <a:defRPr/>
            </a:pPr>
            <a:r>
              <a:rPr lang="en-GB" sz="2000" dirty="0"/>
              <a:t>256 bytes of EEPROM data memory, </a:t>
            </a:r>
          </a:p>
          <a:p>
            <a:pPr marL="538163" algn="just">
              <a:defRPr/>
            </a:pPr>
            <a:r>
              <a:rPr lang="en-GB" sz="2000" dirty="0"/>
              <a:t>self programming, </a:t>
            </a:r>
          </a:p>
          <a:p>
            <a:pPr marL="538163" algn="just">
              <a:defRPr/>
            </a:pPr>
            <a:r>
              <a:rPr lang="en-GB" sz="2000" dirty="0"/>
              <a:t>2 Comparators</a:t>
            </a:r>
          </a:p>
          <a:p>
            <a:pPr marL="538163" algn="just">
              <a:defRPr/>
            </a:pPr>
            <a:r>
              <a:rPr lang="en-GB" sz="2000" dirty="0"/>
              <a:t>4 channels of 10-bit Analog-to-Digital (A/D) converter, </a:t>
            </a:r>
          </a:p>
          <a:p>
            <a:pPr marL="538163" algn="just">
              <a:defRPr/>
            </a:pPr>
            <a:r>
              <a:rPr lang="en-GB" sz="2000" dirty="0"/>
              <a:t>a </a:t>
            </a:r>
            <a:r>
              <a:rPr lang="en-GB" sz="2000" b="1" dirty="0"/>
              <a:t>synchronous serial port </a:t>
            </a:r>
            <a:r>
              <a:rPr lang="en-GB" sz="2000" dirty="0" err="1"/>
              <a:t>confirgutation</a:t>
            </a:r>
            <a:r>
              <a:rPr lang="en-GB" sz="2000" dirty="0"/>
              <a:t> :</a:t>
            </a:r>
          </a:p>
          <a:p>
            <a:pPr marL="538163" lvl="1" algn="just">
              <a:defRPr/>
            </a:pPr>
            <a:r>
              <a:rPr lang="en-GB" sz="2000" dirty="0"/>
              <a:t>3-wire Serial Peripheral Interface (SPI™) or </a:t>
            </a:r>
          </a:p>
          <a:p>
            <a:pPr marL="538163" lvl="1" algn="just">
              <a:defRPr/>
            </a:pPr>
            <a:r>
              <a:rPr lang="en-GB" sz="2000" dirty="0"/>
              <a:t>the 2-wire Inter-Integrated Circuit (I²C™) bus </a:t>
            </a:r>
          </a:p>
          <a:p>
            <a:pPr marL="538163" algn="just">
              <a:defRPr/>
            </a:pPr>
            <a:r>
              <a:rPr lang="en-GB" sz="2000" dirty="0"/>
              <a:t> an Enhanced Universal Asynchronous Receiver Transmitter (EUSART). </a:t>
            </a:r>
          </a:p>
          <a:p>
            <a:pPr marL="538163" algn="just">
              <a:defRPr/>
            </a:pPr>
            <a:r>
              <a:rPr lang="en-GB" sz="2000" dirty="0"/>
              <a:t>All of these features make it ideal for more advanced level A/D applications in automotive, industrial, appliances or consumer applications.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3628EB-93F4-6B7E-4AF8-E47DC3859E03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BD8C-4F45-1CEA-2646-2A5DB0ED0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943" y="1102201"/>
            <a:ext cx="7772400" cy="10080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002060"/>
                </a:solidFill>
              </a:rPr>
              <a:t>Buffers &amp; Tri-state outputs</a:t>
            </a:r>
            <a:endParaRPr lang="en-GB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77B14A8-24D1-E5CF-96EF-0237774F8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20" y="1957864"/>
            <a:ext cx="10858340" cy="5256212"/>
          </a:xfrm>
        </p:spPr>
        <p:txBody>
          <a:bodyPr>
            <a:normAutofit/>
          </a:bodyPr>
          <a:lstStyle/>
          <a:p>
            <a:pPr algn="just"/>
            <a:r>
              <a:rPr lang="en-GB" altLang="en-US" sz="2300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A digital buffer can also be used to drive high current loads such as transistor switches because their output drive capability is generally much higher than their input signal requirements. </a:t>
            </a:r>
          </a:p>
          <a:p>
            <a:pPr algn="just"/>
            <a:r>
              <a:rPr lang="en-GB" altLang="en-US" sz="2300" dirty="0">
                <a:solidFill>
                  <a:srgbClr val="002060"/>
                </a:solidFill>
                <a:ea typeface="ＭＳ Ｐゴシック" panose="020B0600070205080204" pitchFamily="34" charset="-128"/>
              </a:rPr>
              <a:t>A tri-state option in a buffer or a normal I/O pin also offers a high Z(impedance )mode to effectively disconnect the output pin from the circuit.</a:t>
            </a:r>
          </a:p>
        </p:txBody>
      </p:sp>
      <p:pic>
        <p:nvPicPr>
          <p:cNvPr id="10245" name="Picture 4">
            <a:extLst>
              <a:ext uri="{FF2B5EF4-FFF2-40B4-BE49-F238E27FC236}">
                <a16:creationId xmlns:a16="http://schemas.microsoft.com/office/drawing/2014/main" id="{70073614-FF2A-CAD6-B0BB-0EEB2FFEF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49" y="4556465"/>
            <a:ext cx="4076700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5">
            <a:extLst>
              <a:ext uri="{FF2B5EF4-FFF2-40B4-BE49-F238E27FC236}">
                <a16:creationId xmlns:a16="http://schemas.microsoft.com/office/drawing/2014/main" id="{50CB080C-078E-4AE5-A8AE-017AC550F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41" y="4052502"/>
            <a:ext cx="300037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440EFC-326E-3D7A-E0B6-44B7DF8F5F4E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74C198-0128-F0B2-ED60-6959C957F6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3055" y="3949382"/>
            <a:ext cx="5362575" cy="250507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0121D-5401-FD64-8C25-E32A653A4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None/>
              <a:defRPr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42433D-003B-23C1-1508-FD2A856DF7BD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12829C-19CD-7974-A756-862A802697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0847" y="1073954"/>
            <a:ext cx="4268153" cy="57840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7E8F79-EC76-E389-AF2C-D28D1B13F9A9}"/>
              </a:ext>
            </a:extLst>
          </p:cNvPr>
          <p:cNvSpPr txBox="1"/>
          <p:nvPr/>
        </p:nvSpPr>
        <p:spPr>
          <a:xfrm>
            <a:off x="81280" y="2311401"/>
            <a:ext cx="4841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/>
              <a:t>Summary Package of PIC16F877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945CB-2220-E88F-755B-8341E341B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488" y="214725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None/>
              <a:defRPr/>
            </a:pPr>
            <a:endParaRPr lang="en-GB" sz="2000" dirty="0"/>
          </a:p>
        </p:txBody>
      </p:sp>
      <p:pic>
        <p:nvPicPr>
          <p:cNvPr id="6148" name="Picture 2">
            <a:extLst>
              <a:ext uri="{FF2B5EF4-FFF2-40B4-BE49-F238E27FC236}">
                <a16:creationId xmlns:a16="http://schemas.microsoft.com/office/drawing/2014/main" id="{79A525D9-BA89-FD42-807F-AF8456F190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028" y="2904174"/>
            <a:ext cx="7886700" cy="338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3D52D-C9D6-23B5-E874-0B65EE42B85E}"/>
              </a:ext>
            </a:extLst>
          </p:cNvPr>
          <p:cNvSpPr txBox="1"/>
          <p:nvPr/>
        </p:nvSpPr>
        <p:spPr>
          <a:xfrm>
            <a:off x="375920" y="1965961"/>
            <a:ext cx="4841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/>
              <a:t>Summary Package of PIC16F877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8A4003-2366-FAB2-254F-13F3DC130160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BF542-C605-40B1-86EE-45527C382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188913"/>
            <a:ext cx="7772400" cy="100806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002060"/>
                </a:solidFill>
              </a:rPr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1C54E-9F16-0C80-9ECA-D77589E0A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None/>
              <a:defRPr/>
            </a:pPr>
            <a:endParaRPr lang="en-GB" sz="2000" dirty="0"/>
          </a:p>
        </p:txBody>
      </p:sp>
      <p:pic>
        <p:nvPicPr>
          <p:cNvPr id="7172" name="Picture 2">
            <a:extLst>
              <a:ext uri="{FF2B5EF4-FFF2-40B4-BE49-F238E27FC236}">
                <a16:creationId xmlns:a16="http://schemas.microsoft.com/office/drawing/2014/main" id="{A7CE12FD-E5F9-92C3-AF0A-6B7BB895A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544" y="1268413"/>
            <a:ext cx="4486275" cy="572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035DEE-A643-138C-42C6-2AB898F692AC}"/>
              </a:ext>
            </a:extLst>
          </p:cNvPr>
          <p:cNvSpPr txBox="1"/>
          <p:nvPr/>
        </p:nvSpPr>
        <p:spPr>
          <a:xfrm>
            <a:off x="81280" y="2311401"/>
            <a:ext cx="4841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/>
              <a:t>Summary Package of PIC16F877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7983A6-99E4-E7FA-BCD7-74D4E1DE0820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77C97-4735-5C7D-DDC1-AB9B653B6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188913"/>
            <a:ext cx="7772400" cy="100806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002060"/>
                </a:solidFill>
              </a:rPr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99F94-072D-07A2-67FF-A085F119E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None/>
              <a:defRPr/>
            </a:pPr>
            <a:endParaRPr lang="en-GB" sz="2000" dirty="0"/>
          </a:p>
        </p:txBody>
      </p:sp>
      <p:pic>
        <p:nvPicPr>
          <p:cNvPr id="8196" name="Picture 2">
            <a:extLst>
              <a:ext uri="{FF2B5EF4-FFF2-40B4-BE49-F238E27FC236}">
                <a16:creationId xmlns:a16="http://schemas.microsoft.com/office/drawing/2014/main" id="{16D82954-1961-AB3B-1F5C-8BB85B9AF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013" y="1344613"/>
            <a:ext cx="447675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139EAC-B4F0-A3BE-7378-6488042FF03B}"/>
              </a:ext>
            </a:extLst>
          </p:cNvPr>
          <p:cNvSpPr txBox="1"/>
          <p:nvPr/>
        </p:nvSpPr>
        <p:spPr>
          <a:xfrm>
            <a:off x="81280" y="2311401"/>
            <a:ext cx="4841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/>
              <a:t>Summary Package of PIC16F877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6891F3-67BE-7F2F-4104-DE30A34BD1DE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D6E49B7E-AA67-D95C-021D-BCC107B162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64080" y="1268378"/>
            <a:ext cx="6943409" cy="550262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5A2226-63BD-5FB6-7FA9-76FE05220E6C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2E8D5-4C23-08AE-CCCF-488C32F59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None/>
              <a:defRPr/>
            </a:pPr>
            <a:endParaRPr lang="en-GB" sz="2000" dirty="0"/>
          </a:p>
        </p:txBody>
      </p:sp>
      <p:pic>
        <p:nvPicPr>
          <p:cNvPr id="3076" name="Picture 3" descr="E:\Dropbox\Winword SMU\Notes\Electronics\GJ notes\PIC usage diagram.jpg">
            <a:extLst>
              <a:ext uri="{FF2B5EF4-FFF2-40B4-BE49-F238E27FC236}">
                <a16:creationId xmlns:a16="http://schemas.microsoft.com/office/drawing/2014/main" id="{F359DBBE-097B-71AB-C88C-38325096C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341603"/>
            <a:ext cx="7782560" cy="558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035FD0-3341-8F68-1CD2-4A609564F892}"/>
              </a:ext>
            </a:extLst>
          </p:cNvPr>
          <p:cNvSpPr txBox="1"/>
          <p:nvPr/>
        </p:nvSpPr>
        <p:spPr>
          <a:xfrm>
            <a:off x="3879193" y="330726"/>
            <a:ext cx="507176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900" b="1" dirty="0">
                <a:solidFill>
                  <a:schemeClr val="bg1"/>
                </a:solidFill>
              </a:rPr>
              <a:t>Basics of PIC Microcontroller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569</Words>
  <Application>Microsoft Office PowerPoint</Application>
  <PresentationFormat>Widescreen</PresentationFormat>
  <Paragraphs>91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Memory in Microcontrollers</vt:lpstr>
      <vt:lpstr>Memory Size</vt:lpstr>
      <vt:lpstr>PowerPoint Presentation</vt:lpstr>
      <vt:lpstr>PowerPoint Presentation</vt:lpstr>
      <vt:lpstr>PowerPoint Presentation</vt:lpstr>
      <vt:lpstr>PIC16F887</vt:lpstr>
      <vt:lpstr>Buffers &amp; Tri-state outputs</vt:lpstr>
      <vt:lpstr>PowerPoint Presentation</vt:lpstr>
      <vt:lpstr>PowerPoint Presentation</vt:lpstr>
      <vt:lpstr>Title</vt:lpstr>
      <vt:lpstr>Title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2023-03-24T09:05:07Z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