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1677D5-7D0C-4E13-8F71-27F150999138}" v="40" dt="2022-11-10T21:45:06.8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bi" userId="a7841281fbbfbc62" providerId="LiveId" clId="{AE1677D5-7D0C-4E13-8F71-27F150999138}"/>
    <pc:docChg chg="undo custSel addSld modSld sldOrd">
      <pc:chgData name="nazia bi" userId="a7841281fbbfbc62" providerId="LiveId" clId="{AE1677D5-7D0C-4E13-8F71-27F150999138}" dt="2022-11-10T21:44:58.571" v="520" actId="20577"/>
      <pc:docMkLst>
        <pc:docMk/>
      </pc:docMkLst>
      <pc:sldChg chg="modSp mod">
        <pc:chgData name="nazia bi" userId="a7841281fbbfbc62" providerId="LiveId" clId="{AE1677D5-7D0C-4E13-8F71-27F150999138}" dt="2022-11-08T21:29:30.447" v="180" actId="20577"/>
        <pc:sldMkLst>
          <pc:docMk/>
          <pc:sldMk cId="1760096111" sldId="256"/>
        </pc:sldMkLst>
        <pc:spChg chg="mod">
          <ac:chgData name="nazia bi" userId="a7841281fbbfbc62" providerId="LiveId" clId="{AE1677D5-7D0C-4E13-8F71-27F150999138}" dt="2022-10-29T11:08:54.143" v="3" actId="14100"/>
          <ac:spMkLst>
            <pc:docMk/>
            <pc:sldMk cId="1760096111" sldId="256"/>
            <ac:spMk id="2" creationId="{BECDA8CD-1915-6C2D-C4F7-629EDD01F0F5}"/>
          </ac:spMkLst>
        </pc:spChg>
        <pc:spChg chg="mod">
          <ac:chgData name="nazia bi" userId="a7841281fbbfbc62" providerId="LiveId" clId="{AE1677D5-7D0C-4E13-8F71-27F150999138}" dt="2022-11-08T21:29:30.447" v="180" actId="20577"/>
          <ac:spMkLst>
            <pc:docMk/>
            <pc:sldMk cId="1760096111" sldId="256"/>
            <ac:spMk id="3" creationId="{EF84CEB6-C97A-ED24-5103-3BBB769532DC}"/>
          </ac:spMkLst>
        </pc:spChg>
      </pc:sldChg>
      <pc:sldChg chg="modSp mod">
        <pc:chgData name="nazia bi" userId="a7841281fbbfbc62" providerId="LiveId" clId="{AE1677D5-7D0C-4E13-8F71-27F150999138}" dt="2022-11-10T21:34:54.345" v="476" actId="20577"/>
        <pc:sldMkLst>
          <pc:docMk/>
          <pc:sldMk cId="548613351" sldId="257"/>
        </pc:sldMkLst>
        <pc:spChg chg="mod">
          <ac:chgData name="nazia bi" userId="a7841281fbbfbc62" providerId="LiveId" clId="{AE1677D5-7D0C-4E13-8F71-27F150999138}" dt="2022-10-29T11:17:04.408" v="23" actId="20577"/>
          <ac:spMkLst>
            <pc:docMk/>
            <pc:sldMk cId="548613351" sldId="257"/>
            <ac:spMk id="2" creationId="{DEDFCD83-1B79-5339-663F-014A380E1713}"/>
          </ac:spMkLst>
        </pc:spChg>
        <pc:spChg chg="mod">
          <ac:chgData name="nazia bi" userId="a7841281fbbfbc62" providerId="LiveId" clId="{AE1677D5-7D0C-4E13-8F71-27F150999138}" dt="2022-11-10T21:34:54.345" v="476" actId="20577"/>
          <ac:spMkLst>
            <pc:docMk/>
            <pc:sldMk cId="548613351" sldId="257"/>
            <ac:spMk id="3" creationId="{C8D8ECDA-209E-B5F3-3034-B747ECA99F72}"/>
          </ac:spMkLst>
        </pc:spChg>
      </pc:sldChg>
      <pc:sldChg chg="addSp delSp modSp mod setBg">
        <pc:chgData name="nazia bi" userId="a7841281fbbfbc62" providerId="LiveId" clId="{AE1677D5-7D0C-4E13-8F71-27F150999138}" dt="2022-11-10T21:37:32.752" v="487" actId="20577"/>
        <pc:sldMkLst>
          <pc:docMk/>
          <pc:sldMk cId="446430661" sldId="258"/>
        </pc:sldMkLst>
        <pc:spChg chg="mod ord">
          <ac:chgData name="nazia bi" userId="a7841281fbbfbc62" providerId="LiveId" clId="{AE1677D5-7D0C-4E13-8F71-27F150999138}" dt="2022-11-08T21:29:53.340" v="182" actId="1076"/>
          <ac:spMkLst>
            <pc:docMk/>
            <pc:sldMk cId="446430661" sldId="258"/>
            <ac:spMk id="2" creationId="{6A5F9F5E-9804-03ED-2119-48C5D16A0B9F}"/>
          </ac:spMkLst>
        </pc:spChg>
        <pc:spChg chg="del">
          <ac:chgData name="nazia bi" userId="a7841281fbbfbc62" providerId="LiveId" clId="{AE1677D5-7D0C-4E13-8F71-27F150999138}" dt="2022-10-30T12:51:38.713" v="33"/>
          <ac:spMkLst>
            <pc:docMk/>
            <pc:sldMk cId="446430661" sldId="258"/>
            <ac:spMk id="3" creationId="{207A753D-F793-38C9-3345-28BEF811C3DC}"/>
          </ac:spMkLst>
        </pc:spChg>
        <pc:spChg chg="add del mod">
          <ac:chgData name="nazia bi" userId="a7841281fbbfbc62" providerId="LiveId" clId="{AE1677D5-7D0C-4E13-8F71-27F150999138}" dt="2022-10-30T12:53:14.930" v="37"/>
          <ac:spMkLst>
            <pc:docMk/>
            <pc:sldMk cId="446430661" sldId="258"/>
            <ac:spMk id="4" creationId="{3A831E25-A269-3AE3-4E5A-D3EF82C38832}"/>
          </ac:spMkLst>
        </pc:spChg>
        <pc:spChg chg="add mod">
          <ac:chgData name="nazia bi" userId="a7841281fbbfbc62" providerId="LiveId" clId="{AE1677D5-7D0C-4E13-8F71-27F150999138}" dt="2022-11-10T21:37:32.752" v="487" actId="20577"/>
          <ac:spMkLst>
            <pc:docMk/>
            <pc:sldMk cId="446430661" sldId="258"/>
            <ac:spMk id="4" creationId="{A00F20C3-3CC7-CF3A-C232-2E299B00DD84}"/>
          </ac:spMkLst>
        </pc:spChg>
        <pc:spChg chg="add del mod">
          <ac:chgData name="nazia bi" userId="a7841281fbbfbc62" providerId="LiveId" clId="{AE1677D5-7D0C-4E13-8F71-27F150999138}" dt="2022-11-09T22:22:19.774" v="446" actId="478"/>
          <ac:spMkLst>
            <pc:docMk/>
            <pc:sldMk cId="446430661" sldId="258"/>
            <ac:spMk id="6" creationId="{F97E5022-1BC5-8D8D-536A-8AD1F6124EBF}"/>
          </ac:spMkLst>
        </pc:spChg>
        <pc:spChg chg="add">
          <ac:chgData name="nazia bi" userId="a7841281fbbfbc62" providerId="LiveId" clId="{AE1677D5-7D0C-4E13-8F71-27F150999138}" dt="2022-10-30T12:51:46.423" v="34" actId="26606"/>
          <ac:spMkLst>
            <pc:docMk/>
            <pc:sldMk cId="446430661" sldId="258"/>
            <ac:spMk id="1035" creationId="{EB31A706-2873-4971-8BF0-CBBBD9ABDED7}"/>
          </ac:spMkLst>
        </pc:spChg>
        <pc:picChg chg="add del mod">
          <ac:chgData name="nazia bi" userId="a7841281fbbfbc62" providerId="LiveId" clId="{AE1677D5-7D0C-4E13-8F71-27F150999138}" dt="2022-10-30T12:53:05.326" v="36" actId="478"/>
          <ac:picMkLst>
            <pc:docMk/>
            <pc:sldMk cId="446430661" sldId="258"/>
            <ac:picMk id="1026" creationId="{13119A2F-10B4-17E9-0FC6-49E470F1D4C8}"/>
          </ac:picMkLst>
        </pc:picChg>
        <pc:picChg chg="add mod">
          <ac:chgData name="nazia bi" userId="a7841281fbbfbc62" providerId="LiveId" clId="{AE1677D5-7D0C-4E13-8F71-27F150999138}" dt="2022-10-30T12:53:38.241" v="43" actId="1076"/>
          <ac:picMkLst>
            <pc:docMk/>
            <pc:sldMk cId="446430661" sldId="258"/>
            <ac:picMk id="1028" creationId="{64D486E6-CF49-28C0-8D23-E22AFCE37A28}"/>
          </ac:picMkLst>
        </pc:picChg>
        <pc:picChg chg="add">
          <ac:chgData name="nazia bi" userId="a7841281fbbfbc62" providerId="LiveId" clId="{AE1677D5-7D0C-4E13-8F71-27F150999138}" dt="2022-10-30T12:51:46.423" v="34" actId="26606"/>
          <ac:picMkLst>
            <pc:docMk/>
            <pc:sldMk cId="446430661" sldId="258"/>
            <ac:picMk id="1031" creationId="{25496B42-CC46-4183-B481-887CD3E8C725}"/>
          </ac:picMkLst>
        </pc:picChg>
        <pc:picChg chg="add">
          <ac:chgData name="nazia bi" userId="a7841281fbbfbc62" providerId="LiveId" clId="{AE1677D5-7D0C-4E13-8F71-27F150999138}" dt="2022-10-30T12:51:46.423" v="34" actId="26606"/>
          <ac:picMkLst>
            <pc:docMk/>
            <pc:sldMk cId="446430661" sldId="258"/>
            <ac:picMk id="1033" creationId="{E2758CE0-F916-4DCE-88D1-71430BE441B2}"/>
          </ac:picMkLst>
        </pc:picChg>
        <pc:picChg chg="add">
          <ac:chgData name="nazia bi" userId="a7841281fbbfbc62" providerId="LiveId" clId="{AE1677D5-7D0C-4E13-8F71-27F150999138}" dt="2022-10-30T12:51:46.423" v="34" actId="26606"/>
          <ac:picMkLst>
            <pc:docMk/>
            <pc:sldMk cId="446430661" sldId="258"/>
            <ac:picMk id="1037" creationId="{CF39D056-257D-44E2-9374-900B94D4F2B9}"/>
          </ac:picMkLst>
        </pc:picChg>
      </pc:sldChg>
      <pc:sldChg chg="addSp delSp modSp mod">
        <pc:chgData name="nazia bi" userId="a7841281fbbfbc62" providerId="LiveId" clId="{AE1677D5-7D0C-4E13-8F71-27F150999138}" dt="2022-11-10T21:40:00.068" v="496" actId="14100"/>
        <pc:sldMkLst>
          <pc:docMk/>
          <pc:sldMk cId="2032071429" sldId="259"/>
        </pc:sldMkLst>
        <pc:spChg chg="mod">
          <ac:chgData name="nazia bi" userId="a7841281fbbfbc62" providerId="LiveId" clId="{AE1677D5-7D0C-4E13-8F71-27F150999138}" dt="2022-10-30T13:32:43.863" v="157" actId="1076"/>
          <ac:spMkLst>
            <pc:docMk/>
            <pc:sldMk cId="2032071429" sldId="259"/>
            <ac:spMk id="2" creationId="{2BD815FB-20E8-D4AF-1A8C-5AC24790775B}"/>
          </ac:spMkLst>
        </pc:spChg>
        <pc:spChg chg="del">
          <ac:chgData name="nazia bi" userId="a7841281fbbfbc62" providerId="LiveId" clId="{AE1677D5-7D0C-4E13-8F71-27F150999138}" dt="2022-10-30T12:56:20.209" v="44"/>
          <ac:spMkLst>
            <pc:docMk/>
            <pc:sldMk cId="2032071429" sldId="259"/>
            <ac:spMk id="3" creationId="{3C087065-35E4-576F-E141-3D900E3E8D87}"/>
          </ac:spMkLst>
        </pc:spChg>
        <pc:spChg chg="add del">
          <ac:chgData name="nazia bi" userId="a7841281fbbfbc62" providerId="LiveId" clId="{AE1677D5-7D0C-4E13-8F71-27F150999138}" dt="2022-11-08T21:32:52.018" v="186"/>
          <ac:spMkLst>
            <pc:docMk/>
            <pc:sldMk cId="2032071429" sldId="259"/>
            <ac:spMk id="3" creationId="{DC7AF3FD-B065-B497-B302-2DE8FAC9329A}"/>
          </ac:spMkLst>
        </pc:spChg>
        <pc:spChg chg="add del">
          <ac:chgData name="nazia bi" userId="a7841281fbbfbc62" providerId="LiveId" clId="{AE1677D5-7D0C-4E13-8F71-27F150999138}" dt="2022-11-08T21:32:52.018" v="186"/>
          <ac:spMkLst>
            <pc:docMk/>
            <pc:sldMk cId="2032071429" sldId="259"/>
            <ac:spMk id="4" creationId="{C9EDCF7A-06FC-2EA1-0637-E7603E6FC602}"/>
          </ac:spMkLst>
        </pc:spChg>
        <pc:spChg chg="add mod">
          <ac:chgData name="nazia bi" userId="a7841281fbbfbc62" providerId="LiveId" clId="{AE1677D5-7D0C-4E13-8F71-27F150999138}" dt="2022-11-10T21:40:00.068" v="496" actId="14100"/>
          <ac:spMkLst>
            <pc:docMk/>
            <pc:sldMk cId="2032071429" sldId="259"/>
            <ac:spMk id="6" creationId="{9054EA26-F475-3F03-8575-873632CD0039}"/>
          </ac:spMkLst>
        </pc:spChg>
        <pc:picChg chg="add del">
          <ac:chgData name="nazia bi" userId="a7841281fbbfbc62" providerId="LiveId" clId="{AE1677D5-7D0C-4E13-8F71-27F150999138}" dt="2022-11-08T21:32:52.018" v="186"/>
          <ac:picMkLst>
            <pc:docMk/>
            <pc:sldMk cId="2032071429" sldId="259"/>
            <ac:picMk id="1027" creationId="{006BA98B-CB7F-23B7-D046-A157F99F99CD}"/>
          </ac:picMkLst>
        </pc:picChg>
        <pc:picChg chg="add del">
          <ac:chgData name="nazia bi" userId="a7841281fbbfbc62" providerId="LiveId" clId="{AE1677D5-7D0C-4E13-8F71-27F150999138}" dt="2022-11-08T21:32:52.018" v="186"/>
          <ac:picMkLst>
            <pc:docMk/>
            <pc:sldMk cId="2032071429" sldId="259"/>
            <ac:picMk id="1028" creationId="{388AEF0D-CCDC-BDE4-7339-3F7EABE57023}"/>
          </ac:picMkLst>
        </pc:picChg>
        <pc:picChg chg="add mod">
          <ac:chgData name="nazia bi" userId="a7841281fbbfbc62" providerId="LiveId" clId="{AE1677D5-7D0C-4E13-8F71-27F150999138}" dt="2022-10-30T12:56:43.364" v="50" actId="732"/>
          <ac:picMkLst>
            <pc:docMk/>
            <pc:sldMk cId="2032071429" sldId="259"/>
            <ac:picMk id="2050" creationId="{A8DFE3D5-F917-105E-6DC3-19A17111DE1C}"/>
          </ac:picMkLst>
        </pc:picChg>
      </pc:sldChg>
      <pc:sldChg chg="addSp delSp modSp mod">
        <pc:chgData name="nazia bi" userId="a7841281fbbfbc62" providerId="LiveId" clId="{AE1677D5-7D0C-4E13-8F71-27F150999138}" dt="2022-10-30T13:34:50.613" v="160" actId="207"/>
        <pc:sldMkLst>
          <pc:docMk/>
          <pc:sldMk cId="2260044941" sldId="260"/>
        </pc:sldMkLst>
        <pc:spChg chg="mod">
          <ac:chgData name="nazia bi" userId="a7841281fbbfbc62" providerId="LiveId" clId="{AE1677D5-7D0C-4E13-8F71-27F150999138}" dt="2022-10-30T13:34:50.613" v="160" actId="207"/>
          <ac:spMkLst>
            <pc:docMk/>
            <pc:sldMk cId="2260044941" sldId="260"/>
            <ac:spMk id="2" creationId="{84B74310-68AF-73BF-CAB3-2B6596E515D6}"/>
          </ac:spMkLst>
        </pc:spChg>
        <pc:spChg chg="del">
          <ac:chgData name="nazia bi" userId="a7841281fbbfbc62" providerId="LiveId" clId="{AE1677D5-7D0C-4E13-8F71-27F150999138}" dt="2022-10-30T13:14:03.376" v="51"/>
          <ac:spMkLst>
            <pc:docMk/>
            <pc:sldMk cId="2260044941" sldId="260"/>
            <ac:spMk id="3" creationId="{EBDC1918-162D-E616-C668-263AE27F1A04}"/>
          </ac:spMkLst>
        </pc:spChg>
        <pc:picChg chg="add mod">
          <ac:chgData name="nazia bi" userId="a7841281fbbfbc62" providerId="LiveId" clId="{AE1677D5-7D0C-4E13-8F71-27F150999138}" dt="2022-10-30T13:15:19.882" v="66" actId="1076"/>
          <ac:picMkLst>
            <pc:docMk/>
            <pc:sldMk cId="2260044941" sldId="260"/>
            <ac:picMk id="3074" creationId="{EF3C5886-D3C4-1BD0-C3C0-18A07F3864E0}"/>
          </ac:picMkLst>
        </pc:picChg>
      </pc:sldChg>
      <pc:sldChg chg="addSp delSp modSp mod setBg">
        <pc:chgData name="nazia bi" userId="a7841281fbbfbc62" providerId="LiveId" clId="{AE1677D5-7D0C-4E13-8F71-27F150999138}" dt="2022-10-30T13:32:21.750" v="153" actId="207"/>
        <pc:sldMkLst>
          <pc:docMk/>
          <pc:sldMk cId="487442137" sldId="261"/>
        </pc:sldMkLst>
        <pc:spChg chg="mod">
          <ac:chgData name="nazia bi" userId="a7841281fbbfbc62" providerId="LiveId" clId="{AE1677D5-7D0C-4E13-8F71-27F150999138}" dt="2022-10-30T13:32:21.750" v="153" actId="207"/>
          <ac:spMkLst>
            <pc:docMk/>
            <pc:sldMk cId="487442137" sldId="261"/>
            <ac:spMk id="2" creationId="{F010A8A7-D298-9B9C-DC15-7638CFCAE116}"/>
          </ac:spMkLst>
        </pc:spChg>
        <pc:spChg chg="del">
          <ac:chgData name="nazia bi" userId="a7841281fbbfbc62" providerId="LiveId" clId="{AE1677D5-7D0C-4E13-8F71-27F150999138}" dt="2022-10-30T13:18:11.327" v="68"/>
          <ac:spMkLst>
            <pc:docMk/>
            <pc:sldMk cId="487442137" sldId="261"/>
            <ac:spMk id="3" creationId="{E788A1D9-A0A3-F265-37D5-EEE79AD55A72}"/>
          </ac:spMkLst>
        </pc:spChg>
        <pc:picChg chg="add mod">
          <ac:chgData name="nazia bi" userId="a7841281fbbfbc62" providerId="LiveId" clId="{AE1677D5-7D0C-4E13-8F71-27F150999138}" dt="2022-10-30T13:20:33.462" v="82" actId="692"/>
          <ac:picMkLst>
            <pc:docMk/>
            <pc:sldMk cId="487442137" sldId="261"/>
            <ac:picMk id="4098" creationId="{77D83E46-6BAA-AED9-6A7D-2955CD170DDA}"/>
          </ac:picMkLst>
        </pc:picChg>
      </pc:sldChg>
      <pc:sldChg chg="modSp mod">
        <pc:chgData name="nazia bi" userId="a7841281fbbfbc62" providerId="LiveId" clId="{AE1677D5-7D0C-4E13-8F71-27F150999138}" dt="2022-11-10T21:41:29.564" v="505" actId="313"/>
        <pc:sldMkLst>
          <pc:docMk/>
          <pc:sldMk cId="1606410423" sldId="262"/>
        </pc:sldMkLst>
        <pc:spChg chg="mod">
          <ac:chgData name="nazia bi" userId="a7841281fbbfbc62" providerId="LiveId" clId="{AE1677D5-7D0C-4E13-8F71-27F150999138}" dt="2022-10-30T13:32:13.611" v="152" actId="207"/>
          <ac:spMkLst>
            <pc:docMk/>
            <pc:sldMk cId="1606410423" sldId="262"/>
            <ac:spMk id="2" creationId="{A798E507-C5E2-DAAB-548E-DD1B5BA766EB}"/>
          </ac:spMkLst>
        </pc:spChg>
        <pc:spChg chg="mod">
          <ac:chgData name="nazia bi" userId="a7841281fbbfbc62" providerId="LiveId" clId="{AE1677D5-7D0C-4E13-8F71-27F150999138}" dt="2022-11-10T21:41:29.564" v="505" actId="313"/>
          <ac:spMkLst>
            <pc:docMk/>
            <pc:sldMk cId="1606410423" sldId="262"/>
            <ac:spMk id="3" creationId="{F5CF319D-4428-4A5A-2FC4-CA3713200F5B}"/>
          </ac:spMkLst>
        </pc:spChg>
      </pc:sldChg>
      <pc:sldChg chg="modSp mod ord">
        <pc:chgData name="nazia bi" userId="a7841281fbbfbc62" providerId="LiveId" clId="{AE1677D5-7D0C-4E13-8F71-27F150999138}" dt="2022-11-10T21:43:41.336" v="515" actId="20577"/>
        <pc:sldMkLst>
          <pc:docMk/>
          <pc:sldMk cId="1044387646" sldId="263"/>
        </pc:sldMkLst>
        <pc:spChg chg="mod">
          <ac:chgData name="nazia bi" userId="a7841281fbbfbc62" providerId="LiveId" clId="{AE1677D5-7D0C-4E13-8F71-27F150999138}" dt="2022-11-08T21:47:54.815" v="209" actId="1076"/>
          <ac:spMkLst>
            <pc:docMk/>
            <pc:sldMk cId="1044387646" sldId="263"/>
            <ac:spMk id="2" creationId="{DF673BF3-6D02-0547-687F-567A8A320323}"/>
          </ac:spMkLst>
        </pc:spChg>
        <pc:spChg chg="mod">
          <ac:chgData name="nazia bi" userId="a7841281fbbfbc62" providerId="LiveId" clId="{AE1677D5-7D0C-4E13-8F71-27F150999138}" dt="2022-11-10T21:43:41.336" v="515" actId="20577"/>
          <ac:spMkLst>
            <pc:docMk/>
            <pc:sldMk cId="1044387646" sldId="263"/>
            <ac:spMk id="3" creationId="{62BE66C5-CBEF-F66B-459E-7467804A98FE}"/>
          </ac:spMkLst>
        </pc:spChg>
      </pc:sldChg>
      <pc:sldChg chg="modSp mod">
        <pc:chgData name="nazia bi" userId="a7841281fbbfbc62" providerId="LiveId" clId="{AE1677D5-7D0C-4E13-8F71-27F150999138}" dt="2022-11-10T21:44:58.571" v="520" actId="20577"/>
        <pc:sldMkLst>
          <pc:docMk/>
          <pc:sldMk cId="1359326609" sldId="264"/>
        </pc:sldMkLst>
        <pc:spChg chg="mod">
          <ac:chgData name="nazia bi" userId="a7841281fbbfbc62" providerId="LiveId" clId="{AE1677D5-7D0C-4E13-8F71-27F150999138}" dt="2022-11-08T21:50:28.559" v="255" actId="1076"/>
          <ac:spMkLst>
            <pc:docMk/>
            <pc:sldMk cId="1359326609" sldId="264"/>
            <ac:spMk id="2" creationId="{AB5DF3D4-521D-90D4-AD4A-63D7A7476F77}"/>
          </ac:spMkLst>
        </pc:spChg>
        <pc:spChg chg="mod">
          <ac:chgData name="nazia bi" userId="a7841281fbbfbc62" providerId="LiveId" clId="{AE1677D5-7D0C-4E13-8F71-27F150999138}" dt="2022-11-10T21:44:58.571" v="520" actId="20577"/>
          <ac:spMkLst>
            <pc:docMk/>
            <pc:sldMk cId="1359326609" sldId="264"/>
            <ac:spMk id="3" creationId="{AF520623-7CFD-E38C-F880-E4670B0E43E5}"/>
          </ac:spMkLst>
        </pc:spChg>
      </pc:sldChg>
      <pc:sldChg chg="modSp new mod">
        <pc:chgData name="nazia bi" userId="a7841281fbbfbc62" providerId="LiveId" clId="{AE1677D5-7D0C-4E13-8F71-27F150999138}" dt="2022-11-09T22:23:34.077" v="450" actId="20577"/>
        <pc:sldMkLst>
          <pc:docMk/>
          <pc:sldMk cId="4009826788" sldId="265"/>
        </pc:sldMkLst>
        <pc:spChg chg="mod">
          <ac:chgData name="nazia bi" userId="a7841281fbbfbc62" providerId="LiveId" clId="{AE1677D5-7D0C-4E13-8F71-27F150999138}" dt="2022-11-08T22:06:59.348" v="272" actId="1076"/>
          <ac:spMkLst>
            <pc:docMk/>
            <pc:sldMk cId="4009826788" sldId="265"/>
            <ac:spMk id="2" creationId="{0E72C43B-841E-79B6-6B41-6A82E6B33E4D}"/>
          </ac:spMkLst>
        </pc:spChg>
        <pc:spChg chg="mod">
          <ac:chgData name="nazia bi" userId="a7841281fbbfbc62" providerId="LiveId" clId="{AE1677D5-7D0C-4E13-8F71-27F150999138}" dt="2022-11-09T22:23:34.077" v="450" actId="20577"/>
          <ac:spMkLst>
            <pc:docMk/>
            <pc:sldMk cId="4009826788" sldId="265"/>
            <ac:spMk id="3" creationId="{A24EC368-4033-BE0E-0C4E-0621599ACB8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DA8CD-1915-6C2D-C4F7-629EDD01F0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62000" y="512619"/>
            <a:ext cx="13328073" cy="2604652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Knowledge and Information </a:t>
            </a:r>
            <a:b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Management Report in</a:t>
            </a:r>
            <a:b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selected organisations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84CEB6-C97A-ED24-5103-3BBB769532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371602" y="4024746"/>
            <a:ext cx="14671963" cy="1517072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 - Knowledge and Information Management Skills </a:t>
            </a:r>
            <a:b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Workplace</a:t>
            </a:r>
          </a:p>
          <a:p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- BMSW5106</a:t>
            </a:r>
          </a:p>
          <a:p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(Hons) Leadership and Management Skills for the Workplace</a:t>
            </a:r>
          </a:p>
          <a:p>
            <a:r>
              <a:rPr lang="en-GB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Tassadaq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Hussain - 1905290</a:t>
            </a:r>
          </a:p>
        </p:txBody>
      </p:sp>
    </p:spTree>
    <p:extLst>
      <p:ext uri="{BB962C8B-B14F-4D97-AF65-F5344CB8AC3E}">
        <p14:creationId xmlns:p14="http://schemas.microsoft.com/office/powerpoint/2010/main" val="1760096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FCD83-1B79-5339-663F-014A380E1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rgbClr val="FF0000"/>
                </a:solidFill>
              </a:rPr>
              <a:t>What is knowledge management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8ECDA-209E-B5F3-3034-B747ECA99F7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6792" y="2214694"/>
            <a:ext cx="10363826" cy="3424107"/>
          </a:xfrm>
        </p:spPr>
        <p:txBody>
          <a:bodyPr>
            <a:normAutofit/>
          </a:bodyPr>
          <a:lstStyle/>
          <a:p>
            <a:r>
              <a:rPr lang="en-GB" dirty="0"/>
              <a:t>A knowledge management system (KMS) makes use of the collective knowledge within an organisation, improving operational effectiveness.</a:t>
            </a:r>
          </a:p>
          <a:p>
            <a:r>
              <a:rPr lang="en-GB" dirty="0"/>
              <a:t>These systems are supported by a knowledge </a:t>
            </a:r>
            <a:r>
              <a:rPr lang="en-GB" dirty="0" err="1"/>
              <a:t>base.Since</a:t>
            </a:r>
            <a:r>
              <a:rPr lang="en-GB" dirty="0"/>
              <a:t> they offer a central location to store information and make it accessible, they are typically essential to good knowledge management.</a:t>
            </a:r>
          </a:p>
          <a:p>
            <a:r>
              <a:rPr lang="en-GB" sz="1200" dirty="0"/>
              <a:t>( IBM Cloud Education)</a:t>
            </a:r>
          </a:p>
        </p:txBody>
      </p:sp>
    </p:spTree>
    <p:extLst>
      <p:ext uri="{BB962C8B-B14F-4D97-AF65-F5344CB8AC3E}">
        <p14:creationId xmlns:p14="http://schemas.microsoft.com/office/powerpoint/2010/main" val="548613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1032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EB31A706-2873-4971-8BF0-CBBBD9ABD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7" name="Picture 1036">
            <a:extLst>
              <a:ext uri="{FF2B5EF4-FFF2-40B4-BE49-F238E27FC236}">
                <a16:creationId xmlns:a16="http://schemas.microsoft.com/office/drawing/2014/main" id="{CF39D056-257D-44E2-9374-900B94D4F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5F9F5E-9804-03ED-2119-48C5D16A0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531" y="86999"/>
            <a:ext cx="3773378" cy="8054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u="sng" dirty="0">
                <a:solidFill>
                  <a:srgbClr val="FF0000"/>
                </a:solidFill>
              </a:rPr>
              <a:t>AMAZON</a:t>
            </a:r>
          </a:p>
        </p:txBody>
      </p:sp>
      <p:pic>
        <p:nvPicPr>
          <p:cNvPr id="1028" name="Picture 4" descr="Image result for owner of amazon">
            <a:extLst>
              <a:ext uri="{FF2B5EF4-FFF2-40B4-BE49-F238E27FC236}">
                <a16:creationId xmlns:a16="http://schemas.microsoft.com/office/drawing/2014/main" id="{64D486E6-CF49-28C0-8D23-E22AFCE37A28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1548" y="1603899"/>
            <a:ext cx="2494305" cy="365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0F20C3-3CC7-CF3A-C232-2E299B00DD84}"/>
              </a:ext>
            </a:extLst>
          </p:cNvPr>
          <p:cNvSpPr txBox="1"/>
          <p:nvPr/>
        </p:nvSpPr>
        <p:spPr>
          <a:xfrm>
            <a:off x="374073" y="1385455"/>
            <a:ext cx="7536872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1994, Jeff Bezos established Amazon.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began with an online bookstore as a little way to make money but quickly evolved into the largest online retailer, selling practically everything from services to goods.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long as they do everything exactly as their logo suggests and satisfy their clients, they swiftly establish a solid global brand.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around 300+ million active users and over 100+ million subscriptions worldwide. As one of the largest online merchants in the world, Amazon has exceeded several goals and made staggering profits.(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Xaif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446430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815FB-20E8-D4AF-1A8C-5AC247907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5" y="0"/>
            <a:ext cx="10364451" cy="1596177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eBAY</a:t>
            </a:r>
          </a:p>
        </p:txBody>
      </p:sp>
      <p:pic>
        <p:nvPicPr>
          <p:cNvPr id="2050" name="Picture 2" descr="Image result for owner of ebay">
            <a:extLst>
              <a:ext uri="{FF2B5EF4-FFF2-40B4-BE49-F238E27FC236}">
                <a16:creationId xmlns:a16="http://schemas.microsoft.com/office/drawing/2014/main" id="{A8DFE3D5-F917-105E-6DC3-19A17111DE1C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77" t="-1" r="19751" b="-1080"/>
          <a:stretch/>
        </p:blipFill>
        <p:spPr bwMode="auto">
          <a:xfrm>
            <a:off x="8426547" y="1714060"/>
            <a:ext cx="2419643" cy="263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54EA26-F475-3F03-8575-873632CD0039}"/>
              </a:ext>
            </a:extLst>
          </p:cNvPr>
          <p:cNvSpPr txBox="1"/>
          <p:nvPr/>
        </p:nvSpPr>
        <p:spPr>
          <a:xfrm>
            <a:off x="308864" y="1640645"/>
            <a:ext cx="7879171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1A1A1A"/>
                </a:solidFill>
                <a:latin typeface="Georgia" panose="02040502050405020303" pitchFamily="18" charset="0"/>
              </a:rPr>
              <a:t>American businessman Pierre Omidyar founded the international online auction and commerce platform eBay in 1995.</a:t>
            </a:r>
          </a:p>
          <a:p>
            <a:endParaRPr lang="en-GB" dirty="0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rgbClr val="1A1A1A"/>
                </a:solidFill>
                <a:latin typeface="Georgia" panose="02040502050405020303" pitchFamily="18" charset="0"/>
              </a:rPr>
              <a:t>One of the first businesses to develop and promote an online marketplace to connect buyers and sellers of products and services was eBay.</a:t>
            </a:r>
          </a:p>
          <a:p>
            <a:endParaRPr lang="en-GB" dirty="0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rgbClr val="1A1A1A"/>
                </a:solidFill>
                <a:latin typeface="Georgia" panose="02040502050405020303" pitchFamily="18" charset="0"/>
              </a:rPr>
              <a:t>The firm, which serves both small firms and lone sellers, dominates the global e-commerce sector. San Jose, California serves as the home base for eBay. (</a:t>
            </a:r>
            <a:r>
              <a:rPr lang="en-GB" dirty="0" err="1">
                <a:solidFill>
                  <a:srgbClr val="1A1A1A"/>
                </a:solidFill>
                <a:latin typeface="Georgia" panose="02040502050405020303" pitchFamily="18" charset="0"/>
              </a:rPr>
              <a:t>britannic</a:t>
            </a:r>
            <a:r>
              <a:rPr lang="en-GB" dirty="0">
                <a:solidFill>
                  <a:srgbClr val="1A1A1A"/>
                </a:solidFill>
                <a:latin typeface="Georgia" panose="02040502050405020303" pitchFamily="18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071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74310-68AF-73BF-CAB3-2B6596E51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20084" y="2133599"/>
            <a:ext cx="7125798" cy="638889"/>
          </a:xfrm>
        </p:spPr>
        <p:txBody>
          <a:bodyPr/>
          <a:lstStyle/>
          <a:p>
            <a:r>
              <a:rPr lang="en-GB" u="sng" dirty="0">
                <a:solidFill>
                  <a:srgbClr val="FF0000"/>
                </a:solidFill>
              </a:rPr>
              <a:t>AMAZON SWOT 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F3C5886-D3C4-1BD0-C3C0-18A07F3864E0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41" t="20397" r="20624" b="12788"/>
          <a:stretch/>
        </p:blipFill>
        <p:spPr bwMode="auto">
          <a:xfrm>
            <a:off x="4634523" y="754848"/>
            <a:ext cx="6063175" cy="534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044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0A8A7-D298-9B9C-DC15-7638CFC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7572" y="2053884"/>
            <a:ext cx="4568788" cy="962669"/>
          </a:xfrm>
        </p:spPr>
        <p:txBody>
          <a:bodyPr/>
          <a:lstStyle/>
          <a:p>
            <a:r>
              <a:rPr lang="en-GB" u="sng" dirty="0">
                <a:solidFill>
                  <a:srgbClr val="FF0000"/>
                </a:solidFill>
              </a:rPr>
              <a:t>EBAY SWOT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77D83E46-6BAA-AED9-6A7D-2955CD170DDA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25777" r="-174"/>
          <a:stretch/>
        </p:blipFill>
        <p:spPr bwMode="auto">
          <a:xfrm>
            <a:off x="4135293" y="1252025"/>
            <a:ext cx="7839430" cy="4360984"/>
          </a:xfrm>
          <a:prstGeom prst="rect">
            <a:avLst/>
          </a:prstGeom>
          <a:noFill/>
          <a:ln cmpd="sng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442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8E507-C5E2-DAAB-548E-DD1B5BA76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98935"/>
            <a:ext cx="10364451" cy="1596177"/>
          </a:xfrm>
        </p:spPr>
        <p:txBody>
          <a:bodyPr/>
          <a:lstStyle/>
          <a:p>
            <a:r>
              <a:rPr lang="en-GB" u="sng" dirty="0">
                <a:solidFill>
                  <a:srgbClr val="FF0000"/>
                </a:solidFill>
              </a:rPr>
              <a:t>Similarities and differences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F319D-4428-4A5A-2FC4-CA3713200F5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165" y="1061993"/>
            <a:ext cx="10481057" cy="5421933"/>
          </a:xfrm>
        </p:spPr>
        <p:txBody>
          <a:bodyPr/>
          <a:lstStyle/>
          <a:p>
            <a:r>
              <a:rPr lang="en-GB" dirty="0"/>
              <a:t>Two of the biggest and most established companies in the internet purchasing industry are Amazon and eBay.</a:t>
            </a:r>
          </a:p>
          <a:p>
            <a:r>
              <a:rPr lang="en-GB" dirty="0"/>
              <a:t>Both Amazon and eBay have numerous similarities, chief among them being the ability to draw customers to their websites where they may peruse the selection of goods and make purchases.</a:t>
            </a:r>
          </a:p>
          <a:p>
            <a:r>
              <a:rPr lang="en-GB" dirty="0"/>
              <a:t>Amazon operates like a conventional retail store, but eBay operates more like an auction house.</a:t>
            </a:r>
          </a:p>
          <a:p>
            <a:r>
              <a:rPr lang="en-GB" dirty="0"/>
              <a:t> These two businesses have different business structures. Amazon allows customers to search through a vast assortment of goods because it relies on independent merchants to list their products on the website</a:t>
            </a:r>
          </a:p>
          <a:p>
            <a:r>
              <a:rPr lang="en-GB" dirty="0"/>
              <a:t>.The same is true for eBay, which depends on sellers to advertise their goods for sale so that they can be auctioned off within a set amount of time. eBay serves sellers, whereas Amazon serves customers. </a:t>
            </a:r>
            <a:r>
              <a:rPr lang="en-GB" sz="1200" dirty="0"/>
              <a:t>(Team, 2022)</a:t>
            </a:r>
          </a:p>
        </p:txBody>
      </p:sp>
    </p:spTree>
    <p:extLst>
      <p:ext uri="{BB962C8B-B14F-4D97-AF65-F5344CB8AC3E}">
        <p14:creationId xmlns:p14="http://schemas.microsoft.com/office/powerpoint/2010/main" val="1606410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73BF3-6D02-0547-687F-567A8A320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1811" y="0"/>
            <a:ext cx="9227752" cy="1397276"/>
          </a:xfrm>
        </p:spPr>
        <p:txBody>
          <a:bodyPr/>
          <a:lstStyle/>
          <a:p>
            <a:r>
              <a:rPr lang="en-GB" u="sng" dirty="0">
                <a:solidFill>
                  <a:srgbClr val="FF0000"/>
                </a:solidFill>
              </a:rPr>
              <a:t>AMAZON KNOWLEDGE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E66C5-CBEF-F66B-459E-7467804A98F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8137" y="1397276"/>
            <a:ext cx="10363826" cy="5155924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Since it ventured into e-commerce in the late 1990s, Amazon has excelled at knowledge management.</a:t>
            </a:r>
          </a:p>
          <a:p>
            <a:pPr algn="l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order to meet the demands of its employees, the organisation uses a variety of fundamental knowledge management and user experience principles.</a:t>
            </a:r>
          </a:p>
          <a:p>
            <a:pPr algn="l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One such idea is to provide a single interface that can serve the demands of all users..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One of the best business examples of knowledge management is Amazon.(2 et al., 2022)</a:t>
            </a:r>
            <a:endParaRPr lang="en-GB" sz="18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4387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DF3D4-521D-90D4-AD4A-63D7A7476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6213" y="221674"/>
            <a:ext cx="6844770" cy="1147893"/>
          </a:xfrm>
        </p:spPr>
        <p:txBody>
          <a:bodyPr/>
          <a:lstStyle/>
          <a:p>
            <a:r>
              <a:rPr lang="en-GB" u="sng" dirty="0">
                <a:solidFill>
                  <a:srgbClr val="FF0000"/>
                </a:solidFill>
              </a:rPr>
              <a:t>EBAY KNOWLEDGE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20623-7CFD-E38C-F880-E4670B0E43E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6685" y="1369567"/>
            <a:ext cx="10363826" cy="5100506"/>
          </a:xfrm>
        </p:spPr>
        <p:txBody>
          <a:bodyPr/>
          <a:lstStyle/>
          <a:p>
            <a:r>
              <a:rPr lang="en-GB" dirty="0"/>
              <a:t>One of the first steps in building a knowledge graph is to identify the best application metrics and apply machine learning techniques to automatically cluster the apps.</a:t>
            </a:r>
          </a:p>
          <a:p>
            <a:r>
              <a:rPr lang="en-GB" dirty="0"/>
              <a:t> We wanted to boost developer productivity and make it easier for them to acquire the data they needed more quickly, so we implemented a knowledge graph. Currently, developers must use a variety of tools to obtain the information they require. </a:t>
            </a:r>
          </a:p>
          <a:p>
            <a:r>
              <a:rPr lang="en-GB" dirty="0"/>
              <a:t>In order to boost productivity, eBAY developed a complete batching system that gathers information from numerous sources and instantly produces a knowledge graph.. </a:t>
            </a:r>
            <a:r>
              <a:rPr lang="en-GB" sz="1000" dirty="0"/>
              <a:t>(15 &amp; Wang, 2019)</a:t>
            </a:r>
          </a:p>
        </p:txBody>
      </p:sp>
    </p:spTree>
    <p:extLst>
      <p:ext uri="{BB962C8B-B14F-4D97-AF65-F5344CB8AC3E}">
        <p14:creationId xmlns:p14="http://schemas.microsoft.com/office/powerpoint/2010/main" val="1359326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2C43B-841E-79B6-6B41-6A82E6B33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4051" y="85162"/>
            <a:ext cx="5403898" cy="981639"/>
          </a:xfrm>
        </p:spPr>
        <p:txBody>
          <a:bodyPr/>
          <a:lstStyle/>
          <a:p>
            <a:r>
              <a:rPr lang="en-GB" u="sng" dirty="0" err="1">
                <a:solidFill>
                  <a:srgbClr val="FF0000"/>
                </a:solidFill>
              </a:rPr>
              <a:t>rEFERENCES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EC368-4033-BE0E-0C4E-0621599ACB8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066801"/>
            <a:ext cx="11776364" cy="5555672"/>
          </a:xfrm>
        </p:spPr>
        <p:txBody>
          <a:bodyPr/>
          <a:lstStyle/>
          <a:p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15, N. and Wang, B.H. (2019) </a:t>
            </a:r>
            <a:r>
              <a:rPr lang="en-GB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EBay's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new approach to managing a vast service architecture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 Blog - eBay Inc.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https://tech.ebayinc.com/research/ebays-new-approach-to-managing-a-vast-service-architecture/ (Accessed: November 9, 2022). </a:t>
            </a:r>
          </a:p>
          <a:p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effectLst/>
              </a:rPr>
              <a:t>2, </a:t>
            </a:r>
            <a:r>
              <a:rPr lang="en-GB" sz="1400" dirty="0" err="1">
                <a:effectLst/>
              </a:rPr>
              <a:t>L.modified</a:t>
            </a:r>
            <a:r>
              <a:rPr lang="en-GB" sz="1400" dirty="0">
                <a:effectLst/>
              </a:rPr>
              <a:t>: S. </a:t>
            </a:r>
            <a:r>
              <a:rPr lang="en-GB" sz="1400" i="1" dirty="0">
                <a:effectLst/>
              </a:rPr>
              <a:t>et al.</a:t>
            </a:r>
            <a:r>
              <a:rPr lang="en-GB" sz="1400" dirty="0">
                <a:effectLst/>
              </a:rPr>
              <a:t> (2022) </a:t>
            </a:r>
            <a:r>
              <a:rPr lang="en-GB" sz="1400" i="1" dirty="0">
                <a:effectLst/>
              </a:rPr>
              <a:t>5 companies examples with A+ Knowledge Management System</a:t>
            </a:r>
            <a:r>
              <a:rPr lang="en-GB" sz="1400" dirty="0">
                <a:effectLst/>
              </a:rPr>
              <a:t>, </a:t>
            </a:r>
            <a:r>
              <a:rPr lang="en-GB" sz="1400" i="1" dirty="0">
                <a:effectLst/>
              </a:rPr>
              <a:t>Knowledgebase Blog</a:t>
            </a:r>
            <a:r>
              <a:rPr lang="en-GB" sz="1400" dirty="0">
                <a:effectLst/>
              </a:rPr>
              <a:t>. Available at: https://www.proprofskb.com/blog/top-companies-knowledge-management-skills/ (Accessed: November 9, 2022). </a:t>
            </a:r>
          </a:p>
          <a:p>
            <a:endParaRPr lang="en-GB" sz="1400" dirty="0">
              <a:effectLst/>
            </a:endParaRPr>
          </a:p>
          <a:p>
            <a:r>
              <a:rPr lang="en-GB" sz="1200" dirty="0">
                <a:effectLst/>
              </a:rPr>
              <a:t>By: IBM Cloud Education (no date) </a:t>
            </a:r>
            <a:r>
              <a:rPr lang="en-GB" sz="1200" i="1" dirty="0">
                <a:effectLst/>
              </a:rPr>
              <a:t>What is knowledge management</a:t>
            </a:r>
            <a:r>
              <a:rPr lang="en-GB" sz="1200" dirty="0">
                <a:effectLst/>
              </a:rPr>
              <a:t>, </a:t>
            </a:r>
            <a:r>
              <a:rPr lang="en-GB" sz="1200" i="1" dirty="0">
                <a:effectLst/>
              </a:rPr>
              <a:t>IBM</a:t>
            </a:r>
            <a:r>
              <a:rPr lang="en-GB" sz="1200" dirty="0">
                <a:effectLst/>
              </a:rPr>
              <a:t>. Available at: https://www.ibm.com/cloud/learn/knowledge-management (Accessed: November 9, 2022). </a:t>
            </a:r>
          </a:p>
          <a:p>
            <a:endParaRPr lang="en-GB" sz="1400" dirty="0">
              <a:effectLst/>
            </a:endParaRPr>
          </a:p>
          <a:p>
            <a:r>
              <a:rPr lang="en-GB" sz="1200" i="1" dirty="0">
                <a:effectLst/>
              </a:rPr>
              <a:t>EBay</a:t>
            </a:r>
            <a:r>
              <a:rPr lang="en-GB" sz="1200" dirty="0">
                <a:effectLst/>
              </a:rPr>
              <a:t> (no date) </a:t>
            </a:r>
            <a:r>
              <a:rPr lang="en-GB" sz="1200" i="1" dirty="0" err="1">
                <a:effectLst/>
              </a:rPr>
              <a:t>Encyclopædia</a:t>
            </a:r>
            <a:r>
              <a:rPr lang="en-GB" sz="1200" i="1" dirty="0">
                <a:effectLst/>
              </a:rPr>
              <a:t> Britannica</a:t>
            </a:r>
            <a:r>
              <a:rPr lang="en-GB" sz="1200" dirty="0">
                <a:effectLst/>
              </a:rPr>
              <a:t>. </a:t>
            </a:r>
            <a:r>
              <a:rPr lang="en-GB" sz="1200" dirty="0" err="1">
                <a:effectLst/>
              </a:rPr>
              <a:t>Encyclopædia</a:t>
            </a:r>
            <a:r>
              <a:rPr lang="en-GB" sz="1200" dirty="0">
                <a:effectLst/>
              </a:rPr>
              <a:t> Britannica, inc. Available at: https://www.britannica.com/topic/eBay (Accessed: November 9, 2022). </a:t>
            </a:r>
          </a:p>
          <a:p>
            <a:pPr marL="0" indent="0">
              <a:buNone/>
            </a:pPr>
            <a:endParaRPr lang="en-GB" sz="1400" dirty="0">
              <a:effectLst/>
            </a:endParaRPr>
          </a:p>
          <a:p>
            <a:r>
              <a:rPr lang="en-GB" sz="1200" dirty="0">
                <a:effectLst/>
              </a:rPr>
              <a:t>Team, T.I. (2022) </a:t>
            </a:r>
            <a:r>
              <a:rPr lang="en-GB" sz="1200" i="1" dirty="0">
                <a:effectLst/>
              </a:rPr>
              <a:t>How are eBay and Amazon Different?</a:t>
            </a:r>
            <a:r>
              <a:rPr lang="en-GB" sz="1200" dirty="0">
                <a:effectLst/>
              </a:rPr>
              <a:t>, </a:t>
            </a:r>
            <a:r>
              <a:rPr lang="en-GB" sz="1200" i="1" dirty="0">
                <a:effectLst/>
              </a:rPr>
              <a:t>Investopedia</a:t>
            </a:r>
            <a:r>
              <a:rPr lang="en-GB" sz="1200" dirty="0">
                <a:effectLst/>
              </a:rPr>
              <a:t>. Investopedia. Available at: https://www.investopedia.com/articles/investing/061215/how-are-ebay-and-amazon-different.asp (Accessed: November 9, 2022). </a:t>
            </a:r>
          </a:p>
          <a:p>
            <a:endParaRPr lang="en-GB" sz="1200" dirty="0"/>
          </a:p>
          <a:p>
            <a:endParaRPr lang="en-GB" sz="1200" dirty="0">
              <a:effectLst/>
            </a:endParaRPr>
          </a:p>
          <a:p>
            <a:r>
              <a:rPr lang="en-GB" sz="1200" dirty="0" err="1">
                <a:effectLst/>
              </a:rPr>
              <a:t>Xaif</a:t>
            </a:r>
            <a:r>
              <a:rPr lang="en-GB" sz="1200" dirty="0">
                <a:effectLst/>
              </a:rPr>
              <a:t> (2022) </a:t>
            </a:r>
            <a:r>
              <a:rPr lang="en-GB" sz="1200" i="1" dirty="0">
                <a:effectLst/>
              </a:rPr>
              <a:t>End to end SWOT analysis of Amazon - updated in 2022</a:t>
            </a:r>
            <a:r>
              <a:rPr lang="en-GB" sz="1200" dirty="0">
                <a:effectLst/>
              </a:rPr>
              <a:t>, </a:t>
            </a:r>
            <a:r>
              <a:rPr lang="en-GB" sz="1200" i="1" dirty="0">
                <a:effectLst/>
              </a:rPr>
              <a:t>IIDE</a:t>
            </a:r>
            <a:r>
              <a:rPr lang="en-GB" sz="1200" dirty="0">
                <a:effectLst/>
              </a:rPr>
              <a:t>. Available at: https://iide.co/case-studies/swot-analysis-of-amazon/ (Accessed: November 9, 2022).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82678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890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Georgia</vt:lpstr>
      <vt:lpstr>Tw Cen MT</vt:lpstr>
      <vt:lpstr>Droplet</vt:lpstr>
      <vt:lpstr>Knowledge and Information  Management Report in  selected organisations</vt:lpstr>
      <vt:lpstr>What is knowledge management SYSTEM </vt:lpstr>
      <vt:lpstr>AMAZON</vt:lpstr>
      <vt:lpstr>eBAY</vt:lpstr>
      <vt:lpstr>AMAZON SWOT </vt:lpstr>
      <vt:lpstr>EBAY SWOT</vt:lpstr>
      <vt:lpstr>Similarities and differences </vt:lpstr>
      <vt:lpstr>AMAZON KNOWLEDGE SYSTEMS</vt:lpstr>
      <vt:lpstr>EBAY KNOWLEDGE SYSTEM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Information Management Report in  selected organisations</dc:title>
  <dc:creator>nazia bi</dc:creator>
  <cp:lastModifiedBy>nazia bi</cp:lastModifiedBy>
  <cp:revision>1</cp:revision>
  <dcterms:created xsi:type="dcterms:W3CDTF">2022-10-28T13:53:30Z</dcterms:created>
  <dcterms:modified xsi:type="dcterms:W3CDTF">2022-11-10T21:45:17Z</dcterms:modified>
</cp:coreProperties>
</file>