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tags/tag2.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4"/>
  </p:sldMasterIdLst>
  <p:notesMasterIdLst>
    <p:notesMasterId r:id="rId19"/>
  </p:notesMasterIdLst>
  <p:sldIdLst>
    <p:sldId id="256" r:id="rId5"/>
    <p:sldId id="259" r:id="rId6"/>
    <p:sldId id="278" r:id="rId7"/>
    <p:sldId id="279" r:id="rId8"/>
    <p:sldId id="284" r:id="rId9"/>
    <p:sldId id="280" r:id="rId10"/>
    <p:sldId id="281" r:id="rId11"/>
    <p:sldId id="260" r:id="rId12"/>
    <p:sldId id="261" r:id="rId13"/>
    <p:sldId id="282" r:id="rId14"/>
    <p:sldId id="267" r:id="rId15"/>
    <p:sldId id="262" r:id="rId16"/>
    <p:sldId id="285" r:id="rId17"/>
    <p:sldId id="28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6739A4-9C8D-4122-AC76-5A279576EBFB}" v="359" dt="2023-10-29T19:50:20.7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2" d="100"/>
          <a:sy n="82" d="100"/>
        </p:scale>
        <p:origin x="720" y="77"/>
      </p:cViewPr>
      <p:guideLst/>
    </p:cSldViewPr>
  </p:slideViewPr>
  <p:notesTextViewPr>
    <p:cViewPr>
      <p:scale>
        <a:sx n="1" d="1"/>
        <a:sy n="1" d="1"/>
      </p:scale>
      <p:origin x="0" y="0"/>
    </p:cViewPr>
  </p:notesTextViewPr>
  <p:notesViewPr>
    <p:cSldViewPr snapToGrid="0">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lle lewis" userId="a2b5c4ce7660bb8b" providerId="LiveId" clId="{CC6739A4-9C8D-4122-AC76-5A279576EBFB}"/>
    <pc:docChg chg="undo custSel addSld delSld modSld">
      <pc:chgData name="michelle lewis" userId="a2b5c4ce7660bb8b" providerId="LiveId" clId="{CC6739A4-9C8D-4122-AC76-5A279576EBFB}" dt="2023-10-29T19:51:15.977" v="1420" actId="21"/>
      <pc:docMkLst>
        <pc:docMk/>
      </pc:docMkLst>
      <pc:sldChg chg="addSp delSp modSp mod modTransition modAnim">
        <pc:chgData name="michelle lewis" userId="a2b5c4ce7660bb8b" providerId="LiveId" clId="{CC6739A4-9C8D-4122-AC76-5A279576EBFB}" dt="2023-10-29T18:22:19.244" v="1195"/>
        <pc:sldMkLst>
          <pc:docMk/>
          <pc:sldMk cId="3920001982" sldId="256"/>
        </pc:sldMkLst>
        <pc:spChg chg="mod">
          <ac:chgData name="michelle lewis" userId="a2b5c4ce7660bb8b" providerId="LiveId" clId="{CC6739A4-9C8D-4122-AC76-5A279576EBFB}" dt="2023-10-29T17:23:32.567" v="1091" actId="26606"/>
          <ac:spMkLst>
            <pc:docMk/>
            <pc:sldMk cId="3920001982" sldId="256"/>
            <ac:spMk id="2" creationId="{17C12F3F-3437-408F-B930-0DBA12317B96}"/>
          </ac:spMkLst>
        </pc:spChg>
        <pc:spChg chg="mod">
          <ac:chgData name="michelle lewis" userId="a2b5c4ce7660bb8b" providerId="LiveId" clId="{CC6739A4-9C8D-4122-AC76-5A279576EBFB}" dt="2023-10-29T17:23:32.567" v="1091" actId="26606"/>
          <ac:spMkLst>
            <pc:docMk/>
            <pc:sldMk cId="3920001982" sldId="256"/>
            <ac:spMk id="3" creationId="{92E93C07-F2C8-4F37-83C8-249BD8ABEF01}"/>
          </ac:spMkLst>
        </pc:spChg>
        <pc:spChg chg="add">
          <ac:chgData name="michelle lewis" userId="a2b5c4ce7660bb8b" providerId="LiveId" clId="{CC6739A4-9C8D-4122-AC76-5A279576EBFB}" dt="2023-10-29T17:23:32.567" v="1091" actId="26606"/>
          <ac:spMkLst>
            <pc:docMk/>
            <pc:sldMk cId="3920001982" sldId="256"/>
            <ac:spMk id="12" creationId="{5964CBE2-084A-47DF-A704-CF5F6217B569}"/>
          </ac:spMkLst>
        </pc:spChg>
        <pc:spChg chg="add">
          <ac:chgData name="michelle lewis" userId="a2b5c4ce7660bb8b" providerId="LiveId" clId="{CC6739A4-9C8D-4122-AC76-5A279576EBFB}" dt="2023-10-29T17:23:32.567" v="1091" actId="26606"/>
          <ac:spMkLst>
            <pc:docMk/>
            <pc:sldMk cId="3920001982" sldId="256"/>
            <ac:spMk id="14" creationId="{4544AC1F-648A-CE1C-46A9-EDADA5E0D9FD}"/>
          </ac:spMkLst>
        </pc:spChg>
        <pc:spChg chg="add">
          <ac:chgData name="michelle lewis" userId="a2b5c4ce7660bb8b" providerId="LiveId" clId="{CC6739A4-9C8D-4122-AC76-5A279576EBFB}" dt="2023-10-29T17:23:32.567" v="1091" actId="26606"/>
          <ac:spMkLst>
            <pc:docMk/>
            <pc:sldMk cId="3920001982" sldId="256"/>
            <ac:spMk id="16" creationId="{006C72EC-C60C-56C5-B650-5F7A0C7AEBF0}"/>
          </ac:spMkLst>
        </pc:spChg>
        <pc:spChg chg="add">
          <ac:chgData name="michelle lewis" userId="a2b5c4ce7660bb8b" providerId="LiveId" clId="{CC6739A4-9C8D-4122-AC76-5A279576EBFB}" dt="2023-10-29T17:23:32.567" v="1091" actId="26606"/>
          <ac:spMkLst>
            <pc:docMk/>
            <pc:sldMk cId="3920001982" sldId="256"/>
            <ac:spMk id="18" creationId="{9EF50C00-794C-5AB4-945F-4B0DB338D079}"/>
          </ac:spMkLst>
        </pc:spChg>
        <pc:spChg chg="add">
          <ac:chgData name="michelle lewis" userId="a2b5c4ce7660bb8b" providerId="LiveId" clId="{CC6739A4-9C8D-4122-AC76-5A279576EBFB}" dt="2023-10-29T17:23:32.567" v="1091" actId="26606"/>
          <ac:spMkLst>
            <pc:docMk/>
            <pc:sldMk cId="3920001982" sldId="256"/>
            <ac:spMk id="20" creationId="{8D311471-BD74-CFDC-8625-B4219DE4F8F3}"/>
          </ac:spMkLst>
        </pc:spChg>
        <pc:picChg chg="mod">
          <ac:chgData name="michelle lewis" userId="a2b5c4ce7660bb8b" providerId="LiveId" clId="{CC6739A4-9C8D-4122-AC76-5A279576EBFB}" dt="2023-10-29T17:39:48.137" v="1137" actId="1076"/>
          <ac:picMkLst>
            <pc:docMk/>
            <pc:sldMk cId="3920001982" sldId="256"/>
            <ac:picMk id="4" creationId="{D1FBFB1C-3790-46CB-A1E0-3DCB5F907DEC}"/>
          </ac:picMkLst>
        </pc:picChg>
        <pc:picChg chg="add del mod">
          <ac:chgData name="michelle lewis" userId="a2b5c4ce7660bb8b" providerId="LiveId" clId="{CC6739A4-9C8D-4122-AC76-5A279576EBFB}" dt="2023-10-29T17:23:59.884" v="1096" actId="21"/>
          <ac:picMkLst>
            <pc:docMk/>
            <pc:sldMk cId="3920001982" sldId="256"/>
            <ac:picMk id="7" creationId="{59ECFF00-B6B5-C80A-CC14-11F8E5D7391F}"/>
          </ac:picMkLst>
        </pc:picChg>
        <pc:picChg chg="add del mod">
          <ac:chgData name="michelle lewis" userId="a2b5c4ce7660bb8b" providerId="LiveId" clId="{CC6739A4-9C8D-4122-AC76-5A279576EBFB}" dt="2023-10-29T17:32:32.026" v="1105"/>
          <ac:picMkLst>
            <pc:docMk/>
            <pc:sldMk cId="3920001982" sldId="256"/>
            <ac:picMk id="8" creationId="{C6E56130-348F-FE09-D22E-1BE966D74AF3}"/>
          </ac:picMkLst>
        </pc:picChg>
        <pc:picChg chg="add del mod">
          <ac:chgData name="michelle lewis" userId="a2b5c4ce7660bb8b" providerId="LiveId" clId="{CC6739A4-9C8D-4122-AC76-5A279576EBFB}" dt="2023-10-29T17:32:32.026" v="1105"/>
          <ac:picMkLst>
            <pc:docMk/>
            <pc:sldMk cId="3920001982" sldId="256"/>
            <ac:picMk id="9" creationId="{03DD2322-462D-2D4A-3764-3E34B431A204}"/>
          </ac:picMkLst>
        </pc:picChg>
        <pc:picChg chg="add del mod">
          <ac:chgData name="michelle lewis" userId="a2b5c4ce7660bb8b" providerId="LiveId" clId="{CC6739A4-9C8D-4122-AC76-5A279576EBFB}" dt="2023-10-29T17:32:38.883" v="1108"/>
          <ac:picMkLst>
            <pc:docMk/>
            <pc:sldMk cId="3920001982" sldId="256"/>
            <ac:picMk id="10" creationId="{B8656C39-D25F-4ADD-7543-26A18E3CD7B0}"/>
          </ac:picMkLst>
        </pc:picChg>
        <pc:picChg chg="add del mod">
          <ac:chgData name="michelle lewis" userId="a2b5c4ce7660bb8b" providerId="LiveId" clId="{CC6739A4-9C8D-4122-AC76-5A279576EBFB}" dt="2023-10-29T17:32:38.883" v="1108"/>
          <ac:picMkLst>
            <pc:docMk/>
            <pc:sldMk cId="3920001982" sldId="256"/>
            <ac:picMk id="11" creationId="{8C363DFD-4D9A-F46D-B024-03765A271D16}"/>
          </ac:picMkLst>
        </pc:picChg>
        <pc:picChg chg="add del mod ord">
          <ac:chgData name="michelle lewis" userId="a2b5c4ce7660bb8b" providerId="LiveId" clId="{CC6739A4-9C8D-4122-AC76-5A279576EBFB}" dt="2023-10-29T17:32:48.262" v="1109"/>
          <ac:picMkLst>
            <pc:docMk/>
            <pc:sldMk cId="3920001982" sldId="256"/>
            <ac:picMk id="21" creationId="{8CA1FAF3-9A5B-8AD0-797C-B1FFD7E04FFE}"/>
          </ac:picMkLst>
        </pc:picChg>
        <pc:picChg chg="add del mod ord">
          <ac:chgData name="michelle lewis" userId="a2b5c4ce7660bb8b" providerId="LiveId" clId="{CC6739A4-9C8D-4122-AC76-5A279576EBFB}" dt="2023-10-29T17:32:48.262" v="1109"/>
          <ac:picMkLst>
            <pc:docMk/>
            <pc:sldMk cId="3920001982" sldId="256"/>
            <ac:picMk id="22" creationId="{88E35FE2-B799-B10C-C663-19FAA59E7E03}"/>
          </ac:picMkLst>
        </pc:picChg>
        <pc:picChg chg="add del mod">
          <ac:chgData name="michelle lewis" userId="a2b5c4ce7660bb8b" providerId="LiveId" clId="{CC6739A4-9C8D-4122-AC76-5A279576EBFB}" dt="2023-10-29T17:33:02.051" v="1112"/>
          <ac:picMkLst>
            <pc:docMk/>
            <pc:sldMk cId="3920001982" sldId="256"/>
            <ac:picMk id="23" creationId="{4D1636C3-D411-DDA9-4E80-7A9E09D98034}"/>
          </ac:picMkLst>
        </pc:picChg>
        <pc:picChg chg="add del mod">
          <ac:chgData name="michelle lewis" userId="a2b5c4ce7660bb8b" providerId="LiveId" clId="{CC6739A4-9C8D-4122-AC76-5A279576EBFB}" dt="2023-10-29T17:33:02.051" v="1112"/>
          <ac:picMkLst>
            <pc:docMk/>
            <pc:sldMk cId="3920001982" sldId="256"/>
            <ac:picMk id="24" creationId="{E78BA4A9-36F0-FFEE-CBE3-219A00DC5FD1}"/>
          </ac:picMkLst>
        </pc:picChg>
        <pc:picChg chg="add del mod ord">
          <ac:chgData name="michelle lewis" userId="a2b5c4ce7660bb8b" providerId="LiveId" clId="{CC6739A4-9C8D-4122-AC76-5A279576EBFB}" dt="2023-10-29T17:33:58.214" v="1113"/>
          <ac:picMkLst>
            <pc:docMk/>
            <pc:sldMk cId="3920001982" sldId="256"/>
            <ac:picMk id="29" creationId="{213C1B33-FF74-5ADA-2CA6-615F36949202}"/>
          </ac:picMkLst>
        </pc:picChg>
        <pc:picChg chg="add del mod ord">
          <ac:chgData name="michelle lewis" userId="a2b5c4ce7660bb8b" providerId="LiveId" clId="{CC6739A4-9C8D-4122-AC76-5A279576EBFB}" dt="2023-10-29T17:33:58.214" v="1113"/>
          <ac:picMkLst>
            <pc:docMk/>
            <pc:sldMk cId="3920001982" sldId="256"/>
            <ac:picMk id="30" creationId="{D3922CA7-284F-3CB7-05E1-9150513F26EC}"/>
          </ac:picMkLst>
        </pc:picChg>
        <pc:picChg chg="add del mod">
          <ac:chgData name="michelle lewis" userId="a2b5c4ce7660bb8b" providerId="LiveId" clId="{CC6739A4-9C8D-4122-AC76-5A279576EBFB}" dt="2023-10-29T17:34:02.884" v="1116"/>
          <ac:picMkLst>
            <pc:docMk/>
            <pc:sldMk cId="3920001982" sldId="256"/>
            <ac:picMk id="31" creationId="{EB6D9AB2-8E5D-A187-6B8F-99DD3355C110}"/>
          </ac:picMkLst>
        </pc:picChg>
        <pc:picChg chg="add del mod">
          <ac:chgData name="michelle lewis" userId="a2b5c4ce7660bb8b" providerId="LiveId" clId="{CC6739A4-9C8D-4122-AC76-5A279576EBFB}" dt="2023-10-29T17:34:02.884" v="1116"/>
          <ac:picMkLst>
            <pc:docMk/>
            <pc:sldMk cId="3920001982" sldId="256"/>
            <ac:picMk id="32" creationId="{6A706A0B-E0A6-72C7-5F10-D74B89E2CC4D}"/>
          </ac:picMkLst>
        </pc:picChg>
        <pc:picChg chg="add del mod ord">
          <ac:chgData name="michelle lewis" userId="a2b5c4ce7660bb8b" providerId="LiveId" clId="{CC6739A4-9C8D-4122-AC76-5A279576EBFB}" dt="2023-10-29T17:34:26.443" v="1117"/>
          <ac:picMkLst>
            <pc:docMk/>
            <pc:sldMk cId="3920001982" sldId="256"/>
            <ac:picMk id="37" creationId="{BC6DDE91-B24C-9E8D-77E8-8780C560D5E5}"/>
          </ac:picMkLst>
        </pc:picChg>
        <pc:picChg chg="add del mod ord">
          <ac:chgData name="michelle lewis" userId="a2b5c4ce7660bb8b" providerId="LiveId" clId="{CC6739A4-9C8D-4122-AC76-5A279576EBFB}" dt="2023-10-29T17:34:26.443" v="1117"/>
          <ac:picMkLst>
            <pc:docMk/>
            <pc:sldMk cId="3920001982" sldId="256"/>
            <ac:picMk id="38" creationId="{B0F2EBD8-EB5C-DFBF-C41F-7A2CF6AB14B5}"/>
          </ac:picMkLst>
        </pc:picChg>
        <pc:picChg chg="add del mod">
          <ac:chgData name="michelle lewis" userId="a2b5c4ce7660bb8b" providerId="LiveId" clId="{CC6739A4-9C8D-4122-AC76-5A279576EBFB}" dt="2023-10-29T17:34:30.185" v="1120"/>
          <ac:picMkLst>
            <pc:docMk/>
            <pc:sldMk cId="3920001982" sldId="256"/>
            <ac:picMk id="39" creationId="{9547E00C-D812-D2AF-CC98-32E1141A6F7A}"/>
          </ac:picMkLst>
        </pc:picChg>
        <pc:picChg chg="add del mod">
          <ac:chgData name="michelle lewis" userId="a2b5c4ce7660bb8b" providerId="LiveId" clId="{CC6739A4-9C8D-4122-AC76-5A279576EBFB}" dt="2023-10-29T17:34:30.185" v="1120"/>
          <ac:picMkLst>
            <pc:docMk/>
            <pc:sldMk cId="3920001982" sldId="256"/>
            <ac:picMk id="40" creationId="{E930A392-3FEE-0C6B-1DE7-BC54C9035445}"/>
          </ac:picMkLst>
        </pc:picChg>
        <pc:picChg chg="add del mod ord">
          <ac:chgData name="michelle lewis" userId="a2b5c4ce7660bb8b" providerId="LiveId" clId="{CC6739A4-9C8D-4122-AC76-5A279576EBFB}" dt="2023-10-29T17:34:45.517" v="1121"/>
          <ac:picMkLst>
            <pc:docMk/>
            <pc:sldMk cId="3920001982" sldId="256"/>
            <ac:picMk id="45" creationId="{DB89AE5F-89A7-8BDE-1D9C-183BF56D4968}"/>
          </ac:picMkLst>
        </pc:picChg>
        <pc:picChg chg="add del mod ord">
          <ac:chgData name="michelle lewis" userId="a2b5c4ce7660bb8b" providerId="LiveId" clId="{CC6739A4-9C8D-4122-AC76-5A279576EBFB}" dt="2023-10-29T17:34:45.517" v="1121"/>
          <ac:picMkLst>
            <pc:docMk/>
            <pc:sldMk cId="3920001982" sldId="256"/>
            <ac:picMk id="46" creationId="{1BDB06EF-9C08-449B-C141-24F9F9C5D518}"/>
          </ac:picMkLst>
        </pc:picChg>
        <pc:picChg chg="add del mod">
          <ac:chgData name="michelle lewis" userId="a2b5c4ce7660bb8b" providerId="LiveId" clId="{CC6739A4-9C8D-4122-AC76-5A279576EBFB}" dt="2023-10-29T17:35:49.888" v="1124"/>
          <ac:picMkLst>
            <pc:docMk/>
            <pc:sldMk cId="3920001982" sldId="256"/>
            <ac:picMk id="47" creationId="{2814609A-66FF-319C-E61A-C77378713784}"/>
          </ac:picMkLst>
        </pc:picChg>
        <pc:picChg chg="add del mod">
          <ac:chgData name="michelle lewis" userId="a2b5c4ce7660bb8b" providerId="LiveId" clId="{CC6739A4-9C8D-4122-AC76-5A279576EBFB}" dt="2023-10-29T17:35:49.888" v="1124"/>
          <ac:picMkLst>
            <pc:docMk/>
            <pc:sldMk cId="3920001982" sldId="256"/>
            <ac:picMk id="48" creationId="{F93E06FA-35CA-5A84-3877-F8197CFA3186}"/>
          </ac:picMkLst>
        </pc:picChg>
        <pc:picChg chg="add del mod ord">
          <ac:chgData name="michelle lewis" userId="a2b5c4ce7660bb8b" providerId="LiveId" clId="{CC6739A4-9C8D-4122-AC76-5A279576EBFB}" dt="2023-10-29T17:36:03.562" v="1125"/>
          <ac:picMkLst>
            <pc:docMk/>
            <pc:sldMk cId="3920001982" sldId="256"/>
            <ac:picMk id="63" creationId="{B8F39CF4-36E2-661A-715B-4929B62DE16F}"/>
          </ac:picMkLst>
        </pc:picChg>
        <pc:picChg chg="add del mod ord">
          <ac:chgData name="michelle lewis" userId="a2b5c4ce7660bb8b" providerId="LiveId" clId="{CC6739A4-9C8D-4122-AC76-5A279576EBFB}" dt="2023-10-29T17:36:03.562" v="1125"/>
          <ac:picMkLst>
            <pc:docMk/>
            <pc:sldMk cId="3920001982" sldId="256"/>
            <ac:picMk id="64" creationId="{B4F905C1-7537-A3DC-255C-F68A79C08C8F}"/>
          </ac:picMkLst>
        </pc:picChg>
        <pc:picChg chg="add del mod">
          <ac:chgData name="michelle lewis" userId="a2b5c4ce7660bb8b" providerId="LiveId" clId="{CC6739A4-9C8D-4122-AC76-5A279576EBFB}" dt="2023-10-29T17:37:16.663" v="1128"/>
          <ac:picMkLst>
            <pc:docMk/>
            <pc:sldMk cId="3920001982" sldId="256"/>
            <ac:picMk id="65" creationId="{96746481-5BBC-971E-FFED-A384D007EFBD}"/>
          </ac:picMkLst>
        </pc:picChg>
        <pc:picChg chg="add del mod">
          <ac:chgData name="michelle lewis" userId="a2b5c4ce7660bb8b" providerId="LiveId" clId="{CC6739A4-9C8D-4122-AC76-5A279576EBFB}" dt="2023-10-29T17:37:16.663" v="1128"/>
          <ac:picMkLst>
            <pc:docMk/>
            <pc:sldMk cId="3920001982" sldId="256"/>
            <ac:picMk id="66" creationId="{EE43DEFF-9148-299E-5E30-732585B08115}"/>
          </ac:picMkLst>
        </pc:picChg>
        <pc:picChg chg="add del mod ord">
          <ac:chgData name="michelle lewis" userId="a2b5c4ce7660bb8b" providerId="LiveId" clId="{CC6739A4-9C8D-4122-AC76-5A279576EBFB}" dt="2023-10-29T17:37:28.201" v="1129"/>
          <ac:picMkLst>
            <pc:docMk/>
            <pc:sldMk cId="3920001982" sldId="256"/>
            <ac:picMk id="77" creationId="{D9EDB770-F45C-066C-25DF-6966E455C8C7}"/>
          </ac:picMkLst>
        </pc:picChg>
        <pc:picChg chg="add del mod ord">
          <ac:chgData name="michelle lewis" userId="a2b5c4ce7660bb8b" providerId="LiveId" clId="{CC6739A4-9C8D-4122-AC76-5A279576EBFB}" dt="2023-10-29T17:37:28.201" v="1129"/>
          <ac:picMkLst>
            <pc:docMk/>
            <pc:sldMk cId="3920001982" sldId="256"/>
            <ac:picMk id="78" creationId="{BEA56A24-E0FF-E583-C46F-ACC1533E34B8}"/>
          </ac:picMkLst>
        </pc:picChg>
        <pc:picChg chg="add del mod">
          <ac:chgData name="michelle lewis" userId="a2b5c4ce7660bb8b" providerId="LiveId" clId="{CC6739A4-9C8D-4122-AC76-5A279576EBFB}" dt="2023-10-29T17:38:35.013" v="1132"/>
          <ac:picMkLst>
            <pc:docMk/>
            <pc:sldMk cId="3920001982" sldId="256"/>
            <ac:picMk id="79" creationId="{996DC864-F2D4-03DB-27DC-43937E764347}"/>
          </ac:picMkLst>
        </pc:picChg>
        <pc:picChg chg="add del mod">
          <ac:chgData name="michelle lewis" userId="a2b5c4ce7660bb8b" providerId="LiveId" clId="{CC6739A4-9C8D-4122-AC76-5A279576EBFB}" dt="2023-10-29T17:38:35.013" v="1132"/>
          <ac:picMkLst>
            <pc:docMk/>
            <pc:sldMk cId="3920001982" sldId="256"/>
            <ac:picMk id="80" creationId="{E83CC277-F7AA-49C6-72E0-209668AE50EF}"/>
          </ac:picMkLst>
        </pc:picChg>
        <pc:picChg chg="add del mod ord">
          <ac:chgData name="michelle lewis" userId="a2b5c4ce7660bb8b" providerId="LiveId" clId="{CC6739A4-9C8D-4122-AC76-5A279576EBFB}" dt="2023-10-29T17:38:47.470" v="1133"/>
          <ac:picMkLst>
            <pc:docMk/>
            <pc:sldMk cId="3920001982" sldId="256"/>
            <ac:picMk id="97" creationId="{F34D8492-E98C-7149-7D68-A854C364B275}"/>
          </ac:picMkLst>
        </pc:picChg>
        <pc:picChg chg="add del mod ord">
          <ac:chgData name="michelle lewis" userId="a2b5c4ce7660bb8b" providerId="LiveId" clId="{CC6739A4-9C8D-4122-AC76-5A279576EBFB}" dt="2023-10-29T17:38:47.470" v="1133"/>
          <ac:picMkLst>
            <pc:docMk/>
            <pc:sldMk cId="3920001982" sldId="256"/>
            <ac:picMk id="98" creationId="{5B5B49B6-0C37-5BE1-4B7A-782275273BFE}"/>
          </ac:picMkLst>
        </pc:picChg>
        <pc:picChg chg="add del mod">
          <ac:chgData name="michelle lewis" userId="a2b5c4ce7660bb8b" providerId="LiveId" clId="{CC6739A4-9C8D-4122-AC76-5A279576EBFB}" dt="2023-10-29T17:39:19.367" v="1136"/>
          <ac:picMkLst>
            <pc:docMk/>
            <pc:sldMk cId="3920001982" sldId="256"/>
            <ac:picMk id="102" creationId="{44753913-02C7-31F7-0604-657B90313538}"/>
          </ac:picMkLst>
        </pc:picChg>
        <pc:picChg chg="add del mod">
          <ac:chgData name="michelle lewis" userId="a2b5c4ce7660bb8b" providerId="LiveId" clId="{CC6739A4-9C8D-4122-AC76-5A279576EBFB}" dt="2023-10-29T17:54:25.014" v="1139"/>
          <ac:picMkLst>
            <pc:docMk/>
            <pc:sldMk cId="3920001982" sldId="256"/>
            <ac:picMk id="103" creationId="{9EF463AA-A838-3048-15BB-6DF215CE5442}"/>
          </ac:picMkLst>
        </pc:picChg>
        <pc:picChg chg="add del mod ord">
          <ac:chgData name="michelle lewis" userId="a2b5c4ce7660bb8b" providerId="LiveId" clId="{CC6739A4-9C8D-4122-AC76-5A279576EBFB}" dt="2023-10-29T17:54:46.163" v="1140"/>
          <ac:picMkLst>
            <pc:docMk/>
            <pc:sldMk cId="3920001982" sldId="256"/>
            <ac:picMk id="108" creationId="{FD8C847A-5F75-7599-9805-83DA15732AF9}"/>
          </ac:picMkLst>
        </pc:picChg>
        <pc:picChg chg="add del mod">
          <ac:chgData name="michelle lewis" userId="a2b5c4ce7660bb8b" providerId="LiveId" clId="{CC6739A4-9C8D-4122-AC76-5A279576EBFB}" dt="2023-10-29T18:16:18.859" v="1165"/>
          <ac:picMkLst>
            <pc:docMk/>
            <pc:sldMk cId="3920001982" sldId="256"/>
            <ac:picMk id="109" creationId="{EF80B6BE-0B44-1D11-CED8-717A5DB6CD0A}"/>
          </ac:picMkLst>
        </pc:picChg>
        <pc:picChg chg="add del mod">
          <ac:chgData name="michelle lewis" userId="a2b5c4ce7660bb8b" providerId="LiveId" clId="{CC6739A4-9C8D-4122-AC76-5A279576EBFB}" dt="2023-10-29T18:16:31.207" v="1166"/>
          <ac:picMkLst>
            <pc:docMk/>
            <pc:sldMk cId="3920001982" sldId="256"/>
            <ac:picMk id="112" creationId="{C8CF6F0A-F272-B2E5-AB0C-11686A576FA9}"/>
          </ac:picMkLst>
        </pc:picChg>
        <pc:picChg chg="add del mod ord">
          <ac:chgData name="michelle lewis" userId="a2b5c4ce7660bb8b" providerId="LiveId" clId="{CC6739A4-9C8D-4122-AC76-5A279576EBFB}" dt="2023-10-29T18:16:31.207" v="1166"/>
          <ac:picMkLst>
            <pc:docMk/>
            <pc:sldMk cId="3920001982" sldId="256"/>
            <ac:picMk id="119" creationId="{30032F94-B978-D3BC-3590-9519C602313C}"/>
          </ac:picMkLst>
        </pc:picChg>
        <pc:picChg chg="add del mod">
          <ac:chgData name="michelle lewis" userId="a2b5c4ce7660bb8b" providerId="LiveId" clId="{CC6739A4-9C8D-4122-AC76-5A279576EBFB}" dt="2023-10-29T18:17:55.352" v="1181"/>
          <ac:picMkLst>
            <pc:docMk/>
            <pc:sldMk cId="3920001982" sldId="256"/>
            <ac:picMk id="120" creationId="{0143E4D5-96B4-72F2-6E22-D149E0D91B52}"/>
          </ac:picMkLst>
        </pc:picChg>
        <pc:picChg chg="add del mod">
          <ac:chgData name="michelle lewis" userId="a2b5c4ce7660bb8b" providerId="LiveId" clId="{CC6739A4-9C8D-4122-AC76-5A279576EBFB}" dt="2023-10-29T18:17:55.352" v="1181"/>
          <ac:picMkLst>
            <pc:docMk/>
            <pc:sldMk cId="3920001982" sldId="256"/>
            <ac:picMk id="121" creationId="{D56C67F3-1EE1-073D-4EC6-CC78CF974D0B}"/>
          </ac:picMkLst>
        </pc:picChg>
        <pc:picChg chg="add del mod ord">
          <ac:chgData name="michelle lewis" userId="a2b5c4ce7660bb8b" providerId="LiveId" clId="{CC6739A4-9C8D-4122-AC76-5A279576EBFB}" dt="2023-10-29T18:18:09.315" v="1182"/>
          <ac:picMkLst>
            <pc:docMk/>
            <pc:sldMk cId="3920001982" sldId="256"/>
            <ac:picMk id="134" creationId="{3DBB4D6B-1079-3CFD-A1AC-BE0D13BDD10A}"/>
          </ac:picMkLst>
        </pc:picChg>
        <pc:picChg chg="add del mod ord">
          <ac:chgData name="michelle lewis" userId="a2b5c4ce7660bb8b" providerId="LiveId" clId="{CC6739A4-9C8D-4122-AC76-5A279576EBFB}" dt="2023-10-29T18:18:09.315" v="1182"/>
          <ac:picMkLst>
            <pc:docMk/>
            <pc:sldMk cId="3920001982" sldId="256"/>
            <ac:picMk id="135" creationId="{032E5598-0EF0-9B44-FFE7-AABFA5DAAD77}"/>
          </ac:picMkLst>
        </pc:picChg>
        <pc:picChg chg="add del mod">
          <ac:chgData name="michelle lewis" userId="a2b5c4ce7660bb8b" providerId="LiveId" clId="{CC6739A4-9C8D-4122-AC76-5A279576EBFB}" dt="2023-10-29T18:19:26.957" v="1185"/>
          <ac:picMkLst>
            <pc:docMk/>
            <pc:sldMk cId="3920001982" sldId="256"/>
            <ac:picMk id="136" creationId="{7120392D-E5A3-F4DD-8BA9-D3C5BBAEB8CE}"/>
          </ac:picMkLst>
        </pc:picChg>
        <pc:picChg chg="add del mod">
          <ac:chgData name="michelle lewis" userId="a2b5c4ce7660bb8b" providerId="LiveId" clId="{CC6739A4-9C8D-4122-AC76-5A279576EBFB}" dt="2023-10-29T18:19:26.957" v="1185"/>
          <ac:picMkLst>
            <pc:docMk/>
            <pc:sldMk cId="3920001982" sldId="256"/>
            <ac:picMk id="137" creationId="{FB51E3BC-E75C-7391-8828-6CD5EB481A39}"/>
          </ac:picMkLst>
        </pc:picChg>
        <pc:picChg chg="add del mod">
          <ac:chgData name="michelle lewis" userId="a2b5c4ce7660bb8b" providerId="LiveId" clId="{CC6739A4-9C8D-4122-AC76-5A279576EBFB}" dt="2023-10-29T18:22:19.244" v="1195"/>
          <ac:picMkLst>
            <pc:docMk/>
            <pc:sldMk cId="3920001982" sldId="256"/>
            <ac:picMk id="142" creationId="{E9FEDD40-8539-6F69-DD73-EEB3BEDD3108}"/>
          </ac:picMkLst>
        </pc:picChg>
        <pc:picChg chg="add mod">
          <ac:chgData name="michelle lewis" userId="a2b5c4ce7660bb8b" providerId="LiveId" clId="{CC6739A4-9C8D-4122-AC76-5A279576EBFB}" dt="2023-10-29T18:22:19.244" v="1195"/>
          <ac:picMkLst>
            <pc:docMk/>
            <pc:sldMk cId="3920001982" sldId="256"/>
            <ac:picMk id="143" creationId="{EA94CEEC-F633-60BE-5BE8-5EB228D56D8D}"/>
          </ac:picMkLst>
        </pc:picChg>
      </pc:sldChg>
      <pc:sldChg chg="addSp delSp modSp mod modTransition delAnim modAnim modNotes">
        <pc:chgData name="michelle lewis" userId="a2b5c4ce7660bb8b" providerId="LiveId" clId="{CC6739A4-9C8D-4122-AC76-5A279576EBFB}" dt="2023-10-29T18:56:25.097" v="1265" actId="21"/>
        <pc:sldMkLst>
          <pc:docMk/>
          <pc:sldMk cId="1481765234" sldId="259"/>
        </pc:sldMkLst>
        <pc:picChg chg="add del mod">
          <ac:chgData name="michelle lewis" userId="a2b5c4ce7660bb8b" providerId="LiveId" clId="{CC6739A4-9C8D-4122-AC76-5A279576EBFB}" dt="2023-10-29T17:24:48.076" v="1101" actId="21"/>
          <ac:picMkLst>
            <pc:docMk/>
            <pc:sldMk cId="1481765234" sldId="259"/>
            <ac:picMk id="7" creationId="{DC40749A-03F6-87D9-84F2-6A70961844C8}"/>
          </ac:picMkLst>
        </pc:picChg>
        <pc:picChg chg="add del mod">
          <ac:chgData name="michelle lewis" userId="a2b5c4ce7660bb8b" providerId="LiveId" clId="{CC6739A4-9C8D-4122-AC76-5A279576EBFB}" dt="2023-10-29T17:24:56.010" v="1104" actId="21"/>
          <ac:picMkLst>
            <pc:docMk/>
            <pc:sldMk cId="1481765234" sldId="259"/>
            <ac:picMk id="8" creationId="{03B88D11-BE46-104D-BFF4-A16D06B927B3}"/>
          </ac:picMkLst>
        </pc:picChg>
        <pc:picChg chg="add del mod">
          <ac:chgData name="michelle lewis" userId="a2b5c4ce7660bb8b" providerId="LiveId" clId="{CC6739A4-9C8D-4122-AC76-5A279576EBFB}" dt="2023-10-29T17:58:21.081" v="1141"/>
          <ac:picMkLst>
            <pc:docMk/>
            <pc:sldMk cId="1481765234" sldId="259"/>
            <ac:picMk id="9" creationId="{8E1ADA0D-1541-5C3D-00EA-AA0E70395660}"/>
          </ac:picMkLst>
        </pc:picChg>
        <pc:picChg chg="add del mod">
          <ac:chgData name="michelle lewis" userId="a2b5c4ce7660bb8b" providerId="LiveId" clId="{CC6739A4-9C8D-4122-AC76-5A279576EBFB}" dt="2023-10-29T17:58:27.461" v="1143"/>
          <ac:picMkLst>
            <pc:docMk/>
            <pc:sldMk cId="1481765234" sldId="259"/>
            <ac:picMk id="10" creationId="{1D830BB1-BD61-DA6A-ED27-6A0E64455DD0}"/>
          </ac:picMkLst>
        </pc:picChg>
        <pc:picChg chg="add del mod ord">
          <ac:chgData name="michelle lewis" userId="a2b5c4ce7660bb8b" providerId="LiveId" clId="{CC6739A4-9C8D-4122-AC76-5A279576EBFB}" dt="2023-10-29T17:58:40.496" v="1144"/>
          <ac:picMkLst>
            <pc:docMk/>
            <pc:sldMk cId="1481765234" sldId="259"/>
            <ac:picMk id="13" creationId="{CFFA37C7-CAE9-FC73-66B8-DA45278C6A70}"/>
          </ac:picMkLst>
        </pc:picChg>
        <pc:picChg chg="add del mod">
          <ac:chgData name="michelle lewis" userId="a2b5c4ce7660bb8b" providerId="LiveId" clId="{CC6739A4-9C8D-4122-AC76-5A279576EBFB}" dt="2023-10-29T17:58:44.650" v="1146"/>
          <ac:picMkLst>
            <pc:docMk/>
            <pc:sldMk cId="1481765234" sldId="259"/>
            <ac:picMk id="14" creationId="{56D8BA79-5684-AFB8-5553-F1D2B0D1C056}"/>
          </ac:picMkLst>
        </pc:picChg>
        <pc:picChg chg="add del mod ord">
          <ac:chgData name="michelle lewis" userId="a2b5c4ce7660bb8b" providerId="LiveId" clId="{CC6739A4-9C8D-4122-AC76-5A279576EBFB}" dt="2023-10-29T17:59:06.665" v="1147"/>
          <ac:picMkLst>
            <pc:docMk/>
            <pc:sldMk cId="1481765234" sldId="259"/>
            <ac:picMk id="17" creationId="{279949F1-3387-74E8-E8B6-DECC4460D6BD}"/>
          </ac:picMkLst>
        </pc:picChg>
        <pc:picChg chg="add del mod">
          <ac:chgData name="michelle lewis" userId="a2b5c4ce7660bb8b" providerId="LiveId" clId="{CC6739A4-9C8D-4122-AC76-5A279576EBFB}" dt="2023-10-29T18:17:29.959" v="1168"/>
          <ac:picMkLst>
            <pc:docMk/>
            <pc:sldMk cId="1481765234" sldId="259"/>
            <ac:picMk id="18" creationId="{7EF9594D-8E1F-4A2E-055F-4E01D8C80678}"/>
          </ac:picMkLst>
        </pc:picChg>
        <pc:picChg chg="add del mod">
          <ac:chgData name="michelle lewis" userId="a2b5c4ce7660bb8b" providerId="LiveId" clId="{CC6739A4-9C8D-4122-AC76-5A279576EBFB}" dt="2023-10-29T18:19:14.844" v="1184"/>
          <ac:picMkLst>
            <pc:docMk/>
            <pc:sldMk cId="1481765234" sldId="259"/>
            <ac:picMk id="22" creationId="{8B06AB9D-C02C-4793-DBDD-59C6588C952E}"/>
          </ac:picMkLst>
        </pc:picChg>
        <pc:picChg chg="add del mod ord">
          <ac:chgData name="michelle lewis" userId="a2b5c4ce7660bb8b" providerId="LiveId" clId="{CC6739A4-9C8D-4122-AC76-5A279576EBFB}" dt="2023-10-29T18:19:14.844" v="1184"/>
          <ac:picMkLst>
            <pc:docMk/>
            <pc:sldMk cId="1481765234" sldId="259"/>
            <ac:picMk id="30" creationId="{F2A1CA12-ED8A-3ECC-6E84-40A397BD9111}"/>
          </ac:picMkLst>
        </pc:picChg>
        <pc:picChg chg="add del mod">
          <ac:chgData name="michelle lewis" userId="a2b5c4ce7660bb8b" providerId="LiveId" clId="{CC6739A4-9C8D-4122-AC76-5A279576EBFB}" dt="2023-10-29T18:22:57.888" v="1196"/>
          <ac:picMkLst>
            <pc:docMk/>
            <pc:sldMk cId="1481765234" sldId="259"/>
            <ac:picMk id="31" creationId="{5C66AE03-E46D-41CF-2881-46E66AA3E845}"/>
          </ac:picMkLst>
        </pc:picChg>
        <pc:picChg chg="add del mod">
          <ac:chgData name="michelle lewis" userId="a2b5c4ce7660bb8b" providerId="LiveId" clId="{CC6739A4-9C8D-4122-AC76-5A279576EBFB}" dt="2023-10-29T18:54:21.750" v="1257" actId="21"/>
          <ac:picMkLst>
            <pc:docMk/>
            <pc:sldMk cId="1481765234" sldId="259"/>
            <ac:picMk id="32" creationId="{2A5F76DA-1FA2-ECCB-A217-963643551F69}"/>
          </ac:picMkLst>
        </pc:picChg>
        <pc:picChg chg="add del mod">
          <ac:chgData name="michelle lewis" userId="a2b5c4ce7660bb8b" providerId="LiveId" clId="{CC6739A4-9C8D-4122-AC76-5A279576EBFB}" dt="2023-10-29T18:55:17.316" v="1260"/>
          <ac:picMkLst>
            <pc:docMk/>
            <pc:sldMk cId="1481765234" sldId="259"/>
            <ac:picMk id="66" creationId="{E5F01EA4-4FE7-033B-7F95-11B7B0DD90DD}"/>
          </ac:picMkLst>
        </pc:picChg>
        <pc:picChg chg="add del mod">
          <ac:chgData name="michelle lewis" userId="a2b5c4ce7660bb8b" providerId="LiveId" clId="{CC6739A4-9C8D-4122-AC76-5A279576EBFB}" dt="2023-10-29T18:55:24.639" v="1262"/>
          <ac:picMkLst>
            <pc:docMk/>
            <pc:sldMk cId="1481765234" sldId="259"/>
            <ac:picMk id="67" creationId="{4F75CB50-CF17-B99A-95AC-38FB2C03A745}"/>
          </ac:picMkLst>
        </pc:picChg>
        <pc:picChg chg="add del mod ord">
          <ac:chgData name="michelle lewis" userId="a2b5c4ce7660bb8b" providerId="LiveId" clId="{CC6739A4-9C8D-4122-AC76-5A279576EBFB}" dt="2023-10-29T18:55:39.164" v="1263"/>
          <ac:picMkLst>
            <pc:docMk/>
            <pc:sldMk cId="1481765234" sldId="259"/>
            <ac:picMk id="70" creationId="{DC476719-88F4-BE10-32DC-0DD83C761B15}"/>
          </ac:picMkLst>
        </pc:picChg>
        <pc:picChg chg="add del mod">
          <ac:chgData name="michelle lewis" userId="a2b5c4ce7660bb8b" providerId="LiveId" clId="{CC6739A4-9C8D-4122-AC76-5A279576EBFB}" dt="2023-10-29T18:56:25.097" v="1265" actId="21"/>
          <ac:picMkLst>
            <pc:docMk/>
            <pc:sldMk cId="1481765234" sldId="259"/>
            <ac:picMk id="71" creationId="{582D22D7-ABB1-71AE-27F6-2FCAC7A809A9}"/>
          </ac:picMkLst>
        </pc:picChg>
      </pc:sldChg>
      <pc:sldChg chg="addSp delSp modSp mod modTransition modAnim modNotes">
        <pc:chgData name="michelle lewis" userId="a2b5c4ce7660bb8b" providerId="LiveId" clId="{CC6739A4-9C8D-4122-AC76-5A279576EBFB}" dt="2023-10-29T18:47:06.367" v="1237"/>
        <pc:sldMkLst>
          <pc:docMk/>
          <pc:sldMk cId="2883321724" sldId="260"/>
        </pc:sldMkLst>
        <pc:spChg chg="mod">
          <ac:chgData name="michelle lewis" userId="a2b5c4ce7660bb8b" providerId="LiveId" clId="{CC6739A4-9C8D-4122-AC76-5A279576EBFB}" dt="2023-10-25T18:44:39.251" v="850"/>
          <ac:spMkLst>
            <pc:docMk/>
            <pc:sldMk cId="2883321724" sldId="260"/>
            <ac:spMk id="2" creationId="{6DD5D8AA-B49E-4A1A-A943-28B7402928F6}"/>
          </ac:spMkLst>
        </pc:spChg>
        <pc:picChg chg="add del mod">
          <ac:chgData name="michelle lewis" userId="a2b5c4ce7660bb8b" providerId="LiveId" clId="{CC6739A4-9C8D-4122-AC76-5A279576EBFB}" dt="2023-10-29T18:20:22.857" v="1190" actId="21"/>
          <ac:picMkLst>
            <pc:docMk/>
            <pc:sldMk cId="2883321724" sldId="260"/>
            <ac:picMk id="3" creationId="{567C2E2D-FE86-4E82-CD53-E8E57A763AD0}"/>
          </ac:picMkLst>
        </pc:picChg>
        <pc:picChg chg="add del mod">
          <ac:chgData name="michelle lewis" userId="a2b5c4ce7660bb8b" providerId="LiveId" clId="{CC6739A4-9C8D-4122-AC76-5A279576EBFB}" dt="2023-10-29T18:34:02.582" v="1215"/>
          <ac:picMkLst>
            <pc:docMk/>
            <pc:sldMk cId="2883321724" sldId="260"/>
            <ac:picMk id="4" creationId="{03FC54B2-1973-6ED7-8A70-55AB2E0EA4BF}"/>
          </ac:picMkLst>
        </pc:picChg>
        <pc:picChg chg="add del mod">
          <ac:chgData name="michelle lewis" userId="a2b5c4ce7660bb8b" providerId="LiveId" clId="{CC6739A4-9C8D-4122-AC76-5A279576EBFB}" dt="2023-10-29T18:34:02.582" v="1215"/>
          <ac:picMkLst>
            <pc:docMk/>
            <pc:sldMk cId="2883321724" sldId="260"/>
            <ac:picMk id="5" creationId="{92A0C54F-4462-573B-E77B-7395B56B8499}"/>
          </ac:picMkLst>
        </pc:picChg>
        <pc:picChg chg="add del mod">
          <ac:chgData name="michelle lewis" userId="a2b5c4ce7660bb8b" providerId="LiveId" clId="{CC6739A4-9C8D-4122-AC76-5A279576EBFB}" dt="2023-10-29T18:34:02.582" v="1215"/>
          <ac:picMkLst>
            <pc:docMk/>
            <pc:sldMk cId="2883321724" sldId="260"/>
            <ac:picMk id="6" creationId="{D9FDAEAA-C676-D877-722C-42FAD4F79A08}"/>
          </ac:picMkLst>
        </pc:picChg>
        <pc:picChg chg="add del mod">
          <ac:chgData name="michelle lewis" userId="a2b5c4ce7660bb8b" providerId="LiveId" clId="{CC6739A4-9C8D-4122-AC76-5A279576EBFB}" dt="2023-10-29T18:34:06.916" v="1219"/>
          <ac:picMkLst>
            <pc:docMk/>
            <pc:sldMk cId="2883321724" sldId="260"/>
            <ac:picMk id="7" creationId="{8ED17F67-2CE3-B3D7-AAD8-91551FA430A3}"/>
          </ac:picMkLst>
        </pc:picChg>
        <pc:picChg chg="add del mod">
          <ac:chgData name="michelle lewis" userId="a2b5c4ce7660bb8b" providerId="LiveId" clId="{CC6739A4-9C8D-4122-AC76-5A279576EBFB}" dt="2023-10-29T18:34:06.916" v="1219"/>
          <ac:picMkLst>
            <pc:docMk/>
            <pc:sldMk cId="2883321724" sldId="260"/>
            <ac:picMk id="8" creationId="{FBA3E6F2-0BA4-99BF-3230-D8875FEFB097}"/>
          </ac:picMkLst>
        </pc:picChg>
        <pc:picChg chg="add del mod">
          <ac:chgData name="michelle lewis" userId="a2b5c4ce7660bb8b" providerId="LiveId" clId="{CC6739A4-9C8D-4122-AC76-5A279576EBFB}" dt="2023-10-29T18:34:06.916" v="1219"/>
          <ac:picMkLst>
            <pc:docMk/>
            <pc:sldMk cId="2883321724" sldId="260"/>
            <ac:picMk id="9" creationId="{9FA976AB-6617-36FD-5CD1-383E83171243}"/>
          </ac:picMkLst>
        </pc:picChg>
        <pc:picChg chg="add del mod ord">
          <ac:chgData name="michelle lewis" userId="a2b5c4ce7660bb8b" providerId="LiveId" clId="{CC6739A4-9C8D-4122-AC76-5A279576EBFB}" dt="2023-10-29T18:34:48.247" v="1220"/>
          <ac:picMkLst>
            <pc:docMk/>
            <pc:sldMk cId="2883321724" sldId="260"/>
            <ac:picMk id="16" creationId="{A99E58C4-B4E2-7549-C490-B4E50B8DCBE7}"/>
          </ac:picMkLst>
        </pc:picChg>
        <pc:picChg chg="add del mod ord">
          <ac:chgData name="michelle lewis" userId="a2b5c4ce7660bb8b" providerId="LiveId" clId="{CC6739A4-9C8D-4122-AC76-5A279576EBFB}" dt="2023-10-29T18:34:48.247" v="1220"/>
          <ac:picMkLst>
            <pc:docMk/>
            <pc:sldMk cId="2883321724" sldId="260"/>
            <ac:picMk id="17" creationId="{41B96E72-2FEA-24BB-9C22-85EA1B409544}"/>
          </ac:picMkLst>
        </pc:picChg>
        <pc:picChg chg="add del mod ord">
          <ac:chgData name="michelle lewis" userId="a2b5c4ce7660bb8b" providerId="LiveId" clId="{CC6739A4-9C8D-4122-AC76-5A279576EBFB}" dt="2023-10-29T18:34:48.247" v="1220"/>
          <ac:picMkLst>
            <pc:docMk/>
            <pc:sldMk cId="2883321724" sldId="260"/>
            <ac:picMk id="18" creationId="{D14BB227-00C2-5E53-2BF5-2DF50D3BAAE8}"/>
          </ac:picMkLst>
        </pc:picChg>
        <pc:picChg chg="add del mod">
          <ac:chgData name="michelle lewis" userId="a2b5c4ce7660bb8b" providerId="LiveId" clId="{CC6739A4-9C8D-4122-AC76-5A279576EBFB}" dt="2023-10-29T18:46:14.742" v="1236"/>
          <ac:picMkLst>
            <pc:docMk/>
            <pc:sldMk cId="2883321724" sldId="260"/>
            <ac:picMk id="19" creationId="{D88A5CAC-63B9-D25B-D52B-EEAA07DF76CC}"/>
          </ac:picMkLst>
        </pc:picChg>
        <pc:picChg chg="add del mod">
          <ac:chgData name="michelle lewis" userId="a2b5c4ce7660bb8b" providerId="LiveId" clId="{CC6739A4-9C8D-4122-AC76-5A279576EBFB}" dt="2023-10-29T18:46:14.742" v="1236"/>
          <ac:picMkLst>
            <pc:docMk/>
            <pc:sldMk cId="2883321724" sldId="260"/>
            <ac:picMk id="20" creationId="{4ECB36FD-2404-530C-300E-806D869849CE}"/>
          </ac:picMkLst>
        </pc:picChg>
        <pc:picChg chg="add del mod">
          <ac:chgData name="michelle lewis" userId="a2b5c4ce7660bb8b" providerId="LiveId" clId="{CC6739A4-9C8D-4122-AC76-5A279576EBFB}" dt="2023-10-29T18:46:14.742" v="1236"/>
          <ac:picMkLst>
            <pc:docMk/>
            <pc:sldMk cId="2883321724" sldId="260"/>
            <ac:picMk id="21" creationId="{7FADA4F6-AECD-4FE3-49D1-CED0B8AE629C}"/>
          </ac:picMkLst>
        </pc:picChg>
        <pc:picChg chg="add del mod ord">
          <ac:chgData name="michelle lewis" userId="a2b5c4ce7660bb8b" providerId="LiveId" clId="{CC6739A4-9C8D-4122-AC76-5A279576EBFB}" dt="2023-10-29T18:47:06.367" v="1237"/>
          <ac:picMkLst>
            <pc:docMk/>
            <pc:sldMk cId="2883321724" sldId="260"/>
            <ac:picMk id="38" creationId="{1E6A962A-E23A-3B23-2373-4FED1E86E287}"/>
          </ac:picMkLst>
        </pc:picChg>
        <pc:picChg chg="add del mod ord">
          <ac:chgData name="michelle lewis" userId="a2b5c4ce7660bb8b" providerId="LiveId" clId="{CC6739A4-9C8D-4122-AC76-5A279576EBFB}" dt="2023-10-29T18:47:06.367" v="1237"/>
          <ac:picMkLst>
            <pc:docMk/>
            <pc:sldMk cId="2883321724" sldId="260"/>
            <ac:picMk id="39" creationId="{C1EE269C-1A67-5FB3-2D0E-2D16A1422E20}"/>
          </ac:picMkLst>
        </pc:picChg>
        <pc:picChg chg="add del mod ord">
          <ac:chgData name="michelle lewis" userId="a2b5c4ce7660bb8b" providerId="LiveId" clId="{CC6739A4-9C8D-4122-AC76-5A279576EBFB}" dt="2023-10-29T18:47:06.367" v="1237"/>
          <ac:picMkLst>
            <pc:docMk/>
            <pc:sldMk cId="2883321724" sldId="260"/>
            <ac:picMk id="40" creationId="{4574ED5E-89B4-94E2-4A9E-EB1E1B912703}"/>
          </ac:picMkLst>
        </pc:picChg>
        <pc:picChg chg="add mod">
          <ac:chgData name="michelle lewis" userId="a2b5c4ce7660bb8b" providerId="LiveId" clId="{CC6739A4-9C8D-4122-AC76-5A279576EBFB}" dt="2023-10-29T18:47:06.367" v="1237"/>
          <ac:picMkLst>
            <pc:docMk/>
            <pc:sldMk cId="2883321724" sldId="260"/>
            <ac:picMk id="41" creationId="{90C73642-0428-9551-77FC-0E7CC249CD4A}"/>
          </ac:picMkLst>
        </pc:picChg>
        <pc:picChg chg="add mod">
          <ac:chgData name="michelle lewis" userId="a2b5c4ce7660bb8b" providerId="LiveId" clId="{CC6739A4-9C8D-4122-AC76-5A279576EBFB}" dt="2023-10-29T18:47:06.367" v="1237"/>
          <ac:picMkLst>
            <pc:docMk/>
            <pc:sldMk cId="2883321724" sldId="260"/>
            <ac:picMk id="42" creationId="{F8A86080-0A6C-FA82-D7C1-E33D5FA8DE92}"/>
          </ac:picMkLst>
        </pc:picChg>
        <pc:picChg chg="add mod">
          <ac:chgData name="michelle lewis" userId="a2b5c4ce7660bb8b" providerId="LiveId" clId="{CC6739A4-9C8D-4122-AC76-5A279576EBFB}" dt="2023-10-29T18:47:06.367" v="1237"/>
          <ac:picMkLst>
            <pc:docMk/>
            <pc:sldMk cId="2883321724" sldId="260"/>
            <ac:picMk id="43" creationId="{ED36A6F1-51F6-7868-A3AD-9FE645AF518F}"/>
          </ac:picMkLst>
        </pc:picChg>
      </pc:sldChg>
      <pc:sldChg chg="addSp delSp modSp mod modTransition delDesignElem modNotes">
        <pc:chgData name="michelle lewis" userId="a2b5c4ce7660bb8b" providerId="LiveId" clId="{CC6739A4-9C8D-4122-AC76-5A279576EBFB}" dt="2023-10-29T18:35:27.464" v="1221"/>
        <pc:sldMkLst>
          <pc:docMk/>
          <pc:sldMk cId="3588167634" sldId="261"/>
        </pc:sldMkLst>
        <pc:spChg chg="mod ord">
          <ac:chgData name="michelle lewis" userId="a2b5c4ce7660bb8b" providerId="LiveId" clId="{CC6739A4-9C8D-4122-AC76-5A279576EBFB}" dt="2023-10-29T16:29:49.816" v="966" actId="26606"/>
          <ac:spMkLst>
            <pc:docMk/>
            <pc:sldMk cId="3588167634" sldId="261"/>
            <ac:spMk id="2" creationId="{FF394F3D-85C3-49E7-A9C5-4EF06CEF527B}"/>
          </ac:spMkLst>
        </pc:spChg>
        <pc:spChg chg="del">
          <ac:chgData name="michelle lewis" userId="a2b5c4ce7660bb8b" providerId="LiveId" clId="{CC6739A4-9C8D-4122-AC76-5A279576EBFB}" dt="2023-10-29T16:29:39.606" v="965"/>
          <ac:spMkLst>
            <pc:docMk/>
            <pc:sldMk cId="3588167634" sldId="261"/>
            <ac:spMk id="3" creationId="{A07499FB-1D7C-4C40-B70D-D28CBAD87814}"/>
          </ac:spMkLst>
        </pc:spChg>
        <pc:spChg chg="add del mod">
          <ac:chgData name="michelle lewis" userId="a2b5c4ce7660bb8b" providerId="LiveId" clId="{CC6739A4-9C8D-4122-AC76-5A279576EBFB}" dt="2023-10-29T16:31:49.547" v="979" actId="47"/>
          <ac:spMkLst>
            <pc:docMk/>
            <pc:sldMk cId="3588167634" sldId="261"/>
            <ac:spMk id="4" creationId="{CC2CF035-1747-4DE3-4B94-F1813622F418}"/>
          </ac:spMkLst>
        </pc:spChg>
        <pc:spChg chg="add del mod">
          <ac:chgData name="michelle lewis" userId="a2b5c4ce7660bb8b" providerId="LiveId" clId="{CC6739A4-9C8D-4122-AC76-5A279576EBFB}" dt="2023-10-29T16:32:29.106" v="1055" actId="255"/>
          <ac:spMkLst>
            <pc:docMk/>
            <pc:sldMk cId="3588167634" sldId="261"/>
            <ac:spMk id="5" creationId="{271A28C2-A425-47C4-0792-C05FC314BB2B}"/>
          </ac:spMkLst>
        </pc:spChg>
        <pc:spChg chg="del">
          <ac:chgData name="michelle lewis" userId="a2b5c4ce7660bb8b" providerId="LiveId" clId="{CC6739A4-9C8D-4122-AC76-5A279576EBFB}" dt="2023-10-22T16:49:27.382" v="25"/>
          <ac:spMkLst>
            <pc:docMk/>
            <pc:sldMk cId="3588167634" sldId="261"/>
            <ac:spMk id="5" creationId="{B95B9BA8-1D69-4796-85F5-B6D0BD52354B}"/>
          </ac:spMkLst>
        </pc:spChg>
        <pc:spChg chg="del">
          <ac:chgData name="michelle lewis" userId="a2b5c4ce7660bb8b" providerId="LiveId" clId="{CC6739A4-9C8D-4122-AC76-5A279576EBFB}" dt="2023-10-22T16:49:27.382" v="25"/>
          <ac:spMkLst>
            <pc:docMk/>
            <pc:sldMk cId="3588167634" sldId="261"/>
            <ac:spMk id="6" creationId="{A9FEAAE4-608F-4DE6-97B4-51573869A30B}"/>
          </ac:spMkLst>
        </pc:spChg>
        <pc:spChg chg="add del">
          <ac:chgData name="michelle lewis" userId="a2b5c4ce7660bb8b" providerId="LiveId" clId="{CC6739A4-9C8D-4122-AC76-5A279576EBFB}" dt="2023-10-29T17:23:22.414" v="1090"/>
          <ac:spMkLst>
            <pc:docMk/>
            <pc:sldMk cId="3588167634" sldId="261"/>
            <ac:spMk id="1031" creationId="{9B37791B-B040-4694-BFDC-8DD132D86E8E}"/>
          </ac:spMkLst>
        </pc:spChg>
        <pc:grpChg chg="del">
          <ac:chgData name="michelle lewis" userId="a2b5c4ce7660bb8b" providerId="LiveId" clId="{CC6739A4-9C8D-4122-AC76-5A279576EBFB}" dt="2023-10-22T16:49:27.382" v="25"/>
          <ac:grpSpMkLst>
            <pc:docMk/>
            <pc:sldMk cId="3588167634" sldId="261"/>
            <ac:grpSpMk id="7" creationId="{1C03C1F1-33AC-4C16-AD56-DD6382C36967}"/>
          </ac:grpSpMkLst>
        </pc:grpChg>
        <pc:grpChg chg="add del">
          <ac:chgData name="michelle lewis" userId="a2b5c4ce7660bb8b" providerId="LiveId" clId="{CC6739A4-9C8D-4122-AC76-5A279576EBFB}" dt="2023-10-29T17:23:22.414" v="1090"/>
          <ac:grpSpMkLst>
            <pc:docMk/>
            <pc:sldMk cId="3588167634" sldId="261"/>
            <ac:grpSpMk id="1033" creationId="{4252769E-B9F0-4068-A645-5BBEF16E9C28}"/>
          </ac:grpSpMkLst>
        </pc:grpChg>
        <pc:picChg chg="add del mod">
          <ac:chgData name="michelle lewis" userId="a2b5c4ce7660bb8b" providerId="LiveId" clId="{CC6739A4-9C8D-4122-AC76-5A279576EBFB}" dt="2023-10-29T18:35:27.464" v="1221"/>
          <ac:picMkLst>
            <pc:docMk/>
            <pc:sldMk cId="3588167634" sldId="261"/>
            <ac:picMk id="6" creationId="{F4FB88F9-5F2C-7D95-4AE5-C2657039A4ED}"/>
          </ac:picMkLst>
        </pc:picChg>
        <pc:picChg chg="add del mod">
          <ac:chgData name="michelle lewis" userId="a2b5c4ce7660bb8b" providerId="LiveId" clId="{CC6739A4-9C8D-4122-AC76-5A279576EBFB}" dt="2023-10-29T18:35:27.464" v="1221"/>
          <ac:picMkLst>
            <pc:docMk/>
            <pc:sldMk cId="3588167634" sldId="261"/>
            <ac:picMk id="7" creationId="{6CCE2B57-1587-4FD9-2A63-2A1006E97088}"/>
          </ac:picMkLst>
        </pc:picChg>
        <pc:picChg chg="add del mod">
          <ac:chgData name="michelle lewis" userId="a2b5c4ce7660bb8b" providerId="LiveId" clId="{CC6739A4-9C8D-4122-AC76-5A279576EBFB}" dt="2023-10-29T18:35:27.464" v="1221"/>
          <ac:picMkLst>
            <pc:docMk/>
            <pc:sldMk cId="3588167634" sldId="261"/>
            <ac:picMk id="8" creationId="{F5EF5A17-8FB6-E10C-F4D7-9D020125B5AB}"/>
          </ac:picMkLst>
        </pc:picChg>
        <pc:picChg chg="add del mod">
          <ac:chgData name="michelle lewis" userId="a2b5c4ce7660bb8b" providerId="LiveId" clId="{CC6739A4-9C8D-4122-AC76-5A279576EBFB}" dt="2023-10-29T18:35:27.464" v="1221"/>
          <ac:picMkLst>
            <pc:docMk/>
            <pc:sldMk cId="3588167634" sldId="261"/>
            <ac:picMk id="9" creationId="{C901185E-E589-3A75-DDF2-4F0FD9D9AC1E}"/>
          </ac:picMkLst>
        </pc:picChg>
        <pc:picChg chg="add mod">
          <ac:chgData name="michelle lewis" userId="a2b5c4ce7660bb8b" providerId="LiveId" clId="{CC6739A4-9C8D-4122-AC76-5A279576EBFB}" dt="2023-10-29T18:35:27.464" v="1221"/>
          <ac:picMkLst>
            <pc:docMk/>
            <pc:sldMk cId="3588167634" sldId="261"/>
            <ac:picMk id="10" creationId="{A6768177-DEDB-3F74-54D2-75EB9D0FE4DF}"/>
          </ac:picMkLst>
        </pc:picChg>
        <pc:picChg chg="add mod">
          <ac:chgData name="michelle lewis" userId="a2b5c4ce7660bb8b" providerId="LiveId" clId="{CC6739A4-9C8D-4122-AC76-5A279576EBFB}" dt="2023-10-29T18:35:27.464" v="1221"/>
          <ac:picMkLst>
            <pc:docMk/>
            <pc:sldMk cId="3588167634" sldId="261"/>
            <ac:picMk id="11" creationId="{955F7C6C-B1B9-A4E8-F818-CFD5B2FD5080}"/>
          </ac:picMkLst>
        </pc:picChg>
        <pc:picChg chg="add mod">
          <ac:chgData name="michelle lewis" userId="a2b5c4ce7660bb8b" providerId="LiveId" clId="{CC6739A4-9C8D-4122-AC76-5A279576EBFB}" dt="2023-10-29T18:35:27.464" v="1221"/>
          <ac:picMkLst>
            <pc:docMk/>
            <pc:sldMk cId="3588167634" sldId="261"/>
            <ac:picMk id="12" creationId="{16C8B886-3B75-F4A1-18E8-599DE3FD19E4}"/>
          </ac:picMkLst>
        </pc:picChg>
        <pc:picChg chg="add mod">
          <ac:chgData name="michelle lewis" userId="a2b5c4ce7660bb8b" providerId="LiveId" clId="{CC6739A4-9C8D-4122-AC76-5A279576EBFB}" dt="2023-10-29T18:35:27.464" v="1221"/>
          <ac:picMkLst>
            <pc:docMk/>
            <pc:sldMk cId="3588167634" sldId="261"/>
            <ac:picMk id="13" creationId="{2056DD46-7B67-7940-FDA9-E43A4B19C924}"/>
          </ac:picMkLst>
        </pc:picChg>
        <pc:picChg chg="add mod">
          <ac:chgData name="michelle lewis" userId="a2b5c4ce7660bb8b" providerId="LiveId" clId="{CC6739A4-9C8D-4122-AC76-5A279576EBFB}" dt="2023-10-29T16:29:49.816" v="966" actId="26606"/>
          <ac:picMkLst>
            <pc:docMk/>
            <pc:sldMk cId="3588167634" sldId="261"/>
            <ac:picMk id="1026" creationId="{B47FC89A-E60C-3F00-9DA8-FEB05316E1D5}"/>
          </ac:picMkLst>
        </pc:picChg>
      </pc:sldChg>
      <pc:sldChg chg="addSp delSp modSp mod modTransition delAnim modAnim modNotes">
        <pc:chgData name="michelle lewis" userId="a2b5c4ce7660bb8b" providerId="LiveId" clId="{CC6739A4-9C8D-4122-AC76-5A279576EBFB}" dt="2023-10-29T19:51:15.977" v="1420" actId="21"/>
        <pc:sldMkLst>
          <pc:docMk/>
          <pc:sldMk cId="4277063131" sldId="262"/>
        </pc:sldMkLst>
        <pc:spChg chg="mod">
          <ac:chgData name="michelle lewis" userId="a2b5c4ce7660bb8b" providerId="LiveId" clId="{CC6739A4-9C8D-4122-AC76-5A279576EBFB}" dt="2023-10-22T16:54:52.208" v="64" actId="20577"/>
          <ac:spMkLst>
            <pc:docMk/>
            <pc:sldMk cId="4277063131" sldId="262"/>
            <ac:spMk id="2" creationId="{B108F80F-C8AC-4983-B2F2-0FD77CE871F4}"/>
          </ac:spMkLst>
        </pc:spChg>
        <pc:spChg chg="del mod">
          <ac:chgData name="michelle lewis" userId="a2b5c4ce7660bb8b" providerId="LiveId" clId="{CC6739A4-9C8D-4122-AC76-5A279576EBFB}" dt="2023-10-22T16:55:39.197" v="65" actId="1032"/>
          <ac:spMkLst>
            <pc:docMk/>
            <pc:sldMk cId="4277063131" sldId="262"/>
            <ac:spMk id="3" creationId="{92A52ABD-ACB3-4900-BA16-AF200F79B9B9}"/>
          </ac:spMkLst>
        </pc:spChg>
        <pc:graphicFrameChg chg="add mod modGraphic">
          <ac:chgData name="michelle lewis" userId="a2b5c4ce7660bb8b" providerId="LiveId" clId="{CC6739A4-9C8D-4122-AC76-5A279576EBFB}" dt="2023-10-22T17:07:15.692" v="206" actId="20577"/>
          <ac:graphicFrameMkLst>
            <pc:docMk/>
            <pc:sldMk cId="4277063131" sldId="262"/>
            <ac:graphicFrameMk id="4" creationId="{9BC5C92A-81D8-CCCE-3961-118D78CA5721}"/>
          </ac:graphicFrameMkLst>
        </pc:graphicFrameChg>
        <pc:picChg chg="add del mod">
          <ac:chgData name="michelle lewis" userId="a2b5c4ce7660bb8b" providerId="LiveId" clId="{CC6739A4-9C8D-4122-AC76-5A279576EBFB}" dt="2023-10-29T18:39:25.893" v="1224"/>
          <ac:picMkLst>
            <pc:docMk/>
            <pc:sldMk cId="4277063131" sldId="262"/>
            <ac:picMk id="3" creationId="{E2EF40C8-6ABA-A4A7-5812-54D45909DBCB}"/>
          </ac:picMkLst>
        </pc:picChg>
        <pc:picChg chg="add del mod">
          <ac:chgData name="michelle lewis" userId="a2b5c4ce7660bb8b" providerId="LiveId" clId="{CC6739A4-9C8D-4122-AC76-5A279576EBFB}" dt="2023-10-29T18:39:25.893" v="1224"/>
          <ac:picMkLst>
            <pc:docMk/>
            <pc:sldMk cId="4277063131" sldId="262"/>
            <ac:picMk id="5" creationId="{F4EAEE26-FF55-E48A-9D36-67BFBBAA0C20}"/>
          </ac:picMkLst>
        </pc:picChg>
        <pc:picChg chg="add del mod">
          <ac:chgData name="michelle lewis" userId="a2b5c4ce7660bb8b" providerId="LiveId" clId="{CC6739A4-9C8D-4122-AC76-5A279576EBFB}" dt="2023-10-29T18:39:25.893" v="1224"/>
          <ac:picMkLst>
            <pc:docMk/>
            <pc:sldMk cId="4277063131" sldId="262"/>
            <ac:picMk id="6" creationId="{A39CBCDF-AA32-ABDD-AAA4-40336974094B}"/>
          </ac:picMkLst>
        </pc:picChg>
        <pc:picChg chg="add del mod">
          <ac:chgData name="michelle lewis" userId="a2b5c4ce7660bb8b" providerId="LiveId" clId="{CC6739A4-9C8D-4122-AC76-5A279576EBFB}" dt="2023-10-29T18:39:25.893" v="1224"/>
          <ac:picMkLst>
            <pc:docMk/>
            <pc:sldMk cId="4277063131" sldId="262"/>
            <ac:picMk id="7" creationId="{72ACFAA4-6BD7-E1FE-A711-B205BA7DB8AC}"/>
          </ac:picMkLst>
        </pc:picChg>
        <pc:picChg chg="add del mod">
          <ac:chgData name="michelle lewis" userId="a2b5c4ce7660bb8b" providerId="LiveId" clId="{CC6739A4-9C8D-4122-AC76-5A279576EBFB}" dt="2023-10-29T18:52:08.658" v="1256"/>
          <ac:picMkLst>
            <pc:docMk/>
            <pc:sldMk cId="4277063131" sldId="262"/>
            <ac:picMk id="8" creationId="{2E603D0D-3CCB-D299-EFF3-A0375DFEC134}"/>
          </ac:picMkLst>
        </pc:picChg>
        <pc:picChg chg="add del mod">
          <ac:chgData name="michelle lewis" userId="a2b5c4ce7660bb8b" providerId="LiveId" clId="{CC6739A4-9C8D-4122-AC76-5A279576EBFB}" dt="2023-10-29T18:52:08.658" v="1256"/>
          <ac:picMkLst>
            <pc:docMk/>
            <pc:sldMk cId="4277063131" sldId="262"/>
            <ac:picMk id="9" creationId="{BA5CD6DA-80EA-4304-30D3-86970DEF87F7}"/>
          </ac:picMkLst>
        </pc:picChg>
        <pc:picChg chg="add del mod">
          <ac:chgData name="michelle lewis" userId="a2b5c4ce7660bb8b" providerId="LiveId" clId="{CC6739A4-9C8D-4122-AC76-5A279576EBFB}" dt="2023-10-29T19:12:46.768" v="1333"/>
          <ac:picMkLst>
            <pc:docMk/>
            <pc:sldMk cId="4277063131" sldId="262"/>
            <ac:picMk id="52" creationId="{DAFE6E53-68C1-C2F6-DF7F-BC11E913AF7B}"/>
          </ac:picMkLst>
        </pc:picChg>
        <pc:picChg chg="add del mod">
          <ac:chgData name="michelle lewis" userId="a2b5c4ce7660bb8b" providerId="LiveId" clId="{CC6739A4-9C8D-4122-AC76-5A279576EBFB}" dt="2023-10-29T19:14:26.053" v="1339"/>
          <ac:picMkLst>
            <pc:docMk/>
            <pc:sldMk cId="4277063131" sldId="262"/>
            <ac:picMk id="53" creationId="{61A7053B-FA6A-7D79-6557-6754935FF9D0}"/>
          </ac:picMkLst>
        </pc:picChg>
        <pc:picChg chg="add del mod">
          <ac:chgData name="michelle lewis" userId="a2b5c4ce7660bb8b" providerId="LiveId" clId="{CC6739A4-9C8D-4122-AC76-5A279576EBFB}" dt="2023-10-29T19:14:26.053" v="1339"/>
          <ac:picMkLst>
            <pc:docMk/>
            <pc:sldMk cId="4277063131" sldId="262"/>
            <ac:picMk id="54" creationId="{5A430111-14F7-7E36-5AAD-18E5BA1ED3DC}"/>
          </ac:picMkLst>
        </pc:picChg>
        <pc:picChg chg="add del mod">
          <ac:chgData name="michelle lewis" userId="a2b5c4ce7660bb8b" providerId="LiveId" clId="{CC6739A4-9C8D-4122-AC76-5A279576EBFB}" dt="2023-10-29T19:43:47.199" v="1381"/>
          <ac:picMkLst>
            <pc:docMk/>
            <pc:sldMk cId="4277063131" sldId="262"/>
            <ac:picMk id="55" creationId="{4169FB18-738F-C9A7-F836-67EEB2B9BE1C}"/>
          </ac:picMkLst>
        </pc:picChg>
        <pc:picChg chg="add del mod">
          <ac:chgData name="michelle lewis" userId="a2b5c4ce7660bb8b" providerId="LiveId" clId="{CC6739A4-9C8D-4122-AC76-5A279576EBFB}" dt="2023-10-29T19:43:47.199" v="1381"/>
          <ac:picMkLst>
            <pc:docMk/>
            <pc:sldMk cId="4277063131" sldId="262"/>
            <ac:picMk id="56" creationId="{EC9F7B0E-CBDE-65F2-42AE-01B24336FA03}"/>
          </ac:picMkLst>
        </pc:picChg>
        <pc:picChg chg="add del mod ord">
          <ac:chgData name="michelle lewis" userId="a2b5c4ce7660bb8b" providerId="LiveId" clId="{CC6739A4-9C8D-4122-AC76-5A279576EBFB}" dt="2023-10-29T19:43:56.069" v="1382"/>
          <ac:picMkLst>
            <pc:docMk/>
            <pc:sldMk cId="4277063131" sldId="262"/>
            <ac:picMk id="115" creationId="{0B4F6B9A-F866-2BB6-FF52-BF863D9DE1EA}"/>
          </ac:picMkLst>
        </pc:picChg>
        <pc:picChg chg="add del mod ord">
          <ac:chgData name="michelle lewis" userId="a2b5c4ce7660bb8b" providerId="LiveId" clId="{CC6739A4-9C8D-4122-AC76-5A279576EBFB}" dt="2023-10-29T19:43:56.069" v="1382"/>
          <ac:picMkLst>
            <pc:docMk/>
            <pc:sldMk cId="4277063131" sldId="262"/>
            <ac:picMk id="116" creationId="{509CD7DD-F954-ED66-9CA5-B3C5B21B89C9}"/>
          </ac:picMkLst>
        </pc:picChg>
        <pc:picChg chg="add del mod">
          <ac:chgData name="michelle lewis" userId="a2b5c4ce7660bb8b" providerId="LiveId" clId="{CC6739A4-9C8D-4122-AC76-5A279576EBFB}" dt="2023-10-29T19:44:02.305" v="1385"/>
          <ac:picMkLst>
            <pc:docMk/>
            <pc:sldMk cId="4277063131" sldId="262"/>
            <ac:picMk id="117" creationId="{96A13C74-57AA-CAE1-5D89-6B861A943585}"/>
          </ac:picMkLst>
        </pc:picChg>
        <pc:picChg chg="add del mod">
          <ac:chgData name="michelle lewis" userId="a2b5c4ce7660bb8b" providerId="LiveId" clId="{CC6739A4-9C8D-4122-AC76-5A279576EBFB}" dt="2023-10-29T19:44:02.305" v="1385"/>
          <ac:picMkLst>
            <pc:docMk/>
            <pc:sldMk cId="4277063131" sldId="262"/>
            <ac:picMk id="118" creationId="{C26C5F95-986B-774B-744A-1EE9F2364FA7}"/>
          </ac:picMkLst>
        </pc:picChg>
        <pc:picChg chg="add del mod ord">
          <ac:chgData name="michelle lewis" userId="a2b5c4ce7660bb8b" providerId="LiveId" clId="{CC6739A4-9C8D-4122-AC76-5A279576EBFB}" dt="2023-10-29T19:44:12.679" v="1386"/>
          <ac:picMkLst>
            <pc:docMk/>
            <pc:sldMk cId="4277063131" sldId="262"/>
            <ac:picMk id="125" creationId="{BE9DF48E-81A8-4915-6824-32ADC1F73E8C}"/>
          </ac:picMkLst>
        </pc:picChg>
        <pc:picChg chg="add del mod ord">
          <ac:chgData name="michelle lewis" userId="a2b5c4ce7660bb8b" providerId="LiveId" clId="{CC6739A4-9C8D-4122-AC76-5A279576EBFB}" dt="2023-10-29T19:44:12.679" v="1386"/>
          <ac:picMkLst>
            <pc:docMk/>
            <pc:sldMk cId="4277063131" sldId="262"/>
            <ac:picMk id="126" creationId="{928CB053-6493-7E98-87D0-0668D59E6A6B}"/>
          </ac:picMkLst>
        </pc:picChg>
        <pc:picChg chg="add del mod">
          <ac:chgData name="michelle lewis" userId="a2b5c4ce7660bb8b" providerId="LiveId" clId="{CC6739A4-9C8D-4122-AC76-5A279576EBFB}" dt="2023-10-29T19:44:18.774" v="1389"/>
          <ac:picMkLst>
            <pc:docMk/>
            <pc:sldMk cId="4277063131" sldId="262"/>
            <ac:picMk id="127" creationId="{A8EA96B3-A423-0030-9484-1877FC915A54}"/>
          </ac:picMkLst>
        </pc:picChg>
        <pc:picChg chg="add del mod">
          <ac:chgData name="michelle lewis" userId="a2b5c4ce7660bb8b" providerId="LiveId" clId="{CC6739A4-9C8D-4122-AC76-5A279576EBFB}" dt="2023-10-29T19:44:18.774" v="1389"/>
          <ac:picMkLst>
            <pc:docMk/>
            <pc:sldMk cId="4277063131" sldId="262"/>
            <ac:picMk id="128" creationId="{9BF4ECF4-4641-78B6-050F-6BB9F57E108B}"/>
          </ac:picMkLst>
        </pc:picChg>
        <pc:picChg chg="add del mod ord">
          <ac:chgData name="michelle lewis" userId="a2b5c4ce7660bb8b" providerId="LiveId" clId="{CC6739A4-9C8D-4122-AC76-5A279576EBFB}" dt="2023-10-29T19:44:27.226" v="1390"/>
          <ac:picMkLst>
            <pc:docMk/>
            <pc:sldMk cId="4277063131" sldId="262"/>
            <ac:picMk id="133" creationId="{B615CD4F-9EA1-6F43-3FC6-F83DF53E852F}"/>
          </ac:picMkLst>
        </pc:picChg>
        <pc:picChg chg="add del mod ord">
          <ac:chgData name="michelle lewis" userId="a2b5c4ce7660bb8b" providerId="LiveId" clId="{CC6739A4-9C8D-4122-AC76-5A279576EBFB}" dt="2023-10-29T19:44:27.226" v="1390"/>
          <ac:picMkLst>
            <pc:docMk/>
            <pc:sldMk cId="4277063131" sldId="262"/>
            <ac:picMk id="134" creationId="{8D6ABA9D-006A-9299-E825-7FD241BD8646}"/>
          </ac:picMkLst>
        </pc:picChg>
        <pc:picChg chg="add del mod">
          <ac:chgData name="michelle lewis" userId="a2b5c4ce7660bb8b" providerId="LiveId" clId="{CC6739A4-9C8D-4122-AC76-5A279576EBFB}" dt="2023-10-29T19:44:43.042" v="1393"/>
          <ac:picMkLst>
            <pc:docMk/>
            <pc:sldMk cId="4277063131" sldId="262"/>
            <ac:picMk id="135" creationId="{9339ABE1-5186-0880-2346-2E6F3012BE45}"/>
          </ac:picMkLst>
        </pc:picChg>
        <pc:picChg chg="add del mod">
          <ac:chgData name="michelle lewis" userId="a2b5c4ce7660bb8b" providerId="LiveId" clId="{CC6739A4-9C8D-4122-AC76-5A279576EBFB}" dt="2023-10-29T19:44:43.042" v="1393"/>
          <ac:picMkLst>
            <pc:docMk/>
            <pc:sldMk cId="4277063131" sldId="262"/>
            <ac:picMk id="136" creationId="{4CF4A9FA-9685-ED8B-19A1-7B7D6486896A}"/>
          </ac:picMkLst>
        </pc:picChg>
        <pc:picChg chg="add del mod ord">
          <ac:chgData name="michelle lewis" userId="a2b5c4ce7660bb8b" providerId="LiveId" clId="{CC6739A4-9C8D-4122-AC76-5A279576EBFB}" dt="2023-10-29T19:44:50.669" v="1394"/>
          <ac:picMkLst>
            <pc:docMk/>
            <pc:sldMk cId="4277063131" sldId="262"/>
            <ac:picMk id="143" creationId="{65D5F133-1C1A-F4CB-469A-357B3371D890}"/>
          </ac:picMkLst>
        </pc:picChg>
        <pc:picChg chg="add del mod ord">
          <ac:chgData name="michelle lewis" userId="a2b5c4ce7660bb8b" providerId="LiveId" clId="{CC6739A4-9C8D-4122-AC76-5A279576EBFB}" dt="2023-10-29T19:44:50.669" v="1394"/>
          <ac:picMkLst>
            <pc:docMk/>
            <pc:sldMk cId="4277063131" sldId="262"/>
            <ac:picMk id="144" creationId="{4A857645-E262-64FB-A952-3FF6831828EF}"/>
          </ac:picMkLst>
        </pc:picChg>
        <pc:picChg chg="add del mod">
          <ac:chgData name="michelle lewis" userId="a2b5c4ce7660bb8b" providerId="LiveId" clId="{CC6739A4-9C8D-4122-AC76-5A279576EBFB}" dt="2023-10-29T19:45:03.354" v="1396" actId="21"/>
          <ac:picMkLst>
            <pc:docMk/>
            <pc:sldMk cId="4277063131" sldId="262"/>
            <ac:picMk id="145" creationId="{23F42A3A-26F5-B5C6-2902-6DA44322F50E}"/>
          </ac:picMkLst>
        </pc:picChg>
        <pc:picChg chg="add del mod">
          <ac:chgData name="michelle lewis" userId="a2b5c4ce7660bb8b" providerId="LiveId" clId="{CC6739A4-9C8D-4122-AC76-5A279576EBFB}" dt="2023-10-29T19:44:59.363" v="1395" actId="21"/>
          <ac:picMkLst>
            <pc:docMk/>
            <pc:sldMk cId="4277063131" sldId="262"/>
            <ac:picMk id="146" creationId="{A0C1F1CF-81AD-CEE1-6339-B7427E8AA576}"/>
          </ac:picMkLst>
        </pc:picChg>
        <pc:picChg chg="add del mod">
          <ac:chgData name="michelle lewis" userId="a2b5c4ce7660bb8b" providerId="LiveId" clId="{CC6739A4-9C8D-4122-AC76-5A279576EBFB}" dt="2023-10-29T19:46:33.738" v="1400"/>
          <ac:picMkLst>
            <pc:docMk/>
            <pc:sldMk cId="4277063131" sldId="262"/>
            <ac:picMk id="170" creationId="{90BA86EF-13F0-58E5-24C2-EF16C0011AD4}"/>
          </ac:picMkLst>
        </pc:picChg>
        <pc:picChg chg="add del mod">
          <ac:chgData name="michelle lewis" userId="a2b5c4ce7660bb8b" providerId="LiveId" clId="{CC6739A4-9C8D-4122-AC76-5A279576EBFB}" dt="2023-10-29T19:46:33.738" v="1400"/>
          <ac:picMkLst>
            <pc:docMk/>
            <pc:sldMk cId="4277063131" sldId="262"/>
            <ac:picMk id="171" creationId="{41081401-EAE2-9B10-A2F4-487C872C21EB}"/>
          </ac:picMkLst>
        </pc:picChg>
        <pc:picChg chg="add del mod">
          <ac:chgData name="michelle lewis" userId="a2b5c4ce7660bb8b" providerId="LiveId" clId="{CC6739A4-9C8D-4122-AC76-5A279576EBFB}" dt="2023-10-29T19:46:47.471" v="1403"/>
          <ac:picMkLst>
            <pc:docMk/>
            <pc:sldMk cId="4277063131" sldId="262"/>
            <ac:picMk id="172" creationId="{6B6F18FC-83D5-4B8D-9EE5-73E8EF6EA2BA}"/>
          </ac:picMkLst>
        </pc:picChg>
        <pc:picChg chg="add del mod">
          <ac:chgData name="michelle lewis" userId="a2b5c4ce7660bb8b" providerId="LiveId" clId="{CC6739A4-9C8D-4122-AC76-5A279576EBFB}" dt="2023-10-29T19:46:47.471" v="1403"/>
          <ac:picMkLst>
            <pc:docMk/>
            <pc:sldMk cId="4277063131" sldId="262"/>
            <ac:picMk id="173" creationId="{D94F65A4-C709-D057-A51E-4B6725E0E389}"/>
          </ac:picMkLst>
        </pc:picChg>
        <pc:picChg chg="add del mod ord">
          <ac:chgData name="michelle lewis" userId="a2b5c4ce7660bb8b" providerId="LiveId" clId="{CC6739A4-9C8D-4122-AC76-5A279576EBFB}" dt="2023-10-29T19:46:55.701" v="1404"/>
          <ac:picMkLst>
            <pc:docMk/>
            <pc:sldMk cId="4277063131" sldId="262"/>
            <ac:picMk id="180" creationId="{1E27A971-86C7-F372-8161-DC3C7A90496C}"/>
          </ac:picMkLst>
        </pc:picChg>
        <pc:picChg chg="add del mod ord">
          <ac:chgData name="michelle lewis" userId="a2b5c4ce7660bb8b" providerId="LiveId" clId="{CC6739A4-9C8D-4122-AC76-5A279576EBFB}" dt="2023-10-29T19:46:55.701" v="1404"/>
          <ac:picMkLst>
            <pc:docMk/>
            <pc:sldMk cId="4277063131" sldId="262"/>
            <ac:picMk id="181" creationId="{78790EC6-619C-29AC-3843-992BA491CA8F}"/>
          </ac:picMkLst>
        </pc:picChg>
        <pc:picChg chg="add del mod">
          <ac:chgData name="michelle lewis" userId="a2b5c4ce7660bb8b" providerId="LiveId" clId="{CC6739A4-9C8D-4122-AC76-5A279576EBFB}" dt="2023-10-29T19:47:09.647" v="1406" actId="21"/>
          <ac:picMkLst>
            <pc:docMk/>
            <pc:sldMk cId="4277063131" sldId="262"/>
            <ac:picMk id="182" creationId="{9FDF614B-A957-D251-DD6D-71CAC48E7B6C}"/>
          </ac:picMkLst>
        </pc:picChg>
        <pc:picChg chg="add del mod">
          <ac:chgData name="michelle lewis" userId="a2b5c4ce7660bb8b" providerId="LiveId" clId="{CC6739A4-9C8D-4122-AC76-5A279576EBFB}" dt="2023-10-29T19:47:05.999" v="1405" actId="21"/>
          <ac:picMkLst>
            <pc:docMk/>
            <pc:sldMk cId="4277063131" sldId="262"/>
            <ac:picMk id="183" creationId="{97119ECD-81CE-678C-378E-C9E1084962AE}"/>
          </ac:picMkLst>
        </pc:picChg>
        <pc:picChg chg="add del mod">
          <ac:chgData name="michelle lewis" userId="a2b5c4ce7660bb8b" providerId="LiveId" clId="{CC6739A4-9C8D-4122-AC76-5A279576EBFB}" dt="2023-10-29T19:48:09.339" v="1409"/>
          <ac:picMkLst>
            <pc:docMk/>
            <pc:sldMk cId="4277063131" sldId="262"/>
            <ac:picMk id="190" creationId="{1F7A6EBB-7909-8073-AB4A-227AD0827447}"/>
          </ac:picMkLst>
        </pc:picChg>
        <pc:picChg chg="add del mod">
          <ac:chgData name="michelle lewis" userId="a2b5c4ce7660bb8b" providerId="LiveId" clId="{CC6739A4-9C8D-4122-AC76-5A279576EBFB}" dt="2023-10-29T19:48:14.472" v="1411"/>
          <ac:picMkLst>
            <pc:docMk/>
            <pc:sldMk cId="4277063131" sldId="262"/>
            <ac:picMk id="191" creationId="{5BF6AD4E-EE91-044E-4F7C-1C71A35F3CDB}"/>
          </ac:picMkLst>
        </pc:picChg>
        <pc:picChg chg="add del mod ord">
          <ac:chgData name="michelle lewis" userId="a2b5c4ce7660bb8b" providerId="LiveId" clId="{CC6739A4-9C8D-4122-AC76-5A279576EBFB}" dt="2023-10-29T19:48:24.175" v="1412"/>
          <ac:picMkLst>
            <pc:docMk/>
            <pc:sldMk cId="4277063131" sldId="262"/>
            <ac:picMk id="194" creationId="{950EDC70-1743-D55C-206B-B0994DE38499}"/>
          </ac:picMkLst>
        </pc:picChg>
        <pc:picChg chg="add del mod">
          <ac:chgData name="michelle lewis" userId="a2b5c4ce7660bb8b" providerId="LiveId" clId="{CC6739A4-9C8D-4122-AC76-5A279576EBFB}" dt="2023-10-29T19:49:14.517" v="1414"/>
          <ac:picMkLst>
            <pc:docMk/>
            <pc:sldMk cId="4277063131" sldId="262"/>
            <ac:picMk id="195" creationId="{0EAA4809-133C-F9F7-64CD-0ECD0060B814}"/>
          </ac:picMkLst>
        </pc:picChg>
        <pc:picChg chg="add del mod ord">
          <ac:chgData name="michelle lewis" userId="a2b5c4ce7660bb8b" providerId="LiveId" clId="{CC6739A4-9C8D-4122-AC76-5A279576EBFB}" dt="2023-10-29T19:49:24.407" v="1415"/>
          <ac:picMkLst>
            <pc:docMk/>
            <pc:sldMk cId="4277063131" sldId="262"/>
            <ac:picMk id="200" creationId="{03F57609-E70C-69C4-C54A-E875504F37D1}"/>
          </ac:picMkLst>
        </pc:picChg>
        <pc:picChg chg="add del mod">
          <ac:chgData name="michelle lewis" userId="a2b5c4ce7660bb8b" providerId="LiveId" clId="{CC6739A4-9C8D-4122-AC76-5A279576EBFB}" dt="2023-10-29T19:49:32.874" v="1416"/>
          <ac:picMkLst>
            <pc:docMk/>
            <pc:sldMk cId="4277063131" sldId="262"/>
            <ac:picMk id="201" creationId="{453224CA-BA0C-3364-26C0-3EB5EACC9D07}"/>
          </ac:picMkLst>
        </pc:picChg>
        <pc:picChg chg="add del mod">
          <ac:chgData name="michelle lewis" userId="a2b5c4ce7660bb8b" providerId="LiveId" clId="{CC6739A4-9C8D-4122-AC76-5A279576EBFB}" dt="2023-10-29T19:51:15.977" v="1420" actId="21"/>
          <ac:picMkLst>
            <pc:docMk/>
            <pc:sldMk cId="4277063131" sldId="262"/>
            <ac:picMk id="206" creationId="{3F7254FD-C02B-AC02-900F-FF83B8F83F83}"/>
          </ac:picMkLst>
        </pc:picChg>
      </pc:sldChg>
      <pc:sldChg chg="del">
        <pc:chgData name="michelle lewis" userId="a2b5c4ce7660bb8b" providerId="LiveId" clId="{CC6739A4-9C8D-4122-AC76-5A279576EBFB}" dt="2023-10-22T17:21:04.389" v="230" actId="2696"/>
        <pc:sldMkLst>
          <pc:docMk/>
          <pc:sldMk cId="195844994" sldId="263"/>
        </pc:sldMkLst>
      </pc:sldChg>
      <pc:sldChg chg="del">
        <pc:chgData name="michelle lewis" userId="a2b5c4ce7660bb8b" providerId="LiveId" clId="{CC6739A4-9C8D-4122-AC76-5A279576EBFB}" dt="2023-10-22T17:20:31.899" v="228" actId="2696"/>
        <pc:sldMkLst>
          <pc:docMk/>
          <pc:sldMk cId="585062485" sldId="264"/>
        </pc:sldMkLst>
      </pc:sldChg>
      <pc:sldChg chg="del">
        <pc:chgData name="michelle lewis" userId="a2b5c4ce7660bb8b" providerId="LiveId" clId="{CC6739A4-9C8D-4122-AC76-5A279576EBFB}" dt="2023-10-22T17:20:08.768" v="226" actId="2696"/>
        <pc:sldMkLst>
          <pc:docMk/>
          <pc:sldMk cId="2727380319" sldId="265"/>
        </pc:sldMkLst>
      </pc:sldChg>
      <pc:sldChg chg="del">
        <pc:chgData name="michelle lewis" userId="a2b5c4ce7660bb8b" providerId="LiveId" clId="{CC6739A4-9C8D-4122-AC76-5A279576EBFB}" dt="2023-10-22T17:20:03.199" v="225" actId="2696"/>
        <pc:sldMkLst>
          <pc:docMk/>
          <pc:sldMk cId="1417548815" sldId="266"/>
        </pc:sldMkLst>
      </pc:sldChg>
      <pc:sldChg chg="addSp delSp modSp mod modTransition setBg modAnim delDesignElem modNotes">
        <pc:chgData name="michelle lewis" userId="a2b5c4ce7660bb8b" providerId="LiveId" clId="{CC6739A4-9C8D-4122-AC76-5A279576EBFB}" dt="2023-10-29T19:11:19.389" v="1330"/>
        <pc:sldMkLst>
          <pc:docMk/>
          <pc:sldMk cId="445946556" sldId="267"/>
        </pc:sldMkLst>
        <pc:spChg chg="mod">
          <ac:chgData name="michelle lewis" userId="a2b5c4ce7660bb8b" providerId="LiveId" clId="{CC6739A4-9C8D-4122-AC76-5A279576EBFB}" dt="2023-10-22T16:50:42.652" v="54" actId="26606"/>
          <ac:spMkLst>
            <pc:docMk/>
            <pc:sldMk cId="445946556" sldId="267"/>
            <ac:spMk id="2" creationId="{2EC12142-50D7-4593-9288-4A12B479B5B2}"/>
          </ac:spMkLst>
        </pc:spChg>
        <pc:spChg chg="mod">
          <ac:chgData name="michelle lewis" userId="a2b5c4ce7660bb8b" providerId="LiveId" clId="{CC6739A4-9C8D-4122-AC76-5A279576EBFB}" dt="2023-10-22T16:50:42.652" v="54" actId="26606"/>
          <ac:spMkLst>
            <pc:docMk/>
            <pc:sldMk cId="445946556" sldId="267"/>
            <ac:spMk id="3" creationId="{DCDAE15B-84D6-496A-9B0B-68DEE6D09A22}"/>
          </ac:spMkLst>
        </pc:spChg>
        <pc:spChg chg="add del">
          <ac:chgData name="michelle lewis" userId="a2b5c4ce7660bb8b" providerId="LiveId" clId="{CC6739A4-9C8D-4122-AC76-5A279576EBFB}" dt="2023-10-22T16:50:42.652" v="54" actId="26606"/>
          <ac:spMkLst>
            <pc:docMk/>
            <pc:sldMk cId="445946556" sldId="267"/>
            <ac:spMk id="9" creationId="{22E5DF58-5CFD-4D62-AC3A-9EA04E1AF237}"/>
          </ac:spMkLst>
        </pc:spChg>
        <pc:spChg chg="add del">
          <ac:chgData name="michelle lewis" userId="a2b5c4ce7660bb8b" providerId="LiveId" clId="{CC6739A4-9C8D-4122-AC76-5A279576EBFB}" dt="2023-10-22T16:50:42.652" v="54" actId="26606"/>
          <ac:spMkLst>
            <pc:docMk/>
            <pc:sldMk cId="445946556" sldId="267"/>
            <ac:spMk id="11" creationId="{8064D39A-E0A4-461B-A8D2-9C3AE870CED4}"/>
          </ac:spMkLst>
        </pc:spChg>
        <pc:spChg chg="add del">
          <ac:chgData name="michelle lewis" userId="a2b5c4ce7660bb8b" providerId="LiveId" clId="{CC6739A4-9C8D-4122-AC76-5A279576EBFB}" dt="2023-10-29T17:23:22.414" v="1090"/>
          <ac:spMkLst>
            <pc:docMk/>
            <pc:sldMk cId="445946556" sldId="267"/>
            <ac:spMk id="16" creationId="{B95B9BA8-1D69-4796-85F5-B6D0BD52354B}"/>
          </ac:spMkLst>
        </pc:spChg>
        <pc:spChg chg="add del">
          <ac:chgData name="michelle lewis" userId="a2b5c4ce7660bb8b" providerId="LiveId" clId="{CC6739A4-9C8D-4122-AC76-5A279576EBFB}" dt="2023-10-29T17:23:22.414" v="1090"/>
          <ac:spMkLst>
            <pc:docMk/>
            <pc:sldMk cId="445946556" sldId="267"/>
            <ac:spMk id="18" creationId="{A027D562-8F7E-478A-942E-D959A950C55E}"/>
          </ac:spMkLst>
        </pc:spChg>
        <pc:spChg chg="add del">
          <ac:chgData name="michelle lewis" userId="a2b5c4ce7660bb8b" providerId="LiveId" clId="{CC6739A4-9C8D-4122-AC76-5A279576EBFB}" dt="2023-10-29T17:23:22.414" v="1090"/>
          <ac:spMkLst>
            <pc:docMk/>
            <pc:sldMk cId="445946556" sldId="267"/>
            <ac:spMk id="20" creationId="{48A28C56-2619-47F0-B448-9D145309B8BE}"/>
          </ac:spMkLst>
        </pc:spChg>
        <pc:picChg chg="add del mod">
          <ac:chgData name="michelle lewis" userId="a2b5c4ce7660bb8b" providerId="LiveId" clId="{CC6739A4-9C8D-4122-AC76-5A279576EBFB}" dt="2023-10-29T18:38:09.251" v="1223"/>
          <ac:picMkLst>
            <pc:docMk/>
            <pc:sldMk cId="445946556" sldId="267"/>
            <ac:picMk id="4" creationId="{37D8414F-3735-848C-5EB4-4E169F4795E1}"/>
          </ac:picMkLst>
        </pc:picChg>
        <pc:picChg chg="add mod ord">
          <ac:chgData name="michelle lewis" userId="a2b5c4ce7660bb8b" providerId="LiveId" clId="{CC6739A4-9C8D-4122-AC76-5A279576EBFB}" dt="2023-10-22T16:50:42.652" v="54" actId="26606"/>
          <ac:picMkLst>
            <pc:docMk/>
            <pc:sldMk cId="445946556" sldId="267"/>
            <ac:picMk id="5" creationId="{236D5F40-ABF9-F146-313A-019D357545F5}"/>
          </ac:picMkLst>
        </pc:picChg>
        <pc:picChg chg="add del mod">
          <ac:chgData name="michelle lewis" userId="a2b5c4ce7660bb8b" providerId="LiveId" clId="{CC6739A4-9C8D-4122-AC76-5A279576EBFB}" dt="2023-10-29T18:38:09.251" v="1223"/>
          <ac:picMkLst>
            <pc:docMk/>
            <pc:sldMk cId="445946556" sldId="267"/>
            <ac:picMk id="6" creationId="{80F282A2-7C6C-FCA1-28C9-2371C50D577C}"/>
          </ac:picMkLst>
        </pc:picChg>
        <pc:picChg chg="add del mod">
          <ac:chgData name="michelle lewis" userId="a2b5c4ce7660bb8b" providerId="LiveId" clId="{CC6739A4-9C8D-4122-AC76-5A279576EBFB}" dt="2023-10-29T18:38:09.251" v="1223"/>
          <ac:picMkLst>
            <pc:docMk/>
            <pc:sldMk cId="445946556" sldId="267"/>
            <ac:picMk id="7" creationId="{B1914446-392D-8D15-3D79-C77EB6E6061E}"/>
          </ac:picMkLst>
        </pc:picChg>
        <pc:picChg chg="add del mod">
          <ac:chgData name="michelle lewis" userId="a2b5c4ce7660bb8b" providerId="LiveId" clId="{CC6739A4-9C8D-4122-AC76-5A279576EBFB}" dt="2023-10-29T18:38:09.251" v="1223"/>
          <ac:picMkLst>
            <pc:docMk/>
            <pc:sldMk cId="445946556" sldId="267"/>
            <ac:picMk id="8" creationId="{9A2FBB77-467E-2421-144B-59C90A1FDAA0}"/>
          </ac:picMkLst>
        </pc:picChg>
        <pc:picChg chg="add del mod">
          <ac:chgData name="michelle lewis" userId="a2b5c4ce7660bb8b" providerId="LiveId" clId="{CC6739A4-9C8D-4122-AC76-5A279576EBFB}" dt="2023-10-29T18:50:08.396" v="1246"/>
          <ac:picMkLst>
            <pc:docMk/>
            <pc:sldMk cId="445946556" sldId="267"/>
            <ac:picMk id="9" creationId="{C59B97BE-196A-A7DD-0741-4744A215D355}"/>
          </ac:picMkLst>
        </pc:picChg>
        <pc:picChg chg="add del mod">
          <ac:chgData name="michelle lewis" userId="a2b5c4ce7660bb8b" providerId="LiveId" clId="{CC6739A4-9C8D-4122-AC76-5A279576EBFB}" dt="2023-10-29T18:50:08.396" v="1246"/>
          <ac:picMkLst>
            <pc:docMk/>
            <pc:sldMk cId="445946556" sldId="267"/>
            <ac:picMk id="10" creationId="{92C78A7F-1CD0-D734-F759-568C42AC6CC4}"/>
          </ac:picMkLst>
        </pc:picChg>
        <pc:picChg chg="add del mod">
          <ac:chgData name="michelle lewis" userId="a2b5c4ce7660bb8b" providerId="LiveId" clId="{CC6739A4-9C8D-4122-AC76-5A279576EBFB}" dt="2023-10-29T18:50:08.396" v="1246"/>
          <ac:picMkLst>
            <pc:docMk/>
            <pc:sldMk cId="445946556" sldId="267"/>
            <ac:picMk id="11" creationId="{690A8751-9624-03CB-B7E4-5F55B353FD4D}"/>
          </ac:picMkLst>
        </pc:picChg>
        <pc:picChg chg="add del mod">
          <ac:chgData name="michelle lewis" userId="a2b5c4ce7660bb8b" providerId="LiveId" clId="{CC6739A4-9C8D-4122-AC76-5A279576EBFB}" dt="2023-10-29T18:50:08.396" v="1246"/>
          <ac:picMkLst>
            <pc:docMk/>
            <pc:sldMk cId="445946556" sldId="267"/>
            <ac:picMk id="12" creationId="{84B63F26-F6A3-7A18-5797-9FDFFDA224C3}"/>
          </ac:picMkLst>
        </pc:picChg>
        <pc:picChg chg="add del mod ord">
          <ac:chgData name="michelle lewis" userId="a2b5c4ce7660bb8b" providerId="LiveId" clId="{CC6739A4-9C8D-4122-AC76-5A279576EBFB}" dt="2023-10-29T18:50:27.365" v="1247"/>
          <ac:picMkLst>
            <pc:docMk/>
            <pc:sldMk cId="445946556" sldId="267"/>
            <ac:picMk id="72" creationId="{1B7AC5BB-A435-44DB-2D37-8F9A86A86504}"/>
          </ac:picMkLst>
        </pc:picChg>
        <pc:picChg chg="add del mod ord">
          <ac:chgData name="michelle lewis" userId="a2b5c4ce7660bb8b" providerId="LiveId" clId="{CC6739A4-9C8D-4122-AC76-5A279576EBFB}" dt="2023-10-29T18:50:27.365" v="1247"/>
          <ac:picMkLst>
            <pc:docMk/>
            <pc:sldMk cId="445946556" sldId="267"/>
            <ac:picMk id="73" creationId="{18B13D44-CAB5-C5A3-7CBE-B4DCDC1E3FF6}"/>
          </ac:picMkLst>
        </pc:picChg>
        <pc:picChg chg="add del mod ord">
          <ac:chgData name="michelle lewis" userId="a2b5c4ce7660bb8b" providerId="LiveId" clId="{CC6739A4-9C8D-4122-AC76-5A279576EBFB}" dt="2023-10-29T18:50:27.365" v="1247"/>
          <ac:picMkLst>
            <pc:docMk/>
            <pc:sldMk cId="445946556" sldId="267"/>
            <ac:picMk id="74" creationId="{18EA8F9C-4E2F-C6C4-919B-72AA7C479FC0}"/>
          </ac:picMkLst>
        </pc:picChg>
        <pc:picChg chg="add del mod ord">
          <ac:chgData name="michelle lewis" userId="a2b5c4ce7660bb8b" providerId="LiveId" clId="{CC6739A4-9C8D-4122-AC76-5A279576EBFB}" dt="2023-10-29T18:50:27.365" v="1247"/>
          <ac:picMkLst>
            <pc:docMk/>
            <pc:sldMk cId="445946556" sldId="267"/>
            <ac:picMk id="75" creationId="{CF92B906-3D35-1685-F1E2-52E67AFB0451}"/>
          </ac:picMkLst>
        </pc:picChg>
        <pc:picChg chg="add del mod">
          <ac:chgData name="michelle lewis" userId="a2b5c4ce7660bb8b" providerId="LiveId" clId="{CC6739A4-9C8D-4122-AC76-5A279576EBFB}" dt="2023-10-29T18:50:32.556" v="1252"/>
          <ac:picMkLst>
            <pc:docMk/>
            <pc:sldMk cId="445946556" sldId="267"/>
            <ac:picMk id="76" creationId="{1040911F-9E41-DB9F-A80A-007B18534B4E}"/>
          </ac:picMkLst>
        </pc:picChg>
        <pc:picChg chg="add del mod">
          <ac:chgData name="michelle lewis" userId="a2b5c4ce7660bb8b" providerId="LiveId" clId="{CC6739A4-9C8D-4122-AC76-5A279576EBFB}" dt="2023-10-29T18:50:32.556" v="1252"/>
          <ac:picMkLst>
            <pc:docMk/>
            <pc:sldMk cId="445946556" sldId="267"/>
            <ac:picMk id="77" creationId="{91907AC9-5712-BB30-1D57-EDBD9328BC6E}"/>
          </ac:picMkLst>
        </pc:picChg>
        <pc:picChg chg="add del mod">
          <ac:chgData name="michelle lewis" userId="a2b5c4ce7660bb8b" providerId="LiveId" clId="{CC6739A4-9C8D-4122-AC76-5A279576EBFB}" dt="2023-10-29T18:50:32.556" v="1252"/>
          <ac:picMkLst>
            <pc:docMk/>
            <pc:sldMk cId="445946556" sldId="267"/>
            <ac:picMk id="78" creationId="{3577BBEC-52AA-534E-DFB4-E793DC32AAC3}"/>
          </ac:picMkLst>
        </pc:picChg>
        <pc:picChg chg="add del mod">
          <ac:chgData name="michelle lewis" userId="a2b5c4ce7660bb8b" providerId="LiveId" clId="{CC6739A4-9C8D-4122-AC76-5A279576EBFB}" dt="2023-10-29T18:50:32.556" v="1252"/>
          <ac:picMkLst>
            <pc:docMk/>
            <pc:sldMk cId="445946556" sldId="267"/>
            <ac:picMk id="79" creationId="{55DF2F9C-4A6B-3FBF-59DD-6E99A1E55A2F}"/>
          </ac:picMkLst>
        </pc:picChg>
        <pc:picChg chg="add del mod ord">
          <ac:chgData name="michelle lewis" userId="a2b5c4ce7660bb8b" providerId="LiveId" clId="{CC6739A4-9C8D-4122-AC76-5A279576EBFB}" dt="2023-10-29T18:51:11.820" v="1253"/>
          <ac:picMkLst>
            <pc:docMk/>
            <pc:sldMk cId="445946556" sldId="267"/>
            <ac:picMk id="88" creationId="{84139AED-689F-397E-580D-8855280BD347}"/>
          </ac:picMkLst>
        </pc:picChg>
        <pc:picChg chg="add del mod ord">
          <ac:chgData name="michelle lewis" userId="a2b5c4ce7660bb8b" providerId="LiveId" clId="{CC6739A4-9C8D-4122-AC76-5A279576EBFB}" dt="2023-10-29T18:51:11.820" v="1253"/>
          <ac:picMkLst>
            <pc:docMk/>
            <pc:sldMk cId="445946556" sldId="267"/>
            <ac:picMk id="89" creationId="{95EA7889-0343-3C55-B383-63F94AE33D4C}"/>
          </ac:picMkLst>
        </pc:picChg>
        <pc:picChg chg="add del mod ord">
          <ac:chgData name="michelle lewis" userId="a2b5c4ce7660bb8b" providerId="LiveId" clId="{CC6739A4-9C8D-4122-AC76-5A279576EBFB}" dt="2023-10-29T18:51:11.820" v="1253"/>
          <ac:picMkLst>
            <pc:docMk/>
            <pc:sldMk cId="445946556" sldId="267"/>
            <ac:picMk id="90" creationId="{E851E590-3E49-77C9-1D53-F0426E50AFC7}"/>
          </ac:picMkLst>
        </pc:picChg>
        <pc:picChg chg="add del mod ord">
          <ac:chgData name="michelle lewis" userId="a2b5c4ce7660bb8b" providerId="LiveId" clId="{CC6739A4-9C8D-4122-AC76-5A279576EBFB}" dt="2023-10-29T18:51:11.820" v="1253"/>
          <ac:picMkLst>
            <pc:docMk/>
            <pc:sldMk cId="445946556" sldId="267"/>
            <ac:picMk id="91" creationId="{B44CA989-EC1F-31A5-5DF2-1D78C980DCA5}"/>
          </ac:picMkLst>
        </pc:picChg>
        <pc:picChg chg="add del mod">
          <ac:chgData name="michelle lewis" userId="a2b5c4ce7660bb8b" providerId="LiveId" clId="{CC6739A4-9C8D-4122-AC76-5A279576EBFB}" dt="2023-10-29T19:09:46.642" v="1317"/>
          <ac:picMkLst>
            <pc:docMk/>
            <pc:sldMk cId="445946556" sldId="267"/>
            <ac:picMk id="92" creationId="{13249578-4A05-4BB1-F3AA-DBFEBBDCD513}"/>
          </ac:picMkLst>
        </pc:picChg>
        <pc:picChg chg="add del mod">
          <ac:chgData name="michelle lewis" userId="a2b5c4ce7660bb8b" providerId="LiveId" clId="{CC6739A4-9C8D-4122-AC76-5A279576EBFB}" dt="2023-10-29T19:09:46.642" v="1317"/>
          <ac:picMkLst>
            <pc:docMk/>
            <pc:sldMk cId="445946556" sldId="267"/>
            <ac:picMk id="93" creationId="{83590582-DF53-E121-A9FF-E76D2C37D18E}"/>
          </ac:picMkLst>
        </pc:picChg>
        <pc:picChg chg="add del mod">
          <ac:chgData name="michelle lewis" userId="a2b5c4ce7660bb8b" providerId="LiveId" clId="{CC6739A4-9C8D-4122-AC76-5A279576EBFB}" dt="2023-10-29T19:09:46.642" v="1317"/>
          <ac:picMkLst>
            <pc:docMk/>
            <pc:sldMk cId="445946556" sldId="267"/>
            <ac:picMk id="94" creationId="{1A47F480-6066-D626-215E-7B32E3AC6EE5}"/>
          </ac:picMkLst>
        </pc:picChg>
        <pc:picChg chg="add del mod">
          <ac:chgData name="michelle lewis" userId="a2b5c4ce7660bb8b" providerId="LiveId" clId="{CC6739A4-9C8D-4122-AC76-5A279576EBFB}" dt="2023-10-29T19:09:46.642" v="1317"/>
          <ac:picMkLst>
            <pc:docMk/>
            <pc:sldMk cId="445946556" sldId="267"/>
            <ac:picMk id="95" creationId="{4E23003E-329E-2600-B385-93726BD4AE3A}"/>
          </ac:picMkLst>
        </pc:picChg>
        <pc:picChg chg="add del mod ord">
          <ac:chgData name="michelle lewis" userId="a2b5c4ce7660bb8b" providerId="LiveId" clId="{CC6739A4-9C8D-4122-AC76-5A279576EBFB}" dt="2023-10-29T19:10:15.370" v="1318"/>
          <ac:picMkLst>
            <pc:docMk/>
            <pc:sldMk cId="445946556" sldId="267"/>
            <ac:picMk id="128" creationId="{7968CC0C-0865-3E43-6365-90879AAD2FE1}"/>
          </ac:picMkLst>
        </pc:picChg>
        <pc:picChg chg="add del mod ord">
          <ac:chgData name="michelle lewis" userId="a2b5c4ce7660bb8b" providerId="LiveId" clId="{CC6739A4-9C8D-4122-AC76-5A279576EBFB}" dt="2023-10-29T19:10:15.370" v="1318"/>
          <ac:picMkLst>
            <pc:docMk/>
            <pc:sldMk cId="445946556" sldId="267"/>
            <ac:picMk id="129" creationId="{A408E788-B457-4205-CDBF-D2A1899FC545}"/>
          </ac:picMkLst>
        </pc:picChg>
        <pc:picChg chg="add del mod ord">
          <ac:chgData name="michelle lewis" userId="a2b5c4ce7660bb8b" providerId="LiveId" clId="{CC6739A4-9C8D-4122-AC76-5A279576EBFB}" dt="2023-10-29T19:10:15.370" v="1318"/>
          <ac:picMkLst>
            <pc:docMk/>
            <pc:sldMk cId="445946556" sldId="267"/>
            <ac:picMk id="130" creationId="{84FC5237-4605-B208-BBA2-B331375DC160}"/>
          </ac:picMkLst>
        </pc:picChg>
        <pc:picChg chg="add del mod ord">
          <ac:chgData name="michelle lewis" userId="a2b5c4ce7660bb8b" providerId="LiveId" clId="{CC6739A4-9C8D-4122-AC76-5A279576EBFB}" dt="2023-10-29T19:10:15.370" v="1318"/>
          <ac:picMkLst>
            <pc:docMk/>
            <pc:sldMk cId="445946556" sldId="267"/>
            <ac:picMk id="131" creationId="{3640E238-5658-3C62-C706-9B514F981645}"/>
          </ac:picMkLst>
        </pc:picChg>
        <pc:picChg chg="add del mod">
          <ac:chgData name="michelle lewis" userId="a2b5c4ce7660bb8b" providerId="LiveId" clId="{CC6739A4-9C8D-4122-AC76-5A279576EBFB}" dt="2023-10-29T19:10:21.742" v="1323"/>
          <ac:picMkLst>
            <pc:docMk/>
            <pc:sldMk cId="445946556" sldId="267"/>
            <ac:picMk id="132" creationId="{E1F5FC02-9962-6440-42E6-2629EF5E36DB}"/>
          </ac:picMkLst>
        </pc:picChg>
        <pc:picChg chg="add del mod">
          <ac:chgData name="michelle lewis" userId="a2b5c4ce7660bb8b" providerId="LiveId" clId="{CC6739A4-9C8D-4122-AC76-5A279576EBFB}" dt="2023-10-29T19:10:21.742" v="1323"/>
          <ac:picMkLst>
            <pc:docMk/>
            <pc:sldMk cId="445946556" sldId="267"/>
            <ac:picMk id="133" creationId="{0D4E9877-EF7E-33CF-5B02-EAF8B214EB16}"/>
          </ac:picMkLst>
        </pc:picChg>
        <pc:picChg chg="add del mod">
          <ac:chgData name="michelle lewis" userId="a2b5c4ce7660bb8b" providerId="LiveId" clId="{CC6739A4-9C8D-4122-AC76-5A279576EBFB}" dt="2023-10-29T19:10:21.742" v="1323"/>
          <ac:picMkLst>
            <pc:docMk/>
            <pc:sldMk cId="445946556" sldId="267"/>
            <ac:picMk id="134" creationId="{5600D918-77FD-DE99-8C86-21250BF8AFE4}"/>
          </ac:picMkLst>
        </pc:picChg>
        <pc:picChg chg="add del mod">
          <ac:chgData name="michelle lewis" userId="a2b5c4ce7660bb8b" providerId="LiveId" clId="{CC6739A4-9C8D-4122-AC76-5A279576EBFB}" dt="2023-10-29T19:10:21.742" v="1323"/>
          <ac:picMkLst>
            <pc:docMk/>
            <pc:sldMk cId="445946556" sldId="267"/>
            <ac:picMk id="135" creationId="{4276D5FB-B00B-D00F-C490-71E1AD2C9AD0}"/>
          </ac:picMkLst>
        </pc:picChg>
        <pc:picChg chg="add del mod ord">
          <ac:chgData name="michelle lewis" userId="a2b5c4ce7660bb8b" providerId="LiveId" clId="{CC6739A4-9C8D-4122-AC76-5A279576EBFB}" dt="2023-10-29T19:10:43.404" v="1324"/>
          <ac:picMkLst>
            <pc:docMk/>
            <pc:sldMk cId="445946556" sldId="267"/>
            <ac:picMk id="144" creationId="{19EE1885-3F87-547B-9209-045C4FAAD93A}"/>
          </ac:picMkLst>
        </pc:picChg>
        <pc:picChg chg="add del mod ord">
          <ac:chgData name="michelle lewis" userId="a2b5c4ce7660bb8b" providerId="LiveId" clId="{CC6739A4-9C8D-4122-AC76-5A279576EBFB}" dt="2023-10-29T19:10:43.404" v="1324"/>
          <ac:picMkLst>
            <pc:docMk/>
            <pc:sldMk cId="445946556" sldId="267"/>
            <ac:picMk id="145" creationId="{684EB73F-2A12-B95C-2F3F-4CAFD9470DF3}"/>
          </ac:picMkLst>
        </pc:picChg>
        <pc:picChg chg="add del mod ord">
          <ac:chgData name="michelle lewis" userId="a2b5c4ce7660bb8b" providerId="LiveId" clId="{CC6739A4-9C8D-4122-AC76-5A279576EBFB}" dt="2023-10-29T19:10:43.404" v="1324"/>
          <ac:picMkLst>
            <pc:docMk/>
            <pc:sldMk cId="445946556" sldId="267"/>
            <ac:picMk id="146" creationId="{003301B5-E872-9F8B-7D32-A27F6FC8188E}"/>
          </ac:picMkLst>
        </pc:picChg>
        <pc:picChg chg="add del mod ord">
          <ac:chgData name="michelle lewis" userId="a2b5c4ce7660bb8b" providerId="LiveId" clId="{CC6739A4-9C8D-4122-AC76-5A279576EBFB}" dt="2023-10-29T19:10:43.404" v="1324"/>
          <ac:picMkLst>
            <pc:docMk/>
            <pc:sldMk cId="445946556" sldId="267"/>
            <ac:picMk id="147" creationId="{8B41CA47-1421-C1B3-50A3-CCCBD3770C07}"/>
          </ac:picMkLst>
        </pc:picChg>
        <pc:picChg chg="add del mod">
          <ac:chgData name="michelle lewis" userId="a2b5c4ce7660bb8b" providerId="LiveId" clId="{CC6739A4-9C8D-4122-AC76-5A279576EBFB}" dt="2023-10-29T19:10:48.552" v="1329"/>
          <ac:picMkLst>
            <pc:docMk/>
            <pc:sldMk cId="445946556" sldId="267"/>
            <ac:picMk id="148" creationId="{9FE8954B-5202-C621-0ECA-36418DFC05AE}"/>
          </ac:picMkLst>
        </pc:picChg>
        <pc:picChg chg="add del mod">
          <ac:chgData name="michelle lewis" userId="a2b5c4ce7660bb8b" providerId="LiveId" clId="{CC6739A4-9C8D-4122-AC76-5A279576EBFB}" dt="2023-10-29T19:10:48.552" v="1329"/>
          <ac:picMkLst>
            <pc:docMk/>
            <pc:sldMk cId="445946556" sldId="267"/>
            <ac:picMk id="149" creationId="{03D2C0D1-D4AF-86AE-50FB-7AAE28C4601F}"/>
          </ac:picMkLst>
        </pc:picChg>
        <pc:picChg chg="add del mod">
          <ac:chgData name="michelle lewis" userId="a2b5c4ce7660bb8b" providerId="LiveId" clId="{CC6739A4-9C8D-4122-AC76-5A279576EBFB}" dt="2023-10-29T19:10:48.552" v="1329"/>
          <ac:picMkLst>
            <pc:docMk/>
            <pc:sldMk cId="445946556" sldId="267"/>
            <ac:picMk id="150" creationId="{CEEF6F57-9812-1998-5C8C-1ED44C70FFF2}"/>
          </ac:picMkLst>
        </pc:picChg>
        <pc:picChg chg="add del mod">
          <ac:chgData name="michelle lewis" userId="a2b5c4ce7660bb8b" providerId="LiveId" clId="{CC6739A4-9C8D-4122-AC76-5A279576EBFB}" dt="2023-10-29T19:10:48.552" v="1329"/>
          <ac:picMkLst>
            <pc:docMk/>
            <pc:sldMk cId="445946556" sldId="267"/>
            <ac:picMk id="151" creationId="{499EE560-685F-E05F-C70D-309A54622D8F}"/>
          </ac:picMkLst>
        </pc:picChg>
        <pc:picChg chg="add del mod ord">
          <ac:chgData name="michelle lewis" userId="a2b5c4ce7660bb8b" providerId="LiveId" clId="{CC6739A4-9C8D-4122-AC76-5A279576EBFB}" dt="2023-10-29T19:11:19.389" v="1330"/>
          <ac:picMkLst>
            <pc:docMk/>
            <pc:sldMk cId="445946556" sldId="267"/>
            <ac:picMk id="160" creationId="{7B1A141B-ED52-352E-D16D-58354F7288C7}"/>
          </ac:picMkLst>
        </pc:picChg>
        <pc:picChg chg="add del mod ord">
          <ac:chgData name="michelle lewis" userId="a2b5c4ce7660bb8b" providerId="LiveId" clId="{CC6739A4-9C8D-4122-AC76-5A279576EBFB}" dt="2023-10-29T19:11:19.389" v="1330"/>
          <ac:picMkLst>
            <pc:docMk/>
            <pc:sldMk cId="445946556" sldId="267"/>
            <ac:picMk id="161" creationId="{72833C2B-BF1C-42D7-EB1C-499DB7B1D3E2}"/>
          </ac:picMkLst>
        </pc:picChg>
        <pc:picChg chg="add del mod ord">
          <ac:chgData name="michelle lewis" userId="a2b5c4ce7660bb8b" providerId="LiveId" clId="{CC6739A4-9C8D-4122-AC76-5A279576EBFB}" dt="2023-10-29T19:11:19.389" v="1330"/>
          <ac:picMkLst>
            <pc:docMk/>
            <pc:sldMk cId="445946556" sldId="267"/>
            <ac:picMk id="162" creationId="{2618AC98-7821-56CB-D5C7-ED990A2587C5}"/>
          </ac:picMkLst>
        </pc:picChg>
        <pc:picChg chg="add del mod ord">
          <ac:chgData name="michelle lewis" userId="a2b5c4ce7660bb8b" providerId="LiveId" clId="{CC6739A4-9C8D-4122-AC76-5A279576EBFB}" dt="2023-10-29T19:11:19.389" v="1330"/>
          <ac:picMkLst>
            <pc:docMk/>
            <pc:sldMk cId="445946556" sldId="267"/>
            <ac:picMk id="163" creationId="{B5DD52BC-9ECE-E956-8360-9130430CA8B4}"/>
          </ac:picMkLst>
        </pc:picChg>
        <pc:picChg chg="add mod">
          <ac:chgData name="michelle lewis" userId="a2b5c4ce7660bb8b" providerId="LiveId" clId="{CC6739A4-9C8D-4122-AC76-5A279576EBFB}" dt="2023-10-29T19:11:19.389" v="1330"/>
          <ac:picMkLst>
            <pc:docMk/>
            <pc:sldMk cId="445946556" sldId="267"/>
            <ac:picMk id="164" creationId="{03FBAE18-C013-5A9B-7A30-64B95A8867F1}"/>
          </ac:picMkLst>
        </pc:picChg>
        <pc:picChg chg="add mod">
          <ac:chgData name="michelle lewis" userId="a2b5c4ce7660bb8b" providerId="LiveId" clId="{CC6739A4-9C8D-4122-AC76-5A279576EBFB}" dt="2023-10-29T19:11:19.389" v="1330"/>
          <ac:picMkLst>
            <pc:docMk/>
            <pc:sldMk cId="445946556" sldId="267"/>
            <ac:picMk id="165" creationId="{6507A59D-CFEB-3A12-C59E-7B38D653223B}"/>
          </ac:picMkLst>
        </pc:picChg>
        <pc:picChg chg="add mod">
          <ac:chgData name="michelle lewis" userId="a2b5c4ce7660bb8b" providerId="LiveId" clId="{CC6739A4-9C8D-4122-AC76-5A279576EBFB}" dt="2023-10-29T19:11:19.389" v="1330"/>
          <ac:picMkLst>
            <pc:docMk/>
            <pc:sldMk cId="445946556" sldId="267"/>
            <ac:picMk id="166" creationId="{979FC380-A9F8-61AC-7774-82613D60BEAF}"/>
          </ac:picMkLst>
        </pc:picChg>
        <pc:picChg chg="add mod">
          <ac:chgData name="michelle lewis" userId="a2b5c4ce7660bb8b" providerId="LiveId" clId="{CC6739A4-9C8D-4122-AC76-5A279576EBFB}" dt="2023-10-29T19:11:19.389" v="1330"/>
          <ac:picMkLst>
            <pc:docMk/>
            <pc:sldMk cId="445946556" sldId="267"/>
            <ac:picMk id="167" creationId="{FD654348-15B7-5C61-1517-33A0F0112B54}"/>
          </ac:picMkLst>
        </pc:picChg>
      </pc:sldChg>
      <pc:sldChg chg="del">
        <pc:chgData name="michelle lewis" userId="a2b5c4ce7660bb8b" providerId="LiveId" clId="{CC6739A4-9C8D-4122-AC76-5A279576EBFB}" dt="2023-10-22T17:20:54.419" v="229" actId="2696"/>
        <pc:sldMkLst>
          <pc:docMk/>
          <pc:sldMk cId="2426524133" sldId="270"/>
        </pc:sldMkLst>
      </pc:sldChg>
      <pc:sldChg chg="del">
        <pc:chgData name="michelle lewis" userId="a2b5c4ce7660bb8b" providerId="LiveId" clId="{CC6739A4-9C8D-4122-AC76-5A279576EBFB}" dt="2023-10-22T17:21:29.100" v="231" actId="2696"/>
        <pc:sldMkLst>
          <pc:docMk/>
          <pc:sldMk cId="541337595" sldId="271"/>
        </pc:sldMkLst>
      </pc:sldChg>
      <pc:sldChg chg="del">
        <pc:chgData name="michelle lewis" userId="a2b5c4ce7660bb8b" providerId="LiveId" clId="{CC6739A4-9C8D-4122-AC76-5A279576EBFB}" dt="2023-10-22T17:20:25.109" v="227" actId="2696"/>
        <pc:sldMkLst>
          <pc:docMk/>
          <pc:sldMk cId="25898182" sldId="272"/>
        </pc:sldMkLst>
      </pc:sldChg>
      <pc:sldChg chg="modSp del">
        <pc:chgData name="michelle lewis" userId="a2b5c4ce7660bb8b" providerId="LiveId" clId="{CC6739A4-9C8D-4122-AC76-5A279576EBFB}" dt="2023-10-22T17:21:37.349" v="233" actId="2696"/>
        <pc:sldMkLst>
          <pc:docMk/>
          <pc:sldMk cId="1812266195" sldId="276"/>
        </pc:sldMkLst>
        <pc:spChg chg="mod">
          <ac:chgData name="michelle lewis" userId="a2b5c4ce7660bb8b" providerId="LiveId" clId="{CC6739A4-9C8D-4122-AC76-5A279576EBFB}" dt="2023-10-22T16:49:27.382" v="25"/>
          <ac:spMkLst>
            <pc:docMk/>
            <pc:sldMk cId="1812266195" sldId="276"/>
            <ac:spMk id="2" creationId="{D1907E91-A91C-4077-BE41-CE781E8DEDE8}"/>
          </ac:spMkLst>
        </pc:spChg>
        <pc:spChg chg="mod">
          <ac:chgData name="michelle lewis" userId="a2b5c4ce7660bb8b" providerId="LiveId" clId="{CC6739A4-9C8D-4122-AC76-5A279576EBFB}" dt="2023-10-22T16:49:27.382" v="25"/>
          <ac:spMkLst>
            <pc:docMk/>
            <pc:sldMk cId="1812266195" sldId="276"/>
            <ac:spMk id="3" creationId="{F3EDFC2E-F7BC-4EAE-B0DD-DBCC5472C00A}"/>
          </ac:spMkLst>
        </pc:spChg>
      </pc:sldChg>
      <pc:sldChg chg="del">
        <pc:chgData name="michelle lewis" userId="a2b5c4ce7660bb8b" providerId="LiveId" clId="{CC6739A4-9C8D-4122-AC76-5A279576EBFB}" dt="2023-10-22T17:21:32.489" v="232" actId="2696"/>
        <pc:sldMkLst>
          <pc:docMk/>
          <pc:sldMk cId="1129728345" sldId="277"/>
        </pc:sldMkLst>
      </pc:sldChg>
      <pc:sldChg chg="addSp delSp modSp mod modTransition modAnim modNotes">
        <pc:chgData name="michelle lewis" userId="a2b5c4ce7660bb8b" providerId="LiveId" clId="{CC6739A4-9C8D-4122-AC76-5A279576EBFB}" dt="2023-10-29T18:57:28.733" v="1271"/>
        <pc:sldMkLst>
          <pc:docMk/>
          <pc:sldMk cId="1937462883" sldId="278"/>
        </pc:sldMkLst>
        <pc:spChg chg="mod">
          <ac:chgData name="michelle lewis" userId="a2b5c4ce7660bb8b" providerId="LiveId" clId="{CC6739A4-9C8D-4122-AC76-5A279576EBFB}" dt="2023-10-22T16:51:57.019" v="58" actId="207"/>
          <ac:spMkLst>
            <pc:docMk/>
            <pc:sldMk cId="1937462883" sldId="278"/>
            <ac:spMk id="2" creationId="{36727864-8481-1221-1427-2578E7E6842A}"/>
          </ac:spMkLst>
        </pc:spChg>
        <pc:picChg chg="mod">
          <ac:chgData name="michelle lewis" userId="a2b5c4ce7660bb8b" providerId="LiveId" clId="{CC6739A4-9C8D-4122-AC76-5A279576EBFB}" dt="2023-10-22T16:52:28.114" v="59" actId="1440"/>
          <ac:picMkLst>
            <pc:docMk/>
            <pc:sldMk cId="1937462883" sldId="278"/>
            <ac:picMk id="5" creationId="{DE50B6F7-6825-F446-730E-497D7EBCA625}"/>
          </ac:picMkLst>
        </pc:picChg>
        <pc:picChg chg="add del mod">
          <ac:chgData name="michelle lewis" userId="a2b5c4ce7660bb8b" providerId="LiveId" clId="{CC6739A4-9C8D-4122-AC76-5A279576EBFB}" dt="2023-10-29T17:59:35.765" v="1148"/>
          <ac:picMkLst>
            <pc:docMk/>
            <pc:sldMk cId="1937462883" sldId="278"/>
            <ac:picMk id="6" creationId="{C6C8210C-C87D-5222-7B16-673231222168}"/>
          </ac:picMkLst>
        </pc:picChg>
        <pc:picChg chg="add del mod">
          <ac:chgData name="michelle lewis" userId="a2b5c4ce7660bb8b" providerId="LiveId" clId="{CC6739A4-9C8D-4122-AC76-5A279576EBFB}" dt="2023-10-29T17:59:35.765" v="1148"/>
          <ac:picMkLst>
            <pc:docMk/>
            <pc:sldMk cId="1937462883" sldId="278"/>
            <ac:picMk id="7" creationId="{811F4850-CA30-061D-E617-E69933191AB7}"/>
          </ac:picMkLst>
        </pc:picChg>
        <pc:picChg chg="add del mod">
          <ac:chgData name="michelle lewis" userId="a2b5c4ce7660bb8b" providerId="LiveId" clId="{CC6739A4-9C8D-4122-AC76-5A279576EBFB}" dt="2023-10-29T17:59:35.765" v="1148"/>
          <ac:picMkLst>
            <pc:docMk/>
            <pc:sldMk cId="1937462883" sldId="278"/>
            <ac:picMk id="8" creationId="{B541FE7E-E7A5-FE5D-4B42-585ED1F89908}"/>
          </ac:picMkLst>
        </pc:picChg>
        <pc:picChg chg="add del mod">
          <ac:chgData name="michelle lewis" userId="a2b5c4ce7660bb8b" providerId="LiveId" clId="{CC6739A4-9C8D-4122-AC76-5A279576EBFB}" dt="2023-10-29T18:00:24.879" v="1152"/>
          <ac:picMkLst>
            <pc:docMk/>
            <pc:sldMk cId="1937462883" sldId="278"/>
            <ac:picMk id="9" creationId="{34B79CCC-039D-C551-831B-74A297CF7C67}"/>
          </ac:picMkLst>
        </pc:picChg>
        <pc:picChg chg="add del mod">
          <ac:chgData name="michelle lewis" userId="a2b5c4ce7660bb8b" providerId="LiveId" clId="{CC6739A4-9C8D-4122-AC76-5A279576EBFB}" dt="2023-10-29T18:00:24.879" v="1152"/>
          <ac:picMkLst>
            <pc:docMk/>
            <pc:sldMk cId="1937462883" sldId="278"/>
            <ac:picMk id="10" creationId="{DEC832EA-1E5F-D7A5-05FE-682F679997F1}"/>
          </ac:picMkLst>
        </pc:picChg>
        <pc:picChg chg="add del mod">
          <ac:chgData name="michelle lewis" userId="a2b5c4ce7660bb8b" providerId="LiveId" clId="{CC6739A4-9C8D-4122-AC76-5A279576EBFB}" dt="2023-10-29T18:00:24.879" v="1152"/>
          <ac:picMkLst>
            <pc:docMk/>
            <pc:sldMk cId="1937462883" sldId="278"/>
            <ac:picMk id="11" creationId="{AA2DD611-B7CE-9888-9DB2-7051D1A8524B}"/>
          </ac:picMkLst>
        </pc:picChg>
        <pc:picChg chg="add del mod ord">
          <ac:chgData name="michelle lewis" userId="a2b5c4ce7660bb8b" providerId="LiveId" clId="{CC6739A4-9C8D-4122-AC76-5A279576EBFB}" dt="2023-10-29T18:00:48.654" v="1153"/>
          <ac:picMkLst>
            <pc:docMk/>
            <pc:sldMk cId="1937462883" sldId="278"/>
            <ac:picMk id="24" creationId="{946395E1-8585-083C-CE7D-1299267D1F8A}"/>
          </ac:picMkLst>
        </pc:picChg>
        <pc:picChg chg="add del mod ord">
          <ac:chgData name="michelle lewis" userId="a2b5c4ce7660bb8b" providerId="LiveId" clId="{CC6739A4-9C8D-4122-AC76-5A279576EBFB}" dt="2023-10-29T18:00:48.654" v="1153"/>
          <ac:picMkLst>
            <pc:docMk/>
            <pc:sldMk cId="1937462883" sldId="278"/>
            <ac:picMk id="25" creationId="{B01DB3AE-4173-3343-E507-76E8DF02AF8D}"/>
          </ac:picMkLst>
        </pc:picChg>
        <pc:picChg chg="add del mod ord">
          <ac:chgData name="michelle lewis" userId="a2b5c4ce7660bb8b" providerId="LiveId" clId="{CC6739A4-9C8D-4122-AC76-5A279576EBFB}" dt="2023-10-29T18:00:48.654" v="1153"/>
          <ac:picMkLst>
            <pc:docMk/>
            <pc:sldMk cId="1937462883" sldId="278"/>
            <ac:picMk id="26" creationId="{9B4AFAA6-4DBF-CA95-5C14-FAAE30D0FDCA}"/>
          </ac:picMkLst>
        </pc:picChg>
        <pc:picChg chg="add del mod">
          <ac:chgData name="michelle lewis" userId="a2b5c4ce7660bb8b" providerId="LiveId" clId="{CC6739A4-9C8D-4122-AC76-5A279576EBFB}" dt="2023-10-29T18:17:55.352" v="1181"/>
          <ac:picMkLst>
            <pc:docMk/>
            <pc:sldMk cId="1937462883" sldId="278"/>
            <ac:picMk id="27" creationId="{6BC519F9-02BA-2B8A-6D22-E3E1CD1246F9}"/>
          </ac:picMkLst>
        </pc:picChg>
        <pc:picChg chg="add del mod">
          <ac:chgData name="michelle lewis" userId="a2b5c4ce7660bb8b" providerId="LiveId" clId="{CC6739A4-9C8D-4122-AC76-5A279576EBFB}" dt="2023-10-29T18:17:55.352" v="1181"/>
          <ac:picMkLst>
            <pc:docMk/>
            <pc:sldMk cId="1937462883" sldId="278"/>
            <ac:picMk id="28" creationId="{4B588DDE-6011-88C7-CCC1-48D4931073D6}"/>
          </ac:picMkLst>
        </pc:picChg>
        <pc:picChg chg="add del mod">
          <ac:chgData name="michelle lewis" userId="a2b5c4ce7660bb8b" providerId="LiveId" clId="{CC6739A4-9C8D-4122-AC76-5A279576EBFB}" dt="2023-10-29T18:17:55.352" v="1181"/>
          <ac:picMkLst>
            <pc:docMk/>
            <pc:sldMk cId="1937462883" sldId="278"/>
            <ac:picMk id="29" creationId="{A35264F4-03D0-D549-3D4C-5BD67D3F3A96}"/>
          </ac:picMkLst>
        </pc:picChg>
        <pc:picChg chg="add del mod">
          <ac:chgData name="michelle lewis" userId="a2b5c4ce7660bb8b" providerId="LiveId" clId="{CC6739A4-9C8D-4122-AC76-5A279576EBFB}" dt="2023-10-29T18:18:43.272" v="1183"/>
          <ac:picMkLst>
            <pc:docMk/>
            <pc:sldMk cId="1937462883" sldId="278"/>
            <ac:picMk id="36" creationId="{08CF30B9-29CE-6F7E-1186-7C3D0D19146B}"/>
          </ac:picMkLst>
        </pc:picChg>
        <pc:picChg chg="add del mod ord">
          <ac:chgData name="michelle lewis" userId="a2b5c4ce7660bb8b" providerId="LiveId" clId="{CC6739A4-9C8D-4122-AC76-5A279576EBFB}" dt="2023-10-29T18:18:43.272" v="1183"/>
          <ac:picMkLst>
            <pc:docMk/>
            <pc:sldMk cId="1937462883" sldId="278"/>
            <ac:picMk id="49" creationId="{56DDDE3A-34F7-7EA7-0448-ECCE0209D402}"/>
          </ac:picMkLst>
        </pc:picChg>
        <pc:picChg chg="add del mod ord">
          <ac:chgData name="michelle lewis" userId="a2b5c4ce7660bb8b" providerId="LiveId" clId="{CC6739A4-9C8D-4122-AC76-5A279576EBFB}" dt="2023-10-29T18:18:43.272" v="1183"/>
          <ac:picMkLst>
            <pc:docMk/>
            <pc:sldMk cId="1937462883" sldId="278"/>
            <ac:picMk id="50" creationId="{5259D437-6275-B2FA-EFBA-279F805C5254}"/>
          </ac:picMkLst>
        </pc:picChg>
        <pc:picChg chg="add del mod ord">
          <ac:chgData name="michelle lewis" userId="a2b5c4ce7660bb8b" providerId="LiveId" clId="{CC6739A4-9C8D-4122-AC76-5A279576EBFB}" dt="2023-10-29T18:18:43.272" v="1183"/>
          <ac:picMkLst>
            <pc:docMk/>
            <pc:sldMk cId="1937462883" sldId="278"/>
            <ac:picMk id="51" creationId="{88CEBE55-E47F-66E7-AB75-8F596D9FD956}"/>
          </ac:picMkLst>
        </pc:picChg>
        <pc:picChg chg="add del mod">
          <ac:chgData name="michelle lewis" userId="a2b5c4ce7660bb8b" providerId="LiveId" clId="{CC6739A4-9C8D-4122-AC76-5A279576EBFB}" dt="2023-10-29T18:19:26.957" v="1185"/>
          <ac:picMkLst>
            <pc:docMk/>
            <pc:sldMk cId="1937462883" sldId="278"/>
            <ac:picMk id="52" creationId="{70321F6C-057A-3ACA-000F-955606F43D31}"/>
          </ac:picMkLst>
        </pc:picChg>
        <pc:picChg chg="add del mod">
          <ac:chgData name="michelle lewis" userId="a2b5c4ce7660bb8b" providerId="LiveId" clId="{CC6739A4-9C8D-4122-AC76-5A279576EBFB}" dt="2023-10-29T18:19:26.957" v="1185"/>
          <ac:picMkLst>
            <pc:docMk/>
            <pc:sldMk cId="1937462883" sldId="278"/>
            <ac:picMk id="53" creationId="{8C4CE3E1-AE1C-A564-E2D4-2B87D3C0B728}"/>
          </ac:picMkLst>
        </pc:picChg>
        <pc:picChg chg="add del mod">
          <ac:chgData name="michelle lewis" userId="a2b5c4ce7660bb8b" providerId="LiveId" clId="{CC6739A4-9C8D-4122-AC76-5A279576EBFB}" dt="2023-10-29T18:19:26.957" v="1185"/>
          <ac:picMkLst>
            <pc:docMk/>
            <pc:sldMk cId="1937462883" sldId="278"/>
            <ac:picMk id="54" creationId="{48095DE5-7527-093A-4294-8048EC4F011A}"/>
          </ac:picMkLst>
        </pc:picChg>
        <pc:picChg chg="add del mod">
          <ac:chgData name="michelle lewis" userId="a2b5c4ce7660bb8b" providerId="LiveId" clId="{CC6739A4-9C8D-4122-AC76-5A279576EBFB}" dt="2023-10-29T18:19:26.957" v="1185"/>
          <ac:picMkLst>
            <pc:docMk/>
            <pc:sldMk cId="1937462883" sldId="278"/>
            <ac:picMk id="55" creationId="{ECD07DB9-9909-F2E1-8D13-CDEBD995657A}"/>
          </ac:picMkLst>
        </pc:picChg>
        <pc:picChg chg="add del mod">
          <ac:chgData name="michelle lewis" userId="a2b5c4ce7660bb8b" providerId="LiveId" clId="{CC6739A4-9C8D-4122-AC76-5A279576EBFB}" dt="2023-10-29T18:23:56.468" v="1197"/>
          <ac:picMkLst>
            <pc:docMk/>
            <pc:sldMk cId="1937462883" sldId="278"/>
            <ac:picMk id="64" creationId="{0779D1CB-1416-0332-402A-FB50DC674709}"/>
          </ac:picMkLst>
        </pc:picChg>
        <pc:picChg chg="add del mod">
          <ac:chgData name="michelle lewis" userId="a2b5c4ce7660bb8b" providerId="LiveId" clId="{CC6739A4-9C8D-4122-AC76-5A279576EBFB}" dt="2023-10-29T18:44:10.152" v="1231"/>
          <ac:picMkLst>
            <pc:docMk/>
            <pc:sldMk cId="1937462883" sldId="278"/>
            <ac:picMk id="65" creationId="{4D50C4EA-5692-2367-B9E9-35C80DFCC417}"/>
          </ac:picMkLst>
        </pc:picChg>
        <pc:picChg chg="add del mod ord">
          <ac:chgData name="michelle lewis" userId="a2b5c4ce7660bb8b" providerId="LiveId" clId="{CC6739A4-9C8D-4122-AC76-5A279576EBFB}" dt="2023-10-29T18:44:53.459" v="1232"/>
          <ac:picMkLst>
            <pc:docMk/>
            <pc:sldMk cId="1937462883" sldId="278"/>
            <ac:picMk id="73" creationId="{F407FB5A-3EF5-0FD4-91B9-762FB0B343D8}"/>
          </ac:picMkLst>
        </pc:picChg>
        <pc:picChg chg="add del mod">
          <ac:chgData name="michelle lewis" userId="a2b5c4ce7660bb8b" providerId="LiveId" clId="{CC6739A4-9C8D-4122-AC76-5A279576EBFB}" dt="2023-10-29T18:56:50.389" v="1267"/>
          <ac:picMkLst>
            <pc:docMk/>
            <pc:sldMk cId="1937462883" sldId="278"/>
            <ac:picMk id="74" creationId="{EA82F1CA-9BC2-31E0-8B67-76C73C89D358}"/>
          </ac:picMkLst>
        </pc:picChg>
        <pc:picChg chg="add del mod ord">
          <ac:chgData name="michelle lewis" userId="a2b5c4ce7660bb8b" providerId="LiveId" clId="{CC6739A4-9C8D-4122-AC76-5A279576EBFB}" dt="2023-10-29T18:57:05.081" v="1268"/>
          <ac:picMkLst>
            <pc:docMk/>
            <pc:sldMk cId="1937462883" sldId="278"/>
            <ac:picMk id="100" creationId="{25E69470-8355-AD86-4E75-EFBF6223CA24}"/>
          </ac:picMkLst>
        </pc:picChg>
        <pc:picChg chg="add del mod">
          <ac:chgData name="michelle lewis" userId="a2b5c4ce7660bb8b" providerId="LiveId" clId="{CC6739A4-9C8D-4122-AC76-5A279576EBFB}" dt="2023-10-29T18:57:09.272" v="1270"/>
          <ac:picMkLst>
            <pc:docMk/>
            <pc:sldMk cId="1937462883" sldId="278"/>
            <ac:picMk id="101" creationId="{6F2B557D-B970-D909-7010-55C9431A6010}"/>
          </ac:picMkLst>
        </pc:picChg>
        <pc:picChg chg="add del mod ord">
          <ac:chgData name="michelle lewis" userId="a2b5c4ce7660bb8b" providerId="LiveId" clId="{CC6739A4-9C8D-4122-AC76-5A279576EBFB}" dt="2023-10-29T18:57:28.733" v="1271"/>
          <ac:picMkLst>
            <pc:docMk/>
            <pc:sldMk cId="1937462883" sldId="278"/>
            <ac:picMk id="104" creationId="{9E11AD59-97D2-AC5D-2839-E9A23B4595FA}"/>
          </ac:picMkLst>
        </pc:picChg>
        <pc:picChg chg="add mod">
          <ac:chgData name="michelle lewis" userId="a2b5c4ce7660bb8b" providerId="LiveId" clId="{CC6739A4-9C8D-4122-AC76-5A279576EBFB}" dt="2023-10-29T18:57:28.733" v="1271"/>
          <ac:picMkLst>
            <pc:docMk/>
            <pc:sldMk cId="1937462883" sldId="278"/>
            <ac:picMk id="105" creationId="{ADF01B4F-0FAC-3048-5BBC-4C729B3AFBEC}"/>
          </ac:picMkLst>
        </pc:picChg>
      </pc:sldChg>
      <pc:sldChg chg="addSp delSp modSp mod modTransition modAnim">
        <pc:chgData name="michelle lewis" userId="a2b5c4ce7660bb8b" providerId="LiveId" clId="{CC6739A4-9C8D-4122-AC76-5A279576EBFB}" dt="2023-10-29T19:35:00.952" v="1377" actId="1076"/>
        <pc:sldMkLst>
          <pc:docMk/>
          <pc:sldMk cId="1547402152" sldId="279"/>
        </pc:sldMkLst>
        <pc:graphicFrameChg chg="mod">
          <ac:chgData name="michelle lewis" userId="a2b5c4ce7660bb8b" providerId="LiveId" clId="{CC6739A4-9C8D-4122-AC76-5A279576EBFB}" dt="2023-10-22T16:53:51.542" v="62" actId="12100"/>
          <ac:graphicFrameMkLst>
            <pc:docMk/>
            <pc:sldMk cId="1547402152" sldId="279"/>
            <ac:graphicFrameMk id="5" creationId="{2E8D1652-5DC2-39AD-8DE1-C5789D61A048}"/>
          </ac:graphicFrameMkLst>
        </pc:graphicFrameChg>
        <pc:picChg chg="mod">
          <ac:chgData name="michelle lewis" userId="a2b5c4ce7660bb8b" providerId="LiveId" clId="{CC6739A4-9C8D-4122-AC76-5A279576EBFB}" dt="2023-10-29T19:35:00.952" v="1377" actId="1076"/>
          <ac:picMkLst>
            <pc:docMk/>
            <pc:sldMk cId="1547402152" sldId="279"/>
            <ac:picMk id="4" creationId="{7CA29487-E1BB-7955-2E98-E8F6E1514F90}"/>
          </ac:picMkLst>
        </pc:picChg>
        <pc:picChg chg="add del mod">
          <ac:chgData name="michelle lewis" userId="a2b5c4ce7660bb8b" providerId="LiveId" clId="{CC6739A4-9C8D-4122-AC76-5A279576EBFB}" dt="2023-10-29T18:01:23.043" v="1154"/>
          <ac:picMkLst>
            <pc:docMk/>
            <pc:sldMk cId="1547402152" sldId="279"/>
            <ac:picMk id="6" creationId="{FB542F4E-56E8-99D8-7C0D-6F75915F39DD}"/>
          </ac:picMkLst>
        </pc:picChg>
        <pc:picChg chg="add del mod">
          <ac:chgData name="michelle lewis" userId="a2b5c4ce7660bb8b" providerId="LiveId" clId="{CC6739A4-9C8D-4122-AC76-5A279576EBFB}" dt="2023-10-29T18:01:23.043" v="1154"/>
          <ac:picMkLst>
            <pc:docMk/>
            <pc:sldMk cId="1547402152" sldId="279"/>
            <ac:picMk id="7" creationId="{0A1F937E-326F-B1F2-406D-BDDBE9C0F7DA}"/>
          </ac:picMkLst>
        </pc:picChg>
        <pc:picChg chg="add del mod">
          <ac:chgData name="michelle lewis" userId="a2b5c4ce7660bb8b" providerId="LiveId" clId="{CC6739A4-9C8D-4122-AC76-5A279576EBFB}" dt="2023-10-29T18:01:23.043" v="1154"/>
          <ac:picMkLst>
            <pc:docMk/>
            <pc:sldMk cId="1547402152" sldId="279"/>
            <ac:picMk id="8" creationId="{2130D4D5-B7A3-E963-FE50-E23556B56AD8}"/>
          </ac:picMkLst>
        </pc:picChg>
        <pc:picChg chg="add del mod">
          <ac:chgData name="michelle lewis" userId="a2b5c4ce7660bb8b" providerId="LiveId" clId="{CC6739A4-9C8D-4122-AC76-5A279576EBFB}" dt="2023-10-29T18:17:55.352" v="1181"/>
          <ac:picMkLst>
            <pc:docMk/>
            <pc:sldMk cId="1547402152" sldId="279"/>
            <ac:picMk id="9" creationId="{9099E868-A2D0-1B64-7512-5C9F3398993A}"/>
          </ac:picMkLst>
        </pc:picChg>
        <pc:picChg chg="add del mod">
          <ac:chgData name="michelle lewis" userId="a2b5c4ce7660bb8b" providerId="LiveId" clId="{CC6739A4-9C8D-4122-AC76-5A279576EBFB}" dt="2023-10-29T18:17:55.352" v="1181"/>
          <ac:picMkLst>
            <pc:docMk/>
            <pc:sldMk cId="1547402152" sldId="279"/>
            <ac:picMk id="10" creationId="{1702A685-C207-66A3-D8D6-088A4499DAF7}"/>
          </ac:picMkLst>
        </pc:picChg>
        <pc:picChg chg="add del mod">
          <ac:chgData name="michelle lewis" userId="a2b5c4ce7660bb8b" providerId="LiveId" clId="{CC6739A4-9C8D-4122-AC76-5A279576EBFB}" dt="2023-10-29T18:17:55.352" v="1181"/>
          <ac:picMkLst>
            <pc:docMk/>
            <pc:sldMk cId="1547402152" sldId="279"/>
            <ac:picMk id="11" creationId="{09666210-9D87-7A9B-9117-C357324B9337}"/>
          </ac:picMkLst>
        </pc:picChg>
        <pc:picChg chg="add del mod">
          <ac:chgData name="michelle lewis" userId="a2b5c4ce7660bb8b" providerId="LiveId" clId="{CC6739A4-9C8D-4122-AC76-5A279576EBFB}" dt="2023-10-29T18:24:35.373" v="1198"/>
          <ac:picMkLst>
            <pc:docMk/>
            <pc:sldMk cId="1547402152" sldId="279"/>
            <ac:picMk id="18" creationId="{0EADD4BB-CED6-EBBD-7010-4F3774795B8D}"/>
          </ac:picMkLst>
        </pc:picChg>
        <pc:picChg chg="add del mod ord">
          <ac:chgData name="michelle lewis" userId="a2b5c4ce7660bb8b" providerId="LiveId" clId="{CC6739A4-9C8D-4122-AC76-5A279576EBFB}" dt="2023-10-29T18:24:35.373" v="1198"/>
          <ac:picMkLst>
            <pc:docMk/>
            <pc:sldMk cId="1547402152" sldId="279"/>
            <ac:picMk id="22" creationId="{44ABBF03-1DF5-079B-CAB7-8DC7921AF400}"/>
          </ac:picMkLst>
        </pc:picChg>
        <pc:picChg chg="add del mod ord">
          <ac:chgData name="michelle lewis" userId="a2b5c4ce7660bb8b" providerId="LiveId" clId="{CC6739A4-9C8D-4122-AC76-5A279576EBFB}" dt="2023-10-29T18:24:35.373" v="1198"/>
          <ac:picMkLst>
            <pc:docMk/>
            <pc:sldMk cId="1547402152" sldId="279"/>
            <ac:picMk id="23" creationId="{6E373EBE-7C4A-1C57-B4EE-2EAA28D44115}"/>
          </ac:picMkLst>
        </pc:picChg>
        <pc:picChg chg="add del mod ord">
          <ac:chgData name="michelle lewis" userId="a2b5c4ce7660bb8b" providerId="LiveId" clId="{CC6739A4-9C8D-4122-AC76-5A279576EBFB}" dt="2023-10-29T18:24:35.373" v="1198"/>
          <ac:picMkLst>
            <pc:docMk/>
            <pc:sldMk cId="1547402152" sldId="279"/>
            <ac:picMk id="24" creationId="{8B2071F9-1B97-4865-9A8D-3F842F8BA851}"/>
          </ac:picMkLst>
        </pc:picChg>
        <pc:picChg chg="add del mod">
          <ac:chgData name="michelle lewis" userId="a2b5c4ce7660bb8b" providerId="LiveId" clId="{CC6739A4-9C8D-4122-AC76-5A279576EBFB}" dt="2023-10-29T18:58:20.102" v="1276"/>
          <ac:picMkLst>
            <pc:docMk/>
            <pc:sldMk cId="1547402152" sldId="279"/>
            <ac:picMk id="25" creationId="{B7639213-5FE7-7BFD-60D1-0016860DDD5D}"/>
          </ac:picMkLst>
        </pc:picChg>
        <pc:picChg chg="add del mod">
          <ac:chgData name="michelle lewis" userId="a2b5c4ce7660bb8b" providerId="LiveId" clId="{CC6739A4-9C8D-4122-AC76-5A279576EBFB}" dt="2023-10-29T18:58:20.102" v="1276"/>
          <ac:picMkLst>
            <pc:docMk/>
            <pc:sldMk cId="1547402152" sldId="279"/>
            <ac:picMk id="26" creationId="{0B30F256-2CE1-68DB-650E-979CBAF49A11}"/>
          </ac:picMkLst>
        </pc:picChg>
        <pc:picChg chg="add del mod">
          <ac:chgData name="michelle lewis" userId="a2b5c4ce7660bb8b" providerId="LiveId" clId="{CC6739A4-9C8D-4122-AC76-5A279576EBFB}" dt="2023-10-29T18:58:20.102" v="1276"/>
          <ac:picMkLst>
            <pc:docMk/>
            <pc:sldMk cId="1547402152" sldId="279"/>
            <ac:picMk id="27" creationId="{0270171A-6885-8700-EB64-A434922532F2}"/>
          </ac:picMkLst>
        </pc:picChg>
        <pc:picChg chg="add del mod">
          <ac:chgData name="michelle lewis" userId="a2b5c4ce7660bb8b" providerId="LiveId" clId="{CC6739A4-9C8D-4122-AC76-5A279576EBFB}" dt="2023-10-29T18:58:20.102" v="1276"/>
          <ac:picMkLst>
            <pc:docMk/>
            <pc:sldMk cId="1547402152" sldId="279"/>
            <ac:picMk id="28" creationId="{9B5347E3-3243-2A8F-E8CC-D1A1826DAD5C}"/>
          </ac:picMkLst>
        </pc:picChg>
        <pc:picChg chg="add del mod ord">
          <ac:chgData name="michelle lewis" userId="a2b5c4ce7660bb8b" providerId="LiveId" clId="{CC6739A4-9C8D-4122-AC76-5A279576EBFB}" dt="2023-10-29T18:58:49.738" v="1277"/>
          <ac:picMkLst>
            <pc:docMk/>
            <pc:sldMk cId="1547402152" sldId="279"/>
            <ac:picMk id="213" creationId="{E9A4A05E-3040-CD88-36BE-2AE27C148B02}"/>
          </ac:picMkLst>
        </pc:picChg>
        <pc:picChg chg="add del mod ord">
          <ac:chgData name="michelle lewis" userId="a2b5c4ce7660bb8b" providerId="LiveId" clId="{CC6739A4-9C8D-4122-AC76-5A279576EBFB}" dt="2023-10-29T18:58:49.738" v="1277"/>
          <ac:picMkLst>
            <pc:docMk/>
            <pc:sldMk cId="1547402152" sldId="279"/>
            <ac:picMk id="214" creationId="{5585DFBE-25FB-D9E3-7E63-B64E3A563D80}"/>
          </ac:picMkLst>
        </pc:picChg>
        <pc:picChg chg="add del mod ord">
          <ac:chgData name="michelle lewis" userId="a2b5c4ce7660bb8b" providerId="LiveId" clId="{CC6739A4-9C8D-4122-AC76-5A279576EBFB}" dt="2023-10-29T18:58:49.738" v="1277"/>
          <ac:picMkLst>
            <pc:docMk/>
            <pc:sldMk cId="1547402152" sldId="279"/>
            <ac:picMk id="215" creationId="{94939B81-D7AA-A464-4BE5-DE231D82BB7E}"/>
          </ac:picMkLst>
        </pc:picChg>
        <pc:picChg chg="add del mod ord">
          <ac:chgData name="michelle lewis" userId="a2b5c4ce7660bb8b" providerId="LiveId" clId="{CC6739A4-9C8D-4122-AC76-5A279576EBFB}" dt="2023-10-29T18:58:49.738" v="1277"/>
          <ac:picMkLst>
            <pc:docMk/>
            <pc:sldMk cId="1547402152" sldId="279"/>
            <ac:picMk id="216" creationId="{964EB6DF-685E-1607-502C-871D66F7EB6F}"/>
          </ac:picMkLst>
        </pc:picChg>
        <pc:picChg chg="add mod">
          <ac:chgData name="michelle lewis" userId="a2b5c4ce7660bb8b" providerId="LiveId" clId="{CC6739A4-9C8D-4122-AC76-5A279576EBFB}" dt="2023-10-29T18:58:49.738" v="1277"/>
          <ac:picMkLst>
            <pc:docMk/>
            <pc:sldMk cId="1547402152" sldId="279"/>
            <ac:picMk id="217" creationId="{BD03ABB1-02AA-AEC4-3D78-B460FFFC412B}"/>
          </ac:picMkLst>
        </pc:picChg>
        <pc:picChg chg="add mod">
          <ac:chgData name="michelle lewis" userId="a2b5c4ce7660bb8b" providerId="LiveId" clId="{CC6739A4-9C8D-4122-AC76-5A279576EBFB}" dt="2023-10-29T18:58:49.738" v="1277"/>
          <ac:picMkLst>
            <pc:docMk/>
            <pc:sldMk cId="1547402152" sldId="279"/>
            <ac:picMk id="218" creationId="{32CC22DB-BC18-171C-9ADA-3BD209E18237}"/>
          </ac:picMkLst>
        </pc:picChg>
        <pc:picChg chg="add mod">
          <ac:chgData name="michelle lewis" userId="a2b5c4ce7660bb8b" providerId="LiveId" clId="{CC6739A4-9C8D-4122-AC76-5A279576EBFB}" dt="2023-10-29T18:58:49.738" v="1277"/>
          <ac:picMkLst>
            <pc:docMk/>
            <pc:sldMk cId="1547402152" sldId="279"/>
            <ac:picMk id="219" creationId="{4513F91C-C4EE-CAB5-2F17-9DA723E450E2}"/>
          </ac:picMkLst>
        </pc:picChg>
        <pc:picChg chg="add mod">
          <ac:chgData name="michelle lewis" userId="a2b5c4ce7660bb8b" providerId="LiveId" clId="{CC6739A4-9C8D-4122-AC76-5A279576EBFB}" dt="2023-10-29T19:34:03.542" v="1375" actId="1076"/>
          <ac:picMkLst>
            <pc:docMk/>
            <pc:sldMk cId="1547402152" sldId="279"/>
            <ac:picMk id="220" creationId="{4BF0AB4B-7E59-B1F9-B4C3-746382B7292A}"/>
          </ac:picMkLst>
        </pc:picChg>
        <pc:picChg chg="add del mod">
          <ac:chgData name="michelle lewis" userId="a2b5c4ce7660bb8b" providerId="LiveId" clId="{CC6739A4-9C8D-4122-AC76-5A279576EBFB}" dt="2023-10-29T18:59:18.504" v="1280"/>
          <ac:picMkLst>
            <pc:docMk/>
            <pc:sldMk cId="1547402152" sldId="279"/>
            <ac:picMk id="225" creationId="{E2768D6B-5EFC-4542-365F-7F76FA9CC14C}"/>
          </ac:picMkLst>
        </pc:picChg>
        <pc:picChg chg="add mod">
          <ac:chgData name="michelle lewis" userId="a2b5c4ce7660bb8b" providerId="LiveId" clId="{CC6739A4-9C8D-4122-AC76-5A279576EBFB}" dt="2023-10-29T18:59:18.504" v="1280"/>
          <ac:picMkLst>
            <pc:docMk/>
            <pc:sldMk cId="1547402152" sldId="279"/>
            <ac:picMk id="226" creationId="{CA8DE92D-E8C4-51B6-C35D-85DDBCF2A941}"/>
          </ac:picMkLst>
        </pc:picChg>
      </pc:sldChg>
      <pc:sldChg chg="addSp delSp modSp mod modTransition modAnim modNotes">
        <pc:chgData name="michelle lewis" userId="a2b5c4ce7660bb8b" providerId="LiveId" clId="{CC6739A4-9C8D-4122-AC76-5A279576EBFB}" dt="2023-10-29T19:07:04.759" v="1312"/>
        <pc:sldMkLst>
          <pc:docMk/>
          <pc:sldMk cId="3390515151" sldId="280"/>
        </pc:sldMkLst>
        <pc:spChg chg="mod">
          <ac:chgData name="michelle lewis" userId="a2b5c4ce7660bb8b" providerId="LiveId" clId="{CC6739A4-9C8D-4122-AC76-5A279576EBFB}" dt="2023-10-24T18:38:02.888" v="235"/>
          <ac:spMkLst>
            <pc:docMk/>
            <pc:sldMk cId="3390515151" sldId="280"/>
            <ac:spMk id="2" creationId="{6E1435AD-A9D2-2C31-B1CC-D24400A0C681}"/>
          </ac:spMkLst>
        </pc:spChg>
        <pc:picChg chg="add del mod">
          <ac:chgData name="michelle lewis" userId="a2b5c4ce7660bb8b" providerId="LiveId" clId="{CC6739A4-9C8D-4122-AC76-5A279576EBFB}" dt="2023-10-29T18:03:07.789" v="1155"/>
          <ac:picMkLst>
            <pc:docMk/>
            <pc:sldMk cId="3390515151" sldId="280"/>
            <ac:picMk id="3" creationId="{DD91A8B8-81D2-B155-8496-0293C3116AFD}"/>
          </ac:picMkLst>
        </pc:picChg>
        <pc:picChg chg="add del mod">
          <ac:chgData name="michelle lewis" userId="a2b5c4ce7660bb8b" providerId="LiveId" clId="{CC6739A4-9C8D-4122-AC76-5A279576EBFB}" dt="2023-10-29T18:03:07.789" v="1155"/>
          <ac:picMkLst>
            <pc:docMk/>
            <pc:sldMk cId="3390515151" sldId="280"/>
            <ac:picMk id="4" creationId="{51D3402C-387B-69EA-CD8D-DB986700094A}"/>
          </ac:picMkLst>
        </pc:picChg>
        <pc:picChg chg="add del mod">
          <ac:chgData name="michelle lewis" userId="a2b5c4ce7660bb8b" providerId="LiveId" clId="{CC6739A4-9C8D-4122-AC76-5A279576EBFB}" dt="2023-10-29T18:03:07.789" v="1155"/>
          <ac:picMkLst>
            <pc:docMk/>
            <pc:sldMk cId="3390515151" sldId="280"/>
            <ac:picMk id="6" creationId="{72EF61CB-6171-3EE8-396F-2799AB23D26D}"/>
          </ac:picMkLst>
        </pc:picChg>
        <pc:picChg chg="add del mod">
          <ac:chgData name="michelle lewis" userId="a2b5c4ce7660bb8b" providerId="LiveId" clId="{CC6739A4-9C8D-4122-AC76-5A279576EBFB}" dt="2023-10-29T18:03:16.128" v="1159"/>
          <ac:picMkLst>
            <pc:docMk/>
            <pc:sldMk cId="3390515151" sldId="280"/>
            <ac:picMk id="7" creationId="{9723A188-067F-E5EF-EF50-D27633535602}"/>
          </ac:picMkLst>
        </pc:picChg>
        <pc:picChg chg="add del mod">
          <ac:chgData name="michelle lewis" userId="a2b5c4ce7660bb8b" providerId="LiveId" clId="{CC6739A4-9C8D-4122-AC76-5A279576EBFB}" dt="2023-10-29T18:03:16.128" v="1159"/>
          <ac:picMkLst>
            <pc:docMk/>
            <pc:sldMk cId="3390515151" sldId="280"/>
            <ac:picMk id="8" creationId="{3E63AA9D-97FC-1F2E-EB3F-3207B462BB98}"/>
          </ac:picMkLst>
        </pc:picChg>
        <pc:picChg chg="add del mod">
          <ac:chgData name="michelle lewis" userId="a2b5c4ce7660bb8b" providerId="LiveId" clId="{CC6739A4-9C8D-4122-AC76-5A279576EBFB}" dt="2023-10-29T18:03:16.128" v="1159"/>
          <ac:picMkLst>
            <pc:docMk/>
            <pc:sldMk cId="3390515151" sldId="280"/>
            <ac:picMk id="9" creationId="{D9E1499B-BB05-F28A-CB97-3B0EED852CA5}"/>
          </ac:picMkLst>
        </pc:picChg>
        <pc:picChg chg="add del mod ord">
          <ac:chgData name="michelle lewis" userId="a2b5c4ce7660bb8b" providerId="LiveId" clId="{CC6739A4-9C8D-4122-AC76-5A279576EBFB}" dt="2023-10-29T18:04:19.321" v="1160"/>
          <ac:picMkLst>
            <pc:docMk/>
            <pc:sldMk cId="3390515151" sldId="280"/>
            <ac:picMk id="16" creationId="{33EC6124-4887-4528-F31D-CFA2DE8ACFE5}"/>
          </ac:picMkLst>
        </pc:picChg>
        <pc:picChg chg="add del mod ord">
          <ac:chgData name="michelle lewis" userId="a2b5c4ce7660bb8b" providerId="LiveId" clId="{CC6739A4-9C8D-4122-AC76-5A279576EBFB}" dt="2023-10-29T18:04:19.321" v="1160"/>
          <ac:picMkLst>
            <pc:docMk/>
            <pc:sldMk cId="3390515151" sldId="280"/>
            <ac:picMk id="17" creationId="{CA53D31D-4C2B-96CC-95FE-C3E908EF5046}"/>
          </ac:picMkLst>
        </pc:picChg>
        <pc:picChg chg="add del mod ord">
          <ac:chgData name="michelle lewis" userId="a2b5c4ce7660bb8b" providerId="LiveId" clId="{CC6739A4-9C8D-4122-AC76-5A279576EBFB}" dt="2023-10-29T18:04:19.321" v="1160"/>
          <ac:picMkLst>
            <pc:docMk/>
            <pc:sldMk cId="3390515151" sldId="280"/>
            <ac:picMk id="18" creationId="{7DED79FC-9366-0F30-DFDD-AC108691F405}"/>
          </ac:picMkLst>
        </pc:picChg>
        <pc:picChg chg="add del mod">
          <ac:chgData name="michelle lewis" userId="a2b5c4ce7660bb8b" providerId="LiveId" clId="{CC6739A4-9C8D-4122-AC76-5A279576EBFB}" dt="2023-10-29T18:17:55.352" v="1181"/>
          <ac:picMkLst>
            <pc:docMk/>
            <pc:sldMk cId="3390515151" sldId="280"/>
            <ac:picMk id="19" creationId="{0E8F0F50-CFA3-645F-7254-42C28438DC6E}"/>
          </ac:picMkLst>
        </pc:picChg>
        <pc:picChg chg="add del mod">
          <ac:chgData name="michelle lewis" userId="a2b5c4ce7660bb8b" providerId="LiveId" clId="{CC6739A4-9C8D-4122-AC76-5A279576EBFB}" dt="2023-10-29T18:17:55.352" v="1181"/>
          <ac:picMkLst>
            <pc:docMk/>
            <pc:sldMk cId="3390515151" sldId="280"/>
            <ac:picMk id="20" creationId="{766D05CC-1143-8C13-F9D7-DAED3E4E3082}"/>
          </ac:picMkLst>
        </pc:picChg>
        <pc:picChg chg="add del mod">
          <ac:chgData name="michelle lewis" userId="a2b5c4ce7660bb8b" providerId="LiveId" clId="{CC6739A4-9C8D-4122-AC76-5A279576EBFB}" dt="2023-10-29T18:17:55.352" v="1181"/>
          <ac:picMkLst>
            <pc:docMk/>
            <pc:sldMk cId="3390515151" sldId="280"/>
            <ac:picMk id="21" creationId="{62AEE82E-82AC-9B5D-C978-1AA8CBD17888}"/>
          </ac:picMkLst>
        </pc:picChg>
        <pc:picChg chg="add del mod">
          <ac:chgData name="michelle lewis" userId="a2b5c4ce7660bb8b" providerId="LiveId" clId="{CC6739A4-9C8D-4122-AC76-5A279576EBFB}" dt="2023-10-29T18:30:02.092" v="1209"/>
          <ac:picMkLst>
            <pc:docMk/>
            <pc:sldMk cId="3390515151" sldId="280"/>
            <ac:picMk id="28" creationId="{BE97D4DC-B4BA-A996-3C83-802D6C0E8D0E}"/>
          </ac:picMkLst>
        </pc:picChg>
        <pc:picChg chg="add del mod ord">
          <ac:chgData name="michelle lewis" userId="a2b5c4ce7660bb8b" providerId="LiveId" clId="{CC6739A4-9C8D-4122-AC76-5A279576EBFB}" dt="2023-10-29T18:30:02.092" v="1209"/>
          <ac:picMkLst>
            <pc:docMk/>
            <pc:sldMk cId="3390515151" sldId="280"/>
            <ac:picMk id="29" creationId="{C549DE19-3A40-6398-FB8E-2F4F5D5E6296}"/>
          </ac:picMkLst>
        </pc:picChg>
        <pc:picChg chg="add del mod ord">
          <ac:chgData name="michelle lewis" userId="a2b5c4ce7660bb8b" providerId="LiveId" clId="{CC6739A4-9C8D-4122-AC76-5A279576EBFB}" dt="2023-10-29T18:30:02.092" v="1209"/>
          <ac:picMkLst>
            <pc:docMk/>
            <pc:sldMk cId="3390515151" sldId="280"/>
            <ac:picMk id="30" creationId="{ABD81808-B217-42F2-A8CF-1EFC76A65A5F}"/>
          </ac:picMkLst>
        </pc:picChg>
        <pc:picChg chg="add del mod ord">
          <ac:chgData name="michelle lewis" userId="a2b5c4ce7660bb8b" providerId="LiveId" clId="{CC6739A4-9C8D-4122-AC76-5A279576EBFB}" dt="2023-10-29T18:30:02.092" v="1209"/>
          <ac:picMkLst>
            <pc:docMk/>
            <pc:sldMk cId="3390515151" sldId="280"/>
            <ac:picMk id="31" creationId="{C46F9C55-4969-B259-7BC3-4F9840829DED}"/>
          </ac:picMkLst>
        </pc:picChg>
        <pc:picChg chg="add del mod">
          <ac:chgData name="michelle lewis" userId="a2b5c4ce7660bb8b" providerId="LiveId" clId="{CC6739A4-9C8D-4122-AC76-5A279576EBFB}" dt="2023-10-29T18:31:47.686" v="1213"/>
          <ac:picMkLst>
            <pc:docMk/>
            <pc:sldMk cId="3390515151" sldId="280"/>
            <ac:picMk id="33" creationId="{EBD829EE-DA82-5747-176C-95552ED18654}"/>
          </ac:picMkLst>
        </pc:picChg>
        <pc:picChg chg="add del mod">
          <ac:chgData name="michelle lewis" userId="a2b5c4ce7660bb8b" providerId="LiveId" clId="{CC6739A4-9C8D-4122-AC76-5A279576EBFB}" dt="2023-10-29T18:31:47.686" v="1213"/>
          <ac:picMkLst>
            <pc:docMk/>
            <pc:sldMk cId="3390515151" sldId="280"/>
            <ac:picMk id="34" creationId="{CBE1685E-69BF-12F0-504C-1E40C4C68F82}"/>
          </ac:picMkLst>
        </pc:picChg>
        <pc:picChg chg="add del mod">
          <ac:chgData name="michelle lewis" userId="a2b5c4ce7660bb8b" providerId="LiveId" clId="{CC6739A4-9C8D-4122-AC76-5A279576EBFB}" dt="2023-10-29T19:00:48.191" v="1283"/>
          <ac:picMkLst>
            <pc:docMk/>
            <pc:sldMk cId="3390515151" sldId="280"/>
            <ac:picMk id="48" creationId="{9F4599E8-2574-3131-90F7-D7DF8ABE5AAB}"/>
          </ac:picMkLst>
        </pc:picChg>
        <pc:picChg chg="add del mod">
          <ac:chgData name="michelle lewis" userId="a2b5c4ce7660bb8b" providerId="LiveId" clId="{CC6739A4-9C8D-4122-AC76-5A279576EBFB}" dt="2023-10-29T19:00:56.032" v="1285"/>
          <ac:picMkLst>
            <pc:docMk/>
            <pc:sldMk cId="3390515151" sldId="280"/>
            <ac:picMk id="49" creationId="{30C43762-43F8-913A-2D62-B34B35766066}"/>
          </ac:picMkLst>
        </pc:picChg>
        <pc:picChg chg="add del mod ord">
          <ac:chgData name="michelle lewis" userId="a2b5c4ce7660bb8b" providerId="LiveId" clId="{CC6739A4-9C8D-4122-AC76-5A279576EBFB}" dt="2023-10-29T19:01:09.839" v="1286"/>
          <ac:picMkLst>
            <pc:docMk/>
            <pc:sldMk cId="3390515151" sldId="280"/>
            <ac:picMk id="53" creationId="{F4358594-47F1-5384-8F92-4957A3B58BF9}"/>
          </ac:picMkLst>
        </pc:picChg>
        <pc:picChg chg="add del mod">
          <ac:chgData name="michelle lewis" userId="a2b5c4ce7660bb8b" providerId="LiveId" clId="{CC6739A4-9C8D-4122-AC76-5A279576EBFB}" dt="2023-10-29T19:03:17.864" v="1291"/>
          <ac:picMkLst>
            <pc:docMk/>
            <pc:sldMk cId="3390515151" sldId="280"/>
            <ac:picMk id="63" creationId="{9ECB9BA8-46F8-BE11-33FC-3CE8A8F26FC5}"/>
          </ac:picMkLst>
        </pc:picChg>
        <pc:picChg chg="add del mod">
          <ac:chgData name="michelle lewis" userId="a2b5c4ce7660bb8b" providerId="LiveId" clId="{CC6739A4-9C8D-4122-AC76-5A279576EBFB}" dt="2023-10-29T19:03:27.493" v="1293"/>
          <ac:picMkLst>
            <pc:docMk/>
            <pc:sldMk cId="3390515151" sldId="280"/>
            <ac:picMk id="64" creationId="{ED6A4538-B8EB-042E-E613-71AD524C3AD3}"/>
          </ac:picMkLst>
        </pc:picChg>
        <pc:picChg chg="add del mod ord">
          <ac:chgData name="michelle lewis" userId="a2b5c4ce7660bb8b" providerId="LiveId" clId="{CC6739A4-9C8D-4122-AC76-5A279576EBFB}" dt="2023-10-29T19:03:36.423" v="1294"/>
          <ac:picMkLst>
            <pc:docMk/>
            <pc:sldMk cId="3390515151" sldId="280"/>
            <ac:picMk id="67" creationId="{C8321351-55EA-ECD5-0BF4-3FA6598A5DB1}"/>
          </ac:picMkLst>
        </pc:picChg>
        <pc:picChg chg="add del mod">
          <ac:chgData name="michelle lewis" userId="a2b5c4ce7660bb8b" providerId="LiveId" clId="{CC6739A4-9C8D-4122-AC76-5A279576EBFB}" dt="2023-10-29T19:03:42.902" v="1296"/>
          <ac:picMkLst>
            <pc:docMk/>
            <pc:sldMk cId="3390515151" sldId="280"/>
            <ac:picMk id="68" creationId="{EA2109E7-A7DC-AD42-11B0-ED4B14374B40}"/>
          </ac:picMkLst>
        </pc:picChg>
        <pc:picChg chg="add del mod ord">
          <ac:chgData name="michelle lewis" userId="a2b5c4ce7660bb8b" providerId="LiveId" clId="{CC6739A4-9C8D-4122-AC76-5A279576EBFB}" dt="2023-10-29T19:04:22.780" v="1297"/>
          <ac:picMkLst>
            <pc:docMk/>
            <pc:sldMk cId="3390515151" sldId="280"/>
            <ac:picMk id="71" creationId="{4C66DFA2-C37C-88F4-76E4-C3A2191AD2F8}"/>
          </ac:picMkLst>
        </pc:picChg>
        <pc:picChg chg="add del mod">
          <ac:chgData name="michelle lewis" userId="a2b5c4ce7660bb8b" providerId="LiveId" clId="{CC6739A4-9C8D-4122-AC76-5A279576EBFB}" dt="2023-10-29T19:05:13.258" v="1299"/>
          <ac:picMkLst>
            <pc:docMk/>
            <pc:sldMk cId="3390515151" sldId="280"/>
            <ac:picMk id="72" creationId="{91DDFAEC-70DF-E646-A37B-351ADFF8CCE8}"/>
          </ac:picMkLst>
        </pc:picChg>
        <pc:picChg chg="add del mod ord">
          <ac:chgData name="michelle lewis" userId="a2b5c4ce7660bb8b" providerId="LiveId" clId="{CC6739A4-9C8D-4122-AC76-5A279576EBFB}" dt="2023-10-29T19:05:28.078" v="1300"/>
          <ac:picMkLst>
            <pc:docMk/>
            <pc:sldMk cId="3390515151" sldId="280"/>
            <ac:picMk id="76" creationId="{749B479C-D30C-DCA9-8EB2-507A96BA12F6}"/>
          </ac:picMkLst>
        </pc:picChg>
        <pc:picChg chg="add del mod">
          <ac:chgData name="michelle lewis" userId="a2b5c4ce7660bb8b" providerId="LiveId" clId="{CC6739A4-9C8D-4122-AC76-5A279576EBFB}" dt="2023-10-29T19:05:33.147" v="1302"/>
          <ac:picMkLst>
            <pc:docMk/>
            <pc:sldMk cId="3390515151" sldId="280"/>
            <ac:picMk id="77" creationId="{B5C3825B-F13C-B7A0-9A11-96510BF890D7}"/>
          </ac:picMkLst>
        </pc:picChg>
        <pc:picChg chg="add del mod ord">
          <ac:chgData name="michelle lewis" userId="a2b5c4ce7660bb8b" providerId="LiveId" clId="{CC6739A4-9C8D-4122-AC76-5A279576EBFB}" dt="2023-10-29T19:05:45.221" v="1303"/>
          <ac:picMkLst>
            <pc:docMk/>
            <pc:sldMk cId="3390515151" sldId="280"/>
            <ac:picMk id="80" creationId="{FCAB7CA0-5CC6-A3A6-0D55-51498699019E}"/>
          </ac:picMkLst>
        </pc:picChg>
        <pc:picChg chg="add del mod">
          <ac:chgData name="michelle lewis" userId="a2b5c4ce7660bb8b" providerId="LiveId" clId="{CC6739A4-9C8D-4122-AC76-5A279576EBFB}" dt="2023-10-29T19:05:51.173" v="1305"/>
          <ac:picMkLst>
            <pc:docMk/>
            <pc:sldMk cId="3390515151" sldId="280"/>
            <ac:picMk id="81" creationId="{2ADA9F76-A6AD-C8A3-3AED-B1E0B58A5615}"/>
          </ac:picMkLst>
        </pc:picChg>
        <pc:picChg chg="add del mod ord">
          <ac:chgData name="michelle lewis" userId="a2b5c4ce7660bb8b" providerId="LiveId" clId="{CC6739A4-9C8D-4122-AC76-5A279576EBFB}" dt="2023-10-29T19:06:04.754" v="1306"/>
          <ac:picMkLst>
            <pc:docMk/>
            <pc:sldMk cId="3390515151" sldId="280"/>
            <ac:picMk id="84" creationId="{0F8D61AA-4D24-00B9-E1D1-DC5F34AFB494}"/>
          </ac:picMkLst>
        </pc:picChg>
        <pc:picChg chg="add del mod">
          <ac:chgData name="michelle lewis" userId="a2b5c4ce7660bb8b" providerId="LiveId" clId="{CC6739A4-9C8D-4122-AC76-5A279576EBFB}" dt="2023-10-29T19:06:12.205" v="1308"/>
          <ac:picMkLst>
            <pc:docMk/>
            <pc:sldMk cId="3390515151" sldId="280"/>
            <ac:picMk id="85" creationId="{0EB7C1A3-B2C2-4BA9-ECA3-5D47E1877F8A}"/>
          </ac:picMkLst>
        </pc:picChg>
        <pc:picChg chg="add del mod ord">
          <ac:chgData name="michelle lewis" userId="a2b5c4ce7660bb8b" providerId="LiveId" clId="{CC6739A4-9C8D-4122-AC76-5A279576EBFB}" dt="2023-10-29T19:06:34.839" v="1309"/>
          <ac:picMkLst>
            <pc:docMk/>
            <pc:sldMk cId="3390515151" sldId="280"/>
            <ac:picMk id="88" creationId="{7168EF99-5EF2-7DE2-C98D-8588312F8203}"/>
          </ac:picMkLst>
        </pc:picChg>
        <pc:picChg chg="add del mod">
          <ac:chgData name="michelle lewis" userId="a2b5c4ce7660bb8b" providerId="LiveId" clId="{CC6739A4-9C8D-4122-AC76-5A279576EBFB}" dt="2023-10-29T19:06:40.376" v="1311"/>
          <ac:picMkLst>
            <pc:docMk/>
            <pc:sldMk cId="3390515151" sldId="280"/>
            <ac:picMk id="89" creationId="{36246B67-AE22-F817-936C-711AA090ABD2}"/>
          </ac:picMkLst>
        </pc:picChg>
        <pc:picChg chg="add del mod ord">
          <ac:chgData name="michelle lewis" userId="a2b5c4ce7660bb8b" providerId="LiveId" clId="{CC6739A4-9C8D-4122-AC76-5A279576EBFB}" dt="2023-10-29T19:07:04.759" v="1312"/>
          <ac:picMkLst>
            <pc:docMk/>
            <pc:sldMk cId="3390515151" sldId="280"/>
            <ac:picMk id="92" creationId="{6A7DDBA7-D532-51BC-8101-FCE77677EC79}"/>
          </ac:picMkLst>
        </pc:picChg>
        <pc:picChg chg="add mod">
          <ac:chgData name="michelle lewis" userId="a2b5c4ce7660bb8b" providerId="LiveId" clId="{CC6739A4-9C8D-4122-AC76-5A279576EBFB}" dt="2023-10-29T19:07:04.759" v="1312"/>
          <ac:picMkLst>
            <pc:docMk/>
            <pc:sldMk cId="3390515151" sldId="280"/>
            <ac:picMk id="93" creationId="{7E68380F-37FA-F98E-4F6A-908D368AD16F}"/>
          </ac:picMkLst>
        </pc:picChg>
      </pc:sldChg>
      <pc:sldChg chg="addSp delSp modSp mod modTransition modAnim modNotes">
        <pc:chgData name="michelle lewis" userId="a2b5c4ce7660bb8b" providerId="LiveId" clId="{CC6739A4-9C8D-4122-AC76-5A279576EBFB}" dt="2023-10-29T19:13:31.138" v="1335" actId="21"/>
        <pc:sldMkLst>
          <pc:docMk/>
          <pc:sldMk cId="697700598" sldId="281"/>
        </pc:sldMkLst>
        <pc:spChg chg="mod">
          <ac:chgData name="michelle lewis" userId="a2b5c4ce7660bb8b" providerId="LiveId" clId="{CC6739A4-9C8D-4122-AC76-5A279576EBFB}" dt="2023-10-24T18:46:37.856" v="239"/>
          <ac:spMkLst>
            <pc:docMk/>
            <pc:sldMk cId="697700598" sldId="281"/>
            <ac:spMk id="3" creationId="{B88FB2B7-CD44-4399-A4A1-CA4951F0D53B}"/>
          </ac:spMkLst>
        </pc:spChg>
        <pc:picChg chg="add del mod">
          <ac:chgData name="michelle lewis" userId="a2b5c4ce7660bb8b" providerId="LiveId" clId="{CC6739A4-9C8D-4122-AC76-5A279576EBFB}" dt="2023-10-29T18:05:20.347" v="1161"/>
          <ac:picMkLst>
            <pc:docMk/>
            <pc:sldMk cId="697700598" sldId="281"/>
            <ac:picMk id="4" creationId="{C3AEE685-E5A5-1ECF-BC31-F71DA4D00F86}"/>
          </ac:picMkLst>
        </pc:picChg>
        <pc:picChg chg="add del mod">
          <ac:chgData name="michelle lewis" userId="a2b5c4ce7660bb8b" providerId="LiveId" clId="{CC6739A4-9C8D-4122-AC76-5A279576EBFB}" dt="2023-10-29T18:05:20.347" v="1161"/>
          <ac:picMkLst>
            <pc:docMk/>
            <pc:sldMk cId="697700598" sldId="281"/>
            <ac:picMk id="5" creationId="{815E5921-A728-E557-6806-39B7D0F50B29}"/>
          </ac:picMkLst>
        </pc:picChg>
        <pc:picChg chg="add del mod">
          <ac:chgData name="michelle lewis" userId="a2b5c4ce7660bb8b" providerId="LiveId" clId="{CC6739A4-9C8D-4122-AC76-5A279576EBFB}" dt="2023-10-29T18:05:20.347" v="1161"/>
          <ac:picMkLst>
            <pc:docMk/>
            <pc:sldMk cId="697700598" sldId="281"/>
            <ac:picMk id="6" creationId="{85AE4814-82F3-3F63-E36A-A34BEA76FD76}"/>
          </ac:picMkLst>
        </pc:picChg>
        <pc:picChg chg="add del mod">
          <ac:chgData name="michelle lewis" userId="a2b5c4ce7660bb8b" providerId="LiveId" clId="{CC6739A4-9C8D-4122-AC76-5A279576EBFB}" dt="2023-10-29T18:32:56.429" v="1214"/>
          <ac:picMkLst>
            <pc:docMk/>
            <pc:sldMk cId="697700598" sldId="281"/>
            <ac:picMk id="7" creationId="{4DE37965-AC63-5580-2B6C-F45B0821E609}"/>
          </ac:picMkLst>
        </pc:picChg>
        <pc:picChg chg="add del mod">
          <ac:chgData name="michelle lewis" userId="a2b5c4ce7660bb8b" providerId="LiveId" clId="{CC6739A4-9C8D-4122-AC76-5A279576EBFB}" dt="2023-10-29T18:32:56.429" v="1214"/>
          <ac:picMkLst>
            <pc:docMk/>
            <pc:sldMk cId="697700598" sldId="281"/>
            <ac:picMk id="8" creationId="{01CFB87E-97EB-9F86-121A-5D8F4BA00258}"/>
          </ac:picMkLst>
        </pc:picChg>
        <pc:picChg chg="add del mod">
          <ac:chgData name="michelle lewis" userId="a2b5c4ce7660bb8b" providerId="LiveId" clId="{CC6739A4-9C8D-4122-AC76-5A279576EBFB}" dt="2023-10-29T18:42:58.648" v="1229"/>
          <ac:picMkLst>
            <pc:docMk/>
            <pc:sldMk cId="697700598" sldId="281"/>
            <ac:picMk id="9" creationId="{CDFECEAC-8C5C-9701-3610-8CA96DAD66CE}"/>
          </ac:picMkLst>
        </pc:picChg>
        <pc:picChg chg="add del mod">
          <ac:chgData name="michelle lewis" userId="a2b5c4ce7660bb8b" providerId="LiveId" clId="{CC6739A4-9C8D-4122-AC76-5A279576EBFB}" dt="2023-10-29T18:42:58.648" v="1229"/>
          <ac:picMkLst>
            <pc:docMk/>
            <pc:sldMk cId="697700598" sldId="281"/>
            <ac:picMk id="10" creationId="{B31E388B-A314-0A81-A87F-590694210571}"/>
          </ac:picMkLst>
        </pc:picChg>
        <pc:picChg chg="add del mod ord">
          <ac:chgData name="michelle lewis" userId="a2b5c4ce7660bb8b" providerId="LiveId" clId="{CC6739A4-9C8D-4122-AC76-5A279576EBFB}" dt="2023-10-29T19:13:31.138" v="1335" actId="21"/>
          <ac:picMkLst>
            <pc:docMk/>
            <pc:sldMk cId="697700598" sldId="281"/>
            <ac:picMk id="19" creationId="{1E69808A-545A-ABD2-90A8-D513123A16C7}"/>
          </ac:picMkLst>
        </pc:picChg>
        <pc:picChg chg="add del mod ord">
          <ac:chgData name="michelle lewis" userId="a2b5c4ce7660bb8b" providerId="LiveId" clId="{CC6739A4-9C8D-4122-AC76-5A279576EBFB}" dt="2023-10-29T19:13:25.025" v="1334" actId="21"/>
          <ac:picMkLst>
            <pc:docMk/>
            <pc:sldMk cId="697700598" sldId="281"/>
            <ac:picMk id="20" creationId="{C44A50D4-C5B4-E787-E74B-CF182C069FD4}"/>
          </ac:picMkLst>
        </pc:picChg>
      </pc:sldChg>
      <pc:sldChg chg="addSp delSp modSp mod modTransition modAnim delDesignElem">
        <pc:chgData name="michelle lewis" userId="a2b5c4ce7660bb8b" providerId="LiveId" clId="{CC6739A4-9C8D-4122-AC76-5A279576EBFB}" dt="2023-10-29T18:48:58.303" v="1241"/>
        <pc:sldMkLst>
          <pc:docMk/>
          <pc:sldMk cId="2186834284" sldId="282"/>
        </pc:sldMkLst>
        <pc:spChg chg="mod">
          <ac:chgData name="michelle lewis" userId="a2b5c4ce7660bb8b" providerId="LiveId" clId="{CC6739A4-9C8D-4122-AC76-5A279576EBFB}" dt="2023-10-29T16:44:59.170" v="1062" actId="26606"/>
          <ac:spMkLst>
            <pc:docMk/>
            <pc:sldMk cId="2186834284" sldId="282"/>
            <ac:spMk id="2" creationId="{FF394F3D-85C3-49E7-A9C5-4EF06CEF527B}"/>
          </ac:spMkLst>
        </pc:spChg>
        <pc:spChg chg="mod ord">
          <ac:chgData name="michelle lewis" userId="a2b5c4ce7660bb8b" providerId="LiveId" clId="{CC6739A4-9C8D-4122-AC76-5A279576EBFB}" dt="2023-10-29T16:44:59.170" v="1062" actId="26606"/>
          <ac:spMkLst>
            <pc:docMk/>
            <pc:sldMk cId="2186834284" sldId="282"/>
            <ac:spMk id="3" creationId="{A07499FB-1D7C-4C40-B70D-D28CBAD87814}"/>
          </ac:spMkLst>
        </pc:spChg>
        <pc:spChg chg="del">
          <ac:chgData name="michelle lewis" userId="a2b5c4ce7660bb8b" providerId="LiveId" clId="{CC6739A4-9C8D-4122-AC76-5A279576EBFB}" dt="2023-10-22T16:49:27.382" v="25"/>
          <ac:spMkLst>
            <pc:docMk/>
            <pc:sldMk cId="2186834284" sldId="282"/>
            <ac:spMk id="5" creationId="{B95B9BA8-1D69-4796-85F5-B6D0BD52354B}"/>
          </ac:spMkLst>
        </pc:spChg>
        <pc:spChg chg="del">
          <ac:chgData name="michelle lewis" userId="a2b5c4ce7660bb8b" providerId="LiveId" clId="{CC6739A4-9C8D-4122-AC76-5A279576EBFB}" dt="2023-10-22T16:49:27.382" v="25"/>
          <ac:spMkLst>
            <pc:docMk/>
            <pc:sldMk cId="2186834284" sldId="282"/>
            <ac:spMk id="6" creationId="{A9FEAAE4-608F-4DE6-97B4-51573869A30B}"/>
          </ac:spMkLst>
        </pc:spChg>
        <pc:spChg chg="add del mod">
          <ac:chgData name="michelle lewis" userId="a2b5c4ce7660bb8b" providerId="LiveId" clId="{CC6739A4-9C8D-4122-AC76-5A279576EBFB}" dt="2023-10-29T16:46:13.796" v="1071"/>
          <ac:spMkLst>
            <pc:docMk/>
            <pc:sldMk cId="2186834284" sldId="282"/>
            <ac:spMk id="6" creationId="{EF2335B2-EFDF-8EAD-AB53-3706DD5F6B3C}"/>
          </ac:spMkLst>
        </pc:spChg>
        <pc:spChg chg="add mod">
          <ac:chgData name="michelle lewis" userId="a2b5c4ce7660bb8b" providerId="LiveId" clId="{CC6739A4-9C8D-4122-AC76-5A279576EBFB}" dt="2023-10-29T16:46:12.390" v="1069" actId="255"/>
          <ac:spMkLst>
            <pc:docMk/>
            <pc:sldMk cId="2186834284" sldId="282"/>
            <ac:spMk id="7" creationId="{47305ADF-652C-BB16-6B2C-EB2D81D8B266}"/>
          </ac:spMkLst>
        </pc:spChg>
        <pc:spChg chg="add del">
          <ac:chgData name="michelle lewis" userId="a2b5c4ce7660bb8b" providerId="LiveId" clId="{CC6739A4-9C8D-4122-AC76-5A279576EBFB}" dt="2023-10-29T17:23:22.414" v="1090"/>
          <ac:spMkLst>
            <pc:docMk/>
            <pc:sldMk cId="2186834284" sldId="282"/>
            <ac:spMk id="10" creationId="{B95B9BA8-1D69-4796-85F5-B6D0BD52354B}"/>
          </ac:spMkLst>
        </pc:spChg>
        <pc:grpChg chg="del">
          <ac:chgData name="michelle lewis" userId="a2b5c4ce7660bb8b" providerId="LiveId" clId="{CC6739A4-9C8D-4122-AC76-5A279576EBFB}" dt="2023-10-22T16:49:27.382" v="25"/>
          <ac:grpSpMkLst>
            <pc:docMk/>
            <pc:sldMk cId="2186834284" sldId="282"/>
            <ac:grpSpMk id="7" creationId="{1C03C1F1-33AC-4C16-AD56-DD6382C36967}"/>
          </ac:grpSpMkLst>
        </pc:grpChg>
        <pc:grpChg chg="add del">
          <ac:chgData name="michelle lewis" userId="a2b5c4ce7660bb8b" providerId="LiveId" clId="{CC6739A4-9C8D-4122-AC76-5A279576EBFB}" dt="2023-10-29T17:23:22.414" v="1090"/>
          <ac:grpSpMkLst>
            <pc:docMk/>
            <pc:sldMk cId="2186834284" sldId="282"/>
            <ac:grpSpMk id="12" creationId="{6A15AA18-4B71-46A7-A76C-9CF96DE14FA1}"/>
          </ac:grpSpMkLst>
        </pc:grpChg>
        <pc:picChg chg="add mod">
          <ac:chgData name="michelle lewis" userId="a2b5c4ce7660bb8b" providerId="LiveId" clId="{CC6739A4-9C8D-4122-AC76-5A279576EBFB}" dt="2023-10-29T16:45:27.342" v="1063" actId="1076"/>
          <ac:picMkLst>
            <pc:docMk/>
            <pc:sldMk cId="2186834284" sldId="282"/>
            <ac:picMk id="5" creationId="{6CAF196F-E3C8-DE5D-086C-5D8532B8AECC}"/>
          </ac:picMkLst>
        </pc:picChg>
        <pc:picChg chg="add del mod">
          <ac:chgData name="michelle lewis" userId="a2b5c4ce7660bb8b" providerId="LiveId" clId="{CC6739A4-9C8D-4122-AC76-5A279576EBFB}" dt="2023-10-29T17:22:30.891" v="1085" actId="21"/>
          <ac:picMkLst>
            <pc:docMk/>
            <pc:sldMk cId="2186834284" sldId="282"/>
            <ac:picMk id="8" creationId="{D1A35C48-E684-7E38-91B4-241A911308B9}"/>
          </ac:picMkLst>
        </pc:picChg>
        <pc:picChg chg="add del mod">
          <ac:chgData name="michelle lewis" userId="a2b5c4ce7660bb8b" providerId="LiveId" clId="{CC6739A4-9C8D-4122-AC76-5A279576EBFB}" dt="2023-10-29T18:20:31.346" v="1191" actId="21"/>
          <ac:picMkLst>
            <pc:docMk/>
            <pc:sldMk cId="2186834284" sldId="282"/>
            <ac:picMk id="9" creationId="{6777A639-2DED-01B2-77E2-11A7C406FF89}"/>
          </ac:picMkLst>
        </pc:picChg>
        <pc:picChg chg="add del mod">
          <ac:chgData name="michelle lewis" userId="a2b5c4ce7660bb8b" providerId="LiveId" clId="{CC6739A4-9C8D-4122-AC76-5A279576EBFB}" dt="2023-10-29T18:36:44.934" v="1222"/>
          <ac:picMkLst>
            <pc:docMk/>
            <pc:sldMk cId="2186834284" sldId="282"/>
            <ac:picMk id="11" creationId="{8705DA37-082B-B035-1D26-14457DF0151A}"/>
          </ac:picMkLst>
        </pc:picChg>
        <pc:picChg chg="add del mod">
          <ac:chgData name="michelle lewis" userId="a2b5c4ce7660bb8b" providerId="LiveId" clId="{CC6739A4-9C8D-4122-AC76-5A279576EBFB}" dt="2023-10-29T18:36:44.934" v="1222"/>
          <ac:picMkLst>
            <pc:docMk/>
            <pc:sldMk cId="2186834284" sldId="282"/>
            <ac:picMk id="19" creationId="{F444276C-2E46-3390-146E-49770DFAFAC4}"/>
          </ac:picMkLst>
        </pc:picChg>
        <pc:picChg chg="add del mod">
          <ac:chgData name="michelle lewis" userId="a2b5c4ce7660bb8b" providerId="LiveId" clId="{CC6739A4-9C8D-4122-AC76-5A279576EBFB}" dt="2023-10-29T18:20:41.074" v="1193" actId="21"/>
          <ac:picMkLst>
            <pc:docMk/>
            <pc:sldMk cId="2186834284" sldId="282"/>
            <ac:picMk id="20" creationId="{403BB4BB-99F1-8174-30BD-162771B566FA}"/>
          </ac:picMkLst>
        </pc:picChg>
        <pc:picChg chg="add del mod">
          <ac:chgData name="michelle lewis" userId="a2b5c4ce7660bb8b" providerId="LiveId" clId="{CC6739A4-9C8D-4122-AC76-5A279576EBFB}" dt="2023-10-29T18:47:50.857" v="1240"/>
          <ac:picMkLst>
            <pc:docMk/>
            <pc:sldMk cId="2186834284" sldId="282"/>
            <ac:picMk id="21" creationId="{4FAB2026-47DF-809B-DAA3-9FBD3043A8E1}"/>
          </ac:picMkLst>
        </pc:picChg>
        <pc:picChg chg="add del mod">
          <ac:chgData name="michelle lewis" userId="a2b5c4ce7660bb8b" providerId="LiveId" clId="{CC6739A4-9C8D-4122-AC76-5A279576EBFB}" dt="2023-10-29T18:47:50.857" v="1240"/>
          <ac:picMkLst>
            <pc:docMk/>
            <pc:sldMk cId="2186834284" sldId="282"/>
            <ac:picMk id="22" creationId="{CD8ACA02-FE98-CC00-1D1D-B178F64E311E}"/>
          </ac:picMkLst>
        </pc:picChg>
        <pc:picChg chg="add del mod ord">
          <ac:chgData name="michelle lewis" userId="a2b5c4ce7660bb8b" providerId="LiveId" clId="{CC6739A4-9C8D-4122-AC76-5A279576EBFB}" dt="2023-10-29T18:48:58.303" v="1241"/>
          <ac:picMkLst>
            <pc:docMk/>
            <pc:sldMk cId="2186834284" sldId="282"/>
            <ac:picMk id="31" creationId="{984FEBCE-C800-BFE8-BF20-0292BF82B53A}"/>
          </ac:picMkLst>
        </pc:picChg>
        <pc:picChg chg="add del mod ord">
          <ac:chgData name="michelle lewis" userId="a2b5c4ce7660bb8b" providerId="LiveId" clId="{CC6739A4-9C8D-4122-AC76-5A279576EBFB}" dt="2023-10-29T18:48:58.303" v="1241"/>
          <ac:picMkLst>
            <pc:docMk/>
            <pc:sldMk cId="2186834284" sldId="282"/>
            <ac:picMk id="32" creationId="{E4112484-F1FA-27F1-26F5-C65B0AA00703}"/>
          </ac:picMkLst>
        </pc:picChg>
        <pc:picChg chg="add mod">
          <ac:chgData name="michelle lewis" userId="a2b5c4ce7660bb8b" providerId="LiveId" clId="{CC6739A4-9C8D-4122-AC76-5A279576EBFB}" dt="2023-10-29T18:48:58.303" v="1241"/>
          <ac:picMkLst>
            <pc:docMk/>
            <pc:sldMk cId="2186834284" sldId="282"/>
            <ac:picMk id="33" creationId="{E2A3D458-A9CA-6A93-029C-2B22FCE6B1B2}"/>
          </ac:picMkLst>
        </pc:picChg>
        <pc:picChg chg="add mod">
          <ac:chgData name="michelle lewis" userId="a2b5c4ce7660bb8b" providerId="LiveId" clId="{CC6739A4-9C8D-4122-AC76-5A279576EBFB}" dt="2023-10-29T18:48:58.303" v="1241"/>
          <ac:picMkLst>
            <pc:docMk/>
            <pc:sldMk cId="2186834284" sldId="282"/>
            <ac:picMk id="34" creationId="{1DCF7318-DCA1-2A5B-A9E5-AFA8D75D3FCF}"/>
          </ac:picMkLst>
        </pc:picChg>
      </pc:sldChg>
      <pc:sldChg chg="addSp delSp modSp new del mod setBg modNotes">
        <pc:chgData name="michelle lewis" userId="a2b5c4ce7660bb8b" providerId="LiveId" clId="{CC6739A4-9C8D-4122-AC76-5A279576EBFB}" dt="2023-10-29T16:03:00.829" v="956" actId="2696"/>
        <pc:sldMkLst>
          <pc:docMk/>
          <pc:sldMk cId="378254135" sldId="283"/>
        </pc:sldMkLst>
        <pc:spChg chg="mod">
          <ac:chgData name="michelle lewis" userId="a2b5c4ce7660bb8b" providerId="LiveId" clId="{CC6739A4-9C8D-4122-AC76-5A279576EBFB}" dt="2023-10-25T18:51:17.751" v="854" actId="26606"/>
          <ac:spMkLst>
            <pc:docMk/>
            <pc:sldMk cId="378254135" sldId="283"/>
            <ac:spMk id="2" creationId="{5F8A2892-BD51-FBA9-BBFD-6541630B8EB1}"/>
          </ac:spMkLst>
        </pc:spChg>
        <pc:spChg chg="del">
          <ac:chgData name="michelle lewis" userId="a2b5c4ce7660bb8b" providerId="LiveId" clId="{CC6739A4-9C8D-4122-AC76-5A279576EBFB}" dt="2023-10-25T18:50:10.392" v="851" actId="931"/>
          <ac:spMkLst>
            <pc:docMk/>
            <pc:sldMk cId="378254135" sldId="283"/>
            <ac:spMk id="3" creationId="{FEC00F83-13F7-FCF9-77AF-24BF16D645DE}"/>
          </ac:spMkLst>
        </pc:spChg>
        <pc:spChg chg="add mod">
          <ac:chgData name="michelle lewis" userId="a2b5c4ce7660bb8b" providerId="LiveId" clId="{CC6739A4-9C8D-4122-AC76-5A279576EBFB}" dt="2023-10-25T18:56:35.639" v="855" actId="21"/>
          <ac:spMkLst>
            <pc:docMk/>
            <pc:sldMk cId="378254135" sldId="283"/>
            <ac:spMk id="7" creationId="{C7096CEE-8E52-09F4-3CCE-3E00A23A3C28}"/>
          </ac:spMkLst>
        </pc:spChg>
        <pc:spChg chg="add">
          <ac:chgData name="michelle lewis" userId="a2b5c4ce7660bb8b" providerId="LiveId" clId="{CC6739A4-9C8D-4122-AC76-5A279576EBFB}" dt="2023-10-25T18:51:17.751" v="854" actId="26606"/>
          <ac:spMkLst>
            <pc:docMk/>
            <pc:sldMk cId="378254135" sldId="283"/>
            <ac:spMk id="10" creationId="{5964CBE2-084A-47DF-A704-CF5F6217B569}"/>
          </ac:spMkLst>
        </pc:spChg>
        <pc:spChg chg="add">
          <ac:chgData name="michelle lewis" userId="a2b5c4ce7660bb8b" providerId="LiveId" clId="{CC6739A4-9C8D-4122-AC76-5A279576EBFB}" dt="2023-10-25T18:51:17.751" v="854" actId="26606"/>
          <ac:spMkLst>
            <pc:docMk/>
            <pc:sldMk cId="378254135" sldId="283"/>
            <ac:spMk id="12" creationId="{86E3368C-B3A5-484E-8070-EC7E903F8637}"/>
          </ac:spMkLst>
        </pc:spChg>
        <pc:spChg chg="add">
          <ac:chgData name="michelle lewis" userId="a2b5c4ce7660bb8b" providerId="LiveId" clId="{CC6739A4-9C8D-4122-AC76-5A279576EBFB}" dt="2023-10-25T18:51:17.751" v="854" actId="26606"/>
          <ac:spMkLst>
            <pc:docMk/>
            <pc:sldMk cId="378254135" sldId="283"/>
            <ac:spMk id="14" creationId="{72A2B9B4-6095-47C2-8BBC-4792C5C7AE99}"/>
          </ac:spMkLst>
        </pc:spChg>
        <pc:picChg chg="add del mod">
          <ac:chgData name="michelle lewis" userId="a2b5c4ce7660bb8b" providerId="LiveId" clId="{CC6739A4-9C8D-4122-AC76-5A279576EBFB}" dt="2023-10-25T18:56:35.639" v="855" actId="21"/>
          <ac:picMkLst>
            <pc:docMk/>
            <pc:sldMk cId="378254135" sldId="283"/>
            <ac:picMk id="5" creationId="{76350E75-82EC-51B6-59D4-9B24DF0F4AE6}"/>
          </ac:picMkLst>
        </pc:picChg>
      </pc:sldChg>
      <pc:sldChg chg="addSp delSp modSp new mod modTransition setBg modNotes">
        <pc:chgData name="michelle lewis" userId="a2b5c4ce7660bb8b" providerId="LiveId" clId="{CC6739A4-9C8D-4122-AC76-5A279576EBFB}" dt="2023-10-29T19:35:17.696" v="1378" actId="21"/>
        <pc:sldMkLst>
          <pc:docMk/>
          <pc:sldMk cId="2914877619" sldId="284"/>
        </pc:sldMkLst>
        <pc:spChg chg="mod">
          <ac:chgData name="michelle lewis" userId="a2b5c4ce7660bb8b" providerId="LiveId" clId="{CC6739A4-9C8D-4122-AC76-5A279576EBFB}" dt="2023-10-29T18:28:00.285" v="1207" actId="255"/>
          <ac:spMkLst>
            <pc:docMk/>
            <pc:sldMk cId="2914877619" sldId="284"/>
            <ac:spMk id="2" creationId="{DCCF3FBB-D80F-0C74-312A-06B40782EB8F}"/>
          </ac:spMkLst>
        </pc:spChg>
        <pc:spChg chg="add del">
          <ac:chgData name="michelle lewis" userId="a2b5c4ce7660bb8b" providerId="LiveId" clId="{CC6739A4-9C8D-4122-AC76-5A279576EBFB}" dt="2023-10-29T18:28:16.094" v="1208" actId="26606"/>
          <ac:spMkLst>
            <pc:docMk/>
            <pc:sldMk cId="2914877619" sldId="284"/>
            <ac:spMk id="13" creationId="{5964CBE2-084A-47DF-A704-CF5F6217B569}"/>
          </ac:spMkLst>
        </pc:spChg>
        <pc:grpChg chg="add del">
          <ac:chgData name="michelle lewis" userId="a2b5c4ce7660bb8b" providerId="LiveId" clId="{CC6739A4-9C8D-4122-AC76-5A279576EBFB}" dt="2023-10-29T18:28:16.094" v="1208" actId="26606"/>
          <ac:grpSpMkLst>
            <pc:docMk/>
            <pc:sldMk cId="2914877619" sldId="284"/>
            <ac:grpSpMk id="15" creationId="{4607343F-9D74-46A1-AC52-45116813708F}"/>
          </ac:grpSpMkLst>
        </pc:grpChg>
        <pc:picChg chg="add del mod">
          <ac:chgData name="michelle lewis" userId="a2b5c4ce7660bb8b" providerId="LiveId" clId="{CC6739A4-9C8D-4122-AC76-5A279576EBFB}" dt="2023-10-29T18:25:53.137" v="1199"/>
          <ac:picMkLst>
            <pc:docMk/>
            <pc:sldMk cId="2914877619" sldId="284"/>
            <ac:picMk id="4" creationId="{01FFF6DA-BC37-071D-55E1-723F2577F5F3}"/>
          </ac:picMkLst>
        </pc:picChg>
        <pc:picChg chg="add del mod">
          <ac:chgData name="michelle lewis" userId="a2b5c4ce7660bb8b" providerId="LiveId" clId="{CC6739A4-9C8D-4122-AC76-5A279576EBFB}" dt="2023-10-29T18:25:53.137" v="1199"/>
          <ac:picMkLst>
            <pc:docMk/>
            <pc:sldMk cId="2914877619" sldId="284"/>
            <ac:picMk id="5" creationId="{E84538F8-6498-A586-232A-D68744056E4E}"/>
          </ac:picMkLst>
        </pc:picChg>
        <pc:picChg chg="add del mod">
          <ac:chgData name="michelle lewis" userId="a2b5c4ce7660bb8b" providerId="LiveId" clId="{CC6739A4-9C8D-4122-AC76-5A279576EBFB}" dt="2023-10-29T18:25:53.137" v="1199"/>
          <ac:picMkLst>
            <pc:docMk/>
            <pc:sldMk cId="2914877619" sldId="284"/>
            <ac:picMk id="6" creationId="{416FDD4B-6A1C-ECCE-BE41-B3D8D04F8AA3}"/>
          </ac:picMkLst>
        </pc:picChg>
        <pc:picChg chg="add del mod">
          <ac:chgData name="michelle lewis" userId="a2b5c4ce7660bb8b" providerId="LiveId" clId="{CC6739A4-9C8D-4122-AC76-5A279576EBFB}" dt="2023-10-29T18:25:53.137" v="1199"/>
          <ac:picMkLst>
            <pc:docMk/>
            <pc:sldMk cId="2914877619" sldId="284"/>
            <ac:picMk id="7" creationId="{16E853E1-DD7F-94F2-0616-44440DB9DF6E}"/>
          </ac:picMkLst>
        </pc:picChg>
        <pc:picChg chg="add del mod">
          <ac:chgData name="michelle lewis" userId="a2b5c4ce7660bb8b" providerId="LiveId" clId="{CC6739A4-9C8D-4122-AC76-5A279576EBFB}" dt="2023-10-29T18:26:35.156" v="1204" actId="21"/>
          <ac:picMkLst>
            <pc:docMk/>
            <pc:sldMk cId="2914877619" sldId="284"/>
            <ac:picMk id="8" creationId="{E8A13475-725C-6100-2E92-DFFD9F5B0269}"/>
          </ac:picMkLst>
        </pc:picChg>
        <pc:picChg chg="add del mod">
          <ac:chgData name="michelle lewis" userId="a2b5c4ce7660bb8b" providerId="LiveId" clId="{CC6739A4-9C8D-4122-AC76-5A279576EBFB}" dt="2023-10-29T19:35:17.696" v="1378" actId="21"/>
          <ac:picMkLst>
            <pc:docMk/>
            <pc:sldMk cId="2914877619" sldId="284"/>
            <ac:picMk id="9" creationId="{FC05A9D6-C439-C44A-33D9-935E830AC61E}"/>
          </ac:picMkLst>
        </pc:picChg>
      </pc:sldChg>
      <pc:sldChg chg="addSp delSp modSp new mod modTransition setBg modAnim delDesignElem modNotes">
        <pc:chgData name="michelle lewis" userId="a2b5c4ce7660bb8b" providerId="LiveId" clId="{CC6739A4-9C8D-4122-AC76-5A279576EBFB}" dt="2023-10-29T19:22:53.236" v="1374"/>
        <pc:sldMkLst>
          <pc:docMk/>
          <pc:sldMk cId="1304369332" sldId="285"/>
        </pc:sldMkLst>
        <pc:spChg chg="mod">
          <ac:chgData name="michelle lewis" userId="a2b5c4ce7660bb8b" providerId="LiveId" clId="{CC6739A4-9C8D-4122-AC76-5A279576EBFB}" dt="2023-10-25T18:40:38.970" v="846" actId="1076"/>
          <ac:spMkLst>
            <pc:docMk/>
            <pc:sldMk cId="1304369332" sldId="285"/>
            <ac:spMk id="2" creationId="{239EED21-76C9-095B-3FE0-A28632B84E84}"/>
          </ac:spMkLst>
        </pc:spChg>
        <pc:spChg chg="mod">
          <ac:chgData name="michelle lewis" userId="a2b5c4ce7660bb8b" providerId="LiveId" clId="{CC6739A4-9C8D-4122-AC76-5A279576EBFB}" dt="2023-10-25T18:41:02.283" v="848" actId="255"/>
          <ac:spMkLst>
            <pc:docMk/>
            <pc:sldMk cId="1304369332" sldId="285"/>
            <ac:spMk id="3" creationId="{8A8B9292-9455-54D7-98E2-D52A99EC0BDF}"/>
          </ac:spMkLst>
        </pc:spChg>
        <pc:spChg chg="add del">
          <ac:chgData name="michelle lewis" userId="a2b5c4ce7660bb8b" providerId="LiveId" clId="{CC6739A4-9C8D-4122-AC76-5A279576EBFB}" dt="2023-10-29T17:23:22.414" v="1090"/>
          <ac:spMkLst>
            <pc:docMk/>
            <pc:sldMk cId="1304369332" sldId="285"/>
            <ac:spMk id="9" creationId="{B95B9BA8-1D69-4796-85F5-B6D0BD52354B}"/>
          </ac:spMkLst>
        </pc:spChg>
        <pc:spChg chg="add del">
          <ac:chgData name="michelle lewis" userId="a2b5c4ce7660bb8b" providerId="LiveId" clId="{CC6739A4-9C8D-4122-AC76-5A279576EBFB}" dt="2023-10-29T17:23:22.414" v="1090"/>
          <ac:spMkLst>
            <pc:docMk/>
            <pc:sldMk cId="1304369332" sldId="285"/>
            <ac:spMk id="11" creationId="{340822D1-9EEA-4ECF-9360-D9AF87950D47}"/>
          </ac:spMkLst>
        </pc:spChg>
        <pc:spChg chg="add del">
          <ac:chgData name="michelle lewis" userId="a2b5c4ce7660bb8b" providerId="LiveId" clId="{CC6739A4-9C8D-4122-AC76-5A279576EBFB}" dt="2023-10-29T17:23:22.414" v="1090"/>
          <ac:spMkLst>
            <pc:docMk/>
            <pc:sldMk cId="1304369332" sldId="285"/>
            <ac:spMk id="13" creationId="{DC292A62-7F34-4E30-BE04-48164A1DAF7B}"/>
          </ac:spMkLst>
        </pc:spChg>
        <pc:picChg chg="add del mod">
          <ac:chgData name="michelle lewis" userId="a2b5c4ce7660bb8b" providerId="LiveId" clId="{CC6739A4-9C8D-4122-AC76-5A279576EBFB}" dt="2023-10-29T18:41:18.462" v="1226"/>
          <ac:picMkLst>
            <pc:docMk/>
            <pc:sldMk cId="1304369332" sldId="285"/>
            <ac:picMk id="4" creationId="{4F630BD1-FAB1-DA39-43A9-96EE7B235621}"/>
          </ac:picMkLst>
        </pc:picChg>
        <pc:picChg chg="add">
          <ac:chgData name="michelle lewis" userId="a2b5c4ce7660bb8b" providerId="LiveId" clId="{CC6739A4-9C8D-4122-AC76-5A279576EBFB}" dt="2023-10-25T18:40:13.248" v="845" actId="26606"/>
          <ac:picMkLst>
            <pc:docMk/>
            <pc:sldMk cId="1304369332" sldId="285"/>
            <ac:picMk id="5" creationId="{AEA2B246-2882-E7F7-4D5A-3169FB0FE9A9}"/>
          </ac:picMkLst>
        </pc:picChg>
        <pc:picChg chg="add del mod">
          <ac:chgData name="michelle lewis" userId="a2b5c4ce7660bb8b" providerId="LiveId" clId="{CC6739A4-9C8D-4122-AC76-5A279576EBFB}" dt="2023-10-29T18:41:18.462" v="1226"/>
          <ac:picMkLst>
            <pc:docMk/>
            <pc:sldMk cId="1304369332" sldId="285"/>
            <ac:picMk id="6" creationId="{7E3592D0-4C81-16F1-C13C-F3FBB2191CC9}"/>
          </ac:picMkLst>
        </pc:picChg>
        <pc:picChg chg="add del mod">
          <ac:chgData name="michelle lewis" userId="a2b5c4ce7660bb8b" providerId="LiveId" clId="{CC6739A4-9C8D-4122-AC76-5A279576EBFB}" dt="2023-10-29T18:41:18.462" v="1226"/>
          <ac:picMkLst>
            <pc:docMk/>
            <pc:sldMk cId="1304369332" sldId="285"/>
            <ac:picMk id="7" creationId="{7C8E861F-A55B-614E-622E-70128538391E}"/>
          </ac:picMkLst>
        </pc:picChg>
        <pc:picChg chg="add del mod">
          <ac:chgData name="michelle lewis" userId="a2b5c4ce7660bb8b" providerId="LiveId" clId="{CC6739A4-9C8D-4122-AC76-5A279576EBFB}" dt="2023-10-29T18:41:18.462" v="1226"/>
          <ac:picMkLst>
            <pc:docMk/>
            <pc:sldMk cId="1304369332" sldId="285"/>
            <ac:picMk id="8" creationId="{74984954-3690-12CE-88F0-496F3A507E75}"/>
          </ac:picMkLst>
        </pc:picChg>
        <pc:picChg chg="add del mod">
          <ac:chgData name="michelle lewis" userId="a2b5c4ce7660bb8b" providerId="LiveId" clId="{CC6739A4-9C8D-4122-AC76-5A279576EBFB}" dt="2023-10-29T19:15:20.735" v="1342"/>
          <ac:picMkLst>
            <pc:docMk/>
            <pc:sldMk cId="1304369332" sldId="285"/>
            <ac:picMk id="34" creationId="{C91BA8D6-C584-A235-762C-2DD8F0DA9BD8}"/>
          </ac:picMkLst>
        </pc:picChg>
        <pc:picChg chg="add del mod">
          <ac:chgData name="michelle lewis" userId="a2b5c4ce7660bb8b" providerId="LiveId" clId="{CC6739A4-9C8D-4122-AC76-5A279576EBFB}" dt="2023-10-29T19:15:30.363" v="1344"/>
          <ac:picMkLst>
            <pc:docMk/>
            <pc:sldMk cId="1304369332" sldId="285"/>
            <ac:picMk id="35" creationId="{7F64FFF6-C0F5-8E69-E9A3-839831CBAAF8}"/>
          </ac:picMkLst>
        </pc:picChg>
        <pc:picChg chg="add del mod ord">
          <ac:chgData name="michelle lewis" userId="a2b5c4ce7660bb8b" providerId="LiveId" clId="{CC6739A4-9C8D-4122-AC76-5A279576EBFB}" dt="2023-10-29T19:16:17.004" v="1345"/>
          <ac:picMkLst>
            <pc:docMk/>
            <pc:sldMk cId="1304369332" sldId="285"/>
            <ac:picMk id="39" creationId="{B6F9010F-59FC-D79F-24E2-1C8DDB824CAC}"/>
          </ac:picMkLst>
        </pc:picChg>
        <pc:picChg chg="add del mod">
          <ac:chgData name="michelle lewis" userId="a2b5c4ce7660bb8b" providerId="LiveId" clId="{CC6739A4-9C8D-4122-AC76-5A279576EBFB}" dt="2023-10-29T19:16:21.979" v="1347"/>
          <ac:picMkLst>
            <pc:docMk/>
            <pc:sldMk cId="1304369332" sldId="285"/>
            <ac:picMk id="40" creationId="{1EF750B9-EFC3-15DF-492F-DD9084B9C014}"/>
          </ac:picMkLst>
        </pc:picChg>
        <pc:picChg chg="add del mod ord">
          <ac:chgData name="michelle lewis" userId="a2b5c4ce7660bb8b" providerId="LiveId" clId="{CC6739A4-9C8D-4122-AC76-5A279576EBFB}" dt="2023-10-29T19:16:57.680" v="1348"/>
          <ac:picMkLst>
            <pc:docMk/>
            <pc:sldMk cId="1304369332" sldId="285"/>
            <ac:picMk id="43" creationId="{A9289B51-49EC-CE64-04A8-EE53FF2C30C4}"/>
          </ac:picMkLst>
        </pc:picChg>
        <pc:picChg chg="add del mod">
          <ac:chgData name="michelle lewis" userId="a2b5c4ce7660bb8b" providerId="LiveId" clId="{CC6739A4-9C8D-4122-AC76-5A279576EBFB}" dt="2023-10-29T19:17:01.398" v="1350"/>
          <ac:picMkLst>
            <pc:docMk/>
            <pc:sldMk cId="1304369332" sldId="285"/>
            <ac:picMk id="44" creationId="{491BD8BC-AA9B-7384-CF5C-2A6AEB506D14}"/>
          </ac:picMkLst>
        </pc:picChg>
        <pc:picChg chg="add del mod ord">
          <ac:chgData name="michelle lewis" userId="a2b5c4ce7660bb8b" providerId="LiveId" clId="{CC6739A4-9C8D-4122-AC76-5A279576EBFB}" dt="2023-10-29T19:17:37.243" v="1351"/>
          <ac:picMkLst>
            <pc:docMk/>
            <pc:sldMk cId="1304369332" sldId="285"/>
            <ac:picMk id="47" creationId="{88A6019B-B888-FCA8-416F-4C7D729EDDFC}"/>
          </ac:picMkLst>
        </pc:picChg>
        <pc:picChg chg="add del mod">
          <ac:chgData name="michelle lewis" userId="a2b5c4ce7660bb8b" providerId="LiveId" clId="{CC6739A4-9C8D-4122-AC76-5A279576EBFB}" dt="2023-10-29T19:17:45.177" v="1353"/>
          <ac:picMkLst>
            <pc:docMk/>
            <pc:sldMk cId="1304369332" sldId="285"/>
            <ac:picMk id="48" creationId="{9E590D50-48D7-8664-CC1B-0E22E2B6CDEF}"/>
          </ac:picMkLst>
        </pc:picChg>
        <pc:picChg chg="add del mod ord">
          <ac:chgData name="michelle lewis" userId="a2b5c4ce7660bb8b" providerId="LiveId" clId="{CC6739A4-9C8D-4122-AC76-5A279576EBFB}" dt="2023-10-29T19:18:00.354" v="1354"/>
          <ac:picMkLst>
            <pc:docMk/>
            <pc:sldMk cId="1304369332" sldId="285"/>
            <ac:picMk id="51" creationId="{913BCBDD-75AA-3C02-BFA8-1DC0D51A809E}"/>
          </ac:picMkLst>
        </pc:picChg>
        <pc:picChg chg="add del mod">
          <ac:chgData name="michelle lewis" userId="a2b5c4ce7660bb8b" providerId="LiveId" clId="{CC6739A4-9C8D-4122-AC76-5A279576EBFB}" dt="2023-10-29T19:18:03.917" v="1356"/>
          <ac:picMkLst>
            <pc:docMk/>
            <pc:sldMk cId="1304369332" sldId="285"/>
            <ac:picMk id="52" creationId="{BE7834E7-DDE6-AA8C-DAFF-47308EDDC931}"/>
          </ac:picMkLst>
        </pc:picChg>
        <pc:picChg chg="add del mod ord">
          <ac:chgData name="michelle lewis" userId="a2b5c4ce7660bb8b" providerId="LiveId" clId="{CC6739A4-9C8D-4122-AC76-5A279576EBFB}" dt="2023-10-29T19:18:25.431" v="1357"/>
          <ac:picMkLst>
            <pc:docMk/>
            <pc:sldMk cId="1304369332" sldId="285"/>
            <ac:picMk id="55" creationId="{B205F9D6-4894-CB89-0514-9034B010E227}"/>
          </ac:picMkLst>
        </pc:picChg>
        <pc:picChg chg="add del mod">
          <ac:chgData name="michelle lewis" userId="a2b5c4ce7660bb8b" providerId="LiveId" clId="{CC6739A4-9C8D-4122-AC76-5A279576EBFB}" dt="2023-10-29T19:20:29.169" v="1365"/>
          <ac:picMkLst>
            <pc:docMk/>
            <pc:sldMk cId="1304369332" sldId="285"/>
            <ac:picMk id="60" creationId="{ACCD706C-8737-174C-1DC5-DD6A2503635C}"/>
          </ac:picMkLst>
        </pc:picChg>
        <pc:picChg chg="add del mod">
          <ac:chgData name="michelle lewis" userId="a2b5c4ce7660bb8b" providerId="LiveId" clId="{CC6739A4-9C8D-4122-AC76-5A279576EBFB}" dt="2023-10-29T19:20:34.144" v="1367"/>
          <ac:picMkLst>
            <pc:docMk/>
            <pc:sldMk cId="1304369332" sldId="285"/>
            <ac:picMk id="61" creationId="{E903EE8B-F610-491B-A872-15A5010B1AEE}"/>
          </ac:picMkLst>
        </pc:picChg>
        <pc:picChg chg="add del mod ord">
          <ac:chgData name="michelle lewis" userId="a2b5c4ce7660bb8b" providerId="LiveId" clId="{CC6739A4-9C8D-4122-AC76-5A279576EBFB}" dt="2023-10-29T19:20:49.858" v="1368"/>
          <ac:picMkLst>
            <pc:docMk/>
            <pc:sldMk cId="1304369332" sldId="285"/>
            <ac:picMk id="64" creationId="{A793E201-6CF4-8187-C185-41BEF052406B}"/>
          </ac:picMkLst>
        </pc:picChg>
        <pc:picChg chg="add del mod">
          <ac:chgData name="michelle lewis" userId="a2b5c4ce7660bb8b" providerId="LiveId" clId="{CC6739A4-9C8D-4122-AC76-5A279576EBFB}" dt="2023-10-29T19:20:52.890" v="1370"/>
          <ac:picMkLst>
            <pc:docMk/>
            <pc:sldMk cId="1304369332" sldId="285"/>
            <ac:picMk id="65" creationId="{6EF1CFBB-1C91-0AAF-C2E0-80BF26D2CC4A}"/>
          </ac:picMkLst>
        </pc:picChg>
        <pc:picChg chg="add del mod ord">
          <ac:chgData name="michelle lewis" userId="a2b5c4ce7660bb8b" providerId="LiveId" clId="{CC6739A4-9C8D-4122-AC76-5A279576EBFB}" dt="2023-10-29T19:21:07.591" v="1371"/>
          <ac:picMkLst>
            <pc:docMk/>
            <pc:sldMk cId="1304369332" sldId="285"/>
            <ac:picMk id="68" creationId="{AC13554B-D432-7221-799A-99A373473FE7}"/>
          </ac:picMkLst>
        </pc:picChg>
        <pc:picChg chg="add del mod">
          <ac:chgData name="michelle lewis" userId="a2b5c4ce7660bb8b" providerId="LiveId" clId="{CC6739A4-9C8D-4122-AC76-5A279576EBFB}" dt="2023-10-29T19:22:53.236" v="1374"/>
          <ac:picMkLst>
            <pc:docMk/>
            <pc:sldMk cId="1304369332" sldId="285"/>
            <ac:picMk id="73" creationId="{3B1E7A9D-755A-84E8-4304-BDC603C063BC}"/>
          </ac:picMkLst>
        </pc:picChg>
        <pc:picChg chg="add mod">
          <ac:chgData name="michelle lewis" userId="a2b5c4ce7660bb8b" providerId="LiveId" clId="{CC6739A4-9C8D-4122-AC76-5A279576EBFB}" dt="2023-10-29T19:22:53.236" v="1374"/>
          <ac:picMkLst>
            <pc:docMk/>
            <pc:sldMk cId="1304369332" sldId="285"/>
            <ac:picMk id="74" creationId="{2783BF71-FB88-4F74-C749-9CEF32C9A62B}"/>
          </ac:picMkLst>
        </pc:picChg>
      </pc:sldChg>
      <pc:sldChg chg="addSp delSp modSp new mod modTransition">
        <pc:chgData name="michelle lewis" userId="a2b5c4ce7660bb8b" providerId="LiveId" clId="{CC6739A4-9C8D-4122-AC76-5A279576EBFB}" dt="2023-10-29T19:18:48.650" v="1362" actId="21"/>
        <pc:sldMkLst>
          <pc:docMk/>
          <pc:sldMk cId="1323457802" sldId="286"/>
        </pc:sldMkLst>
        <pc:spChg chg="mod">
          <ac:chgData name="michelle lewis" userId="a2b5c4ce7660bb8b" providerId="LiveId" clId="{CC6739A4-9C8D-4122-AC76-5A279576EBFB}" dt="2023-10-24T20:39:15.184" v="306" actId="1076"/>
          <ac:spMkLst>
            <pc:docMk/>
            <pc:sldMk cId="1323457802" sldId="286"/>
            <ac:spMk id="2" creationId="{97477843-62DF-76B3-684A-3B55A68C5176}"/>
          </ac:spMkLst>
        </pc:spChg>
        <pc:spChg chg="mod">
          <ac:chgData name="michelle lewis" userId="a2b5c4ce7660bb8b" providerId="LiveId" clId="{CC6739A4-9C8D-4122-AC76-5A279576EBFB}" dt="2023-10-29T16:46:51.161" v="1073"/>
          <ac:spMkLst>
            <pc:docMk/>
            <pc:sldMk cId="1323457802" sldId="286"/>
            <ac:spMk id="3" creationId="{2EAD7B1B-4084-D646-A295-98EC55EBF1FD}"/>
          </ac:spMkLst>
        </pc:spChg>
        <pc:picChg chg="add del mod">
          <ac:chgData name="michelle lewis" userId="a2b5c4ce7660bb8b" providerId="LiveId" clId="{CC6739A4-9C8D-4122-AC76-5A279576EBFB}" dt="2023-10-29T19:18:48.650" v="1362" actId="21"/>
          <ac:picMkLst>
            <pc:docMk/>
            <pc:sldMk cId="1323457802" sldId="286"/>
            <ac:picMk id="4" creationId="{5743F456-94BE-4A4F-FBB3-942F3B73EF03}"/>
          </ac:picMkLst>
        </pc:picChg>
        <pc:picChg chg="add del mod">
          <ac:chgData name="michelle lewis" userId="a2b5c4ce7660bb8b" providerId="LiveId" clId="{CC6739A4-9C8D-4122-AC76-5A279576EBFB}" dt="2023-10-29T19:18:45.432" v="1361" actId="21"/>
          <ac:picMkLst>
            <pc:docMk/>
            <pc:sldMk cId="1323457802" sldId="286"/>
            <ac:picMk id="5" creationId="{368AE062-20A2-E333-6838-66FB175DD3FE}"/>
          </ac:picMkLst>
        </pc:picChg>
        <pc:picChg chg="add del mod">
          <ac:chgData name="michelle lewis" userId="a2b5c4ce7660bb8b" providerId="LiveId" clId="{CC6739A4-9C8D-4122-AC76-5A279576EBFB}" dt="2023-10-29T19:18:41.364" v="1360" actId="21"/>
          <ac:picMkLst>
            <pc:docMk/>
            <pc:sldMk cId="1323457802" sldId="286"/>
            <ac:picMk id="6" creationId="{5326CA0E-3FFA-8B92-9E5D-B4B993B74209}"/>
          </ac:picMkLst>
        </pc:picChg>
        <pc:picChg chg="add del mod">
          <ac:chgData name="michelle lewis" userId="a2b5c4ce7660bb8b" providerId="LiveId" clId="{CC6739A4-9C8D-4122-AC76-5A279576EBFB}" dt="2023-10-29T19:18:37.201" v="1359" actId="21"/>
          <ac:picMkLst>
            <pc:docMk/>
            <pc:sldMk cId="1323457802" sldId="286"/>
            <ac:picMk id="7" creationId="{BDDC41FF-366A-5E77-9D38-627204E8DD6F}"/>
          </ac:picMkLst>
        </pc:picChg>
        <pc:picChg chg="add del mod">
          <ac:chgData name="michelle lewis" userId="a2b5c4ce7660bb8b" providerId="LiveId" clId="{CC6739A4-9C8D-4122-AC76-5A279576EBFB}" dt="2023-10-29T19:18:32.710" v="1358" actId="21"/>
          <ac:picMkLst>
            <pc:docMk/>
            <pc:sldMk cId="1323457802" sldId="286"/>
            <ac:picMk id="8" creationId="{DC31A55F-7A87-92D5-7B54-B377B883333D}"/>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061A28-5CCF-4FCB-946E-E785BA81CA8B}" type="doc">
      <dgm:prSet loTypeId="urn:microsoft.com/office/officeart/2005/8/layout/vList2" loCatId="list" qsTypeId="urn:microsoft.com/office/officeart/2005/8/quickstyle/3d4" qsCatId="3D" csTypeId="urn:microsoft.com/office/officeart/2005/8/colors/colorful5" csCatId="colorful" phldr="1"/>
      <dgm:spPr/>
      <dgm:t>
        <a:bodyPr/>
        <a:lstStyle/>
        <a:p>
          <a:endParaRPr lang="en-US"/>
        </a:p>
      </dgm:t>
    </dgm:pt>
    <dgm:pt modelId="{53077916-D8F4-499E-A069-9DEB12BFD9DA}">
      <dgm:prSet/>
      <dgm:spPr/>
      <dgm:t>
        <a:bodyPr/>
        <a:lstStyle/>
        <a:p>
          <a:r>
            <a:rPr lang="en-GB" dirty="0"/>
            <a:t>How is plagiarism defined.</a:t>
          </a:r>
          <a:endParaRPr lang="en-US" dirty="0"/>
        </a:p>
      </dgm:t>
    </dgm:pt>
    <dgm:pt modelId="{6164EF19-A20E-475C-B4DD-05BBB6D4613F}" type="parTrans" cxnId="{23D08544-0C23-43BC-8F5D-708D9CE0F172}">
      <dgm:prSet/>
      <dgm:spPr/>
      <dgm:t>
        <a:bodyPr/>
        <a:lstStyle/>
        <a:p>
          <a:endParaRPr lang="en-US"/>
        </a:p>
      </dgm:t>
    </dgm:pt>
    <dgm:pt modelId="{48D84858-3333-481F-B1F4-0AD1AC43303A}" type="sibTrans" cxnId="{23D08544-0C23-43BC-8F5D-708D9CE0F172}">
      <dgm:prSet/>
      <dgm:spPr/>
      <dgm:t>
        <a:bodyPr/>
        <a:lstStyle/>
        <a:p>
          <a:endParaRPr lang="en-US"/>
        </a:p>
      </dgm:t>
    </dgm:pt>
    <dgm:pt modelId="{60BEF57C-1EB6-4A49-B68C-B27C2CB96737}">
      <dgm:prSet/>
      <dgm:spPr/>
      <dgm:t>
        <a:bodyPr/>
        <a:lstStyle/>
        <a:p>
          <a:r>
            <a:rPr lang="en-US" dirty="0"/>
            <a:t>What it can look like.</a:t>
          </a:r>
        </a:p>
      </dgm:t>
    </dgm:pt>
    <dgm:pt modelId="{4CCE9A2D-77F5-4FFA-AA3D-D19E6021D319}" type="parTrans" cxnId="{973FFE8A-A868-49A5-B56C-EDE1569A4408}">
      <dgm:prSet/>
      <dgm:spPr/>
      <dgm:t>
        <a:bodyPr/>
        <a:lstStyle/>
        <a:p>
          <a:endParaRPr lang="en-US"/>
        </a:p>
      </dgm:t>
    </dgm:pt>
    <dgm:pt modelId="{C07AC7B9-F64D-4641-8D84-4CF2642D322D}" type="sibTrans" cxnId="{973FFE8A-A868-49A5-B56C-EDE1569A4408}">
      <dgm:prSet/>
      <dgm:spPr/>
      <dgm:t>
        <a:bodyPr/>
        <a:lstStyle/>
        <a:p>
          <a:endParaRPr lang="en-US"/>
        </a:p>
      </dgm:t>
    </dgm:pt>
    <dgm:pt modelId="{4FD14EEB-C4F2-407B-A24A-DB728FC08A5F}">
      <dgm:prSet/>
      <dgm:spPr/>
      <dgm:t>
        <a:bodyPr/>
        <a:lstStyle/>
        <a:p>
          <a:r>
            <a:rPr lang="en-US" dirty="0"/>
            <a:t>How it can be avoided.</a:t>
          </a:r>
        </a:p>
      </dgm:t>
    </dgm:pt>
    <dgm:pt modelId="{65C09534-19D3-449A-A670-BD5E3DB801E8}" type="parTrans" cxnId="{AE9D9BED-8F59-4A7A-A9A0-12947A6E161E}">
      <dgm:prSet/>
      <dgm:spPr/>
      <dgm:t>
        <a:bodyPr/>
        <a:lstStyle/>
        <a:p>
          <a:endParaRPr lang="en-GB"/>
        </a:p>
      </dgm:t>
    </dgm:pt>
    <dgm:pt modelId="{99533988-D7EB-4D0E-B7C4-9330B8477671}" type="sibTrans" cxnId="{AE9D9BED-8F59-4A7A-A9A0-12947A6E161E}">
      <dgm:prSet/>
      <dgm:spPr/>
      <dgm:t>
        <a:bodyPr/>
        <a:lstStyle/>
        <a:p>
          <a:endParaRPr lang="en-GB"/>
        </a:p>
      </dgm:t>
    </dgm:pt>
    <dgm:pt modelId="{E5921033-34DB-4F4C-A2B7-9090F6E01689}">
      <dgm:prSet/>
      <dgm:spPr/>
      <dgm:t>
        <a:bodyPr/>
        <a:lstStyle/>
        <a:p>
          <a:r>
            <a:rPr lang="en-US" dirty="0"/>
            <a:t>How we can check for plagiarism.</a:t>
          </a:r>
        </a:p>
      </dgm:t>
    </dgm:pt>
    <dgm:pt modelId="{2D90C401-E53D-4E34-8DF5-540554595973}" type="parTrans" cxnId="{34C47CDB-36AE-4E48-8F2B-0288C0FC995E}">
      <dgm:prSet/>
      <dgm:spPr/>
      <dgm:t>
        <a:bodyPr/>
        <a:lstStyle/>
        <a:p>
          <a:endParaRPr lang="en-GB"/>
        </a:p>
      </dgm:t>
    </dgm:pt>
    <dgm:pt modelId="{DD2FC89F-D9D3-42F6-BCEC-96B3D81A4908}" type="sibTrans" cxnId="{34C47CDB-36AE-4E48-8F2B-0288C0FC995E}">
      <dgm:prSet/>
      <dgm:spPr/>
      <dgm:t>
        <a:bodyPr/>
        <a:lstStyle/>
        <a:p>
          <a:endParaRPr lang="en-GB"/>
        </a:p>
      </dgm:t>
    </dgm:pt>
    <dgm:pt modelId="{E2121960-7A1B-4C0B-AEFD-579DB4D5F6D4}">
      <dgm:prSet/>
      <dgm:spPr/>
      <dgm:t>
        <a:bodyPr/>
        <a:lstStyle/>
        <a:p>
          <a:r>
            <a:rPr lang="en-US" dirty="0"/>
            <a:t>Possible consequences.</a:t>
          </a:r>
        </a:p>
      </dgm:t>
    </dgm:pt>
    <dgm:pt modelId="{BC772DE0-9652-4FC2-BD94-91CD1E826BD3}" type="parTrans" cxnId="{E4145AE2-0CD5-4245-B350-7DEE82576E63}">
      <dgm:prSet/>
      <dgm:spPr/>
      <dgm:t>
        <a:bodyPr/>
        <a:lstStyle/>
        <a:p>
          <a:endParaRPr lang="en-GB"/>
        </a:p>
      </dgm:t>
    </dgm:pt>
    <dgm:pt modelId="{14611577-50A2-48A9-8B21-A829E4CB7031}" type="sibTrans" cxnId="{E4145AE2-0CD5-4245-B350-7DEE82576E63}">
      <dgm:prSet/>
      <dgm:spPr/>
      <dgm:t>
        <a:bodyPr/>
        <a:lstStyle/>
        <a:p>
          <a:endParaRPr lang="en-GB"/>
        </a:p>
      </dgm:t>
    </dgm:pt>
    <dgm:pt modelId="{7C4F4C7B-B7C2-4182-930A-AC74C646FE45}" type="pres">
      <dgm:prSet presAssocID="{70061A28-5CCF-4FCB-946E-E785BA81CA8B}" presName="linear" presStyleCnt="0">
        <dgm:presLayoutVars>
          <dgm:animLvl val="lvl"/>
          <dgm:resizeHandles val="exact"/>
        </dgm:presLayoutVars>
      </dgm:prSet>
      <dgm:spPr/>
    </dgm:pt>
    <dgm:pt modelId="{6F269E70-70B4-497E-94CD-FD05458BEBBC}" type="pres">
      <dgm:prSet presAssocID="{53077916-D8F4-499E-A069-9DEB12BFD9DA}" presName="parentText" presStyleLbl="node1" presStyleIdx="0" presStyleCnt="5" custLinFactNeighborX="0">
        <dgm:presLayoutVars>
          <dgm:chMax val="0"/>
          <dgm:bulletEnabled val="1"/>
        </dgm:presLayoutVars>
      </dgm:prSet>
      <dgm:spPr/>
    </dgm:pt>
    <dgm:pt modelId="{EC03154C-FA53-4C04-A67E-E911DFCC2A57}" type="pres">
      <dgm:prSet presAssocID="{48D84858-3333-481F-B1F4-0AD1AC43303A}" presName="spacer" presStyleCnt="0"/>
      <dgm:spPr/>
    </dgm:pt>
    <dgm:pt modelId="{F57C7FB9-2CB1-48B9-96D7-A293B91E5F8A}" type="pres">
      <dgm:prSet presAssocID="{60BEF57C-1EB6-4A49-B68C-B27C2CB96737}" presName="parentText" presStyleLbl="node1" presStyleIdx="1" presStyleCnt="5" custLinFactNeighborX="0" custLinFactNeighborY="-53900">
        <dgm:presLayoutVars>
          <dgm:chMax val="0"/>
          <dgm:bulletEnabled val="1"/>
        </dgm:presLayoutVars>
      </dgm:prSet>
      <dgm:spPr/>
    </dgm:pt>
    <dgm:pt modelId="{B5D88372-85B3-4C58-8A62-667C76FC12BE}" type="pres">
      <dgm:prSet presAssocID="{C07AC7B9-F64D-4641-8D84-4CF2642D322D}" presName="spacer" presStyleCnt="0"/>
      <dgm:spPr/>
    </dgm:pt>
    <dgm:pt modelId="{A1880B1E-1E78-45D5-B28F-6FFE403C491A}" type="pres">
      <dgm:prSet presAssocID="{E5921033-34DB-4F4C-A2B7-9090F6E01689}" presName="parentText" presStyleLbl="node1" presStyleIdx="2" presStyleCnt="5">
        <dgm:presLayoutVars>
          <dgm:chMax val="0"/>
          <dgm:bulletEnabled val="1"/>
        </dgm:presLayoutVars>
      </dgm:prSet>
      <dgm:spPr/>
    </dgm:pt>
    <dgm:pt modelId="{3479513C-4547-4AAF-9198-0BB8BF677815}" type="pres">
      <dgm:prSet presAssocID="{DD2FC89F-D9D3-42F6-BCEC-96B3D81A4908}" presName="spacer" presStyleCnt="0"/>
      <dgm:spPr/>
    </dgm:pt>
    <dgm:pt modelId="{2CBD932D-22A2-4110-8FAD-4AD772403F91}" type="pres">
      <dgm:prSet presAssocID="{E2121960-7A1B-4C0B-AEFD-579DB4D5F6D4}" presName="parentText" presStyleLbl="node1" presStyleIdx="3" presStyleCnt="5" custLinFactNeighborX="0" custLinFactNeighborY="63619">
        <dgm:presLayoutVars>
          <dgm:chMax val="0"/>
          <dgm:bulletEnabled val="1"/>
        </dgm:presLayoutVars>
      </dgm:prSet>
      <dgm:spPr/>
    </dgm:pt>
    <dgm:pt modelId="{98712717-1D6E-423F-BEE2-C12452589D5A}" type="pres">
      <dgm:prSet presAssocID="{14611577-50A2-48A9-8B21-A829E4CB7031}" presName="spacer" presStyleCnt="0"/>
      <dgm:spPr/>
    </dgm:pt>
    <dgm:pt modelId="{41359AAF-BE3D-43F1-8668-54ED7229E0C2}" type="pres">
      <dgm:prSet presAssocID="{4FD14EEB-C4F2-407B-A24A-DB728FC08A5F}" presName="parentText" presStyleLbl="node1" presStyleIdx="4" presStyleCnt="5" custLinFactY="4360" custLinFactNeighborX="0" custLinFactNeighborY="100000">
        <dgm:presLayoutVars>
          <dgm:chMax val="0"/>
          <dgm:bulletEnabled val="1"/>
        </dgm:presLayoutVars>
      </dgm:prSet>
      <dgm:spPr/>
    </dgm:pt>
  </dgm:ptLst>
  <dgm:cxnLst>
    <dgm:cxn modelId="{EE36F315-E0BA-4AE5-87B9-FAE6EE721DF4}" type="presOf" srcId="{53077916-D8F4-499E-A069-9DEB12BFD9DA}" destId="{6F269E70-70B4-497E-94CD-FD05458BEBBC}" srcOrd="0" destOrd="0" presId="urn:microsoft.com/office/officeart/2005/8/layout/vList2"/>
    <dgm:cxn modelId="{1CD77D1E-A9EF-4013-85B4-8905E4AA8BC5}" type="presOf" srcId="{4FD14EEB-C4F2-407B-A24A-DB728FC08A5F}" destId="{41359AAF-BE3D-43F1-8668-54ED7229E0C2}" srcOrd="0" destOrd="0" presId="urn:microsoft.com/office/officeart/2005/8/layout/vList2"/>
    <dgm:cxn modelId="{75061263-E02A-49FD-B19F-BE9C88182A86}" type="presOf" srcId="{E2121960-7A1B-4C0B-AEFD-579DB4D5F6D4}" destId="{2CBD932D-22A2-4110-8FAD-4AD772403F91}" srcOrd="0" destOrd="0" presId="urn:microsoft.com/office/officeart/2005/8/layout/vList2"/>
    <dgm:cxn modelId="{23D08544-0C23-43BC-8F5D-708D9CE0F172}" srcId="{70061A28-5CCF-4FCB-946E-E785BA81CA8B}" destId="{53077916-D8F4-499E-A069-9DEB12BFD9DA}" srcOrd="0" destOrd="0" parTransId="{6164EF19-A20E-475C-B4DD-05BBB6D4613F}" sibTransId="{48D84858-3333-481F-B1F4-0AD1AC43303A}"/>
    <dgm:cxn modelId="{DFA4B57A-2A8C-4866-AA23-EB7C5B53833C}" type="presOf" srcId="{70061A28-5CCF-4FCB-946E-E785BA81CA8B}" destId="{7C4F4C7B-B7C2-4182-930A-AC74C646FE45}" srcOrd="0" destOrd="0" presId="urn:microsoft.com/office/officeart/2005/8/layout/vList2"/>
    <dgm:cxn modelId="{98239C8A-25AC-46A1-BF81-51B12B75CFD4}" type="presOf" srcId="{60BEF57C-1EB6-4A49-B68C-B27C2CB96737}" destId="{F57C7FB9-2CB1-48B9-96D7-A293B91E5F8A}" srcOrd="0" destOrd="0" presId="urn:microsoft.com/office/officeart/2005/8/layout/vList2"/>
    <dgm:cxn modelId="{973FFE8A-A868-49A5-B56C-EDE1569A4408}" srcId="{70061A28-5CCF-4FCB-946E-E785BA81CA8B}" destId="{60BEF57C-1EB6-4A49-B68C-B27C2CB96737}" srcOrd="1" destOrd="0" parTransId="{4CCE9A2D-77F5-4FFA-AA3D-D19E6021D319}" sibTransId="{C07AC7B9-F64D-4641-8D84-4CF2642D322D}"/>
    <dgm:cxn modelId="{EFF161BA-92AF-4CFA-B249-C31DCE877E1E}" type="presOf" srcId="{E5921033-34DB-4F4C-A2B7-9090F6E01689}" destId="{A1880B1E-1E78-45D5-B28F-6FFE403C491A}" srcOrd="0" destOrd="0" presId="urn:microsoft.com/office/officeart/2005/8/layout/vList2"/>
    <dgm:cxn modelId="{34C47CDB-36AE-4E48-8F2B-0288C0FC995E}" srcId="{70061A28-5CCF-4FCB-946E-E785BA81CA8B}" destId="{E5921033-34DB-4F4C-A2B7-9090F6E01689}" srcOrd="2" destOrd="0" parTransId="{2D90C401-E53D-4E34-8DF5-540554595973}" sibTransId="{DD2FC89F-D9D3-42F6-BCEC-96B3D81A4908}"/>
    <dgm:cxn modelId="{E4145AE2-0CD5-4245-B350-7DEE82576E63}" srcId="{70061A28-5CCF-4FCB-946E-E785BA81CA8B}" destId="{E2121960-7A1B-4C0B-AEFD-579DB4D5F6D4}" srcOrd="3" destOrd="0" parTransId="{BC772DE0-9652-4FC2-BD94-91CD1E826BD3}" sibTransId="{14611577-50A2-48A9-8B21-A829E4CB7031}"/>
    <dgm:cxn modelId="{AE9D9BED-8F59-4A7A-A9A0-12947A6E161E}" srcId="{70061A28-5CCF-4FCB-946E-E785BA81CA8B}" destId="{4FD14EEB-C4F2-407B-A24A-DB728FC08A5F}" srcOrd="4" destOrd="0" parTransId="{65C09534-19D3-449A-A670-BD5E3DB801E8}" sibTransId="{99533988-D7EB-4D0E-B7C4-9330B8477671}"/>
    <dgm:cxn modelId="{495E5C10-1986-4A8F-9884-FA4868AD1792}" type="presParOf" srcId="{7C4F4C7B-B7C2-4182-930A-AC74C646FE45}" destId="{6F269E70-70B4-497E-94CD-FD05458BEBBC}" srcOrd="0" destOrd="0" presId="urn:microsoft.com/office/officeart/2005/8/layout/vList2"/>
    <dgm:cxn modelId="{A3349676-EC78-4655-9D29-98428B6EEFEF}" type="presParOf" srcId="{7C4F4C7B-B7C2-4182-930A-AC74C646FE45}" destId="{EC03154C-FA53-4C04-A67E-E911DFCC2A57}" srcOrd="1" destOrd="0" presId="urn:microsoft.com/office/officeart/2005/8/layout/vList2"/>
    <dgm:cxn modelId="{D154158A-C999-43BE-B1F8-2B0744319CDB}" type="presParOf" srcId="{7C4F4C7B-B7C2-4182-930A-AC74C646FE45}" destId="{F57C7FB9-2CB1-48B9-96D7-A293B91E5F8A}" srcOrd="2" destOrd="0" presId="urn:microsoft.com/office/officeart/2005/8/layout/vList2"/>
    <dgm:cxn modelId="{B74EB4F6-7E1E-4554-814B-8DFF169ABF34}" type="presParOf" srcId="{7C4F4C7B-B7C2-4182-930A-AC74C646FE45}" destId="{B5D88372-85B3-4C58-8A62-667C76FC12BE}" srcOrd="3" destOrd="0" presId="urn:microsoft.com/office/officeart/2005/8/layout/vList2"/>
    <dgm:cxn modelId="{42E0326D-E51D-4C59-A3EB-B863FCC8DEA2}" type="presParOf" srcId="{7C4F4C7B-B7C2-4182-930A-AC74C646FE45}" destId="{A1880B1E-1E78-45D5-B28F-6FFE403C491A}" srcOrd="4" destOrd="0" presId="urn:microsoft.com/office/officeart/2005/8/layout/vList2"/>
    <dgm:cxn modelId="{D91640CC-9095-4118-9503-437F967ED2BB}" type="presParOf" srcId="{7C4F4C7B-B7C2-4182-930A-AC74C646FE45}" destId="{3479513C-4547-4AAF-9198-0BB8BF677815}" srcOrd="5" destOrd="0" presId="urn:microsoft.com/office/officeart/2005/8/layout/vList2"/>
    <dgm:cxn modelId="{9F973CD1-42AE-4F07-95E2-E62F038665F9}" type="presParOf" srcId="{7C4F4C7B-B7C2-4182-930A-AC74C646FE45}" destId="{2CBD932D-22A2-4110-8FAD-4AD772403F91}" srcOrd="6" destOrd="0" presId="urn:microsoft.com/office/officeart/2005/8/layout/vList2"/>
    <dgm:cxn modelId="{349D8E49-1253-4F2F-B8DF-98635D84614D}" type="presParOf" srcId="{7C4F4C7B-B7C2-4182-930A-AC74C646FE45}" destId="{98712717-1D6E-423F-BEE2-C12452589D5A}" srcOrd="7" destOrd="0" presId="urn:microsoft.com/office/officeart/2005/8/layout/vList2"/>
    <dgm:cxn modelId="{92941A32-DB43-4AC0-9DD5-BCD9291F5A46}" type="presParOf" srcId="{7C4F4C7B-B7C2-4182-930A-AC74C646FE45}" destId="{41359AAF-BE3D-43F1-8668-54ED7229E0C2}"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00040033-C2A0-4E6D-B3FA-BB4366CC56D2}" type="doc">
      <dgm:prSet loTypeId="urn:microsoft.com/office/officeart/2005/8/layout/vList3" loCatId="list" qsTypeId="urn:microsoft.com/office/officeart/2005/8/quickstyle/simple2" qsCatId="simple" csTypeId="urn:microsoft.com/office/officeart/2005/8/colors/accent0_2" csCatId="mainScheme" phldr="1"/>
      <dgm:spPr/>
      <dgm:t>
        <a:bodyPr/>
        <a:lstStyle/>
        <a:p>
          <a:endParaRPr lang="en-GB"/>
        </a:p>
      </dgm:t>
    </dgm:pt>
    <dgm:pt modelId="{7C7088C5-6112-429A-A68B-EF87392A48F5}">
      <dgm:prSet phldrT="[Text]"/>
      <dgm:spPr/>
      <dgm:t>
        <a:bodyPr/>
        <a:lstStyle/>
        <a:p>
          <a:r>
            <a:rPr lang="en-GB" dirty="0"/>
            <a:t>Present others work/ ideas as your own.</a:t>
          </a:r>
        </a:p>
      </dgm:t>
    </dgm:pt>
    <dgm:pt modelId="{2D3A782F-30A6-4DB7-AE62-21D9D730859F}" type="parTrans" cxnId="{B4CBADEA-6CED-4236-A195-1426AE5C401C}">
      <dgm:prSet/>
      <dgm:spPr/>
      <dgm:t>
        <a:bodyPr/>
        <a:lstStyle/>
        <a:p>
          <a:endParaRPr lang="en-GB"/>
        </a:p>
      </dgm:t>
    </dgm:pt>
    <dgm:pt modelId="{2D1A0635-E055-4ACB-88C2-E927C340B955}" type="sibTrans" cxnId="{B4CBADEA-6CED-4236-A195-1426AE5C401C}">
      <dgm:prSet/>
      <dgm:spPr/>
      <dgm:t>
        <a:bodyPr/>
        <a:lstStyle/>
        <a:p>
          <a:endParaRPr lang="en-GB"/>
        </a:p>
      </dgm:t>
    </dgm:pt>
    <dgm:pt modelId="{D96EAB5E-B70C-4C67-9D3B-531640C35168}">
      <dgm:prSet phldrT="[Text]"/>
      <dgm:spPr/>
      <dgm:t>
        <a:bodyPr/>
        <a:lstStyle/>
        <a:p>
          <a:r>
            <a:rPr lang="en-GB" dirty="0"/>
            <a:t>With or without consent unless full acknowledgement given.</a:t>
          </a:r>
        </a:p>
      </dgm:t>
    </dgm:pt>
    <dgm:pt modelId="{A934F947-41C9-4A7D-9F00-1E26B76BC7F1}" type="parTrans" cxnId="{60D62939-3C17-479D-A848-74551FC48E85}">
      <dgm:prSet/>
      <dgm:spPr/>
      <dgm:t>
        <a:bodyPr/>
        <a:lstStyle/>
        <a:p>
          <a:endParaRPr lang="en-GB"/>
        </a:p>
      </dgm:t>
    </dgm:pt>
    <dgm:pt modelId="{43EAF3C6-E9E5-4AC6-848A-41E0EE60ED2D}" type="sibTrans" cxnId="{60D62939-3C17-479D-A848-74551FC48E85}">
      <dgm:prSet/>
      <dgm:spPr/>
      <dgm:t>
        <a:bodyPr/>
        <a:lstStyle/>
        <a:p>
          <a:endParaRPr lang="en-GB"/>
        </a:p>
      </dgm:t>
    </dgm:pt>
    <dgm:pt modelId="{8AA8EC41-8226-448B-960A-22B778401254}">
      <dgm:prSet phldrT="[Text]"/>
      <dgm:spPr/>
      <dgm:t>
        <a:bodyPr/>
        <a:lstStyle/>
        <a:p>
          <a:r>
            <a:rPr lang="en-GB" dirty="0"/>
            <a:t>Including imagery, graphs, computer coding &amp; songs.</a:t>
          </a:r>
        </a:p>
      </dgm:t>
    </dgm:pt>
    <dgm:pt modelId="{42883AC8-EF61-4AE3-B9C3-CE31B3F56725}" type="parTrans" cxnId="{C8541D17-60FB-4118-BBD9-3A66E290F186}">
      <dgm:prSet/>
      <dgm:spPr/>
      <dgm:t>
        <a:bodyPr/>
        <a:lstStyle/>
        <a:p>
          <a:endParaRPr lang="en-GB"/>
        </a:p>
      </dgm:t>
    </dgm:pt>
    <dgm:pt modelId="{EF7DEBC1-5A64-4628-969B-C2AAE5E0731A}" type="sibTrans" cxnId="{C8541D17-60FB-4118-BBD9-3A66E290F186}">
      <dgm:prSet/>
      <dgm:spPr/>
      <dgm:t>
        <a:bodyPr/>
        <a:lstStyle/>
        <a:p>
          <a:endParaRPr lang="en-GB"/>
        </a:p>
      </dgm:t>
    </dgm:pt>
    <dgm:pt modelId="{5B64D3AC-8DE6-4E74-99AC-B56B7AC76D05}" type="pres">
      <dgm:prSet presAssocID="{00040033-C2A0-4E6D-B3FA-BB4366CC56D2}" presName="linearFlow" presStyleCnt="0">
        <dgm:presLayoutVars>
          <dgm:dir/>
          <dgm:resizeHandles val="exact"/>
        </dgm:presLayoutVars>
      </dgm:prSet>
      <dgm:spPr/>
    </dgm:pt>
    <dgm:pt modelId="{44C5ED1D-A9D0-49D2-8ABB-04E3D2DBD7EC}" type="pres">
      <dgm:prSet presAssocID="{7C7088C5-6112-429A-A68B-EF87392A48F5}" presName="composite" presStyleCnt="0"/>
      <dgm:spPr/>
    </dgm:pt>
    <dgm:pt modelId="{C454A8C2-83BD-49F0-8171-5E261206CDB1}" type="pres">
      <dgm:prSet presAssocID="{7C7088C5-6112-429A-A68B-EF87392A48F5}" presName="imgShp" presStyleLbl="fgImgPlac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l="-25000" r="-25000"/>
          </a:stretch>
        </a:blipFill>
      </dgm:spPr>
      <dgm:extLst>
        <a:ext uri="{E40237B7-FDA0-4F09-8148-C483321AD2D9}">
          <dgm14:cNvPr xmlns:dgm14="http://schemas.microsoft.com/office/drawing/2010/diagram" id="0" name="" descr="Smart Phone with solid fill"/>
        </a:ext>
      </dgm:extLst>
    </dgm:pt>
    <dgm:pt modelId="{6881CDFE-5EFC-4844-A3F3-070AE1087FF6}" type="pres">
      <dgm:prSet presAssocID="{7C7088C5-6112-429A-A68B-EF87392A48F5}" presName="txShp" presStyleLbl="node1" presStyleIdx="0" presStyleCnt="3">
        <dgm:presLayoutVars>
          <dgm:bulletEnabled val="1"/>
        </dgm:presLayoutVars>
      </dgm:prSet>
      <dgm:spPr/>
    </dgm:pt>
    <dgm:pt modelId="{43E37BEF-D1AA-4219-97CE-73D9211D6B34}" type="pres">
      <dgm:prSet presAssocID="{2D1A0635-E055-4ACB-88C2-E927C340B955}" presName="spacing" presStyleCnt="0"/>
      <dgm:spPr/>
    </dgm:pt>
    <dgm:pt modelId="{44B186EC-5EF6-4C7E-B26C-A4571BCC7CC0}" type="pres">
      <dgm:prSet presAssocID="{D96EAB5E-B70C-4C67-9D3B-531640C35168}" presName="composite" presStyleCnt="0"/>
      <dgm:spPr/>
    </dgm:pt>
    <dgm:pt modelId="{76BC5C2F-911A-403D-8E52-20973EB96ABC}" type="pres">
      <dgm:prSet presAssocID="{D96EAB5E-B70C-4C67-9D3B-531640C35168}" presName="imgShp" presStyleLbl="fgImgPlac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l="-25000" r="-25000"/>
          </a:stretch>
        </a:blipFill>
      </dgm:spPr>
      <dgm:extLst>
        <a:ext uri="{E40237B7-FDA0-4F09-8148-C483321AD2D9}">
          <dgm14:cNvPr xmlns:dgm14="http://schemas.microsoft.com/office/drawing/2010/diagram" id="0" name="" descr="Books with solid fill"/>
        </a:ext>
      </dgm:extLst>
    </dgm:pt>
    <dgm:pt modelId="{C299C72E-BB1F-4B0B-AF2F-CC5F672D2834}" type="pres">
      <dgm:prSet presAssocID="{D96EAB5E-B70C-4C67-9D3B-531640C35168}" presName="txShp" presStyleLbl="node1" presStyleIdx="1" presStyleCnt="3">
        <dgm:presLayoutVars>
          <dgm:bulletEnabled val="1"/>
        </dgm:presLayoutVars>
      </dgm:prSet>
      <dgm:spPr/>
    </dgm:pt>
    <dgm:pt modelId="{C595A660-1CC3-465F-BA67-6F10EEDEE353}" type="pres">
      <dgm:prSet presAssocID="{43EAF3C6-E9E5-4AC6-848A-41E0EE60ED2D}" presName="spacing" presStyleCnt="0"/>
      <dgm:spPr/>
    </dgm:pt>
    <dgm:pt modelId="{9F9D5227-BB30-4F67-BEA3-E79773241926}" type="pres">
      <dgm:prSet presAssocID="{8AA8EC41-8226-448B-960A-22B778401254}" presName="composite" presStyleCnt="0"/>
      <dgm:spPr/>
    </dgm:pt>
    <dgm:pt modelId="{3D98F597-DADF-44A2-8FF7-1CAFFB25EAD8}" type="pres">
      <dgm:prSet presAssocID="{8AA8EC41-8226-448B-960A-22B778401254}" presName="imgShp" presStyleLbl="fgImgPlac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l="-25000" r="-25000"/>
          </a:stretch>
        </a:blipFill>
      </dgm:spPr>
      <dgm:extLst>
        <a:ext uri="{E40237B7-FDA0-4F09-8148-C483321AD2D9}">
          <dgm14:cNvPr xmlns:dgm14="http://schemas.microsoft.com/office/drawing/2010/diagram" id="0" name="" descr="Address Book outline"/>
        </a:ext>
      </dgm:extLst>
    </dgm:pt>
    <dgm:pt modelId="{25A81E63-45C0-4896-8021-4BAD4F536679}" type="pres">
      <dgm:prSet presAssocID="{8AA8EC41-8226-448B-960A-22B778401254}" presName="txShp" presStyleLbl="node1" presStyleIdx="2" presStyleCnt="3">
        <dgm:presLayoutVars>
          <dgm:bulletEnabled val="1"/>
        </dgm:presLayoutVars>
      </dgm:prSet>
      <dgm:spPr/>
    </dgm:pt>
  </dgm:ptLst>
  <dgm:cxnLst>
    <dgm:cxn modelId="{DD0CA70B-1AE0-490F-B53E-E3F64DEA1CBA}" type="presOf" srcId="{7C7088C5-6112-429A-A68B-EF87392A48F5}" destId="{6881CDFE-5EFC-4844-A3F3-070AE1087FF6}" srcOrd="0" destOrd="0" presId="urn:microsoft.com/office/officeart/2005/8/layout/vList3"/>
    <dgm:cxn modelId="{C8541D17-60FB-4118-BBD9-3A66E290F186}" srcId="{00040033-C2A0-4E6D-B3FA-BB4366CC56D2}" destId="{8AA8EC41-8226-448B-960A-22B778401254}" srcOrd="2" destOrd="0" parTransId="{42883AC8-EF61-4AE3-B9C3-CE31B3F56725}" sibTransId="{EF7DEBC1-5A64-4628-969B-C2AAE5E0731A}"/>
    <dgm:cxn modelId="{78A75019-192F-462F-8D02-D7AE463252A0}" type="presOf" srcId="{00040033-C2A0-4E6D-B3FA-BB4366CC56D2}" destId="{5B64D3AC-8DE6-4E74-99AC-B56B7AC76D05}" srcOrd="0" destOrd="0" presId="urn:microsoft.com/office/officeart/2005/8/layout/vList3"/>
    <dgm:cxn modelId="{60D62939-3C17-479D-A848-74551FC48E85}" srcId="{00040033-C2A0-4E6D-B3FA-BB4366CC56D2}" destId="{D96EAB5E-B70C-4C67-9D3B-531640C35168}" srcOrd="1" destOrd="0" parTransId="{A934F947-41C9-4A7D-9F00-1E26B76BC7F1}" sibTransId="{43EAF3C6-E9E5-4AC6-848A-41E0EE60ED2D}"/>
    <dgm:cxn modelId="{66529647-5237-4D91-AA22-0A329F1D7672}" type="presOf" srcId="{D96EAB5E-B70C-4C67-9D3B-531640C35168}" destId="{C299C72E-BB1F-4B0B-AF2F-CC5F672D2834}" srcOrd="0" destOrd="0" presId="urn:microsoft.com/office/officeart/2005/8/layout/vList3"/>
    <dgm:cxn modelId="{B4CBADEA-6CED-4236-A195-1426AE5C401C}" srcId="{00040033-C2A0-4E6D-B3FA-BB4366CC56D2}" destId="{7C7088C5-6112-429A-A68B-EF87392A48F5}" srcOrd="0" destOrd="0" parTransId="{2D3A782F-30A6-4DB7-AE62-21D9D730859F}" sibTransId="{2D1A0635-E055-4ACB-88C2-E927C340B955}"/>
    <dgm:cxn modelId="{2C11CCF1-9D4B-4BB6-8112-13C647E29812}" type="presOf" srcId="{8AA8EC41-8226-448B-960A-22B778401254}" destId="{25A81E63-45C0-4896-8021-4BAD4F536679}" srcOrd="0" destOrd="0" presId="urn:microsoft.com/office/officeart/2005/8/layout/vList3"/>
    <dgm:cxn modelId="{F3D68392-58AC-4D2E-9E16-84542244A5A7}" type="presParOf" srcId="{5B64D3AC-8DE6-4E74-99AC-B56B7AC76D05}" destId="{44C5ED1D-A9D0-49D2-8ABB-04E3D2DBD7EC}" srcOrd="0" destOrd="0" presId="urn:microsoft.com/office/officeart/2005/8/layout/vList3"/>
    <dgm:cxn modelId="{AD581833-7170-44FB-BAA9-50FB4340AB25}" type="presParOf" srcId="{44C5ED1D-A9D0-49D2-8ABB-04E3D2DBD7EC}" destId="{C454A8C2-83BD-49F0-8171-5E261206CDB1}" srcOrd="0" destOrd="0" presId="urn:microsoft.com/office/officeart/2005/8/layout/vList3"/>
    <dgm:cxn modelId="{9CC305DC-A5DE-4BBD-BBB1-874059D88B1C}" type="presParOf" srcId="{44C5ED1D-A9D0-49D2-8ABB-04E3D2DBD7EC}" destId="{6881CDFE-5EFC-4844-A3F3-070AE1087FF6}" srcOrd="1" destOrd="0" presId="urn:microsoft.com/office/officeart/2005/8/layout/vList3"/>
    <dgm:cxn modelId="{6823BF50-FE65-4381-91E9-FF622D966FA5}" type="presParOf" srcId="{5B64D3AC-8DE6-4E74-99AC-B56B7AC76D05}" destId="{43E37BEF-D1AA-4219-97CE-73D9211D6B34}" srcOrd="1" destOrd="0" presId="urn:microsoft.com/office/officeart/2005/8/layout/vList3"/>
    <dgm:cxn modelId="{EBB94F34-2C78-4D73-BD7C-011F82203553}" type="presParOf" srcId="{5B64D3AC-8DE6-4E74-99AC-B56B7AC76D05}" destId="{44B186EC-5EF6-4C7E-B26C-A4571BCC7CC0}" srcOrd="2" destOrd="0" presId="urn:microsoft.com/office/officeart/2005/8/layout/vList3"/>
    <dgm:cxn modelId="{1E10D1B5-EC86-47E2-A5A6-1F3CCC923610}" type="presParOf" srcId="{44B186EC-5EF6-4C7E-B26C-A4571BCC7CC0}" destId="{76BC5C2F-911A-403D-8E52-20973EB96ABC}" srcOrd="0" destOrd="0" presId="urn:microsoft.com/office/officeart/2005/8/layout/vList3"/>
    <dgm:cxn modelId="{8B3CCF20-565F-4415-A498-BF769DADFD64}" type="presParOf" srcId="{44B186EC-5EF6-4C7E-B26C-A4571BCC7CC0}" destId="{C299C72E-BB1F-4B0B-AF2F-CC5F672D2834}" srcOrd="1" destOrd="0" presId="urn:microsoft.com/office/officeart/2005/8/layout/vList3"/>
    <dgm:cxn modelId="{496280D8-2C3F-452A-9BB6-79CE5647073C}" type="presParOf" srcId="{5B64D3AC-8DE6-4E74-99AC-B56B7AC76D05}" destId="{C595A660-1CC3-465F-BA67-6F10EEDEE353}" srcOrd="3" destOrd="0" presId="urn:microsoft.com/office/officeart/2005/8/layout/vList3"/>
    <dgm:cxn modelId="{C442AEA7-D75D-40C2-AC60-3926BA1D42D0}" type="presParOf" srcId="{5B64D3AC-8DE6-4E74-99AC-B56B7AC76D05}" destId="{9F9D5227-BB30-4F67-BEA3-E79773241926}" srcOrd="4" destOrd="0" presId="urn:microsoft.com/office/officeart/2005/8/layout/vList3"/>
    <dgm:cxn modelId="{9B33A2C6-665D-415D-B2B0-32D3471FE065}" type="presParOf" srcId="{9F9D5227-BB30-4F67-BEA3-E79773241926}" destId="{3D98F597-DADF-44A2-8FF7-1CAFFB25EAD8}" srcOrd="0" destOrd="0" presId="urn:microsoft.com/office/officeart/2005/8/layout/vList3"/>
    <dgm:cxn modelId="{DC76255A-A7B4-4C78-A232-9EAEB9483D70}" type="presParOf" srcId="{9F9D5227-BB30-4F67-BEA3-E79773241926}" destId="{25A81E63-45C0-4896-8021-4BAD4F536679}" srcOrd="1" destOrd="0" presId="urn:microsoft.com/office/officeart/2005/8/layout/vLis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4E8983-C465-43E6-B6A9-155559DFFB04}"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FBE0F6B1-8F21-4EDF-B5ED-9B0B3C13EC7D}">
      <dgm:prSet/>
      <dgm:spPr/>
      <dgm:t>
        <a:bodyPr/>
        <a:lstStyle/>
        <a:p>
          <a:r>
            <a:rPr lang="en-GB" dirty="0"/>
            <a:t>Complete plagiarism- when someone submits others work in their name.</a:t>
          </a:r>
          <a:endParaRPr lang="en-US" dirty="0"/>
        </a:p>
      </dgm:t>
    </dgm:pt>
    <dgm:pt modelId="{545AC15C-29DE-4D15-B803-4CE38AA4F193}" type="parTrans" cxnId="{90923089-C3D3-4C28-80CB-B8CF29636DEA}">
      <dgm:prSet/>
      <dgm:spPr/>
      <dgm:t>
        <a:bodyPr/>
        <a:lstStyle/>
        <a:p>
          <a:endParaRPr lang="en-US"/>
        </a:p>
      </dgm:t>
    </dgm:pt>
    <dgm:pt modelId="{90594C18-3C36-492F-A006-DA92DFA54F88}" type="sibTrans" cxnId="{90923089-C3D3-4C28-80CB-B8CF29636DEA}">
      <dgm:prSet/>
      <dgm:spPr/>
      <dgm:t>
        <a:bodyPr/>
        <a:lstStyle/>
        <a:p>
          <a:endParaRPr lang="en-US"/>
        </a:p>
      </dgm:t>
    </dgm:pt>
    <dgm:pt modelId="{BB3DDD3E-61C2-43B7-A633-6D928724DEC7}">
      <dgm:prSet/>
      <dgm:spPr/>
      <dgm:t>
        <a:bodyPr/>
        <a:lstStyle/>
        <a:p>
          <a:r>
            <a:rPr lang="en-US" dirty="0"/>
            <a:t>Direct</a:t>
          </a:r>
          <a:r>
            <a:rPr lang="en-US" baseline="0" dirty="0"/>
            <a:t> plagiarism- when the majority of the work is copied.</a:t>
          </a:r>
          <a:endParaRPr lang="en-US" dirty="0"/>
        </a:p>
      </dgm:t>
    </dgm:pt>
    <dgm:pt modelId="{B0F08C83-D1F2-444B-AEF0-E779097213D5}" type="parTrans" cxnId="{1772097F-8E34-4329-A624-3F88556DF855}">
      <dgm:prSet/>
      <dgm:spPr/>
      <dgm:t>
        <a:bodyPr/>
        <a:lstStyle/>
        <a:p>
          <a:endParaRPr lang="en-US"/>
        </a:p>
      </dgm:t>
    </dgm:pt>
    <dgm:pt modelId="{E4218597-74F1-4FC7-B97F-9A34C34FF72E}" type="sibTrans" cxnId="{1772097F-8E34-4329-A624-3F88556DF855}">
      <dgm:prSet/>
      <dgm:spPr/>
      <dgm:t>
        <a:bodyPr/>
        <a:lstStyle/>
        <a:p>
          <a:endParaRPr lang="en-US"/>
        </a:p>
      </dgm:t>
    </dgm:pt>
    <dgm:pt modelId="{01C0DAB5-0928-4922-8F69-72B53D08AE54}">
      <dgm:prSet/>
      <dgm:spPr/>
      <dgm:t>
        <a:bodyPr/>
        <a:lstStyle/>
        <a:p>
          <a:r>
            <a:rPr lang="en-US" dirty="0"/>
            <a:t>Paraphrasing plagiarism- when changing words or slight layout of others work without crediting them. </a:t>
          </a:r>
        </a:p>
      </dgm:t>
    </dgm:pt>
    <dgm:pt modelId="{31352A93-6878-4791-B129-0E2F646A38FD}" type="parTrans" cxnId="{2D9936F0-8019-46CC-B3AA-BC94DF0360C1}">
      <dgm:prSet/>
      <dgm:spPr/>
      <dgm:t>
        <a:bodyPr/>
        <a:lstStyle/>
        <a:p>
          <a:endParaRPr lang="en-US"/>
        </a:p>
      </dgm:t>
    </dgm:pt>
    <dgm:pt modelId="{499E122F-C5C6-4495-9F31-78AE22A37AF5}" type="sibTrans" cxnId="{2D9936F0-8019-46CC-B3AA-BC94DF0360C1}">
      <dgm:prSet/>
      <dgm:spPr/>
      <dgm:t>
        <a:bodyPr/>
        <a:lstStyle/>
        <a:p>
          <a:endParaRPr lang="en-US"/>
        </a:p>
      </dgm:t>
    </dgm:pt>
    <dgm:pt modelId="{ECF5574C-6F94-45F7-B0BF-1BD33D2A3050}">
      <dgm:prSet/>
      <dgm:spPr/>
      <dgm:t>
        <a:bodyPr/>
        <a:lstStyle/>
        <a:p>
          <a:r>
            <a:rPr lang="en-US" dirty="0"/>
            <a:t>Self-plagiarism – when you use past papers/essays and reuse the content. </a:t>
          </a:r>
        </a:p>
      </dgm:t>
    </dgm:pt>
    <dgm:pt modelId="{08B136BD-A1DF-4B69-BDCD-9BDD5D168329}" type="parTrans" cxnId="{9AAC92A2-37D6-41F1-944E-81DC6AB38BEE}">
      <dgm:prSet/>
      <dgm:spPr/>
      <dgm:t>
        <a:bodyPr/>
        <a:lstStyle/>
        <a:p>
          <a:endParaRPr lang="en-US"/>
        </a:p>
      </dgm:t>
    </dgm:pt>
    <dgm:pt modelId="{A64CDDF8-5F4B-42A5-8BD9-C13D217DA831}" type="sibTrans" cxnId="{9AAC92A2-37D6-41F1-944E-81DC6AB38BEE}">
      <dgm:prSet/>
      <dgm:spPr/>
      <dgm:t>
        <a:bodyPr/>
        <a:lstStyle/>
        <a:p>
          <a:endParaRPr lang="en-US"/>
        </a:p>
      </dgm:t>
    </dgm:pt>
    <dgm:pt modelId="{1FABC91D-34AF-4222-9A5F-883864E613B4}" type="pres">
      <dgm:prSet presAssocID="{254E8983-C465-43E6-B6A9-155559DFFB04}" presName="outerComposite" presStyleCnt="0">
        <dgm:presLayoutVars>
          <dgm:chMax val="5"/>
          <dgm:dir/>
          <dgm:resizeHandles val="exact"/>
        </dgm:presLayoutVars>
      </dgm:prSet>
      <dgm:spPr/>
    </dgm:pt>
    <dgm:pt modelId="{517B9DCE-0687-4AE6-9E4A-DA1338B17DA8}" type="pres">
      <dgm:prSet presAssocID="{254E8983-C465-43E6-B6A9-155559DFFB04}" presName="dummyMaxCanvas" presStyleCnt="0">
        <dgm:presLayoutVars/>
      </dgm:prSet>
      <dgm:spPr/>
    </dgm:pt>
    <dgm:pt modelId="{D5E221EA-C96E-41D4-9F8C-7DF3A2386865}" type="pres">
      <dgm:prSet presAssocID="{254E8983-C465-43E6-B6A9-155559DFFB04}" presName="FourNodes_1" presStyleLbl="node1" presStyleIdx="0" presStyleCnt="4">
        <dgm:presLayoutVars>
          <dgm:bulletEnabled val="1"/>
        </dgm:presLayoutVars>
      </dgm:prSet>
      <dgm:spPr/>
    </dgm:pt>
    <dgm:pt modelId="{86E83BBF-4A45-4A2F-A590-1CD769B90DAA}" type="pres">
      <dgm:prSet presAssocID="{254E8983-C465-43E6-B6A9-155559DFFB04}" presName="FourNodes_2" presStyleLbl="node1" presStyleIdx="1" presStyleCnt="4">
        <dgm:presLayoutVars>
          <dgm:bulletEnabled val="1"/>
        </dgm:presLayoutVars>
      </dgm:prSet>
      <dgm:spPr/>
    </dgm:pt>
    <dgm:pt modelId="{32DB1EC4-A08F-49D2-9FCA-A5D7B17AA30B}" type="pres">
      <dgm:prSet presAssocID="{254E8983-C465-43E6-B6A9-155559DFFB04}" presName="FourNodes_3" presStyleLbl="node1" presStyleIdx="2" presStyleCnt="4">
        <dgm:presLayoutVars>
          <dgm:bulletEnabled val="1"/>
        </dgm:presLayoutVars>
      </dgm:prSet>
      <dgm:spPr/>
    </dgm:pt>
    <dgm:pt modelId="{75300FE2-8EB9-41F9-A70A-CA04DA194A3E}" type="pres">
      <dgm:prSet presAssocID="{254E8983-C465-43E6-B6A9-155559DFFB04}" presName="FourNodes_4" presStyleLbl="node1" presStyleIdx="3" presStyleCnt="4">
        <dgm:presLayoutVars>
          <dgm:bulletEnabled val="1"/>
        </dgm:presLayoutVars>
      </dgm:prSet>
      <dgm:spPr/>
    </dgm:pt>
    <dgm:pt modelId="{A2CB2C81-6F7D-4143-8303-D36AF1E862C0}" type="pres">
      <dgm:prSet presAssocID="{254E8983-C465-43E6-B6A9-155559DFFB04}" presName="FourConn_1-2" presStyleLbl="fgAccFollowNode1" presStyleIdx="0" presStyleCnt="3">
        <dgm:presLayoutVars>
          <dgm:bulletEnabled val="1"/>
        </dgm:presLayoutVars>
      </dgm:prSet>
      <dgm:spPr/>
    </dgm:pt>
    <dgm:pt modelId="{C81DB134-A141-4C10-9695-1EB9323BD132}" type="pres">
      <dgm:prSet presAssocID="{254E8983-C465-43E6-B6A9-155559DFFB04}" presName="FourConn_2-3" presStyleLbl="fgAccFollowNode1" presStyleIdx="1" presStyleCnt="3">
        <dgm:presLayoutVars>
          <dgm:bulletEnabled val="1"/>
        </dgm:presLayoutVars>
      </dgm:prSet>
      <dgm:spPr/>
    </dgm:pt>
    <dgm:pt modelId="{C377A4C0-CAF3-415D-82B8-986ED6A809A3}" type="pres">
      <dgm:prSet presAssocID="{254E8983-C465-43E6-B6A9-155559DFFB04}" presName="FourConn_3-4" presStyleLbl="fgAccFollowNode1" presStyleIdx="2" presStyleCnt="3">
        <dgm:presLayoutVars>
          <dgm:bulletEnabled val="1"/>
        </dgm:presLayoutVars>
      </dgm:prSet>
      <dgm:spPr/>
    </dgm:pt>
    <dgm:pt modelId="{287A23A1-EE8A-4957-8783-C20B2EDCC1F4}" type="pres">
      <dgm:prSet presAssocID="{254E8983-C465-43E6-B6A9-155559DFFB04}" presName="FourNodes_1_text" presStyleLbl="node1" presStyleIdx="3" presStyleCnt="4">
        <dgm:presLayoutVars>
          <dgm:bulletEnabled val="1"/>
        </dgm:presLayoutVars>
      </dgm:prSet>
      <dgm:spPr/>
    </dgm:pt>
    <dgm:pt modelId="{8B0BAC18-30DF-4A51-AFE1-6B3758B27748}" type="pres">
      <dgm:prSet presAssocID="{254E8983-C465-43E6-B6A9-155559DFFB04}" presName="FourNodes_2_text" presStyleLbl="node1" presStyleIdx="3" presStyleCnt="4">
        <dgm:presLayoutVars>
          <dgm:bulletEnabled val="1"/>
        </dgm:presLayoutVars>
      </dgm:prSet>
      <dgm:spPr/>
    </dgm:pt>
    <dgm:pt modelId="{80ABEC26-5ADD-4EF9-BC47-29472553875F}" type="pres">
      <dgm:prSet presAssocID="{254E8983-C465-43E6-B6A9-155559DFFB04}" presName="FourNodes_3_text" presStyleLbl="node1" presStyleIdx="3" presStyleCnt="4">
        <dgm:presLayoutVars>
          <dgm:bulletEnabled val="1"/>
        </dgm:presLayoutVars>
      </dgm:prSet>
      <dgm:spPr/>
    </dgm:pt>
    <dgm:pt modelId="{E3086D1D-55EE-47CD-9888-F9C3A7B8C41F}" type="pres">
      <dgm:prSet presAssocID="{254E8983-C465-43E6-B6A9-155559DFFB04}" presName="FourNodes_4_text" presStyleLbl="node1" presStyleIdx="3" presStyleCnt="4">
        <dgm:presLayoutVars>
          <dgm:bulletEnabled val="1"/>
        </dgm:presLayoutVars>
      </dgm:prSet>
      <dgm:spPr/>
    </dgm:pt>
  </dgm:ptLst>
  <dgm:cxnLst>
    <dgm:cxn modelId="{48869411-D9FF-4763-A96D-1009AADC3E12}" type="presOf" srcId="{ECF5574C-6F94-45F7-B0BF-1BD33D2A3050}" destId="{75300FE2-8EB9-41F9-A70A-CA04DA194A3E}" srcOrd="0" destOrd="0" presId="urn:microsoft.com/office/officeart/2005/8/layout/vProcess5"/>
    <dgm:cxn modelId="{9A9ABB22-30FA-4B91-B84F-57F3D48144E3}" type="presOf" srcId="{254E8983-C465-43E6-B6A9-155559DFFB04}" destId="{1FABC91D-34AF-4222-9A5F-883864E613B4}" srcOrd="0" destOrd="0" presId="urn:microsoft.com/office/officeart/2005/8/layout/vProcess5"/>
    <dgm:cxn modelId="{7614185E-B7D4-4FF2-AA51-1727D10F1DD7}" type="presOf" srcId="{E4218597-74F1-4FC7-B97F-9A34C34FF72E}" destId="{C81DB134-A141-4C10-9695-1EB9323BD132}" srcOrd="0" destOrd="0" presId="urn:microsoft.com/office/officeart/2005/8/layout/vProcess5"/>
    <dgm:cxn modelId="{BD307465-230C-473A-B07A-0B91394DAE96}" type="presOf" srcId="{FBE0F6B1-8F21-4EDF-B5ED-9B0B3C13EC7D}" destId="{D5E221EA-C96E-41D4-9F8C-7DF3A2386865}" srcOrd="0" destOrd="0" presId="urn:microsoft.com/office/officeart/2005/8/layout/vProcess5"/>
    <dgm:cxn modelId="{8662E653-5E59-4552-A155-3C3C14F6FDA8}" type="presOf" srcId="{499E122F-C5C6-4495-9F31-78AE22A37AF5}" destId="{C377A4C0-CAF3-415D-82B8-986ED6A809A3}" srcOrd="0" destOrd="0" presId="urn:microsoft.com/office/officeart/2005/8/layout/vProcess5"/>
    <dgm:cxn modelId="{1772097F-8E34-4329-A624-3F88556DF855}" srcId="{254E8983-C465-43E6-B6A9-155559DFFB04}" destId="{BB3DDD3E-61C2-43B7-A633-6D928724DEC7}" srcOrd="1" destOrd="0" parTransId="{B0F08C83-D1F2-444B-AEF0-E779097213D5}" sibTransId="{E4218597-74F1-4FC7-B97F-9A34C34FF72E}"/>
    <dgm:cxn modelId="{4BA8B585-BA06-4ECA-8738-2C644DED6EA1}" type="presOf" srcId="{BB3DDD3E-61C2-43B7-A633-6D928724DEC7}" destId="{86E83BBF-4A45-4A2F-A590-1CD769B90DAA}" srcOrd="0" destOrd="0" presId="urn:microsoft.com/office/officeart/2005/8/layout/vProcess5"/>
    <dgm:cxn modelId="{7000D688-8C8E-4C6A-927A-8F54FC0BF740}" type="presOf" srcId="{BB3DDD3E-61C2-43B7-A633-6D928724DEC7}" destId="{8B0BAC18-30DF-4A51-AFE1-6B3758B27748}" srcOrd="1" destOrd="0" presId="urn:microsoft.com/office/officeart/2005/8/layout/vProcess5"/>
    <dgm:cxn modelId="{445EF188-16CB-48C9-83A4-E11433EED1CF}" type="presOf" srcId="{01C0DAB5-0928-4922-8F69-72B53D08AE54}" destId="{80ABEC26-5ADD-4EF9-BC47-29472553875F}" srcOrd="1" destOrd="0" presId="urn:microsoft.com/office/officeart/2005/8/layout/vProcess5"/>
    <dgm:cxn modelId="{90923089-C3D3-4C28-80CB-B8CF29636DEA}" srcId="{254E8983-C465-43E6-B6A9-155559DFFB04}" destId="{FBE0F6B1-8F21-4EDF-B5ED-9B0B3C13EC7D}" srcOrd="0" destOrd="0" parTransId="{545AC15C-29DE-4D15-B803-4CE38AA4F193}" sibTransId="{90594C18-3C36-492F-A006-DA92DFA54F88}"/>
    <dgm:cxn modelId="{4477569F-E5A2-47E5-B8D8-62DDEF98E6BF}" type="presOf" srcId="{FBE0F6B1-8F21-4EDF-B5ED-9B0B3C13EC7D}" destId="{287A23A1-EE8A-4957-8783-C20B2EDCC1F4}" srcOrd="1" destOrd="0" presId="urn:microsoft.com/office/officeart/2005/8/layout/vProcess5"/>
    <dgm:cxn modelId="{9AAC92A2-37D6-41F1-944E-81DC6AB38BEE}" srcId="{254E8983-C465-43E6-B6A9-155559DFFB04}" destId="{ECF5574C-6F94-45F7-B0BF-1BD33D2A3050}" srcOrd="3" destOrd="0" parTransId="{08B136BD-A1DF-4B69-BDCD-9BDD5D168329}" sibTransId="{A64CDDF8-5F4B-42A5-8BD9-C13D217DA831}"/>
    <dgm:cxn modelId="{2FF9EAA9-B676-4D9F-AD46-3E7106195DDB}" type="presOf" srcId="{01C0DAB5-0928-4922-8F69-72B53D08AE54}" destId="{32DB1EC4-A08F-49D2-9FCA-A5D7B17AA30B}" srcOrd="0" destOrd="0" presId="urn:microsoft.com/office/officeart/2005/8/layout/vProcess5"/>
    <dgm:cxn modelId="{3ACF8BB8-741E-4758-A67D-DC020C1D56F1}" type="presOf" srcId="{90594C18-3C36-492F-A006-DA92DFA54F88}" destId="{A2CB2C81-6F7D-4143-8303-D36AF1E862C0}" srcOrd="0" destOrd="0" presId="urn:microsoft.com/office/officeart/2005/8/layout/vProcess5"/>
    <dgm:cxn modelId="{8F65C8DD-D42E-4870-8C66-74F75B24271F}" type="presOf" srcId="{ECF5574C-6F94-45F7-B0BF-1BD33D2A3050}" destId="{E3086D1D-55EE-47CD-9888-F9C3A7B8C41F}" srcOrd="1" destOrd="0" presId="urn:microsoft.com/office/officeart/2005/8/layout/vProcess5"/>
    <dgm:cxn modelId="{2D9936F0-8019-46CC-B3AA-BC94DF0360C1}" srcId="{254E8983-C465-43E6-B6A9-155559DFFB04}" destId="{01C0DAB5-0928-4922-8F69-72B53D08AE54}" srcOrd="2" destOrd="0" parTransId="{31352A93-6878-4791-B129-0E2F646A38FD}" sibTransId="{499E122F-C5C6-4495-9F31-78AE22A37AF5}"/>
    <dgm:cxn modelId="{D749246C-48C3-4A53-A6AF-68D98F2BA1B3}" type="presParOf" srcId="{1FABC91D-34AF-4222-9A5F-883864E613B4}" destId="{517B9DCE-0687-4AE6-9E4A-DA1338B17DA8}" srcOrd="0" destOrd="0" presId="urn:microsoft.com/office/officeart/2005/8/layout/vProcess5"/>
    <dgm:cxn modelId="{1BDB9139-D3BD-4B46-AD47-89FD214567BA}" type="presParOf" srcId="{1FABC91D-34AF-4222-9A5F-883864E613B4}" destId="{D5E221EA-C96E-41D4-9F8C-7DF3A2386865}" srcOrd="1" destOrd="0" presId="urn:microsoft.com/office/officeart/2005/8/layout/vProcess5"/>
    <dgm:cxn modelId="{D0E72442-DAC4-4D1D-A1C0-6F77F533012C}" type="presParOf" srcId="{1FABC91D-34AF-4222-9A5F-883864E613B4}" destId="{86E83BBF-4A45-4A2F-A590-1CD769B90DAA}" srcOrd="2" destOrd="0" presId="urn:microsoft.com/office/officeart/2005/8/layout/vProcess5"/>
    <dgm:cxn modelId="{D523AF52-B6A0-4E31-BC01-D3B0395FCC2A}" type="presParOf" srcId="{1FABC91D-34AF-4222-9A5F-883864E613B4}" destId="{32DB1EC4-A08F-49D2-9FCA-A5D7B17AA30B}" srcOrd="3" destOrd="0" presId="urn:microsoft.com/office/officeart/2005/8/layout/vProcess5"/>
    <dgm:cxn modelId="{9E9CFCE6-AB96-4375-AC5C-3ED5A772C4DF}" type="presParOf" srcId="{1FABC91D-34AF-4222-9A5F-883864E613B4}" destId="{75300FE2-8EB9-41F9-A70A-CA04DA194A3E}" srcOrd="4" destOrd="0" presId="urn:microsoft.com/office/officeart/2005/8/layout/vProcess5"/>
    <dgm:cxn modelId="{A7855C7B-3BF8-46F3-A70A-EE1DA710F6C3}" type="presParOf" srcId="{1FABC91D-34AF-4222-9A5F-883864E613B4}" destId="{A2CB2C81-6F7D-4143-8303-D36AF1E862C0}" srcOrd="5" destOrd="0" presId="urn:microsoft.com/office/officeart/2005/8/layout/vProcess5"/>
    <dgm:cxn modelId="{628A3468-57FE-40CE-AE67-2546726AB165}" type="presParOf" srcId="{1FABC91D-34AF-4222-9A5F-883864E613B4}" destId="{C81DB134-A141-4C10-9695-1EB9323BD132}" srcOrd="6" destOrd="0" presId="urn:microsoft.com/office/officeart/2005/8/layout/vProcess5"/>
    <dgm:cxn modelId="{119EDC76-71A5-4932-A6DF-4549A5841DF6}" type="presParOf" srcId="{1FABC91D-34AF-4222-9A5F-883864E613B4}" destId="{C377A4C0-CAF3-415D-82B8-986ED6A809A3}" srcOrd="7" destOrd="0" presId="urn:microsoft.com/office/officeart/2005/8/layout/vProcess5"/>
    <dgm:cxn modelId="{69D3F43D-8381-43CF-870F-3F38CBCA1D7C}" type="presParOf" srcId="{1FABC91D-34AF-4222-9A5F-883864E613B4}" destId="{287A23A1-EE8A-4957-8783-C20B2EDCC1F4}" srcOrd="8" destOrd="0" presId="urn:microsoft.com/office/officeart/2005/8/layout/vProcess5"/>
    <dgm:cxn modelId="{1B93E7BB-BE3E-4FD0-B226-8A70C166505A}" type="presParOf" srcId="{1FABC91D-34AF-4222-9A5F-883864E613B4}" destId="{8B0BAC18-30DF-4A51-AFE1-6B3758B27748}" srcOrd="9" destOrd="0" presId="urn:microsoft.com/office/officeart/2005/8/layout/vProcess5"/>
    <dgm:cxn modelId="{5088F9CF-5FBE-48A1-BA00-E48AB8B92E6F}" type="presParOf" srcId="{1FABC91D-34AF-4222-9A5F-883864E613B4}" destId="{80ABEC26-5ADD-4EF9-BC47-29472553875F}" srcOrd="10" destOrd="0" presId="urn:microsoft.com/office/officeart/2005/8/layout/vProcess5"/>
    <dgm:cxn modelId="{37D135E3-D563-457E-818E-6EB940387383}" type="presParOf" srcId="{1FABC91D-34AF-4222-9A5F-883864E613B4}" destId="{E3086D1D-55EE-47CD-9888-F9C3A7B8C41F}"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FB2D45-CAD1-431F-963C-A48CB27B0A19}" type="doc">
      <dgm:prSet loTypeId="urn:microsoft.com/office/officeart/2005/8/layout/default" loCatId="list" qsTypeId="urn:microsoft.com/office/officeart/2005/8/quickstyle/simple1" qsCatId="simple" csTypeId="urn:microsoft.com/office/officeart/2005/8/colors/accent6_3" csCatId="accent6" phldr="1"/>
      <dgm:spPr/>
      <dgm:t>
        <a:bodyPr/>
        <a:lstStyle/>
        <a:p>
          <a:endParaRPr lang="en-GB"/>
        </a:p>
      </dgm:t>
    </dgm:pt>
    <dgm:pt modelId="{B2E00E7F-A142-4189-BE3C-2B1FE7070DD7}">
      <dgm:prSet phldrT="[Text]" custT="1"/>
      <dgm:spPr/>
      <dgm:t>
        <a:bodyPr/>
        <a:lstStyle/>
        <a:p>
          <a:r>
            <a:rPr lang="en-GB" sz="3600"/>
            <a:t>Loss of credits/ grades</a:t>
          </a:r>
          <a:r>
            <a:rPr lang="en-GB" sz="2000"/>
            <a:t>.</a:t>
          </a:r>
          <a:endParaRPr lang="en-GB" sz="2000" dirty="0"/>
        </a:p>
      </dgm:t>
    </dgm:pt>
    <dgm:pt modelId="{6D09569B-DB74-4E62-8993-21A193AB5858}" type="parTrans" cxnId="{AB431B95-9FE0-4133-8F85-E2AA2AA5115D}">
      <dgm:prSet/>
      <dgm:spPr/>
      <dgm:t>
        <a:bodyPr/>
        <a:lstStyle/>
        <a:p>
          <a:endParaRPr lang="en-GB"/>
        </a:p>
      </dgm:t>
    </dgm:pt>
    <dgm:pt modelId="{CC387891-C34E-4535-8243-9C1161739712}" type="sibTrans" cxnId="{AB431B95-9FE0-4133-8F85-E2AA2AA5115D}">
      <dgm:prSet/>
      <dgm:spPr/>
      <dgm:t>
        <a:bodyPr/>
        <a:lstStyle/>
        <a:p>
          <a:endParaRPr lang="en-GB"/>
        </a:p>
      </dgm:t>
    </dgm:pt>
    <dgm:pt modelId="{805E38F8-68C9-4146-8DF0-22E8E1A319A5}">
      <dgm:prSet phldrT="[Text]" custT="1"/>
      <dgm:spPr/>
      <dgm:t>
        <a:bodyPr/>
        <a:lstStyle/>
        <a:p>
          <a:r>
            <a:rPr lang="en-GB" sz="3600"/>
            <a:t>Failing your assignment.</a:t>
          </a:r>
          <a:endParaRPr lang="en-GB" sz="3600" dirty="0"/>
        </a:p>
      </dgm:t>
    </dgm:pt>
    <dgm:pt modelId="{D1340E62-BD93-4F38-8C7D-5CCD5781358C}" type="parTrans" cxnId="{81671A3D-42CA-4F60-AFF9-62AAF2C339FA}">
      <dgm:prSet/>
      <dgm:spPr/>
      <dgm:t>
        <a:bodyPr/>
        <a:lstStyle/>
        <a:p>
          <a:endParaRPr lang="en-GB"/>
        </a:p>
      </dgm:t>
    </dgm:pt>
    <dgm:pt modelId="{9A61FBE6-F5BE-4F1D-9D21-B389D0763E41}" type="sibTrans" cxnId="{81671A3D-42CA-4F60-AFF9-62AAF2C339FA}">
      <dgm:prSet/>
      <dgm:spPr/>
      <dgm:t>
        <a:bodyPr/>
        <a:lstStyle/>
        <a:p>
          <a:endParaRPr lang="en-GB"/>
        </a:p>
      </dgm:t>
    </dgm:pt>
    <dgm:pt modelId="{0EF3EA4B-5ED6-4484-A618-5161716F8ACF}">
      <dgm:prSet phldrT="[Text]" custT="1"/>
      <dgm:spPr/>
      <dgm:t>
        <a:bodyPr/>
        <a:lstStyle/>
        <a:p>
          <a:r>
            <a:rPr lang="en-GB" sz="3600"/>
            <a:t>Suspension or dismissal.</a:t>
          </a:r>
          <a:endParaRPr lang="en-GB" sz="3600" dirty="0"/>
        </a:p>
      </dgm:t>
    </dgm:pt>
    <dgm:pt modelId="{E566C276-B102-40E2-A169-33FF885E3E07}" type="parTrans" cxnId="{CB2256D3-4C95-4168-87F5-60BC58DB29AF}">
      <dgm:prSet/>
      <dgm:spPr/>
      <dgm:t>
        <a:bodyPr/>
        <a:lstStyle/>
        <a:p>
          <a:endParaRPr lang="en-GB"/>
        </a:p>
      </dgm:t>
    </dgm:pt>
    <dgm:pt modelId="{634D7928-B8DC-4374-827D-6A0E092DC64E}" type="sibTrans" cxnId="{CB2256D3-4C95-4168-87F5-60BC58DB29AF}">
      <dgm:prSet/>
      <dgm:spPr/>
      <dgm:t>
        <a:bodyPr/>
        <a:lstStyle/>
        <a:p>
          <a:endParaRPr lang="en-GB"/>
        </a:p>
      </dgm:t>
    </dgm:pt>
    <dgm:pt modelId="{9F779A22-E1C7-4223-B3BE-89108E04F681}">
      <dgm:prSet phldrT="[Text]" custT="1"/>
      <dgm:spPr/>
      <dgm:t>
        <a:bodyPr/>
        <a:lstStyle/>
        <a:p>
          <a:r>
            <a:rPr lang="en-GB" sz="3600" dirty="0"/>
            <a:t>Reputation damage.</a:t>
          </a:r>
        </a:p>
      </dgm:t>
    </dgm:pt>
    <dgm:pt modelId="{6136FB26-F668-490A-B6EB-920D8CD2E52B}" type="parTrans" cxnId="{CD500A11-24C6-4A1F-B101-C3669ED53BB9}">
      <dgm:prSet/>
      <dgm:spPr/>
      <dgm:t>
        <a:bodyPr/>
        <a:lstStyle/>
        <a:p>
          <a:endParaRPr lang="en-GB"/>
        </a:p>
      </dgm:t>
    </dgm:pt>
    <dgm:pt modelId="{4D98D9D5-9E63-4F5B-8759-C989DD786685}" type="sibTrans" cxnId="{CD500A11-24C6-4A1F-B101-C3669ED53BB9}">
      <dgm:prSet/>
      <dgm:spPr/>
      <dgm:t>
        <a:bodyPr/>
        <a:lstStyle/>
        <a:p>
          <a:endParaRPr lang="en-GB"/>
        </a:p>
      </dgm:t>
    </dgm:pt>
    <dgm:pt modelId="{87A60A95-98A1-4D7F-97A5-3172AE40ADBA}">
      <dgm:prSet phldrT="[Text]" custT="1"/>
      <dgm:spPr/>
      <dgm:t>
        <a:bodyPr/>
        <a:lstStyle/>
        <a:p>
          <a:r>
            <a:rPr lang="en-GB" sz="3600" dirty="0"/>
            <a:t>Criminal liability.</a:t>
          </a:r>
        </a:p>
      </dgm:t>
    </dgm:pt>
    <dgm:pt modelId="{5E8A40FF-6FC0-42FC-BAFF-9138D4DB651C}" type="parTrans" cxnId="{5A8B89EE-6DE8-4F90-A2A1-7AAD1BAD1A8D}">
      <dgm:prSet/>
      <dgm:spPr/>
      <dgm:t>
        <a:bodyPr/>
        <a:lstStyle/>
        <a:p>
          <a:endParaRPr lang="en-GB"/>
        </a:p>
      </dgm:t>
    </dgm:pt>
    <dgm:pt modelId="{9E121AB0-5DDA-4B37-92BA-D3650EBBF44D}" type="sibTrans" cxnId="{5A8B89EE-6DE8-4F90-A2A1-7AAD1BAD1A8D}">
      <dgm:prSet/>
      <dgm:spPr/>
      <dgm:t>
        <a:bodyPr/>
        <a:lstStyle/>
        <a:p>
          <a:endParaRPr lang="en-GB"/>
        </a:p>
      </dgm:t>
    </dgm:pt>
    <dgm:pt modelId="{559F14B3-0D7F-4BBE-ADD6-1611A70E1B64}" type="pres">
      <dgm:prSet presAssocID="{C4FB2D45-CAD1-431F-963C-A48CB27B0A19}" presName="diagram" presStyleCnt="0">
        <dgm:presLayoutVars>
          <dgm:dir/>
          <dgm:resizeHandles val="exact"/>
        </dgm:presLayoutVars>
      </dgm:prSet>
      <dgm:spPr/>
    </dgm:pt>
    <dgm:pt modelId="{92C00A70-92B4-4300-8E66-DF0EE8ACE87D}" type="pres">
      <dgm:prSet presAssocID="{B2E00E7F-A142-4189-BE3C-2B1FE7070DD7}" presName="node" presStyleLbl="node1" presStyleIdx="0" presStyleCnt="5">
        <dgm:presLayoutVars>
          <dgm:bulletEnabled val="1"/>
        </dgm:presLayoutVars>
      </dgm:prSet>
      <dgm:spPr/>
    </dgm:pt>
    <dgm:pt modelId="{1FF96C99-9C98-4A2F-A1D6-52A174533D17}" type="pres">
      <dgm:prSet presAssocID="{CC387891-C34E-4535-8243-9C1161739712}" presName="sibTrans" presStyleCnt="0"/>
      <dgm:spPr/>
    </dgm:pt>
    <dgm:pt modelId="{6D4615AE-AD9C-4D77-B169-F006763BEB1F}" type="pres">
      <dgm:prSet presAssocID="{805E38F8-68C9-4146-8DF0-22E8E1A319A5}" presName="node" presStyleLbl="node1" presStyleIdx="1" presStyleCnt="5">
        <dgm:presLayoutVars>
          <dgm:bulletEnabled val="1"/>
        </dgm:presLayoutVars>
      </dgm:prSet>
      <dgm:spPr/>
    </dgm:pt>
    <dgm:pt modelId="{81FDB43C-EDE9-496A-B296-AF9117EE5A93}" type="pres">
      <dgm:prSet presAssocID="{9A61FBE6-F5BE-4F1D-9D21-B389D0763E41}" presName="sibTrans" presStyleCnt="0"/>
      <dgm:spPr/>
    </dgm:pt>
    <dgm:pt modelId="{47725677-7E4F-44B2-9FF5-405DC2AA17B5}" type="pres">
      <dgm:prSet presAssocID="{0EF3EA4B-5ED6-4484-A618-5161716F8ACF}" presName="node" presStyleLbl="node1" presStyleIdx="2" presStyleCnt="5">
        <dgm:presLayoutVars>
          <dgm:bulletEnabled val="1"/>
        </dgm:presLayoutVars>
      </dgm:prSet>
      <dgm:spPr/>
    </dgm:pt>
    <dgm:pt modelId="{AFFCDE0B-3A03-49A7-8544-B4211ACEF693}" type="pres">
      <dgm:prSet presAssocID="{634D7928-B8DC-4374-827D-6A0E092DC64E}" presName="sibTrans" presStyleCnt="0"/>
      <dgm:spPr/>
    </dgm:pt>
    <dgm:pt modelId="{8D16C2E6-D4B3-4B2C-8A84-FA5CBFD7C7E0}" type="pres">
      <dgm:prSet presAssocID="{9F779A22-E1C7-4223-B3BE-89108E04F681}" presName="node" presStyleLbl="node1" presStyleIdx="3" presStyleCnt="5">
        <dgm:presLayoutVars>
          <dgm:bulletEnabled val="1"/>
        </dgm:presLayoutVars>
      </dgm:prSet>
      <dgm:spPr/>
    </dgm:pt>
    <dgm:pt modelId="{090ADE72-CAB1-4E73-B825-1E858D6F713F}" type="pres">
      <dgm:prSet presAssocID="{4D98D9D5-9E63-4F5B-8759-C989DD786685}" presName="sibTrans" presStyleCnt="0"/>
      <dgm:spPr/>
    </dgm:pt>
    <dgm:pt modelId="{67E2E0A6-2E5A-40F9-8891-75A32C118198}" type="pres">
      <dgm:prSet presAssocID="{87A60A95-98A1-4D7F-97A5-3172AE40ADBA}" presName="node" presStyleLbl="node1" presStyleIdx="4" presStyleCnt="5">
        <dgm:presLayoutVars>
          <dgm:bulletEnabled val="1"/>
        </dgm:presLayoutVars>
      </dgm:prSet>
      <dgm:spPr/>
    </dgm:pt>
  </dgm:ptLst>
  <dgm:cxnLst>
    <dgm:cxn modelId="{040FF30C-F9FA-4491-9808-80B41C9468C2}" type="presOf" srcId="{C4FB2D45-CAD1-431F-963C-A48CB27B0A19}" destId="{559F14B3-0D7F-4BBE-ADD6-1611A70E1B64}" srcOrd="0" destOrd="0" presId="urn:microsoft.com/office/officeart/2005/8/layout/default"/>
    <dgm:cxn modelId="{CD500A11-24C6-4A1F-B101-C3669ED53BB9}" srcId="{C4FB2D45-CAD1-431F-963C-A48CB27B0A19}" destId="{9F779A22-E1C7-4223-B3BE-89108E04F681}" srcOrd="3" destOrd="0" parTransId="{6136FB26-F668-490A-B6EB-920D8CD2E52B}" sibTransId="{4D98D9D5-9E63-4F5B-8759-C989DD786685}"/>
    <dgm:cxn modelId="{BC546026-6D93-471C-8630-A33145B81673}" type="presOf" srcId="{B2E00E7F-A142-4189-BE3C-2B1FE7070DD7}" destId="{92C00A70-92B4-4300-8E66-DF0EE8ACE87D}" srcOrd="0" destOrd="0" presId="urn:microsoft.com/office/officeart/2005/8/layout/default"/>
    <dgm:cxn modelId="{69290535-C98E-45AF-A928-4481C7C25870}" type="presOf" srcId="{0EF3EA4B-5ED6-4484-A618-5161716F8ACF}" destId="{47725677-7E4F-44B2-9FF5-405DC2AA17B5}" srcOrd="0" destOrd="0" presId="urn:microsoft.com/office/officeart/2005/8/layout/default"/>
    <dgm:cxn modelId="{81671A3D-42CA-4F60-AFF9-62AAF2C339FA}" srcId="{C4FB2D45-CAD1-431F-963C-A48CB27B0A19}" destId="{805E38F8-68C9-4146-8DF0-22E8E1A319A5}" srcOrd="1" destOrd="0" parTransId="{D1340E62-BD93-4F38-8C7D-5CCD5781358C}" sibTransId="{9A61FBE6-F5BE-4F1D-9D21-B389D0763E41}"/>
    <dgm:cxn modelId="{F3D7814C-F6B9-402B-8536-E5E7D8A26CE9}" type="presOf" srcId="{9F779A22-E1C7-4223-B3BE-89108E04F681}" destId="{8D16C2E6-D4B3-4B2C-8A84-FA5CBFD7C7E0}" srcOrd="0" destOrd="0" presId="urn:microsoft.com/office/officeart/2005/8/layout/default"/>
    <dgm:cxn modelId="{AB431B95-9FE0-4133-8F85-E2AA2AA5115D}" srcId="{C4FB2D45-CAD1-431F-963C-A48CB27B0A19}" destId="{B2E00E7F-A142-4189-BE3C-2B1FE7070DD7}" srcOrd="0" destOrd="0" parTransId="{6D09569B-DB74-4E62-8993-21A193AB5858}" sibTransId="{CC387891-C34E-4535-8243-9C1161739712}"/>
    <dgm:cxn modelId="{CB2256D3-4C95-4168-87F5-60BC58DB29AF}" srcId="{C4FB2D45-CAD1-431F-963C-A48CB27B0A19}" destId="{0EF3EA4B-5ED6-4484-A618-5161716F8ACF}" srcOrd="2" destOrd="0" parTransId="{E566C276-B102-40E2-A169-33FF885E3E07}" sibTransId="{634D7928-B8DC-4374-827D-6A0E092DC64E}"/>
    <dgm:cxn modelId="{1C5548D7-E2B1-4A16-8B35-C1AE00A1979D}" type="presOf" srcId="{805E38F8-68C9-4146-8DF0-22E8E1A319A5}" destId="{6D4615AE-AD9C-4D77-B169-F006763BEB1F}" srcOrd="0" destOrd="0" presId="urn:microsoft.com/office/officeart/2005/8/layout/default"/>
    <dgm:cxn modelId="{5A8B89EE-6DE8-4F90-A2A1-7AAD1BAD1A8D}" srcId="{C4FB2D45-CAD1-431F-963C-A48CB27B0A19}" destId="{87A60A95-98A1-4D7F-97A5-3172AE40ADBA}" srcOrd="4" destOrd="0" parTransId="{5E8A40FF-6FC0-42FC-BAFF-9138D4DB651C}" sibTransId="{9E121AB0-5DDA-4B37-92BA-D3650EBBF44D}"/>
    <dgm:cxn modelId="{29096EF8-BB3A-4CB9-9B58-5BA76A596F83}" type="presOf" srcId="{87A60A95-98A1-4D7F-97A5-3172AE40ADBA}" destId="{67E2E0A6-2E5A-40F9-8891-75A32C118198}" srcOrd="0" destOrd="0" presId="urn:microsoft.com/office/officeart/2005/8/layout/default"/>
    <dgm:cxn modelId="{3608DC15-AE2C-4B48-9A70-936650E85AFD}" type="presParOf" srcId="{559F14B3-0D7F-4BBE-ADD6-1611A70E1B64}" destId="{92C00A70-92B4-4300-8E66-DF0EE8ACE87D}" srcOrd="0" destOrd="0" presId="urn:microsoft.com/office/officeart/2005/8/layout/default"/>
    <dgm:cxn modelId="{7886075E-1E13-4ED6-BB32-651329373660}" type="presParOf" srcId="{559F14B3-0D7F-4BBE-ADD6-1611A70E1B64}" destId="{1FF96C99-9C98-4A2F-A1D6-52A174533D17}" srcOrd="1" destOrd="0" presId="urn:microsoft.com/office/officeart/2005/8/layout/default"/>
    <dgm:cxn modelId="{62CE73EF-8A96-440D-8319-11609234BCFC}" type="presParOf" srcId="{559F14B3-0D7F-4BBE-ADD6-1611A70E1B64}" destId="{6D4615AE-AD9C-4D77-B169-F006763BEB1F}" srcOrd="2" destOrd="0" presId="urn:microsoft.com/office/officeart/2005/8/layout/default"/>
    <dgm:cxn modelId="{EE352A0E-7A66-4D84-BDC3-6ED0CD248455}" type="presParOf" srcId="{559F14B3-0D7F-4BBE-ADD6-1611A70E1B64}" destId="{81FDB43C-EDE9-496A-B296-AF9117EE5A93}" srcOrd="3" destOrd="0" presId="urn:microsoft.com/office/officeart/2005/8/layout/default"/>
    <dgm:cxn modelId="{C6E7A106-5CCC-4621-8E7B-AC5F18D5616E}" type="presParOf" srcId="{559F14B3-0D7F-4BBE-ADD6-1611A70E1B64}" destId="{47725677-7E4F-44B2-9FF5-405DC2AA17B5}" srcOrd="4" destOrd="0" presId="urn:microsoft.com/office/officeart/2005/8/layout/default"/>
    <dgm:cxn modelId="{E4B49A7A-44E7-4417-A74C-80142F64C7C4}" type="presParOf" srcId="{559F14B3-0D7F-4BBE-ADD6-1611A70E1B64}" destId="{AFFCDE0B-3A03-49A7-8544-B4211ACEF693}" srcOrd="5" destOrd="0" presId="urn:microsoft.com/office/officeart/2005/8/layout/default"/>
    <dgm:cxn modelId="{F8680161-C90D-4B93-90C0-6BC0C5FF3C06}" type="presParOf" srcId="{559F14B3-0D7F-4BBE-ADD6-1611A70E1B64}" destId="{8D16C2E6-D4B3-4B2C-8A84-FA5CBFD7C7E0}" srcOrd="6" destOrd="0" presId="urn:microsoft.com/office/officeart/2005/8/layout/default"/>
    <dgm:cxn modelId="{0C312AFE-3EA6-4D50-B114-D777EDF35BE1}" type="presParOf" srcId="{559F14B3-0D7F-4BBE-ADD6-1611A70E1B64}" destId="{090ADE72-CAB1-4E73-B825-1E858D6F713F}" srcOrd="7" destOrd="0" presId="urn:microsoft.com/office/officeart/2005/8/layout/default"/>
    <dgm:cxn modelId="{B6C2BAE6-B586-4634-B1C4-E022709EECE0}" type="presParOf" srcId="{559F14B3-0D7F-4BBE-ADD6-1611A70E1B64}" destId="{67E2E0A6-2E5A-40F9-8891-75A32C11819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269E70-70B4-497E-94CD-FD05458BEBBC}">
      <dsp:nvSpPr>
        <dsp:cNvPr id="0" name=""/>
        <dsp:cNvSpPr/>
      </dsp:nvSpPr>
      <dsp:spPr>
        <a:xfrm>
          <a:off x="0" y="495797"/>
          <a:ext cx="6096000" cy="791505"/>
        </a:xfrm>
        <a:prstGeom prst="roundRect">
          <a:avLst/>
        </a:prstGeom>
        <a:solidFill>
          <a:schemeClr val="accent5">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How is plagiarism defined.</a:t>
          </a:r>
          <a:endParaRPr lang="en-US" sz="3300" kern="1200" dirty="0"/>
        </a:p>
      </dsp:txBody>
      <dsp:txXfrm>
        <a:off x="38638" y="534435"/>
        <a:ext cx="6018724" cy="714229"/>
      </dsp:txXfrm>
    </dsp:sp>
    <dsp:sp modelId="{F57C7FB9-2CB1-48B9-96D7-A293B91E5F8A}">
      <dsp:nvSpPr>
        <dsp:cNvPr id="0" name=""/>
        <dsp:cNvSpPr/>
      </dsp:nvSpPr>
      <dsp:spPr>
        <a:xfrm>
          <a:off x="0" y="1331115"/>
          <a:ext cx="6096000" cy="791505"/>
        </a:xfrm>
        <a:prstGeom prst="roundRect">
          <a:avLst/>
        </a:prstGeom>
        <a:solidFill>
          <a:schemeClr val="accent5">
            <a:hueOff val="371082"/>
            <a:satOff val="655"/>
            <a:lumOff val="-441"/>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What it can look like.</a:t>
          </a:r>
        </a:p>
      </dsp:txBody>
      <dsp:txXfrm>
        <a:off x="38638" y="1369753"/>
        <a:ext cx="6018724" cy="714229"/>
      </dsp:txXfrm>
    </dsp:sp>
    <dsp:sp modelId="{A1880B1E-1E78-45D5-B28F-6FFE403C491A}">
      <dsp:nvSpPr>
        <dsp:cNvPr id="0" name=""/>
        <dsp:cNvSpPr/>
      </dsp:nvSpPr>
      <dsp:spPr>
        <a:xfrm>
          <a:off x="0" y="2268887"/>
          <a:ext cx="6096000" cy="791505"/>
        </a:xfrm>
        <a:prstGeom prst="roundRect">
          <a:avLst/>
        </a:prstGeom>
        <a:solidFill>
          <a:schemeClr val="accent5">
            <a:hueOff val="742163"/>
            <a:satOff val="1310"/>
            <a:lumOff val="-882"/>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How we can check for plagiarism.</a:t>
          </a:r>
        </a:p>
      </dsp:txBody>
      <dsp:txXfrm>
        <a:off x="38638" y="2307525"/>
        <a:ext cx="6018724" cy="714229"/>
      </dsp:txXfrm>
    </dsp:sp>
    <dsp:sp modelId="{2CBD932D-22A2-4110-8FAD-4AD772403F91}">
      <dsp:nvSpPr>
        <dsp:cNvPr id="0" name=""/>
        <dsp:cNvSpPr/>
      </dsp:nvSpPr>
      <dsp:spPr>
        <a:xfrm>
          <a:off x="0" y="3215895"/>
          <a:ext cx="6096000" cy="791505"/>
        </a:xfrm>
        <a:prstGeom prst="roundRect">
          <a:avLst/>
        </a:prstGeom>
        <a:solidFill>
          <a:schemeClr val="accent5">
            <a:hueOff val="1113245"/>
            <a:satOff val="1965"/>
            <a:lumOff val="-1323"/>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Possible consequences.</a:t>
          </a:r>
        </a:p>
      </dsp:txBody>
      <dsp:txXfrm>
        <a:off x="38638" y="3254533"/>
        <a:ext cx="6018724" cy="714229"/>
      </dsp:txXfrm>
    </dsp:sp>
    <dsp:sp modelId="{41359AAF-BE3D-43F1-8668-54ED7229E0C2}">
      <dsp:nvSpPr>
        <dsp:cNvPr id="0" name=""/>
        <dsp:cNvSpPr/>
      </dsp:nvSpPr>
      <dsp:spPr>
        <a:xfrm>
          <a:off x="0" y="4171527"/>
          <a:ext cx="6096000" cy="791505"/>
        </a:xfrm>
        <a:prstGeom prst="roundRect">
          <a:avLst/>
        </a:prstGeom>
        <a:solidFill>
          <a:schemeClr val="accent5">
            <a:hueOff val="1484326"/>
            <a:satOff val="2620"/>
            <a:lumOff val="-176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How it can be avoided.</a:t>
          </a:r>
        </a:p>
      </dsp:txBody>
      <dsp:txXfrm>
        <a:off x="38638" y="4210165"/>
        <a:ext cx="6018724" cy="7142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81CDFE-5EFC-4844-A3F3-070AE1087FF6}">
      <dsp:nvSpPr>
        <dsp:cNvPr id="0" name=""/>
        <dsp:cNvSpPr/>
      </dsp:nvSpPr>
      <dsp:spPr>
        <a:xfrm rot="10800000">
          <a:off x="2004551" y="372"/>
          <a:ext cx="7094220" cy="870644"/>
        </a:xfrm>
        <a:prstGeom prst="homePlate">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3930"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t>Present others work/ ideas as your own.</a:t>
          </a:r>
        </a:p>
      </dsp:txBody>
      <dsp:txXfrm rot="10800000">
        <a:off x="2222212" y="372"/>
        <a:ext cx="6876559" cy="870644"/>
      </dsp:txXfrm>
    </dsp:sp>
    <dsp:sp modelId="{C454A8C2-83BD-49F0-8171-5E261206CDB1}">
      <dsp:nvSpPr>
        <dsp:cNvPr id="0" name=""/>
        <dsp:cNvSpPr/>
      </dsp:nvSpPr>
      <dsp:spPr>
        <a:xfrm>
          <a:off x="1569228" y="372"/>
          <a:ext cx="870644" cy="870644"/>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l="-25000" r="-25000"/>
          </a:stretch>
        </a:blipFill>
        <a:ln w="19050" cap="flat" cmpd="sng" algn="ctr">
          <a:solidFill>
            <a:schemeClr val="dk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C299C72E-BB1F-4B0B-AF2F-CC5F672D2834}">
      <dsp:nvSpPr>
        <dsp:cNvPr id="0" name=""/>
        <dsp:cNvSpPr/>
      </dsp:nvSpPr>
      <dsp:spPr>
        <a:xfrm rot="10800000">
          <a:off x="2004551" y="1088677"/>
          <a:ext cx="7094220" cy="870644"/>
        </a:xfrm>
        <a:prstGeom prst="homePlate">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3930"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t>With or without consent unless full acknowledgement given.</a:t>
          </a:r>
        </a:p>
      </dsp:txBody>
      <dsp:txXfrm rot="10800000">
        <a:off x="2222212" y="1088677"/>
        <a:ext cx="6876559" cy="870644"/>
      </dsp:txXfrm>
    </dsp:sp>
    <dsp:sp modelId="{76BC5C2F-911A-403D-8E52-20973EB96ABC}">
      <dsp:nvSpPr>
        <dsp:cNvPr id="0" name=""/>
        <dsp:cNvSpPr/>
      </dsp:nvSpPr>
      <dsp:spPr>
        <a:xfrm>
          <a:off x="1569228" y="1088677"/>
          <a:ext cx="870644" cy="870644"/>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l="-25000" r="-25000"/>
          </a:stretch>
        </a:blipFill>
        <a:ln w="19050" cap="flat" cmpd="sng" algn="ctr">
          <a:solidFill>
            <a:schemeClr val="dk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25A81E63-45C0-4896-8021-4BAD4F536679}">
      <dsp:nvSpPr>
        <dsp:cNvPr id="0" name=""/>
        <dsp:cNvSpPr/>
      </dsp:nvSpPr>
      <dsp:spPr>
        <a:xfrm rot="10800000">
          <a:off x="2004551" y="2176983"/>
          <a:ext cx="7094220" cy="870644"/>
        </a:xfrm>
        <a:prstGeom prst="homePlate">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3930"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Including imagery, graphs, computer coding &amp; songs.</a:t>
          </a:r>
        </a:p>
      </dsp:txBody>
      <dsp:txXfrm rot="10800000">
        <a:off x="2222212" y="2176983"/>
        <a:ext cx="6876559" cy="870644"/>
      </dsp:txXfrm>
    </dsp:sp>
    <dsp:sp modelId="{3D98F597-DADF-44A2-8FF7-1CAFFB25EAD8}">
      <dsp:nvSpPr>
        <dsp:cNvPr id="0" name=""/>
        <dsp:cNvSpPr/>
      </dsp:nvSpPr>
      <dsp:spPr>
        <a:xfrm>
          <a:off x="1569228" y="2176983"/>
          <a:ext cx="870644" cy="870644"/>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l="-25000" r="-25000"/>
          </a:stretch>
        </a:blipFill>
        <a:ln w="19050" cap="flat" cmpd="sng" algn="ctr">
          <a:solidFill>
            <a:schemeClr val="dk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E221EA-C96E-41D4-9F8C-7DF3A2386865}">
      <dsp:nvSpPr>
        <dsp:cNvPr id="0" name=""/>
        <dsp:cNvSpPr/>
      </dsp:nvSpPr>
      <dsp:spPr>
        <a:xfrm>
          <a:off x="0" y="0"/>
          <a:ext cx="4876800" cy="11724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Complete plagiarism- when someone submits others work in their name.</a:t>
          </a:r>
          <a:endParaRPr lang="en-US" sz="1900" kern="1200" dirty="0"/>
        </a:p>
      </dsp:txBody>
      <dsp:txXfrm>
        <a:off x="34340" y="34340"/>
        <a:ext cx="3512572" cy="1103761"/>
      </dsp:txXfrm>
    </dsp:sp>
    <dsp:sp modelId="{86E83BBF-4A45-4A2F-A590-1CD769B90DAA}">
      <dsp:nvSpPr>
        <dsp:cNvPr id="0" name=""/>
        <dsp:cNvSpPr/>
      </dsp:nvSpPr>
      <dsp:spPr>
        <a:xfrm>
          <a:off x="408432" y="1385612"/>
          <a:ext cx="4876800" cy="117244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Direct</a:t>
          </a:r>
          <a:r>
            <a:rPr lang="en-US" sz="1900" kern="1200" baseline="0" dirty="0"/>
            <a:t> plagiarism- when the majority of the work is copied.</a:t>
          </a:r>
          <a:endParaRPr lang="en-US" sz="1900" kern="1200" dirty="0"/>
        </a:p>
      </dsp:txBody>
      <dsp:txXfrm>
        <a:off x="442772" y="1419952"/>
        <a:ext cx="3637600" cy="1103761"/>
      </dsp:txXfrm>
    </dsp:sp>
    <dsp:sp modelId="{32DB1EC4-A08F-49D2-9FCA-A5D7B17AA30B}">
      <dsp:nvSpPr>
        <dsp:cNvPr id="0" name=""/>
        <dsp:cNvSpPr/>
      </dsp:nvSpPr>
      <dsp:spPr>
        <a:xfrm>
          <a:off x="810768" y="2771225"/>
          <a:ext cx="4876800" cy="117244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Paraphrasing plagiarism- when changing words or slight layout of others work without crediting them. </a:t>
          </a:r>
        </a:p>
      </dsp:txBody>
      <dsp:txXfrm>
        <a:off x="845108" y="2805565"/>
        <a:ext cx="3643696" cy="1103761"/>
      </dsp:txXfrm>
    </dsp:sp>
    <dsp:sp modelId="{75300FE2-8EB9-41F9-A70A-CA04DA194A3E}">
      <dsp:nvSpPr>
        <dsp:cNvPr id="0" name=""/>
        <dsp:cNvSpPr/>
      </dsp:nvSpPr>
      <dsp:spPr>
        <a:xfrm>
          <a:off x="1219200" y="4156838"/>
          <a:ext cx="4876800" cy="117244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Self-plagiarism – when you use past papers/essays and reuse the content. </a:t>
          </a:r>
        </a:p>
      </dsp:txBody>
      <dsp:txXfrm>
        <a:off x="1253540" y="4191178"/>
        <a:ext cx="3637600" cy="1103761"/>
      </dsp:txXfrm>
    </dsp:sp>
    <dsp:sp modelId="{A2CB2C81-6F7D-4143-8303-D36AF1E862C0}">
      <dsp:nvSpPr>
        <dsp:cNvPr id="0" name=""/>
        <dsp:cNvSpPr/>
      </dsp:nvSpPr>
      <dsp:spPr>
        <a:xfrm>
          <a:off x="4114712" y="897983"/>
          <a:ext cx="762087" cy="76208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286182" y="897983"/>
        <a:ext cx="419147" cy="573470"/>
      </dsp:txXfrm>
    </dsp:sp>
    <dsp:sp modelId="{C81DB134-A141-4C10-9695-1EB9323BD132}">
      <dsp:nvSpPr>
        <dsp:cNvPr id="0" name=""/>
        <dsp:cNvSpPr/>
      </dsp:nvSpPr>
      <dsp:spPr>
        <a:xfrm>
          <a:off x="4523144" y="2283596"/>
          <a:ext cx="762087" cy="76208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694614" y="2283596"/>
        <a:ext cx="419147" cy="573470"/>
      </dsp:txXfrm>
    </dsp:sp>
    <dsp:sp modelId="{C377A4C0-CAF3-415D-82B8-986ED6A809A3}">
      <dsp:nvSpPr>
        <dsp:cNvPr id="0" name=""/>
        <dsp:cNvSpPr/>
      </dsp:nvSpPr>
      <dsp:spPr>
        <a:xfrm>
          <a:off x="4925480" y="3669209"/>
          <a:ext cx="762087" cy="762087"/>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096950" y="3669209"/>
        <a:ext cx="419147" cy="5734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C00A70-92B4-4300-8E66-DF0EE8ACE87D}">
      <dsp:nvSpPr>
        <dsp:cNvPr id="0" name=""/>
        <dsp:cNvSpPr/>
      </dsp:nvSpPr>
      <dsp:spPr>
        <a:xfrm>
          <a:off x="0" y="671677"/>
          <a:ext cx="3333749" cy="2000250"/>
        </a:xfrm>
        <a:prstGeom prst="rect">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Loss of credits/ grades</a:t>
          </a:r>
          <a:r>
            <a:rPr lang="en-GB" sz="2000" kern="1200"/>
            <a:t>.</a:t>
          </a:r>
          <a:endParaRPr lang="en-GB" sz="2000" kern="1200" dirty="0"/>
        </a:p>
      </dsp:txBody>
      <dsp:txXfrm>
        <a:off x="0" y="671677"/>
        <a:ext cx="3333749" cy="2000250"/>
      </dsp:txXfrm>
    </dsp:sp>
    <dsp:sp modelId="{6D4615AE-AD9C-4D77-B169-F006763BEB1F}">
      <dsp:nvSpPr>
        <dsp:cNvPr id="0" name=""/>
        <dsp:cNvSpPr/>
      </dsp:nvSpPr>
      <dsp:spPr>
        <a:xfrm>
          <a:off x="3667124" y="671677"/>
          <a:ext cx="3333749" cy="2000250"/>
        </a:xfrm>
        <a:prstGeom prst="rect">
          <a:avLst/>
        </a:prstGeom>
        <a:solidFill>
          <a:schemeClr val="accent6">
            <a:shade val="80000"/>
            <a:hueOff val="-52781"/>
            <a:satOff val="-513"/>
            <a:lumOff val="60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Failing your assignment.</a:t>
          </a:r>
          <a:endParaRPr lang="en-GB" sz="3600" kern="1200" dirty="0"/>
        </a:p>
      </dsp:txBody>
      <dsp:txXfrm>
        <a:off x="3667124" y="671677"/>
        <a:ext cx="3333749" cy="2000250"/>
      </dsp:txXfrm>
    </dsp:sp>
    <dsp:sp modelId="{47725677-7E4F-44B2-9FF5-405DC2AA17B5}">
      <dsp:nvSpPr>
        <dsp:cNvPr id="0" name=""/>
        <dsp:cNvSpPr/>
      </dsp:nvSpPr>
      <dsp:spPr>
        <a:xfrm>
          <a:off x="7334250" y="671677"/>
          <a:ext cx="3333749" cy="2000250"/>
        </a:xfrm>
        <a:prstGeom prst="rect">
          <a:avLst/>
        </a:prstGeom>
        <a:solidFill>
          <a:schemeClr val="accent6">
            <a:shade val="80000"/>
            <a:hueOff val="-105561"/>
            <a:satOff val="-1025"/>
            <a:lumOff val="121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Suspension or dismissal.</a:t>
          </a:r>
          <a:endParaRPr lang="en-GB" sz="3600" kern="1200" dirty="0"/>
        </a:p>
      </dsp:txBody>
      <dsp:txXfrm>
        <a:off x="7334250" y="671677"/>
        <a:ext cx="3333749" cy="2000250"/>
      </dsp:txXfrm>
    </dsp:sp>
    <dsp:sp modelId="{8D16C2E6-D4B3-4B2C-8A84-FA5CBFD7C7E0}">
      <dsp:nvSpPr>
        <dsp:cNvPr id="0" name=""/>
        <dsp:cNvSpPr/>
      </dsp:nvSpPr>
      <dsp:spPr>
        <a:xfrm>
          <a:off x="1833562" y="3005303"/>
          <a:ext cx="3333749" cy="2000250"/>
        </a:xfrm>
        <a:prstGeom prst="rect">
          <a:avLst/>
        </a:prstGeom>
        <a:solidFill>
          <a:schemeClr val="accent6">
            <a:shade val="80000"/>
            <a:hueOff val="-158342"/>
            <a:satOff val="-1538"/>
            <a:lumOff val="182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Reputation damage.</a:t>
          </a:r>
        </a:p>
      </dsp:txBody>
      <dsp:txXfrm>
        <a:off x="1833562" y="3005303"/>
        <a:ext cx="3333749" cy="2000250"/>
      </dsp:txXfrm>
    </dsp:sp>
    <dsp:sp modelId="{67E2E0A6-2E5A-40F9-8891-75A32C118198}">
      <dsp:nvSpPr>
        <dsp:cNvPr id="0" name=""/>
        <dsp:cNvSpPr/>
      </dsp:nvSpPr>
      <dsp:spPr>
        <a:xfrm>
          <a:off x="5500687" y="3005303"/>
          <a:ext cx="3333749" cy="2000250"/>
        </a:xfrm>
        <a:prstGeom prst="rect">
          <a:avLst/>
        </a:prstGeom>
        <a:solidFill>
          <a:schemeClr val="accent6">
            <a:shade val="80000"/>
            <a:hueOff val="-211122"/>
            <a:satOff val="-2051"/>
            <a:lumOff val="242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Criminal liability.</a:t>
          </a:r>
        </a:p>
      </dsp:txBody>
      <dsp:txXfrm>
        <a:off x="5500687" y="3005303"/>
        <a:ext cx="3333749" cy="20002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E99D1B-AA68-4A4F-9713-6C155EEF64F4}" type="datetimeFigureOut">
              <a:rPr lang="en-GB" smtClean="0"/>
              <a:t>29/10/2023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22FAB8-2B7B-40D2-A811-4021D022770A}" type="slidenum">
              <a:rPr lang="en-GB" smtClean="0"/>
              <a:t>‹#›</a:t>
            </a:fld>
            <a:endParaRPr lang="en-GB"/>
          </a:p>
        </p:txBody>
      </p:sp>
    </p:spTree>
    <p:extLst>
      <p:ext uri="{BB962C8B-B14F-4D97-AF65-F5344CB8AC3E}">
        <p14:creationId xmlns:p14="http://schemas.microsoft.com/office/powerpoint/2010/main" val="38546984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22FAB8-2B7B-40D2-A811-4021D022770A}" type="slidenum">
              <a:rPr lang="en-GB" smtClean="0"/>
              <a:t>1</a:t>
            </a:fld>
            <a:endParaRPr lang="en-GB"/>
          </a:p>
        </p:txBody>
      </p:sp>
    </p:spTree>
    <p:extLst>
      <p:ext uri="{BB962C8B-B14F-4D97-AF65-F5344CB8AC3E}">
        <p14:creationId xmlns:p14="http://schemas.microsoft.com/office/powerpoint/2010/main" val="22046379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my presentation on plagiarism, we will be looking at these main areas</a:t>
            </a:r>
          </a:p>
        </p:txBody>
      </p:sp>
      <p:sp>
        <p:nvSpPr>
          <p:cNvPr id="4" name="Slide Number Placeholder 3"/>
          <p:cNvSpPr>
            <a:spLocks noGrp="1"/>
          </p:cNvSpPr>
          <p:nvPr>
            <p:ph type="sldNum" sz="quarter" idx="5"/>
          </p:nvPr>
        </p:nvSpPr>
        <p:spPr/>
        <p:txBody>
          <a:bodyPr/>
          <a:lstStyle/>
          <a:p>
            <a:fld id="{2E22FAB8-2B7B-40D2-A811-4021D022770A}" type="slidenum">
              <a:rPr lang="en-GB" smtClean="0"/>
              <a:t>2</a:t>
            </a:fld>
            <a:endParaRPr lang="en-GB"/>
          </a:p>
        </p:txBody>
      </p:sp>
    </p:spTree>
    <p:extLst>
      <p:ext uri="{BB962C8B-B14F-4D97-AF65-F5344CB8AC3E}">
        <p14:creationId xmlns:p14="http://schemas.microsoft.com/office/powerpoint/2010/main" val="21963511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oxford university, plagiarism is when you present others work or ideas as yours. including it in your work with or without consent and not adding acknowledgement. (University of Oxford, 2023) This includes all forms of written text, spoken lectures, illustrations, graphs etc. published or not.</a:t>
            </a:r>
          </a:p>
          <a:p>
            <a:endParaRPr lang="en-GB" dirty="0"/>
          </a:p>
          <a:p>
            <a:r>
              <a:rPr lang="en-GB" dirty="0"/>
              <a:t>University of Oxford (2023). Plagiarism. [online] University of Oxford. Available at: https://www.ox.ac.uk/students/academic/guidance/skills/plagiarism.</a:t>
            </a:r>
          </a:p>
          <a:p>
            <a:endParaRPr lang="en-GB" dirty="0"/>
          </a:p>
        </p:txBody>
      </p:sp>
      <p:sp>
        <p:nvSpPr>
          <p:cNvPr id="4" name="Slide Number Placeholder 3"/>
          <p:cNvSpPr>
            <a:spLocks noGrp="1"/>
          </p:cNvSpPr>
          <p:nvPr>
            <p:ph type="sldNum" sz="quarter" idx="5"/>
          </p:nvPr>
        </p:nvSpPr>
        <p:spPr/>
        <p:txBody>
          <a:bodyPr/>
          <a:lstStyle/>
          <a:p>
            <a:fld id="{2E22FAB8-2B7B-40D2-A811-4021D022770A}" type="slidenum">
              <a:rPr lang="en-GB" smtClean="0"/>
              <a:t>3</a:t>
            </a:fld>
            <a:endParaRPr lang="en-GB"/>
          </a:p>
        </p:txBody>
      </p:sp>
    </p:spTree>
    <p:extLst>
      <p:ext uri="{BB962C8B-B14F-4D97-AF65-F5344CB8AC3E}">
        <p14:creationId xmlns:p14="http://schemas.microsoft.com/office/powerpoint/2010/main" val="934807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22FAB8-2B7B-40D2-A811-4021D022770A}" type="slidenum">
              <a:rPr lang="en-GB" smtClean="0"/>
              <a:t>4</a:t>
            </a:fld>
            <a:endParaRPr lang="en-GB"/>
          </a:p>
        </p:txBody>
      </p:sp>
    </p:spTree>
    <p:extLst>
      <p:ext uri="{BB962C8B-B14F-4D97-AF65-F5344CB8AC3E}">
        <p14:creationId xmlns:p14="http://schemas.microsoft.com/office/powerpoint/2010/main" val="1232541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what is plagiarism by Yale  quote - Yale (2021). What Is Plagiarism? |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Poorvu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Center</a:t>
            </a:r>
            <a:r>
              <a:rPr lang="en-GB" sz="1800" dirty="0">
                <a:effectLst/>
                <a:latin typeface="Calibri" panose="020F0502020204030204" pitchFamily="34" charset="0"/>
                <a:ea typeface="Calibri" panose="020F0502020204030204" pitchFamily="34" charset="0"/>
                <a:cs typeface="Times New Roman" panose="02020603050405020304" pitchFamily="18" charset="0"/>
              </a:rPr>
              <a:t> for Teaching and Learning. [online] poorvucenter.yale.edu. Available at: https://poorvucenter.yale.edu/undergraduates/using-sources/understanding-and-avoiding-plagiarism/what-plagiarism.</a:t>
            </a:r>
            <a:endParaRPr lang="en-GB" dirty="0"/>
          </a:p>
        </p:txBody>
      </p:sp>
      <p:sp>
        <p:nvSpPr>
          <p:cNvPr id="4" name="Slide Number Placeholder 3"/>
          <p:cNvSpPr>
            <a:spLocks noGrp="1"/>
          </p:cNvSpPr>
          <p:nvPr>
            <p:ph type="sldNum" sz="quarter" idx="5"/>
          </p:nvPr>
        </p:nvSpPr>
        <p:spPr/>
        <p:txBody>
          <a:bodyPr/>
          <a:lstStyle/>
          <a:p>
            <a:fld id="{2E22FAB8-2B7B-40D2-A811-4021D022770A}" type="slidenum">
              <a:rPr lang="en-GB" smtClean="0"/>
              <a:t>5</a:t>
            </a:fld>
            <a:endParaRPr lang="en-GB"/>
          </a:p>
        </p:txBody>
      </p:sp>
    </p:spTree>
    <p:extLst>
      <p:ext uri="{BB962C8B-B14F-4D97-AF65-F5344CB8AC3E}">
        <p14:creationId xmlns:p14="http://schemas.microsoft.com/office/powerpoint/2010/main" val="4187620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kern="150" dirty="0">
                <a:effectLst/>
                <a:latin typeface="Calibri" panose="020F0502020204030204" pitchFamily="34" charset="0"/>
                <a:ea typeface="Calibri" panose="020F0502020204030204" pitchFamily="34" charset="0"/>
                <a:cs typeface="Times New Roman" panose="02020603050405020304" pitchFamily="18" charset="0"/>
              </a:rPr>
              <a:t>article from the guardian, Allegations against Roy Lichtenstein, although he confessed his artwork was copies of comic strips many argued that this was to loose a term and that in fact it was stealing. While he made millions from his art those that had created the original image made nothing compared to his sum not to mention the recognition they missed out on.</a:t>
            </a:r>
          </a:p>
          <a:p>
            <a:endParaRPr lang="en-GB" sz="1400" kern="150" dirty="0">
              <a:effectLst/>
              <a:latin typeface="Calibri" panose="020F0502020204030204" pitchFamily="34" charset="0"/>
              <a:ea typeface="Calibri" panose="020F0502020204030204" pitchFamily="34" charset="0"/>
              <a:cs typeface="Times New Roman" panose="02020603050405020304" pitchFamily="18" charset="0"/>
            </a:endParaRPr>
          </a:p>
          <a:p>
            <a:r>
              <a:rPr lang="en-GB" sz="1400" kern="150" dirty="0">
                <a:effectLst/>
                <a:latin typeface="Calibri" panose="020F0502020204030204" pitchFamily="34" charset="0"/>
                <a:ea typeface="Calibri" panose="020F0502020204030204" pitchFamily="34" charset="0"/>
                <a:cs typeface="Times New Roman" panose="02020603050405020304" pitchFamily="18" charset="0"/>
              </a:rPr>
              <a:t>Second story - According to BBC news online a derby teacher was suspended due to plagiarism when she added a pass pupils’ assignment and added it to new students work without their knowledge. (Derby teacher banned over coursework plagiarism, 2023)</a:t>
            </a:r>
          </a:p>
          <a:p>
            <a:endParaRPr lang="en-GB" dirty="0"/>
          </a:p>
        </p:txBody>
      </p:sp>
      <p:sp>
        <p:nvSpPr>
          <p:cNvPr id="4" name="Slide Number Placeholder 3"/>
          <p:cNvSpPr>
            <a:spLocks noGrp="1"/>
          </p:cNvSpPr>
          <p:nvPr>
            <p:ph type="sldNum" sz="quarter" idx="5"/>
          </p:nvPr>
        </p:nvSpPr>
        <p:spPr/>
        <p:txBody>
          <a:bodyPr/>
          <a:lstStyle/>
          <a:p>
            <a:fld id="{2E22FAB8-2B7B-40D2-A811-4021D022770A}" type="slidenum">
              <a:rPr lang="en-GB" smtClean="0"/>
              <a:t>6</a:t>
            </a:fld>
            <a:endParaRPr lang="en-GB"/>
          </a:p>
        </p:txBody>
      </p:sp>
    </p:spTree>
    <p:extLst>
      <p:ext uri="{BB962C8B-B14F-4D97-AF65-F5344CB8AC3E}">
        <p14:creationId xmlns:p14="http://schemas.microsoft.com/office/powerpoint/2010/main" val="33323283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18 July 2016 https://www.bbc.com/news/uk-wales-36828071 due too huge increase in students using ai. </a:t>
            </a:r>
          </a:p>
        </p:txBody>
      </p:sp>
      <p:sp>
        <p:nvSpPr>
          <p:cNvPr id="4" name="Slide Number Placeholder 3"/>
          <p:cNvSpPr>
            <a:spLocks noGrp="1"/>
          </p:cNvSpPr>
          <p:nvPr>
            <p:ph type="sldNum" sz="quarter" idx="5"/>
          </p:nvPr>
        </p:nvSpPr>
        <p:spPr/>
        <p:txBody>
          <a:bodyPr/>
          <a:lstStyle/>
          <a:p>
            <a:fld id="{2E22FAB8-2B7B-40D2-A811-4021D022770A}" type="slidenum">
              <a:rPr lang="en-GB" smtClean="0"/>
              <a:t>7</a:t>
            </a:fld>
            <a:endParaRPr lang="en-GB"/>
          </a:p>
        </p:txBody>
      </p:sp>
    </p:spTree>
    <p:extLst>
      <p:ext uri="{BB962C8B-B14F-4D97-AF65-F5344CB8AC3E}">
        <p14:creationId xmlns:p14="http://schemas.microsoft.com/office/powerpoint/2010/main" val="26812383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50" dirty="0">
                <a:effectLst/>
                <a:latin typeface="Calibri" panose="020F0502020204030204" pitchFamily="34" charset="0"/>
                <a:ea typeface="Calibri" panose="020F0502020204030204" pitchFamily="34" charset="0"/>
                <a:cs typeface="Times New Roman" panose="02020603050405020304" pitchFamily="18" charset="0"/>
              </a:rPr>
              <a:t>Plagiarism comes in many forms which is why it’s so important to become self-aware in order to avoid such situations.</a:t>
            </a:r>
          </a:p>
          <a:p>
            <a:r>
              <a:rPr lang="en-GB" sz="1800" kern="150" dirty="0">
                <a:effectLst/>
                <a:latin typeface="Calibri" panose="020F0502020204030204" pitchFamily="34" charset="0"/>
                <a:ea typeface="Calibri" panose="020F0502020204030204" pitchFamily="34" charset="0"/>
                <a:cs typeface="Times New Roman" panose="02020603050405020304" pitchFamily="18" charset="0"/>
              </a:rPr>
              <a:t>Kramer, L. (2022). 7 Common Types of Plagiarism, with Examples. [online] Grammarly Blog. Available at: https://www.grammarly.com/blog/types-of-plagiarism/.</a:t>
            </a:r>
          </a:p>
          <a:p>
            <a:endParaRPr lang="en-GB" dirty="0"/>
          </a:p>
        </p:txBody>
      </p:sp>
      <p:sp>
        <p:nvSpPr>
          <p:cNvPr id="4" name="Slide Number Placeholder 3"/>
          <p:cNvSpPr>
            <a:spLocks noGrp="1"/>
          </p:cNvSpPr>
          <p:nvPr>
            <p:ph type="sldNum" sz="quarter" idx="5"/>
          </p:nvPr>
        </p:nvSpPr>
        <p:spPr/>
        <p:txBody>
          <a:bodyPr/>
          <a:lstStyle/>
          <a:p>
            <a:fld id="{2E22FAB8-2B7B-40D2-A811-4021D022770A}" type="slidenum">
              <a:rPr lang="en-GB" smtClean="0"/>
              <a:t>8</a:t>
            </a:fld>
            <a:endParaRPr lang="en-GB"/>
          </a:p>
        </p:txBody>
      </p:sp>
    </p:spTree>
    <p:extLst>
      <p:ext uri="{BB962C8B-B14F-4D97-AF65-F5344CB8AC3E}">
        <p14:creationId xmlns:p14="http://schemas.microsoft.com/office/powerpoint/2010/main" val="2858904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50" dirty="0">
                <a:effectLst/>
                <a:latin typeface="Calibri" panose="020F0502020204030204" pitchFamily="34" charset="0"/>
                <a:ea typeface="Calibri" panose="020F0502020204030204" pitchFamily="34" charset="0"/>
                <a:cs typeface="Times New Roman" panose="02020603050405020304" pitchFamily="18" charset="0"/>
              </a:rPr>
              <a:t>There are many ways we can check for plagiarism along each stage of our work some common ones are:</a:t>
            </a:r>
          </a:p>
          <a:p>
            <a:endParaRPr lang="en-GB" dirty="0"/>
          </a:p>
        </p:txBody>
      </p:sp>
      <p:sp>
        <p:nvSpPr>
          <p:cNvPr id="4" name="Slide Number Placeholder 3"/>
          <p:cNvSpPr>
            <a:spLocks noGrp="1"/>
          </p:cNvSpPr>
          <p:nvPr>
            <p:ph type="sldNum" sz="quarter" idx="5"/>
          </p:nvPr>
        </p:nvSpPr>
        <p:spPr/>
        <p:txBody>
          <a:bodyPr/>
          <a:lstStyle/>
          <a:p>
            <a:fld id="{2E22FAB8-2B7B-40D2-A811-4021D022770A}" type="slidenum">
              <a:rPr lang="en-GB" smtClean="0"/>
              <a:t>9</a:t>
            </a:fld>
            <a:endParaRPr lang="en-GB"/>
          </a:p>
        </p:txBody>
      </p:sp>
    </p:spTree>
    <p:extLst>
      <p:ext uri="{BB962C8B-B14F-4D97-AF65-F5344CB8AC3E}">
        <p14:creationId xmlns:p14="http://schemas.microsoft.com/office/powerpoint/2010/main" val="13516430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22FAB8-2B7B-40D2-A811-4021D022770A}" type="slidenum">
              <a:rPr lang="en-GB" smtClean="0"/>
              <a:t>10</a:t>
            </a:fld>
            <a:endParaRPr lang="en-GB"/>
          </a:p>
        </p:txBody>
      </p:sp>
    </p:spTree>
    <p:extLst>
      <p:ext uri="{BB962C8B-B14F-4D97-AF65-F5344CB8AC3E}">
        <p14:creationId xmlns:p14="http://schemas.microsoft.com/office/powerpoint/2010/main" val="35027648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kern="150" dirty="0">
                <a:effectLst/>
                <a:latin typeface="Calibri" panose="020F0502020204030204" pitchFamily="34" charset="0"/>
                <a:ea typeface="Calibri" panose="020F0502020204030204" pitchFamily="34" charset="0"/>
                <a:cs typeface="Times New Roman" panose="02020603050405020304" pitchFamily="18" charset="0"/>
              </a:rPr>
              <a:t>for a college student, could be temporary, such as loss of credits grades to assignment, failure of course which could delay students finish date and possibly increased finically hardship. Or severe actions such as suspension or dismissal all together, this could be detrimental to your prospects and huge impact on your future career as well as possible tarnishing the colleges reputation.</a:t>
            </a:r>
          </a:p>
          <a:p>
            <a:pPr>
              <a:lnSpc>
                <a:spcPct val="105000"/>
              </a:lnSpc>
              <a:spcAft>
                <a:spcPts val="800"/>
              </a:spcAft>
            </a:pPr>
            <a:r>
              <a:rPr lang="en-GB" sz="1800" kern="150" dirty="0">
                <a:effectLst/>
                <a:latin typeface="Calibri" panose="020F0502020204030204" pitchFamily="34" charset="0"/>
                <a:ea typeface="Calibri" panose="020F0502020204030204" pitchFamily="34" charset="0"/>
                <a:cs typeface="Times New Roman" panose="02020603050405020304" pitchFamily="18" charset="0"/>
              </a:rPr>
              <a:t>Why this is important – </a:t>
            </a:r>
          </a:p>
          <a:p>
            <a:endParaRPr lang="en-GB" dirty="0"/>
          </a:p>
        </p:txBody>
      </p:sp>
      <p:sp>
        <p:nvSpPr>
          <p:cNvPr id="4" name="Slide Number Placeholder 3"/>
          <p:cNvSpPr>
            <a:spLocks noGrp="1"/>
          </p:cNvSpPr>
          <p:nvPr>
            <p:ph type="sldNum" sz="quarter" idx="5"/>
          </p:nvPr>
        </p:nvSpPr>
        <p:spPr/>
        <p:txBody>
          <a:bodyPr/>
          <a:lstStyle/>
          <a:p>
            <a:fld id="{2E22FAB8-2B7B-40D2-A811-4021D022770A}" type="slidenum">
              <a:rPr lang="en-GB" smtClean="0"/>
              <a:t>11</a:t>
            </a:fld>
            <a:endParaRPr lang="en-GB"/>
          </a:p>
        </p:txBody>
      </p:sp>
    </p:spTree>
    <p:extLst>
      <p:ext uri="{BB962C8B-B14F-4D97-AF65-F5344CB8AC3E}">
        <p14:creationId xmlns:p14="http://schemas.microsoft.com/office/powerpoint/2010/main" val="10944974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Plagiarism, even by accident in colleges is seen as theft, this is why it is treated so seriously within the universities and individual that possibly copy contains of work from other.</a:t>
            </a:r>
          </a:p>
          <a:p>
            <a:r>
              <a:rPr lang="en-GB" dirty="0"/>
              <a:t>Publishing or copy another person’s work or idea reflects dishonesty and integrity and respect of the work that the originally author has put into their work.</a:t>
            </a:r>
          </a:p>
          <a:p>
            <a:endParaRPr lang="en-GB" dirty="0"/>
          </a:p>
          <a:p>
            <a:r>
              <a:rPr lang="en-GB" dirty="0"/>
              <a:t>As our knowledge and sharing information expands throughout our lives, there is acknowledgement we all need to be aware of, that other persons work, or ideas need to be recognised and not passed off for or own gain or means as it is ethically wrong.</a:t>
            </a:r>
          </a:p>
          <a:p>
            <a:endParaRPr lang="en-GB" dirty="0"/>
          </a:p>
          <a:p>
            <a:r>
              <a:rPr lang="en-GB" dirty="0"/>
              <a:t>The importance of original work expands you intellectually.</a:t>
            </a:r>
          </a:p>
          <a:p>
            <a:endParaRPr lang="en-GB" dirty="0"/>
          </a:p>
        </p:txBody>
      </p:sp>
      <p:sp>
        <p:nvSpPr>
          <p:cNvPr id="4" name="Slide Number Placeholder 3"/>
          <p:cNvSpPr>
            <a:spLocks noGrp="1"/>
          </p:cNvSpPr>
          <p:nvPr>
            <p:ph type="sldNum" sz="quarter" idx="5"/>
          </p:nvPr>
        </p:nvSpPr>
        <p:spPr/>
        <p:txBody>
          <a:bodyPr/>
          <a:lstStyle/>
          <a:p>
            <a:fld id="{2E22FAB8-2B7B-40D2-A811-4021D022770A}" type="slidenum">
              <a:rPr lang="en-GB" smtClean="0"/>
              <a:t>12</a:t>
            </a:fld>
            <a:endParaRPr lang="en-GB"/>
          </a:p>
        </p:txBody>
      </p:sp>
    </p:spTree>
    <p:extLst>
      <p:ext uri="{BB962C8B-B14F-4D97-AF65-F5344CB8AC3E}">
        <p14:creationId xmlns:p14="http://schemas.microsoft.com/office/powerpoint/2010/main" val="10933173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Writing with integrity, she approaches it as, if you write with integrity, you won’t have to worry as we need to learn to write as if we are responding to what others have said. Think of it as a conversation, you can’t write down a conversation without saying Jane said or I heard jack thinks without adding names and ownership to that part of a conversation much like in an assay writing. Who’s work makes you agree or investigate something more who’s do you not agree with why are there opinions important.</a:t>
            </a:r>
          </a:p>
        </p:txBody>
      </p:sp>
      <p:sp>
        <p:nvSpPr>
          <p:cNvPr id="4" name="Slide Number Placeholder 3"/>
          <p:cNvSpPr>
            <a:spLocks noGrp="1"/>
          </p:cNvSpPr>
          <p:nvPr>
            <p:ph type="sldNum" sz="quarter" idx="5"/>
          </p:nvPr>
        </p:nvSpPr>
        <p:spPr/>
        <p:txBody>
          <a:bodyPr/>
          <a:lstStyle/>
          <a:p>
            <a:fld id="{2E22FAB8-2B7B-40D2-A811-4021D022770A}" type="slidenum">
              <a:rPr lang="en-GB" smtClean="0"/>
              <a:t>13</a:t>
            </a:fld>
            <a:endParaRPr lang="en-GB"/>
          </a:p>
        </p:txBody>
      </p:sp>
    </p:spTree>
    <p:extLst>
      <p:ext uri="{BB962C8B-B14F-4D97-AF65-F5344CB8AC3E}">
        <p14:creationId xmlns:p14="http://schemas.microsoft.com/office/powerpoint/2010/main" val="20327269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22FAB8-2B7B-40D2-A811-4021D022770A}" type="slidenum">
              <a:rPr lang="en-GB" smtClean="0"/>
              <a:t>14</a:t>
            </a:fld>
            <a:endParaRPr lang="en-GB"/>
          </a:p>
        </p:txBody>
      </p:sp>
    </p:spTree>
    <p:extLst>
      <p:ext uri="{BB962C8B-B14F-4D97-AF65-F5344CB8AC3E}">
        <p14:creationId xmlns:p14="http://schemas.microsoft.com/office/powerpoint/2010/main" val="14916110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10/29/2023</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3816653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972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454743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961981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764455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621825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5360286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745964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163284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243315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524716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1000">
                <a:solidFill>
                  <a:schemeClr val="tx1"/>
                </a:solidFill>
              </a:defRPr>
            </a:lvl1pPr>
          </a:lstStyle>
          <a:p>
            <a:fld id="{F4D57BDD-E64A-4D27-8978-82FFCA18A12C}" type="datetimeFigureOut">
              <a:rPr lang="en-US" smtClean="0"/>
              <a:pPr/>
              <a:t>10/29/2023</a:t>
            </a:fld>
            <a:endParaRPr lang="en-US" dirty="0"/>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4000">
                <a:solidFill>
                  <a:schemeClr val="tx1"/>
                </a:solidFill>
                <a:latin typeface="+mj-lt"/>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3401702876"/>
      </p:ext>
    </p:extLst>
  </p:cSld>
  <p:clrMap bg1="dk1" tx1="lt1" bg2="dk2" tx2="lt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88" r:id="rId5"/>
    <p:sldLayoutId id="2147483689" r:id="rId6"/>
    <p:sldLayoutId id="2147483694"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video" Target="../media/media1.mp4"/><Relationship Id="rId7" Type="http://schemas.openxmlformats.org/officeDocument/2006/relationships/image" Target="../media/image2.jpeg"/><Relationship Id="rId2" Type="http://schemas.microsoft.com/office/2007/relationships/media" Target="../media/media1.mp4"/><Relationship Id="rId1" Type="http://schemas.openxmlformats.org/officeDocument/2006/relationships/tags" Target="../tags/tag1.xml"/><Relationship Id="rId6" Type="http://schemas.openxmlformats.org/officeDocument/2006/relationships/image" Target="../media/image1.jpe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12.png"/><Relationship Id="rId3" Type="http://schemas.microsoft.com/office/2007/relationships/media" Target="../media/media4.mp4"/><Relationship Id="rId7" Type="http://schemas.openxmlformats.org/officeDocument/2006/relationships/image" Target="../media/image4.jpeg"/><Relationship Id="rId12" Type="http://schemas.microsoft.com/office/2007/relationships/diagramDrawing" Target="../diagrams/drawing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notesSlide" Target="../notesSlides/notesSlide4.xml"/><Relationship Id="rId11" Type="http://schemas.openxmlformats.org/officeDocument/2006/relationships/diagramColors" Target="../diagrams/colors2.xml"/><Relationship Id="rId5" Type="http://schemas.openxmlformats.org/officeDocument/2006/relationships/slideLayout" Target="../slideLayouts/slideLayout2.xml"/><Relationship Id="rId10" Type="http://schemas.openxmlformats.org/officeDocument/2006/relationships/diagramQuickStyle" Target="../diagrams/quickStyle2.xml"/><Relationship Id="rId4" Type="http://schemas.openxmlformats.org/officeDocument/2006/relationships/video" Target="../media/media4.mp4"/><Relationship Id="rId9" Type="http://schemas.openxmlformats.org/officeDocument/2006/relationships/diagramLayout" Target="../diagrams/layout2.xml"/><Relationship Id="rId14" Type="http://schemas.openxmlformats.org/officeDocument/2006/relationships/image" Target="../media/image1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5.png"/><Relationship Id="rId5" Type="http://schemas.openxmlformats.org/officeDocument/2006/relationships/image" Target="../media/image14.jp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7.png"/><Relationship Id="rId4" Type="http://schemas.openxmlformats.org/officeDocument/2006/relationships/notesSlide" Target="../notesSlides/notesSlide8.xml"/><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video" Target="../media/media8.mp4"/><Relationship Id="rId7" Type="http://schemas.openxmlformats.org/officeDocument/2006/relationships/image" Target="../media/image21.png"/><Relationship Id="rId2" Type="http://schemas.microsoft.com/office/2007/relationships/media" Target="../media/media8.mp4"/><Relationship Id="rId1" Type="http://schemas.openxmlformats.org/officeDocument/2006/relationships/tags" Target="../tags/tag2.xml"/><Relationship Id="rId6" Type="http://schemas.openxmlformats.org/officeDocument/2006/relationships/image" Target="../media/image20.jpg"/><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23.png"/><Relationship Id="rId5" Type="http://schemas.openxmlformats.org/officeDocument/2006/relationships/image" Target="../media/image22.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25.png"/><Relationship Id="rId5" Type="http://schemas.openxmlformats.org/officeDocument/2006/relationships/image" Target="../media/image24.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hyperlink" Target="https://www.grammarly.com/blog/types-of-plagiarism/" TargetMode="External"/><Relationship Id="rId3" Type="http://schemas.openxmlformats.org/officeDocument/2006/relationships/hyperlink" Target="https://www.ox.ac.uk/students/academic/guidance/skills/plagiarism" TargetMode="External"/><Relationship Id="rId7" Type="http://schemas.openxmlformats.org/officeDocument/2006/relationships/hyperlink" Target="https://searchenginereports.net/blog/tips-regarding-plagiarism-check/"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bbc.co.uk/news/uk-wales-36828071" TargetMode="External"/><Relationship Id="rId5" Type="http://schemas.openxmlformats.org/officeDocument/2006/relationships/hyperlink" Target="https://www.theguardian.com/artanddesign/2023/apr/09/new-allegations-of-plagiarism-against-roy-lichtenstein" TargetMode="External"/><Relationship Id="rId4" Type="http://schemas.openxmlformats.org/officeDocument/2006/relationships/hyperlink" Target="https://poorvucenter.yale.edu/undergraduates/using-sources/understanding-and-avoiding-plagiarism/what-plagiaris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art, radar chart&#10;&#10;Description automatically generated">
            <a:extLst>
              <a:ext uri="{FF2B5EF4-FFF2-40B4-BE49-F238E27FC236}">
                <a16:creationId xmlns:a16="http://schemas.microsoft.com/office/drawing/2014/main" id="{D1FBFB1C-3790-46CB-A1E0-3DCB5F907DEC}"/>
              </a:ext>
            </a:extLst>
          </p:cNvPr>
          <p:cNvPicPr>
            <a:picLocks noChangeAspect="1"/>
          </p:cNvPicPr>
          <p:nvPr/>
        </p:nvPicPr>
        <p:blipFill rotWithShape="1">
          <a:blip r:embed="rId6"/>
          <a:srcRect t="6086" r="1" b="6452"/>
          <a:stretch/>
        </p:blipFill>
        <p:spPr>
          <a:xfrm>
            <a:off x="-11860" y="11"/>
            <a:ext cx="12203859" cy="6857989"/>
          </a:xfrm>
          <a:prstGeom prst="rect">
            <a:avLst/>
          </a:prstGeom>
        </p:spPr>
      </p:pic>
      <p:sp>
        <p:nvSpPr>
          <p:cNvPr id="14" name="Rectangle 13">
            <a:extLst>
              <a:ext uri="{FF2B5EF4-FFF2-40B4-BE49-F238E27FC236}">
                <a16:creationId xmlns:a16="http://schemas.microsoft.com/office/drawing/2014/main" id="{4544AC1F-648A-CE1C-46A9-EDADA5E0D9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67930" y="756069"/>
            <a:ext cx="6857999" cy="5345862"/>
          </a:xfrm>
          <a:prstGeom prst="rect">
            <a:avLst/>
          </a:prstGeom>
          <a:gradFill>
            <a:gsLst>
              <a:gs pos="100000">
                <a:srgbClr val="000000">
                  <a:alpha val="0"/>
                </a:srgbClr>
              </a:gs>
              <a:gs pos="0">
                <a:schemeClr val="tx1"/>
              </a:gs>
              <a:gs pos="45000">
                <a:srgbClr val="000000">
                  <a:alpha val="37000"/>
                </a:srgbClr>
              </a:gs>
              <a:gs pos="0">
                <a:srgbClr val="000000">
                  <a:alpha val="7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C12F3F-3437-408F-B930-0DBA12317B96}"/>
              </a:ext>
            </a:extLst>
          </p:cNvPr>
          <p:cNvSpPr>
            <a:spLocks noGrp="1"/>
          </p:cNvSpPr>
          <p:nvPr>
            <p:ph type="ctrTitle"/>
          </p:nvPr>
        </p:nvSpPr>
        <p:spPr>
          <a:xfrm>
            <a:off x="762000" y="1524000"/>
            <a:ext cx="5801762" cy="3690796"/>
          </a:xfrm>
        </p:spPr>
        <p:txBody>
          <a:bodyPr anchor="b">
            <a:normAutofit/>
          </a:bodyPr>
          <a:lstStyle/>
          <a:p>
            <a:pPr algn="l"/>
            <a:r>
              <a:rPr lang="en-GB" sz="5600" dirty="0">
                <a:solidFill>
                  <a:srgbClr val="FFFFFF"/>
                </a:solidFill>
                <a:latin typeface="Broadway" panose="04040905080B02020502" pitchFamily="82" charset="0"/>
              </a:rPr>
              <a:t>What is plagiarism and how can it be avoided?</a:t>
            </a:r>
          </a:p>
        </p:txBody>
      </p:sp>
      <p:sp>
        <p:nvSpPr>
          <p:cNvPr id="3" name="Subtitle 2">
            <a:extLst>
              <a:ext uri="{FF2B5EF4-FFF2-40B4-BE49-F238E27FC236}">
                <a16:creationId xmlns:a16="http://schemas.microsoft.com/office/drawing/2014/main" id="{92E93C07-F2C8-4F37-83C8-249BD8ABEF01}"/>
              </a:ext>
            </a:extLst>
          </p:cNvPr>
          <p:cNvSpPr>
            <a:spLocks noGrp="1"/>
          </p:cNvSpPr>
          <p:nvPr>
            <p:ph type="subTitle" idx="1"/>
          </p:nvPr>
        </p:nvSpPr>
        <p:spPr>
          <a:xfrm>
            <a:off x="762000" y="5333999"/>
            <a:ext cx="5801762" cy="1032867"/>
          </a:xfrm>
        </p:spPr>
        <p:txBody>
          <a:bodyPr>
            <a:normAutofit/>
          </a:bodyPr>
          <a:lstStyle/>
          <a:p>
            <a:pPr algn="l"/>
            <a:r>
              <a:rPr lang="en-GB" dirty="0">
                <a:solidFill>
                  <a:srgbClr val="FFFFFF"/>
                </a:solidFill>
              </a:rPr>
              <a:t>By Michelle lewis</a:t>
            </a:r>
          </a:p>
        </p:txBody>
      </p:sp>
      <p:sp>
        <p:nvSpPr>
          <p:cNvPr id="16" name="Rectangle 15">
            <a:extLst>
              <a:ext uri="{FF2B5EF4-FFF2-40B4-BE49-F238E27FC236}">
                <a16:creationId xmlns:a16="http://schemas.microsoft.com/office/drawing/2014/main" id="{006C72EC-C60C-56C5-B650-5F7A0C7AE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511678" y="1177679"/>
            <a:ext cx="6858000" cy="4502642"/>
          </a:xfrm>
          <a:prstGeom prst="rect">
            <a:avLst/>
          </a:prstGeom>
          <a:gradFill>
            <a:gsLst>
              <a:gs pos="100000">
                <a:srgbClr val="000000">
                  <a:alpha val="0"/>
                </a:srgbClr>
              </a:gs>
              <a:gs pos="0">
                <a:schemeClr val="tx1"/>
              </a:gs>
              <a:gs pos="45000">
                <a:srgbClr val="000000">
                  <a:alpha val="37000"/>
                </a:srgbClr>
              </a:gs>
              <a:gs pos="0">
                <a:srgbClr val="000000">
                  <a:alpha val="54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EF50C00-794C-5AB4-945F-4B0DB338D0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9359" y="2769856"/>
            <a:ext cx="3740641" cy="425924"/>
          </a:xfrm>
          <a:custGeom>
            <a:avLst/>
            <a:gdLst>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04577 w 3740641"/>
              <a:gd name="connsiteY75" fmla="*/ 329774 h 425924"/>
              <a:gd name="connsiteX76" fmla="*/ 1075209 w 3740641"/>
              <a:gd name="connsiteY76" fmla="*/ 329526 h 425924"/>
              <a:gd name="connsiteX77" fmla="*/ 1029170 w 3740641"/>
              <a:gd name="connsiteY77" fmla="*/ 330688 h 425924"/>
              <a:gd name="connsiteX78" fmla="*/ 972814 w 3740641"/>
              <a:gd name="connsiteY78" fmla="*/ 310612 h 425924"/>
              <a:gd name="connsiteX79" fmla="*/ 972260 w 3740641"/>
              <a:gd name="connsiteY79" fmla="*/ 310503 h 425924"/>
              <a:gd name="connsiteX80" fmla="*/ 972260 w 3740641"/>
              <a:gd name="connsiteY80" fmla="*/ 407078 h 425924"/>
              <a:gd name="connsiteX81" fmla="*/ 950030 w 3740641"/>
              <a:gd name="connsiteY81" fmla="*/ 402706 h 425924"/>
              <a:gd name="connsiteX82" fmla="*/ 928599 w 3740641"/>
              <a:gd name="connsiteY82" fmla="*/ 400631 h 425924"/>
              <a:gd name="connsiteX83" fmla="*/ 883116 w 3740641"/>
              <a:gd name="connsiteY83" fmla="*/ 387276 h 425924"/>
              <a:gd name="connsiteX84" fmla="*/ 864621 w 3740641"/>
              <a:gd name="connsiteY84" fmla="*/ 382877 h 425924"/>
              <a:gd name="connsiteX85" fmla="*/ 838744 w 3740641"/>
              <a:gd name="connsiteY85" fmla="*/ 382962 h 425924"/>
              <a:gd name="connsiteX86" fmla="*/ 791674 w 3740641"/>
              <a:gd name="connsiteY86" fmla="*/ 376823 h 425924"/>
              <a:gd name="connsiteX87" fmla="*/ 744684 w 3740641"/>
              <a:gd name="connsiteY87" fmla="*/ 358903 h 425924"/>
              <a:gd name="connsiteX88" fmla="*/ 724760 w 3740641"/>
              <a:gd name="connsiteY88" fmla="*/ 360645 h 425924"/>
              <a:gd name="connsiteX89" fmla="*/ 717617 w 3740641"/>
              <a:gd name="connsiteY89" fmla="*/ 360231 h 425924"/>
              <a:gd name="connsiteX90" fmla="*/ 653401 w 3740641"/>
              <a:gd name="connsiteY90" fmla="*/ 350358 h 425924"/>
              <a:gd name="connsiteX91" fmla="*/ 646971 w 3740641"/>
              <a:gd name="connsiteY91" fmla="*/ 349280 h 425924"/>
              <a:gd name="connsiteX92" fmla="*/ 616809 w 3740641"/>
              <a:gd name="connsiteY92" fmla="*/ 340486 h 425924"/>
              <a:gd name="connsiteX93" fmla="*/ 540766 w 3740641"/>
              <a:gd name="connsiteY93" fmla="*/ 335011 h 425924"/>
              <a:gd name="connsiteX94" fmla="*/ 536083 w 3740641"/>
              <a:gd name="connsiteY94" fmla="*/ 334347 h 425924"/>
              <a:gd name="connsiteX95" fmla="*/ 510603 w 3740641"/>
              <a:gd name="connsiteY95" fmla="*/ 338743 h 425924"/>
              <a:gd name="connsiteX96" fmla="*/ 497983 w 3740641"/>
              <a:gd name="connsiteY96" fmla="*/ 344966 h 425924"/>
              <a:gd name="connsiteX97" fmla="*/ 478297 w 3740641"/>
              <a:gd name="connsiteY97" fmla="*/ 351437 h 425924"/>
              <a:gd name="connsiteX98" fmla="*/ 458294 w 3740641"/>
              <a:gd name="connsiteY98" fmla="*/ 353842 h 425924"/>
              <a:gd name="connsiteX99" fmla="*/ 424718 w 3740641"/>
              <a:gd name="connsiteY99" fmla="*/ 344053 h 425924"/>
              <a:gd name="connsiteX100" fmla="*/ 412494 w 3740641"/>
              <a:gd name="connsiteY100" fmla="*/ 343057 h 425924"/>
              <a:gd name="connsiteX101" fmla="*/ 385268 w 3740641"/>
              <a:gd name="connsiteY101" fmla="*/ 338329 h 425924"/>
              <a:gd name="connsiteX102" fmla="*/ 361454 w 3740641"/>
              <a:gd name="connsiteY102" fmla="*/ 338662 h 425924"/>
              <a:gd name="connsiteX103" fmla="*/ 342326 w 3740641"/>
              <a:gd name="connsiteY103" fmla="*/ 346210 h 425924"/>
              <a:gd name="connsiteX104" fmla="*/ 314543 w 3740641"/>
              <a:gd name="connsiteY104" fmla="*/ 347703 h 425924"/>
              <a:gd name="connsiteX105" fmla="*/ 296604 w 3740641"/>
              <a:gd name="connsiteY105" fmla="*/ 342228 h 425924"/>
              <a:gd name="connsiteX106" fmla="*/ 292953 w 3740641"/>
              <a:gd name="connsiteY106" fmla="*/ 341483 h 425924"/>
              <a:gd name="connsiteX107" fmla="*/ 246041 w 3740641"/>
              <a:gd name="connsiteY107" fmla="*/ 341150 h 425924"/>
              <a:gd name="connsiteX108" fmla="*/ 187462 w 3740641"/>
              <a:gd name="connsiteY108" fmla="*/ 357659 h 425924"/>
              <a:gd name="connsiteX109" fmla="*/ 177778 w 3740641"/>
              <a:gd name="connsiteY109" fmla="*/ 361143 h 425924"/>
              <a:gd name="connsiteX110" fmla="*/ 130549 w 3740641"/>
              <a:gd name="connsiteY110" fmla="*/ 367199 h 425924"/>
              <a:gd name="connsiteX111" fmla="*/ 105229 w 3740641"/>
              <a:gd name="connsiteY111" fmla="*/ 373338 h 425924"/>
              <a:gd name="connsiteX112" fmla="*/ 86971 w 3740641"/>
              <a:gd name="connsiteY112" fmla="*/ 373670 h 425924"/>
              <a:gd name="connsiteX113" fmla="*/ 64906 w 3740641"/>
              <a:gd name="connsiteY113" fmla="*/ 384537 h 425924"/>
              <a:gd name="connsiteX114" fmla="*/ 57682 w 3740641"/>
              <a:gd name="connsiteY114" fmla="*/ 389266 h 425924"/>
              <a:gd name="connsiteX115" fmla="*/ 49030 w 3740641"/>
              <a:gd name="connsiteY115" fmla="*/ 392086 h 425924"/>
              <a:gd name="connsiteX116" fmla="*/ 9819 w 3740641"/>
              <a:gd name="connsiteY116" fmla="*/ 401046 h 425924"/>
              <a:gd name="connsiteX117" fmla="*/ 2832 w 3740641"/>
              <a:gd name="connsiteY117" fmla="*/ 406107 h 425924"/>
              <a:gd name="connsiteX118" fmla="*/ 0 w 3740641"/>
              <a:gd name="connsiteY118" fmla="*/ 408014 h 425924"/>
              <a:gd name="connsiteX119" fmla="*/ 0 w 3740641"/>
              <a:gd name="connsiteY119" fmla="*/ 173516 h 425924"/>
              <a:gd name="connsiteX120" fmla="*/ 2 w 3740641"/>
              <a:gd name="connsiteY120" fmla="*/ 173517 h 425924"/>
              <a:gd name="connsiteX121" fmla="*/ 2 w 3740641"/>
              <a:gd name="connsiteY121" fmla="*/ 76942 h 425924"/>
              <a:gd name="connsiteX122" fmla="*/ 13788 w 3740641"/>
              <a:gd name="connsiteY122" fmla="*/ 79487 h 425924"/>
              <a:gd name="connsiteX123" fmla="*/ 50858 w 3740641"/>
              <a:gd name="connsiteY123" fmla="*/ 77910 h 425924"/>
              <a:gd name="connsiteX124" fmla="*/ 71178 w 3740641"/>
              <a:gd name="connsiteY124" fmla="*/ 69532 h 425924"/>
              <a:gd name="connsiteX125" fmla="*/ 85703 w 3740641"/>
              <a:gd name="connsiteY125" fmla="*/ 70362 h 425924"/>
              <a:gd name="connsiteX126" fmla="*/ 113008 w 3740641"/>
              <a:gd name="connsiteY126" fmla="*/ 76335 h 425924"/>
              <a:gd name="connsiteX127" fmla="*/ 199451 w 3740641"/>
              <a:gd name="connsiteY127" fmla="*/ 83387 h 425924"/>
              <a:gd name="connsiteX128" fmla="*/ 234693 w 3740641"/>
              <a:gd name="connsiteY128" fmla="*/ 72353 h 425924"/>
              <a:gd name="connsiteX129" fmla="*/ 245250 w 3740641"/>
              <a:gd name="connsiteY129" fmla="*/ 72104 h 425924"/>
              <a:gd name="connsiteX130" fmla="*/ 268903 w 3740641"/>
              <a:gd name="connsiteY130" fmla="*/ 76419 h 425924"/>
              <a:gd name="connsiteX131" fmla="*/ 317721 w 3740641"/>
              <a:gd name="connsiteY131" fmla="*/ 73514 h 425924"/>
              <a:gd name="connsiteX132" fmla="*/ 335739 w 3740641"/>
              <a:gd name="connsiteY132" fmla="*/ 69118 h 425924"/>
              <a:gd name="connsiteX133" fmla="*/ 345740 w 3740641"/>
              <a:gd name="connsiteY133" fmla="*/ 66296 h 425924"/>
              <a:gd name="connsiteX134" fmla="*/ 397096 w 3740641"/>
              <a:gd name="connsiteY134" fmla="*/ 58498 h 425924"/>
              <a:gd name="connsiteX135" fmla="*/ 419956 w 3740641"/>
              <a:gd name="connsiteY135" fmla="*/ 50120 h 425924"/>
              <a:gd name="connsiteX136" fmla="*/ 426149 w 3740641"/>
              <a:gd name="connsiteY136" fmla="*/ 48876 h 425924"/>
              <a:gd name="connsiteX137" fmla="*/ 485442 w 3740641"/>
              <a:gd name="connsiteY137" fmla="*/ 65882 h 425924"/>
              <a:gd name="connsiteX138" fmla="*/ 490364 w 3740641"/>
              <a:gd name="connsiteY138" fmla="*/ 70444 h 425924"/>
              <a:gd name="connsiteX139" fmla="*/ 561168 w 3740641"/>
              <a:gd name="connsiteY139" fmla="*/ 68869 h 425924"/>
              <a:gd name="connsiteX140" fmla="*/ 572041 w 3740641"/>
              <a:gd name="connsiteY140" fmla="*/ 66960 h 425924"/>
              <a:gd name="connsiteX141" fmla="*/ 624590 w 3740641"/>
              <a:gd name="connsiteY141" fmla="*/ 74924 h 425924"/>
              <a:gd name="connsiteX142" fmla="*/ 639909 w 3740641"/>
              <a:gd name="connsiteY142" fmla="*/ 76500 h 425924"/>
              <a:gd name="connsiteX143" fmla="*/ 694837 w 3740641"/>
              <a:gd name="connsiteY143" fmla="*/ 83636 h 425924"/>
              <a:gd name="connsiteX144" fmla="*/ 702615 w 3740641"/>
              <a:gd name="connsiteY144" fmla="*/ 76999 h 425924"/>
              <a:gd name="connsiteX145" fmla="*/ 723377 w 3740641"/>
              <a:gd name="connsiteY145" fmla="*/ 66662 h 425924"/>
              <a:gd name="connsiteX146" fmla="*/ 767511 w 3740641"/>
              <a:gd name="connsiteY146" fmla="*/ 74084 h 425924"/>
              <a:gd name="connsiteX147" fmla="*/ 776250 w 3740641"/>
              <a:gd name="connsiteY147" fmla="*/ 79666 h 425924"/>
              <a:gd name="connsiteX148" fmla="*/ 811440 w 3740641"/>
              <a:gd name="connsiteY148" fmla="*/ 71026 h 425924"/>
              <a:gd name="connsiteX149" fmla="*/ 826206 w 3740641"/>
              <a:gd name="connsiteY149" fmla="*/ 80898 h 425924"/>
              <a:gd name="connsiteX150" fmla="*/ 868116 w 3740641"/>
              <a:gd name="connsiteY150" fmla="*/ 99065 h 425924"/>
              <a:gd name="connsiteX151" fmla="*/ 871608 w 3740641"/>
              <a:gd name="connsiteY151" fmla="*/ 102384 h 425924"/>
              <a:gd name="connsiteX152" fmla="*/ 902565 w 3740641"/>
              <a:gd name="connsiteY152" fmla="*/ 141789 h 425924"/>
              <a:gd name="connsiteX153" fmla="*/ 909550 w 3740641"/>
              <a:gd name="connsiteY153" fmla="*/ 148509 h 425924"/>
              <a:gd name="connsiteX154" fmla="*/ 917964 w 3740641"/>
              <a:gd name="connsiteY154" fmla="*/ 158962 h 425924"/>
              <a:gd name="connsiteX155" fmla="*/ 944237 w 3740641"/>
              <a:gd name="connsiteY155" fmla="*/ 179205 h 425924"/>
              <a:gd name="connsiteX156" fmla="*/ 976782 w 3740641"/>
              <a:gd name="connsiteY156" fmla="*/ 185674 h 425924"/>
              <a:gd name="connsiteX157" fmla="*/ 1016074 w 3740641"/>
              <a:gd name="connsiteY157" fmla="*/ 195547 h 425924"/>
              <a:gd name="connsiteX158" fmla="*/ 1032504 w 3740641"/>
              <a:gd name="connsiteY158" fmla="*/ 202184 h 425924"/>
              <a:gd name="connsiteX159" fmla="*/ 1076558 w 3740641"/>
              <a:gd name="connsiteY159" fmla="*/ 214794 h 425924"/>
              <a:gd name="connsiteX160" fmla="*/ 1107991 w 3740641"/>
              <a:gd name="connsiteY160" fmla="*/ 225413 h 425924"/>
              <a:gd name="connsiteX161" fmla="*/ 1153315 w 3740641"/>
              <a:gd name="connsiteY161" fmla="*/ 231634 h 425924"/>
              <a:gd name="connsiteX162" fmla="*/ 1175302 w 3740641"/>
              <a:gd name="connsiteY162" fmla="*/ 231882 h 425924"/>
              <a:gd name="connsiteX163" fmla="*/ 1215704 w 3740641"/>
              <a:gd name="connsiteY163" fmla="*/ 263738 h 425924"/>
              <a:gd name="connsiteX164" fmla="*/ 1247931 w 3740641"/>
              <a:gd name="connsiteY164" fmla="*/ 284811 h 425924"/>
              <a:gd name="connsiteX165" fmla="*/ 1281826 w 3740641"/>
              <a:gd name="connsiteY165" fmla="*/ 274608 h 425924"/>
              <a:gd name="connsiteX166" fmla="*/ 1291033 w 3740641"/>
              <a:gd name="connsiteY166" fmla="*/ 264984 h 425924"/>
              <a:gd name="connsiteX167" fmla="*/ 1346597 w 3740641"/>
              <a:gd name="connsiteY167" fmla="*/ 255859 h 425924"/>
              <a:gd name="connsiteX168" fmla="*/ 1425972 w 3740641"/>
              <a:gd name="connsiteY168" fmla="*/ 255527 h 425924"/>
              <a:gd name="connsiteX169" fmla="*/ 1557976 w 3740641"/>
              <a:gd name="connsiteY169" fmla="*/ 234787 h 425924"/>
              <a:gd name="connsiteX170" fmla="*/ 1580994 w 3740641"/>
              <a:gd name="connsiteY170" fmla="*/ 225163 h 425924"/>
              <a:gd name="connsiteX171" fmla="*/ 1606870 w 3740641"/>
              <a:gd name="connsiteY171" fmla="*/ 222757 h 425924"/>
              <a:gd name="connsiteX172" fmla="*/ 1616793 w 3740641"/>
              <a:gd name="connsiteY172" fmla="*/ 228648 h 425924"/>
              <a:gd name="connsiteX173" fmla="*/ 1660211 w 3740641"/>
              <a:gd name="connsiteY173" fmla="*/ 237442 h 425924"/>
              <a:gd name="connsiteX174" fmla="*/ 1668468 w 3740641"/>
              <a:gd name="connsiteY174" fmla="*/ 237607 h 425924"/>
              <a:gd name="connsiteX175" fmla="*/ 1696725 w 3740641"/>
              <a:gd name="connsiteY175" fmla="*/ 233874 h 425924"/>
              <a:gd name="connsiteX176" fmla="*/ 1722919 w 3740641"/>
              <a:gd name="connsiteY176" fmla="*/ 231717 h 425924"/>
              <a:gd name="connsiteX177" fmla="*/ 1788960 w 3740641"/>
              <a:gd name="connsiteY177" fmla="*/ 238768 h 425924"/>
              <a:gd name="connsiteX178" fmla="*/ 1839602 w 3740641"/>
              <a:gd name="connsiteY178" fmla="*/ 237110 h 425924"/>
              <a:gd name="connsiteX179" fmla="*/ 1862939 w 3740641"/>
              <a:gd name="connsiteY179" fmla="*/ 238768 h 425924"/>
              <a:gd name="connsiteX180" fmla="*/ 1876115 w 3740641"/>
              <a:gd name="connsiteY180" fmla="*/ 241257 h 425924"/>
              <a:gd name="connsiteX181" fmla="*/ 1905961 w 3740641"/>
              <a:gd name="connsiteY181" fmla="*/ 258596 h 425924"/>
              <a:gd name="connsiteX182" fmla="*/ 1922312 w 3740641"/>
              <a:gd name="connsiteY182" fmla="*/ 262495 h 425924"/>
              <a:gd name="connsiteX183" fmla="*/ 1971525 w 3740641"/>
              <a:gd name="connsiteY183" fmla="*/ 262164 h 425924"/>
              <a:gd name="connsiteX184" fmla="*/ 2045345 w 3740641"/>
              <a:gd name="connsiteY184" fmla="*/ 236031 h 425924"/>
              <a:gd name="connsiteX185" fmla="*/ 2053046 w 3740641"/>
              <a:gd name="connsiteY185" fmla="*/ 232547 h 425924"/>
              <a:gd name="connsiteX186" fmla="*/ 2090590 w 3740641"/>
              <a:gd name="connsiteY186" fmla="*/ 228232 h 425924"/>
              <a:gd name="connsiteX187" fmla="*/ 2116070 w 3740641"/>
              <a:gd name="connsiteY187" fmla="*/ 234123 h 425924"/>
              <a:gd name="connsiteX188" fmla="*/ 2150758 w 3740641"/>
              <a:gd name="connsiteY188" fmla="*/ 246318 h 425924"/>
              <a:gd name="connsiteX189" fmla="*/ 2181952 w 3740641"/>
              <a:gd name="connsiteY189" fmla="*/ 256522 h 425924"/>
              <a:gd name="connsiteX190" fmla="*/ 2204654 w 3740641"/>
              <a:gd name="connsiteY190" fmla="*/ 268053 h 425924"/>
              <a:gd name="connsiteX191" fmla="*/ 2256567 w 3740641"/>
              <a:gd name="connsiteY191" fmla="*/ 276515 h 425924"/>
              <a:gd name="connsiteX192" fmla="*/ 2261964 w 3740641"/>
              <a:gd name="connsiteY192" fmla="*/ 277925 h 425924"/>
              <a:gd name="connsiteX193" fmla="*/ 2301017 w 3740641"/>
              <a:gd name="connsiteY193" fmla="*/ 267638 h 425924"/>
              <a:gd name="connsiteX194" fmla="*/ 2347928 w 3740641"/>
              <a:gd name="connsiteY194" fmla="*/ 257186 h 425924"/>
              <a:gd name="connsiteX195" fmla="*/ 2364676 w 3740641"/>
              <a:gd name="connsiteY195" fmla="*/ 260752 h 425924"/>
              <a:gd name="connsiteX196" fmla="*/ 2387616 w 3740641"/>
              <a:gd name="connsiteY196" fmla="*/ 265813 h 425924"/>
              <a:gd name="connsiteX197" fmla="*/ 2408889 w 3740641"/>
              <a:gd name="connsiteY197" fmla="*/ 263159 h 425924"/>
              <a:gd name="connsiteX198" fmla="*/ 2421828 w 3740641"/>
              <a:gd name="connsiteY198" fmla="*/ 262910 h 425924"/>
              <a:gd name="connsiteX199" fmla="*/ 2480883 w 3740641"/>
              <a:gd name="connsiteY199" fmla="*/ 293937 h 425924"/>
              <a:gd name="connsiteX200" fmla="*/ 2495885 w 3740641"/>
              <a:gd name="connsiteY200" fmla="*/ 296509 h 425924"/>
              <a:gd name="connsiteX201" fmla="*/ 2504379 w 3740641"/>
              <a:gd name="connsiteY201" fmla="*/ 300324 h 425924"/>
              <a:gd name="connsiteX202" fmla="*/ 2544214 w 3740641"/>
              <a:gd name="connsiteY202" fmla="*/ 318218 h 425924"/>
              <a:gd name="connsiteX203" fmla="*/ 2580573 w 3740641"/>
              <a:gd name="connsiteY203" fmla="*/ 324428 h 425924"/>
              <a:gd name="connsiteX204" fmla="*/ 2606086 w 3740641"/>
              <a:gd name="connsiteY204" fmla="*/ 322853 h 425924"/>
              <a:gd name="connsiteX205" fmla="*/ 2619899 w 3740641"/>
              <a:gd name="connsiteY205" fmla="*/ 323202 h 425924"/>
              <a:gd name="connsiteX206" fmla="*/ 2649320 w 3740641"/>
              <a:gd name="connsiteY206" fmla="*/ 317745 h 425924"/>
              <a:gd name="connsiteX207" fmla="*/ 2668846 w 3740641"/>
              <a:gd name="connsiteY207" fmla="*/ 318575 h 425924"/>
              <a:gd name="connsiteX208" fmla="*/ 2699327 w 3740641"/>
              <a:gd name="connsiteY208" fmla="*/ 335416 h 425924"/>
              <a:gd name="connsiteX209" fmla="*/ 2744912 w 3740641"/>
              <a:gd name="connsiteY209" fmla="*/ 327118 h 425924"/>
              <a:gd name="connsiteX210" fmla="*/ 2782751 w 3740641"/>
              <a:gd name="connsiteY210" fmla="*/ 319405 h 425924"/>
              <a:gd name="connsiteX211" fmla="*/ 2797277 w 3740641"/>
              <a:gd name="connsiteY211" fmla="*/ 296757 h 425924"/>
              <a:gd name="connsiteX212" fmla="*/ 2839268 w 3740641"/>
              <a:gd name="connsiteY212" fmla="*/ 270459 h 425924"/>
              <a:gd name="connsiteX213" fmla="*/ 2849269 w 3740641"/>
              <a:gd name="connsiteY213" fmla="*/ 280249 h 425924"/>
              <a:gd name="connsiteX214" fmla="*/ 2880066 w 3740641"/>
              <a:gd name="connsiteY214" fmla="*/ 284397 h 425924"/>
              <a:gd name="connsiteX215" fmla="*/ 2913405 w 3740641"/>
              <a:gd name="connsiteY215" fmla="*/ 284065 h 425924"/>
              <a:gd name="connsiteX216" fmla="*/ 2971508 w 3740641"/>
              <a:gd name="connsiteY216" fmla="*/ 288461 h 425924"/>
              <a:gd name="connsiteX217" fmla="*/ 3010164 w 3740641"/>
              <a:gd name="connsiteY217" fmla="*/ 263324 h 425924"/>
              <a:gd name="connsiteX218" fmla="*/ 3024929 w 3740641"/>
              <a:gd name="connsiteY218" fmla="*/ 252955 h 425924"/>
              <a:gd name="connsiteX219" fmla="*/ 3038740 w 3740641"/>
              <a:gd name="connsiteY219" fmla="*/ 246318 h 425924"/>
              <a:gd name="connsiteX220" fmla="*/ 3054696 w 3740641"/>
              <a:gd name="connsiteY220" fmla="*/ 242586 h 425924"/>
              <a:gd name="connsiteX221" fmla="*/ 3093192 w 3740641"/>
              <a:gd name="connsiteY221" fmla="*/ 228481 h 425924"/>
              <a:gd name="connsiteX222" fmla="*/ 3114306 w 3740641"/>
              <a:gd name="connsiteY222" fmla="*/ 214627 h 425924"/>
              <a:gd name="connsiteX223" fmla="*/ 3161774 w 3740641"/>
              <a:gd name="connsiteY223" fmla="*/ 201271 h 425924"/>
              <a:gd name="connsiteX224" fmla="*/ 3194080 w 3740641"/>
              <a:gd name="connsiteY224" fmla="*/ 189325 h 425924"/>
              <a:gd name="connsiteX225" fmla="*/ 3228132 w 3740641"/>
              <a:gd name="connsiteY225" fmla="*/ 168751 h 425924"/>
              <a:gd name="connsiteX226" fmla="*/ 3232895 w 3740641"/>
              <a:gd name="connsiteY226" fmla="*/ 165599 h 425924"/>
              <a:gd name="connsiteX227" fmla="*/ 3244325 w 3740641"/>
              <a:gd name="connsiteY227" fmla="*/ 152076 h 425924"/>
              <a:gd name="connsiteX228" fmla="*/ 3260914 w 3740641"/>
              <a:gd name="connsiteY228" fmla="*/ 105537 h 425924"/>
              <a:gd name="connsiteX229" fmla="*/ 3265678 w 3740641"/>
              <a:gd name="connsiteY229" fmla="*/ 96079 h 425924"/>
              <a:gd name="connsiteX230" fmla="*/ 3308937 w 3740641"/>
              <a:gd name="connsiteY230" fmla="*/ 64222 h 425924"/>
              <a:gd name="connsiteX231" fmla="*/ 3324972 w 3740641"/>
              <a:gd name="connsiteY231" fmla="*/ 67210 h 425924"/>
              <a:gd name="connsiteX232" fmla="*/ 3342672 w 3740641"/>
              <a:gd name="connsiteY232" fmla="*/ 77663 h 425924"/>
              <a:gd name="connsiteX233" fmla="*/ 3381488 w 3740641"/>
              <a:gd name="connsiteY233" fmla="*/ 80400 h 425924"/>
              <a:gd name="connsiteX234" fmla="*/ 3396012 w 3740641"/>
              <a:gd name="connsiteY234" fmla="*/ 75008 h 425924"/>
              <a:gd name="connsiteX235" fmla="*/ 3421412 w 3740641"/>
              <a:gd name="connsiteY235" fmla="*/ 60490 h 425924"/>
              <a:gd name="connsiteX236" fmla="*/ 3455627 w 3740641"/>
              <a:gd name="connsiteY236" fmla="*/ 50685 h 425924"/>
              <a:gd name="connsiteX237" fmla="*/ 3501977 w 3740641"/>
              <a:gd name="connsiteY237" fmla="*/ 57893 h 425924"/>
              <a:gd name="connsiteX238" fmla="*/ 3550174 w 3740641"/>
              <a:gd name="connsiteY238" fmla="*/ 38953 h 425924"/>
              <a:gd name="connsiteX239" fmla="*/ 3595555 w 3740641"/>
              <a:gd name="connsiteY239" fmla="*/ 40563 h 425924"/>
              <a:gd name="connsiteX240" fmla="*/ 3720764 w 3740641"/>
              <a:gd name="connsiteY240" fmla="*/ 22319 h 425924"/>
              <a:gd name="connsiteX241" fmla="*/ 3740391 w 3740641"/>
              <a:gd name="connsiteY241" fmla="*/ 879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04577 w 3740641"/>
              <a:gd name="connsiteY75" fmla="*/ 329774 h 425924"/>
              <a:gd name="connsiteX76" fmla="*/ 1075209 w 3740641"/>
              <a:gd name="connsiteY76" fmla="*/ 329526 h 425924"/>
              <a:gd name="connsiteX77" fmla="*/ 1029170 w 3740641"/>
              <a:gd name="connsiteY77" fmla="*/ 330688 h 425924"/>
              <a:gd name="connsiteX78" fmla="*/ 972814 w 3740641"/>
              <a:gd name="connsiteY78" fmla="*/ 310612 h 425924"/>
              <a:gd name="connsiteX79" fmla="*/ 990548 w 3740641"/>
              <a:gd name="connsiteY79" fmla="*/ 336106 h 425924"/>
              <a:gd name="connsiteX80" fmla="*/ 972260 w 3740641"/>
              <a:gd name="connsiteY80" fmla="*/ 407078 h 425924"/>
              <a:gd name="connsiteX81" fmla="*/ 950030 w 3740641"/>
              <a:gd name="connsiteY81" fmla="*/ 402706 h 425924"/>
              <a:gd name="connsiteX82" fmla="*/ 928599 w 3740641"/>
              <a:gd name="connsiteY82" fmla="*/ 400631 h 425924"/>
              <a:gd name="connsiteX83" fmla="*/ 883116 w 3740641"/>
              <a:gd name="connsiteY83" fmla="*/ 387276 h 425924"/>
              <a:gd name="connsiteX84" fmla="*/ 864621 w 3740641"/>
              <a:gd name="connsiteY84" fmla="*/ 382877 h 425924"/>
              <a:gd name="connsiteX85" fmla="*/ 838744 w 3740641"/>
              <a:gd name="connsiteY85" fmla="*/ 382962 h 425924"/>
              <a:gd name="connsiteX86" fmla="*/ 791674 w 3740641"/>
              <a:gd name="connsiteY86" fmla="*/ 376823 h 425924"/>
              <a:gd name="connsiteX87" fmla="*/ 744684 w 3740641"/>
              <a:gd name="connsiteY87" fmla="*/ 358903 h 425924"/>
              <a:gd name="connsiteX88" fmla="*/ 724760 w 3740641"/>
              <a:gd name="connsiteY88" fmla="*/ 360645 h 425924"/>
              <a:gd name="connsiteX89" fmla="*/ 717617 w 3740641"/>
              <a:gd name="connsiteY89" fmla="*/ 360231 h 425924"/>
              <a:gd name="connsiteX90" fmla="*/ 653401 w 3740641"/>
              <a:gd name="connsiteY90" fmla="*/ 350358 h 425924"/>
              <a:gd name="connsiteX91" fmla="*/ 646971 w 3740641"/>
              <a:gd name="connsiteY91" fmla="*/ 349280 h 425924"/>
              <a:gd name="connsiteX92" fmla="*/ 616809 w 3740641"/>
              <a:gd name="connsiteY92" fmla="*/ 340486 h 425924"/>
              <a:gd name="connsiteX93" fmla="*/ 540766 w 3740641"/>
              <a:gd name="connsiteY93" fmla="*/ 335011 h 425924"/>
              <a:gd name="connsiteX94" fmla="*/ 536083 w 3740641"/>
              <a:gd name="connsiteY94" fmla="*/ 334347 h 425924"/>
              <a:gd name="connsiteX95" fmla="*/ 510603 w 3740641"/>
              <a:gd name="connsiteY95" fmla="*/ 338743 h 425924"/>
              <a:gd name="connsiteX96" fmla="*/ 497983 w 3740641"/>
              <a:gd name="connsiteY96" fmla="*/ 344966 h 425924"/>
              <a:gd name="connsiteX97" fmla="*/ 478297 w 3740641"/>
              <a:gd name="connsiteY97" fmla="*/ 351437 h 425924"/>
              <a:gd name="connsiteX98" fmla="*/ 458294 w 3740641"/>
              <a:gd name="connsiteY98" fmla="*/ 353842 h 425924"/>
              <a:gd name="connsiteX99" fmla="*/ 424718 w 3740641"/>
              <a:gd name="connsiteY99" fmla="*/ 344053 h 425924"/>
              <a:gd name="connsiteX100" fmla="*/ 412494 w 3740641"/>
              <a:gd name="connsiteY100" fmla="*/ 343057 h 425924"/>
              <a:gd name="connsiteX101" fmla="*/ 385268 w 3740641"/>
              <a:gd name="connsiteY101" fmla="*/ 338329 h 425924"/>
              <a:gd name="connsiteX102" fmla="*/ 361454 w 3740641"/>
              <a:gd name="connsiteY102" fmla="*/ 338662 h 425924"/>
              <a:gd name="connsiteX103" fmla="*/ 342326 w 3740641"/>
              <a:gd name="connsiteY103" fmla="*/ 346210 h 425924"/>
              <a:gd name="connsiteX104" fmla="*/ 314543 w 3740641"/>
              <a:gd name="connsiteY104" fmla="*/ 347703 h 425924"/>
              <a:gd name="connsiteX105" fmla="*/ 296604 w 3740641"/>
              <a:gd name="connsiteY105" fmla="*/ 342228 h 425924"/>
              <a:gd name="connsiteX106" fmla="*/ 292953 w 3740641"/>
              <a:gd name="connsiteY106" fmla="*/ 341483 h 425924"/>
              <a:gd name="connsiteX107" fmla="*/ 246041 w 3740641"/>
              <a:gd name="connsiteY107" fmla="*/ 341150 h 425924"/>
              <a:gd name="connsiteX108" fmla="*/ 187462 w 3740641"/>
              <a:gd name="connsiteY108" fmla="*/ 357659 h 425924"/>
              <a:gd name="connsiteX109" fmla="*/ 177778 w 3740641"/>
              <a:gd name="connsiteY109" fmla="*/ 361143 h 425924"/>
              <a:gd name="connsiteX110" fmla="*/ 130549 w 3740641"/>
              <a:gd name="connsiteY110" fmla="*/ 367199 h 425924"/>
              <a:gd name="connsiteX111" fmla="*/ 105229 w 3740641"/>
              <a:gd name="connsiteY111" fmla="*/ 373338 h 425924"/>
              <a:gd name="connsiteX112" fmla="*/ 86971 w 3740641"/>
              <a:gd name="connsiteY112" fmla="*/ 373670 h 425924"/>
              <a:gd name="connsiteX113" fmla="*/ 64906 w 3740641"/>
              <a:gd name="connsiteY113" fmla="*/ 384537 h 425924"/>
              <a:gd name="connsiteX114" fmla="*/ 57682 w 3740641"/>
              <a:gd name="connsiteY114" fmla="*/ 389266 h 425924"/>
              <a:gd name="connsiteX115" fmla="*/ 49030 w 3740641"/>
              <a:gd name="connsiteY115" fmla="*/ 392086 h 425924"/>
              <a:gd name="connsiteX116" fmla="*/ 9819 w 3740641"/>
              <a:gd name="connsiteY116" fmla="*/ 401046 h 425924"/>
              <a:gd name="connsiteX117" fmla="*/ 2832 w 3740641"/>
              <a:gd name="connsiteY117" fmla="*/ 406107 h 425924"/>
              <a:gd name="connsiteX118" fmla="*/ 0 w 3740641"/>
              <a:gd name="connsiteY118" fmla="*/ 408014 h 425924"/>
              <a:gd name="connsiteX119" fmla="*/ 0 w 3740641"/>
              <a:gd name="connsiteY119" fmla="*/ 173516 h 425924"/>
              <a:gd name="connsiteX120" fmla="*/ 2 w 3740641"/>
              <a:gd name="connsiteY120" fmla="*/ 173517 h 425924"/>
              <a:gd name="connsiteX121" fmla="*/ 2 w 3740641"/>
              <a:gd name="connsiteY121" fmla="*/ 76942 h 425924"/>
              <a:gd name="connsiteX122" fmla="*/ 13788 w 3740641"/>
              <a:gd name="connsiteY122" fmla="*/ 79487 h 425924"/>
              <a:gd name="connsiteX123" fmla="*/ 50858 w 3740641"/>
              <a:gd name="connsiteY123" fmla="*/ 77910 h 425924"/>
              <a:gd name="connsiteX124" fmla="*/ 71178 w 3740641"/>
              <a:gd name="connsiteY124" fmla="*/ 69532 h 425924"/>
              <a:gd name="connsiteX125" fmla="*/ 85703 w 3740641"/>
              <a:gd name="connsiteY125" fmla="*/ 70362 h 425924"/>
              <a:gd name="connsiteX126" fmla="*/ 113008 w 3740641"/>
              <a:gd name="connsiteY126" fmla="*/ 76335 h 425924"/>
              <a:gd name="connsiteX127" fmla="*/ 199451 w 3740641"/>
              <a:gd name="connsiteY127" fmla="*/ 83387 h 425924"/>
              <a:gd name="connsiteX128" fmla="*/ 234693 w 3740641"/>
              <a:gd name="connsiteY128" fmla="*/ 72353 h 425924"/>
              <a:gd name="connsiteX129" fmla="*/ 245250 w 3740641"/>
              <a:gd name="connsiteY129" fmla="*/ 72104 h 425924"/>
              <a:gd name="connsiteX130" fmla="*/ 268903 w 3740641"/>
              <a:gd name="connsiteY130" fmla="*/ 76419 h 425924"/>
              <a:gd name="connsiteX131" fmla="*/ 317721 w 3740641"/>
              <a:gd name="connsiteY131" fmla="*/ 73514 h 425924"/>
              <a:gd name="connsiteX132" fmla="*/ 335739 w 3740641"/>
              <a:gd name="connsiteY132" fmla="*/ 69118 h 425924"/>
              <a:gd name="connsiteX133" fmla="*/ 345740 w 3740641"/>
              <a:gd name="connsiteY133" fmla="*/ 66296 h 425924"/>
              <a:gd name="connsiteX134" fmla="*/ 397096 w 3740641"/>
              <a:gd name="connsiteY134" fmla="*/ 58498 h 425924"/>
              <a:gd name="connsiteX135" fmla="*/ 419956 w 3740641"/>
              <a:gd name="connsiteY135" fmla="*/ 50120 h 425924"/>
              <a:gd name="connsiteX136" fmla="*/ 426149 w 3740641"/>
              <a:gd name="connsiteY136" fmla="*/ 48876 h 425924"/>
              <a:gd name="connsiteX137" fmla="*/ 485442 w 3740641"/>
              <a:gd name="connsiteY137" fmla="*/ 65882 h 425924"/>
              <a:gd name="connsiteX138" fmla="*/ 490364 w 3740641"/>
              <a:gd name="connsiteY138" fmla="*/ 70444 h 425924"/>
              <a:gd name="connsiteX139" fmla="*/ 561168 w 3740641"/>
              <a:gd name="connsiteY139" fmla="*/ 68869 h 425924"/>
              <a:gd name="connsiteX140" fmla="*/ 572041 w 3740641"/>
              <a:gd name="connsiteY140" fmla="*/ 66960 h 425924"/>
              <a:gd name="connsiteX141" fmla="*/ 624590 w 3740641"/>
              <a:gd name="connsiteY141" fmla="*/ 74924 h 425924"/>
              <a:gd name="connsiteX142" fmla="*/ 639909 w 3740641"/>
              <a:gd name="connsiteY142" fmla="*/ 76500 h 425924"/>
              <a:gd name="connsiteX143" fmla="*/ 694837 w 3740641"/>
              <a:gd name="connsiteY143" fmla="*/ 83636 h 425924"/>
              <a:gd name="connsiteX144" fmla="*/ 702615 w 3740641"/>
              <a:gd name="connsiteY144" fmla="*/ 76999 h 425924"/>
              <a:gd name="connsiteX145" fmla="*/ 723377 w 3740641"/>
              <a:gd name="connsiteY145" fmla="*/ 66662 h 425924"/>
              <a:gd name="connsiteX146" fmla="*/ 767511 w 3740641"/>
              <a:gd name="connsiteY146" fmla="*/ 74084 h 425924"/>
              <a:gd name="connsiteX147" fmla="*/ 776250 w 3740641"/>
              <a:gd name="connsiteY147" fmla="*/ 79666 h 425924"/>
              <a:gd name="connsiteX148" fmla="*/ 811440 w 3740641"/>
              <a:gd name="connsiteY148" fmla="*/ 71026 h 425924"/>
              <a:gd name="connsiteX149" fmla="*/ 826206 w 3740641"/>
              <a:gd name="connsiteY149" fmla="*/ 80898 h 425924"/>
              <a:gd name="connsiteX150" fmla="*/ 868116 w 3740641"/>
              <a:gd name="connsiteY150" fmla="*/ 99065 h 425924"/>
              <a:gd name="connsiteX151" fmla="*/ 871608 w 3740641"/>
              <a:gd name="connsiteY151" fmla="*/ 102384 h 425924"/>
              <a:gd name="connsiteX152" fmla="*/ 902565 w 3740641"/>
              <a:gd name="connsiteY152" fmla="*/ 141789 h 425924"/>
              <a:gd name="connsiteX153" fmla="*/ 909550 w 3740641"/>
              <a:gd name="connsiteY153" fmla="*/ 148509 h 425924"/>
              <a:gd name="connsiteX154" fmla="*/ 917964 w 3740641"/>
              <a:gd name="connsiteY154" fmla="*/ 158962 h 425924"/>
              <a:gd name="connsiteX155" fmla="*/ 944237 w 3740641"/>
              <a:gd name="connsiteY155" fmla="*/ 179205 h 425924"/>
              <a:gd name="connsiteX156" fmla="*/ 976782 w 3740641"/>
              <a:gd name="connsiteY156" fmla="*/ 185674 h 425924"/>
              <a:gd name="connsiteX157" fmla="*/ 1016074 w 3740641"/>
              <a:gd name="connsiteY157" fmla="*/ 195547 h 425924"/>
              <a:gd name="connsiteX158" fmla="*/ 1032504 w 3740641"/>
              <a:gd name="connsiteY158" fmla="*/ 202184 h 425924"/>
              <a:gd name="connsiteX159" fmla="*/ 1076558 w 3740641"/>
              <a:gd name="connsiteY159" fmla="*/ 214794 h 425924"/>
              <a:gd name="connsiteX160" fmla="*/ 1107991 w 3740641"/>
              <a:gd name="connsiteY160" fmla="*/ 225413 h 425924"/>
              <a:gd name="connsiteX161" fmla="*/ 1153315 w 3740641"/>
              <a:gd name="connsiteY161" fmla="*/ 231634 h 425924"/>
              <a:gd name="connsiteX162" fmla="*/ 1175302 w 3740641"/>
              <a:gd name="connsiteY162" fmla="*/ 231882 h 425924"/>
              <a:gd name="connsiteX163" fmla="*/ 1215704 w 3740641"/>
              <a:gd name="connsiteY163" fmla="*/ 263738 h 425924"/>
              <a:gd name="connsiteX164" fmla="*/ 1247931 w 3740641"/>
              <a:gd name="connsiteY164" fmla="*/ 284811 h 425924"/>
              <a:gd name="connsiteX165" fmla="*/ 1281826 w 3740641"/>
              <a:gd name="connsiteY165" fmla="*/ 274608 h 425924"/>
              <a:gd name="connsiteX166" fmla="*/ 1291033 w 3740641"/>
              <a:gd name="connsiteY166" fmla="*/ 264984 h 425924"/>
              <a:gd name="connsiteX167" fmla="*/ 1346597 w 3740641"/>
              <a:gd name="connsiteY167" fmla="*/ 255859 h 425924"/>
              <a:gd name="connsiteX168" fmla="*/ 1425972 w 3740641"/>
              <a:gd name="connsiteY168" fmla="*/ 255527 h 425924"/>
              <a:gd name="connsiteX169" fmla="*/ 1557976 w 3740641"/>
              <a:gd name="connsiteY169" fmla="*/ 234787 h 425924"/>
              <a:gd name="connsiteX170" fmla="*/ 1580994 w 3740641"/>
              <a:gd name="connsiteY170" fmla="*/ 225163 h 425924"/>
              <a:gd name="connsiteX171" fmla="*/ 1606870 w 3740641"/>
              <a:gd name="connsiteY171" fmla="*/ 222757 h 425924"/>
              <a:gd name="connsiteX172" fmla="*/ 1616793 w 3740641"/>
              <a:gd name="connsiteY172" fmla="*/ 228648 h 425924"/>
              <a:gd name="connsiteX173" fmla="*/ 1660211 w 3740641"/>
              <a:gd name="connsiteY173" fmla="*/ 237442 h 425924"/>
              <a:gd name="connsiteX174" fmla="*/ 1668468 w 3740641"/>
              <a:gd name="connsiteY174" fmla="*/ 237607 h 425924"/>
              <a:gd name="connsiteX175" fmla="*/ 1696725 w 3740641"/>
              <a:gd name="connsiteY175" fmla="*/ 233874 h 425924"/>
              <a:gd name="connsiteX176" fmla="*/ 1722919 w 3740641"/>
              <a:gd name="connsiteY176" fmla="*/ 231717 h 425924"/>
              <a:gd name="connsiteX177" fmla="*/ 1788960 w 3740641"/>
              <a:gd name="connsiteY177" fmla="*/ 238768 h 425924"/>
              <a:gd name="connsiteX178" fmla="*/ 1839602 w 3740641"/>
              <a:gd name="connsiteY178" fmla="*/ 237110 h 425924"/>
              <a:gd name="connsiteX179" fmla="*/ 1862939 w 3740641"/>
              <a:gd name="connsiteY179" fmla="*/ 238768 h 425924"/>
              <a:gd name="connsiteX180" fmla="*/ 1876115 w 3740641"/>
              <a:gd name="connsiteY180" fmla="*/ 241257 h 425924"/>
              <a:gd name="connsiteX181" fmla="*/ 1905961 w 3740641"/>
              <a:gd name="connsiteY181" fmla="*/ 258596 h 425924"/>
              <a:gd name="connsiteX182" fmla="*/ 1922312 w 3740641"/>
              <a:gd name="connsiteY182" fmla="*/ 262495 h 425924"/>
              <a:gd name="connsiteX183" fmla="*/ 1971525 w 3740641"/>
              <a:gd name="connsiteY183" fmla="*/ 262164 h 425924"/>
              <a:gd name="connsiteX184" fmla="*/ 2045345 w 3740641"/>
              <a:gd name="connsiteY184" fmla="*/ 236031 h 425924"/>
              <a:gd name="connsiteX185" fmla="*/ 2053046 w 3740641"/>
              <a:gd name="connsiteY185" fmla="*/ 232547 h 425924"/>
              <a:gd name="connsiteX186" fmla="*/ 2090590 w 3740641"/>
              <a:gd name="connsiteY186" fmla="*/ 228232 h 425924"/>
              <a:gd name="connsiteX187" fmla="*/ 2116070 w 3740641"/>
              <a:gd name="connsiteY187" fmla="*/ 234123 h 425924"/>
              <a:gd name="connsiteX188" fmla="*/ 2150758 w 3740641"/>
              <a:gd name="connsiteY188" fmla="*/ 246318 h 425924"/>
              <a:gd name="connsiteX189" fmla="*/ 2181952 w 3740641"/>
              <a:gd name="connsiteY189" fmla="*/ 256522 h 425924"/>
              <a:gd name="connsiteX190" fmla="*/ 2204654 w 3740641"/>
              <a:gd name="connsiteY190" fmla="*/ 268053 h 425924"/>
              <a:gd name="connsiteX191" fmla="*/ 2256567 w 3740641"/>
              <a:gd name="connsiteY191" fmla="*/ 276515 h 425924"/>
              <a:gd name="connsiteX192" fmla="*/ 2261964 w 3740641"/>
              <a:gd name="connsiteY192" fmla="*/ 277925 h 425924"/>
              <a:gd name="connsiteX193" fmla="*/ 2301017 w 3740641"/>
              <a:gd name="connsiteY193" fmla="*/ 267638 h 425924"/>
              <a:gd name="connsiteX194" fmla="*/ 2347928 w 3740641"/>
              <a:gd name="connsiteY194" fmla="*/ 257186 h 425924"/>
              <a:gd name="connsiteX195" fmla="*/ 2364676 w 3740641"/>
              <a:gd name="connsiteY195" fmla="*/ 260752 h 425924"/>
              <a:gd name="connsiteX196" fmla="*/ 2387616 w 3740641"/>
              <a:gd name="connsiteY196" fmla="*/ 265813 h 425924"/>
              <a:gd name="connsiteX197" fmla="*/ 2408889 w 3740641"/>
              <a:gd name="connsiteY197" fmla="*/ 263159 h 425924"/>
              <a:gd name="connsiteX198" fmla="*/ 2421828 w 3740641"/>
              <a:gd name="connsiteY198" fmla="*/ 262910 h 425924"/>
              <a:gd name="connsiteX199" fmla="*/ 2480883 w 3740641"/>
              <a:gd name="connsiteY199" fmla="*/ 293937 h 425924"/>
              <a:gd name="connsiteX200" fmla="*/ 2495885 w 3740641"/>
              <a:gd name="connsiteY200" fmla="*/ 296509 h 425924"/>
              <a:gd name="connsiteX201" fmla="*/ 2504379 w 3740641"/>
              <a:gd name="connsiteY201" fmla="*/ 300324 h 425924"/>
              <a:gd name="connsiteX202" fmla="*/ 2544214 w 3740641"/>
              <a:gd name="connsiteY202" fmla="*/ 318218 h 425924"/>
              <a:gd name="connsiteX203" fmla="*/ 2580573 w 3740641"/>
              <a:gd name="connsiteY203" fmla="*/ 324428 h 425924"/>
              <a:gd name="connsiteX204" fmla="*/ 2606086 w 3740641"/>
              <a:gd name="connsiteY204" fmla="*/ 322853 h 425924"/>
              <a:gd name="connsiteX205" fmla="*/ 2619899 w 3740641"/>
              <a:gd name="connsiteY205" fmla="*/ 323202 h 425924"/>
              <a:gd name="connsiteX206" fmla="*/ 2649320 w 3740641"/>
              <a:gd name="connsiteY206" fmla="*/ 317745 h 425924"/>
              <a:gd name="connsiteX207" fmla="*/ 2668846 w 3740641"/>
              <a:gd name="connsiteY207" fmla="*/ 318575 h 425924"/>
              <a:gd name="connsiteX208" fmla="*/ 2699327 w 3740641"/>
              <a:gd name="connsiteY208" fmla="*/ 335416 h 425924"/>
              <a:gd name="connsiteX209" fmla="*/ 2744912 w 3740641"/>
              <a:gd name="connsiteY209" fmla="*/ 327118 h 425924"/>
              <a:gd name="connsiteX210" fmla="*/ 2782751 w 3740641"/>
              <a:gd name="connsiteY210" fmla="*/ 319405 h 425924"/>
              <a:gd name="connsiteX211" fmla="*/ 2797277 w 3740641"/>
              <a:gd name="connsiteY211" fmla="*/ 296757 h 425924"/>
              <a:gd name="connsiteX212" fmla="*/ 2839268 w 3740641"/>
              <a:gd name="connsiteY212" fmla="*/ 270459 h 425924"/>
              <a:gd name="connsiteX213" fmla="*/ 2849269 w 3740641"/>
              <a:gd name="connsiteY213" fmla="*/ 280249 h 425924"/>
              <a:gd name="connsiteX214" fmla="*/ 2880066 w 3740641"/>
              <a:gd name="connsiteY214" fmla="*/ 284397 h 425924"/>
              <a:gd name="connsiteX215" fmla="*/ 2913405 w 3740641"/>
              <a:gd name="connsiteY215" fmla="*/ 284065 h 425924"/>
              <a:gd name="connsiteX216" fmla="*/ 2971508 w 3740641"/>
              <a:gd name="connsiteY216" fmla="*/ 288461 h 425924"/>
              <a:gd name="connsiteX217" fmla="*/ 3010164 w 3740641"/>
              <a:gd name="connsiteY217" fmla="*/ 263324 h 425924"/>
              <a:gd name="connsiteX218" fmla="*/ 3024929 w 3740641"/>
              <a:gd name="connsiteY218" fmla="*/ 252955 h 425924"/>
              <a:gd name="connsiteX219" fmla="*/ 3038740 w 3740641"/>
              <a:gd name="connsiteY219" fmla="*/ 246318 h 425924"/>
              <a:gd name="connsiteX220" fmla="*/ 3054696 w 3740641"/>
              <a:gd name="connsiteY220" fmla="*/ 242586 h 425924"/>
              <a:gd name="connsiteX221" fmla="*/ 3093192 w 3740641"/>
              <a:gd name="connsiteY221" fmla="*/ 228481 h 425924"/>
              <a:gd name="connsiteX222" fmla="*/ 3114306 w 3740641"/>
              <a:gd name="connsiteY222" fmla="*/ 214627 h 425924"/>
              <a:gd name="connsiteX223" fmla="*/ 3161774 w 3740641"/>
              <a:gd name="connsiteY223" fmla="*/ 201271 h 425924"/>
              <a:gd name="connsiteX224" fmla="*/ 3194080 w 3740641"/>
              <a:gd name="connsiteY224" fmla="*/ 189325 h 425924"/>
              <a:gd name="connsiteX225" fmla="*/ 3228132 w 3740641"/>
              <a:gd name="connsiteY225" fmla="*/ 168751 h 425924"/>
              <a:gd name="connsiteX226" fmla="*/ 3232895 w 3740641"/>
              <a:gd name="connsiteY226" fmla="*/ 165599 h 425924"/>
              <a:gd name="connsiteX227" fmla="*/ 3244325 w 3740641"/>
              <a:gd name="connsiteY227" fmla="*/ 152076 h 425924"/>
              <a:gd name="connsiteX228" fmla="*/ 3260914 w 3740641"/>
              <a:gd name="connsiteY228" fmla="*/ 105537 h 425924"/>
              <a:gd name="connsiteX229" fmla="*/ 3265678 w 3740641"/>
              <a:gd name="connsiteY229" fmla="*/ 96079 h 425924"/>
              <a:gd name="connsiteX230" fmla="*/ 3308937 w 3740641"/>
              <a:gd name="connsiteY230" fmla="*/ 64222 h 425924"/>
              <a:gd name="connsiteX231" fmla="*/ 3324972 w 3740641"/>
              <a:gd name="connsiteY231" fmla="*/ 67210 h 425924"/>
              <a:gd name="connsiteX232" fmla="*/ 3342672 w 3740641"/>
              <a:gd name="connsiteY232" fmla="*/ 77663 h 425924"/>
              <a:gd name="connsiteX233" fmla="*/ 3381488 w 3740641"/>
              <a:gd name="connsiteY233" fmla="*/ 80400 h 425924"/>
              <a:gd name="connsiteX234" fmla="*/ 3396012 w 3740641"/>
              <a:gd name="connsiteY234" fmla="*/ 75008 h 425924"/>
              <a:gd name="connsiteX235" fmla="*/ 3421412 w 3740641"/>
              <a:gd name="connsiteY235" fmla="*/ 60490 h 425924"/>
              <a:gd name="connsiteX236" fmla="*/ 3455627 w 3740641"/>
              <a:gd name="connsiteY236" fmla="*/ 50685 h 425924"/>
              <a:gd name="connsiteX237" fmla="*/ 3501977 w 3740641"/>
              <a:gd name="connsiteY237" fmla="*/ 57893 h 425924"/>
              <a:gd name="connsiteX238" fmla="*/ 3550174 w 3740641"/>
              <a:gd name="connsiteY238" fmla="*/ 38953 h 425924"/>
              <a:gd name="connsiteX239" fmla="*/ 3595555 w 3740641"/>
              <a:gd name="connsiteY239" fmla="*/ 40563 h 425924"/>
              <a:gd name="connsiteX240" fmla="*/ 3720764 w 3740641"/>
              <a:gd name="connsiteY240" fmla="*/ 22319 h 425924"/>
              <a:gd name="connsiteX241" fmla="*/ 3740391 w 3740641"/>
              <a:gd name="connsiteY241" fmla="*/ 879 h 425924"/>
              <a:gd name="connsiteX242" fmla="*/ 3740641 w 3740641"/>
              <a:gd name="connsiteY242"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04577 w 3740641"/>
              <a:gd name="connsiteY75" fmla="*/ 329774 h 425924"/>
              <a:gd name="connsiteX76" fmla="*/ 1075209 w 3740641"/>
              <a:gd name="connsiteY76" fmla="*/ 329526 h 425924"/>
              <a:gd name="connsiteX77" fmla="*/ 1035266 w 3740641"/>
              <a:gd name="connsiteY77" fmla="*/ 344099 h 425924"/>
              <a:gd name="connsiteX78" fmla="*/ 972814 w 3740641"/>
              <a:gd name="connsiteY78" fmla="*/ 310612 h 425924"/>
              <a:gd name="connsiteX79" fmla="*/ 990548 w 3740641"/>
              <a:gd name="connsiteY79" fmla="*/ 336106 h 425924"/>
              <a:gd name="connsiteX80" fmla="*/ 972260 w 3740641"/>
              <a:gd name="connsiteY80" fmla="*/ 407078 h 425924"/>
              <a:gd name="connsiteX81" fmla="*/ 950030 w 3740641"/>
              <a:gd name="connsiteY81" fmla="*/ 402706 h 425924"/>
              <a:gd name="connsiteX82" fmla="*/ 928599 w 3740641"/>
              <a:gd name="connsiteY82" fmla="*/ 400631 h 425924"/>
              <a:gd name="connsiteX83" fmla="*/ 883116 w 3740641"/>
              <a:gd name="connsiteY83" fmla="*/ 387276 h 425924"/>
              <a:gd name="connsiteX84" fmla="*/ 864621 w 3740641"/>
              <a:gd name="connsiteY84" fmla="*/ 382877 h 425924"/>
              <a:gd name="connsiteX85" fmla="*/ 838744 w 3740641"/>
              <a:gd name="connsiteY85" fmla="*/ 382962 h 425924"/>
              <a:gd name="connsiteX86" fmla="*/ 791674 w 3740641"/>
              <a:gd name="connsiteY86" fmla="*/ 376823 h 425924"/>
              <a:gd name="connsiteX87" fmla="*/ 744684 w 3740641"/>
              <a:gd name="connsiteY87" fmla="*/ 358903 h 425924"/>
              <a:gd name="connsiteX88" fmla="*/ 724760 w 3740641"/>
              <a:gd name="connsiteY88" fmla="*/ 360645 h 425924"/>
              <a:gd name="connsiteX89" fmla="*/ 717617 w 3740641"/>
              <a:gd name="connsiteY89" fmla="*/ 360231 h 425924"/>
              <a:gd name="connsiteX90" fmla="*/ 653401 w 3740641"/>
              <a:gd name="connsiteY90" fmla="*/ 350358 h 425924"/>
              <a:gd name="connsiteX91" fmla="*/ 646971 w 3740641"/>
              <a:gd name="connsiteY91" fmla="*/ 349280 h 425924"/>
              <a:gd name="connsiteX92" fmla="*/ 616809 w 3740641"/>
              <a:gd name="connsiteY92" fmla="*/ 340486 h 425924"/>
              <a:gd name="connsiteX93" fmla="*/ 540766 w 3740641"/>
              <a:gd name="connsiteY93" fmla="*/ 335011 h 425924"/>
              <a:gd name="connsiteX94" fmla="*/ 536083 w 3740641"/>
              <a:gd name="connsiteY94" fmla="*/ 334347 h 425924"/>
              <a:gd name="connsiteX95" fmla="*/ 510603 w 3740641"/>
              <a:gd name="connsiteY95" fmla="*/ 338743 h 425924"/>
              <a:gd name="connsiteX96" fmla="*/ 497983 w 3740641"/>
              <a:gd name="connsiteY96" fmla="*/ 344966 h 425924"/>
              <a:gd name="connsiteX97" fmla="*/ 478297 w 3740641"/>
              <a:gd name="connsiteY97" fmla="*/ 351437 h 425924"/>
              <a:gd name="connsiteX98" fmla="*/ 458294 w 3740641"/>
              <a:gd name="connsiteY98" fmla="*/ 353842 h 425924"/>
              <a:gd name="connsiteX99" fmla="*/ 424718 w 3740641"/>
              <a:gd name="connsiteY99" fmla="*/ 344053 h 425924"/>
              <a:gd name="connsiteX100" fmla="*/ 412494 w 3740641"/>
              <a:gd name="connsiteY100" fmla="*/ 343057 h 425924"/>
              <a:gd name="connsiteX101" fmla="*/ 385268 w 3740641"/>
              <a:gd name="connsiteY101" fmla="*/ 338329 h 425924"/>
              <a:gd name="connsiteX102" fmla="*/ 361454 w 3740641"/>
              <a:gd name="connsiteY102" fmla="*/ 338662 h 425924"/>
              <a:gd name="connsiteX103" fmla="*/ 342326 w 3740641"/>
              <a:gd name="connsiteY103" fmla="*/ 346210 h 425924"/>
              <a:gd name="connsiteX104" fmla="*/ 314543 w 3740641"/>
              <a:gd name="connsiteY104" fmla="*/ 347703 h 425924"/>
              <a:gd name="connsiteX105" fmla="*/ 296604 w 3740641"/>
              <a:gd name="connsiteY105" fmla="*/ 342228 h 425924"/>
              <a:gd name="connsiteX106" fmla="*/ 292953 w 3740641"/>
              <a:gd name="connsiteY106" fmla="*/ 341483 h 425924"/>
              <a:gd name="connsiteX107" fmla="*/ 246041 w 3740641"/>
              <a:gd name="connsiteY107" fmla="*/ 341150 h 425924"/>
              <a:gd name="connsiteX108" fmla="*/ 187462 w 3740641"/>
              <a:gd name="connsiteY108" fmla="*/ 357659 h 425924"/>
              <a:gd name="connsiteX109" fmla="*/ 177778 w 3740641"/>
              <a:gd name="connsiteY109" fmla="*/ 361143 h 425924"/>
              <a:gd name="connsiteX110" fmla="*/ 130549 w 3740641"/>
              <a:gd name="connsiteY110" fmla="*/ 367199 h 425924"/>
              <a:gd name="connsiteX111" fmla="*/ 105229 w 3740641"/>
              <a:gd name="connsiteY111" fmla="*/ 373338 h 425924"/>
              <a:gd name="connsiteX112" fmla="*/ 86971 w 3740641"/>
              <a:gd name="connsiteY112" fmla="*/ 373670 h 425924"/>
              <a:gd name="connsiteX113" fmla="*/ 64906 w 3740641"/>
              <a:gd name="connsiteY113" fmla="*/ 384537 h 425924"/>
              <a:gd name="connsiteX114" fmla="*/ 57682 w 3740641"/>
              <a:gd name="connsiteY114" fmla="*/ 389266 h 425924"/>
              <a:gd name="connsiteX115" fmla="*/ 49030 w 3740641"/>
              <a:gd name="connsiteY115" fmla="*/ 392086 h 425924"/>
              <a:gd name="connsiteX116" fmla="*/ 9819 w 3740641"/>
              <a:gd name="connsiteY116" fmla="*/ 401046 h 425924"/>
              <a:gd name="connsiteX117" fmla="*/ 2832 w 3740641"/>
              <a:gd name="connsiteY117" fmla="*/ 406107 h 425924"/>
              <a:gd name="connsiteX118" fmla="*/ 0 w 3740641"/>
              <a:gd name="connsiteY118" fmla="*/ 408014 h 425924"/>
              <a:gd name="connsiteX119" fmla="*/ 0 w 3740641"/>
              <a:gd name="connsiteY119" fmla="*/ 173516 h 425924"/>
              <a:gd name="connsiteX120" fmla="*/ 2 w 3740641"/>
              <a:gd name="connsiteY120" fmla="*/ 173517 h 425924"/>
              <a:gd name="connsiteX121" fmla="*/ 2 w 3740641"/>
              <a:gd name="connsiteY121" fmla="*/ 76942 h 425924"/>
              <a:gd name="connsiteX122" fmla="*/ 13788 w 3740641"/>
              <a:gd name="connsiteY122" fmla="*/ 79487 h 425924"/>
              <a:gd name="connsiteX123" fmla="*/ 50858 w 3740641"/>
              <a:gd name="connsiteY123" fmla="*/ 77910 h 425924"/>
              <a:gd name="connsiteX124" fmla="*/ 71178 w 3740641"/>
              <a:gd name="connsiteY124" fmla="*/ 69532 h 425924"/>
              <a:gd name="connsiteX125" fmla="*/ 85703 w 3740641"/>
              <a:gd name="connsiteY125" fmla="*/ 70362 h 425924"/>
              <a:gd name="connsiteX126" fmla="*/ 113008 w 3740641"/>
              <a:gd name="connsiteY126" fmla="*/ 76335 h 425924"/>
              <a:gd name="connsiteX127" fmla="*/ 199451 w 3740641"/>
              <a:gd name="connsiteY127" fmla="*/ 83387 h 425924"/>
              <a:gd name="connsiteX128" fmla="*/ 234693 w 3740641"/>
              <a:gd name="connsiteY128" fmla="*/ 72353 h 425924"/>
              <a:gd name="connsiteX129" fmla="*/ 245250 w 3740641"/>
              <a:gd name="connsiteY129" fmla="*/ 72104 h 425924"/>
              <a:gd name="connsiteX130" fmla="*/ 268903 w 3740641"/>
              <a:gd name="connsiteY130" fmla="*/ 76419 h 425924"/>
              <a:gd name="connsiteX131" fmla="*/ 317721 w 3740641"/>
              <a:gd name="connsiteY131" fmla="*/ 73514 h 425924"/>
              <a:gd name="connsiteX132" fmla="*/ 335739 w 3740641"/>
              <a:gd name="connsiteY132" fmla="*/ 69118 h 425924"/>
              <a:gd name="connsiteX133" fmla="*/ 345740 w 3740641"/>
              <a:gd name="connsiteY133" fmla="*/ 66296 h 425924"/>
              <a:gd name="connsiteX134" fmla="*/ 397096 w 3740641"/>
              <a:gd name="connsiteY134" fmla="*/ 58498 h 425924"/>
              <a:gd name="connsiteX135" fmla="*/ 419956 w 3740641"/>
              <a:gd name="connsiteY135" fmla="*/ 50120 h 425924"/>
              <a:gd name="connsiteX136" fmla="*/ 426149 w 3740641"/>
              <a:gd name="connsiteY136" fmla="*/ 48876 h 425924"/>
              <a:gd name="connsiteX137" fmla="*/ 485442 w 3740641"/>
              <a:gd name="connsiteY137" fmla="*/ 65882 h 425924"/>
              <a:gd name="connsiteX138" fmla="*/ 490364 w 3740641"/>
              <a:gd name="connsiteY138" fmla="*/ 70444 h 425924"/>
              <a:gd name="connsiteX139" fmla="*/ 561168 w 3740641"/>
              <a:gd name="connsiteY139" fmla="*/ 68869 h 425924"/>
              <a:gd name="connsiteX140" fmla="*/ 572041 w 3740641"/>
              <a:gd name="connsiteY140" fmla="*/ 66960 h 425924"/>
              <a:gd name="connsiteX141" fmla="*/ 624590 w 3740641"/>
              <a:gd name="connsiteY141" fmla="*/ 74924 h 425924"/>
              <a:gd name="connsiteX142" fmla="*/ 639909 w 3740641"/>
              <a:gd name="connsiteY142" fmla="*/ 76500 h 425924"/>
              <a:gd name="connsiteX143" fmla="*/ 694837 w 3740641"/>
              <a:gd name="connsiteY143" fmla="*/ 83636 h 425924"/>
              <a:gd name="connsiteX144" fmla="*/ 702615 w 3740641"/>
              <a:gd name="connsiteY144" fmla="*/ 76999 h 425924"/>
              <a:gd name="connsiteX145" fmla="*/ 723377 w 3740641"/>
              <a:gd name="connsiteY145" fmla="*/ 66662 h 425924"/>
              <a:gd name="connsiteX146" fmla="*/ 767511 w 3740641"/>
              <a:gd name="connsiteY146" fmla="*/ 74084 h 425924"/>
              <a:gd name="connsiteX147" fmla="*/ 776250 w 3740641"/>
              <a:gd name="connsiteY147" fmla="*/ 79666 h 425924"/>
              <a:gd name="connsiteX148" fmla="*/ 811440 w 3740641"/>
              <a:gd name="connsiteY148" fmla="*/ 71026 h 425924"/>
              <a:gd name="connsiteX149" fmla="*/ 826206 w 3740641"/>
              <a:gd name="connsiteY149" fmla="*/ 80898 h 425924"/>
              <a:gd name="connsiteX150" fmla="*/ 868116 w 3740641"/>
              <a:gd name="connsiteY150" fmla="*/ 99065 h 425924"/>
              <a:gd name="connsiteX151" fmla="*/ 871608 w 3740641"/>
              <a:gd name="connsiteY151" fmla="*/ 102384 h 425924"/>
              <a:gd name="connsiteX152" fmla="*/ 902565 w 3740641"/>
              <a:gd name="connsiteY152" fmla="*/ 141789 h 425924"/>
              <a:gd name="connsiteX153" fmla="*/ 909550 w 3740641"/>
              <a:gd name="connsiteY153" fmla="*/ 148509 h 425924"/>
              <a:gd name="connsiteX154" fmla="*/ 917964 w 3740641"/>
              <a:gd name="connsiteY154" fmla="*/ 158962 h 425924"/>
              <a:gd name="connsiteX155" fmla="*/ 944237 w 3740641"/>
              <a:gd name="connsiteY155" fmla="*/ 179205 h 425924"/>
              <a:gd name="connsiteX156" fmla="*/ 976782 w 3740641"/>
              <a:gd name="connsiteY156" fmla="*/ 185674 h 425924"/>
              <a:gd name="connsiteX157" fmla="*/ 1016074 w 3740641"/>
              <a:gd name="connsiteY157" fmla="*/ 195547 h 425924"/>
              <a:gd name="connsiteX158" fmla="*/ 1032504 w 3740641"/>
              <a:gd name="connsiteY158" fmla="*/ 202184 h 425924"/>
              <a:gd name="connsiteX159" fmla="*/ 1076558 w 3740641"/>
              <a:gd name="connsiteY159" fmla="*/ 214794 h 425924"/>
              <a:gd name="connsiteX160" fmla="*/ 1107991 w 3740641"/>
              <a:gd name="connsiteY160" fmla="*/ 225413 h 425924"/>
              <a:gd name="connsiteX161" fmla="*/ 1153315 w 3740641"/>
              <a:gd name="connsiteY161" fmla="*/ 231634 h 425924"/>
              <a:gd name="connsiteX162" fmla="*/ 1175302 w 3740641"/>
              <a:gd name="connsiteY162" fmla="*/ 231882 h 425924"/>
              <a:gd name="connsiteX163" fmla="*/ 1215704 w 3740641"/>
              <a:gd name="connsiteY163" fmla="*/ 263738 h 425924"/>
              <a:gd name="connsiteX164" fmla="*/ 1247931 w 3740641"/>
              <a:gd name="connsiteY164" fmla="*/ 284811 h 425924"/>
              <a:gd name="connsiteX165" fmla="*/ 1281826 w 3740641"/>
              <a:gd name="connsiteY165" fmla="*/ 274608 h 425924"/>
              <a:gd name="connsiteX166" fmla="*/ 1291033 w 3740641"/>
              <a:gd name="connsiteY166" fmla="*/ 264984 h 425924"/>
              <a:gd name="connsiteX167" fmla="*/ 1346597 w 3740641"/>
              <a:gd name="connsiteY167" fmla="*/ 255859 h 425924"/>
              <a:gd name="connsiteX168" fmla="*/ 1425972 w 3740641"/>
              <a:gd name="connsiteY168" fmla="*/ 255527 h 425924"/>
              <a:gd name="connsiteX169" fmla="*/ 1557976 w 3740641"/>
              <a:gd name="connsiteY169" fmla="*/ 234787 h 425924"/>
              <a:gd name="connsiteX170" fmla="*/ 1580994 w 3740641"/>
              <a:gd name="connsiteY170" fmla="*/ 225163 h 425924"/>
              <a:gd name="connsiteX171" fmla="*/ 1606870 w 3740641"/>
              <a:gd name="connsiteY171" fmla="*/ 222757 h 425924"/>
              <a:gd name="connsiteX172" fmla="*/ 1616793 w 3740641"/>
              <a:gd name="connsiteY172" fmla="*/ 228648 h 425924"/>
              <a:gd name="connsiteX173" fmla="*/ 1660211 w 3740641"/>
              <a:gd name="connsiteY173" fmla="*/ 237442 h 425924"/>
              <a:gd name="connsiteX174" fmla="*/ 1668468 w 3740641"/>
              <a:gd name="connsiteY174" fmla="*/ 237607 h 425924"/>
              <a:gd name="connsiteX175" fmla="*/ 1696725 w 3740641"/>
              <a:gd name="connsiteY175" fmla="*/ 233874 h 425924"/>
              <a:gd name="connsiteX176" fmla="*/ 1722919 w 3740641"/>
              <a:gd name="connsiteY176" fmla="*/ 231717 h 425924"/>
              <a:gd name="connsiteX177" fmla="*/ 1788960 w 3740641"/>
              <a:gd name="connsiteY177" fmla="*/ 238768 h 425924"/>
              <a:gd name="connsiteX178" fmla="*/ 1839602 w 3740641"/>
              <a:gd name="connsiteY178" fmla="*/ 237110 h 425924"/>
              <a:gd name="connsiteX179" fmla="*/ 1862939 w 3740641"/>
              <a:gd name="connsiteY179" fmla="*/ 238768 h 425924"/>
              <a:gd name="connsiteX180" fmla="*/ 1876115 w 3740641"/>
              <a:gd name="connsiteY180" fmla="*/ 241257 h 425924"/>
              <a:gd name="connsiteX181" fmla="*/ 1905961 w 3740641"/>
              <a:gd name="connsiteY181" fmla="*/ 258596 h 425924"/>
              <a:gd name="connsiteX182" fmla="*/ 1922312 w 3740641"/>
              <a:gd name="connsiteY182" fmla="*/ 262495 h 425924"/>
              <a:gd name="connsiteX183" fmla="*/ 1971525 w 3740641"/>
              <a:gd name="connsiteY183" fmla="*/ 262164 h 425924"/>
              <a:gd name="connsiteX184" fmla="*/ 2045345 w 3740641"/>
              <a:gd name="connsiteY184" fmla="*/ 236031 h 425924"/>
              <a:gd name="connsiteX185" fmla="*/ 2053046 w 3740641"/>
              <a:gd name="connsiteY185" fmla="*/ 232547 h 425924"/>
              <a:gd name="connsiteX186" fmla="*/ 2090590 w 3740641"/>
              <a:gd name="connsiteY186" fmla="*/ 228232 h 425924"/>
              <a:gd name="connsiteX187" fmla="*/ 2116070 w 3740641"/>
              <a:gd name="connsiteY187" fmla="*/ 234123 h 425924"/>
              <a:gd name="connsiteX188" fmla="*/ 2150758 w 3740641"/>
              <a:gd name="connsiteY188" fmla="*/ 246318 h 425924"/>
              <a:gd name="connsiteX189" fmla="*/ 2181952 w 3740641"/>
              <a:gd name="connsiteY189" fmla="*/ 256522 h 425924"/>
              <a:gd name="connsiteX190" fmla="*/ 2204654 w 3740641"/>
              <a:gd name="connsiteY190" fmla="*/ 268053 h 425924"/>
              <a:gd name="connsiteX191" fmla="*/ 2256567 w 3740641"/>
              <a:gd name="connsiteY191" fmla="*/ 276515 h 425924"/>
              <a:gd name="connsiteX192" fmla="*/ 2261964 w 3740641"/>
              <a:gd name="connsiteY192" fmla="*/ 277925 h 425924"/>
              <a:gd name="connsiteX193" fmla="*/ 2301017 w 3740641"/>
              <a:gd name="connsiteY193" fmla="*/ 267638 h 425924"/>
              <a:gd name="connsiteX194" fmla="*/ 2347928 w 3740641"/>
              <a:gd name="connsiteY194" fmla="*/ 257186 h 425924"/>
              <a:gd name="connsiteX195" fmla="*/ 2364676 w 3740641"/>
              <a:gd name="connsiteY195" fmla="*/ 260752 h 425924"/>
              <a:gd name="connsiteX196" fmla="*/ 2387616 w 3740641"/>
              <a:gd name="connsiteY196" fmla="*/ 265813 h 425924"/>
              <a:gd name="connsiteX197" fmla="*/ 2408889 w 3740641"/>
              <a:gd name="connsiteY197" fmla="*/ 263159 h 425924"/>
              <a:gd name="connsiteX198" fmla="*/ 2421828 w 3740641"/>
              <a:gd name="connsiteY198" fmla="*/ 262910 h 425924"/>
              <a:gd name="connsiteX199" fmla="*/ 2480883 w 3740641"/>
              <a:gd name="connsiteY199" fmla="*/ 293937 h 425924"/>
              <a:gd name="connsiteX200" fmla="*/ 2495885 w 3740641"/>
              <a:gd name="connsiteY200" fmla="*/ 296509 h 425924"/>
              <a:gd name="connsiteX201" fmla="*/ 2504379 w 3740641"/>
              <a:gd name="connsiteY201" fmla="*/ 300324 h 425924"/>
              <a:gd name="connsiteX202" fmla="*/ 2544214 w 3740641"/>
              <a:gd name="connsiteY202" fmla="*/ 318218 h 425924"/>
              <a:gd name="connsiteX203" fmla="*/ 2580573 w 3740641"/>
              <a:gd name="connsiteY203" fmla="*/ 324428 h 425924"/>
              <a:gd name="connsiteX204" fmla="*/ 2606086 w 3740641"/>
              <a:gd name="connsiteY204" fmla="*/ 322853 h 425924"/>
              <a:gd name="connsiteX205" fmla="*/ 2619899 w 3740641"/>
              <a:gd name="connsiteY205" fmla="*/ 323202 h 425924"/>
              <a:gd name="connsiteX206" fmla="*/ 2649320 w 3740641"/>
              <a:gd name="connsiteY206" fmla="*/ 317745 h 425924"/>
              <a:gd name="connsiteX207" fmla="*/ 2668846 w 3740641"/>
              <a:gd name="connsiteY207" fmla="*/ 318575 h 425924"/>
              <a:gd name="connsiteX208" fmla="*/ 2699327 w 3740641"/>
              <a:gd name="connsiteY208" fmla="*/ 335416 h 425924"/>
              <a:gd name="connsiteX209" fmla="*/ 2744912 w 3740641"/>
              <a:gd name="connsiteY209" fmla="*/ 327118 h 425924"/>
              <a:gd name="connsiteX210" fmla="*/ 2782751 w 3740641"/>
              <a:gd name="connsiteY210" fmla="*/ 319405 h 425924"/>
              <a:gd name="connsiteX211" fmla="*/ 2797277 w 3740641"/>
              <a:gd name="connsiteY211" fmla="*/ 296757 h 425924"/>
              <a:gd name="connsiteX212" fmla="*/ 2839268 w 3740641"/>
              <a:gd name="connsiteY212" fmla="*/ 270459 h 425924"/>
              <a:gd name="connsiteX213" fmla="*/ 2849269 w 3740641"/>
              <a:gd name="connsiteY213" fmla="*/ 280249 h 425924"/>
              <a:gd name="connsiteX214" fmla="*/ 2880066 w 3740641"/>
              <a:gd name="connsiteY214" fmla="*/ 284397 h 425924"/>
              <a:gd name="connsiteX215" fmla="*/ 2913405 w 3740641"/>
              <a:gd name="connsiteY215" fmla="*/ 284065 h 425924"/>
              <a:gd name="connsiteX216" fmla="*/ 2971508 w 3740641"/>
              <a:gd name="connsiteY216" fmla="*/ 288461 h 425924"/>
              <a:gd name="connsiteX217" fmla="*/ 3010164 w 3740641"/>
              <a:gd name="connsiteY217" fmla="*/ 263324 h 425924"/>
              <a:gd name="connsiteX218" fmla="*/ 3024929 w 3740641"/>
              <a:gd name="connsiteY218" fmla="*/ 252955 h 425924"/>
              <a:gd name="connsiteX219" fmla="*/ 3038740 w 3740641"/>
              <a:gd name="connsiteY219" fmla="*/ 246318 h 425924"/>
              <a:gd name="connsiteX220" fmla="*/ 3054696 w 3740641"/>
              <a:gd name="connsiteY220" fmla="*/ 242586 h 425924"/>
              <a:gd name="connsiteX221" fmla="*/ 3093192 w 3740641"/>
              <a:gd name="connsiteY221" fmla="*/ 228481 h 425924"/>
              <a:gd name="connsiteX222" fmla="*/ 3114306 w 3740641"/>
              <a:gd name="connsiteY222" fmla="*/ 214627 h 425924"/>
              <a:gd name="connsiteX223" fmla="*/ 3161774 w 3740641"/>
              <a:gd name="connsiteY223" fmla="*/ 201271 h 425924"/>
              <a:gd name="connsiteX224" fmla="*/ 3194080 w 3740641"/>
              <a:gd name="connsiteY224" fmla="*/ 189325 h 425924"/>
              <a:gd name="connsiteX225" fmla="*/ 3228132 w 3740641"/>
              <a:gd name="connsiteY225" fmla="*/ 168751 h 425924"/>
              <a:gd name="connsiteX226" fmla="*/ 3232895 w 3740641"/>
              <a:gd name="connsiteY226" fmla="*/ 165599 h 425924"/>
              <a:gd name="connsiteX227" fmla="*/ 3244325 w 3740641"/>
              <a:gd name="connsiteY227" fmla="*/ 152076 h 425924"/>
              <a:gd name="connsiteX228" fmla="*/ 3260914 w 3740641"/>
              <a:gd name="connsiteY228" fmla="*/ 105537 h 425924"/>
              <a:gd name="connsiteX229" fmla="*/ 3265678 w 3740641"/>
              <a:gd name="connsiteY229" fmla="*/ 96079 h 425924"/>
              <a:gd name="connsiteX230" fmla="*/ 3308937 w 3740641"/>
              <a:gd name="connsiteY230" fmla="*/ 64222 h 425924"/>
              <a:gd name="connsiteX231" fmla="*/ 3324972 w 3740641"/>
              <a:gd name="connsiteY231" fmla="*/ 67210 h 425924"/>
              <a:gd name="connsiteX232" fmla="*/ 3342672 w 3740641"/>
              <a:gd name="connsiteY232" fmla="*/ 77663 h 425924"/>
              <a:gd name="connsiteX233" fmla="*/ 3381488 w 3740641"/>
              <a:gd name="connsiteY233" fmla="*/ 80400 h 425924"/>
              <a:gd name="connsiteX234" fmla="*/ 3396012 w 3740641"/>
              <a:gd name="connsiteY234" fmla="*/ 75008 h 425924"/>
              <a:gd name="connsiteX235" fmla="*/ 3421412 w 3740641"/>
              <a:gd name="connsiteY235" fmla="*/ 60490 h 425924"/>
              <a:gd name="connsiteX236" fmla="*/ 3455627 w 3740641"/>
              <a:gd name="connsiteY236" fmla="*/ 50685 h 425924"/>
              <a:gd name="connsiteX237" fmla="*/ 3501977 w 3740641"/>
              <a:gd name="connsiteY237" fmla="*/ 57893 h 425924"/>
              <a:gd name="connsiteX238" fmla="*/ 3550174 w 3740641"/>
              <a:gd name="connsiteY238" fmla="*/ 38953 h 425924"/>
              <a:gd name="connsiteX239" fmla="*/ 3595555 w 3740641"/>
              <a:gd name="connsiteY239" fmla="*/ 40563 h 425924"/>
              <a:gd name="connsiteX240" fmla="*/ 3720764 w 3740641"/>
              <a:gd name="connsiteY240" fmla="*/ 22319 h 425924"/>
              <a:gd name="connsiteX241" fmla="*/ 3740391 w 3740641"/>
              <a:gd name="connsiteY241" fmla="*/ 879 h 425924"/>
              <a:gd name="connsiteX242" fmla="*/ 3740641 w 3740641"/>
              <a:gd name="connsiteY242"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04577 w 3740641"/>
              <a:gd name="connsiteY75" fmla="*/ 329774 h 425924"/>
              <a:gd name="connsiteX76" fmla="*/ 1075209 w 3740641"/>
              <a:gd name="connsiteY76" fmla="*/ 329526 h 425924"/>
              <a:gd name="connsiteX77" fmla="*/ 1035266 w 3740641"/>
              <a:gd name="connsiteY77" fmla="*/ 344099 h 425924"/>
              <a:gd name="connsiteX78" fmla="*/ 990548 w 3740641"/>
              <a:gd name="connsiteY78" fmla="*/ 336106 h 425924"/>
              <a:gd name="connsiteX79" fmla="*/ 972260 w 3740641"/>
              <a:gd name="connsiteY79" fmla="*/ 407078 h 425924"/>
              <a:gd name="connsiteX80" fmla="*/ 950030 w 3740641"/>
              <a:gd name="connsiteY80" fmla="*/ 402706 h 425924"/>
              <a:gd name="connsiteX81" fmla="*/ 928599 w 3740641"/>
              <a:gd name="connsiteY81" fmla="*/ 400631 h 425924"/>
              <a:gd name="connsiteX82" fmla="*/ 883116 w 3740641"/>
              <a:gd name="connsiteY82" fmla="*/ 387276 h 425924"/>
              <a:gd name="connsiteX83" fmla="*/ 864621 w 3740641"/>
              <a:gd name="connsiteY83" fmla="*/ 382877 h 425924"/>
              <a:gd name="connsiteX84" fmla="*/ 838744 w 3740641"/>
              <a:gd name="connsiteY84" fmla="*/ 382962 h 425924"/>
              <a:gd name="connsiteX85" fmla="*/ 791674 w 3740641"/>
              <a:gd name="connsiteY85" fmla="*/ 376823 h 425924"/>
              <a:gd name="connsiteX86" fmla="*/ 744684 w 3740641"/>
              <a:gd name="connsiteY86" fmla="*/ 358903 h 425924"/>
              <a:gd name="connsiteX87" fmla="*/ 724760 w 3740641"/>
              <a:gd name="connsiteY87" fmla="*/ 360645 h 425924"/>
              <a:gd name="connsiteX88" fmla="*/ 717617 w 3740641"/>
              <a:gd name="connsiteY88" fmla="*/ 360231 h 425924"/>
              <a:gd name="connsiteX89" fmla="*/ 653401 w 3740641"/>
              <a:gd name="connsiteY89" fmla="*/ 350358 h 425924"/>
              <a:gd name="connsiteX90" fmla="*/ 646971 w 3740641"/>
              <a:gd name="connsiteY90" fmla="*/ 349280 h 425924"/>
              <a:gd name="connsiteX91" fmla="*/ 616809 w 3740641"/>
              <a:gd name="connsiteY91" fmla="*/ 340486 h 425924"/>
              <a:gd name="connsiteX92" fmla="*/ 540766 w 3740641"/>
              <a:gd name="connsiteY92" fmla="*/ 335011 h 425924"/>
              <a:gd name="connsiteX93" fmla="*/ 536083 w 3740641"/>
              <a:gd name="connsiteY93" fmla="*/ 334347 h 425924"/>
              <a:gd name="connsiteX94" fmla="*/ 510603 w 3740641"/>
              <a:gd name="connsiteY94" fmla="*/ 338743 h 425924"/>
              <a:gd name="connsiteX95" fmla="*/ 497983 w 3740641"/>
              <a:gd name="connsiteY95" fmla="*/ 344966 h 425924"/>
              <a:gd name="connsiteX96" fmla="*/ 478297 w 3740641"/>
              <a:gd name="connsiteY96" fmla="*/ 351437 h 425924"/>
              <a:gd name="connsiteX97" fmla="*/ 458294 w 3740641"/>
              <a:gd name="connsiteY97" fmla="*/ 353842 h 425924"/>
              <a:gd name="connsiteX98" fmla="*/ 424718 w 3740641"/>
              <a:gd name="connsiteY98" fmla="*/ 344053 h 425924"/>
              <a:gd name="connsiteX99" fmla="*/ 412494 w 3740641"/>
              <a:gd name="connsiteY99" fmla="*/ 343057 h 425924"/>
              <a:gd name="connsiteX100" fmla="*/ 385268 w 3740641"/>
              <a:gd name="connsiteY100" fmla="*/ 338329 h 425924"/>
              <a:gd name="connsiteX101" fmla="*/ 361454 w 3740641"/>
              <a:gd name="connsiteY101" fmla="*/ 338662 h 425924"/>
              <a:gd name="connsiteX102" fmla="*/ 342326 w 3740641"/>
              <a:gd name="connsiteY102" fmla="*/ 346210 h 425924"/>
              <a:gd name="connsiteX103" fmla="*/ 314543 w 3740641"/>
              <a:gd name="connsiteY103" fmla="*/ 347703 h 425924"/>
              <a:gd name="connsiteX104" fmla="*/ 296604 w 3740641"/>
              <a:gd name="connsiteY104" fmla="*/ 342228 h 425924"/>
              <a:gd name="connsiteX105" fmla="*/ 292953 w 3740641"/>
              <a:gd name="connsiteY105" fmla="*/ 341483 h 425924"/>
              <a:gd name="connsiteX106" fmla="*/ 246041 w 3740641"/>
              <a:gd name="connsiteY106" fmla="*/ 341150 h 425924"/>
              <a:gd name="connsiteX107" fmla="*/ 187462 w 3740641"/>
              <a:gd name="connsiteY107" fmla="*/ 357659 h 425924"/>
              <a:gd name="connsiteX108" fmla="*/ 177778 w 3740641"/>
              <a:gd name="connsiteY108" fmla="*/ 361143 h 425924"/>
              <a:gd name="connsiteX109" fmla="*/ 130549 w 3740641"/>
              <a:gd name="connsiteY109" fmla="*/ 367199 h 425924"/>
              <a:gd name="connsiteX110" fmla="*/ 105229 w 3740641"/>
              <a:gd name="connsiteY110" fmla="*/ 373338 h 425924"/>
              <a:gd name="connsiteX111" fmla="*/ 86971 w 3740641"/>
              <a:gd name="connsiteY111" fmla="*/ 373670 h 425924"/>
              <a:gd name="connsiteX112" fmla="*/ 64906 w 3740641"/>
              <a:gd name="connsiteY112" fmla="*/ 384537 h 425924"/>
              <a:gd name="connsiteX113" fmla="*/ 57682 w 3740641"/>
              <a:gd name="connsiteY113" fmla="*/ 389266 h 425924"/>
              <a:gd name="connsiteX114" fmla="*/ 49030 w 3740641"/>
              <a:gd name="connsiteY114" fmla="*/ 392086 h 425924"/>
              <a:gd name="connsiteX115" fmla="*/ 9819 w 3740641"/>
              <a:gd name="connsiteY115" fmla="*/ 401046 h 425924"/>
              <a:gd name="connsiteX116" fmla="*/ 2832 w 3740641"/>
              <a:gd name="connsiteY116" fmla="*/ 406107 h 425924"/>
              <a:gd name="connsiteX117" fmla="*/ 0 w 3740641"/>
              <a:gd name="connsiteY117" fmla="*/ 408014 h 425924"/>
              <a:gd name="connsiteX118" fmla="*/ 0 w 3740641"/>
              <a:gd name="connsiteY118" fmla="*/ 173516 h 425924"/>
              <a:gd name="connsiteX119" fmla="*/ 2 w 3740641"/>
              <a:gd name="connsiteY119" fmla="*/ 173517 h 425924"/>
              <a:gd name="connsiteX120" fmla="*/ 2 w 3740641"/>
              <a:gd name="connsiteY120" fmla="*/ 76942 h 425924"/>
              <a:gd name="connsiteX121" fmla="*/ 13788 w 3740641"/>
              <a:gd name="connsiteY121" fmla="*/ 79487 h 425924"/>
              <a:gd name="connsiteX122" fmla="*/ 50858 w 3740641"/>
              <a:gd name="connsiteY122" fmla="*/ 77910 h 425924"/>
              <a:gd name="connsiteX123" fmla="*/ 71178 w 3740641"/>
              <a:gd name="connsiteY123" fmla="*/ 69532 h 425924"/>
              <a:gd name="connsiteX124" fmla="*/ 85703 w 3740641"/>
              <a:gd name="connsiteY124" fmla="*/ 70362 h 425924"/>
              <a:gd name="connsiteX125" fmla="*/ 113008 w 3740641"/>
              <a:gd name="connsiteY125" fmla="*/ 76335 h 425924"/>
              <a:gd name="connsiteX126" fmla="*/ 199451 w 3740641"/>
              <a:gd name="connsiteY126" fmla="*/ 83387 h 425924"/>
              <a:gd name="connsiteX127" fmla="*/ 234693 w 3740641"/>
              <a:gd name="connsiteY127" fmla="*/ 72353 h 425924"/>
              <a:gd name="connsiteX128" fmla="*/ 245250 w 3740641"/>
              <a:gd name="connsiteY128" fmla="*/ 72104 h 425924"/>
              <a:gd name="connsiteX129" fmla="*/ 268903 w 3740641"/>
              <a:gd name="connsiteY129" fmla="*/ 76419 h 425924"/>
              <a:gd name="connsiteX130" fmla="*/ 317721 w 3740641"/>
              <a:gd name="connsiteY130" fmla="*/ 73514 h 425924"/>
              <a:gd name="connsiteX131" fmla="*/ 335739 w 3740641"/>
              <a:gd name="connsiteY131" fmla="*/ 69118 h 425924"/>
              <a:gd name="connsiteX132" fmla="*/ 345740 w 3740641"/>
              <a:gd name="connsiteY132" fmla="*/ 66296 h 425924"/>
              <a:gd name="connsiteX133" fmla="*/ 397096 w 3740641"/>
              <a:gd name="connsiteY133" fmla="*/ 58498 h 425924"/>
              <a:gd name="connsiteX134" fmla="*/ 419956 w 3740641"/>
              <a:gd name="connsiteY134" fmla="*/ 50120 h 425924"/>
              <a:gd name="connsiteX135" fmla="*/ 426149 w 3740641"/>
              <a:gd name="connsiteY135" fmla="*/ 48876 h 425924"/>
              <a:gd name="connsiteX136" fmla="*/ 485442 w 3740641"/>
              <a:gd name="connsiteY136" fmla="*/ 65882 h 425924"/>
              <a:gd name="connsiteX137" fmla="*/ 490364 w 3740641"/>
              <a:gd name="connsiteY137" fmla="*/ 70444 h 425924"/>
              <a:gd name="connsiteX138" fmla="*/ 561168 w 3740641"/>
              <a:gd name="connsiteY138" fmla="*/ 68869 h 425924"/>
              <a:gd name="connsiteX139" fmla="*/ 572041 w 3740641"/>
              <a:gd name="connsiteY139" fmla="*/ 66960 h 425924"/>
              <a:gd name="connsiteX140" fmla="*/ 624590 w 3740641"/>
              <a:gd name="connsiteY140" fmla="*/ 74924 h 425924"/>
              <a:gd name="connsiteX141" fmla="*/ 639909 w 3740641"/>
              <a:gd name="connsiteY141" fmla="*/ 76500 h 425924"/>
              <a:gd name="connsiteX142" fmla="*/ 694837 w 3740641"/>
              <a:gd name="connsiteY142" fmla="*/ 83636 h 425924"/>
              <a:gd name="connsiteX143" fmla="*/ 702615 w 3740641"/>
              <a:gd name="connsiteY143" fmla="*/ 76999 h 425924"/>
              <a:gd name="connsiteX144" fmla="*/ 723377 w 3740641"/>
              <a:gd name="connsiteY144" fmla="*/ 66662 h 425924"/>
              <a:gd name="connsiteX145" fmla="*/ 767511 w 3740641"/>
              <a:gd name="connsiteY145" fmla="*/ 74084 h 425924"/>
              <a:gd name="connsiteX146" fmla="*/ 776250 w 3740641"/>
              <a:gd name="connsiteY146" fmla="*/ 79666 h 425924"/>
              <a:gd name="connsiteX147" fmla="*/ 811440 w 3740641"/>
              <a:gd name="connsiteY147" fmla="*/ 71026 h 425924"/>
              <a:gd name="connsiteX148" fmla="*/ 826206 w 3740641"/>
              <a:gd name="connsiteY148" fmla="*/ 80898 h 425924"/>
              <a:gd name="connsiteX149" fmla="*/ 868116 w 3740641"/>
              <a:gd name="connsiteY149" fmla="*/ 99065 h 425924"/>
              <a:gd name="connsiteX150" fmla="*/ 871608 w 3740641"/>
              <a:gd name="connsiteY150" fmla="*/ 102384 h 425924"/>
              <a:gd name="connsiteX151" fmla="*/ 902565 w 3740641"/>
              <a:gd name="connsiteY151" fmla="*/ 141789 h 425924"/>
              <a:gd name="connsiteX152" fmla="*/ 909550 w 3740641"/>
              <a:gd name="connsiteY152" fmla="*/ 148509 h 425924"/>
              <a:gd name="connsiteX153" fmla="*/ 917964 w 3740641"/>
              <a:gd name="connsiteY153" fmla="*/ 158962 h 425924"/>
              <a:gd name="connsiteX154" fmla="*/ 944237 w 3740641"/>
              <a:gd name="connsiteY154" fmla="*/ 179205 h 425924"/>
              <a:gd name="connsiteX155" fmla="*/ 976782 w 3740641"/>
              <a:gd name="connsiteY155" fmla="*/ 185674 h 425924"/>
              <a:gd name="connsiteX156" fmla="*/ 1016074 w 3740641"/>
              <a:gd name="connsiteY156" fmla="*/ 195547 h 425924"/>
              <a:gd name="connsiteX157" fmla="*/ 1032504 w 3740641"/>
              <a:gd name="connsiteY157" fmla="*/ 202184 h 425924"/>
              <a:gd name="connsiteX158" fmla="*/ 1076558 w 3740641"/>
              <a:gd name="connsiteY158" fmla="*/ 214794 h 425924"/>
              <a:gd name="connsiteX159" fmla="*/ 1107991 w 3740641"/>
              <a:gd name="connsiteY159" fmla="*/ 225413 h 425924"/>
              <a:gd name="connsiteX160" fmla="*/ 1153315 w 3740641"/>
              <a:gd name="connsiteY160" fmla="*/ 231634 h 425924"/>
              <a:gd name="connsiteX161" fmla="*/ 1175302 w 3740641"/>
              <a:gd name="connsiteY161" fmla="*/ 231882 h 425924"/>
              <a:gd name="connsiteX162" fmla="*/ 1215704 w 3740641"/>
              <a:gd name="connsiteY162" fmla="*/ 263738 h 425924"/>
              <a:gd name="connsiteX163" fmla="*/ 1247931 w 3740641"/>
              <a:gd name="connsiteY163" fmla="*/ 284811 h 425924"/>
              <a:gd name="connsiteX164" fmla="*/ 1281826 w 3740641"/>
              <a:gd name="connsiteY164" fmla="*/ 274608 h 425924"/>
              <a:gd name="connsiteX165" fmla="*/ 1291033 w 3740641"/>
              <a:gd name="connsiteY165" fmla="*/ 264984 h 425924"/>
              <a:gd name="connsiteX166" fmla="*/ 1346597 w 3740641"/>
              <a:gd name="connsiteY166" fmla="*/ 255859 h 425924"/>
              <a:gd name="connsiteX167" fmla="*/ 1425972 w 3740641"/>
              <a:gd name="connsiteY167" fmla="*/ 255527 h 425924"/>
              <a:gd name="connsiteX168" fmla="*/ 1557976 w 3740641"/>
              <a:gd name="connsiteY168" fmla="*/ 234787 h 425924"/>
              <a:gd name="connsiteX169" fmla="*/ 1580994 w 3740641"/>
              <a:gd name="connsiteY169" fmla="*/ 225163 h 425924"/>
              <a:gd name="connsiteX170" fmla="*/ 1606870 w 3740641"/>
              <a:gd name="connsiteY170" fmla="*/ 222757 h 425924"/>
              <a:gd name="connsiteX171" fmla="*/ 1616793 w 3740641"/>
              <a:gd name="connsiteY171" fmla="*/ 228648 h 425924"/>
              <a:gd name="connsiteX172" fmla="*/ 1660211 w 3740641"/>
              <a:gd name="connsiteY172" fmla="*/ 237442 h 425924"/>
              <a:gd name="connsiteX173" fmla="*/ 1668468 w 3740641"/>
              <a:gd name="connsiteY173" fmla="*/ 237607 h 425924"/>
              <a:gd name="connsiteX174" fmla="*/ 1696725 w 3740641"/>
              <a:gd name="connsiteY174" fmla="*/ 233874 h 425924"/>
              <a:gd name="connsiteX175" fmla="*/ 1722919 w 3740641"/>
              <a:gd name="connsiteY175" fmla="*/ 231717 h 425924"/>
              <a:gd name="connsiteX176" fmla="*/ 1788960 w 3740641"/>
              <a:gd name="connsiteY176" fmla="*/ 238768 h 425924"/>
              <a:gd name="connsiteX177" fmla="*/ 1839602 w 3740641"/>
              <a:gd name="connsiteY177" fmla="*/ 237110 h 425924"/>
              <a:gd name="connsiteX178" fmla="*/ 1862939 w 3740641"/>
              <a:gd name="connsiteY178" fmla="*/ 238768 h 425924"/>
              <a:gd name="connsiteX179" fmla="*/ 1876115 w 3740641"/>
              <a:gd name="connsiteY179" fmla="*/ 241257 h 425924"/>
              <a:gd name="connsiteX180" fmla="*/ 1905961 w 3740641"/>
              <a:gd name="connsiteY180" fmla="*/ 258596 h 425924"/>
              <a:gd name="connsiteX181" fmla="*/ 1922312 w 3740641"/>
              <a:gd name="connsiteY181" fmla="*/ 262495 h 425924"/>
              <a:gd name="connsiteX182" fmla="*/ 1971525 w 3740641"/>
              <a:gd name="connsiteY182" fmla="*/ 262164 h 425924"/>
              <a:gd name="connsiteX183" fmla="*/ 2045345 w 3740641"/>
              <a:gd name="connsiteY183" fmla="*/ 236031 h 425924"/>
              <a:gd name="connsiteX184" fmla="*/ 2053046 w 3740641"/>
              <a:gd name="connsiteY184" fmla="*/ 232547 h 425924"/>
              <a:gd name="connsiteX185" fmla="*/ 2090590 w 3740641"/>
              <a:gd name="connsiteY185" fmla="*/ 228232 h 425924"/>
              <a:gd name="connsiteX186" fmla="*/ 2116070 w 3740641"/>
              <a:gd name="connsiteY186" fmla="*/ 234123 h 425924"/>
              <a:gd name="connsiteX187" fmla="*/ 2150758 w 3740641"/>
              <a:gd name="connsiteY187" fmla="*/ 246318 h 425924"/>
              <a:gd name="connsiteX188" fmla="*/ 2181952 w 3740641"/>
              <a:gd name="connsiteY188" fmla="*/ 256522 h 425924"/>
              <a:gd name="connsiteX189" fmla="*/ 2204654 w 3740641"/>
              <a:gd name="connsiteY189" fmla="*/ 268053 h 425924"/>
              <a:gd name="connsiteX190" fmla="*/ 2256567 w 3740641"/>
              <a:gd name="connsiteY190" fmla="*/ 276515 h 425924"/>
              <a:gd name="connsiteX191" fmla="*/ 2261964 w 3740641"/>
              <a:gd name="connsiteY191" fmla="*/ 277925 h 425924"/>
              <a:gd name="connsiteX192" fmla="*/ 2301017 w 3740641"/>
              <a:gd name="connsiteY192" fmla="*/ 267638 h 425924"/>
              <a:gd name="connsiteX193" fmla="*/ 2347928 w 3740641"/>
              <a:gd name="connsiteY193" fmla="*/ 257186 h 425924"/>
              <a:gd name="connsiteX194" fmla="*/ 2364676 w 3740641"/>
              <a:gd name="connsiteY194" fmla="*/ 260752 h 425924"/>
              <a:gd name="connsiteX195" fmla="*/ 2387616 w 3740641"/>
              <a:gd name="connsiteY195" fmla="*/ 265813 h 425924"/>
              <a:gd name="connsiteX196" fmla="*/ 2408889 w 3740641"/>
              <a:gd name="connsiteY196" fmla="*/ 263159 h 425924"/>
              <a:gd name="connsiteX197" fmla="*/ 2421828 w 3740641"/>
              <a:gd name="connsiteY197" fmla="*/ 262910 h 425924"/>
              <a:gd name="connsiteX198" fmla="*/ 2480883 w 3740641"/>
              <a:gd name="connsiteY198" fmla="*/ 293937 h 425924"/>
              <a:gd name="connsiteX199" fmla="*/ 2495885 w 3740641"/>
              <a:gd name="connsiteY199" fmla="*/ 296509 h 425924"/>
              <a:gd name="connsiteX200" fmla="*/ 2504379 w 3740641"/>
              <a:gd name="connsiteY200" fmla="*/ 300324 h 425924"/>
              <a:gd name="connsiteX201" fmla="*/ 2544214 w 3740641"/>
              <a:gd name="connsiteY201" fmla="*/ 318218 h 425924"/>
              <a:gd name="connsiteX202" fmla="*/ 2580573 w 3740641"/>
              <a:gd name="connsiteY202" fmla="*/ 324428 h 425924"/>
              <a:gd name="connsiteX203" fmla="*/ 2606086 w 3740641"/>
              <a:gd name="connsiteY203" fmla="*/ 322853 h 425924"/>
              <a:gd name="connsiteX204" fmla="*/ 2619899 w 3740641"/>
              <a:gd name="connsiteY204" fmla="*/ 323202 h 425924"/>
              <a:gd name="connsiteX205" fmla="*/ 2649320 w 3740641"/>
              <a:gd name="connsiteY205" fmla="*/ 317745 h 425924"/>
              <a:gd name="connsiteX206" fmla="*/ 2668846 w 3740641"/>
              <a:gd name="connsiteY206" fmla="*/ 318575 h 425924"/>
              <a:gd name="connsiteX207" fmla="*/ 2699327 w 3740641"/>
              <a:gd name="connsiteY207" fmla="*/ 335416 h 425924"/>
              <a:gd name="connsiteX208" fmla="*/ 2744912 w 3740641"/>
              <a:gd name="connsiteY208" fmla="*/ 327118 h 425924"/>
              <a:gd name="connsiteX209" fmla="*/ 2782751 w 3740641"/>
              <a:gd name="connsiteY209" fmla="*/ 319405 h 425924"/>
              <a:gd name="connsiteX210" fmla="*/ 2797277 w 3740641"/>
              <a:gd name="connsiteY210" fmla="*/ 296757 h 425924"/>
              <a:gd name="connsiteX211" fmla="*/ 2839268 w 3740641"/>
              <a:gd name="connsiteY211" fmla="*/ 270459 h 425924"/>
              <a:gd name="connsiteX212" fmla="*/ 2849269 w 3740641"/>
              <a:gd name="connsiteY212" fmla="*/ 280249 h 425924"/>
              <a:gd name="connsiteX213" fmla="*/ 2880066 w 3740641"/>
              <a:gd name="connsiteY213" fmla="*/ 284397 h 425924"/>
              <a:gd name="connsiteX214" fmla="*/ 2913405 w 3740641"/>
              <a:gd name="connsiteY214" fmla="*/ 284065 h 425924"/>
              <a:gd name="connsiteX215" fmla="*/ 2971508 w 3740641"/>
              <a:gd name="connsiteY215" fmla="*/ 288461 h 425924"/>
              <a:gd name="connsiteX216" fmla="*/ 3010164 w 3740641"/>
              <a:gd name="connsiteY216" fmla="*/ 263324 h 425924"/>
              <a:gd name="connsiteX217" fmla="*/ 3024929 w 3740641"/>
              <a:gd name="connsiteY217" fmla="*/ 252955 h 425924"/>
              <a:gd name="connsiteX218" fmla="*/ 3038740 w 3740641"/>
              <a:gd name="connsiteY218" fmla="*/ 246318 h 425924"/>
              <a:gd name="connsiteX219" fmla="*/ 3054696 w 3740641"/>
              <a:gd name="connsiteY219" fmla="*/ 242586 h 425924"/>
              <a:gd name="connsiteX220" fmla="*/ 3093192 w 3740641"/>
              <a:gd name="connsiteY220" fmla="*/ 228481 h 425924"/>
              <a:gd name="connsiteX221" fmla="*/ 3114306 w 3740641"/>
              <a:gd name="connsiteY221" fmla="*/ 214627 h 425924"/>
              <a:gd name="connsiteX222" fmla="*/ 3161774 w 3740641"/>
              <a:gd name="connsiteY222" fmla="*/ 201271 h 425924"/>
              <a:gd name="connsiteX223" fmla="*/ 3194080 w 3740641"/>
              <a:gd name="connsiteY223" fmla="*/ 189325 h 425924"/>
              <a:gd name="connsiteX224" fmla="*/ 3228132 w 3740641"/>
              <a:gd name="connsiteY224" fmla="*/ 168751 h 425924"/>
              <a:gd name="connsiteX225" fmla="*/ 3232895 w 3740641"/>
              <a:gd name="connsiteY225" fmla="*/ 165599 h 425924"/>
              <a:gd name="connsiteX226" fmla="*/ 3244325 w 3740641"/>
              <a:gd name="connsiteY226" fmla="*/ 152076 h 425924"/>
              <a:gd name="connsiteX227" fmla="*/ 3260914 w 3740641"/>
              <a:gd name="connsiteY227" fmla="*/ 105537 h 425924"/>
              <a:gd name="connsiteX228" fmla="*/ 3265678 w 3740641"/>
              <a:gd name="connsiteY228" fmla="*/ 96079 h 425924"/>
              <a:gd name="connsiteX229" fmla="*/ 3308937 w 3740641"/>
              <a:gd name="connsiteY229" fmla="*/ 64222 h 425924"/>
              <a:gd name="connsiteX230" fmla="*/ 3324972 w 3740641"/>
              <a:gd name="connsiteY230" fmla="*/ 67210 h 425924"/>
              <a:gd name="connsiteX231" fmla="*/ 3342672 w 3740641"/>
              <a:gd name="connsiteY231" fmla="*/ 77663 h 425924"/>
              <a:gd name="connsiteX232" fmla="*/ 3381488 w 3740641"/>
              <a:gd name="connsiteY232" fmla="*/ 80400 h 425924"/>
              <a:gd name="connsiteX233" fmla="*/ 3396012 w 3740641"/>
              <a:gd name="connsiteY233" fmla="*/ 75008 h 425924"/>
              <a:gd name="connsiteX234" fmla="*/ 3421412 w 3740641"/>
              <a:gd name="connsiteY234" fmla="*/ 60490 h 425924"/>
              <a:gd name="connsiteX235" fmla="*/ 3455627 w 3740641"/>
              <a:gd name="connsiteY235" fmla="*/ 50685 h 425924"/>
              <a:gd name="connsiteX236" fmla="*/ 3501977 w 3740641"/>
              <a:gd name="connsiteY236" fmla="*/ 57893 h 425924"/>
              <a:gd name="connsiteX237" fmla="*/ 3550174 w 3740641"/>
              <a:gd name="connsiteY237" fmla="*/ 38953 h 425924"/>
              <a:gd name="connsiteX238" fmla="*/ 3595555 w 3740641"/>
              <a:gd name="connsiteY238" fmla="*/ 40563 h 425924"/>
              <a:gd name="connsiteX239" fmla="*/ 3720764 w 3740641"/>
              <a:gd name="connsiteY239" fmla="*/ 22319 h 425924"/>
              <a:gd name="connsiteX240" fmla="*/ 3740391 w 3740641"/>
              <a:gd name="connsiteY240" fmla="*/ 879 h 425924"/>
              <a:gd name="connsiteX241" fmla="*/ 3740641 w 3740641"/>
              <a:gd name="connsiteY241"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04577 w 3740641"/>
              <a:gd name="connsiteY75" fmla="*/ 329774 h 425924"/>
              <a:gd name="connsiteX76" fmla="*/ 1075209 w 3740641"/>
              <a:gd name="connsiteY76" fmla="*/ 329526 h 425924"/>
              <a:gd name="connsiteX77" fmla="*/ 1035266 w 3740641"/>
              <a:gd name="connsiteY77" fmla="*/ 344099 h 425924"/>
              <a:gd name="connsiteX78" fmla="*/ 990548 w 3740641"/>
              <a:gd name="connsiteY78" fmla="*/ 336106 h 425924"/>
              <a:gd name="connsiteX79" fmla="*/ 950030 w 3740641"/>
              <a:gd name="connsiteY79" fmla="*/ 402706 h 425924"/>
              <a:gd name="connsiteX80" fmla="*/ 928599 w 3740641"/>
              <a:gd name="connsiteY80" fmla="*/ 400631 h 425924"/>
              <a:gd name="connsiteX81" fmla="*/ 883116 w 3740641"/>
              <a:gd name="connsiteY81" fmla="*/ 387276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39268 w 3740641"/>
              <a:gd name="connsiteY210" fmla="*/ 270459 h 425924"/>
              <a:gd name="connsiteX211" fmla="*/ 2849269 w 3740641"/>
              <a:gd name="connsiteY211" fmla="*/ 280249 h 425924"/>
              <a:gd name="connsiteX212" fmla="*/ 2880066 w 3740641"/>
              <a:gd name="connsiteY212" fmla="*/ 284397 h 425924"/>
              <a:gd name="connsiteX213" fmla="*/ 2913405 w 3740641"/>
              <a:gd name="connsiteY213" fmla="*/ 284065 h 425924"/>
              <a:gd name="connsiteX214" fmla="*/ 2971508 w 3740641"/>
              <a:gd name="connsiteY214" fmla="*/ 288461 h 425924"/>
              <a:gd name="connsiteX215" fmla="*/ 3010164 w 3740641"/>
              <a:gd name="connsiteY215" fmla="*/ 263324 h 425924"/>
              <a:gd name="connsiteX216" fmla="*/ 3024929 w 3740641"/>
              <a:gd name="connsiteY216" fmla="*/ 252955 h 425924"/>
              <a:gd name="connsiteX217" fmla="*/ 3038740 w 3740641"/>
              <a:gd name="connsiteY217" fmla="*/ 246318 h 425924"/>
              <a:gd name="connsiteX218" fmla="*/ 3054696 w 3740641"/>
              <a:gd name="connsiteY218" fmla="*/ 242586 h 425924"/>
              <a:gd name="connsiteX219" fmla="*/ 3093192 w 3740641"/>
              <a:gd name="connsiteY219" fmla="*/ 228481 h 425924"/>
              <a:gd name="connsiteX220" fmla="*/ 3114306 w 3740641"/>
              <a:gd name="connsiteY220" fmla="*/ 214627 h 425924"/>
              <a:gd name="connsiteX221" fmla="*/ 3161774 w 3740641"/>
              <a:gd name="connsiteY221" fmla="*/ 201271 h 425924"/>
              <a:gd name="connsiteX222" fmla="*/ 3194080 w 3740641"/>
              <a:gd name="connsiteY222" fmla="*/ 189325 h 425924"/>
              <a:gd name="connsiteX223" fmla="*/ 3228132 w 3740641"/>
              <a:gd name="connsiteY223" fmla="*/ 168751 h 425924"/>
              <a:gd name="connsiteX224" fmla="*/ 3232895 w 3740641"/>
              <a:gd name="connsiteY224" fmla="*/ 165599 h 425924"/>
              <a:gd name="connsiteX225" fmla="*/ 3244325 w 3740641"/>
              <a:gd name="connsiteY225" fmla="*/ 152076 h 425924"/>
              <a:gd name="connsiteX226" fmla="*/ 3260914 w 3740641"/>
              <a:gd name="connsiteY226" fmla="*/ 105537 h 425924"/>
              <a:gd name="connsiteX227" fmla="*/ 3265678 w 3740641"/>
              <a:gd name="connsiteY227" fmla="*/ 96079 h 425924"/>
              <a:gd name="connsiteX228" fmla="*/ 3308937 w 3740641"/>
              <a:gd name="connsiteY228" fmla="*/ 64222 h 425924"/>
              <a:gd name="connsiteX229" fmla="*/ 3324972 w 3740641"/>
              <a:gd name="connsiteY229" fmla="*/ 67210 h 425924"/>
              <a:gd name="connsiteX230" fmla="*/ 3342672 w 3740641"/>
              <a:gd name="connsiteY230" fmla="*/ 77663 h 425924"/>
              <a:gd name="connsiteX231" fmla="*/ 3381488 w 3740641"/>
              <a:gd name="connsiteY231" fmla="*/ 80400 h 425924"/>
              <a:gd name="connsiteX232" fmla="*/ 3396012 w 3740641"/>
              <a:gd name="connsiteY232" fmla="*/ 75008 h 425924"/>
              <a:gd name="connsiteX233" fmla="*/ 3421412 w 3740641"/>
              <a:gd name="connsiteY233" fmla="*/ 60490 h 425924"/>
              <a:gd name="connsiteX234" fmla="*/ 3455627 w 3740641"/>
              <a:gd name="connsiteY234" fmla="*/ 50685 h 425924"/>
              <a:gd name="connsiteX235" fmla="*/ 3501977 w 3740641"/>
              <a:gd name="connsiteY235" fmla="*/ 57893 h 425924"/>
              <a:gd name="connsiteX236" fmla="*/ 3550174 w 3740641"/>
              <a:gd name="connsiteY236" fmla="*/ 38953 h 425924"/>
              <a:gd name="connsiteX237" fmla="*/ 3595555 w 3740641"/>
              <a:gd name="connsiteY237" fmla="*/ 40563 h 425924"/>
              <a:gd name="connsiteX238" fmla="*/ 3720764 w 3740641"/>
              <a:gd name="connsiteY238" fmla="*/ 22319 h 425924"/>
              <a:gd name="connsiteX239" fmla="*/ 3740391 w 3740641"/>
              <a:gd name="connsiteY239" fmla="*/ 879 h 425924"/>
              <a:gd name="connsiteX240" fmla="*/ 3740641 w 3740641"/>
              <a:gd name="connsiteY240"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04577 w 3740641"/>
              <a:gd name="connsiteY75" fmla="*/ 329774 h 425924"/>
              <a:gd name="connsiteX76" fmla="*/ 1075209 w 3740641"/>
              <a:gd name="connsiteY76" fmla="*/ 329526 h 425924"/>
              <a:gd name="connsiteX77" fmla="*/ 1035266 w 3740641"/>
              <a:gd name="connsiteY77" fmla="*/ 344099 h 425924"/>
              <a:gd name="connsiteX78" fmla="*/ 990548 w 3740641"/>
              <a:gd name="connsiteY78" fmla="*/ 336106 h 425924"/>
              <a:gd name="connsiteX79" fmla="*/ 950030 w 3740641"/>
              <a:gd name="connsiteY79" fmla="*/ 374665 h 425924"/>
              <a:gd name="connsiteX80" fmla="*/ 928599 w 3740641"/>
              <a:gd name="connsiteY80" fmla="*/ 400631 h 425924"/>
              <a:gd name="connsiteX81" fmla="*/ 883116 w 3740641"/>
              <a:gd name="connsiteY81" fmla="*/ 387276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39268 w 3740641"/>
              <a:gd name="connsiteY210" fmla="*/ 270459 h 425924"/>
              <a:gd name="connsiteX211" fmla="*/ 2849269 w 3740641"/>
              <a:gd name="connsiteY211" fmla="*/ 280249 h 425924"/>
              <a:gd name="connsiteX212" fmla="*/ 2880066 w 3740641"/>
              <a:gd name="connsiteY212" fmla="*/ 284397 h 425924"/>
              <a:gd name="connsiteX213" fmla="*/ 2913405 w 3740641"/>
              <a:gd name="connsiteY213" fmla="*/ 284065 h 425924"/>
              <a:gd name="connsiteX214" fmla="*/ 2971508 w 3740641"/>
              <a:gd name="connsiteY214" fmla="*/ 288461 h 425924"/>
              <a:gd name="connsiteX215" fmla="*/ 3010164 w 3740641"/>
              <a:gd name="connsiteY215" fmla="*/ 263324 h 425924"/>
              <a:gd name="connsiteX216" fmla="*/ 3024929 w 3740641"/>
              <a:gd name="connsiteY216" fmla="*/ 252955 h 425924"/>
              <a:gd name="connsiteX217" fmla="*/ 3038740 w 3740641"/>
              <a:gd name="connsiteY217" fmla="*/ 246318 h 425924"/>
              <a:gd name="connsiteX218" fmla="*/ 3054696 w 3740641"/>
              <a:gd name="connsiteY218" fmla="*/ 242586 h 425924"/>
              <a:gd name="connsiteX219" fmla="*/ 3093192 w 3740641"/>
              <a:gd name="connsiteY219" fmla="*/ 228481 h 425924"/>
              <a:gd name="connsiteX220" fmla="*/ 3114306 w 3740641"/>
              <a:gd name="connsiteY220" fmla="*/ 214627 h 425924"/>
              <a:gd name="connsiteX221" fmla="*/ 3161774 w 3740641"/>
              <a:gd name="connsiteY221" fmla="*/ 201271 h 425924"/>
              <a:gd name="connsiteX222" fmla="*/ 3194080 w 3740641"/>
              <a:gd name="connsiteY222" fmla="*/ 189325 h 425924"/>
              <a:gd name="connsiteX223" fmla="*/ 3228132 w 3740641"/>
              <a:gd name="connsiteY223" fmla="*/ 168751 h 425924"/>
              <a:gd name="connsiteX224" fmla="*/ 3232895 w 3740641"/>
              <a:gd name="connsiteY224" fmla="*/ 165599 h 425924"/>
              <a:gd name="connsiteX225" fmla="*/ 3244325 w 3740641"/>
              <a:gd name="connsiteY225" fmla="*/ 152076 h 425924"/>
              <a:gd name="connsiteX226" fmla="*/ 3260914 w 3740641"/>
              <a:gd name="connsiteY226" fmla="*/ 105537 h 425924"/>
              <a:gd name="connsiteX227" fmla="*/ 3265678 w 3740641"/>
              <a:gd name="connsiteY227" fmla="*/ 96079 h 425924"/>
              <a:gd name="connsiteX228" fmla="*/ 3308937 w 3740641"/>
              <a:gd name="connsiteY228" fmla="*/ 64222 h 425924"/>
              <a:gd name="connsiteX229" fmla="*/ 3324972 w 3740641"/>
              <a:gd name="connsiteY229" fmla="*/ 67210 h 425924"/>
              <a:gd name="connsiteX230" fmla="*/ 3342672 w 3740641"/>
              <a:gd name="connsiteY230" fmla="*/ 77663 h 425924"/>
              <a:gd name="connsiteX231" fmla="*/ 3381488 w 3740641"/>
              <a:gd name="connsiteY231" fmla="*/ 80400 h 425924"/>
              <a:gd name="connsiteX232" fmla="*/ 3396012 w 3740641"/>
              <a:gd name="connsiteY232" fmla="*/ 75008 h 425924"/>
              <a:gd name="connsiteX233" fmla="*/ 3421412 w 3740641"/>
              <a:gd name="connsiteY233" fmla="*/ 60490 h 425924"/>
              <a:gd name="connsiteX234" fmla="*/ 3455627 w 3740641"/>
              <a:gd name="connsiteY234" fmla="*/ 50685 h 425924"/>
              <a:gd name="connsiteX235" fmla="*/ 3501977 w 3740641"/>
              <a:gd name="connsiteY235" fmla="*/ 57893 h 425924"/>
              <a:gd name="connsiteX236" fmla="*/ 3550174 w 3740641"/>
              <a:gd name="connsiteY236" fmla="*/ 38953 h 425924"/>
              <a:gd name="connsiteX237" fmla="*/ 3595555 w 3740641"/>
              <a:gd name="connsiteY237" fmla="*/ 40563 h 425924"/>
              <a:gd name="connsiteX238" fmla="*/ 3720764 w 3740641"/>
              <a:gd name="connsiteY238" fmla="*/ 22319 h 425924"/>
              <a:gd name="connsiteX239" fmla="*/ 3740391 w 3740641"/>
              <a:gd name="connsiteY239" fmla="*/ 879 h 425924"/>
              <a:gd name="connsiteX240" fmla="*/ 3740641 w 3740641"/>
              <a:gd name="connsiteY240"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04577 w 3740641"/>
              <a:gd name="connsiteY75" fmla="*/ 329774 h 425924"/>
              <a:gd name="connsiteX76" fmla="*/ 1075209 w 3740641"/>
              <a:gd name="connsiteY76" fmla="*/ 329526 h 425924"/>
              <a:gd name="connsiteX77" fmla="*/ 1035266 w 3740641"/>
              <a:gd name="connsiteY77" fmla="*/ 344099 h 425924"/>
              <a:gd name="connsiteX78" fmla="*/ 990548 w 3740641"/>
              <a:gd name="connsiteY78" fmla="*/ 336106 h 425924"/>
              <a:gd name="connsiteX79" fmla="*/ 950030 w 3740641"/>
              <a:gd name="connsiteY79" fmla="*/ 374665 h 425924"/>
              <a:gd name="connsiteX80" fmla="*/ 915188 w 3740641"/>
              <a:gd name="connsiteY80" fmla="*/ 351863 h 425924"/>
              <a:gd name="connsiteX81" fmla="*/ 883116 w 3740641"/>
              <a:gd name="connsiteY81" fmla="*/ 387276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39268 w 3740641"/>
              <a:gd name="connsiteY210" fmla="*/ 270459 h 425924"/>
              <a:gd name="connsiteX211" fmla="*/ 2849269 w 3740641"/>
              <a:gd name="connsiteY211" fmla="*/ 280249 h 425924"/>
              <a:gd name="connsiteX212" fmla="*/ 2880066 w 3740641"/>
              <a:gd name="connsiteY212" fmla="*/ 284397 h 425924"/>
              <a:gd name="connsiteX213" fmla="*/ 2913405 w 3740641"/>
              <a:gd name="connsiteY213" fmla="*/ 284065 h 425924"/>
              <a:gd name="connsiteX214" fmla="*/ 2971508 w 3740641"/>
              <a:gd name="connsiteY214" fmla="*/ 288461 h 425924"/>
              <a:gd name="connsiteX215" fmla="*/ 3010164 w 3740641"/>
              <a:gd name="connsiteY215" fmla="*/ 263324 h 425924"/>
              <a:gd name="connsiteX216" fmla="*/ 3024929 w 3740641"/>
              <a:gd name="connsiteY216" fmla="*/ 252955 h 425924"/>
              <a:gd name="connsiteX217" fmla="*/ 3038740 w 3740641"/>
              <a:gd name="connsiteY217" fmla="*/ 246318 h 425924"/>
              <a:gd name="connsiteX218" fmla="*/ 3054696 w 3740641"/>
              <a:gd name="connsiteY218" fmla="*/ 242586 h 425924"/>
              <a:gd name="connsiteX219" fmla="*/ 3093192 w 3740641"/>
              <a:gd name="connsiteY219" fmla="*/ 228481 h 425924"/>
              <a:gd name="connsiteX220" fmla="*/ 3114306 w 3740641"/>
              <a:gd name="connsiteY220" fmla="*/ 214627 h 425924"/>
              <a:gd name="connsiteX221" fmla="*/ 3161774 w 3740641"/>
              <a:gd name="connsiteY221" fmla="*/ 201271 h 425924"/>
              <a:gd name="connsiteX222" fmla="*/ 3194080 w 3740641"/>
              <a:gd name="connsiteY222" fmla="*/ 189325 h 425924"/>
              <a:gd name="connsiteX223" fmla="*/ 3228132 w 3740641"/>
              <a:gd name="connsiteY223" fmla="*/ 168751 h 425924"/>
              <a:gd name="connsiteX224" fmla="*/ 3232895 w 3740641"/>
              <a:gd name="connsiteY224" fmla="*/ 165599 h 425924"/>
              <a:gd name="connsiteX225" fmla="*/ 3244325 w 3740641"/>
              <a:gd name="connsiteY225" fmla="*/ 152076 h 425924"/>
              <a:gd name="connsiteX226" fmla="*/ 3260914 w 3740641"/>
              <a:gd name="connsiteY226" fmla="*/ 105537 h 425924"/>
              <a:gd name="connsiteX227" fmla="*/ 3265678 w 3740641"/>
              <a:gd name="connsiteY227" fmla="*/ 96079 h 425924"/>
              <a:gd name="connsiteX228" fmla="*/ 3308937 w 3740641"/>
              <a:gd name="connsiteY228" fmla="*/ 64222 h 425924"/>
              <a:gd name="connsiteX229" fmla="*/ 3324972 w 3740641"/>
              <a:gd name="connsiteY229" fmla="*/ 67210 h 425924"/>
              <a:gd name="connsiteX230" fmla="*/ 3342672 w 3740641"/>
              <a:gd name="connsiteY230" fmla="*/ 77663 h 425924"/>
              <a:gd name="connsiteX231" fmla="*/ 3381488 w 3740641"/>
              <a:gd name="connsiteY231" fmla="*/ 80400 h 425924"/>
              <a:gd name="connsiteX232" fmla="*/ 3396012 w 3740641"/>
              <a:gd name="connsiteY232" fmla="*/ 75008 h 425924"/>
              <a:gd name="connsiteX233" fmla="*/ 3421412 w 3740641"/>
              <a:gd name="connsiteY233" fmla="*/ 60490 h 425924"/>
              <a:gd name="connsiteX234" fmla="*/ 3455627 w 3740641"/>
              <a:gd name="connsiteY234" fmla="*/ 50685 h 425924"/>
              <a:gd name="connsiteX235" fmla="*/ 3501977 w 3740641"/>
              <a:gd name="connsiteY235" fmla="*/ 57893 h 425924"/>
              <a:gd name="connsiteX236" fmla="*/ 3550174 w 3740641"/>
              <a:gd name="connsiteY236" fmla="*/ 38953 h 425924"/>
              <a:gd name="connsiteX237" fmla="*/ 3595555 w 3740641"/>
              <a:gd name="connsiteY237" fmla="*/ 40563 h 425924"/>
              <a:gd name="connsiteX238" fmla="*/ 3720764 w 3740641"/>
              <a:gd name="connsiteY238" fmla="*/ 22319 h 425924"/>
              <a:gd name="connsiteX239" fmla="*/ 3740391 w 3740641"/>
              <a:gd name="connsiteY239" fmla="*/ 879 h 425924"/>
              <a:gd name="connsiteX240" fmla="*/ 3740641 w 3740641"/>
              <a:gd name="connsiteY240"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04577 w 3740641"/>
              <a:gd name="connsiteY75" fmla="*/ 329774 h 425924"/>
              <a:gd name="connsiteX76" fmla="*/ 1075209 w 3740641"/>
              <a:gd name="connsiteY76" fmla="*/ 329526 h 425924"/>
              <a:gd name="connsiteX77" fmla="*/ 1035266 w 3740641"/>
              <a:gd name="connsiteY77" fmla="*/ 344099 h 425924"/>
              <a:gd name="connsiteX78" fmla="*/ 990548 w 3740641"/>
              <a:gd name="connsiteY78" fmla="*/ 336106 h 425924"/>
              <a:gd name="connsiteX79" fmla="*/ 950030 w 3740641"/>
              <a:gd name="connsiteY79" fmla="*/ 345404 h 425924"/>
              <a:gd name="connsiteX80" fmla="*/ 915188 w 3740641"/>
              <a:gd name="connsiteY80" fmla="*/ 351863 h 425924"/>
              <a:gd name="connsiteX81" fmla="*/ 883116 w 3740641"/>
              <a:gd name="connsiteY81" fmla="*/ 387276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39268 w 3740641"/>
              <a:gd name="connsiteY210" fmla="*/ 270459 h 425924"/>
              <a:gd name="connsiteX211" fmla="*/ 2849269 w 3740641"/>
              <a:gd name="connsiteY211" fmla="*/ 280249 h 425924"/>
              <a:gd name="connsiteX212" fmla="*/ 2880066 w 3740641"/>
              <a:gd name="connsiteY212" fmla="*/ 284397 h 425924"/>
              <a:gd name="connsiteX213" fmla="*/ 2913405 w 3740641"/>
              <a:gd name="connsiteY213" fmla="*/ 284065 h 425924"/>
              <a:gd name="connsiteX214" fmla="*/ 2971508 w 3740641"/>
              <a:gd name="connsiteY214" fmla="*/ 288461 h 425924"/>
              <a:gd name="connsiteX215" fmla="*/ 3010164 w 3740641"/>
              <a:gd name="connsiteY215" fmla="*/ 263324 h 425924"/>
              <a:gd name="connsiteX216" fmla="*/ 3024929 w 3740641"/>
              <a:gd name="connsiteY216" fmla="*/ 252955 h 425924"/>
              <a:gd name="connsiteX217" fmla="*/ 3038740 w 3740641"/>
              <a:gd name="connsiteY217" fmla="*/ 246318 h 425924"/>
              <a:gd name="connsiteX218" fmla="*/ 3054696 w 3740641"/>
              <a:gd name="connsiteY218" fmla="*/ 242586 h 425924"/>
              <a:gd name="connsiteX219" fmla="*/ 3093192 w 3740641"/>
              <a:gd name="connsiteY219" fmla="*/ 228481 h 425924"/>
              <a:gd name="connsiteX220" fmla="*/ 3114306 w 3740641"/>
              <a:gd name="connsiteY220" fmla="*/ 214627 h 425924"/>
              <a:gd name="connsiteX221" fmla="*/ 3161774 w 3740641"/>
              <a:gd name="connsiteY221" fmla="*/ 201271 h 425924"/>
              <a:gd name="connsiteX222" fmla="*/ 3194080 w 3740641"/>
              <a:gd name="connsiteY222" fmla="*/ 189325 h 425924"/>
              <a:gd name="connsiteX223" fmla="*/ 3228132 w 3740641"/>
              <a:gd name="connsiteY223" fmla="*/ 168751 h 425924"/>
              <a:gd name="connsiteX224" fmla="*/ 3232895 w 3740641"/>
              <a:gd name="connsiteY224" fmla="*/ 165599 h 425924"/>
              <a:gd name="connsiteX225" fmla="*/ 3244325 w 3740641"/>
              <a:gd name="connsiteY225" fmla="*/ 152076 h 425924"/>
              <a:gd name="connsiteX226" fmla="*/ 3260914 w 3740641"/>
              <a:gd name="connsiteY226" fmla="*/ 105537 h 425924"/>
              <a:gd name="connsiteX227" fmla="*/ 3265678 w 3740641"/>
              <a:gd name="connsiteY227" fmla="*/ 96079 h 425924"/>
              <a:gd name="connsiteX228" fmla="*/ 3308937 w 3740641"/>
              <a:gd name="connsiteY228" fmla="*/ 64222 h 425924"/>
              <a:gd name="connsiteX229" fmla="*/ 3324972 w 3740641"/>
              <a:gd name="connsiteY229" fmla="*/ 67210 h 425924"/>
              <a:gd name="connsiteX230" fmla="*/ 3342672 w 3740641"/>
              <a:gd name="connsiteY230" fmla="*/ 77663 h 425924"/>
              <a:gd name="connsiteX231" fmla="*/ 3381488 w 3740641"/>
              <a:gd name="connsiteY231" fmla="*/ 80400 h 425924"/>
              <a:gd name="connsiteX232" fmla="*/ 3396012 w 3740641"/>
              <a:gd name="connsiteY232" fmla="*/ 75008 h 425924"/>
              <a:gd name="connsiteX233" fmla="*/ 3421412 w 3740641"/>
              <a:gd name="connsiteY233" fmla="*/ 60490 h 425924"/>
              <a:gd name="connsiteX234" fmla="*/ 3455627 w 3740641"/>
              <a:gd name="connsiteY234" fmla="*/ 50685 h 425924"/>
              <a:gd name="connsiteX235" fmla="*/ 3501977 w 3740641"/>
              <a:gd name="connsiteY235" fmla="*/ 57893 h 425924"/>
              <a:gd name="connsiteX236" fmla="*/ 3550174 w 3740641"/>
              <a:gd name="connsiteY236" fmla="*/ 38953 h 425924"/>
              <a:gd name="connsiteX237" fmla="*/ 3595555 w 3740641"/>
              <a:gd name="connsiteY237" fmla="*/ 40563 h 425924"/>
              <a:gd name="connsiteX238" fmla="*/ 3720764 w 3740641"/>
              <a:gd name="connsiteY238" fmla="*/ 22319 h 425924"/>
              <a:gd name="connsiteX239" fmla="*/ 3740391 w 3740641"/>
              <a:gd name="connsiteY239" fmla="*/ 879 h 425924"/>
              <a:gd name="connsiteX240" fmla="*/ 3740641 w 3740641"/>
              <a:gd name="connsiteY240"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04577 w 3740641"/>
              <a:gd name="connsiteY75" fmla="*/ 329774 h 425924"/>
              <a:gd name="connsiteX76" fmla="*/ 1075209 w 3740641"/>
              <a:gd name="connsiteY76" fmla="*/ 329526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3116 w 3740641"/>
              <a:gd name="connsiteY81" fmla="*/ 387276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39268 w 3740641"/>
              <a:gd name="connsiteY210" fmla="*/ 270459 h 425924"/>
              <a:gd name="connsiteX211" fmla="*/ 2849269 w 3740641"/>
              <a:gd name="connsiteY211" fmla="*/ 280249 h 425924"/>
              <a:gd name="connsiteX212" fmla="*/ 2880066 w 3740641"/>
              <a:gd name="connsiteY212" fmla="*/ 284397 h 425924"/>
              <a:gd name="connsiteX213" fmla="*/ 2913405 w 3740641"/>
              <a:gd name="connsiteY213" fmla="*/ 284065 h 425924"/>
              <a:gd name="connsiteX214" fmla="*/ 2971508 w 3740641"/>
              <a:gd name="connsiteY214" fmla="*/ 288461 h 425924"/>
              <a:gd name="connsiteX215" fmla="*/ 3010164 w 3740641"/>
              <a:gd name="connsiteY215" fmla="*/ 263324 h 425924"/>
              <a:gd name="connsiteX216" fmla="*/ 3024929 w 3740641"/>
              <a:gd name="connsiteY216" fmla="*/ 252955 h 425924"/>
              <a:gd name="connsiteX217" fmla="*/ 3038740 w 3740641"/>
              <a:gd name="connsiteY217" fmla="*/ 246318 h 425924"/>
              <a:gd name="connsiteX218" fmla="*/ 3054696 w 3740641"/>
              <a:gd name="connsiteY218" fmla="*/ 242586 h 425924"/>
              <a:gd name="connsiteX219" fmla="*/ 3093192 w 3740641"/>
              <a:gd name="connsiteY219" fmla="*/ 228481 h 425924"/>
              <a:gd name="connsiteX220" fmla="*/ 3114306 w 3740641"/>
              <a:gd name="connsiteY220" fmla="*/ 214627 h 425924"/>
              <a:gd name="connsiteX221" fmla="*/ 3161774 w 3740641"/>
              <a:gd name="connsiteY221" fmla="*/ 201271 h 425924"/>
              <a:gd name="connsiteX222" fmla="*/ 3194080 w 3740641"/>
              <a:gd name="connsiteY222" fmla="*/ 189325 h 425924"/>
              <a:gd name="connsiteX223" fmla="*/ 3228132 w 3740641"/>
              <a:gd name="connsiteY223" fmla="*/ 168751 h 425924"/>
              <a:gd name="connsiteX224" fmla="*/ 3232895 w 3740641"/>
              <a:gd name="connsiteY224" fmla="*/ 165599 h 425924"/>
              <a:gd name="connsiteX225" fmla="*/ 3244325 w 3740641"/>
              <a:gd name="connsiteY225" fmla="*/ 152076 h 425924"/>
              <a:gd name="connsiteX226" fmla="*/ 3260914 w 3740641"/>
              <a:gd name="connsiteY226" fmla="*/ 105537 h 425924"/>
              <a:gd name="connsiteX227" fmla="*/ 3265678 w 3740641"/>
              <a:gd name="connsiteY227" fmla="*/ 96079 h 425924"/>
              <a:gd name="connsiteX228" fmla="*/ 3308937 w 3740641"/>
              <a:gd name="connsiteY228" fmla="*/ 64222 h 425924"/>
              <a:gd name="connsiteX229" fmla="*/ 3324972 w 3740641"/>
              <a:gd name="connsiteY229" fmla="*/ 67210 h 425924"/>
              <a:gd name="connsiteX230" fmla="*/ 3342672 w 3740641"/>
              <a:gd name="connsiteY230" fmla="*/ 77663 h 425924"/>
              <a:gd name="connsiteX231" fmla="*/ 3381488 w 3740641"/>
              <a:gd name="connsiteY231" fmla="*/ 80400 h 425924"/>
              <a:gd name="connsiteX232" fmla="*/ 3396012 w 3740641"/>
              <a:gd name="connsiteY232" fmla="*/ 75008 h 425924"/>
              <a:gd name="connsiteX233" fmla="*/ 3421412 w 3740641"/>
              <a:gd name="connsiteY233" fmla="*/ 60490 h 425924"/>
              <a:gd name="connsiteX234" fmla="*/ 3455627 w 3740641"/>
              <a:gd name="connsiteY234" fmla="*/ 50685 h 425924"/>
              <a:gd name="connsiteX235" fmla="*/ 3501977 w 3740641"/>
              <a:gd name="connsiteY235" fmla="*/ 57893 h 425924"/>
              <a:gd name="connsiteX236" fmla="*/ 3550174 w 3740641"/>
              <a:gd name="connsiteY236" fmla="*/ 38953 h 425924"/>
              <a:gd name="connsiteX237" fmla="*/ 3595555 w 3740641"/>
              <a:gd name="connsiteY237" fmla="*/ 40563 h 425924"/>
              <a:gd name="connsiteX238" fmla="*/ 3720764 w 3740641"/>
              <a:gd name="connsiteY238" fmla="*/ 22319 h 425924"/>
              <a:gd name="connsiteX239" fmla="*/ 3740391 w 3740641"/>
              <a:gd name="connsiteY239" fmla="*/ 879 h 425924"/>
              <a:gd name="connsiteX240" fmla="*/ 3740641 w 3740641"/>
              <a:gd name="connsiteY240"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04577 w 3740641"/>
              <a:gd name="connsiteY75" fmla="*/ 329774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3116 w 3740641"/>
              <a:gd name="connsiteY81" fmla="*/ 387276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39268 w 3740641"/>
              <a:gd name="connsiteY210" fmla="*/ 270459 h 425924"/>
              <a:gd name="connsiteX211" fmla="*/ 2849269 w 3740641"/>
              <a:gd name="connsiteY211" fmla="*/ 280249 h 425924"/>
              <a:gd name="connsiteX212" fmla="*/ 2880066 w 3740641"/>
              <a:gd name="connsiteY212" fmla="*/ 284397 h 425924"/>
              <a:gd name="connsiteX213" fmla="*/ 2913405 w 3740641"/>
              <a:gd name="connsiteY213" fmla="*/ 284065 h 425924"/>
              <a:gd name="connsiteX214" fmla="*/ 2971508 w 3740641"/>
              <a:gd name="connsiteY214" fmla="*/ 288461 h 425924"/>
              <a:gd name="connsiteX215" fmla="*/ 3010164 w 3740641"/>
              <a:gd name="connsiteY215" fmla="*/ 263324 h 425924"/>
              <a:gd name="connsiteX216" fmla="*/ 3024929 w 3740641"/>
              <a:gd name="connsiteY216" fmla="*/ 252955 h 425924"/>
              <a:gd name="connsiteX217" fmla="*/ 3038740 w 3740641"/>
              <a:gd name="connsiteY217" fmla="*/ 246318 h 425924"/>
              <a:gd name="connsiteX218" fmla="*/ 3054696 w 3740641"/>
              <a:gd name="connsiteY218" fmla="*/ 242586 h 425924"/>
              <a:gd name="connsiteX219" fmla="*/ 3093192 w 3740641"/>
              <a:gd name="connsiteY219" fmla="*/ 228481 h 425924"/>
              <a:gd name="connsiteX220" fmla="*/ 3114306 w 3740641"/>
              <a:gd name="connsiteY220" fmla="*/ 214627 h 425924"/>
              <a:gd name="connsiteX221" fmla="*/ 3161774 w 3740641"/>
              <a:gd name="connsiteY221" fmla="*/ 201271 h 425924"/>
              <a:gd name="connsiteX222" fmla="*/ 3194080 w 3740641"/>
              <a:gd name="connsiteY222" fmla="*/ 189325 h 425924"/>
              <a:gd name="connsiteX223" fmla="*/ 3228132 w 3740641"/>
              <a:gd name="connsiteY223" fmla="*/ 168751 h 425924"/>
              <a:gd name="connsiteX224" fmla="*/ 3232895 w 3740641"/>
              <a:gd name="connsiteY224" fmla="*/ 165599 h 425924"/>
              <a:gd name="connsiteX225" fmla="*/ 3244325 w 3740641"/>
              <a:gd name="connsiteY225" fmla="*/ 152076 h 425924"/>
              <a:gd name="connsiteX226" fmla="*/ 3260914 w 3740641"/>
              <a:gd name="connsiteY226" fmla="*/ 105537 h 425924"/>
              <a:gd name="connsiteX227" fmla="*/ 3265678 w 3740641"/>
              <a:gd name="connsiteY227" fmla="*/ 96079 h 425924"/>
              <a:gd name="connsiteX228" fmla="*/ 3308937 w 3740641"/>
              <a:gd name="connsiteY228" fmla="*/ 64222 h 425924"/>
              <a:gd name="connsiteX229" fmla="*/ 3324972 w 3740641"/>
              <a:gd name="connsiteY229" fmla="*/ 67210 h 425924"/>
              <a:gd name="connsiteX230" fmla="*/ 3342672 w 3740641"/>
              <a:gd name="connsiteY230" fmla="*/ 77663 h 425924"/>
              <a:gd name="connsiteX231" fmla="*/ 3381488 w 3740641"/>
              <a:gd name="connsiteY231" fmla="*/ 80400 h 425924"/>
              <a:gd name="connsiteX232" fmla="*/ 3396012 w 3740641"/>
              <a:gd name="connsiteY232" fmla="*/ 75008 h 425924"/>
              <a:gd name="connsiteX233" fmla="*/ 3421412 w 3740641"/>
              <a:gd name="connsiteY233" fmla="*/ 60490 h 425924"/>
              <a:gd name="connsiteX234" fmla="*/ 3455627 w 3740641"/>
              <a:gd name="connsiteY234" fmla="*/ 50685 h 425924"/>
              <a:gd name="connsiteX235" fmla="*/ 3501977 w 3740641"/>
              <a:gd name="connsiteY235" fmla="*/ 57893 h 425924"/>
              <a:gd name="connsiteX236" fmla="*/ 3550174 w 3740641"/>
              <a:gd name="connsiteY236" fmla="*/ 38953 h 425924"/>
              <a:gd name="connsiteX237" fmla="*/ 3595555 w 3740641"/>
              <a:gd name="connsiteY237" fmla="*/ 40563 h 425924"/>
              <a:gd name="connsiteX238" fmla="*/ 3720764 w 3740641"/>
              <a:gd name="connsiteY238" fmla="*/ 22319 h 425924"/>
              <a:gd name="connsiteX239" fmla="*/ 3740391 w 3740641"/>
              <a:gd name="connsiteY239" fmla="*/ 879 h 425924"/>
              <a:gd name="connsiteX240" fmla="*/ 3740641 w 3740641"/>
              <a:gd name="connsiteY240"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3116 w 3740641"/>
              <a:gd name="connsiteY81" fmla="*/ 387276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39268 w 3740641"/>
              <a:gd name="connsiteY210" fmla="*/ 270459 h 425924"/>
              <a:gd name="connsiteX211" fmla="*/ 2849269 w 3740641"/>
              <a:gd name="connsiteY211" fmla="*/ 280249 h 425924"/>
              <a:gd name="connsiteX212" fmla="*/ 2880066 w 3740641"/>
              <a:gd name="connsiteY212" fmla="*/ 284397 h 425924"/>
              <a:gd name="connsiteX213" fmla="*/ 2913405 w 3740641"/>
              <a:gd name="connsiteY213" fmla="*/ 284065 h 425924"/>
              <a:gd name="connsiteX214" fmla="*/ 2971508 w 3740641"/>
              <a:gd name="connsiteY214" fmla="*/ 288461 h 425924"/>
              <a:gd name="connsiteX215" fmla="*/ 3010164 w 3740641"/>
              <a:gd name="connsiteY215" fmla="*/ 263324 h 425924"/>
              <a:gd name="connsiteX216" fmla="*/ 3024929 w 3740641"/>
              <a:gd name="connsiteY216" fmla="*/ 252955 h 425924"/>
              <a:gd name="connsiteX217" fmla="*/ 3038740 w 3740641"/>
              <a:gd name="connsiteY217" fmla="*/ 246318 h 425924"/>
              <a:gd name="connsiteX218" fmla="*/ 3054696 w 3740641"/>
              <a:gd name="connsiteY218" fmla="*/ 242586 h 425924"/>
              <a:gd name="connsiteX219" fmla="*/ 3093192 w 3740641"/>
              <a:gd name="connsiteY219" fmla="*/ 228481 h 425924"/>
              <a:gd name="connsiteX220" fmla="*/ 3114306 w 3740641"/>
              <a:gd name="connsiteY220" fmla="*/ 214627 h 425924"/>
              <a:gd name="connsiteX221" fmla="*/ 3161774 w 3740641"/>
              <a:gd name="connsiteY221" fmla="*/ 201271 h 425924"/>
              <a:gd name="connsiteX222" fmla="*/ 3194080 w 3740641"/>
              <a:gd name="connsiteY222" fmla="*/ 189325 h 425924"/>
              <a:gd name="connsiteX223" fmla="*/ 3228132 w 3740641"/>
              <a:gd name="connsiteY223" fmla="*/ 168751 h 425924"/>
              <a:gd name="connsiteX224" fmla="*/ 3232895 w 3740641"/>
              <a:gd name="connsiteY224" fmla="*/ 165599 h 425924"/>
              <a:gd name="connsiteX225" fmla="*/ 3244325 w 3740641"/>
              <a:gd name="connsiteY225" fmla="*/ 152076 h 425924"/>
              <a:gd name="connsiteX226" fmla="*/ 3260914 w 3740641"/>
              <a:gd name="connsiteY226" fmla="*/ 105537 h 425924"/>
              <a:gd name="connsiteX227" fmla="*/ 3265678 w 3740641"/>
              <a:gd name="connsiteY227" fmla="*/ 96079 h 425924"/>
              <a:gd name="connsiteX228" fmla="*/ 3308937 w 3740641"/>
              <a:gd name="connsiteY228" fmla="*/ 64222 h 425924"/>
              <a:gd name="connsiteX229" fmla="*/ 3324972 w 3740641"/>
              <a:gd name="connsiteY229" fmla="*/ 67210 h 425924"/>
              <a:gd name="connsiteX230" fmla="*/ 3342672 w 3740641"/>
              <a:gd name="connsiteY230" fmla="*/ 77663 h 425924"/>
              <a:gd name="connsiteX231" fmla="*/ 3381488 w 3740641"/>
              <a:gd name="connsiteY231" fmla="*/ 80400 h 425924"/>
              <a:gd name="connsiteX232" fmla="*/ 3396012 w 3740641"/>
              <a:gd name="connsiteY232" fmla="*/ 75008 h 425924"/>
              <a:gd name="connsiteX233" fmla="*/ 3421412 w 3740641"/>
              <a:gd name="connsiteY233" fmla="*/ 60490 h 425924"/>
              <a:gd name="connsiteX234" fmla="*/ 3455627 w 3740641"/>
              <a:gd name="connsiteY234" fmla="*/ 50685 h 425924"/>
              <a:gd name="connsiteX235" fmla="*/ 3501977 w 3740641"/>
              <a:gd name="connsiteY235" fmla="*/ 57893 h 425924"/>
              <a:gd name="connsiteX236" fmla="*/ 3550174 w 3740641"/>
              <a:gd name="connsiteY236" fmla="*/ 38953 h 425924"/>
              <a:gd name="connsiteX237" fmla="*/ 3595555 w 3740641"/>
              <a:gd name="connsiteY237" fmla="*/ 40563 h 425924"/>
              <a:gd name="connsiteX238" fmla="*/ 3720764 w 3740641"/>
              <a:gd name="connsiteY238" fmla="*/ 22319 h 425924"/>
              <a:gd name="connsiteX239" fmla="*/ 3740391 w 3740641"/>
              <a:gd name="connsiteY239" fmla="*/ 879 h 425924"/>
              <a:gd name="connsiteX240" fmla="*/ 3740641 w 3740641"/>
              <a:gd name="connsiteY240"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3116 w 3740641"/>
              <a:gd name="connsiteY81" fmla="*/ 387276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39268 w 3740641"/>
              <a:gd name="connsiteY210" fmla="*/ 270459 h 425924"/>
              <a:gd name="connsiteX211" fmla="*/ 2849269 w 3740641"/>
              <a:gd name="connsiteY211" fmla="*/ 280249 h 425924"/>
              <a:gd name="connsiteX212" fmla="*/ 2880066 w 3740641"/>
              <a:gd name="connsiteY212" fmla="*/ 284397 h 425924"/>
              <a:gd name="connsiteX213" fmla="*/ 2913405 w 3740641"/>
              <a:gd name="connsiteY213" fmla="*/ 284065 h 425924"/>
              <a:gd name="connsiteX214" fmla="*/ 2971508 w 3740641"/>
              <a:gd name="connsiteY214" fmla="*/ 288461 h 425924"/>
              <a:gd name="connsiteX215" fmla="*/ 3010164 w 3740641"/>
              <a:gd name="connsiteY215" fmla="*/ 263324 h 425924"/>
              <a:gd name="connsiteX216" fmla="*/ 3024929 w 3740641"/>
              <a:gd name="connsiteY216" fmla="*/ 252955 h 425924"/>
              <a:gd name="connsiteX217" fmla="*/ 3038740 w 3740641"/>
              <a:gd name="connsiteY217" fmla="*/ 246318 h 425924"/>
              <a:gd name="connsiteX218" fmla="*/ 3054696 w 3740641"/>
              <a:gd name="connsiteY218" fmla="*/ 242586 h 425924"/>
              <a:gd name="connsiteX219" fmla="*/ 3093192 w 3740641"/>
              <a:gd name="connsiteY219" fmla="*/ 228481 h 425924"/>
              <a:gd name="connsiteX220" fmla="*/ 3114306 w 3740641"/>
              <a:gd name="connsiteY220" fmla="*/ 214627 h 425924"/>
              <a:gd name="connsiteX221" fmla="*/ 3161774 w 3740641"/>
              <a:gd name="connsiteY221" fmla="*/ 201271 h 425924"/>
              <a:gd name="connsiteX222" fmla="*/ 3194080 w 3740641"/>
              <a:gd name="connsiteY222" fmla="*/ 189325 h 425924"/>
              <a:gd name="connsiteX223" fmla="*/ 3228132 w 3740641"/>
              <a:gd name="connsiteY223" fmla="*/ 168751 h 425924"/>
              <a:gd name="connsiteX224" fmla="*/ 3232895 w 3740641"/>
              <a:gd name="connsiteY224" fmla="*/ 165599 h 425924"/>
              <a:gd name="connsiteX225" fmla="*/ 3244325 w 3740641"/>
              <a:gd name="connsiteY225" fmla="*/ 152076 h 425924"/>
              <a:gd name="connsiteX226" fmla="*/ 3260914 w 3740641"/>
              <a:gd name="connsiteY226" fmla="*/ 105537 h 425924"/>
              <a:gd name="connsiteX227" fmla="*/ 3265678 w 3740641"/>
              <a:gd name="connsiteY227" fmla="*/ 96079 h 425924"/>
              <a:gd name="connsiteX228" fmla="*/ 3308937 w 3740641"/>
              <a:gd name="connsiteY228" fmla="*/ 64222 h 425924"/>
              <a:gd name="connsiteX229" fmla="*/ 3324972 w 3740641"/>
              <a:gd name="connsiteY229" fmla="*/ 67210 h 425924"/>
              <a:gd name="connsiteX230" fmla="*/ 3342672 w 3740641"/>
              <a:gd name="connsiteY230" fmla="*/ 77663 h 425924"/>
              <a:gd name="connsiteX231" fmla="*/ 3381488 w 3740641"/>
              <a:gd name="connsiteY231" fmla="*/ 80400 h 425924"/>
              <a:gd name="connsiteX232" fmla="*/ 3396012 w 3740641"/>
              <a:gd name="connsiteY232" fmla="*/ 75008 h 425924"/>
              <a:gd name="connsiteX233" fmla="*/ 3421412 w 3740641"/>
              <a:gd name="connsiteY233" fmla="*/ 60490 h 425924"/>
              <a:gd name="connsiteX234" fmla="*/ 3455627 w 3740641"/>
              <a:gd name="connsiteY234" fmla="*/ 50685 h 425924"/>
              <a:gd name="connsiteX235" fmla="*/ 3501977 w 3740641"/>
              <a:gd name="connsiteY235" fmla="*/ 57893 h 425924"/>
              <a:gd name="connsiteX236" fmla="*/ 3550174 w 3740641"/>
              <a:gd name="connsiteY236" fmla="*/ 38953 h 425924"/>
              <a:gd name="connsiteX237" fmla="*/ 3595555 w 3740641"/>
              <a:gd name="connsiteY237" fmla="*/ 40563 h 425924"/>
              <a:gd name="connsiteX238" fmla="*/ 3720764 w 3740641"/>
              <a:gd name="connsiteY238" fmla="*/ 22319 h 425924"/>
              <a:gd name="connsiteX239" fmla="*/ 3740391 w 3740641"/>
              <a:gd name="connsiteY239" fmla="*/ 879 h 425924"/>
              <a:gd name="connsiteX240" fmla="*/ 3740641 w 3740641"/>
              <a:gd name="connsiteY240"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39268 w 3740641"/>
              <a:gd name="connsiteY210" fmla="*/ 270459 h 425924"/>
              <a:gd name="connsiteX211" fmla="*/ 2849269 w 3740641"/>
              <a:gd name="connsiteY211" fmla="*/ 280249 h 425924"/>
              <a:gd name="connsiteX212" fmla="*/ 2880066 w 3740641"/>
              <a:gd name="connsiteY212" fmla="*/ 284397 h 425924"/>
              <a:gd name="connsiteX213" fmla="*/ 2913405 w 3740641"/>
              <a:gd name="connsiteY213" fmla="*/ 284065 h 425924"/>
              <a:gd name="connsiteX214" fmla="*/ 2971508 w 3740641"/>
              <a:gd name="connsiteY214" fmla="*/ 288461 h 425924"/>
              <a:gd name="connsiteX215" fmla="*/ 3010164 w 3740641"/>
              <a:gd name="connsiteY215" fmla="*/ 263324 h 425924"/>
              <a:gd name="connsiteX216" fmla="*/ 3024929 w 3740641"/>
              <a:gd name="connsiteY216" fmla="*/ 252955 h 425924"/>
              <a:gd name="connsiteX217" fmla="*/ 3038740 w 3740641"/>
              <a:gd name="connsiteY217" fmla="*/ 246318 h 425924"/>
              <a:gd name="connsiteX218" fmla="*/ 3054696 w 3740641"/>
              <a:gd name="connsiteY218" fmla="*/ 242586 h 425924"/>
              <a:gd name="connsiteX219" fmla="*/ 3093192 w 3740641"/>
              <a:gd name="connsiteY219" fmla="*/ 228481 h 425924"/>
              <a:gd name="connsiteX220" fmla="*/ 3114306 w 3740641"/>
              <a:gd name="connsiteY220" fmla="*/ 214627 h 425924"/>
              <a:gd name="connsiteX221" fmla="*/ 3161774 w 3740641"/>
              <a:gd name="connsiteY221" fmla="*/ 201271 h 425924"/>
              <a:gd name="connsiteX222" fmla="*/ 3194080 w 3740641"/>
              <a:gd name="connsiteY222" fmla="*/ 189325 h 425924"/>
              <a:gd name="connsiteX223" fmla="*/ 3228132 w 3740641"/>
              <a:gd name="connsiteY223" fmla="*/ 168751 h 425924"/>
              <a:gd name="connsiteX224" fmla="*/ 3232895 w 3740641"/>
              <a:gd name="connsiteY224" fmla="*/ 165599 h 425924"/>
              <a:gd name="connsiteX225" fmla="*/ 3244325 w 3740641"/>
              <a:gd name="connsiteY225" fmla="*/ 152076 h 425924"/>
              <a:gd name="connsiteX226" fmla="*/ 3260914 w 3740641"/>
              <a:gd name="connsiteY226" fmla="*/ 105537 h 425924"/>
              <a:gd name="connsiteX227" fmla="*/ 3265678 w 3740641"/>
              <a:gd name="connsiteY227" fmla="*/ 96079 h 425924"/>
              <a:gd name="connsiteX228" fmla="*/ 3308937 w 3740641"/>
              <a:gd name="connsiteY228" fmla="*/ 64222 h 425924"/>
              <a:gd name="connsiteX229" fmla="*/ 3324972 w 3740641"/>
              <a:gd name="connsiteY229" fmla="*/ 67210 h 425924"/>
              <a:gd name="connsiteX230" fmla="*/ 3342672 w 3740641"/>
              <a:gd name="connsiteY230" fmla="*/ 77663 h 425924"/>
              <a:gd name="connsiteX231" fmla="*/ 3381488 w 3740641"/>
              <a:gd name="connsiteY231" fmla="*/ 80400 h 425924"/>
              <a:gd name="connsiteX232" fmla="*/ 3396012 w 3740641"/>
              <a:gd name="connsiteY232" fmla="*/ 75008 h 425924"/>
              <a:gd name="connsiteX233" fmla="*/ 3421412 w 3740641"/>
              <a:gd name="connsiteY233" fmla="*/ 60490 h 425924"/>
              <a:gd name="connsiteX234" fmla="*/ 3455627 w 3740641"/>
              <a:gd name="connsiteY234" fmla="*/ 50685 h 425924"/>
              <a:gd name="connsiteX235" fmla="*/ 3501977 w 3740641"/>
              <a:gd name="connsiteY235" fmla="*/ 57893 h 425924"/>
              <a:gd name="connsiteX236" fmla="*/ 3550174 w 3740641"/>
              <a:gd name="connsiteY236" fmla="*/ 38953 h 425924"/>
              <a:gd name="connsiteX237" fmla="*/ 3595555 w 3740641"/>
              <a:gd name="connsiteY237" fmla="*/ 40563 h 425924"/>
              <a:gd name="connsiteX238" fmla="*/ 3720764 w 3740641"/>
              <a:gd name="connsiteY238" fmla="*/ 22319 h 425924"/>
              <a:gd name="connsiteX239" fmla="*/ 3740391 w 3740641"/>
              <a:gd name="connsiteY239" fmla="*/ 879 h 425924"/>
              <a:gd name="connsiteX240" fmla="*/ 3740641 w 3740641"/>
              <a:gd name="connsiteY240"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39268 w 3740641"/>
              <a:gd name="connsiteY210" fmla="*/ 270459 h 425924"/>
              <a:gd name="connsiteX211" fmla="*/ 2849269 w 3740641"/>
              <a:gd name="connsiteY211" fmla="*/ 280249 h 425924"/>
              <a:gd name="connsiteX212" fmla="*/ 2880066 w 3740641"/>
              <a:gd name="connsiteY212" fmla="*/ 284397 h 425924"/>
              <a:gd name="connsiteX213" fmla="*/ 2913405 w 3740641"/>
              <a:gd name="connsiteY213" fmla="*/ 284065 h 425924"/>
              <a:gd name="connsiteX214" fmla="*/ 2971508 w 3740641"/>
              <a:gd name="connsiteY214" fmla="*/ 288461 h 425924"/>
              <a:gd name="connsiteX215" fmla="*/ 3010164 w 3740641"/>
              <a:gd name="connsiteY215" fmla="*/ 263324 h 425924"/>
              <a:gd name="connsiteX216" fmla="*/ 3024929 w 3740641"/>
              <a:gd name="connsiteY216" fmla="*/ 252955 h 425924"/>
              <a:gd name="connsiteX217" fmla="*/ 3038740 w 3740641"/>
              <a:gd name="connsiteY217" fmla="*/ 246318 h 425924"/>
              <a:gd name="connsiteX218" fmla="*/ 3054696 w 3740641"/>
              <a:gd name="connsiteY218" fmla="*/ 242586 h 425924"/>
              <a:gd name="connsiteX219" fmla="*/ 3093192 w 3740641"/>
              <a:gd name="connsiteY219" fmla="*/ 228481 h 425924"/>
              <a:gd name="connsiteX220" fmla="*/ 3114306 w 3740641"/>
              <a:gd name="connsiteY220" fmla="*/ 214627 h 425924"/>
              <a:gd name="connsiteX221" fmla="*/ 3161774 w 3740641"/>
              <a:gd name="connsiteY221" fmla="*/ 201271 h 425924"/>
              <a:gd name="connsiteX222" fmla="*/ 3194080 w 3740641"/>
              <a:gd name="connsiteY222" fmla="*/ 189325 h 425924"/>
              <a:gd name="connsiteX223" fmla="*/ 3228132 w 3740641"/>
              <a:gd name="connsiteY223" fmla="*/ 168751 h 425924"/>
              <a:gd name="connsiteX224" fmla="*/ 3232895 w 3740641"/>
              <a:gd name="connsiteY224" fmla="*/ 165599 h 425924"/>
              <a:gd name="connsiteX225" fmla="*/ 3244325 w 3740641"/>
              <a:gd name="connsiteY225" fmla="*/ 152076 h 425924"/>
              <a:gd name="connsiteX226" fmla="*/ 3260914 w 3740641"/>
              <a:gd name="connsiteY226" fmla="*/ 105537 h 425924"/>
              <a:gd name="connsiteX227" fmla="*/ 3265678 w 3740641"/>
              <a:gd name="connsiteY227" fmla="*/ 96079 h 425924"/>
              <a:gd name="connsiteX228" fmla="*/ 3308937 w 3740641"/>
              <a:gd name="connsiteY228" fmla="*/ 64222 h 425924"/>
              <a:gd name="connsiteX229" fmla="*/ 3324972 w 3740641"/>
              <a:gd name="connsiteY229" fmla="*/ 67210 h 425924"/>
              <a:gd name="connsiteX230" fmla="*/ 3342672 w 3740641"/>
              <a:gd name="connsiteY230" fmla="*/ 77663 h 425924"/>
              <a:gd name="connsiteX231" fmla="*/ 3381488 w 3740641"/>
              <a:gd name="connsiteY231" fmla="*/ 80400 h 425924"/>
              <a:gd name="connsiteX232" fmla="*/ 3396012 w 3740641"/>
              <a:gd name="connsiteY232" fmla="*/ 75008 h 425924"/>
              <a:gd name="connsiteX233" fmla="*/ 3421412 w 3740641"/>
              <a:gd name="connsiteY233" fmla="*/ 60490 h 425924"/>
              <a:gd name="connsiteX234" fmla="*/ 3455627 w 3740641"/>
              <a:gd name="connsiteY234" fmla="*/ 50685 h 425924"/>
              <a:gd name="connsiteX235" fmla="*/ 3501977 w 3740641"/>
              <a:gd name="connsiteY235" fmla="*/ 57893 h 425924"/>
              <a:gd name="connsiteX236" fmla="*/ 3550174 w 3740641"/>
              <a:gd name="connsiteY236" fmla="*/ 38953 h 425924"/>
              <a:gd name="connsiteX237" fmla="*/ 3595555 w 3740641"/>
              <a:gd name="connsiteY237" fmla="*/ 40563 h 425924"/>
              <a:gd name="connsiteX238" fmla="*/ 3720764 w 3740641"/>
              <a:gd name="connsiteY238" fmla="*/ 22319 h 425924"/>
              <a:gd name="connsiteX239" fmla="*/ 3740391 w 3740641"/>
              <a:gd name="connsiteY239" fmla="*/ 879 h 425924"/>
              <a:gd name="connsiteX240" fmla="*/ 3740641 w 3740641"/>
              <a:gd name="connsiteY240"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80249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60914 w 3740641"/>
              <a:gd name="connsiteY225" fmla="*/ 105537 h 425924"/>
              <a:gd name="connsiteX226" fmla="*/ 3265678 w 3740641"/>
              <a:gd name="connsiteY226" fmla="*/ 96079 h 425924"/>
              <a:gd name="connsiteX227" fmla="*/ 3308937 w 3740641"/>
              <a:gd name="connsiteY227" fmla="*/ 64222 h 425924"/>
              <a:gd name="connsiteX228" fmla="*/ 3324972 w 3740641"/>
              <a:gd name="connsiteY228" fmla="*/ 67210 h 425924"/>
              <a:gd name="connsiteX229" fmla="*/ 3342672 w 3740641"/>
              <a:gd name="connsiteY229" fmla="*/ 77663 h 425924"/>
              <a:gd name="connsiteX230" fmla="*/ 3381488 w 3740641"/>
              <a:gd name="connsiteY230" fmla="*/ 80400 h 425924"/>
              <a:gd name="connsiteX231" fmla="*/ 3396012 w 3740641"/>
              <a:gd name="connsiteY231" fmla="*/ 75008 h 425924"/>
              <a:gd name="connsiteX232" fmla="*/ 3421412 w 3740641"/>
              <a:gd name="connsiteY232" fmla="*/ 60490 h 425924"/>
              <a:gd name="connsiteX233" fmla="*/ 3455627 w 3740641"/>
              <a:gd name="connsiteY233" fmla="*/ 50685 h 425924"/>
              <a:gd name="connsiteX234" fmla="*/ 3501977 w 3740641"/>
              <a:gd name="connsiteY234" fmla="*/ 57893 h 425924"/>
              <a:gd name="connsiteX235" fmla="*/ 3550174 w 3740641"/>
              <a:gd name="connsiteY235" fmla="*/ 38953 h 425924"/>
              <a:gd name="connsiteX236" fmla="*/ 3595555 w 3740641"/>
              <a:gd name="connsiteY236" fmla="*/ 40563 h 425924"/>
              <a:gd name="connsiteX237" fmla="*/ 3720764 w 3740641"/>
              <a:gd name="connsiteY237" fmla="*/ 22319 h 425924"/>
              <a:gd name="connsiteX238" fmla="*/ 3740391 w 3740641"/>
              <a:gd name="connsiteY238" fmla="*/ 879 h 425924"/>
              <a:gd name="connsiteX239" fmla="*/ 3740641 w 3740641"/>
              <a:gd name="connsiteY239"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60914 w 3740641"/>
              <a:gd name="connsiteY225" fmla="*/ 105537 h 425924"/>
              <a:gd name="connsiteX226" fmla="*/ 3265678 w 3740641"/>
              <a:gd name="connsiteY226" fmla="*/ 96079 h 425924"/>
              <a:gd name="connsiteX227" fmla="*/ 3308937 w 3740641"/>
              <a:gd name="connsiteY227" fmla="*/ 64222 h 425924"/>
              <a:gd name="connsiteX228" fmla="*/ 3324972 w 3740641"/>
              <a:gd name="connsiteY228" fmla="*/ 67210 h 425924"/>
              <a:gd name="connsiteX229" fmla="*/ 3342672 w 3740641"/>
              <a:gd name="connsiteY229" fmla="*/ 77663 h 425924"/>
              <a:gd name="connsiteX230" fmla="*/ 3381488 w 3740641"/>
              <a:gd name="connsiteY230" fmla="*/ 80400 h 425924"/>
              <a:gd name="connsiteX231" fmla="*/ 3396012 w 3740641"/>
              <a:gd name="connsiteY231" fmla="*/ 75008 h 425924"/>
              <a:gd name="connsiteX232" fmla="*/ 3421412 w 3740641"/>
              <a:gd name="connsiteY232" fmla="*/ 60490 h 425924"/>
              <a:gd name="connsiteX233" fmla="*/ 3455627 w 3740641"/>
              <a:gd name="connsiteY233" fmla="*/ 50685 h 425924"/>
              <a:gd name="connsiteX234" fmla="*/ 3501977 w 3740641"/>
              <a:gd name="connsiteY234" fmla="*/ 57893 h 425924"/>
              <a:gd name="connsiteX235" fmla="*/ 3550174 w 3740641"/>
              <a:gd name="connsiteY235" fmla="*/ 38953 h 425924"/>
              <a:gd name="connsiteX236" fmla="*/ 3595555 w 3740641"/>
              <a:gd name="connsiteY236" fmla="*/ 40563 h 425924"/>
              <a:gd name="connsiteX237" fmla="*/ 3720764 w 3740641"/>
              <a:gd name="connsiteY237" fmla="*/ 22319 h 425924"/>
              <a:gd name="connsiteX238" fmla="*/ 3740391 w 3740641"/>
              <a:gd name="connsiteY238" fmla="*/ 879 h 425924"/>
              <a:gd name="connsiteX239" fmla="*/ 3740641 w 3740641"/>
              <a:gd name="connsiteY239"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60914 w 3740641"/>
              <a:gd name="connsiteY225" fmla="*/ 105537 h 425924"/>
              <a:gd name="connsiteX226" fmla="*/ 3308937 w 3740641"/>
              <a:gd name="connsiteY226" fmla="*/ 64222 h 425924"/>
              <a:gd name="connsiteX227" fmla="*/ 3324972 w 3740641"/>
              <a:gd name="connsiteY227" fmla="*/ 67210 h 425924"/>
              <a:gd name="connsiteX228" fmla="*/ 3342672 w 3740641"/>
              <a:gd name="connsiteY228" fmla="*/ 77663 h 425924"/>
              <a:gd name="connsiteX229" fmla="*/ 3381488 w 3740641"/>
              <a:gd name="connsiteY229" fmla="*/ 80400 h 425924"/>
              <a:gd name="connsiteX230" fmla="*/ 3396012 w 3740641"/>
              <a:gd name="connsiteY230" fmla="*/ 75008 h 425924"/>
              <a:gd name="connsiteX231" fmla="*/ 3421412 w 3740641"/>
              <a:gd name="connsiteY231" fmla="*/ 60490 h 425924"/>
              <a:gd name="connsiteX232" fmla="*/ 3455627 w 3740641"/>
              <a:gd name="connsiteY232" fmla="*/ 50685 h 425924"/>
              <a:gd name="connsiteX233" fmla="*/ 3501977 w 3740641"/>
              <a:gd name="connsiteY233" fmla="*/ 57893 h 425924"/>
              <a:gd name="connsiteX234" fmla="*/ 3550174 w 3740641"/>
              <a:gd name="connsiteY234" fmla="*/ 38953 h 425924"/>
              <a:gd name="connsiteX235" fmla="*/ 3595555 w 3740641"/>
              <a:gd name="connsiteY235" fmla="*/ 40563 h 425924"/>
              <a:gd name="connsiteX236" fmla="*/ 3720764 w 3740641"/>
              <a:gd name="connsiteY236" fmla="*/ 22319 h 425924"/>
              <a:gd name="connsiteX237" fmla="*/ 3740391 w 3740641"/>
              <a:gd name="connsiteY237" fmla="*/ 879 h 425924"/>
              <a:gd name="connsiteX238" fmla="*/ 3740641 w 3740641"/>
              <a:gd name="connsiteY238"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60914 w 3740641"/>
              <a:gd name="connsiteY225" fmla="*/ 105537 h 425924"/>
              <a:gd name="connsiteX226" fmla="*/ 3302841 w 3740641"/>
              <a:gd name="connsiteY226" fmla="*/ 105675 h 425924"/>
              <a:gd name="connsiteX227" fmla="*/ 3324972 w 3740641"/>
              <a:gd name="connsiteY227" fmla="*/ 67210 h 425924"/>
              <a:gd name="connsiteX228" fmla="*/ 3342672 w 3740641"/>
              <a:gd name="connsiteY228" fmla="*/ 77663 h 425924"/>
              <a:gd name="connsiteX229" fmla="*/ 3381488 w 3740641"/>
              <a:gd name="connsiteY229" fmla="*/ 80400 h 425924"/>
              <a:gd name="connsiteX230" fmla="*/ 3396012 w 3740641"/>
              <a:gd name="connsiteY230" fmla="*/ 75008 h 425924"/>
              <a:gd name="connsiteX231" fmla="*/ 3421412 w 3740641"/>
              <a:gd name="connsiteY231" fmla="*/ 60490 h 425924"/>
              <a:gd name="connsiteX232" fmla="*/ 3455627 w 3740641"/>
              <a:gd name="connsiteY232" fmla="*/ 50685 h 425924"/>
              <a:gd name="connsiteX233" fmla="*/ 3501977 w 3740641"/>
              <a:gd name="connsiteY233" fmla="*/ 57893 h 425924"/>
              <a:gd name="connsiteX234" fmla="*/ 3550174 w 3740641"/>
              <a:gd name="connsiteY234" fmla="*/ 38953 h 425924"/>
              <a:gd name="connsiteX235" fmla="*/ 3595555 w 3740641"/>
              <a:gd name="connsiteY235" fmla="*/ 40563 h 425924"/>
              <a:gd name="connsiteX236" fmla="*/ 3720764 w 3740641"/>
              <a:gd name="connsiteY236" fmla="*/ 22319 h 425924"/>
              <a:gd name="connsiteX237" fmla="*/ 3740391 w 3740641"/>
              <a:gd name="connsiteY237" fmla="*/ 879 h 425924"/>
              <a:gd name="connsiteX238" fmla="*/ 3740641 w 3740641"/>
              <a:gd name="connsiteY238"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60914 w 3740641"/>
              <a:gd name="connsiteY225" fmla="*/ 105537 h 425924"/>
              <a:gd name="connsiteX226" fmla="*/ 3302841 w 3740641"/>
              <a:gd name="connsiteY226" fmla="*/ 105675 h 425924"/>
              <a:gd name="connsiteX227" fmla="*/ 3342672 w 3740641"/>
              <a:gd name="connsiteY227" fmla="*/ 77663 h 425924"/>
              <a:gd name="connsiteX228" fmla="*/ 3381488 w 3740641"/>
              <a:gd name="connsiteY228" fmla="*/ 80400 h 425924"/>
              <a:gd name="connsiteX229" fmla="*/ 3396012 w 3740641"/>
              <a:gd name="connsiteY229" fmla="*/ 75008 h 425924"/>
              <a:gd name="connsiteX230" fmla="*/ 3421412 w 3740641"/>
              <a:gd name="connsiteY230" fmla="*/ 60490 h 425924"/>
              <a:gd name="connsiteX231" fmla="*/ 3455627 w 3740641"/>
              <a:gd name="connsiteY231" fmla="*/ 50685 h 425924"/>
              <a:gd name="connsiteX232" fmla="*/ 3501977 w 3740641"/>
              <a:gd name="connsiteY232" fmla="*/ 57893 h 425924"/>
              <a:gd name="connsiteX233" fmla="*/ 3550174 w 3740641"/>
              <a:gd name="connsiteY233" fmla="*/ 38953 h 425924"/>
              <a:gd name="connsiteX234" fmla="*/ 3595555 w 3740641"/>
              <a:gd name="connsiteY234" fmla="*/ 40563 h 425924"/>
              <a:gd name="connsiteX235" fmla="*/ 3720764 w 3740641"/>
              <a:gd name="connsiteY235" fmla="*/ 22319 h 425924"/>
              <a:gd name="connsiteX236" fmla="*/ 3740391 w 3740641"/>
              <a:gd name="connsiteY236" fmla="*/ 879 h 425924"/>
              <a:gd name="connsiteX237" fmla="*/ 3740641 w 3740641"/>
              <a:gd name="connsiteY237"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302841 w 3740641"/>
              <a:gd name="connsiteY225" fmla="*/ 105675 h 425924"/>
              <a:gd name="connsiteX226" fmla="*/ 3342672 w 3740641"/>
              <a:gd name="connsiteY226" fmla="*/ 77663 h 425924"/>
              <a:gd name="connsiteX227" fmla="*/ 3381488 w 3740641"/>
              <a:gd name="connsiteY227" fmla="*/ 80400 h 425924"/>
              <a:gd name="connsiteX228" fmla="*/ 3396012 w 3740641"/>
              <a:gd name="connsiteY228" fmla="*/ 75008 h 425924"/>
              <a:gd name="connsiteX229" fmla="*/ 3421412 w 3740641"/>
              <a:gd name="connsiteY229" fmla="*/ 60490 h 425924"/>
              <a:gd name="connsiteX230" fmla="*/ 3455627 w 3740641"/>
              <a:gd name="connsiteY230" fmla="*/ 50685 h 425924"/>
              <a:gd name="connsiteX231" fmla="*/ 3501977 w 3740641"/>
              <a:gd name="connsiteY231" fmla="*/ 57893 h 425924"/>
              <a:gd name="connsiteX232" fmla="*/ 3550174 w 3740641"/>
              <a:gd name="connsiteY232" fmla="*/ 38953 h 425924"/>
              <a:gd name="connsiteX233" fmla="*/ 3595555 w 3740641"/>
              <a:gd name="connsiteY233" fmla="*/ 40563 h 425924"/>
              <a:gd name="connsiteX234" fmla="*/ 3720764 w 3740641"/>
              <a:gd name="connsiteY234" fmla="*/ 22319 h 425924"/>
              <a:gd name="connsiteX235" fmla="*/ 3740391 w 3740641"/>
              <a:gd name="connsiteY235" fmla="*/ 879 h 425924"/>
              <a:gd name="connsiteX236" fmla="*/ 3740641 w 3740641"/>
              <a:gd name="connsiteY236"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302841 w 3740641"/>
              <a:gd name="connsiteY225" fmla="*/ 105675 h 425924"/>
              <a:gd name="connsiteX226" fmla="*/ 3342672 w 3740641"/>
              <a:gd name="connsiteY226" fmla="*/ 97171 h 425924"/>
              <a:gd name="connsiteX227" fmla="*/ 3381488 w 3740641"/>
              <a:gd name="connsiteY227" fmla="*/ 80400 h 425924"/>
              <a:gd name="connsiteX228" fmla="*/ 3396012 w 3740641"/>
              <a:gd name="connsiteY228" fmla="*/ 75008 h 425924"/>
              <a:gd name="connsiteX229" fmla="*/ 3421412 w 3740641"/>
              <a:gd name="connsiteY229" fmla="*/ 60490 h 425924"/>
              <a:gd name="connsiteX230" fmla="*/ 3455627 w 3740641"/>
              <a:gd name="connsiteY230" fmla="*/ 50685 h 425924"/>
              <a:gd name="connsiteX231" fmla="*/ 3501977 w 3740641"/>
              <a:gd name="connsiteY231" fmla="*/ 57893 h 425924"/>
              <a:gd name="connsiteX232" fmla="*/ 3550174 w 3740641"/>
              <a:gd name="connsiteY232" fmla="*/ 38953 h 425924"/>
              <a:gd name="connsiteX233" fmla="*/ 3595555 w 3740641"/>
              <a:gd name="connsiteY233" fmla="*/ 40563 h 425924"/>
              <a:gd name="connsiteX234" fmla="*/ 3720764 w 3740641"/>
              <a:gd name="connsiteY234" fmla="*/ 22319 h 425924"/>
              <a:gd name="connsiteX235" fmla="*/ 3740391 w 3740641"/>
              <a:gd name="connsiteY235" fmla="*/ 879 h 425924"/>
              <a:gd name="connsiteX236" fmla="*/ 3740641 w 3740641"/>
              <a:gd name="connsiteY236"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93087 w 3740641"/>
              <a:gd name="connsiteY225" fmla="*/ 132497 h 425924"/>
              <a:gd name="connsiteX226" fmla="*/ 3342672 w 3740641"/>
              <a:gd name="connsiteY226" fmla="*/ 97171 h 425924"/>
              <a:gd name="connsiteX227" fmla="*/ 3381488 w 3740641"/>
              <a:gd name="connsiteY227" fmla="*/ 80400 h 425924"/>
              <a:gd name="connsiteX228" fmla="*/ 3396012 w 3740641"/>
              <a:gd name="connsiteY228" fmla="*/ 75008 h 425924"/>
              <a:gd name="connsiteX229" fmla="*/ 3421412 w 3740641"/>
              <a:gd name="connsiteY229" fmla="*/ 60490 h 425924"/>
              <a:gd name="connsiteX230" fmla="*/ 3455627 w 3740641"/>
              <a:gd name="connsiteY230" fmla="*/ 50685 h 425924"/>
              <a:gd name="connsiteX231" fmla="*/ 3501977 w 3740641"/>
              <a:gd name="connsiteY231" fmla="*/ 57893 h 425924"/>
              <a:gd name="connsiteX232" fmla="*/ 3550174 w 3740641"/>
              <a:gd name="connsiteY232" fmla="*/ 38953 h 425924"/>
              <a:gd name="connsiteX233" fmla="*/ 3595555 w 3740641"/>
              <a:gd name="connsiteY233" fmla="*/ 40563 h 425924"/>
              <a:gd name="connsiteX234" fmla="*/ 3720764 w 3740641"/>
              <a:gd name="connsiteY234" fmla="*/ 22319 h 425924"/>
              <a:gd name="connsiteX235" fmla="*/ 3740391 w 3740641"/>
              <a:gd name="connsiteY235" fmla="*/ 879 h 425924"/>
              <a:gd name="connsiteX236" fmla="*/ 3740641 w 3740641"/>
              <a:gd name="connsiteY236"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93087 w 3740641"/>
              <a:gd name="connsiteY225" fmla="*/ 132497 h 425924"/>
              <a:gd name="connsiteX226" fmla="*/ 3342672 w 3740641"/>
              <a:gd name="connsiteY226" fmla="*/ 97171 h 425924"/>
              <a:gd name="connsiteX227" fmla="*/ 3381488 w 3740641"/>
              <a:gd name="connsiteY227" fmla="*/ 80400 h 425924"/>
              <a:gd name="connsiteX228" fmla="*/ 3396012 w 3740641"/>
              <a:gd name="connsiteY228" fmla="*/ 75008 h 425924"/>
              <a:gd name="connsiteX229" fmla="*/ 3421412 w 3740641"/>
              <a:gd name="connsiteY229" fmla="*/ 60490 h 425924"/>
              <a:gd name="connsiteX230" fmla="*/ 3455627 w 3740641"/>
              <a:gd name="connsiteY230" fmla="*/ 50685 h 425924"/>
              <a:gd name="connsiteX231" fmla="*/ 3501977 w 3740641"/>
              <a:gd name="connsiteY231" fmla="*/ 57893 h 425924"/>
              <a:gd name="connsiteX232" fmla="*/ 3564805 w 3740641"/>
              <a:gd name="connsiteY232" fmla="*/ 99913 h 425924"/>
              <a:gd name="connsiteX233" fmla="*/ 3595555 w 3740641"/>
              <a:gd name="connsiteY233" fmla="*/ 40563 h 425924"/>
              <a:gd name="connsiteX234" fmla="*/ 3720764 w 3740641"/>
              <a:gd name="connsiteY234" fmla="*/ 22319 h 425924"/>
              <a:gd name="connsiteX235" fmla="*/ 3740391 w 3740641"/>
              <a:gd name="connsiteY235" fmla="*/ 879 h 425924"/>
              <a:gd name="connsiteX236" fmla="*/ 3740641 w 3740641"/>
              <a:gd name="connsiteY236"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93087 w 3740641"/>
              <a:gd name="connsiteY225" fmla="*/ 132497 h 425924"/>
              <a:gd name="connsiteX226" fmla="*/ 3342672 w 3740641"/>
              <a:gd name="connsiteY226" fmla="*/ 97171 h 425924"/>
              <a:gd name="connsiteX227" fmla="*/ 3381488 w 3740641"/>
              <a:gd name="connsiteY227" fmla="*/ 80400 h 425924"/>
              <a:gd name="connsiteX228" fmla="*/ 3396012 w 3740641"/>
              <a:gd name="connsiteY228" fmla="*/ 75008 h 425924"/>
              <a:gd name="connsiteX229" fmla="*/ 3421412 w 3740641"/>
              <a:gd name="connsiteY229" fmla="*/ 60490 h 425924"/>
              <a:gd name="connsiteX230" fmla="*/ 3455627 w 3740641"/>
              <a:gd name="connsiteY230" fmla="*/ 50685 h 425924"/>
              <a:gd name="connsiteX231" fmla="*/ 3501977 w 3740641"/>
              <a:gd name="connsiteY231" fmla="*/ 57893 h 425924"/>
              <a:gd name="connsiteX232" fmla="*/ 3564805 w 3740641"/>
              <a:gd name="connsiteY232" fmla="*/ 99913 h 425924"/>
              <a:gd name="connsiteX233" fmla="*/ 3646762 w 3740641"/>
              <a:gd name="connsiteY233" fmla="*/ 44221 h 425924"/>
              <a:gd name="connsiteX234" fmla="*/ 3720764 w 3740641"/>
              <a:gd name="connsiteY234" fmla="*/ 22319 h 425924"/>
              <a:gd name="connsiteX235" fmla="*/ 3740391 w 3740641"/>
              <a:gd name="connsiteY235" fmla="*/ 879 h 425924"/>
              <a:gd name="connsiteX236" fmla="*/ 3740641 w 3740641"/>
              <a:gd name="connsiteY236"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93087 w 3740641"/>
              <a:gd name="connsiteY225" fmla="*/ 132497 h 425924"/>
              <a:gd name="connsiteX226" fmla="*/ 3342672 w 3740641"/>
              <a:gd name="connsiteY226" fmla="*/ 97171 h 425924"/>
              <a:gd name="connsiteX227" fmla="*/ 3381488 w 3740641"/>
              <a:gd name="connsiteY227" fmla="*/ 80400 h 425924"/>
              <a:gd name="connsiteX228" fmla="*/ 3396012 w 3740641"/>
              <a:gd name="connsiteY228" fmla="*/ 75008 h 425924"/>
              <a:gd name="connsiteX229" fmla="*/ 3421412 w 3740641"/>
              <a:gd name="connsiteY229" fmla="*/ 60490 h 425924"/>
              <a:gd name="connsiteX230" fmla="*/ 3455627 w 3740641"/>
              <a:gd name="connsiteY230" fmla="*/ 50685 h 425924"/>
              <a:gd name="connsiteX231" fmla="*/ 3495881 w 3740641"/>
              <a:gd name="connsiteY231" fmla="*/ 93250 h 425924"/>
              <a:gd name="connsiteX232" fmla="*/ 3564805 w 3740641"/>
              <a:gd name="connsiteY232" fmla="*/ 99913 h 425924"/>
              <a:gd name="connsiteX233" fmla="*/ 3646762 w 3740641"/>
              <a:gd name="connsiteY233" fmla="*/ 44221 h 425924"/>
              <a:gd name="connsiteX234" fmla="*/ 3720764 w 3740641"/>
              <a:gd name="connsiteY234" fmla="*/ 22319 h 425924"/>
              <a:gd name="connsiteX235" fmla="*/ 3740391 w 3740641"/>
              <a:gd name="connsiteY235" fmla="*/ 879 h 425924"/>
              <a:gd name="connsiteX236" fmla="*/ 3740641 w 3740641"/>
              <a:gd name="connsiteY236"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93087 w 3740641"/>
              <a:gd name="connsiteY225" fmla="*/ 132497 h 425924"/>
              <a:gd name="connsiteX226" fmla="*/ 3342672 w 3740641"/>
              <a:gd name="connsiteY226" fmla="*/ 97171 h 425924"/>
              <a:gd name="connsiteX227" fmla="*/ 3381488 w 3740641"/>
              <a:gd name="connsiteY227" fmla="*/ 80400 h 425924"/>
              <a:gd name="connsiteX228" fmla="*/ 3396012 w 3740641"/>
              <a:gd name="connsiteY228" fmla="*/ 75008 h 425924"/>
              <a:gd name="connsiteX229" fmla="*/ 3421412 w 3740641"/>
              <a:gd name="connsiteY229" fmla="*/ 60490 h 425924"/>
              <a:gd name="connsiteX230" fmla="*/ 3466600 w 3740641"/>
              <a:gd name="connsiteY230" fmla="*/ 90919 h 425924"/>
              <a:gd name="connsiteX231" fmla="*/ 3495881 w 3740641"/>
              <a:gd name="connsiteY231" fmla="*/ 93250 h 425924"/>
              <a:gd name="connsiteX232" fmla="*/ 3564805 w 3740641"/>
              <a:gd name="connsiteY232" fmla="*/ 99913 h 425924"/>
              <a:gd name="connsiteX233" fmla="*/ 3646762 w 3740641"/>
              <a:gd name="connsiteY233" fmla="*/ 44221 h 425924"/>
              <a:gd name="connsiteX234" fmla="*/ 3720764 w 3740641"/>
              <a:gd name="connsiteY234" fmla="*/ 22319 h 425924"/>
              <a:gd name="connsiteX235" fmla="*/ 3740391 w 3740641"/>
              <a:gd name="connsiteY235" fmla="*/ 879 h 425924"/>
              <a:gd name="connsiteX236" fmla="*/ 3740641 w 3740641"/>
              <a:gd name="connsiteY236"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93087 w 3740641"/>
              <a:gd name="connsiteY225" fmla="*/ 132497 h 425924"/>
              <a:gd name="connsiteX226" fmla="*/ 3342672 w 3740641"/>
              <a:gd name="connsiteY226" fmla="*/ 97171 h 425924"/>
              <a:gd name="connsiteX227" fmla="*/ 3381488 w 3740641"/>
              <a:gd name="connsiteY227" fmla="*/ 80400 h 425924"/>
              <a:gd name="connsiteX228" fmla="*/ 3396012 w 3740641"/>
              <a:gd name="connsiteY228" fmla="*/ 75008 h 425924"/>
              <a:gd name="connsiteX229" fmla="*/ 3466600 w 3740641"/>
              <a:gd name="connsiteY229" fmla="*/ 90919 h 425924"/>
              <a:gd name="connsiteX230" fmla="*/ 3495881 w 3740641"/>
              <a:gd name="connsiteY230" fmla="*/ 93250 h 425924"/>
              <a:gd name="connsiteX231" fmla="*/ 3564805 w 3740641"/>
              <a:gd name="connsiteY231" fmla="*/ 99913 h 425924"/>
              <a:gd name="connsiteX232" fmla="*/ 3646762 w 3740641"/>
              <a:gd name="connsiteY232" fmla="*/ 44221 h 425924"/>
              <a:gd name="connsiteX233" fmla="*/ 3720764 w 3740641"/>
              <a:gd name="connsiteY233" fmla="*/ 22319 h 425924"/>
              <a:gd name="connsiteX234" fmla="*/ 3740391 w 3740641"/>
              <a:gd name="connsiteY234" fmla="*/ 879 h 425924"/>
              <a:gd name="connsiteX235" fmla="*/ 3740641 w 3740641"/>
              <a:gd name="connsiteY235"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93087 w 3740641"/>
              <a:gd name="connsiteY225" fmla="*/ 132497 h 425924"/>
              <a:gd name="connsiteX226" fmla="*/ 3342672 w 3740641"/>
              <a:gd name="connsiteY226" fmla="*/ 97171 h 425924"/>
              <a:gd name="connsiteX227" fmla="*/ 3381488 w 3740641"/>
              <a:gd name="connsiteY227" fmla="*/ 80400 h 425924"/>
              <a:gd name="connsiteX228" fmla="*/ 3417957 w 3740641"/>
              <a:gd name="connsiteY228" fmla="*/ 103049 h 425924"/>
              <a:gd name="connsiteX229" fmla="*/ 3466600 w 3740641"/>
              <a:gd name="connsiteY229" fmla="*/ 90919 h 425924"/>
              <a:gd name="connsiteX230" fmla="*/ 3495881 w 3740641"/>
              <a:gd name="connsiteY230" fmla="*/ 93250 h 425924"/>
              <a:gd name="connsiteX231" fmla="*/ 3564805 w 3740641"/>
              <a:gd name="connsiteY231" fmla="*/ 99913 h 425924"/>
              <a:gd name="connsiteX232" fmla="*/ 3646762 w 3740641"/>
              <a:gd name="connsiteY232" fmla="*/ 44221 h 425924"/>
              <a:gd name="connsiteX233" fmla="*/ 3720764 w 3740641"/>
              <a:gd name="connsiteY233" fmla="*/ 22319 h 425924"/>
              <a:gd name="connsiteX234" fmla="*/ 3740391 w 3740641"/>
              <a:gd name="connsiteY234" fmla="*/ 879 h 425924"/>
              <a:gd name="connsiteX235" fmla="*/ 3740641 w 3740641"/>
              <a:gd name="connsiteY235"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93087 w 3740641"/>
              <a:gd name="connsiteY225" fmla="*/ 132497 h 425924"/>
              <a:gd name="connsiteX226" fmla="*/ 3342672 w 3740641"/>
              <a:gd name="connsiteY226" fmla="*/ 97171 h 425924"/>
              <a:gd name="connsiteX227" fmla="*/ 3393680 w 3740641"/>
              <a:gd name="connsiteY227" fmla="*/ 104784 h 425924"/>
              <a:gd name="connsiteX228" fmla="*/ 3417957 w 3740641"/>
              <a:gd name="connsiteY228" fmla="*/ 103049 h 425924"/>
              <a:gd name="connsiteX229" fmla="*/ 3466600 w 3740641"/>
              <a:gd name="connsiteY229" fmla="*/ 90919 h 425924"/>
              <a:gd name="connsiteX230" fmla="*/ 3495881 w 3740641"/>
              <a:gd name="connsiteY230" fmla="*/ 93250 h 425924"/>
              <a:gd name="connsiteX231" fmla="*/ 3564805 w 3740641"/>
              <a:gd name="connsiteY231" fmla="*/ 99913 h 425924"/>
              <a:gd name="connsiteX232" fmla="*/ 3646762 w 3740641"/>
              <a:gd name="connsiteY232" fmla="*/ 44221 h 425924"/>
              <a:gd name="connsiteX233" fmla="*/ 3720764 w 3740641"/>
              <a:gd name="connsiteY233" fmla="*/ 22319 h 425924"/>
              <a:gd name="connsiteX234" fmla="*/ 3740391 w 3740641"/>
              <a:gd name="connsiteY234" fmla="*/ 879 h 425924"/>
              <a:gd name="connsiteX235" fmla="*/ 3740641 w 3740641"/>
              <a:gd name="connsiteY235"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93087 w 3740641"/>
              <a:gd name="connsiteY225" fmla="*/ 132497 h 425924"/>
              <a:gd name="connsiteX226" fmla="*/ 3343892 w 3740641"/>
              <a:gd name="connsiteY226" fmla="*/ 134966 h 425924"/>
              <a:gd name="connsiteX227" fmla="*/ 3393680 w 3740641"/>
              <a:gd name="connsiteY227" fmla="*/ 104784 h 425924"/>
              <a:gd name="connsiteX228" fmla="*/ 3417957 w 3740641"/>
              <a:gd name="connsiteY228" fmla="*/ 103049 h 425924"/>
              <a:gd name="connsiteX229" fmla="*/ 3466600 w 3740641"/>
              <a:gd name="connsiteY229" fmla="*/ 90919 h 425924"/>
              <a:gd name="connsiteX230" fmla="*/ 3495881 w 3740641"/>
              <a:gd name="connsiteY230" fmla="*/ 93250 h 425924"/>
              <a:gd name="connsiteX231" fmla="*/ 3564805 w 3740641"/>
              <a:gd name="connsiteY231" fmla="*/ 99913 h 425924"/>
              <a:gd name="connsiteX232" fmla="*/ 3646762 w 3740641"/>
              <a:gd name="connsiteY232" fmla="*/ 44221 h 425924"/>
              <a:gd name="connsiteX233" fmla="*/ 3720764 w 3740641"/>
              <a:gd name="connsiteY233" fmla="*/ 22319 h 425924"/>
              <a:gd name="connsiteX234" fmla="*/ 3740391 w 3740641"/>
              <a:gd name="connsiteY234" fmla="*/ 879 h 425924"/>
              <a:gd name="connsiteX235" fmla="*/ 3740641 w 3740641"/>
              <a:gd name="connsiteY235"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85442 w 3740641"/>
              <a:gd name="connsiteY134" fmla="*/ 65882 h 425924"/>
              <a:gd name="connsiteX135" fmla="*/ 490364 w 3740641"/>
              <a:gd name="connsiteY135" fmla="*/ 70444 h 425924"/>
              <a:gd name="connsiteX136" fmla="*/ 561168 w 3740641"/>
              <a:gd name="connsiteY136" fmla="*/ 68869 h 425924"/>
              <a:gd name="connsiteX137" fmla="*/ 572041 w 3740641"/>
              <a:gd name="connsiteY137" fmla="*/ 66960 h 425924"/>
              <a:gd name="connsiteX138" fmla="*/ 624590 w 3740641"/>
              <a:gd name="connsiteY138" fmla="*/ 74924 h 425924"/>
              <a:gd name="connsiteX139" fmla="*/ 639909 w 3740641"/>
              <a:gd name="connsiteY139" fmla="*/ 76500 h 425924"/>
              <a:gd name="connsiteX140" fmla="*/ 694837 w 3740641"/>
              <a:gd name="connsiteY140" fmla="*/ 83636 h 425924"/>
              <a:gd name="connsiteX141" fmla="*/ 702615 w 3740641"/>
              <a:gd name="connsiteY141" fmla="*/ 76999 h 425924"/>
              <a:gd name="connsiteX142" fmla="*/ 723377 w 3740641"/>
              <a:gd name="connsiteY142" fmla="*/ 66662 h 425924"/>
              <a:gd name="connsiteX143" fmla="*/ 767511 w 3740641"/>
              <a:gd name="connsiteY143" fmla="*/ 74084 h 425924"/>
              <a:gd name="connsiteX144" fmla="*/ 776250 w 3740641"/>
              <a:gd name="connsiteY144" fmla="*/ 79666 h 425924"/>
              <a:gd name="connsiteX145" fmla="*/ 811440 w 3740641"/>
              <a:gd name="connsiteY145" fmla="*/ 71026 h 425924"/>
              <a:gd name="connsiteX146" fmla="*/ 826206 w 3740641"/>
              <a:gd name="connsiteY146" fmla="*/ 80898 h 425924"/>
              <a:gd name="connsiteX147" fmla="*/ 868116 w 3740641"/>
              <a:gd name="connsiteY147" fmla="*/ 99065 h 425924"/>
              <a:gd name="connsiteX148" fmla="*/ 871608 w 3740641"/>
              <a:gd name="connsiteY148" fmla="*/ 102384 h 425924"/>
              <a:gd name="connsiteX149" fmla="*/ 902565 w 3740641"/>
              <a:gd name="connsiteY149" fmla="*/ 141789 h 425924"/>
              <a:gd name="connsiteX150" fmla="*/ 909550 w 3740641"/>
              <a:gd name="connsiteY150" fmla="*/ 148509 h 425924"/>
              <a:gd name="connsiteX151" fmla="*/ 917964 w 3740641"/>
              <a:gd name="connsiteY151" fmla="*/ 158962 h 425924"/>
              <a:gd name="connsiteX152" fmla="*/ 944237 w 3740641"/>
              <a:gd name="connsiteY152" fmla="*/ 179205 h 425924"/>
              <a:gd name="connsiteX153" fmla="*/ 976782 w 3740641"/>
              <a:gd name="connsiteY153" fmla="*/ 185674 h 425924"/>
              <a:gd name="connsiteX154" fmla="*/ 1016074 w 3740641"/>
              <a:gd name="connsiteY154" fmla="*/ 195547 h 425924"/>
              <a:gd name="connsiteX155" fmla="*/ 1032504 w 3740641"/>
              <a:gd name="connsiteY155" fmla="*/ 202184 h 425924"/>
              <a:gd name="connsiteX156" fmla="*/ 1076558 w 3740641"/>
              <a:gd name="connsiteY156" fmla="*/ 214794 h 425924"/>
              <a:gd name="connsiteX157" fmla="*/ 1107991 w 3740641"/>
              <a:gd name="connsiteY157" fmla="*/ 225413 h 425924"/>
              <a:gd name="connsiteX158" fmla="*/ 1153315 w 3740641"/>
              <a:gd name="connsiteY158" fmla="*/ 231634 h 425924"/>
              <a:gd name="connsiteX159" fmla="*/ 1175302 w 3740641"/>
              <a:gd name="connsiteY159" fmla="*/ 231882 h 425924"/>
              <a:gd name="connsiteX160" fmla="*/ 1215704 w 3740641"/>
              <a:gd name="connsiteY160" fmla="*/ 263738 h 425924"/>
              <a:gd name="connsiteX161" fmla="*/ 1247931 w 3740641"/>
              <a:gd name="connsiteY161" fmla="*/ 284811 h 425924"/>
              <a:gd name="connsiteX162" fmla="*/ 1281826 w 3740641"/>
              <a:gd name="connsiteY162" fmla="*/ 274608 h 425924"/>
              <a:gd name="connsiteX163" fmla="*/ 1291033 w 3740641"/>
              <a:gd name="connsiteY163" fmla="*/ 264984 h 425924"/>
              <a:gd name="connsiteX164" fmla="*/ 1346597 w 3740641"/>
              <a:gd name="connsiteY164" fmla="*/ 255859 h 425924"/>
              <a:gd name="connsiteX165" fmla="*/ 1425972 w 3740641"/>
              <a:gd name="connsiteY165" fmla="*/ 255527 h 425924"/>
              <a:gd name="connsiteX166" fmla="*/ 1557976 w 3740641"/>
              <a:gd name="connsiteY166" fmla="*/ 234787 h 425924"/>
              <a:gd name="connsiteX167" fmla="*/ 1580994 w 3740641"/>
              <a:gd name="connsiteY167" fmla="*/ 225163 h 425924"/>
              <a:gd name="connsiteX168" fmla="*/ 1606870 w 3740641"/>
              <a:gd name="connsiteY168" fmla="*/ 222757 h 425924"/>
              <a:gd name="connsiteX169" fmla="*/ 1616793 w 3740641"/>
              <a:gd name="connsiteY169" fmla="*/ 228648 h 425924"/>
              <a:gd name="connsiteX170" fmla="*/ 1660211 w 3740641"/>
              <a:gd name="connsiteY170" fmla="*/ 237442 h 425924"/>
              <a:gd name="connsiteX171" fmla="*/ 1668468 w 3740641"/>
              <a:gd name="connsiteY171" fmla="*/ 237607 h 425924"/>
              <a:gd name="connsiteX172" fmla="*/ 1696725 w 3740641"/>
              <a:gd name="connsiteY172" fmla="*/ 233874 h 425924"/>
              <a:gd name="connsiteX173" fmla="*/ 1722919 w 3740641"/>
              <a:gd name="connsiteY173" fmla="*/ 231717 h 425924"/>
              <a:gd name="connsiteX174" fmla="*/ 1788960 w 3740641"/>
              <a:gd name="connsiteY174" fmla="*/ 238768 h 425924"/>
              <a:gd name="connsiteX175" fmla="*/ 1839602 w 3740641"/>
              <a:gd name="connsiteY175" fmla="*/ 237110 h 425924"/>
              <a:gd name="connsiteX176" fmla="*/ 1862939 w 3740641"/>
              <a:gd name="connsiteY176" fmla="*/ 238768 h 425924"/>
              <a:gd name="connsiteX177" fmla="*/ 1876115 w 3740641"/>
              <a:gd name="connsiteY177" fmla="*/ 241257 h 425924"/>
              <a:gd name="connsiteX178" fmla="*/ 1905961 w 3740641"/>
              <a:gd name="connsiteY178" fmla="*/ 258596 h 425924"/>
              <a:gd name="connsiteX179" fmla="*/ 1922312 w 3740641"/>
              <a:gd name="connsiteY179" fmla="*/ 262495 h 425924"/>
              <a:gd name="connsiteX180" fmla="*/ 1971525 w 3740641"/>
              <a:gd name="connsiteY180" fmla="*/ 262164 h 425924"/>
              <a:gd name="connsiteX181" fmla="*/ 2045345 w 3740641"/>
              <a:gd name="connsiteY181" fmla="*/ 236031 h 425924"/>
              <a:gd name="connsiteX182" fmla="*/ 2053046 w 3740641"/>
              <a:gd name="connsiteY182" fmla="*/ 232547 h 425924"/>
              <a:gd name="connsiteX183" fmla="*/ 2090590 w 3740641"/>
              <a:gd name="connsiteY183" fmla="*/ 228232 h 425924"/>
              <a:gd name="connsiteX184" fmla="*/ 2116070 w 3740641"/>
              <a:gd name="connsiteY184" fmla="*/ 234123 h 425924"/>
              <a:gd name="connsiteX185" fmla="*/ 2150758 w 3740641"/>
              <a:gd name="connsiteY185" fmla="*/ 246318 h 425924"/>
              <a:gd name="connsiteX186" fmla="*/ 2181952 w 3740641"/>
              <a:gd name="connsiteY186" fmla="*/ 256522 h 425924"/>
              <a:gd name="connsiteX187" fmla="*/ 2204654 w 3740641"/>
              <a:gd name="connsiteY187" fmla="*/ 268053 h 425924"/>
              <a:gd name="connsiteX188" fmla="*/ 2256567 w 3740641"/>
              <a:gd name="connsiteY188" fmla="*/ 276515 h 425924"/>
              <a:gd name="connsiteX189" fmla="*/ 2261964 w 3740641"/>
              <a:gd name="connsiteY189" fmla="*/ 277925 h 425924"/>
              <a:gd name="connsiteX190" fmla="*/ 2301017 w 3740641"/>
              <a:gd name="connsiteY190" fmla="*/ 267638 h 425924"/>
              <a:gd name="connsiteX191" fmla="*/ 2347928 w 3740641"/>
              <a:gd name="connsiteY191" fmla="*/ 257186 h 425924"/>
              <a:gd name="connsiteX192" fmla="*/ 2364676 w 3740641"/>
              <a:gd name="connsiteY192" fmla="*/ 260752 h 425924"/>
              <a:gd name="connsiteX193" fmla="*/ 2387616 w 3740641"/>
              <a:gd name="connsiteY193" fmla="*/ 265813 h 425924"/>
              <a:gd name="connsiteX194" fmla="*/ 2408889 w 3740641"/>
              <a:gd name="connsiteY194" fmla="*/ 263159 h 425924"/>
              <a:gd name="connsiteX195" fmla="*/ 2421828 w 3740641"/>
              <a:gd name="connsiteY195" fmla="*/ 262910 h 425924"/>
              <a:gd name="connsiteX196" fmla="*/ 2480883 w 3740641"/>
              <a:gd name="connsiteY196" fmla="*/ 293937 h 425924"/>
              <a:gd name="connsiteX197" fmla="*/ 2495885 w 3740641"/>
              <a:gd name="connsiteY197" fmla="*/ 296509 h 425924"/>
              <a:gd name="connsiteX198" fmla="*/ 2504379 w 3740641"/>
              <a:gd name="connsiteY198" fmla="*/ 300324 h 425924"/>
              <a:gd name="connsiteX199" fmla="*/ 2544214 w 3740641"/>
              <a:gd name="connsiteY199" fmla="*/ 318218 h 425924"/>
              <a:gd name="connsiteX200" fmla="*/ 2580573 w 3740641"/>
              <a:gd name="connsiteY200" fmla="*/ 324428 h 425924"/>
              <a:gd name="connsiteX201" fmla="*/ 2606086 w 3740641"/>
              <a:gd name="connsiteY201" fmla="*/ 322853 h 425924"/>
              <a:gd name="connsiteX202" fmla="*/ 2619899 w 3740641"/>
              <a:gd name="connsiteY202" fmla="*/ 323202 h 425924"/>
              <a:gd name="connsiteX203" fmla="*/ 2649320 w 3740641"/>
              <a:gd name="connsiteY203" fmla="*/ 317745 h 425924"/>
              <a:gd name="connsiteX204" fmla="*/ 2668846 w 3740641"/>
              <a:gd name="connsiteY204" fmla="*/ 318575 h 425924"/>
              <a:gd name="connsiteX205" fmla="*/ 2699327 w 3740641"/>
              <a:gd name="connsiteY205" fmla="*/ 335416 h 425924"/>
              <a:gd name="connsiteX206" fmla="*/ 2744912 w 3740641"/>
              <a:gd name="connsiteY206" fmla="*/ 327118 h 425924"/>
              <a:gd name="connsiteX207" fmla="*/ 2782751 w 3740641"/>
              <a:gd name="connsiteY207" fmla="*/ 319405 h 425924"/>
              <a:gd name="connsiteX208" fmla="*/ 2797277 w 3740641"/>
              <a:gd name="connsiteY208" fmla="*/ 296757 h 425924"/>
              <a:gd name="connsiteX209" fmla="*/ 2849269 w 3740641"/>
              <a:gd name="connsiteY209" fmla="*/ 297318 h 425924"/>
              <a:gd name="connsiteX210" fmla="*/ 2880066 w 3740641"/>
              <a:gd name="connsiteY210" fmla="*/ 284397 h 425924"/>
              <a:gd name="connsiteX211" fmla="*/ 2913405 w 3740641"/>
              <a:gd name="connsiteY211" fmla="*/ 284065 h 425924"/>
              <a:gd name="connsiteX212" fmla="*/ 2971508 w 3740641"/>
              <a:gd name="connsiteY212" fmla="*/ 288461 h 425924"/>
              <a:gd name="connsiteX213" fmla="*/ 3010164 w 3740641"/>
              <a:gd name="connsiteY213" fmla="*/ 263324 h 425924"/>
              <a:gd name="connsiteX214" fmla="*/ 3024929 w 3740641"/>
              <a:gd name="connsiteY214" fmla="*/ 252955 h 425924"/>
              <a:gd name="connsiteX215" fmla="*/ 3038740 w 3740641"/>
              <a:gd name="connsiteY215" fmla="*/ 246318 h 425924"/>
              <a:gd name="connsiteX216" fmla="*/ 3054696 w 3740641"/>
              <a:gd name="connsiteY216" fmla="*/ 242586 h 425924"/>
              <a:gd name="connsiteX217" fmla="*/ 3093192 w 3740641"/>
              <a:gd name="connsiteY217" fmla="*/ 228481 h 425924"/>
              <a:gd name="connsiteX218" fmla="*/ 3114306 w 3740641"/>
              <a:gd name="connsiteY218" fmla="*/ 214627 h 425924"/>
              <a:gd name="connsiteX219" fmla="*/ 3161774 w 3740641"/>
              <a:gd name="connsiteY219" fmla="*/ 201271 h 425924"/>
              <a:gd name="connsiteX220" fmla="*/ 3194080 w 3740641"/>
              <a:gd name="connsiteY220" fmla="*/ 189325 h 425924"/>
              <a:gd name="connsiteX221" fmla="*/ 3228132 w 3740641"/>
              <a:gd name="connsiteY221" fmla="*/ 168751 h 425924"/>
              <a:gd name="connsiteX222" fmla="*/ 3232895 w 3740641"/>
              <a:gd name="connsiteY222" fmla="*/ 165599 h 425924"/>
              <a:gd name="connsiteX223" fmla="*/ 3244325 w 3740641"/>
              <a:gd name="connsiteY223" fmla="*/ 152076 h 425924"/>
              <a:gd name="connsiteX224" fmla="*/ 3293087 w 3740641"/>
              <a:gd name="connsiteY224" fmla="*/ 132497 h 425924"/>
              <a:gd name="connsiteX225" fmla="*/ 3343892 w 3740641"/>
              <a:gd name="connsiteY225" fmla="*/ 134966 h 425924"/>
              <a:gd name="connsiteX226" fmla="*/ 3393680 w 3740641"/>
              <a:gd name="connsiteY226" fmla="*/ 104784 h 425924"/>
              <a:gd name="connsiteX227" fmla="*/ 3417957 w 3740641"/>
              <a:gd name="connsiteY227" fmla="*/ 103049 h 425924"/>
              <a:gd name="connsiteX228" fmla="*/ 3466600 w 3740641"/>
              <a:gd name="connsiteY228" fmla="*/ 90919 h 425924"/>
              <a:gd name="connsiteX229" fmla="*/ 3495881 w 3740641"/>
              <a:gd name="connsiteY229" fmla="*/ 93250 h 425924"/>
              <a:gd name="connsiteX230" fmla="*/ 3564805 w 3740641"/>
              <a:gd name="connsiteY230" fmla="*/ 99913 h 425924"/>
              <a:gd name="connsiteX231" fmla="*/ 3646762 w 3740641"/>
              <a:gd name="connsiteY231" fmla="*/ 44221 h 425924"/>
              <a:gd name="connsiteX232" fmla="*/ 3720764 w 3740641"/>
              <a:gd name="connsiteY232" fmla="*/ 22319 h 425924"/>
              <a:gd name="connsiteX233" fmla="*/ 3740391 w 3740641"/>
              <a:gd name="connsiteY233" fmla="*/ 879 h 425924"/>
              <a:gd name="connsiteX234" fmla="*/ 3740641 w 3740641"/>
              <a:gd name="connsiteY234" fmla="*/ 0 h 425924"/>
              <a:gd name="connsiteX0" fmla="*/ 3741660 w 3741660"/>
              <a:gd name="connsiteY0" fmla="*/ 0 h 425924"/>
              <a:gd name="connsiteX1" fmla="*/ 3741660 w 3741660"/>
              <a:gd name="connsiteY1" fmla="*/ 333349 h 425924"/>
              <a:gd name="connsiteX2" fmla="*/ 3696368 w 3741660"/>
              <a:gd name="connsiteY2" fmla="*/ 345663 h 425924"/>
              <a:gd name="connsiteX3" fmla="*/ 3627625 w 3741660"/>
              <a:gd name="connsiteY3" fmla="*/ 342601 h 425924"/>
              <a:gd name="connsiteX4" fmla="*/ 3516920 w 3741660"/>
              <a:gd name="connsiteY4" fmla="*/ 348489 h 425924"/>
              <a:gd name="connsiteX5" fmla="*/ 3443135 w 3741660"/>
              <a:gd name="connsiteY5" fmla="*/ 331616 h 425924"/>
              <a:gd name="connsiteX6" fmla="*/ 3370299 w 3741660"/>
              <a:gd name="connsiteY6" fmla="*/ 354415 h 425924"/>
              <a:gd name="connsiteX7" fmla="*/ 3289080 w 3741660"/>
              <a:gd name="connsiteY7" fmla="*/ 345934 h 425924"/>
              <a:gd name="connsiteX8" fmla="*/ 3258521 w 3741660"/>
              <a:gd name="connsiteY8" fmla="*/ 342801 h 425924"/>
              <a:gd name="connsiteX9" fmla="*/ 3238345 w 3741660"/>
              <a:gd name="connsiteY9" fmla="*/ 334864 h 425924"/>
              <a:gd name="connsiteX10" fmla="*/ 3211488 w 3741660"/>
              <a:gd name="connsiteY10" fmla="*/ 344943 h 425924"/>
              <a:gd name="connsiteX11" fmla="*/ 3177645 w 3741660"/>
              <a:gd name="connsiteY11" fmla="*/ 347071 h 425924"/>
              <a:gd name="connsiteX12" fmla="*/ 3136139 w 3741660"/>
              <a:gd name="connsiteY12" fmla="*/ 351030 h 425924"/>
              <a:gd name="connsiteX13" fmla="*/ 3067462 w 3741660"/>
              <a:gd name="connsiteY13" fmla="*/ 335582 h 425924"/>
              <a:gd name="connsiteX14" fmla="*/ 3015786 w 3741660"/>
              <a:gd name="connsiteY14" fmla="*/ 350265 h 425924"/>
              <a:gd name="connsiteX15" fmla="*/ 2994197 w 3741660"/>
              <a:gd name="connsiteY15" fmla="*/ 357316 h 425924"/>
              <a:gd name="connsiteX16" fmla="*/ 2944825 w 3741660"/>
              <a:gd name="connsiteY16" fmla="*/ 369098 h 425924"/>
              <a:gd name="connsiteX17" fmla="*/ 2916884 w 3741660"/>
              <a:gd name="connsiteY17" fmla="*/ 377394 h 425924"/>
              <a:gd name="connsiteX18" fmla="*/ 2848699 w 3741660"/>
              <a:gd name="connsiteY18" fmla="*/ 386768 h 425924"/>
              <a:gd name="connsiteX19" fmla="*/ 2783162 w 3741660"/>
              <a:gd name="connsiteY19" fmla="*/ 381546 h 425924"/>
              <a:gd name="connsiteX20" fmla="*/ 2739637 w 3741660"/>
              <a:gd name="connsiteY20" fmla="*/ 398797 h 425924"/>
              <a:gd name="connsiteX21" fmla="*/ 2705903 w 3741660"/>
              <a:gd name="connsiteY21" fmla="*/ 403526 h 425924"/>
              <a:gd name="connsiteX22" fmla="*/ 2676533 w 3741660"/>
              <a:gd name="connsiteY22" fmla="*/ 406512 h 425924"/>
              <a:gd name="connsiteX23" fmla="*/ 2629781 w 3741660"/>
              <a:gd name="connsiteY23" fmla="*/ 412569 h 425924"/>
              <a:gd name="connsiteX24" fmla="*/ 2610334 w 3741660"/>
              <a:gd name="connsiteY24" fmla="*/ 414145 h 425924"/>
              <a:gd name="connsiteX25" fmla="*/ 2564454 w 3741660"/>
              <a:gd name="connsiteY25" fmla="*/ 414061 h 425924"/>
              <a:gd name="connsiteX26" fmla="*/ 2548499 w 3741660"/>
              <a:gd name="connsiteY26" fmla="*/ 413231 h 425924"/>
              <a:gd name="connsiteX27" fmla="*/ 2517780 w 3741660"/>
              <a:gd name="connsiteY27" fmla="*/ 402944 h 425924"/>
              <a:gd name="connsiteX28" fmla="*/ 2514129 w 3741660"/>
              <a:gd name="connsiteY28" fmla="*/ 402198 h 425924"/>
              <a:gd name="connsiteX29" fmla="*/ 2493967 w 3741660"/>
              <a:gd name="connsiteY29" fmla="*/ 398133 h 425924"/>
              <a:gd name="connsiteX30" fmla="*/ 2482934 w 3741660"/>
              <a:gd name="connsiteY30" fmla="*/ 396806 h 425924"/>
              <a:gd name="connsiteX31" fmla="*/ 2441023 w 3741660"/>
              <a:gd name="connsiteY31" fmla="*/ 388344 h 425924"/>
              <a:gd name="connsiteX32" fmla="*/ 2416893 w 3741660"/>
              <a:gd name="connsiteY32" fmla="*/ 384362 h 425924"/>
              <a:gd name="connsiteX33" fmla="*/ 2397366 w 3741660"/>
              <a:gd name="connsiteY33" fmla="*/ 384942 h 425924"/>
              <a:gd name="connsiteX34" fmla="*/ 2363076 w 3741660"/>
              <a:gd name="connsiteY34" fmla="*/ 385689 h 425924"/>
              <a:gd name="connsiteX35" fmla="*/ 2352122 w 3741660"/>
              <a:gd name="connsiteY35" fmla="*/ 387598 h 425924"/>
              <a:gd name="connsiteX36" fmla="*/ 2302591 w 3741660"/>
              <a:gd name="connsiteY36" fmla="*/ 382122 h 425924"/>
              <a:gd name="connsiteX37" fmla="*/ 2274333 w 3741660"/>
              <a:gd name="connsiteY37" fmla="*/ 381707 h 425924"/>
              <a:gd name="connsiteX38" fmla="*/ 2242503 w 3741660"/>
              <a:gd name="connsiteY38" fmla="*/ 374905 h 425924"/>
              <a:gd name="connsiteX39" fmla="*/ 2233217 w 3741660"/>
              <a:gd name="connsiteY39" fmla="*/ 375237 h 425924"/>
              <a:gd name="connsiteX40" fmla="*/ 2222818 w 3741660"/>
              <a:gd name="connsiteY40" fmla="*/ 375817 h 425924"/>
              <a:gd name="connsiteX41" fmla="*/ 2190908 w 3741660"/>
              <a:gd name="connsiteY41" fmla="*/ 376316 h 425924"/>
              <a:gd name="connsiteX42" fmla="*/ 2171541 w 3741660"/>
              <a:gd name="connsiteY42" fmla="*/ 378804 h 425924"/>
              <a:gd name="connsiteX43" fmla="*/ 2134633 w 3741660"/>
              <a:gd name="connsiteY43" fmla="*/ 377311 h 425924"/>
              <a:gd name="connsiteX44" fmla="*/ 2120978 w 3741660"/>
              <a:gd name="connsiteY44" fmla="*/ 379467 h 425924"/>
              <a:gd name="connsiteX45" fmla="*/ 2086450 w 3741660"/>
              <a:gd name="connsiteY45" fmla="*/ 379716 h 425924"/>
              <a:gd name="connsiteX46" fmla="*/ 2055493 w 3741660"/>
              <a:gd name="connsiteY46" fmla="*/ 378472 h 425924"/>
              <a:gd name="connsiteX47" fmla="*/ 2025648 w 3741660"/>
              <a:gd name="connsiteY47" fmla="*/ 379136 h 425924"/>
              <a:gd name="connsiteX48" fmla="*/ 2004295 w 3741660"/>
              <a:gd name="connsiteY48" fmla="*/ 381873 h 425924"/>
              <a:gd name="connsiteX49" fmla="*/ 1981117 w 3741660"/>
              <a:gd name="connsiteY49" fmla="*/ 383532 h 425924"/>
              <a:gd name="connsiteX50" fmla="*/ 1917220 w 3741660"/>
              <a:gd name="connsiteY50" fmla="*/ 393404 h 425924"/>
              <a:gd name="connsiteX51" fmla="*/ 1905393 w 3741660"/>
              <a:gd name="connsiteY51" fmla="*/ 390999 h 425924"/>
              <a:gd name="connsiteX52" fmla="*/ 1838240 w 3741660"/>
              <a:gd name="connsiteY52" fmla="*/ 388759 h 425924"/>
              <a:gd name="connsiteX53" fmla="*/ 1823635 w 3741660"/>
              <a:gd name="connsiteY53" fmla="*/ 388925 h 425924"/>
              <a:gd name="connsiteX54" fmla="*/ 1784423 w 3741660"/>
              <a:gd name="connsiteY54" fmla="*/ 379135 h 425924"/>
              <a:gd name="connsiteX55" fmla="*/ 1723939 w 3741660"/>
              <a:gd name="connsiteY55" fmla="*/ 394649 h 425924"/>
              <a:gd name="connsiteX56" fmla="*/ 1667342 w 3741660"/>
              <a:gd name="connsiteY56" fmla="*/ 414061 h 425924"/>
              <a:gd name="connsiteX57" fmla="*/ 1660199 w 3741660"/>
              <a:gd name="connsiteY57" fmla="*/ 416551 h 425924"/>
              <a:gd name="connsiteX58" fmla="*/ 1639878 w 3741660"/>
              <a:gd name="connsiteY58" fmla="*/ 420781 h 425924"/>
              <a:gd name="connsiteX59" fmla="*/ 1614717 w 3741660"/>
              <a:gd name="connsiteY59" fmla="*/ 422274 h 425924"/>
              <a:gd name="connsiteX60" fmla="*/ 1582807 w 3741660"/>
              <a:gd name="connsiteY60" fmla="*/ 425924 h 425924"/>
              <a:gd name="connsiteX61" fmla="*/ 1557248 w 3741660"/>
              <a:gd name="connsiteY61" fmla="*/ 421361 h 425924"/>
              <a:gd name="connsiteX62" fmla="*/ 1521528 w 3741660"/>
              <a:gd name="connsiteY62" fmla="*/ 414559 h 425924"/>
              <a:gd name="connsiteX63" fmla="*/ 1487872 w 3741660"/>
              <a:gd name="connsiteY63" fmla="*/ 408088 h 425924"/>
              <a:gd name="connsiteX64" fmla="*/ 1477236 w 3741660"/>
              <a:gd name="connsiteY64" fmla="*/ 415720 h 425924"/>
              <a:gd name="connsiteX65" fmla="*/ 1460805 w 3741660"/>
              <a:gd name="connsiteY65" fmla="*/ 422357 h 425924"/>
              <a:gd name="connsiteX66" fmla="*/ 1442549 w 3741660"/>
              <a:gd name="connsiteY66" fmla="*/ 414393 h 425924"/>
              <a:gd name="connsiteX67" fmla="*/ 1399844 w 3741660"/>
              <a:gd name="connsiteY67" fmla="*/ 397885 h 425924"/>
              <a:gd name="connsiteX68" fmla="*/ 1372857 w 3741660"/>
              <a:gd name="connsiteY68" fmla="*/ 397137 h 425924"/>
              <a:gd name="connsiteX69" fmla="*/ 1314198 w 3741660"/>
              <a:gd name="connsiteY69" fmla="*/ 390086 h 425924"/>
              <a:gd name="connsiteX70" fmla="*/ 1275859 w 3741660"/>
              <a:gd name="connsiteY70" fmla="*/ 380048 h 425924"/>
              <a:gd name="connsiteX71" fmla="*/ 1248316 w 3741660"/>
              <a:gd name="connsiteY71" fmla="*/ 368682 h 425924"/>
              <a:gd name="connsiteX72" fmla="*/ 1208865 w 3741660"/>
              <a:gd name="connsiteY72" fmla="*/ 353833 h 425924"/>
              <a:gd name="connsiteX73" fmla="*/ 1169257 w 3741660"/>
              <a:gd name="connsiteY73" fmla="*/ 346118 h 425924"/>
              <a:gd name="connsiteX74" fmla="*/ 1157671 w 3741660"/>
              <a:gd name="connsiteY74" fmla="*/ 346165 h 425924"/>
              <a:gd name="connsiteX75" fmla="*/ 1117788 w 3741660"/>
              <a:gd name="connsiteY75" fmla="*/ 348062 h 425924"/>
              <a:gd name="connsiteX76" fmla="*/ 1081104 w 3741660"/>
              <a:gd name="connsiteY76" fmla="*/ 346594 h 425924"/>
              <a:gd name="connsiteX77" fmla="*/ 1036285 w 3741660"/>
              <a:gd name="connsiteY77" fmla="*/ 344099 h 425924"/>
              <a:gd name="connsiteX78" fmla="*/ 1000102 w 3741660"/>
              <a:gd name="connsiteY78" fmla="*/ 343421 h 425924"/>
              <a:gd name="connsiteX79" fmla="*/ 951049 w 3741660"/>
              <a:gd name="connsiteY79" fmla="*/ 345404 h 425924"/>
              <a:gd name="connsiteX80" fmla="*/ 916207 w 3741660"/>
              <a:gd name="connsiteY80" fmla="*/ 351863 h 425924"/>
              <a:gd name="connsiteX81" fmla="*/ 887793 w 3741660"/>
              <a:gd name="connsiteY81" fmla="*/ 368988 h 425924"/>
              <a:gd name="connsiteX82" fmla="*/ 865640 w 3741660"/>
              <a:gd name="connsiteY82" fmla="*/ 382877 h 425924"/>
              <a:gd name="connsiteX83" fmla="*/ 839763 w 3741660"/>
              <a:gd name="connsiteY83" fmla="*/ 382962 h 425924"/>
              <a:gd name="connsiteX84" fmla="*/ 792693 w 3741660"/>
              <a:gd name="connsiteY84" fmla="*/ 376823 h 425924"/>
              <a:gd name="connsiteX85" fmla="*/ 745703 w 3741660"/>
              <a:gd name="connsiteY85" fmla="*/ 358903 h 425924"/>
              <a:gd name="connsiteX86" fmla="*/ 725779 w 3741660"/>
              <a:gd name="connsiteY86" fmla="*/ 360645 h 425924"/>
              <a:gd name="connsiteX87" fmla="*/ 718636 w 3741660"/>
              <a:gd name="connsiteY87" fmla="*/ 360231 h 425924"/>
              <a:gd name="connsiteX88" fmla="*/ 654420 w 3741660"/>
              <a:gd name="connsiteY88" fmla="*/ 350358 h 425924"/>
              <a:gd name="connsiteX89" fmla="*/ 647990 w 3741660"/>
              <a:gd name="connsiteY89" fmla="*/ 349280 h 425924"/>
              <a:gd name="connsiteX90" fmla="*/ 617828 w 3741660"/>
              <a:gd name="connsiteY90" fmla="*/ 340486 h 425924"/>
              <a:gd name="connsiteX91" fmla="*/ 541785 w 3741660"/>
              <a:gd name="connsiteY91" fmla="*/ 335011 h 425924"/>
              <a:gd name="connsiteX92" fmla="*/ 537102 w 3741660"/>
              <a:gd name="connsiteY92" fmla="*/ 334347 h 425924"/>
              <a:gd name="connsiteX93" fmla="*/ 511622 w 3741660"/>
              <a:gd name="connsiteY93" fmla="*/ 338743 h 425924"/>
              <a:gd name="connsiteX94" fmla="*/ 499002 w 3741660"/>
              <a:gd name="connsiteY94" fmla="*/ 344966 h 425924"/>
              <a:gd name="connsiteX95" fmla="*/ 479316 w 3741660"/>
              <a:gd name="connsiteY95" fmla="*/ 351437 h 425924"/>
              <a:gd name="connsiteX96" fmla="*/ 459313 w 3741660"/>
              <a:gd name="connsiteY96" fmla="*/ 353842 h 425924"/>
              <a:gd name="connsiteX97" fmla="*/ 425737 w 3741660"/>
              <a:gd name="connsiteY97" fmla="*/ 344053 h 425924"/>
              <a:gd name="connsiteX98" fmla="*/ 413513 w 3741660"/>
              <a:gd name="connsiteY98" fmla="*/ 343057 h 425924"/>
              <a:gd name="connsiteX99" fmla="*/ 386287 w 3741660"/>
              <a:gd name="connsiteY99" fmla="*/ 338329 h 425924"/>
              <a:gd name="connsiteX100" fmla="*/ 362473 w 3741660"/>
              <a:gd name="connsiteY100" fmla="*/ 338662 h 425924"/>
              <a:gd name="connsiteX101" fmla="*/ 343345 w 3741660"/>
              <a:gd name="connsiteY101" fmla="*/ 346210 h 425924"/>
              <a:gd name="connsiteX102" fmla="*/ 315562 w 3741660"/>
              <a:gd name="connsiteY102" fmla="*/ 347703 h 425924"/>
              <a:gd name="connsiteX103" fmla="*/ 297623 w 3741660"/>
              <a:gd name="connsiteY103" fmla="*/ 342228 h 425924"/>
              <a:gd name="connsiteX104" fmla="*/ 293972 w 3741660"/>
              <a:gd name="connsiteY104" fmla="*/ 341483 h 425924"/>
              <a:gd name="connsiteX105" fmla="*/ 247060 w 3741660"/>
              <a:gd name="connsiteY105" fmla="*/ 341150 h 425924"/>
              <a:gd name="connsiteX106" fmla="*/ 188481 w 3741660"/>
              <a:gd name="connsiteY106" fmla="*/ 357659 h 425924"/>
              <a:gd name="connsiteX107" fmla="*/ 178797 w 3741660"/>
              <a:gd name="connsiteY107" fmla="*/ 361143 h 425924"/>
              <a:gd name="connsiteX108" fmla="*/ 131568 w 3741660"/>
              <a:gd name="connsiteY108" fmla="*/ 367199 h 425924"/>
              <a:gd name="connsiteX109" fmla="*/ 106248 w 3741660"/>
              <a:gd name="connsiteY109" fmla="*/ 373338 h 425924"/>
              <a:gd name="connsiteX110" fmla="*/ 87990 w 3741660"/>
              <a:gd name="connsiteY110" fmla="*/ 373670 h 425924"/>
              <a:gd name="connsiteX111" fmla="*/ 65925 w 3741660"/>
              <a:gd name="connsiteY111" fmla="*/ 384537 h 425924"/>
              <a:gd name="connsiteX112" fmla="*/ 58701 w 3741660"/>
              <a:gd name="connsiteY112" fmla="*/ 389266 h 425924"/>
              <a:gd name="connsiteX113" fmla="*/ 50049 w 3741660"/>
              <a:gd name="connsiteY113" fmla="*/ 392086 h 425924"/>
              <a:gd name="connsiteX114" fmla="*/ 10838 w 3741660"/>
              <a:gd name="connsiteY114" fmla="*/ 401046 h 425924"/>
              <a:gd name="connsiteX115" fmla="*/ 3851 w 3741660"/>
              <a:gd name="connsiteY115" fmla="*/ 406107 h 425924"/>
              <a:gd name="connsiteX116" fmla="*/ 1019 w 3741660"/>
              <a:gd name="connsiteY116" fmla="*/ 408014 h 425924"/>
              <a:gd name="connsiteX117" fmla="*/ 1019 w 3741660"/>
              <a:gd name="connsiteY117" fmla="*/ 173516 h 425924"/>
              <a:gd name="connsiteX118" fmla="*/ 1021 w 3741660"/>
              <a:gd name="connsiteY118" fmla="*/ 76942 h 425924"/>
              <a:gd name="connsiteX119" fmla="*/ 14807 w 3741660"/>
              <a:gd name="connsiteY119" fmla="*/ 79487 h 425924"/>
              <a:gd name="connsiteX120" fmla="*/ 51877 w 3741660"/>
              <a:gd name="connsiteY120" fmla="*/ 77910 h 425924"/>
              <a:gd name="connsiteX121" fmla="*/ 72197 w 3741660"/>
              <a:gd name="connsiteY121" fmla="*/ 69532 h 425924"/>
              <a:gd name="connsiteX122" fmla="*/ 86722 w 3741660"/>
              <a:gd name="connsiteY122" fmla="*/ 70362 h 425924"/>
              <a:gd name="connsiteX123" fmla="*/ 114027 w 3741660"/>
              <a:gd name="connsiteY123" fmla="*/ 76335 h 425924"/>
              <a:gd name="connsiteX124" fmla="*/ 200470 w 3741660"/>
              <a:gd name="connsiteY124" fmla="*/ 83387 h 425924"/>
              <a:gd name="connsiteX125" fmla="*/ 235712 w 3741660"/>
              <a:gd name="connsiteY125" fmla="*/ 72353 h 425924"/>
              <a:gd name="connsiteX126" fmla="*/ 246269 w 3741660"/>
              <a:gd name="connsiteY126" fmla="*/ 72104 h 425924"/>
              <a:gd name="connsiteX127" fmla="*/ 269922 w 3741660"/>
              <a:gd name="connsiteY127" fmla="*/ 76419 h 425924"/>
              <a:gd name="connsiteX128" fmla="*/ 318740 w 3741660"/>
              <a:gd name="connsiteY128" fmla="*/ 73514 h 425924"/>
              <a:gd name="connsiteX129" fmla="*/ 336758 w 3741660"/>
              <a:gd name="connsiteY129" fmla="*/ 69118 h 425924"/>
              <a:gd name="connsiteX130" fmla="*/ 346759 w 3741660"/>
              <a:gd name="connsiteY130" fmla="*/ 66296 h 425924"/>
              <a:gd name="connsiteX131" fmla="*/ 398115 w 3741660"/>
              <a:gd name="connsiteY131" fmla="*/ 58498 h 425924"/>
              <a:gd name="connsiteX132" fmla="*/ 420975 w 3741660"/>
              <a:gd name="connsiteY132" fmla="*/ 50120 h 425924"/>
              <a:gd name="connsiteX133" fmla="*/ 486461 w 3741660"/>
              <a:gd name="connsiteY133" fmla="*/ 65882 h 425924"/>
              <a:gd name="connsiteX134" fmla="*/ 491383 w 3741660"/>
              <a:gd name="connsiteY134" fmla="*/ 70444 h 425924"/>
              <a:gd name="connsiteX135" fmla="*/ 562187 w 3741660"/>
              <a:gd name="connsiteY135" fmla="*/ 68869 h 425924"/>
              <a:gd name="connsiteX136" fmla="*/ 573060 w 3741660"/>
              <a:gd name="connsiteY136" fmla="*/ 66960 h 425924"/>
              <a:gd name="connsiteX137" fmla="*/ 625609 w 3741660"/>
              <a:gd name="connsiteY137" fmla="*/ 74924 h 425924"/>
              <a:gd name="connsiteX138" fmla="*/ 640928 w 3741660"/>
              <a:gd name="connsiteY138" fmla="*/ 76500 h 425924"/>
              <a:gd name="connsiteX139" fmla="*/ 695856 w 3741660"/>
              <a:gd name="connsiteY139" fmla="*/ 83636 h 425924"/>
              <a:gd name="connsiteX140" fmla="*/ 703634 w 3741660"/>
              <a:gd name="connsiteY140" fmla="*/ 76999 h 425924"/>
              <a:gd name="connsiteX141" fmla="*/ 724396 w 3741660"/>
              <a:gd name="connsiteY141" fmla="*/ 66662 h 425924"/>
              <a:gd name="connsiteX142" fmla="*/ 768530 w 3741660"/>
              <a:gd name="connsiteY142" fmla="*/ 74084 h 425924"/>
              <a:gd name="connsiteX143" fmla="*/ 777269 w 3741660"/>
              <a:gd name="connsiteY143" fmla="*/ 79666 h 425924"/>
              <a:gd name="connsiteX144" fmla="*/ 812459 w 3741660"/>
              <a:gd name="connsiteY144" fmla="*/ 71026 h 425924"/>
              <a:gd name="connsiteX145" fmla="*/ 827225 w 3741660"/>
              <a:gd name="connsiteY145" fmla="*/ 80898 h 425924"/>
              <a:gd name="connsiteX146" fmla="*/ 869135 w 3741660"/>
              <a:gd name="connsiteY146" fmla="*/ 99065 h 425924"/>
              <a:gd name="connsiteX147" fmla="*/ 872627 w 3741660"/>
              <a:gd name="connsiteY147" fmla="*/ 102384 h 425924"/>
              <a:gd name="connsiteX148" fmla="*/ 903584 w 3741660"/>
              <a:gd name="connsiteY148" fmla="*/ 141789 h 425924"/>
              <a:gd name="connsiteX149" fmla="*/ 910569 w 3741660"/>
              <a:gd name="connsiteY149" fmla="*/ 148509 h 425924"/>
              <a:gd name="connsiteX150" fmla="*/ 918983 w 3741660"/>
              <a:gd name="connsiteY150" fmla="*/ 158962 h 425924"/>
              <a:gd name="connsiteX151" fmla="*/ 945256 w 3741660"/>
              <a:gd name="connsiteY151" fmla="*/ 179205 h 425924"/>
              <a:gd name="connsiteX152" fmla="*/ 977801 w 3741660"/>
              <a:gd name="connsiteY152" fmla="*/ 185674 h 425924"/>
              <a:gd name="connsiteX153" fmla="*/ 1017093 w 3741660"/>
              <a:gd name="connsiteY153" fmla="*/ 195547 h 425924"/>
              <a:gd name="connsiteX154" fmla="*/ 1033523 w 3741660"/>
              <a:gd name="connsiteY154" fmla="*/ 202184 h 425924"/>
              <a:gd name="connsiteX155" fmla="*/ 1077577 w 3741660"/>
              <a:gd name="connsiteY155" fmla="*/ 214794 h 425924"/>
              <a:gd name="connsiteX156" fmla="*/ 1109010 w 3741660"/>
              <a:gd name="connsiteY156" fmla="*/ 225413 h 425924"/>
              <a:gd name="connsiteX157" fmla="*/ 1154334 w 3741660"/>
              <a:gd name="connsiteY157" fmla="*/ 231634 h 425924"/>
              <a:gd name="connsiteX158" fmla="*/ 1176321 w 3741660"/>
              <a:gd name="connsiteY158" fmla="*/ 231882 h 425924"/>
              <a:gd name="connsiteX159" fmla="*/ 1216723 w 3741660"/>
              <a:gd name="connsiteY159" fmla="*/ 263738 h 425924"/>
              <a:gd name="connsiteX160" fmla="*/ 1248950 w 3741660"/>
              <a:gd name="connsiteY160" fmla="*/ 284811 h 425924"/>
              <a:gd name="connsiteX161" fmla="*/ 1282845 w 3741660"/>
              <a:gd name="connsiteY161" fmla="*/ 274608 h 425924"/>
              <a:gd name="connsiteX162" fmla="*/ 1292052 w 3741660"/>
              <a:gd name="connsiteY162" fmla="*/ 264984 h 425924"/>
              <a:gd name="connsiteX163" fmla="*/ 1347616 w 3741660"/>
              <a:gd name="connsiteY163" fmla="*/ 255859 h 425924"/>
              <a:gd name="connsiteX164" fmla="*/ 1426991 w 3741660"/>
              <a:gd name="connsiteY164" fmla="*/ 255527 h 425924"/>
              <a:gd name="connsiteX165" fmla="*/ 1558995 w 3741660"/>
              <a:gd name="connsiteY165" fmla="*/ 234787 h 425924"/>
              <a:gd name="connsiteX166" fmla="*/ 1582013 w 3741660"/>
              <a:gd name="connsiteY166" fmla="*/ 225163 h 425924"/>
              <a:gd name="connsiteX167" fmla="*/ 1607889 w 3741660"/>
              <a:gd name="connsiteY167" fmla="*/ 222757 h 425924"/>
              <a:gd name="connsiteX168" fmla="*/ 1617812 w 3741660"/>
              <a:gd name="connsiteY168" fmla="*/ 228648 h 425924"/>
              <a:gd name="connsiteX169" fmla="*/ 1661230 w 3741660"/>
              <a:gd name="connsiteY169" fmla="*/ 237442 h 425924"/>
              <a:gd name="connsiteX170" fmla="*/ 1669487 w 3741660"/>
              <a:gd name="connsiteY170" fmla="*/ 237607 h 425924"/>
              <a:gd name="connsiteX171" fmla="*/ 1697744 w 3741660"/>
              <a:gd name="connsiteY171" fmla="*/ 233874 h 425924"/>
              <a:gd name="connsiteX172" fmla="*/ 1723938 w 3741660"/>
              <a:gd name="connsiteY172" fmla="*/ 231717 h 425924"/>
              <a:gd name="connsiteX173" fmla="*/ 1789979 w 3741660"/>
              <a:gd name="connsiteY173" fmla="*/ 238768 h 425924"/>
              <a:gd name="connsiteX174" fmla="*/ 1840621 w 3741660"/>
              <a:gd name="connsiteY174" fmla="*/ 237110 h 425924"/>
              <a:gd name="connsiteX175" fmla="*/ 1863958 w 3741660"/>
              <a:gd name="connsiteY175" fmla="*/ 238768 h 425924"/>
              <a:gd name="connsiteX176" fmla="*/ 1877134 w 3741660"/>
              <a:gd name="connsiteY176" fmla="*/ 241257 h 425924"/>
              <a:gd name="connsiteX177" fmla="*/ 1906980 w 3741660"/>
              <a:gd name="connsiteY177" fmla="*/ 258596 h 425924"/>
              <a:gd name="connsiteX178" fmla="*/ 1923331 w 3741660"/>
              <a:gd name="connsiteY178" fmla="*/ 262495 h 425924"/>
              <a:gd name="connsiteX179" fmla="*/ 1972544 w 3741660"/>
              <a:gd name="connsiteY179" fmla="*/ 262164 h 425924"/>
              <a:gd name="connsiteX180" fmla="*/ 2046364 w 3741660"/>
              <a:gd name="connsiteY180" fmla="*/ 236031 h 425924"/>
              <a:gd name="connsiteX181" fmla="*/ 2054065 w 3741660"/>
              <a:gd name="connsiteY181" fmla="*/ 232547 h 425924"/>
              <a:gd name="connsiteX182" fmla="*/ 2091609 w 3741660"/>
              <a:gd name="connsiteY182" fmla="*/ 228232 h 425924"/>
              <a:gd name="connsiteX183" fmla="*/ 2117089 w 3741660"/>
              <a:gd name="connsiteY183" fmla="*/ 234123 h 425924"/>
              <a:gd name="connsiteX184" fmla="*/ 2151777 w 3741660"/>
              <a:gd name="connsiteY184" fmla="*/ 246318 h 425924"/>
              <a:gd name="connsiteX185" fmla="*/ 2182971 w 3741660"/>
              <a:gd name="connsiteY185" fmla="*/ 256522 h 425924"/>
              <a:gd name="connsiteX186" fmla="*/ 2205673 w 3741660"/>
              <a:gd name="connsiteY186" fmla="*/ 268053 h 425924"/>
              <a:gd name="connsiteX187" fmla="*/ 2257586 w 3741660"/>
              <a:gd name="connsiteY187" fmla="*/ 276515 h 425924"/>
              <a:gd name="connsiteX188" fmla="*/ 2262983 w 3741660"/>
              <a:gd name="connsiteY188" fmla="*/ 277925 h 425924"/>
              <a:gd name="connsiteX189" fmla="*/ 2302036 w 3741660"/>
              <a:gd name="connsiteY189" fmla="*/ 267638 h 425924"/>
              <a:gd name="connsiteX190" fmla="*/ 2348947 w 3741660"/>
              <a:gd name="connsiteY190" fmla="*/ 257186 h 425924"/>
              <a:gd name="connsiteX191" fmla="*/ 2365695 w 3741660"/>
              <a:gd name="connsiteY191" fmla="*/ 260752 h 425924"/>
              <a:gd name="connsiteX192" fmla="*/ 2388635 w 3741660"/>
              <a:gd name="connsiteY192" fmla="*/ 265813 h 425924"/>
              <a:gd name="connsiteX193" fmla="*/ 2409908 w 3741660"/>
              <a:gd name="connsiteY193" fmla="*/ 263159 h 425924"/>
              <a:gd name="connsiteX194" fmla="*/ 2422847 w 3741660"/>
              <a:gd name="connsiteY194" fmla="*/ 262910 h 425924"/>
              <a:gd name="connsiteX195" fmla="*/ 2481902 w 3741660"/>
              <a:gd name="connsiteY195" fmla="*/ 293937 h 425924"/>
              <a:gd name="connsiteX196" fmla="*/ 2496904 w 3741660"/>
              <a:gd name="connsiteY196" fmla="*/ 296509 h 425924"/>
              <a:gd name="connsiteX197" fmla="*/ 2505398 w 3741660"/>
              <a:gd name="connsiteY197" fmla="*/ 300324 h 425924"/>
              <a:gd name="connsiteX198" fmla="*/ 2545233 w 3741660"/>
              <a:gd name="connsiteY198" fmla="*/ 318218 h 425924"/>
              <a:gd name="connsiteX199" fmla="*/ 2581592 w 3741660"/>
              <a:gd name="connsiteY199" fmla="*/ 324428 h 425924"/>
              <a:gd name="connsiteX200" fmla="*/ 2607105 w 3741660"/>
              <a:gd name="connsiteY200" fmla="*/ 322853 h 425924"/>
              <a:gd name="connsiteX201" fmla="*/ 2620918 w 3741660"/>
              <a:gd name="connsiteY201" fmla="*/ 323202 h 425924"/>
              <a:gd name="connsiteX202" fmla="*/ 2650339 w 3741660"/>
              <a:gd name="connsiteY202" fmla="*/ 317745 h 425924"/>
              <a:gd name="connsiteX203" fmla="*/ 2669865 w 3741660"/>
              <a:gd name="connsiteY203" fmla="*/ 318575 h 425924"/>
              <a:gd name="connsiteX204" fmla="*/ 2700346 w 3741660"/>
              <a:gd name="connsiteY204" fmla="*/ 335416 h 425924"/>
              <a:gd name="connsiteX205" fmla="*/ 2745931 w 3741660"/>
              <a:gd name="connsiteY205" fmla="*/ 327118 h 425924"/>
              <a:gd name="connsiteX206" fmla="*/ 2783770 w 3741660"/>
              <a:gd name="connsiteY206" fmla="*/ 319405 h 425924"/>
              <a:gd name="connsiteX207" fmla="*/ 2798296 w 3741660"/>
              <a:gd name="connsiteY207" fmla="*/ 296757 h 425924"/>
              <a:gd name="connsiteX208" fmla="*/ 2850288 w 3741660"/>
              <a:gd name="connsiteY208" fmla="*/ 297318 h 425924"/>
              <a:gd name="connsiteX209" fmla="*/ 2881085 w 3741660"/>
              <a:gd name="connsiteY209" fmla="*/ 284397 h 425924"/>
              <a:gd name="connsiteX210" fmla="*/ 2914424 w 3741660"/>
              <a:gd name="connsiteY210" fmla="*/ 284065 h 425924"/>
              <a:gd name="connsiteX211" fmla="*/ 2972527 w 3741660"/>
              <a:gd name="connsiteY211" fmla="*/ 288461 h 425924"/>
              <a:gd name="connsiteX212" fmla="*/ 3011183 w 3741660"/>
              <a:gd name="connsiteY212" fmla="*/ 263324 h 425924"/>
              <a:gd name="connsiteX213" fmla="*/ 3025948 w 3741660"/>
              <a:gd name="connsiteY213" fmla="*/ 252955 h 425924"/>
              <a:gd name="connsiteX214" fmla="*/ 3039759 w 3741660"/>
              <a:gd name="connsiteY214" fmla="*/ 246318 h 425924"/>
              <a:gd name="connsiteX215" fmla="*/ 3055715 w 3741660"/>
              <a:gd name="connsiteY215" fmla="*/ 242586 h 425924"/>
              <a:gd name="connsiteX216" fmla="*/ 3094211 w 3741660"/>
              <a:gd name="connsiteY216" fmla="*/ 228481 h 425924"/>
              <a:gd name="connsiteX217" fmla="*/ 3115325 w 3741660"/>
              <a:gd name="connsiteY217" fmla="*/ 214627 h 425924"/>
              <a:gd name="connsiteX218" fmla="*/ 3162793 w 3741660"/>
              <a:gd name="connsiteY218" fmla="*/ 201271 h 425924"/>
              <a:gd name="connsiteX219" fmla="*/ 3195099 w 3741660"/>
              <a:gd name="connsiteY219" fmla="*/ 189325 h 425924"/>
              <a:gd name="connsiteX220" fmla="*/ 3229151 w 3741660"/>
              <a:gd name="connsiteY220" fmla="*/ 168751 h 425924"/>
              <a:gd name="connsiteX221" fmla="*/ 3233914 w 3741660"/>
              <a:gd name="connsiteY221" fmla="*/ 165599 h 425924"/>
              <a:gd name="connsiteX222" fmla="*/ 3245344 w 3741660"/>
              <a:gd name="connsiteY222" fmla="*/ 152076 h 425924"/>
              <a:gd name="connsiteX223" fmla="*/ 3294106 w 3741660"/>
              <a:gd name="connsiteY223" fmla="*/ 132497 h 425924"/>
              <a:gd name="connsiteX224" fmla="*/ 3344911 w 3741660"/>
              <a:gd name="connsiteY224" fmla="*/ 134966 h 425924"/>
              <a:gd name="connsiteX225" fmla="*/ 3394699 w 3741660"/>
              <a:gd name="connsiteY225" fmla="*/ 104784 h 425924"/>
              <a:gd name="connsiteX226" fmla="*/ 3418976 w 3741660"/>
              <a:gd name="connsiteY226" fmla="*/ 103049 h 425924"/>
              <a:gd name="connsiteX227" fmla="*/ 3467619 w 3741660"/>
              <a:gd name="connsiteY227" fmla="*/ 90919 h 425924"/>
              <a:gd name="connsiteX228" fmla="*/ 3496900 w 3741660"/>
              <a:gd name="connsiteY228" fmla="*/ 93250 h 425924"/>
              <a:gd name="connsiteX229" fmla="*/ 3565824 w 3741660"/>
              <a:gd name="connsiteY229" fmla="*/ 99913 h 425924"/>
              <a:gd name="connsiteX230" fmla="*/ 3647781 w 3741660"/>
              <a:gd name="connsiteY230" fmla="*/ 44221 h 425924"/>
              <a:gd name="connsiteX231" fmla="*/ 3721783 w 3741660"/>
              <a:gd name="connsiteY231" fmla="*/ 22319 h 425924"/>
              <a:gd name="connsiteX232" fmla="*/ 3741410 w 3741660"/>
              <a:gd name="connsiteY232" fmla="*/ 879 h 425924"/>
              <a:gd name="connsiteX233" fmla="*/ 3741660 w 3741660"/>
              <a:gd name="connsiteY233"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2 w 3740641"/>
              <a:gd name="connsiteY117" fmla="*/ 76942 h 425924"/>
              <a:gd name="connsiteX118" fmla="*/ 13788 w 3740641"/>
              <a:gd name="connsiteY118" fmla="*/ 79487 h 425924"/>
              <a:gd name="connsiteX119" fmla="*/ 50858 w 3740641"/>
              <a:gd name="connsiteY119" fmla="*/ 77910 h 425924"/>
              <a:gd name="connsiteX120" fmla="*/ 71178 w 3740641"/>
              <a:gd name="connsiteY120" fmla="*/ 69532 h 425924"/>
              <a:gd name="connsiteX121" fmla="*/ 85703 w 3740641"/>
              <a:gd name="connsiteY121" fmla="*/ 70362 h 425924"/>
              <a:gd name="connsiteX122" fmla="*/ 113008 w 3740641"/>
              <a:gd name="connsiteY122" fmla="*/ 76335 h 425924"/>
              <a:gd name="connsiteX123" fmla="*/ 199451 w 3740641"/>
              <a:gd name="connsiteY123" fmla="*/ 83387 h 425924"/>
              <a:gd name="connsiteX124" fmla="*/ 234693 w 3740641"/>
              <a:gd name="connsiteY124" fmla="*/ 72353 h 425924"/>
              <a:gd name="connsiteX125" fmla="*/ 245250 w 3740641"/>
              <a:gd name="connsiteY125" fmla="*/ 72104 h 425924"/>
              <a:gd name="connsiteX126" fmla="*/ 268903 w 3740641"/>
              <a:gd name="connsiteY126" fmla="*/ 76419 h 425924"/>
              <a:gd name="connsiteX127" fmla="*/ 317721 w 3740641"/>
              <a:gd name="connsiteY127" fmla="*/ 73514 h 425924"/>
              <a:gd name="connsiteX128" fmla="*/ 335739 w 3740641"/>
              <a:gd name="connsiteY128" fmla="*/ 69118 h 425924"/>
              <a:gd name="connsiteX129" fmla="*/ 345740 w 3740641"/>
              <a:gd name="connsiteY129" fmla="*/ 66296 h 425924"/>
              <a:gd name="connsiteX130" fmla="*/ 397096 w 3740641"/>
              <a:gd name="connsiteY130" fmla="*/ 58498 h 425924"/>
              <a:gd name="connsiteX131" fmla="*/ 419956 w 3740641"/>
              <a:gd name="connsiteY131" fmla="*/ 50120 h 425924"/>
              <a:gd name="connsiteX132" fmla="*/ 485442 w 3740641"/>
              <a:gd name="connsiteY132" fmla="*/ 65882 h 425924"/>
              <a:gd name="connsiteX133" fmla="*/ 490364 w 3740641"/>
              <a:gd name="connsiteY133" fmla="*/ 70444 h 425924"/>
              <a:gd name="connsiteX134" fmla="*/ 561168 w 3740641"/>
              <a:gd name="connsiteY134" fmla="*/ 68869 h 425924"/>
              <a:gd name="connsiteX135" fmla="*/ 572041 w 3740641"/>
              <a:gd name="connsiteY135" fmla="*/ 66960 h 425924"/>
              <a:gd name="connsiteX136" fmla="*/ 624590 w 3740641"/>
              <a:gd name="connsiteY136" fmla="*/ 74924 h 425924"/>
              <a:gd name="connsiteX137" fmla="*/ 639909 w 3740641"/>
              <a:gd name="connsiteY137" fmla="*/ 76500 h 425924"/>
              <a:gd name="connsiteX138" fmla="*/ 694837 w 3740641"/>
              <a:gd name="connsiteY138" fmla="*/ 83636 h 425924"/>
              <a:gd name="connsiteX139" fmla="*/ 702615 w 3740641"/>
              <a:gd name="connsiteY139" fmla="*/ 76999 h 425924"/>
              <a:gd name="connsiteX140" fmla="*/ 723377 w 3740641"/>
              <a:gd name="connsiteY140" fmla="*/ 66662 h 425924"/>
              <a:gd name="connsiteX141" fmla="*/ 767511 w 3740641"/>
              <a:gd name="connsiteY141" fmla="*/ 74084 h 425924"/>
              <a:gd name="connsiteX142" fmla="*/ 776250 w 3740641"/>
              <a:gd name="connsiteY142" fmla="*/ 79666 h 425924"/>
              <a:gd name="connsiteX143" fmla="*/ 811440 w 3740641"/>
              <a:gd name="connsiteY143" fmla="*/ 71026 h 425924"/>
              <a:gd name="connsiteX144" fmla="*/ 826206 w 3740641"/>
              <a:gd name="connsiteY144" fmla="*/ 80898 h 425924"/>
              <a:gd name="connsiteX145" fmla="*/ 868116 w 3740641"/>
              <a:gd name="connsiteY145" fmla="*/ 99065 h 425924"/>
              <a:gd name="connsiteX146" fmla="*/ 871608 w 3740641"/>
              <a:gd name="connsiteY146" fmla="*/ 102384 h 425924"/>
              <a:gd name="connsiteX147" fmla="*/ 902565 w 3740641"/>
              <a:gd name="connsiteY147" fmla="*/ 141789 h 425924"/>
              <a:gd name="connsiteX148" fmla="*/ 909550 w 3740641"/>
              <a:gd name="connsiteY148" fmla="*/ 148509 h 425924"/>
              <a:gd name="connsiteX149" fmla="*/ 917964 w 3740641"/>
              <a:gd name="connsiteY149" fmla="*/ 158962 h 425924"/>
              <a:gd name="connsiteX150" fmla="*/ 944237 w 3740641"/>
              <a:gd name="connsiteY150" fmla="*/ 179205 h 425924"/>
              <a:gd name="connsiteX151" fmla="*/ 976782 w 3740641"/>
              <a:gd name="connsiteY151" fmla="*/ 185674 h 425924"/>
              <a:gd name="connsiteX152" fmla="*/ 1016074 w 3740641"/>
              <a:gd name="connsiteY152" fmla="*/ 195547 h 425924"/>
              <a:gd name="connsiteX153" fmla="*/ 1032504 w 3740641"/>
              <a:gd name="connsiteY153" fmla="*/ 202184 h 425924"/>
              <a:gd name="connsiteX154" fmla="*/ 1076558 w 3740641"/>
              <a:gd name="connsiteY154" fmla="*/ 214794 h 425924"/>
              <a:gd name="connsiteX155" fmla="*/ 1107991 w 3740641"/>
              <a:gd name="connsiteY155" fmla="*/ 225413 h 425924"/>
              <a:gd name="connsiteX156" fmla="*/ 1153315 w 3740641"/>
              <a:gd name="connsiteY156" fmla="*/ 231634 h 425924"/>
              <a:gd name="connsiteX157" fmla="*/ 1175302 w 3740641"/>
              <a:gd name="connsiteY157" fmla="*/ 231882 h 425924"/>
              <a:gd name="connsiteX158" fmla="*/ 1215704 w 3740641"/>
              <a:gd name="connsiteY158" fmla="*/ 263738 h 425924"/>
              <a:gd name="connsiteX159" fmla="*/ 1247931 w 3740641"/>
              <a:gd name="connsiteY159" fmla="*/ 284811 h 425924"/>
              <a:gd name="connsiteX160" fmla="*/ 1281826 w 3740641"/>
              <a:gd name="connsiteY160" fmla="*/ 274608 h 425924"/>
              <a:gd name="connsiteX161" fmla="*/ 1291033 w 3740641"/>
              <a:gd name="connsiteY161" fmla="*/ 264984 h 425924"/>
              <a:gd name="connsiteX162" fmla="*/ 1346597 w 3740641"/>
              <a:gd name="connsiteY162" fmla="*/ 255859 h 425924"/>
              <a:gd name="connsiteX163" fmla="*/ 1425972 w 3740641"/>
              <a:gd name="connsiteY163" fmla="*/ 255527 h 425924"/>
              <a:gd name="connsiteX164" fmla="*/ 1557976 w 3740641"/>
              <a:gd name="connsiteY164" fmla="*/ 234787 h 425924"/>
              <a:gd name="connsiteX165" fmla="*/ 1580994 w 3740641"/>
              <a:gd name="connsiteY165" fmla="*/ 225163 h 425924"/>
              <a:gd name="connsiteX166" fmla="*/ 1606870 w 3740641"/>
              <a:gd name="connsiteY166" fmla="*/ 222757 h 425924"/>
              <a:gd name="connsiteX167" fmla="*/ 1616793 w 3740641"/>
              <a:gd name="connsiteY167" fmla="*/ 228648 h 425924"/>
              <a:gd name="connsiteX168" fmla="*/ 1660211 w 3740641"/>
              <a:gd name="connsiteY168" fmla="*/ 237442 h 425924"/>
              <a:gd name="connsiteX169" fmla="*/ 1668468 w 3740641"/>
              <a:gd name="connsiteY169" fmla="*/ 237607 h 425924"/>
              <a:gd name="connsiteX170" fmla="*/ 1696725 w 3740641"/>
              <a:gd name="connsiteY170" fmla="*/ 233874 h 425924"/>
              <a:gd name="connsiteX171" fmla="*/ 1722919 w 3740641"/>
              <a:gd name="connsiteY171" fmla="*/ 231717 h 425924"/>
              <a:gd name="connsiteX172" fmla="*/ 1788960 w 3740641"/>
              <a:gd name="connsiteY172" fmla="*/ 238768 h 425924"/>
              <a:gd name="connsiteX173" fmla="*/ 1839602 w 3740641"/>
              <a:gd name="connsiteY173" fmla="*/ 237110 h 425924"/>
              <a:gd name="connsiteX174" fmla="*/ 1862939 w 3740641"/>
              <a:gd name="connsiteY174" fmla="*/ 238768 h 425924"/>
              <a:gd name="connsiteX175" fmla="*/ 1876115 w 3740641"/>
              <a:gd name="connsiteY175" fmla="*/ 241257 h 425924"/>
              <a:gd name="connsiteX176" fmla="*/ 1905961 w 3740641"/>
              <a:gd name="connsiteY176" fmla="*/ 258596 h 425924"/>
              <a:gd name="connsiteX177" fmla="*/ 1922312 w 3740641"/>
              <a:gd name="connsiteY177" fmla="*/ 262495 h 425924"/>
              <a:gd name="connsiteX178" fmla="*/ 1971525 w 3740641"/>
              <a:gd name="connsiteY178" fmla="*/ 262164 h 425924"/>
              <a:gd name="connsiteX179" fmla="*/ 2045345 w 3740641"/>
              <a:gd name="connsiteY179" fmla="*/ 236031 h 425924"/>
              <a:gd name="connsiteX180" fmla="*/ 2053046 w 3740641"/>
              <a:gd name="connsiteY180" fmla="*/ 232547 h 425924"/>
              <a:gd name="connsiteX181" fmla="*/ 2090590 w 3740641"/>
              <a:gd name="connsiteY181" fmla="*/ 228232 h 425924"/>
              <a:gd name="connsiteX182" fmla="*/ 2116070 w 3740641"/>
              <a:gd name="connsiteY182" fmla="*/ 234123 h 425924"/>
              <a:gd name="connsiteX183" fmla="*/ 2150758 w 3740641"/>
              <a:gd name="connsiteY183" fmla="*/ 246318 h 425924"/>
              <a:gd name="connsiteX184" fmla="*/ 2181952 w 3740641"/>
              <a:gd name="connsiteY184" fmla="*/ 256522 h 425924"/>
              <a:gd name="connsiteX185" fmla="*/ 2204654 w 3740641"/>
              <a:gd name="connsiteY185" fmla="*/ 268053 h 425924"/>
              <a:gd name="connsiteX186" fmla="*/ 2256567 w 3740641"/>
              <a:gd name="connsiteY186" fmla="*/ 276515 h 425924"/>
              <a:gd name="connsiteX187" fmla="*/ 2261964 w 3740641"/>
              <a:gd name="connsiteY187" fmla="*/ 277925 h 425924"/>
              <a:gd name="connsiteX188" fmla="*/ 2301017 w 3740641"/>
              <a:gd name="connsiteY188" fmla="*/ 267638 h 425924"/>
              <a:gd name="connsiteX189" fmla="*/ 2347928 w 3740641"/>
              <a:gd name="connsiteY189" fmla="*/ 257186 h 425924"/>
              <a:gd name="connsiteX190" fmla="*/ 2364676 w 3740641"/>
              <a:gd name="connsiteY190" fmla="*/ 260752 h 425924"/>
              <a:gd name="connsiteX191" fmla="*/ 2387616 w 3740641"/>
              <a:gd name="connsiteY191" fmla="*/ 265813 h 425924"/>
              <a:gd name="connsiteX192" fmla="*/ 2408889 w 3740641"/>
              <a:gd name="connsiteY192" fmla="*/ 263159 h 425924"/>
              <a:gd name="connsiteX193" fmla="*/ 2421828 w 3740641"/>
              <a:gd name="connsiteY193" fmla="*/ 262910 h 425924"/>
              <a:gd name="connsiteX194" fmla="*/ 2480883 w 3740641"/>
              <a:gd name="connsiteY194" fmla="*/ 293937 h 425924"/>
              <a:gd name="connsiteX195" fmla="*/ 2495885 w 3740641"/>
              <a:gd name="connsiteY195" fmla="*/ 296509 h 425924"/>
              <a:gd name="connsiteX196" fmla="*/ 2504379 w 3740641"/>
              <a:gd name="connsiteY196" fmla="*/ 300324 h 425924"/>
              <a:gd name="connsiteX197" fmla="*/ 2544214 w 3740641"/>
              <a:gd name="connsiteY197" fmla="*/ 318218 h 425924"/>
              <a:gd name="connsiteX198" fmla="*/ 2580573 w 3740641"/>
              <a:gd name="connsiteY198" fmla="*/ 324428 h 425924"/>
              <a:gd name="connsiteX199" fmla="*/ 2606086 w 3740641"/>
              <a:gd name="connsiteY199" fmla="*/ 322853 h 425924"/>
              <a:gd name="connsiteX200" fmla="*/ 2619899 w 3740641"/>
              <a:gd name="connsiteY200" fmla="*/ 323202 h 425924"/>
              <a:gd name="connsiteX201" fmla="*/ 2649320 w 3740641"/>
              <a:gd name="connsiteY201" fmla="*/ 317745 h 425924"/>
              <a:gd name="connsiteX202" fmla="*/ 2668846 w 3740641"/>
              <a:gd name="connsiteY202" fmla="*/ 318575 h 425924"/>
              <a:gd name="connsiteX203" fmla="*/ 2699327 w 3740641"/>
              <a:gd name="connsiteY203" fmla="*/ 335416 h 425924"/>
              <a:gd name="connsiteX204" fmla="*/ 2744912 w 3740641"/>
              <a:gd name="connsiteY204" fmla="*/ 327118 h 425924"/>
              <a:gd name="connsiteX205" fmla="*/ 2782751 w 3740641"/>
              <a:gd name="connsiteY205" fmla="*/ 319405 h 425924"/>
              <a:gd name="connsiteX206" fmla="*/ 2797277 w 3740641"/>
              <a:gd name="connsiteY206" fmla="*/ 296757 h 425924"/>
              <a:gd name="connsiteX207" fmla="*/ 2849269 w 3740641"/>
              <a:gd name="connsiteY207" fmla="*/ 297318 h 425924"/>
              <a:gd name="connsiteX208" fmla="*/ 2880066 w 3740641"/>
              <a:gd name="connsiteY208" fmla="*/ 284397 h 425924"/>
              <a:gd name="connsiteX209" fmla="*/ 2913405 w 3740641"/>
              <a:gd name="connsiteY209" fmla="*/ 284065 h 425924"/>
              <a:gd name="connsiteX210" fmla="*/ 2971508 w 3740641"/>
              <a:gd name="connsiteY210" fmla="*/ 288461 h 425924"/>
              <a:gd name="connsiteX211" fmla="*/ 3010164 w 3740641"/>
              <a:gd name="connsiteY211" fmla="*/ 263324 h 425924"/>
              <a:gd name="connsiteX212" fmla="*/ 3024929 w 3740641"/>
              <a:gd name="connsiteY212" fmla="*/ 252955 h 425924"/>
              <a:gd name="connsiteX213" fmla="*/ 3038740 w 3740641"/>
              <a:gd name="connsiteY213" fmla="*/ 246318 h 425924"/>
              <a:gd name="connsiteX214" fmla="*/ 3054696 w 3740641"/>
              <a:gd name="connsiteY214" fmla="*/ 242586 h 425924"/>
              <a:gd name="connsiteX215" fmla="*/ 3093192 w 3740641"/>
              <a:gd name="connsiteY215" fmla="*/ 228481 h 425924"/>
              <a:gd name="connsiteX216" fmla="*/ 3114306 w 3740641"/>
              <a:gd name="connsiteY216" fmla="*/ 214627 h 425924"/>
              <a:gd name="connsiteX217" fmla="*/ 3161774 w 3740641"/>
              <a:gd name="connsiteY217" fmla="*/ 201271 h 425924"/>
              <a:gd name="connsiteX218" fmla="*/ 3194080 w 3740641"/>
              <a:gd name="connsiteY218" fmla="*/ 189325 h 425924"/>
              <a:gd name="connsiteX219" fmla="*/ 3228132 w 3740641"/>
              <a:gd name="connsiteY219" fmla="*/ 168751 h 425924"/>
              <a:gd name="connsiteX220" fmla="*/ 3232895 w 3740641"/>
              <a:gd name="connsiteY220" fmla="*/ 165599 h 425924"/>
              <a:gd name="connsiteX221" fmla="*/ 3244325 w 3740641"/>
              <a:gd name="connsiteY221" fmla="*/ 152076 h 425924"/>
              <a:gd name="connsiteX222" fmla="*/ 3293087 w 3740641"/>
              <a:gd name="connsiteY222" fmla="*/ 132497 h 425924"/>
              <a:gd name="connsiteX223" fmla="*/ 3343892 w 3740641"/>
              <a:gd name="connsiteY223" fmla="*/ 134966 h 425924"/>
              <a:gd name="connsiteX224" fmla="*/ 3393680 w 3740641"/>
              <a:gd name="connsiteY224" fmla="*/ 104784 h 425924"/>
              <a:gd name="connsiteX225" fmla="*/ 3417957 w 3740641"/>
              <a:gd name="connsiteY225" fmla="*/ 103049 h 425924"/>
              <a:gd name="connsiteX226" fmla="*/ 3466600 w 3740641"/>
              <a:gd name="connsiteY226" fmla="*/ 90919 h 425924"/>
              <a:gd name="connsiteX227" fmla="*/ 3495881 w 3740641"/>
              <a:gd name="connsiteY227" fmla="*/ 93250 h 425924"/>
              <a:gd name="connsiteX228" fmla="*/ 3564805 w 3740641"/>
              <a:gd name="connsiteY228" fmla="*/ 99913 h 425924"/>
              <a:gd name="connsiteX229" fmla="*/ 3646762 w 3740641"/>
              <a:gd name="connsiteY229" fmla="*/ 44221 h 425924"/>
              <a:gd name="connsiteX230" fmla="*/ 3720764 w 3740641"/>
              <a:gd name="connsiteY230" fmla="*/ 22319 h 425924"/>
              <a:gd name="connsiteX231" fmla="*/ 3740391 w 3740641"/>
              <a:gd name="connsiteY231" fmla="*/ 879 h 425924"/>
              <a:gd name="connsiteX232" fmla="*/ 3740641 w 3740641"/>
              <a:gd name="connsiteY232"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2 w 3740641"/>
              <a:gd name="connsiteY117" fmla="*/ 76942 h 425924"/>
              <a:gd name="connsiteX118" fmla="*/ 13788 w 3740641"/>
              <a:gd name="connsiteY118" fmla="*/ 79487 h 425924"/>
              <a:gd name="connsiteX119" fmla="*/ 50858 w 3740641"/>
              <a:gd name="connsiteY119" fmla="*/ 77910 h 425924"/>
              <a:gd name="connsiteX120" fmla="*/ 71178 w 3740641"/>
              <a:gd name="connsiteY120" fmla="*/ 69532 h 425924"/>
              <a:gd name="connsiteX121" fmla="*/ 85703 w 3740641"/>
              <a:gd name="connsiteY121" fmla="*/ 70362 h 425924"/>
              <a:gd name="connsiteX122" fmla="*/ 113008 w 3740641"/>
              <a:gd name="connsiteY122" fmla="*/ 76335 h 425924"/>
              <a:gd name="connsiteX123" fmla="*/ 199451 w 3740641"/>
              <a:gd name="connsiteY123" fmla="*/ 83387 h 425924"/>
              <a:gd name="connsiteX124" fmla="*/ 234693 w 3740641"/>
              <a:gd name="connsiteY124" fmla="*/ 72353 h 425924"/>
              <a:gd name="connsiteX125" fmla="*/ 245250 w 3740641"/>
              <a:gd name="connsiteY125" fmla="*/ 72104 h 425924"/>
              <a:gd name="connsiteX126" fmla="*/ 268903 w 3740641"/>
              <a:gd name="connsiteY126" fmla="*/ 76419 h 425924"/>
              <a:gd name="connsiteX127" fmla="*/ 317721 w 3740641"/>
              <a:gd name="connsiteY127" fmla="*/ 73514 h 425924"/>
              <a:gd name="connsiteX128" fmla="*/ 335739 w 3740641"/>
              <a:gd name="connsiteY128" fmla="*/ 69118 h 425924"/>
              <a:gd name="connsiteX129" fmla="*/ 345740 w 3740641"/>
              <a:gd name="connsiteY129" fmla="*/ 66296 h 425924"/>
              <a:gd name="connsiteX130" fmla="*/ 397096 w 3740641"/>
              <a:gd name="connsiteY130" fmla="*/ 58498 h 425924"/>
              <a:gd name="connsiteX131" fmla="*/ 419956 w 3740641"/>
              <a:gd name="connsiteY131" fmla="*/ 50120 h 425924"/>
              <a:gd name="connsiteX132" fmla="*/ 485442 w 3740641"/>
              <a:gd name="connsiteY132" fmla="*/ 65882 h 425924"/>
              <a:gd name="connsiteX133" fmla="*/ 490364 w 3740641"/>
              <a:gd name="connsiteY133" fmla="*/ 70444 h 425924"/>
              <a:gd name="connsiteX134" fmla="*/ 561168 w 3740641"/>
              <a:gd name="connsiteY134" fmla="*/ 68869 h 425924"/>
              <a:gd name="connsiteX135" fmla="*/ 572041 w 3740641"/>
              <a:gd name="connsiteY135" fmla="*/ 66960 h 425924"/>
              <a:gd name="connsiteX136" fmla="*/ 624590 w 3740641"/>
              <a:gd name="connsiteY136" fmla="*/ 74924 h 425924"/>
              <a:gd name="connsiteX137" fmla="*/ 639909 w 3740641"/>
              <a:gd name="connsiteY137" fmla="*/ 76500 h 425924"/>
              <a:gd name="connsiteX138" fmla="*/ 694837 w 3740641"/>
              <a:gd name="connsiteY138" fmla="*/ 83636 h 425924"/>
              <a:gd name="connsiteX139" fmla="*/ 702615 w 3740641"/>
              <a:gd name="connsiteY139" fmla="*/ 76999 h 425924"/>
              <a:gd name="connsiteX140" fmla="*/ 723377 w 3740641"/>
              <a:gd name="connsiteY140" fmla="*/ 66662 h 425924"/>
              <a:gd name="connsiteX141" fmla="*/ 767511 w 3740641"/>
              <a:gd name="connsiteY141" fmla="*/ 74084 h 425924"/>
              <a:gd name="connsiteX142" fmla="*/ 776250 w 3740641"/>
              <a:gd name="connsiteY142" fmla="*/ 79666 h 425924"/>
              <a:gd name="connsiteX143" fmla="*/ 811440 w 3740641"/>
              <a:gd name="connsiteY143" fmla="*/ 71026 h 425924"/>
              <a:gd name="connsiteX144" fmla="*/ 868116 w 3740641"/>
              <a:gd name="connsiteY144" fmla="*/ 99065 h 425924"/>
              <a:gd name="connsiteX145" fmla="*/ 871608 w 3740641"/>
              <a:gd name="connsiteY145" fmla="*/ 102384 h 425924"/>
              <a:gd name="connsiteX146" fmla="*/ 902565 w 3740641"/>
              <a:gd name="connsiteY146" fmla="*/ 141789 h 425924"/>
              <a:gd name="connsiteX147" fmla="*/ 909550 w 3740641"/>
              <a:gd name="connsiteY147" fmla="*/ 148509 h 425924"/>
              <a:gd name="connsiteX148" fmla="*/ 917964 w 3740641"/>
              <a:gd name="connsiteY148" fmla="*/ 158962 h 425924"/>
              <a:gd name="connsiteX149" fmla="*/ 944237 w 3740641"/>
              <a:gd name="connsiteY149" fmla="*/ 179205 h 425924"/>
              <a:gd name="connsiteX150" fmla="*/ 976782 w 3740641"/>
              <a:gd name="connsiteY150" fmla="*/ 185674 h 425924"/>
              <a:gd name="connsiteX151" fmla="*/ 1016074 w 3740641"/>
              <a:gd name="connsiteY151" fmla="*/ 195547 h 425924"/>
              <a:gd name="connsiteX152" fmla="*/ 1032504 w 3740641"/>
              <a:gd name="connsiteY152" fmla="*/ 202184 h 425924"/>
              <a:gd name="connsiteX153" fmla="*/ 1076558 w 3740641"/>
              <a:gd name="connsiteY153" fmla="*/ 214794 h 425924"/>
              <a:gd name="connsiteX154" fmla="*/ 1107991 w 3740641"/>
              <a:gd name="connsiteY154" fmla="*/ 225413 h 425924"/>
              <a:gd name="connsiteX155" fmla="*/ 1153315 w 3740641"/>
              <a:gd name="connsiteY155" fmla="*/ 231634 h 425924"/>
              <a:gd name="connsiteX156" fmla="*/ 1175302 w 3740641"/>
              <a:gd name="connsiteY156" fmla="*/ 231882 h 425924"/>
              <a:gd name="connsiteX157" fmla="*/ 1215704 w 3740641"/>
              <a:gd name="connsiteY157" fmla="*/ 263738 h 425924"/>
              <a:gd name="connsiteX158" fmla="*/ 1247931 w 3740641"/>
              <a:gd name="connsiteY158" fmla="*/ 284811 h 425924"/>
              <a:gd name="connsiteX159" fmla="*/ 1281826 w 3740641"/>
              <a:gd name="connsiteY159" fmla="*/ 274608 h 425924"/>
              <a:gd name="connsiteX160" fmla="*/ 1291033 w 3740641"/>
              <a:gd name="connsiteY160" fmla="*/ 264984 h 425924"/>
              <a:gd name="connsiteX161" fmla="*/ 1346597 w 3740641"/>
              <a:gd name="connsiteY161" fmla="*/ 255859 h 425924"/>
              <a:gd name="connsiteX162" fmla="*/ 1425972 w 3740641"/>
              <a:gd name="connsiteY162" fmla="*/ 255527 h 425924"/>
              <a:gd name="connsiteX163" fmla="*/ 1557976 w 3740641"/>
              <a:gd name="connsiteY163" fmla="*/ 234787 h 425924"/>
              <a:gd name="connsiteX164" fmla="*/ 1580994 w 3740641"/>
              <a:gd name="connsiteY164" fmla="*/ 225163 h 425924"/>
              <a:gd name="connsiteX165" fmla="*/ 1606870 w 3740641"/>
              <a:gd name="connsiteY165" fmla="*/ 222757 h 425924"/>
              <a:gd name="connsiteX166" fmla="*/ 1616793 w 3740641"/>
              <a:gd name="connsiteY166" fmla="*/ 228648 h 425924"/>
              <a:gd name="connsiteX167" fmla="*/ 1660211 w 3740641"/>
              <a:gd name="connsiteY167" fmla="*/ 237442 h 425924"/>
              <a:gd name="connsiteX168" fmla="*/ 1668468 w 3740641"/>
              <a:gd name="connsiteY168" fmla="*/ 237607 h 425924"/>
              <a:gd name="connsiteX169" fmla="*/ 1696725 w 3740641"/>
              <a:gd name="connsiteY169" fmla="*/ 233874 h 425924"/>
              <a:gd name="connsiteX170" fmla="*/ 1722919 w 3740641"/>
              <a:gd name="connsiteY170" fmla="*/ 231717 h 425924"/>
              <a:gd name="connsiteX171" fmla="*/ 1788960 w 3740641"/>
              <a:gd name="connsiteY171" fmla="*/ 238768 h 425924"/>
              <a:gd name="connsiteX172" fmla="*/ 1839602 w 3740641"/>
              <a:gd name="connsiteY172" fmla="*/ 237110 h 425924"/>
              <a:gd name="connsiteX173" fmla="*/ 1862939 w 3740641"/>
              <a:gd name="connsiteY173" fmla="*/ 238768 h 425924"/>
              <a:gd name="connsiteX174" fmla="*/ 1876115 w 3740641"/>
              <a:gd name="connsiteY174" fmla="*/ 241257 h 425924"/>
              <a:gd name="connsiteX175" fmla="*/ 1905961 w 3740641"/>
              <a:gd name="connsiteY175" fmla="*/ 258596 h 425924"/>
              <a:gd name="connsiteX176" fmla="*/ 1922312 w 3740641"/>
              <a:gd name="connsiteY176" fmla="*/ 262495 h 425924"/>
              <a:gd name="connsiteX177" fmla="*/ 1971525 w 3740641"/>
              <a:gd name="connsiteY177" fmla="*/ 262164 h 425924"/>
              <a:gd name="connsiteX178" fmla="*/ 2045345 w 3740641"/>
              <a:gd name="connsiteY178" fmla="*/ 236031 h 425924"/>
              <a:gd name="connsiteX179" fmla="*/ 2053046 w 3740641"/>
              <a:gd name="connsiteY179" fmla="*/ 232547 h 425924"/>
              <a:gd name="connsiteX180" fmla="*/ 2090590 w 3740641"/>
              <a:gd name="connsiteY180" fmla="*/ 228232 h 425924"/>
              <a:gd name="connsiteX181" fmla="*/ 2116070 w 3740641"/>
              <a:gd name="connsiteY181" fmla="*/ 234123 h 425924"/>
              <a:gd name="connsiteX182" fmla="*/ 2150758 w 3740641"/>
              <a:gd name="connsiteY182" fmla="*/ 246318 h 425924"/>
              <a:gd name="connsiteX183" fmla="*/ 2181952 w 3740641"/>
              <a:gd name="connsiteY183" fmla="*/ 256522 h 425924"/>
              <a:gd name="connsiteX184" fmla="*/ 2204654 w 3740641"/>
              <a:gd name="connsiteY184" fmla="*/ 268053 h 425924"/>
              <a:gd name="connsiteX185" fmla="*/ 2256567 w 3740641"/>
              <a:gd name="connsiteY185" fmla="*/ 276515 h 425924"/>
              <a:gd name="connsiteX186" fmla="*/ 2261964 w 3740641"/>
              <a:gd name="connsiteY186" fmla="*/ 277925 h 425924"/>
              <a:gd name="connsiteX187" fmla="*/ 2301017 w 3740641"/>
              <a:gd name="connsiteY187" fmla="*/ 267638 h 425924"/>
              <a:gd name="connsiteX188" fmla="*/ 2347928 w 3740641"/>
              <a:gd name="connsiteY188" fmla="*/ 257186 h 425924"/>
              <a:gd name="connsiteX189" fmla="*/ 2364676 w 3740641"/>
              <a:gd name="connsiteY189" fmla="*/ 260752 h 425924"/>
              <a:gd name="connsiteX190" fmla="*/ 2387616 w 3740641"/>
              <a:gd name="connsiteY190" fmla="*/ 265813 h 425924"/>
              <a:gd name="connsiteX191" fmla="*/ 2408889 w 3740641"/>
              <a:gd name="connsiteY191" fmla="*/ 263159 h 425924"/>
              <a:gd name="connsiteX192" fmla="*/ 2421828 w 3740641"/>
              <a:gd name="connsiteY192" fmla="*/ 262910 h 425924"/>
              <a:gd name="connsiteX193" fmla="*/ 2480883 w 3740641"/>
              <a:gd name="connsiteY193" fmla="*/ 293937 h 425924"/>
              <a:gd name="connsiteX194" fmla="*/ 2495885 w 3740641"/>
              <a:gd name="connsiteY194" fmla="*/ 296509 h 425924"/>
              <a:gd name="connsiteX195" fmla="*/ 2504379 w 3740641"/>
              <a:gd name="connsiteY195" fmla="*/ 300324 h 425924"/>
              <a:gd name="connsiteX196" fmla="*/ 2544214 w 3740641"/>
              <a:gd name="connsiteY196" fmla="*/ 318218 h 425924"/>
              <a:gd name="connsiteX197" fmla="*/ 2580573 w 3740641"/>
              <a:gd name="connsiteY197" fmla="*/ 324428 h 425924"/>
              <a:gd name="connsiteX198" fmla="*/ 2606086 w 3740641"/>
              <a:gd name="connsiteY198" fmla="*/ 322853 h 425924"/>
              <a:gd name="connsiteX199" fmla="*/ 2619899 w 3740641"/>
              <a:gd name="connsiteY199" fmla="*/ 323202 h 425924"/>
              <a:gd name="connsiteX200" fmla="*/ 2649320 w 3740641"/>
              <a:gd name="connsiteY200" fmla="*/ 317745 h 425924"/>
              <a:gd name="connsiteX201" fmla="*/ 2668846 w 3740641"/>
              <a:gd name="connsiteY201" fmla="*/ 318575 h 425924"/>
              <a:gd name="connsiteX202" fmla="*/ 2699327 w 3740641"/>
              <a:gd name="connsiteY202" fmla="*/ 335416 h 425924"/>
              <a:gd name="connsiteX203" fmla="*/ 2744912 w 3740641"/>
              <a:gd name="connsiteY203" fmla="*/ 327118 h 425924"/>
              <a:gd name="connsiteX204" fmla="*/ 2782751 w 3740641"/>
              <a:gd name="connsiteY204" fmla="*/ 319405 h 425924"/>
              <a:gd name="connsiteX205" fmla="*/ 2797277 w 3740641"/>
              <a:gd name="connsiteY205" fmla="*/ 296757 h 425924"/>
              <a:gd name="connsiteX206" fmla="*/ 2849269 w 3740641"/>
              <a:gd name="connsiteY206" fmla="*/ 297318 h 425924"/>
              <a:gd name="connsiteX207" fmla="*/ 2880066 w 3740641"/>
              <a:gd name="connsiteY207" fmla="*/ 284397 h 425924"/>
              <a:gd name="connsiteX208" fmla="*/ 2913405 w 3740641"/>
              <a:gd name="connsiteY208" fmla="*/ 284065 h 425924"/>
              <a:gd name="connsiteX209" fmla="*/ 2971508 w 3740641"/>
              <a:gd name="connsiteY209" fmla="*/ 288461 h 425924"/>
              <a:gd name="connsiteX210" fmla="*/ 3010164 w 3740641"/>
              <a:gd name="connsiteY210" fmla="*/ 263324 h 425924"/>
              <a:gd name="connsiteX211" fmla="*/ 3024929 w 3740641"/>
              <a:gd name="connsiteY211" fmla="*/ 252955 h 425924"/>
              <a:gd name="connsiteX212" fmla="*/ 3038740 w 3740641"/>
              <a:gd name="connsiteY212" fmla="*/ 246318 h 425924"/>
              <a:gd name="connsiteX213" fmla="*/ 3054696 w 3740641"/>
              <a:gd name="connsiteY213" fmla="*/ 242586 h 425924"/>
              <a:gd name="connsiteX214" fmla="*/ 3093192 w 3740641"/>
              <a:gd name="connsiteY214" fmla="*/ 228481 h 425924"/>
              <a:gd name="connsiteX215" fmla="*/ 3114306 w 3740641"/>
              <a:gd name="connsiteY215" fmla="*/ 214627 h 425924"/>
              <a:gd name="connsiteX216" fmla="*/ 3161774 w 3740641"/>
              <a:gd name="connsiteY216" fmla="*/ 201271 h 425924"/>
              <a:gd name="connsiteX217" fmla="*/ 3194080 w 3740641"/>
              <a:gd name="connsiteY217" fmla="*/ 189325 h 425924"/>
              <a:gd name="connsiteX218" fmla="*/ 3228132 w 3740641"/>
              <a:gd name="connsiteY218" fmla="*/ 168751 h 425924"/>
              <a:gd name="connsiteX219" fmla="*/ 3232895 w 3740641"/>
              <a:gd name="connsiteY219" fmla="*/ 165599 h 425924"/>
              <a:gd name="connsiteX220" fmla="*/ 3244325 w 3740641"/>
              <a:gd name="connsiteY220" fmla="*/ 152076 h 425924"/>
              <a:gd name="connsiteX221" fmla="*/ 3293087 w 3740641"/>
              <a:gd name="connsiteY221" fmla="*/ 132497 h 425924"/>
              <a:gd name="connsiteX222" fmla="*/ 3343892 w 3740641"/>
              <a:gd name="connsiteY222" fmla="*/ 134966 h 425924"/>
              <a:gd name="connsiteX223" fmla="*/ 3393680 w 3740641"/>
              <a:gd name="connsiteY223" fmla="*/ 104784 h 425924"/>
              <a:gd name="connsiteX224" fmla="*/ 3417957 w 3740641"/>
              <a:gd name="connsiteY224" fmla="*/ 103049 h 425924"/>
              <a:gd name="connsiteX225" fmla="*/ 3466600 w 3740641"/>
              <a:gd name="connsiteY225" fmla="*/ 90919 h 425924"/>
              <a:gd name="connsiteX226" fmla="*/ 3495881 w 3740641"/>
              <a:gd name="connsiteY226" fmla="*/ 93250 h 425924"/>
              <a:gd name="connsiteX227" fmla="*/ 3564805 w 3740641"/>
              <a:gd name="connsiteY227" fmla="*/ 99913 h 425924"/>
              <a:gd name="connsiteX228" fmla="*/ 3646762 w 3740641"/>
              <a:gd name="connsiteY228" fmla="*/ 44221 h 425924"/>
              <a:gd name="connsiteX229" fmla="*/ 3720764 w 3740641"/>
              <a:gd name="connsiteY229" fmla="*/ 22319 h 425924"/>
              <a:gd name="connsiteX230" fmla="*/ 3740391 w 3740641"/>
              <a:gd name="connsiteY230" fmla="*/ 879 h 425924"/>
              <a:gd name="connsiteX231" fmla="*/ 3740641 w 3740641"/>
              <a:gd name="connsiteY231"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2 w 3740641"/>
              <a:gd name="connsiteY117" fmla="*/ 76942 h 425924"/>
              <a:gd name="connsiteX118" fmla="*/ 13788 w 3740641"/>
              <a:gd name="connsiteY118" fmla="*/ 79487 h 425924"/>
              <a:gd name="connsiteX119" fmla="*/ 50858 w 3740641"/>
              <a:gd name="connsiteY119" fmla="*/ 77910 h 425924"/>
              <a:gd name="connsiteX120" fmla="*/ 71178 w 3740641"/>
              <a:gd name="connsiteY120" fmla="*/ 69532 h 425924"/>
              <a:gd name="connsiteX121" fmla="*/ 85703 w 3740641"/>
              <a:gd name="connsiteY121" fmla="*/ 70362 h 425924"/>
              <a:gd name="connsiteX122" fmla="*/ 113008 w 3740641"/>
              <a:gd name="connsiteY122" fmla="*/ 76335 h 425924"/>
              <a:gd name="connsiteX123" fmla="*/ 199451 w 3740641"/>
              <a:gd name="connsiteY123" fmla="*/ 83387 h 425924"/>
              <a:gd name="connsiteX124" fmla="*/ 234693 w 3740641"/>
              <a:gd name="connsiteY124" fmla="*/ 72353 h 425924"/>
              <a:gd name="connsiteX125" fmla="*/ 245250 w 3740641"/>
              <a:gd name="connsiteY125" fmla="*/ 72104 h 425924"/>
              <a:gd name="connsiteX126" fmla="*/ 268903 w 3740641"/>
              <a:gd name="connsiteY126" fmla="*/ 76419 h 425924"/>
              <a:gd name="connsiteX127" fmla="*/ 317721 w 3740641"/>
              <a:gd name="connsiteY127" fmla="*/ 73514 h 425924"/>
              <a:gd name="connsiteX128" fmla="*/ 335739 w 3740641"/>
              <a:gd name="connsiteY128" fmla="*/ 69118 h 425924"/>
              <a:gd name="connsiteX129" fmla="*/ 345740 w 3740641"/>
              <a:gd name="connsiteY129" fmla="*/ 66296 h 425924"/>
              <a:gd name="connsiteX130" fmla="*/ 397096 w 3740641"/>
              <a:gd name="connsiteY130" fmla="*/ 58498 h 425924"/>
              <a:gd name="connsiteX131" fmla="*/ 419956 w 3740641"/>
              <a:gd name="connsiteY131" fmla="*/ 50120 h 425924"/>
              <a:gd name="connsiteX132" fmla="*/ 485442 w 3740641"/>
              <a:gd name="connsiteY132" fmla="*/ 65882 h 425924"/>
              <a:gd name="connsiteX133" fmla="*/ 490364 w 3740641"/>
              <a:gd name="connsiteY133" fmla="*/ 70444 h 425924"/>
              <a:gd name="connsiteX134" fmla="*/ 561168 w 3740641"/>
              <a:gd name="connsiteY134" fmla="*/ 68869 h 425924"/>
              <a:gd name="connsiteX135" fmla="*/ 572041 w 3740641"/>
              <a:gd name="connsiteY135" fmla="*/ 66960 h 425924"/>
              <a:gd name="connsiteX136" fmla="*/ 624590 w 3740641"/>
              <a:gd name="connsiteY136" fmla="*/ 74924 h 425924"/>
              <a:gd name="connsiteX137" fmla="*/ 639909 w 3740641"/>
              <a:gd name="connsiteY137" fmla="*/ 76500 h 425924"/>
              <a:gd name="connsiteX138" fmla="*/ 694837 w 3740641"/>
              <a:gd name="connsiteY138" fmla="*/ 83636 h 425924"/>
              <a:gd name="connsiteX139" fmla="*/ 702615 w 3740641"/>
              <a:gd name="connsiteY139" fmla="*/ 76999 h 425924"/>
              <a:gd name="connsiteX140" fmla="*/ 723377 w 3740641"/>
              <a:gd name="connsiteY140" fmla="*/ 66662 h 425924"/>
              <a:gd name="connsiteX141" fmla="*/ 767511 w 3740641"/>
              <a:gd name="connsiteY141" fmla="*/ 74084 h 425924"/>
              <a:gd name="connsiteX142" fmla="*/ 776250 w 3740641"/>
              <a:gd name="connsiteY142" fmla="*/ 79666 h 425924"/>
              <a:gd name="connsiteX143" fmla="*/ 805344 w 3740641"/>
              <a:gd name="connsiteY143" fmla="*/ 108821 h 425924"/>
              <a:gd name="connsiteX144" fmla="*/ 868116 w 3740641"/>
              <a:gd name="connsiteY144" fmla="*/ 99065 h 425924"/>
              <a:gd name="connsiteX145" fmla="*/ 871608 w 3740641"/>
              <a:gd name="connsiteY145" fmla="*/ 102384 h 425924"/>
              <a:gd name="connsiteX146" fmla="*/ 902565 w 3740641"/>
              <a:gd name="connsiteY146" fmla="*/ 141789 h 425924"/>
              <a:gd name="connsiteX147" fmla="*/ 909550 w 3740641"/>
              <a:gd name="connsiteY147" fmla="*/ 148509 h 425924"/>
              <a:gd name="connsiteX148" fmla="*/ 917964 w 3740641"/>
              <a:gd name="connsiteY148" fmla="*/ 158962 h 425924"/>
              <a:gd name="connsiteX149" fmla="*/ 944237 w 3740641"/>
              <a:gd name="connsiteY149" fmla="*/ 179205 h 425924"/>
              <a:gd name="connsiteX150" fmla="*/ 976782 w 3740641"/>
              <a:gd name="connsiteY150" fmla="*/ 185674 h 425924"/>
              <a:gd name="connsiteX151" fmla="*/ 1016074 w 3740641"/>
              <a:gd name="connsiteY151" fmla="*/ 195547 h 425924"/>
              <a:gd name="connsiteX152" fmla="*/ 1032504 w 3740641"/>
              <a:gd name="connsiteY152" fmla="*/ 202184 h 425924"/>
              <a:gd name="connsiteX153" fmla="*/ 1076558 w 3740641"/>
              <a:gd name="connsiteY153" fmla="*/ 214794 h 425924"/>
              <a:gd name="connsiteX154" fmla="*/ 1107991 w 3740641"/>
              <a:gd name="connsiteY154" fmla="*/ 225413 h 425924"/>
              <a:gd name="connsiteX155" fmla="*/ 1153315 w 3740641"/>
              <a:gd name="connsiteY155" fmla="*/ 231634 h 425924"/>
              <a:gd name="connsiteX156" fmla="*/ 1175302 w 3740641"/>
              <a:gd name="connsiteY156" fmla="*/ 231882 h 425924"/>
              <a:gd name="connsiteX157" fmla="*/ 1215704 w 3740641"/>
              <a:gd name="connsiteY157" fmla="*/ 263738 h 425924"/>
              <a:gd name="connsiteX158" fmla="*/ 1247931 w 3740641"/>
              <a:gd name="connsiteY158" fmla="*/ 284811 h 425924"/>
              <a:gd name="connsiteX159" fmla="*/ 1281826 w 3740641"/>
              <a:gd name="connsiteY159" fmla="*/ 274608 h 425924"/>
              <a:gd name="connsiteX160" fmla="*/ 1291033 w 3740641"/>
              <a:gd name="connsiteY160" fmla="*/ 264984 h 425924"/>
              <a:gd name="connsiteX161" fmla="*/ 1346597 w 3740641"/>
              <a:gd name="connsiteY161" fmla="*/ 255859 h 425924"/>
              <a:gd name="connsiteX162" fmla="*/ 1425972 w 3740641"/>
              <a:gd name="connsiteY162" fmla="*/ 255527 h 425924"/>
              <a:gd name="connsiteX163" fmla="*/ 1557976 w 3740641"/>
              <a:gd name="connsiteY163" fmla="*/ 234787 h 425924"/>
              <a:gd name="connsiteX164" fmla="*/ 1580994 w 3740641"/>
              <a:gd name="connsiteY164" fmla="*/ 225163 h 425924"/>
              <a:gd name="connsiteX165" fmla="*/ 1606870 w 3740641"/>
              <a:gd name="connsiteY165" fmla="*/ 222757 h 425924"/>
              <a:gd name="connsiteX166" fmla="*/ 1616793 w 3740641"/>
              <a:gd name="connsiteY166" fmla="*/ 228648 h 425924"/>
              <a:gd name="connsiteX167" fmla="*/ 1660211 w 3740641"/>
              <a:gd name="connsiteY167" fmla="*/ 237442 h 425924"/>
              <a:gd name="connsiteX168" fmla="*/ 1668468 w 3740641"/>
              <a:gd name="connsiteY168" fmla="*/ 237607 h 425924"/>
              <a:gd name="connsiteX169" fmla="*/ 1696725 w 3740641"/>
              <a:gd name="connsiteY169" fmla="*/ 233874 h 425924"/>
              <a:gd name="connsiteX170" fmla="*/ 1722919 w 3740641"/>
              <a:gd name="connsiteY170" fmla="*/ 231717 h 425924"/>
              <a:gd name="connsiteX171" fmla="*/ 1788960 w 3740641"/>
              <a:gd name="connsiteY171" fmla="*/ 238768 h 425924"/>
              <a:gd name="connsiteX172" fmla="*/ 1839602 w 3740641"/>
              <a:gd name="connsiteY172" fmla="*/ 237110 h 425924"/>
              <a:gd name="connsiteX173" fmla="*/ 1862939 w 3740641"/>
              <a:gd name="connsiteY173" fmla="*/ 238768 h 425924"/>
              <a:gd name="connsiteX174" fmla="*/ 1876115 w 3740641"/>
              <a:gd name="connsiteY174" fmla="*/ 241257 h 425924"/>
              <a:gd name="connsiteX175" fmla="*/ 1905961 w 3740641"/>
              <a:gd name="connsiteY175" fmla="*/ 258596 h 425924"/>
              <a:gd name="connsiteX176" fmla="*/ 1922312 w 3740641"/>
              <a:gd name="connsiteY176" fmla="*/ 262495 h 425924"/>
              <a:gd name="connsiteX177" fmla="*/ 1971525 w 3740641"/>
              <a:gd name="connsiteY177" fmla="*/ 262164 h 425924"/>
              <a:gd name="connsiteX178" fmla="*/ 2045345 w 3740641"/>
              <a:gd name="connsiteY178" fmla="*/ 236031 h 425924"/>
              <a:gd name="connsiteX179" fmla="*/ 2053046 w 3740641"/>
              <a:gd name="connsiteY179" fmla="*/ 232547 h 425924"/>
              <a:gd name="connsiteX180" fmla="*/ 2090590 w 3740641"/>
              <a:gd name="connsiteY180" fmla="*/ 228232 h 425924"/>
              <a:gd name="connsiteX181" fmla="*/ 2116070 w 3740641"/>
              <a:gd name="connsiteY181" fmla="*/ 234123 h 425924"/>
              <a:gd name="connsiteX182" fmla="*/ 2150758 w 3740641"/>
              <a:gd name="connsiteY182" fmla="*/ 246318 h 425924"/>
              <a:gd name="connsiteX183" fmla="*/ 2181952 w 3740641"/>
              <a:gd name="connsiteY183" fmla="*/ 256522 h 425924"/>
              <a:gd name="connsiteX184" fmla="*/ 2204654 w 3740641"/>
              <a:gd name="connsiteY184" fmla="*/ 268053 h 425924"/>
              <a:gd name="connsiteX185" fmla="*/ 2256567 w 3740641"/>
              <a:gd name="connsiteY185" fmla="*/ 276515 h 425924"/>
              <a:gd name="connsiteX186" fmla="*/ 2261964 w 3740641"/>
              <a:gd name="connsiteY186" fmla="*/ 277925 h 425924"/>
              <a:gd name="connsiteX187" fmla="*/ 2301017 w 3740641"/>
              <a:gd name="connsiteY187" fmla="*/ 267638 h 425924"/>
              <a:gd name="connsiteX188" fmla="*/ 2347928 w 3740641"/>
              <a:gd name="connsiteY188" fmla="*/ 257186 h 425924"/>
              <a:gd name="connsiteX189" fmla="*/ 2364676 w 3740641"/>
              <a:gd name="connsiteY189" fmla="*/ 260752 h 425924"/>
              <a:gd name="connsiteX190" fmla="*/ 2387616 w 3740641"/>
              <a:gd name="connsiteY190" fmla="*/ 265813 h 425924"/>
              <a:gd name="connsiteX191" fmla="*/ 2408889 w 3740641"/>
              <a:gd name="connsiteY191" fmla="*/ 263159 h 425924"/>
              <a:gd name="connsiteX192" fmla="*/ 2421828 w 3740641"/>
              <a:gd name="connsiteY192" fmla="*/ 262910 h 425924"/>
              <a:gd name="connsiteX193" fmla="*/ 2480883 w 3740641"/>
              <a:gd name="connsiteY193" fmla="*/ 293937 h 425924"/>
              <a:gd name="connsiteX194" fmla="*/ 2495885 w 3740641"/>
              <a:gd name="connsiteY194" fmla="*/ 296509 h 425924"/>
              <a:gd name="connsiteX195" fmla="*/ 2504379 w 3740641"/>
              <a:gd name="connsiteY195" fmla="*/ 300324 h 425924"/>
              <a:gd name="connsiteX196" fmla="*/ 2544214 w 3740641"/>
              <a:gd name="connsiteY196" fmla="*/ 318218 h 425924"/>
              <a:gd name="connsiteX197" fmla="*/ 2580573 w 3740641"/>
              <a:gd name="connsiteY197" fmla="*/ 324428 h 425924"/>
              <a:gd name="connsiteX198" fmla="*/ 2606086 w 3740641"/>
              <a:gd name="connsiteY198" fmla="*/ 322853 h 425924"/>
              <a:gd name="connsiteX199" fmla="*/ 2619899 w 3740641"/>
              <a:gd name="connsiteY199" fmla="*/ 323202 h 425924"/>
              <a:gd name="connsiteX200" fmla="*/ 2649320 w 3740641"/>
              <a:gd name="connsiteY200" fmla="*/ 317745 h 425924"/>
              <a:gd name="connsiteX201" fmla="*/ 2668846 w 3740641"/>
              <a:gd name="connsiteY201" fmla="*/ 318575 h 425924"/>
              <a:gd name="connsiteX202" fmla="*/ 2699327 w 3740641"/>
              <a:gd name="connsiteY202" fmla="*/ 335416 h 425924"/>
              <a:gd name="connsiteX203" fmla="*/ 2744912 w 3740641"/>
              <a:gd name="connsiteY203" fmla="*/ 327118 h 425924"/>
              <a:gd name="connsiteX204" fmla="*/ 2782751 w 3740641"/>
              <a:gd name="connsiteY204" fmla="*/ 319405 h 425924"/>
              <a:gd name="connsiteX205" fmla="*/ 2797277 w 3740641"/>
              <a:gd name="connsiteY205" fmla="*/ 296757 h 425924"/>
              <a:gd name="connsiteX206" fmla="*/ 2849269 w 3740641"/>
              <a:gd name="connsiteY206" fmla="*/ 297318 h 425924"/>
              <a:gd name="connsiteX207" fmla="*/ 2880066 w 3740641"/>
              <a:gd name="connsiteY207" fmla="*/ 284397 h 425924"/>
              <a:gd name="connsiteX208" fmla="*/ 2913405 w 3740641"/>
              <a:gd name="connsiteY208" fmla="*/ 284065 h 425924"/>
              <a:gd name="connsiteX209" fmla="*/ 2971508 w 3740641"/>
              <a:gd name="connsiteY209" fmla="*/ 288461 h 425924"/>
              <a:gd name="connsiteX210" fmla="*/ 3010164 w 3740641"/>
              <a:gd name="connsiteY210" fmla="*/ 263324 h 425924"/>
              <a:gd name="connsiteX211" fmla="*/ 3024929 w 3740641"/>
              <a:gd name="connsiteY211" fmla="*/ 252955 h 425924"/>
              <a:gd name="connsiteX212" fmla="*/ 3038740 w 3740641"/>
              <a:gd name="connsiteY212" fmla="*/ 246318 h 425924"/>
              <a:gd name="connsiteX213" fmla="*/ 3054696 w 3740641"/>
              <a:gd name="connsiteY213" fmla="*/ 242586 h 425924"/>
              <a:gd name="connsiteX214" fmla="*/ 3093192 w 3740641"/>
              <a:gd name="connsiteY214" fmla="*/ 228481 h 425924"/>
              <a:gd name="connsiteX215" fmla="*/ 3114306 w 3740641"/>
              <a:gd name="connsiteY215" fmla="*/ 214627 h 425924"/>
              <a:gd name="connsiteX216" fmla="*/ 3161774 w 3740641"/>
              <a:gd name="connsiteY216" fmla="*/ 201271 h 425924"/>
              <a:gd name="connsiteX217" fmla="*/ 3194080 w 3740641"/>
              <a:gd name="connsiteY217" fmla="*/ 189325 h 425924"/>
              <a:gd name="connsiteX218" fmla="*/ 3228132 w 3740641"/>
              <a:gd name="connsiteY218" fmla="*/ 168751 h 425924"/>
              <a:gd name="connsiteX219" fmla="*/ 3232895 w 3740641"/>
              <a:gd name="connsiteY219" fmla="*/ 165599 h 425924"/>
              <a:gd name="connsiteX220" fmla="*/ 3244325 w 3740641"/>
              <a:gd name="connsiteY220" fmla="*/ 152076 h 425924"/>
              <a:gd name="connsiteX221" fmla="*/ 3293087 w 3740641"/>
              <a:gd name="connsiteY221" fmla="*/ 132497 h 425924"/>
              <a:gd name="connsiteX222" fmla="*/ 3343892 w 3740641"/>
              <a:gd name="connsiteY222" fmla="*/ 134966 h 425924"/>
              <a:gd name="connsiteX223" fmla="*/ 3393680 w 3740641"/>
              <a:gd name="connsiteY223" fmla="*/ 104784 h 425924"/>
              <a:gd name="connsiteX224" fmla="*/ 3417957 w 3740641"/>
              <a:gd name="connsiteY224" fmla="*/ 103049 h 425924"/>
              <a:gd name="connsiteX225" fmla="*/ 3466600 w 3740641"/>
              <a:gd name="connsiteY225" fmla="*/ 90919 h 425924"/>
              <a:gd name="connsiteX226" fmla="*/ 3495881 w 3740641"/>
              <a:gd name="connsiteY226" fmla="*/ 93250 h 425924"/>
              <a:gd name="connsiteX227" fmla="*/ 3564805 w 3740641"/>
              <a:gd name="connsiteY227" fmla="*/ 99913 h 425924"/>
              <a:gd name="connsiteX228" fmla="*/ 3646762 w 3740641"/>
              <a:gd name="connsiteY228" fmla="*/ 44221 h 425924"/>
              <a:gd name="connsiteX229" fmla="*/ 3720764 w 3740641"/>
              <a:gd name="connsiteY229" fmla="*/ 22319 h 425924"/>
              <a:gd name="connsiteX230" fmla="*/ 3740391 w 3740641"/>
              <a:gd name="connsiteY230" fmla="*/ 879 h 425924"/>
              <a:gd name="connsiteX231" fmla="*/ 3740641 w 3740641"/>
              <a:gd name="connsiteY231"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2 w 3740641"/>
              <a:gd name="connsiteY117" fmla="*/ 76942 h 425924"/>
              <a:gd name="connsiteX118" fmla="*/ 13788 w 3740641"/>
              <a:gd name="connsiteY118" fmla="*/ 79487 h 425924"/>
              <a:gd name="connsiteX119" fmla="*/ 50858 w 3740641"/>
              <a:gd name="connsiteY119" fmla="*/ 77910 h 425924"/>
              <a:gd name="connsiteX120" fmla="*/ 71178 w 3740641"/>
              <a:gd name="connsiteY120" fmla="*/ 69532 h 425924"/>
              <a:gd name="connsiteX121" fmla="*/ 85703 w 3740641"/>
              <a:gd name="connsiteY121" fmla="*/ 70362 h 425924"/>
              <a:gd name="connsiteX122" fmla="*/ 113008 w 3740641"/>
              <a:gd name="connsiteY122" fmla="*/ 76335 h 425924"/>
              <a:gd name="connsiteX123" fmla="*/ 199451 w 3740641"/>
              <a:gd name="connsiteY123" fmla="*/ 83387 h 425924"/>
              <a:gd name="connsiteX124" fmla="*/ 234693 w 3740641"/>
              <a:gd name="connsiteY124" fmla="*/ 72353 h 425924"/>
              <a:gd name="connsiteX125" fmla="*/ 245250 w 3740641"/>
              <a:gd name="connsiteY125" fmla="*/ 72104 h 425924"/>
              <a:gd name="connsiteX126" fmla="*/ 268903 w 3740641"/>
              <a:gd name="connsiteY126" fmla="*/ 76419 h 425924"/>
              <a:gd name="connsiteX127" fmla="*/ 317721 w 3740641"/>
              <a:gd name="connsiteY127" fmla="*/ 73514 h 425924"/>
              <a:gd name="connsiteX128" fmla="*/ 335739 w 3740641"/>
              <a:gd name="connsiteY128" fmla="*/ 69118 h 425924"/>
              <a:gd name="connsiteX129" fmla="*/ 345740 w 3740641"/>
              <a:gd name="connsiteY129" fmla="*/ 66296 h 425924"/>
              <a:gd name="connsiteX130" fmla="*/ 397096 w 3740641"/>
              <a:gd name="connsiteY130" fmla="*/ 58498 h 425924"/>
              <a:gd name="connsiteX131" fmla="*/ 419956 w 3740641"/>
              <a:gd name="connsiteY131" fmla="*/ 50120 h 425924"/>
              <a:gd name="connsiteX132" fmla="*/ 485442 w 3740641"/>
              <a:gd name="connsiteY132" fmla="*/ 65882 h 425924"/>
              <a:gd name="connsiteX133" fmla="*/ 490364 w 3740641"/>
              <a:gd name="connsiteY133" fmla="*/ 70444 h 425924"/>
              <a:gd name="connsiteX134" fmla="*/ 561168 w 3740641"/>
              <a:gd name="connsiteY134" fmla="*/ 68869 h 425924"/>
              <a:gd name="connsiteX135" fmla="*/ 572041 w 3740641"/>
              <a:gd name="connsiteY135" fmla="*/ 66960 h 425924"/>
              <a:gd name="connsiteX136" fmla="*/ 624590 w 3740641"/>
              <a:gd name="connsiteY136" fmla="*/ 74924 h 425924"/>
              <a:gd name="connsiteX137" fmla="*/ 639909 w 3740641"/>
              <a:gd name="connsiteY137" fmla="*/ 76500 h 425924"/>
              <a:gd name="connsiteX138" fmla="*/ 694837 w 3740641"/>
              <a:gd name="connsiteY138" fmla="*/ 83636 h 425924"/>
              <a:gd name="connsiteX139" fmla="*/ 702615 w 3740641"/>
              <a:gd name="connsiteY139" fmla="*/ 76999 h 425924"/>
              <a:gd name="connsiteX140" fmla="*/ 722158 w 3740641"/>
              <a:gd name="connsiteY140" fmla="*/ 88608 h 425924"/>
              <a:gd name="connsiteX141" fmla="*/ 767511 w 3740641"/>
              <a:gd name="connsiteY141" fmla="*/ 74084 h 425924"/>
              <a:gd name="connsiteX142" fmla="*/ 776250 w 3740641"/>
              <a:gd name="connsiteY142" fmla="*/ 79666 h 425924"/>
              <a:gd name="connsiteX143" fmla="*/ 805344 w 3740641"/>
              <a:gd name="connsiteY143" fmla="*/ 108821 h 425924"/>
              <a:gd name="connsiteX144" fmla="*/ 868116 w 3740641"/>
              <a:gd name="connsiteY144" fmla="*/ 99065 h 425924"/>
              <a:gd name="connsiteX145" fmla="*/ 871608 w 3740641"/>
              <a:gd name="connsiteY145" fmla="*/ 102384 h 425924"/>
              <a:gd name="connsiteX146" fmla="*/ 902565 w 3740641"/>
              <a:gd name="connsiteY146" fmla="*/ 141789 h 425924"/>
              <a:gd name="connsiteX147" fmla="*/ 909550 w 3740641"/>
              <a:gd name="connsiteY147" fmla="*/ 148509 h 425924"/>
              <a:gd name="connsiteX148" fmla="*/ 917964 w 3740641"/>
              <a:gd name="connsiteY148" fmla="*/ 158962 h 425924"/>
              <a:gd name="connsiteX149" fmla="*/ 944237 w 3740641"/>
              <a:gd name="connsiteY149" fmla="*/ 179205 h 425924"/>
              <a:gd name="connsiteX150" fmla="*/ 976782 w 3740641"/>
              <a:gd name="connsiteY150" fmla="*/ 185674 h 425924"/>
              <a:gd name="connsiteX151" fmla="*/ 1016074 w 3740641"/>
              <a:gd name="connsiteY151" fmla="*/ 195547 h 425924"/>
              <a:gd name="connsiteX152" fmla="*/ 1032504 w 3740641"/>
              <a:gd name="connsiteY152" fmla="*/ 202184 h 425924"/>
              <a:gd name="connsiteX153" fmla="*/ 1076558 w 3740641"/>
              <a:gd name="connsiteY153" fmla="*/ 214794 h 425924"/>
              <a:gd name="connsiteX154" fmla="*/ 1107991 w 3740641"/>
              <a:gd name="connsiteY154" fmla="*/ 225413 h 425924"/>
              <a:gd name="connsiteX155" fmla="*/ 1153315 w 3740641"/>
              <a:gd name="connsiteY155" fmla="*/ 231634 h 425924"/>
              <a:gd name="connsiteX156" fmla="*/ 1175302 w 3740641"/>
              <a:gd name="connsiteY156" fmla="*/ 231882 h 425924"/>
              <a:gd name="connsiteX157" fmla="*/ 1215704 w 3740641"/>
              <a:gd name="connsiteY157" fmla="*/ 263738 h 425924"/>
              <a:gd name="connsiteX158" fmla="*/ 1247931 w 3740641"/>
              <a:gd name="connsiteY158" fmla="*/ 284811 h 425924"/>
              <a:gd name="connsiteX159" fmla="*/ 1281826 w 3740641"/>
              <a:gd name="connsiteY159" fmla="*/ 274608 h 425924"/>
              <a:gd name="connsiteX160" fmla="*/ 1291033 w 3740641"/>
              <a:gd name="connsiteY160" fmla="*/ 264984 h 425924"/>
              <a:gd name="connsiteX161" fmla="*/ 1346597 w 3740641"/>
              <a:gd name="connsiteY161" fmla="*/ 255859 h 425924"/>
              <a:gd name="connsiteX162" fmla="*/ 1425972 w 3740641"/>
              <a:gd name="connsiteY162" fmla="*/ 255527 h 425924"/>
              <a:gd name="connsiteX163" fmla="*/ 1557976 w 3740641"/>
              <a:gd name="connsiteY163" fmla="*/ 234787 h 425924"/>
              <a:gd name="connsiteX164" fmla="*/ 1580994 w 3740641"/>
              <a:gd name="connsiteY164" fmla="*/ 225163 h 425924"/>
              <a:gd name="connsiteX165" fmla="*/ 1606870 w 3740641"/>
              <a:gd name="connsiteY165" fmla="*/ 222757 h 425924"/>
              <a:gd name="connsiteX166" fmla="*/ 1616793 w 3740641"/>
              <a:gd name="connsiteY166" fmla="*/ 228648 h 425924"/>
              <a:gd name="connsiteX167" fmla="*/ 1660211 w 3740641"/>
              <a:gd name="connsiteY167" fmla="*/ 237442 h 425924"/>
              <a:gd name="connsiteX168" fmla="*/ 1668468 w 3740641"/>
              <a:gd name="connsiteY168" fmla="*/ 237607 h 425924"/>
              <a:gd name="connsiteX169" fmla="*/ 1696725 w 3740641"/>
              <a:gd name="connsiteY169" fmla="*/ 233874 h 425924"/>
              <a:gd name="connsiteX170" fmla="*/ 1722919 w 3740641"/>
              <a:gd name="connsiteY170" fmla="*/ 231717 h 425924"/>
              <a:gd name="connsiteX171" fmla="*/ 1788960 w 3740641"/>
              <a:gd name="connsiteY171" fmla="*/ 238768 h 425924"/>
              <a:gd name="connsiteX172" fmla="*/ 1839602 w 3740641"/>
              <a:gd name="connsiteY172" fmla="*/ 237110 h 425924"/>
              <a:gd name="connsiteX173" fmla="*/ 1862939 w 3740641"/>
              <a:gd name="connsiteY173" fmla="*/ 238768 h 425924"/>
              <a:gd name="connsiteX174" fmla="*/ 1876115 w 3740641"/>
              <a:gd name="connsiteY174" fmla="*/ 241257 h 425924"/>
              <a:gd name="connsiteX175" fmla="*/ 1905961 w 3740641"/>
              <a:gd name="connsiteY175" fmla="*/ 258596 h 425924"/>
              <a:gd name="connsiteX176" fmla="*/ 1922312 w 3740641"/>
              <a:gd name="connsiteY176" fmla="*/ 262495 h 425924"/>
              <a:gd name="connsiteX177" fmla="*/ 1971525 w 3740641"/>
              <a:gd name="connsiteY177" fmla="*/ 262164 h 425924"/>
              <a:gd name="connsiteX178" fmla="*/ 2045345 w 3740641"/>
              <a:gd name="connsiteY178" fmla="*/ 236031 h 425924"/>
              <a:gd name="connsiteX179" fmla="*/ 2053046 w 3740641"/>
              <a:gd name="connsiteY179" fmla="*/ 232547 h 425924"/>
              <a:gd name="connsiteX180" fmla="*/ 2090590 w 3740641"/>
              <a:gd name="connsiteY180" fmla="*/ 228232 h 425924"/>
              <a:gd name="connsiteX181" fmla="*/ 2116070 w 3740641"/>
              <a:gd name="connsiteY181" fmla="*/ 234123 h 425924"/>
              <a:gd name="connsiteX182" fmla="*/ 2150758 w 3740641"/>
              <a:gd name="connsiteY182" fmla="*/ 246318 h 425924"/>
              <a:gd name="connsiteX183" fmla="*/ 2181952 w 3740641"/>
              <a:gd name="connsiteY183" fmla="*/ 256522 h 425924"/>
              <a:gd name="connsiteX184" fmla="*/ 2204654 w 3740641"/>
              <a:gd name="connsiteY184" fmla="*/ 268053 h 425924"/>
              <a:gd name="connsiteX185" fmla="*/ 2256567 w 3740641"/>
              <a:gd name="connsiteY185" fmla="*/ 276515 h 425924"/>
              <a:gd name="connsiteX186" fmla="*/ 2261964 w 3740641"/>
              <a:gd name="connsiteY186" fmla="*/ 277925 h 425924"/>
              <a:gd name="connsiteX187" fmla="*/ 2301017 w 3740641"/>
              <a:gd name="connsiteY187" fmla="*/ 267638 h 425924"/>
              <a:gd name="connsiteX188" fmla="*/ 2347928 w 3740641"/>
              <a:gd name="connsiteY188" fmla="*/ 257186 h 425924"/>
              <a:gd name="connsiteX189" fmla="*/ 2364676 w 3740641"/>
              <a:gd name="connsiteY189" fmla="*/ 260752 h 425924"/>
              <a:gd name="connsiteX190" fmla="*/ 2387616 w 3740641"/>
              <a:gd name="connsiteY190" fmla="*/ 265813 h 425924"/>
              <a:gd name="connsiteX191" fmla="*/ 2408889 w 3740641"/>
              <a:gd name="connsiteY191" fmla="*/ 263159 h 425924"/>
              <a:gd name="connsiteX192" fmla="*/ 2421828 w 3740641"/>
              <a:gd name="connsiteY192" fmla="*/ 262910 h 425924"/>
              <a:gd name="connsiteX193" fmla="*/ 2480883 w 3740641"/>
              <a:gd name="connsiteY193" fmla="*/ 293937 h 425924"/>
              <a:gd name="connsiteX194" fmla="*/ 2495885 w 3740641"/>
              <a:gd name="connsiteY194" fmla="*/ 296509 h 425924"/>
              <a:gd name="connsiteX195" fmla="*/ 2504379 w 3740641"/>
              <a:gd name="connsiteY195" fmla="*/ 300324 h 425924"/>
              <a:gd name="connsiteX196" fmla="*/ 2544214 w 3740641"/>
              <a:gd name="connsiteY196" fmla="*/ 318218 h 425924"/>
              <a:gd name="connsiteX197" fmla="*/ 2580573 w 3740641"/>
              <a:gd name="connsiteY197" fmla="*/ 324428 h 425924"/>
              <a:gd name="connsiteX198" fmla="*/ 2606086 w 3740641"/>
              <a:gd name="connsiteY198" fmla="*/ 322853 h 425924"/>
              <a:gd name="connsiteX199" fmla="*/ 2619899 w 3740641"/>
              <a:gd name="connsiteY199" fmla="*/ 323202 h 425924"/>
              <a:gd name="connsiteX200" fmla="*/ 2649320 w 3740641"/>
              <a:gd name="connsiteY200" fmla="*/ 317745 h 425924"/>
              <a:gd name="connsiteX201" fmla="*/ 2668846 w 3740641"/>
              <a:gd name="connsiteY201" fmla="*/ 318575 h 425924"/>
              <a:gd name="connsiteX202" fmla="*/ 2699327 w 3740641"/>
              <a:gd name="connsiteY202" fmla="*/ 335416 h 425924"/>
              <a:gd name="connsiteX203" fmla="*/ 2744912 w 3740641"/>
              <a:gd name="connsiteY203" fmla="*/ 327118 h 425924"/>
              <a:gd name="connsiteX204" fmla="*/ 2782751 w 3740641"/>
              <a:gd name="connsiteY204" fmla="*/ 319405 h 425924"/>
              <a:gd name="connsiteX205" fmla="*/ 2797277 w 3740641"/>
              <a:gd name="connsiteY205" fmla="*/ 296757 h 425924"/>
              <a:gd name="connsiteX206" fmla="*/ 2849269 w 3740641"/>
              <a:gd name="connsiteY206" fmla="*/ 297318 h 425924"/>
              <a:gd name="connsiteX207" fmla="*/ 2880066 w 3740641"/>
              <a:gd name="connsiteY207" fmla="*/ 284397 h 425924"/>
              <a:gd name="connsiteX208" fmla="*/ 2913405 w 3740641"/>
              <a:gd name="connsiteY208" fmla="*/ 284065 h 425924"/>
              <a:gd name="connsiteX209" fmla="*/ 2971508 w 3740641"/>
              <a:gd name="connsiteY209" fmla="*/ 288461 h 425924"/>
              <a:gd name="connsiteX210" fmla="*/ 3010164 w 3740641"/>
              <a:gd name="connsiteY210" fmla="*/ 263324 h 425924"/>
              <a:gd name="connsiteX211" fmla="*/ 3024929 w 3740641"/>
              <a:gd name="connsiteY211" fmla="*/ 252955 h 425924"/>
              <a:gd name="connsiteX212" fmla="*/ 3038740 w 3740641"/>
              <a:gd name="connsiteY212" fmla="*/ 246318 h 425924"/>
              <a:gd name="connsiteX213" fmla="*/ 3054696 w 3740641"/>
              <a:gd name="connsiteY213" fmla="*/ 242586 h 425924"/>
              <a:gd name="connsiteX214" fmla="*/ 3093192 w 3740641"/>
              <a:gd name="connsiteY214" fmla="*/ 228481 h 425924"/>
              <a:gd name="connsiteX215" fmla="*/ 3114306 w 3740641"/>
              <a:gd name="connsiteY215" fmla="*/ 214627 h 425924"/>
              <a:gd name="connsiteX216" fmla="*/ 3161774 w 3740641"/>
              <a:gd name="connsiteY216" fmla="*/ 201271 h 425924"/>
              <a:gd name="connsiteX217" fmla="*/ 3194080 w 3740641"/>
              <a:gd name="connsiteY217" fmla="*/ 189325 h 425924"/>
              <a:gd name="connsiteX218" fmla="*/ 3228132 w 3740641"/>
              <a:gd name="connsiteY218" fmla="*/ 168751 h 425924"/>
              <a:gd name="connsiteX219" fmla="*/ 3232895 w 3740641"/>
              <a:gd name="connsiteY219" fmla="*/ 165599 h 425924"/>
              <a:gd name="connsiteX220" fmla="*/ 3244325 w 3740641"/>
              <a:gd name="connsiteY220" fmla="*/ 152076 h 425924"/>
              <a:gd name="connsiteX221" fmla="*/ 3293087 w 3740641"/>
              <a:gd name="connsiteY221" fmla="*/ 132497 h 425924"/>
              <a:gd name="connsiteX222" fmla="*/ 3343892 w 3740641"/>
              <a:gd name="connsiteY222" fmla="*/ 134966 h 425924"/>
              <a:gd name="connsiteX223" fmla="*/ 3393680 w 3740641"/>
              <a:gd name="connsiteY223" fmla="*/ 104784 h 425924"/>
              <a:gd name="connsiteX224" fmla="*/ 3417957 w 3740641"/>
              <a:gd name="connsiteY224" fmla="*/ 103049 h 425924"/>
              <a:gd name="connsiteX225" fmla="*/ 3466600 w 3740641"/>
              <a:gd name="connsiteY225" fmla="*/ 90919 h 425924"/>
              <a:gd name="connsiteX226" fmla="*/ 3495881 w 3740641"/>
              <a:gd name="connsiteY226" fmla="*/ 93250 h 425924"/>
              <a:gd name="connsiteX227" fmla="*/ 3564805 w 3740641"/>
              <a:gd name="connsiteY227" fmla="*/ 99913 h 425924"/>
              <a:gd name="connsiteX228" fmla="*/ 3646762 w 3740641"/>
              <a:gd name="connsiteY228" fmla="*/ 44221 h 425924"/>
              <a:gd name="connsiteX229" fmla="*/ 3720764 w 3740641"/>
              <a:gd name="connsiteY229" fmla="*/ 22319 h 425924"/>
              <a:gd name="connsiteX230" fmla="*/ 3740391 w 3740641"/>
              <a:gd name="connsiteY230" fmla="*/ 879 h 425924"/>
              <a:gd name="connsiteX231" fmla="*/ 3740641 w 3740641"/>
              <a:gd name="connsiteY231"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2 w 3740641"/>
              <a:gd name="connsiteY117" fmla="*/ 76942 h 425924"/>
              <a:gd name="connsiteX118" fmla="*/ 13788 w 3740641"/>
              <a:gd name="connsiteY118" fmla="*/ 79487 h 425924"/>
              <a:gd name="connsiteX119" fmla="*/ 50858 w 3740641"/>
              <a:gd name="connsiteY119" fmla="*/ 77910 h 425924"/>
              <a:gd name="connsiteX120" fmla="*/ 71178 w 3740641"/>
              <a:gd name="connsiteY120" fmla="*/ 69532 h 425924"/>
              <a:gd name="connsiteX121" fmla="*/ 85703 w 3740641"/>
              <a:gd name="connsiteY121" fmla="*/ 70362 h 425924"/>
              <a:gd name="connsiteX122" fmla="*/ 113008 w 3740641"/>
              <a:gd name="connsiteY122" fmla="*/ 76335 h 425924"/>
              <a:gd name="connsiteX123" fmla="*/ 199451 w 3740641"/>
              <a:gd name="connsiteY123" fmla="*/ 83387 h 425924"/>
              <a:gd name="connsiteX124" fmla="*/ 234693 w 3740641"/>
              <a:gd name="connsiteY124" fmla="*/ 72353 h 425924"/>
              <a:gd name="connsiteX125" fmla="*/ 245250 w 3740641"/>
              <a:gd name="connsiteY125" fmla="*/ 72104 h 425924"/>
              <a:gd name="connsiteX126" fmla="*/ 268903 w 3740641"/>
              <a:gd name="connsiteY126" fmla="*/ 76419 h 425924"/>
              <a:gd name="connsiteX127" fmla="*/ 317721 w 3740641"/>
              <a:gd name="connsiteY127" fmla="*/ 73514 h 425924"/>
              <a:gd name="connsiteX128" fmla="*/ 335739 w 3740641"/>
              <a:gd name="connsiteY128" fmla="*/ 69118 h 425924"/>
              <a:gd name="connsiteX129" fmla="*/ 345740 w 3740641"/>
              <a:gd name="connsiteY129" fmla="*/ 66296 h 425924"/>
              <a:gd name="connsiteX130" fmla="*/ 397096 w 3740641"/>
              <a:gd name="connsiteY130" fmla="*/ 58498 h 425924"/>
              <a:gd name="connsiteX131" fmla="*/ 419956 w 3740641"/>
              <a:gd name="connsiteY131" fmla="*/ 50120 h 425924"/>
              <a:gd name="connsiteX132" fmla="*/ 485442 w 3740641"/>
              <a:gd name="connsiteY132" fmla="*/ 65882 h 425924"/>
              <a:gd name="connsiteX133" fmla="*/ 490364 w 3740641"/>
              <a:gd name="connsiteY133" fmla="*/ 70444 h 425924"/>
              <a:gd name="connsiteX134" fmla="*/ 561168 w 3740641"/>
              <a:gd name="connsiteY134" fmla="*/ 68869 h 425924"/>
              <a:gd name="connsiteX135" fmla="*/ 572041 w 3740641"/>
              <a:gd name="connsiteY135" fmla="*/ 66960 h 425924"/>
              <a:gd name="connsiteX136" fmla="*/ 624590 w 3740641"/>
              <a:gd name="connsiteY136" fmla="*/ 74924 h 425924"/>
              <a:gd name="connsiteX137" fmla="*/ 639909 w 3740641"/>
              <a:gd name="connsiteY137" fmla="*/ 76500 h 425924"/>
              <a:gd name="connsiteX138" fmla="*/ 694837 w 3740641"/>
              <a:gd name="connsiteY138" fmla="*/ 83636 h 425924"/>
              <a:gd name="connsiteX139" fmla="*/ 702615 w 3740641"/>
              <a:gd name="connsiteY139" fmla="*/ 76999 h 425924"/>
              <a:gd name="connsiteX140" fmla="*/ 722158 w 3740641"/>
              <a:gd name="connsiteY140" fmla="*/ 88608 h 425924"/>
              <a:gd name="connsiteX141" fmla="*/ 767511 w 3740641"/>
              <a:gd name="connsiteY141" fmla="*/ 74084 h 425924"/>
              <a:gd name="connsiteX142" fmla="*/ 805344 w 3740641"/>
              <a:gd name="connsiteY142" fmla="*/ 108821 h 425924"/>
              <a:gd name="connsiteX143" fmla="*/ 868116 w 3740641"/>
              <a:gd name="connsiteY143" fmla="*/ 99065 h 425924"/>
              <a:gd name="connsiteX144" fmla="*/ 871608 w 3740641"/>
              <a:gd name="connsiteY144" fmla="*/ 102384 h 425924"/>
              <a:gd name="connsiteX145" fmla="*/ 902565 w 3740641"/>
              <a:gd name="connsiteY145" fmla="*/ 141789 h 425924"/>
              <a:gd name="connsiteX146" fmla="*/ 909550 w 3740641"/>
              <a:gd name="connsiteY146" fmla="*/ 148509 h 425924"/>
              <a:gd name="connsiteX147" fmla="*/ 917964 w 3740641"/>
              <a:gd name="connsiteY147" fmla="*/ 158962 h 425924"/>
              <a:gd name="connsiteX148" fmla="*/ 944237 w 3740641"/>
              <a:gd name="connsiteY148" fmla="*/ 179205 h 425924"/>
              <a:gd name="connsiteX149" fmla="*/ 976782 w 3740641"/>
              <a:gd name="connsiteY149" fmla="*/ 185674 h 425924"/>
              <a:gd name="connsiteX150" fmla="*/ 1016074 w 3740641"/>
              <a:gd name="connsiteY150" fmla="*/ 195547 h 425924"/>
              <a:gd name="connsiteX151" fmla="*/ 1032504 w 3740641"/>
              <a:gd name="connsiteY151" fmla="*/ 202184 h 425924"/>
              <a:gd name="connsiteX152" fmla="*/ 1076558 w 3740641"/>
              <a:gd name="connsiteY152" fmla="*/ 214794 h 425924"/>
              <a:gd name="connsiteX153" fmla="*/ 1107991 w 3740641"/>
              <a:gd name="connsiteY153" fmla="*/ 225413 h 425924"/>
              <a:gd name="connsiteX154" fmla="*/ 1153315 w 3740641"/>
              <a:gd name="connsiteY154" fmla="*/ 231634 h 425924"/>
              <a:gd name="connsiteX155" fmla="*/ 1175302 w 3740641"/>
              <a:gd name="connsiteY155" fmla="*/ 231882 h 425924"/>
              <a:gd name="connsiteX156" fmla="*/ 1215704 w 3740641"/>
              <a:gd name="connsiteY156" fmla="*/ 263738 h 425924"/>
              <a:gd name="connsiteX157" fmla="*/ 1247931 w 3740641"/>
              <a:gd name="connsiteY157" fmla="*/ 284811 h 425924"/>
              <a:gd name="connsiteX158" fmla="*/ 1281826 w 3740641"/>
              <a:gd name="connsiteY158" fmla="*/ 274608 h 425924"/>
              <a:gd name="connsiteX159" fmla="*/ 1291033 w 3740641"/>
              <a:gd name="connsiteY159" fmla="*/ 264984 h 425924"/>
              <a:gd name="connsiteX160" fmla="*/ 1346597 w 3740641"/>
              <a:gd name="connsiteY160" fmla="*/ 255859 h 425924"/>
              <a:gd name="connsiteX161" fmla="*/ 1425972 w 3740641"/>
              <a:gd name="connsiteY161" fmla="*/ 255527 h 425924"/>
              <a:gd name="connsiteX162" fmla="*/ 1557976 w 3740641"/>
              <a:gd name="connsiteY162" fmla="*/ 234787 h 425924"/>
              <a:gd name="connsiteX163" fmla="*/ 1580994 w 3740641"/>
              <a:gd name="connsiteY163" fmla="*/ 225163 h 425924"/>
              <a:gd name="connsiteX164" fmla="*/ 1606870 w 3740641"/>
              <a:gd name="connsiteY164" fmla="*/ 222757 h 425924"/>
              <a:gd name="connsiteX165" fmla="*/ 1616793 w 3740641"/>
              <a:gd name="connsiteY165" fmla="*/ 228648 h 425924"/>
              <a:gd name="connsiteX166" fmla="*/ 1660211 w 3740641"/>
              <a:gd name="connsiteY166" fmla="*/ 237442 h 425924"/>
              <a:gd name="connsiteX167" fmla="*/ 1668468 w 3740641"/>
              <a:gd name="connsiteY167" fmla="*/ 237607 h 425924"/>
              <a:gd name="connsiteX168" fmla="*/ 1696725 w 3740641"/>
              <a:gd name="connsiteY168" fmla="*/ 233874 h 425924"/>
              <a:gd name="connsiteX169" fmla="*/ 1722919 w 3740641"/>
              <a:gd name="connsiteY169" fmla="*/ 231717 h 425924"/>
              <a:gd name="connsiteX170" fmla="*/ 1788960 w 3740641"/>
              <a:gd name="connsiteY170" fmla="*/ 238768 h 425924"/>
              <a:gd name="connsiteX171" fmla="*/ 1839602 w 3740641"/>
              <a:gd name="connsiteY171" fmla="*/ 237110 h 425924"/>
              <a:gd name="connsiteX172" fmla="*/ 1862939 w 3740641"/>
              <a:gd name="connsiteY172" fmla="*/ 238768 h 425924"/>
              <a:gd name="connsiteX173" fmla="*/ 1876115 w 3740641"/>
              <a:gd name="connsiteY173" fmla="*/ 241257 h 425924"/>
              <a:gd name="connsiteX174" fmla="*/ 1905961 w 3740641"/>
              <a:gd name="connsiteY174" fmla="*/ 258596 h 425924"/>
              <a:gd name="connsiteX175" fmla="*/ 1922312 w 3740641"/>
              <a:gd name="connsiteY175" fmla="*/ 262495 h 425924"/>
              <a:gd name="connsiteX176" fmla="*/ 1971525 w 3740641"/>
              <a:gd name="connsiteY176" fmla="*/ 262164 h 425924"/>
              <a:gd name="connsiteX177" fmla="*/ 2045345 w 3740641"/>
              <a:gd name="connsiteY177" fmla="*/ 236031 h 425924"/>
              <a:gd name="connsiteX178" fmla="*/ 2053046 w 3740641"/>
              <a:gd name="connsiteY178" fmla="*/ 232547 h 425924"/>
              <a:gd name="connsiteX179" fmla="*/ 2090590 w 3740641"/>
              <a:gd name="connsiteY179" fmla="*/ 228232 h 425924"/>
              <a:gd name="connsiteX180" fmla="*/ 2116070 w 3740641"/>
              <a:gd name="connsiteY180" fmla="*/ 234123 h 425924"/>
              <a:gd name="connsiteX181" fmla="*/ 2150758 w 3740641"/>
              <a:gd name="connsiteY181" fmla="*/ 246318 h 425924"/>
              <a:gd name="connsiteX182" fmla="*/ 2181952 w 3740641"/>
              <a:gd name="connsiteY182" fmla="*/ 256522 h 425924"/>
              <a:gd name="connsiteX183" fmla="*/ 2204654 w 3740641"/>
              <a:gd name="connsiteY183" fmla="*/ 268053 h 425924"/>
              <a:gd name="connsiteX184" fmla="*/ 2256567 w 3740641"/>
              <a:gd name="connsiteY184" fmla="*/ 276515 h 425924"/>
              <a:gd name="connsiteX185" fmla="*/ 2261964 w 3740641"/>
              <a:gd name="connsiteY185" fmla="*/ 277925 h 425924"/>
              <a:gd name="connsiteX186" fmla="*/ 2301017 w 3740641"/>
              <a:gd name="connsiteY186" fmla="*/ 267638 h 425924"/>
              <a:gd name="connsiteX187" fmla="*/ 2347928 w 3740641"/>
              <a:gd name="connsiteY187" fmla="*/ 257186 h 425924"/>
              <a:gd name="connsiteX188" fmla="*/ 2364676 w 3740641"/>
              <a:gd name="connsiteY188" fmla="*/ 260752 h 425924"/>
              <a:gd name="connsiteX189" fmla="*/ 2387616 w 3740641"/>
              <a:gd name="connsiteY189" fmla="*/ 265813 h 425924"/>
              <a:gd name="connsiteX190" fmla="*/ 2408889 w 3740641"/>
              <a:gd name="connsiteY190" fmla="*/ 263159 h 425924"/>
              <a:gd name="connsiteX191" fmla="*/ 2421828 w 3740641"/>
              <a:gd name="connsiteY191" fmla="*/ 262910 h 425924"/>
              <a:gd name="connsiteX192" fmla="*/ 2480883 w 3740641"/>
              <a:gd name="connsiteY192" fmla="*/ 293937 h 425924"/>
              <a:gd name="connsiteX193" fmla="*/ 2495885 w 3740641"/>
              <a:gd name="connsiteY193" fmla="*/ 296509 h 425924"/>
              <a:gd name="connsiteX194" fmla="*/ 2504379 w 3740641"/>
              <a:gd name="connsiteY194" fmla="*/ 300324 h 425924"/>
              <a:gd name="connsiteX195" fmla="*/ 2544214 w 3740641"/>
              <a:gd name="connsiteY195" fmla="*/ 318218 h 425924"/>
              <a:gd name="connsiteX196" fmla="*/ 2580573 w 3740641"/>
              <a:gd name="connsiteY196" fmla="*/ 324428 h 425924"/>
              <a:gd name="connsiteX197" fmla="*/ 2606086 w 3740641"/>
              <a:gd name="connsiteY197" fmla="*/ 322853 h 425924"/>
              <a:gd name="connsiteX198" fmla="*/ 2619899 w 3740641"/>
              <a:gd name="connsiteY198" fmla="*/ 323202 h 425924"/>
              <a:gd name="connsiteX199" fmla="*/ 2649320 w 3740641"/>
              <a:gd name="connsiteY199" fmla="*/ 317745 h 425924"/>
              <a:gd name="connsiteX200" fmla="*/ 2668846 w 3740641"/>
              <a:gd name="connsiteY200" fmla="*/ 318575 h 425924"/>
              <a:gd name="connsiteX201" fmla="*/ 2699327 w 3740641"/>
              <a:gd name="connsiteY201" fmla="*/ 335416 h 425924"/>
              <a:gd name="connsiteX202" fmla="*/ 2744912 w 3740641"/>
              <a:gd name="connsiteY202" fmla="*/ 327118 h 425924"/>
              <a:gd name="connsiteX203" fmla="*/ 2782751 w 3740641"/>
              <a:gd name="connsiteY203" fmla="*/ 319405 h 425924"/>
              <a:gd name="connsiteX204" fmla="*/ 2797277 w 3740641"/>
              <a:gd name="connsiteY204" fmla="*/ 296757 h 425924"/>
              <a:gd name="connsiteX205" fmla="*/ 2849269 w 3740641"/>
              <a:gd name="connsiteY205" fmla="*/ 297318 h 425924"/>
              <a:gd name="connsiteX206" fmla="*/ 2880066 w 3740641"/>
              <a:gd name="connsiteY206" fmla="*/ 284397 h 425924"/>
              <a:gd name="connsiteX207" fmla="*/ 2913405 w 3740641"/>
              <a:gd name="connsiteY207" fmla="*/ 284065 h 425924"/>
              <a:gd name="connsiteX208" fmla="*/ 2971508 w 3740641"/>
              <a:gd name="connsiteY208" fmla="*/ 288461 h 425924"/>
              <a:gd name="connsiteX209" fmla="*/ 3010164 w 3740641"/>
              <a:gd name="connsiteY209" fmla="*/ 263324 h 425924"/>
              <a:gd name="connsiteX210" fmla="*/ 3024929 w 3740641"/>
              <a:gd name="connsiteY210" fmla="*/ 252955 h 425924"/>
              <a:gd name="connsiteX211" fmla="*/ 3038740 w 3740641"/>
              <a:gd name="connsiteY211" fmla="*/ 246318 h 425924"/>
              <a:gd name="connsiteX212" fmla="*/ 3054696 w 3740641"/>
              <a:gd name="connsiteY212" fmla="*/ 242586 h 425924"/>
              <a:gd name="connsiteX213" fmla="*/ 3093192 w 3740641"/>
              <a:gd name="connsiteY213" fmla="*/ 228481 h 425924"/>
              <a:gd name="connsiteX214" fmla="*/ 3114306 w 3740641"/>
              <a:gd name="connsiteY214" fmla="*/ 214627 h 425924"/>
              <a:gd name="connsiteX215" fmla="*/ 3161774 w 3740641"/>
              <a:gd name="connsiteY215" fmla="*/ 201271 h 425924"/>
              <a:gd name="connsiteX216" fmla="*/ 3194080 w 3740641"/>
              <a:gd name="connsiteY216" fmla="*/ 189325 h 425924"/>
              <a:gd name="connsiteX217" fmla="*/ 3228132 w 3740641"/>
              <a:gd name="connsiteY217" fmla="*/ 168751 h 425924"/>
              <a:gd name="connsiteX218" fmla="*/ 3232895 w 3740641"/>
              <a:gd name="connsiteY218" fmla="*/ 165599 h 425924"/>
              <a:gd name="connsiteX219" fmla="*/ 3244325 w 3740641"/>
              <a:gd name="connsiteY219" fmla="*/ 152076 h 425924"/>
              <a:gd name="connsiteX220" fmla="*/ 3293087 w 3740641"/>
              <a:gd name="connsiteY220" fmla="*/ 132497 h 425924"/>
              <a:gd name="connsiteX221" fmla="*/ 3343892 w 3740641"/>
              <a:gd name="connsiteY221" fmla="*/ 134966 h 425924"/>
              <a:gd name="connsiteX222" fmla="*/ 3393680 w 3740641"/>
              <a:gd name="connsiteY222" fmla="*/ 104784 h 425924"/>
              <a:gd name="connsiteX223" fmla="*/ 3417957 w 3740641"/>
              <a:gd name="connsiteY223" fmla="*/ 103049 h 425924"/>
              <a:gd name="connsiteX224" fmla="*/ 3466600 w 3740641"/>
              <a:gd name="connsiteY224" fmla="*/ 90919 h 425924"/>
              <a:gd name="connsiteX225" fmla="*/ 3495881 w 3740641"/>
              <a:gd name="connsiteY225" fmla="*/ 93250 h 425924"/>
              <a:gd name="connsiteX226" fmla="*/ 3564805 w 3740641"/>
              <a:gd name="connsiteY226" fmla="*/ 99913 h 425924"/>
              <a:gd name="connsiteX227" fmla="*/ 3646762 w 3740641"/>
              <a:gd name="connsiteY227" fmla="*/ 44221 h 425924"/>
              <a:gd name="connsiteX228" fmla="*/ 3720764 w 3740641"/>
              <a:gd name="connsiteY228" fmla="*/ 22319 h 425924"/>
              <a:gd name="connsiteX229" fmla="*/ 3740391 w 3740641"/>
              <a:gd name="connsiteY229" fmla="*/ 879 h 425924"/>
              <a:gd name="connsiteX230" fmla="*/ 3740641 w 3740641"/>
              <a:gd name="connsiteY230"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2 w 3740641"/>
              <a:gd name="connsiteY117" fmla="*/ 76942 h 425924"/>
              <a:gd name="connsiteX118" fmla="*/ 13788 w 3740641"/>
              <a:gd name="connsiteY118" fmla="*/ 79487 h 425924"/>
              <a:gd name="connsiteX119" fmla="*/ 50858 w 3740641"/>
              <a:gd name="connsiteY119" fmla="*/ 77910 h 425924"/>
              <a:gd name="connsiteX120" fmla="*/ 71178 w 3740641"/>
              <a:gd name="connsiteY120" fmla="*/ 69532 h 425924"/>
              <a:gd name="connsiteX121" fmla="*/ 85703 w 3740641"/>
              <a:gd name="connsiteY121" fmla="*/ 70362 h 425924"/>
              <a:gd name="connsiteX122" fmla="*/ 113008 w 3740641"/>
              <a:gd name="connsiteY122" fmla="*/ 76335 h 425924"/>
              <a:gd name="connsiteX123" fmla="*/ 199451 w 3740641"/>
              <a:gd name="connsiteY123" fmla="*/ 83387 h 425924"/>
              <a:gd name="connsiteX124" fmla="*/ 234693 w 3740641"/>
              <a:gd name="connsiteY124" fmla="*/ 72353 h 425924"/>
              <a:gd name="connsiteX125" fmla="*/ 245250 w 3740641"/>
              <a:gd name="connsiteY125" fmla="*/ 72104 h 425924"/>
              <a:gd name="connsiteX126" fmla="*/ 268903 w 3740641"/>
              <a:gd name="connsiteY126" fmla="*/ 76419 h 425924"/>
              <a:gd name="connsiteX127" fmla="*/ 317721 w 3740641"/>
              <a:gd name="connsiteY127" fmla="*/ 73514 h 425924"/>
              <a:gd name="connsiteX128" fmla="*/ 335739 w 3740641"/>
              <a:gd name="connsiteY128" fmla="*/ 69118 h 425924"/>
              <a:gd name="connsiteX129" fmla="*/ 345740 w 3740641"/>
              <a:gd name="connsiteY129" fmla="*/ 66296 h 425924"/>
              <a:gd name="connsiteX130" fmla="*/ 397096 w 3740641"/>
              <a:gd name="connsiteY130" fmla="*/ 58498 h 425924"/>
              <a:gd name="connsiteX131" fmla="*/ 419956 w 3740641"/>
              <a:gd name="connsiteY131" fmla="*/ 50120 h 425924"/>
              <a:gd name="connsiteX132" fmla="*/ 485442 w 3740641"/>
              <a:gd name="connsiteY132" fmla="*/ 65882 h 425924"/>
              <a:gd name="connsiteX133" fmla="*/ 490364 w 3740641"/>
              <a:gd name="connsiteY133" fmla="*/ 70444 h 425924"/>
              <a:gd name="connsiteX134" fmla="*/ 561168 w 3740641"/>
              <a:gd name="connsiteY134" fmla="*/ 68869 h 425924"/>
              <a:gd name="connsiteX135" fmla="*/ 572041 w 3740641"/>
              <a:gd name="connsiteY135" fmla="*/ 66960 h 425924"/>
              <a:gd name="connsiteX136" fmla="*/ 624590 w 3740641"/>
              <a:gd name="connsiteY136" fmla="*/ 74924 h 425924"/>
              <a:gd name="connsiteX137" fmla="*/ 639909 w 3740641"/>
              <a:gd name="connsiteY137" fmla="*/ 76500 h 425924"/>
              <a:gd name="connsiteX138" fmla="*/ 694837 w 3740641"/>
              <a:gd name="connsiteY138" fmla="*/ 83636 h 425924"/>
              <a:gd name="connsiteX139" fmla="*/ 702615 w 3740641"/>
              <a:gd name="connsiteY139" fmla="*/ 76999 h 425924"/>
              <a:gd name="connsiteX140" fmla="*/ 722158 w 3740641"/>
              <a:gd name="connsiteY140" fmla="*/ 88608 h 425924"/>
              <a:gd name="connsiteX141" fmla="*/ 805344 w 3740641"/>
              <a:gd name="connsiteY141" fmla="*/ 108821 h 425924"/>
              <a:gd name="connsiteX142" fmla="*/ 868116 w 3740641"/>
              <a:gd name="connsiteY142" fmla="*/ 99065 h 425924"/>
              <a:gd name="connsiteX143" fmla="*/ 871608 w 3740641"/>
              <a:gd name="connsiteY143" fmla="*/ 102384 h 425924"/>
              <a:gd name="connsiteX144" fmla="*/ 902565 w 3740641"/>
              <a:gd name="connsiteY144" fmla="*/ 141789 h 425924"/>
              <a:gd name="connsiteX145" fmla="*/ 909550 w 3740641"/>
              <a:gd name="connsiteY145" fmla="*/ 148509 h 425924"/>
              <a:gd name="connsiteX146" fmla="*/ 917964 w 3740641"/>
              <a:gd name="connsiteY146" fmla="*/ 158962 h 425924"/>
              <a:gd name="connsiteX147" fmla="*/ 944237 w 3740641"/>
              <a:gd name="connsiteY147" fmla="*/ 179205 h 425924"/>
              <a:gd name="connsiteX148" fmla="*/ 976782 w 3740641"/>
              <a:gd name="connsiteY148" fmla="*/ 185674 h 425924"/>
              <a:gd name="connsiteX149" fmla="*/ 1016074 w 3740641"/>
              <a:gd name="connsiteY149" fmla="*/ 195547 h 425924"/>
              <a:gd name="connsiteX150" fmla="*/ 1032504 w 3740641"/>
              <a:gd name="connsiteY150" fmla="*/ 202184 h 425924"/>
              <a:gd name="connsiteX151" fmla="*/ 1076558 w 3740641"/>
              <a:gd name="connsiteY151" fmla="*/ 214794 h 425924"/>
              <a:gd name="connsiteX152" fmla="*/ 1107991 w 3740641"/>
              <a:gd name="connsiteY152" fmla="*/ 225413 h 425924"/>
              <a:gd name="connsiteX153" fmla="*/ 1153315 w 3740641"/>
              <a:gd name="connsiteY153" fmla="*/ 231634 h 425924"/>
              <a:gd name="connsiteX154" fmla="*/ 1175302 w 3740641"/>
              <a:gd name="connsiteY154" fmla="*/ 231882 h 425924"/>
              <a:gd name="connsiteX155" fmla="*/ 1215704 w 3740641"/>
              <a:gd name="connsiteY155" fmla="*/ 263738 h 425924"/>
              <a:gd name="connsiteX156" fmla="*/ 1247931 w 3740641"/>
              <a:gd name="connsiteY156" fmla="*/ 284811 h 425924"/>
              <a:gd name="connsiteX157" fmla="*/ 1281826 w 3740641"/>
              <a:gd name="connsiteY157" fmla="*/ 274608 h 425924"/>
              <a:gd name="connsiteX158" fmla="*/ 1291033 w 3740641"/>
              <a:gd name="connsiteY158" fmla="*/ 264984 h 425924"/>
              <a:gd name="connsiteX159" fmla="*/ 1346597 w 3740641"/>
              <a:gd name="connsiteY159" fmla="*/ 255859 h 425924"/>
              <a:gd name="connsiteX160" fmla="*/ 1425972 w 3740641"/>
              <a:gd name="connsiteY160" fmla="*/ 255527 h 425924"/>
              <a:gd name="connsiteX161" fmla="*/ 1557976 w 3740641"/>
              <a:gd name="connsiteY161" fmla="*/ 234787 h 425924"/>
              <a:gd name="connsiteX162" fmla="*/ 1580994 w 3740641"/>
              <a:gd name="connsiteY162" fmla="*/ 225163 h 425924"/>
              <a:gd name="connsiteX163" fmla="*/ 1606870 w 3740641"/>
              <a:gd name="connsiteY163" fmla="*/ 222757 h 425924"/>
              <a:gd name="connsiteX164" fmla="*/ 1616793 w 3740641"/>
              <a:gd name="connsiteY164" fmla="*/ 228648 h 425924"/>
              <a:gd name="connsiteX165" fmla="*/ 1660211 w 3740641"/>
              <a:gd name="connsiteY165" fmla="*/ 237442 h 425924"/>
              <a:gd name="connsiteX166" fmla="*/ 1668468 w 3740641"/>
              <a:gd name="connsiteY166" fmla="*/ 237607 h 425924"/>
              <a:gd name="connsiteX167" fmla="*/ 1696725 w 3740641"/>
              <a:gd name="connsiteY167" fmla="*/ 233874 h 425924"/>
              <a:gd name="connsiteX168" fmla="*/ 1722919 w 3740641"/>
              <a:gd name="connsiteY168" fmla="*/ 231717 h 425924"/>
              <a:gd name="connsiteX169" fmla="*/ 1788960 w 3740641"/>
              <a:gd name="connsiteY169" fmla="*/ 238768 h 425924"/>
              <a:gd name="connsiteX170" fmla="*/ 1839602 w 3740641"/>
              <a:gd name="connsiteY170" fmla="*/ 237110 h 425924"/>
              <a:gd name="connsiteX171" fmla="*/ 1862939 w 3740641"/>
              <a:gd name="connsiteY171" fmla="*/ 238768 h 425924"/>
              <a:gd name="connsiteX172" fmla="*/ 1876115 w 3740641"/>
              <a:gd name="connsiteY172" fmla="*/ 241257 h 425924"/>
              <a:gd name="connsiteX173" fmla="*/ 1905961 w 3740641"/>
              <a:gd name="connsiteY173" fmla="*/ 258596 h 425924"/>
              <a:gd name="connsiteX174" fmla="*/ 1922312 w 3740641"/>
              <a:gd name="connsiteY174" fmla="*/ 262495 h 425924"/>
              <a:gd name="connsiteX175" fmla="*/ 1971525 w 3740641"/>
              <a:gd name="connsiteY175" fmla="*/ 262164 h 425924"/>
              <a:gd name="connsiteX176" fmla="*/ 2045345 w 3740641"/>
              <a:gd name="connsiteY176" fmla="*/ 236031 h 425924"/>
              <a:gd name="connsiteX177" fmla="*/ 2053046 w 3740641"/>
              <a:gd name="connsiteY177" fmla="*/ 232547 h 425924"/>
              <a:gd name="connsiteX178" fmla="*/ 2090590 w 3740641"/>
              <a:gd name="connsiteY178" fmla="*/ 228232 h 425924"/>
              <a:gd name="connsiteX179" fmla="*/ 2116070 w 3740641"/>
              <a:gd name="connsiteY179" fmla="*/ 234123 h 425924"/>
              <a:gd name="connsiteX180" fmla="*/ 2150758 w 3740641"/>
              <a:gd name="connsiteY180" fmla="*/ 246318 h 425924"/>
              <a:gd name="connsiteX181" fmla="*/ 2181952 w 3740641"/>
              <a:gd name="connsiteY181" fmla="*/ 256522 h 425924"/>
              <a:gd name="connsiteX182" fmla="*/ 2204654 w 3740641"/>
              <a:gd name="connsiteY182" fmla="*/ 268053 h 425924"/>
              <a:gd name="connsiteX183" fmla="*/ 2256567 w 3740641"/>
              <a:gd name="connsiteY183" fmla="*/ 276515 h 425924"/>
              <a:gd name="connsiteX184" fmla="*/ 2261964 w 3740641"/>
              <a:gd name="connsiteY184" fmla="*/ 277925 h 425924"/>
              <a:gd name="connsiteX185" fmla="*/ 2301017 w 3740641"/>
              <a:gd name="connsiteY185" fmla="*/ 267638 h 425924"/>
              <a:gd name="connsiteX186" fmla="*/ 2347928 w 3740641"/>
              <a:gd name="connsiteY186" fmla="*/ 257186 h 425924"/>
              <a:gd name="connsiteX187" fmla="*/ 2364676 w 3740641"/>
              <a:gd name="connsiteY187" fmla="*/ 260752 h 425924"/>
              <a:gd name="connsiteX188" fmla="*/ 2387616 w 3740641"/>
              <a:gd name="connsiteY188" fmla="*/ 265813 h 425924"/>
              <a:gd name="connsiteX189" fmla="*/ 2408889 w 3740641"/>
              <a:gd name="connsiteY189" fmla="*/ 263159 h 425924"/>
              <a:gd name="connsiteX190" fmla="*/ 2421828 w 3740641"/>
              <a:gd name="connsiteY190" fmla="*/ 262910 h 425924"/>
              <a:gd name="connsiteX191" fmla="*/ 2480883 w 3740641"/>
              <a:gd name="connsiteY191" fmla="*/ 293937 h 425924"/>
              <a:gd name="connsiteX192" fmla="*/ 2495885 w 3740641"/>
              <a:gd name="connsiteY192" fmla="*/ 296509 h 425924"/>
              <a:gd name="connsiteX193" fmla="*/ 2504379 w 3740641"/>
              <a:gd name="connsiteY193" fmla="*/ 300324 h 425924"/>
              <a:gd name="connsiteX194" fmla="*/ 2544214 w 3740641"/>
              <a:gd name="connsiteY194" fmla="*/ 318218 h 425924"/>
              <a:gd name="connsiteX195" fmla="*/ 2580573 w 3740641"/>
              <a:gd name="connsiteY195" fmla="*/ 324428 h 425924"/>
              <a:gd name="connsiteX196" fmla="*/ 2606086 w 3740641"/>
              <a:gd name="connsiteY196" fmla="*/ 322853 h 425924"/>
              <a:gd name="connsiteX197" fmla="*/ 2619899 w 3740641"/>
              <a:gd name="connsiteY197" fmla="*/ 323202 h 425924"/>
              <a:gd name="connsiteX198" fmla="*/ 2649320 w 3740641"/>
              <a:gd name="connsiteY198" fmla="*/ 317745 h 425924"/>
              <a:gd name="connsiteX199" fmla="*/ 2668846 w 3740641"/>
              <a:gd name="connsiteY199" fmla="*/ 318575 h 425924"/>
              <a:gd name="connsiteX200" fmla="*/ 2699327 w 3740641"/>
              <a:gd name="connsiteY200" fmla="*/ 335416 h 425924"/>
              <a:gd name="connsiteX201" fmla="*/ 2744912 w 3740641"/>
              <a:gd name="connsiteY201" fmla="*/ 327118 h 425924"/>
              <a:gd name="connsiteX202" fmla="*/ 2782751 w 3740641"/>
              <a:gd name="connsiteY202" fmla="*/ 319405 h 425924"/>
              <a:gd name="connsiteX203" fmla="*/ 2797277 w 3740641"/>
              <a:gd name="connsiteY203" fmla="*/ 296757 h 425924"/>
              <a:gd name="connsiteX204" fmla="*/ 2849269 w 3740641"/>
              <a:gd name="connsiteY204" fmla="*/ 297318 h 425924"/>
              <a:gd name="connsiteX205" fmla="*/ 2880066 w 3740641"/>
              <a:gd name="connsiteY205" fmla="*/ 284397 h 425924"/>
              <a:gd name="connsiteX206" fmla="*/ 2913405 w 3740641"/>
              <a:gd name="connsiteY206" fmla="*/ 284065 h 425924"/>
              <a:gd name="connsiteX207" fmla="*/ 2971508 w 3740641"/>
              <a:gd name="connsiteY207" fmla="*/ 288461 h 425924"/>
              <a:gd name="connsiteX208" fmla="*/ 3010164 w 3740641"/>
              <a:gd name="connsiteY208" fmla="*/ 263324 h 425924"/>
              <a:gd name="connsiteX209" fmla="*/ 3024929 w 3740641"/>
              <a:gd name="connsiteY209" fmla="*/ 252955 h 425924"/>
              <a:gd name="connsiteX210" fmla="*/ 3038740 w 3740641"/>
              <a:gd name="connsiteY210" fmla="*/ 246318 h 425924"/>
              <a:gd name="connsiteX211" fmla="*/ 3054696 w 3740641"/>
              <a:gd name="connsiteY211" fmla="*/ 242586 h 425924"/>
              <a:gd name="connsiteX212" fmla="*/ 3093192 w 3740641"/>
              <a:gd name="connsiteY212" fmla="*/ 228481 h 425924"/>
              <a:gd name="connsiteX213" fmla="*/ 3114306 w 3740641"/>
              <a:gd name="connsiteY213" fmla="*/ 214627 h 425924"/>
              <a:gd name="connsiteX214" fmla="*/ 3161774 w 3740641"/>
              <a:gd name="connsiteY214" fmla="*/ 201271 h 425924"/>
              <a:gd name="connsiteX215" fmla="*/ 3194080 w 3740641"/>
              <a:gd name="connsiteY215" fmla="*/ 189325 h 425924"/>
              <a:gd name="connsiteX216" fmla="*/ 3228132 w 3740641"/>
              <a:gd name="connsiteY216" fmla="*/ 168751 h 425924"/>
              <a:gd name="connsiteX217" fmla="*/ 3232895 w 3740641"/>
              <a:gd name="connsiteY217" fmla="*/ 165599 h 425924"/>
              <a:gd name="connsiteX218" fmla="*/ 3244325 w 3740641"/>
              <a:gd name="connsiteY218" fmla="*/ 152076 h 425924"/>
              <a:gd name="connsiteX219" fmla="*/ 3293087 w 3740641"/>
              <a:gd name="connsiteY219" fmla="*/ 132497 h 425924"/>
              <a:gd name="connsiteX220" fmla="*/ 3343892 w 3740641"/>
              <a:gd name="connsiteY220" fmla="*/ 134966 h 425924"/>
              <a:gd name="connsiteX221" fmla="*/ 3393680 w 3740641"/>
              <a:gd name="connsiteY221" fmla="*/ 104784 h 425924"/>
              <a:gd name="connsiteX222" fmla="*/ 3417957 w 3740641"/>
              <a:gd name="connsiteY222" fmla="*/ 103049 h 425924"/>
              <a:gd name="connsiteX223" fmla="*/ 3466600 w 3740641"/>
              <a:gd name="connsiteY223" fmla="*/ 90919 h 425924"/>
              <a:gd name="connsiteX224" fmla="*/ 3495881 w 3740641"/>
              <a:gd name="connsiteY224" fmla="*/ 93250 h 425924"/>
              <a:gd name="connsiteX225" fmla="*/ 3564805 w 3740641"/>
              <a:gd name="connsiteY225" fmla="*/ 99913 h 425924"/>
              <a:gd name="connsiteX226" fmla="*/ 3646762 w 3740641"/>
              <a:gd name="connsiteY226" fmla="*/ 44221 h 425924"/>
              <a:gd name="connsiteX227" fmla="*/ 3720764 w 3740641"/>
              <a:gd name="connsiteY227" fmla="*/ 22319 h 425924"/>
              <a:gd name="connsiteX228" fmla="*/ 3740391 w 3740641"/>
              <a:gd name="connsiteY228" fmla="*/ 879 h 425924"/>
              <a:gd name="connsiteX229" fmla="*/ 3740641 w 3740641"/>
              <a:gd name="connsiteY229"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2 w 3740641"/>
              <a:gd name="connsiteY117" fmla="*/ 76942 h 425924"/>
              <a:gd name="connsiteX118" fmla="*/ 13788 w 3740641"/>
              <a:gd name="connsiteY118" fmla="*/ 79487 h 425924"/>
              <a:gd name="connsiteX119" fmla="*/ 50858 w 3740641"/>
              <a:gd name="connsiteY119" fmla="*/ 77910 h 425924"/>
              <a:gd name="connsiteX120" fmla="*/ 71178 w 3740641"/>
              <a:gd name="connsiteY120" fmla="*/ 69532 h 425924"/>
              <a:gd name="connsiteX121" fmla="*/ 85703 w 3740641"/>
              <a:gd name="connsiteY121" fmla="*/ 70362 h 425924"/>
              <a:gd name="connsiteX122" fmla="*/ 113008 w 3740641"/>
              <a:gd name="connsiteY122" fmla="*/ 76335 h 425924"/>
              <a:gd name="connsiteX123" fmla="*/ 199451 w 3740641"/>
              <a:gd name="connsiteY123" fmla="*/ 83387 h 425924"/>
              <a:gd name="connsiteX124" fmla="*/ 234693 w 3740641"/>
              <a:gd name="connsiteY124" fmla="*/ 72353 h 425924"/>
              <a:gd name="connsiteX125" fmla="*/ 245250 w 3740641"/>
              <a:gd name="connsiteY125" fmla="*/ 72104 h 425924"/>
              <a:gd name="connsiteX126" fmla="*/ 268903 w 3740641"/>
              <a:gd name="connsiteY126" fmla="*/ 76419 h 425924"/>
              <a:gd name="connsiteX127" fmla="*/ 317721 w 3740641"/>
              <a:gd name="connsiteY127" fmla="*/ 73514 h 425924"/>
              <a:gd name="connsiteX128" fmla="*/ 335739 w 3740641"/>
              <a:gd name="connsiteY128" fmla="*/ 69118 h 425924"/>
              <a:gd name="connsiteX129" fmla="*/ 345740 w 3740641"/>
              <a:gd name="connsiteY129" fmla="*/ 66296 h 425924"/>
              <a:gd name="connsiteX130" fmla="*/ 397096 w 3740641"/>
              <a:gd name="connsiteY130" fmla="*/ 58498 h 425924"/>
              <a:gd name="connsiteX131" fmla="*/ 419956 w 3740641"/>
              <a:gd name="connsiteY131" fmla="*/ 50120 h 425924"/>
              <a:gd name="connsiteX132" fmla="*/ 485442 w 3740641"/>
              <a:gd name="connsiteY132" fmla="*/ 65882 h 425924"/>
              <a:gd name="connsiteX133" fmla="*/ 490364 w 3740641"/>
              <a:gd name="connsiteY133" fmla="*/ 70444 h 425924"/>
              <a:gd name="connsiteX134" fmla="*/ 561168 w 3740641"/>
              <a:gd name="connsiteY134" fmla="*/ 68869 h 425924"/>
              <a:gd name="connsiteX135" fmla="*/ 572041 w 3740641"/>
              <a:gd name="connsiteY135" fmla="*/ 66960 h 425924"/>
              <a:gd name="connsiteX136" fmla="*/ 624590 w 3740641"/>
              <a:gd name="connsiteY136" fmla="*/ 74924 h 425924"/>
              <a:gd name="connsiteX137" fmla="*/ 639909 w 3740641"/>
              <a:gd name="connsiteY137" fmla="*/ 76500 h 425924"/>
              <a:gd name="connsiteX138" fmla="*/ 694837 w 3740641"/>
              <a:gd name="connsiteY138" fmla="*/ 83636 h 425924"/>
              <a:gd name="connsiteX139" fmla="*/ 702615 w 3740641"/>
              <a:gd name="connsiteY139" fmla="*/ 76999 h 425924"/>
              <a:gd name="connsiteX140" fmla="*/ 731911 w 3740641"/>
              <a:gd name="connsiteY140" fmla="*/ 88608 h 425924"/>
              <a:gd name="connsiteX141" fmla="*/ 805344 w 3740641"/>
              <a:gd name="connsiteY141" fmla="*/ 108821 h 425924"/>
              <a:gd name="connsiteX142" fmla="*/ 868116 w 3740641"/>
              <a:gd name="connsiteY142" fmla="*/ 99065 h 425924"/>
              <a:gd name="connsiteX143" fmla="*/ 871608 w 3740641"/>
              <a:gd name="connsiteY143" fmla="*/ 102384 h 425924"/>
              <a:gd name="connsiteX144" fmla="*/ 902565 w 3740641"/>
              <a:gd name="connsiteY144" fmla="*/ 141789 h 425924"/>
              <a:gd name="connsiteX145" fmla="*/ 909550 w 3740641"/>
              <a:gd name="connsiteY145" fmla="*/ 148509 h 425924"/>
              <a:gd name="connsiteX146" fmla="*/ 917964 w 3740641"/>
              <a:gd name="connsiteY146" fmla="*/ 158962 h 425924"/>
              <a:gd name="connsiteX147" fmla="*/ 944237 w 3740641"/>
              <a:gd name="connsiteY147" fmla="*/ 179205 h 425924"/>
              <a:gd name="connsiteX148" fmla="*/ 976782 w 3740641"/>
              <a:gd name="connsiteY148" fmla="*/ 185674 h 425924"/>
              <a:gd name="connsiteX149" fmla="*/ 1016074 w 3740641"/>
              <a:gd name="connsiteY149" fmla="*/ 195547 h 425924"/>
              <a:gd name="connsiteX150" fmla="*/ 1032504 w 3740641"/>
              <a:gd name="connsiteY150" fmla="*/ 202184 h 425924"/>
              <a:gd name="connsiteX151" fmla="*/ 1076558 w 3740641"/>
              <a:gd name="connsiteY151" fmla="*/ 214794 h 425924"/>
              <a:gd name="connsiteX152" fmla="*/ 1107991 w 3740641"/>
              <a:gd name="connsiteY152" fmla="*/ 225413 h 425924"/>
              <a:gd name="connsiteX153" fmla="*/ 1153315 w 3740641"/>
              <a:gd name="connsiteY153" fmla="*/ 231634 h 425924"/>
              <a:gd name="connsiteX154" fmla="*/ 1175302 w 3740641"/>
              <a:gd name="connsiteY154" fmla="*/ 231882 h 425924"/>
              <a:gd name="connsiteX155" fmla="*/ 1215704 w 3740641"/>
              <a:gd name="connsiteY155" fmla="*/ 263738 h 425924"/>
              <a:gd name="connsiteX156" fmla="*/ 1247931 w 3740641"/>
              <a:gd name="connsiteY156" fmla="*/ 284811 h 425924"/>
              <a:gd name="connsiteX157" fmla="*/ 1281826 w 3740641"/>
              <a:gd name="connsiteY157" fmla="*/ 274608 h 425924"/>
              <a:gd name="connsiteX158" fmla="*/ 1291033 w 3740641"/>
              <a:gd name="connsiteY158" fmla="*/ 264984 h 425924"/>
              <a:gd name="connsiteX159" fmla="*/ 1346597 w 3740641"/>
              <a:gd name="connsiteY159" fmla="*/ 255859 h 425924"/>
              <a:gd name="connsiteX160" fmla="*/ 1425972 w 3740641"/>
              <a:gd name="connsiteY160" fmla="*/ 255527 h 425924"/>
              <a:gd name="connsiteX161" fmla="*/ 1557976 w 3740641"/>
              <a:gd name="connsiteY161" fmla="*/ 234787 h 425924"/>
              <a:gd name="connsiteX162" fmla="*/ 1580994 w 3740641"/>
              <a:gd name="connsiteY162" fmla="*/ 225163 h 425924"/>
              <a:gd name="connsiteX163" fmla="*/ 1606870 w 3740641"/>
              <a:gd name="connsiteY163" fmla="*/ 222757 h 425924"/>
              <a:gd name="connsiteX164" fmla="*/ 1616793 w 3740641"/>
              <a:gd name="connsiteY164" fmla="*/ 228648 h 425924"/>
              <a:gd name="connsiteX165" fmla="*/ 1660211 w 3740641"/>
              <a:gd name="connsiteY165" fmla="*/ 237442 h 425924"/>
              <a:gd name="connsiteX166" fmla="*/ 1668468 w 3740641"/>
              <a:gd name="connsiteY166" fmla="*/ 237607 h 425924"/>
              <a:gd name="connsiteX167" fmla="*/ 1696725 w 3740641"/>
              <a:gd name="connsiteY167" fmla="*/ 233874 h 425924"/>
              <a:gd name="connsiteX168" fmla="*/ 1722919 w 3740641"/>
              <a:gd name="connsiteY168" fmla="*/ 231717 h 425924"/>
              <a:gd name="connsiteX169" fmla="*/ 1788960 w 3740641"/>
              <a:gd name="connsiteY169" fmla="*/ 238768 h 425924"/>
              <a:gd name="connsiteX170" fmla="*/ 1839602 w 3740641"/>
              <a:gd name="connsiteY170" fmla="*/ 237110 h 425924"/>
              <a:gd name="connsiteX171" fmla="*/ 1862939 w 3740641"/>
              <a:gd name="connsiteY171" fmla="*/ 238768 h 425924"/>
              <a:gd name="connsiteX172" fmla="*/ 1876115 w 3740641"/>
              <a:gd name="connsiteY172" fmla="*/ 241257 h 425924"/>
              <a:gd name="connsiteX173" fmla="*/ 1905961 w 3740641"/>
              <a:gd name="connsiteY173" fmla="*/ 258596 h 425924"/>
              <a:gd name="connsiteX174" fmla="*/ 1922312 w 3740641"/>
              <a:gd name="connsiteY174" fmla="*/ 262495 h 425924"/>
              <a:gd name="connsiteX175" fmla="*/ 1971525 w 3740641"/>
              <a:gd name="connsiteY175" fmla="*/ 262164 h 425924"/>
              <a:gd name="connsiteX176" fmla="*/ 2045345 w 3740641"/>
              <a:gd name="connsiteY176" fmla="*/ 236031 h 425924"/>
              <a:gd name="connsiteX177" fmla="*/ 2053046 w 3740641"/>
              <a:gd name="connsiteY177" fmla="*/ 232547 h 425924"/>
              <a:gd name="connsiteX178" fmla="*/ 2090590 w 3740641"/>
              <a:gd name="connsiteY178" fmla="*/ 228232 h 425924"/>
              <a:gd name="connsiteX179" fmla="*/ 2116070 w 3740641"/>
              <a:gd name="connsiteY179" fmla="*/ 234123 h 425924"/>
              <a:gd name="connsiteX180" fmla="*/ 2150758 w 3740641"/>
              <a:gd name="connsiteY180" fmla="*/ 246318 h 425924"/>
              <a:gd name="connsiteX181" fmla="*/ 2181952 w 3740641"/>
              <a:gd name="connsiteY181" fmla="*/ 256522 h 425924"/>
              <a:gd name="connsiteX182" fmla="*/ 2204654 w 3740641"/>
              <a:gd name="connsiteY182" fmla="*/ 268053 h 425924"/>
              <a:gd name="connsiteX183" fmla="*/ 2256567 w 3740641"/>
              <a:gd name="connsiteY183" fmla="*/ 276515 h 425924"/>
              <a:gd name="connsiteX184" fmla="*/ 2261964 w 3740641"/>
              <a:gd name="connsiteY184" fmla="*/ 277925 h 425924"/>
              <a:gd name="connsiteX185" fmla="*/ 2301017 w 3740641"/>
              <a:gd name="connsiteY185" fmla="*/ 267638 h 425924"/>
              <a:gd name="connsiteX186" fmla="*/ 2347928 w 3740641"/>
              <a:gd name="connsiteY186" fmla="*/ 257186 h 425924"/>
              <a:gd name="connsiteX187" fmla="*/ 2364676 w 3740641"/>
              <a:gd name="connsiteY187" fmla="*/ 260752 h 425924"/>
              <a:gd name="connsiteX188" fmla="*/ 2387616 w 3740641"/>
              <a:gd name="connsiteY188" fmla="*/ 265813 h 425924"/>
              <a:gd name="connsiteX189" fmla="*/ 2408889 w 3740641"/>
              <a:gd name="connsiteY189" fmla="*/ 263159 h 425924"/>
              <a:gd name="connsiteX190" fmla="*/ 2421828 w 3740641"/>
              <a:gd name="connsiteY190" fmla="*/ 262910 h 425924"/>
              <a:gd name="connsiteX191" fmla="*/ 2480883 w 3740641"/>
              <a:gd name="connsiteY191" fmla="*/ 293937 h 425924"/>
              <a:gd name="connsiteX192" fmla="*/ 2495885 w 3740641"/>
              <a:gd name="connsiteY192" fmla="*/ 296509 h 425924"/>
              <a:gd name="connsiteX193" fmla="*/ 2504379 w 3740641"/>
              <a:gd name="connsiteY193" fmla="*/ 300324 h 425924"/>
              <a:gd name="connsiteX194" fmla="*/ 2544214 w 3740641"/>
              <a:gd name="connsiteY194" fmla="*/ 318218 h 425924"/>
              <a:gd name="connsiteX195" fmla="*/ 2580573 w 3740641"/>
              <a:gd name="connsiteY195" fmla="*/ 324428 h 425924"/>
              <a:gd name="connsiteX196" fmla="*/ 2606086 w 3740641"/>
              <a:gd name="connsiteY196" fmla="*/ 322853 h 425924"/>
              <a:gd name="connsiteX197" fmla="*/ 2619899 w 3740641"/>
              <a:gd name="connsiteY197" fmla="*/ 323202 h 425924"/>
              <a:gd name="connsiteX198" fmla="*/ 2649320 w 3740641"/>
              <a:gd name="connsiteY198" fmla="*/ 317745 h 425924"/>
              <a:gd name="connsiteX199" fmla="*/ 2668846 w 3740641"/>
              <a:gd name="connsiteY199" fmla="*/ 318575 h 425924"/>
              <a:gd name="connsiteX200" fmla="*/ 2699327 w 3740641"/>
              <a:gd name="connsiteY200" fmla="*/ 335416 h 425924"/>
              <a:gd name="connsiteX201" fmla="*/ 2744912 w 3740641"/>
              <a:gd name="connsiteY201" fmla="*/ 327118 h 425924"/>
              <a:gd name="connsiteX202" fmla="*/ 2782751 w 3740641"/>
              <a:gd name="connsiteY202" fmla="*/ 319405 h 425924"/>
              <a:gd name="connsiteX203" fmla="*/ 2797277 w 3740641"/>
              <a:gd name="connsiteY203" fmla="*/ 296757 h 425924"/>
              <a:gd name="connsiteX204" fmla="*/ 2849269 w 3740641"/>
              <a:gd name="connsiteY204" fmla="*/ 297318 h 425924"/>
              <a:gd name="connsiteX205" fmla="*/ 2880066 w 3740641"/>
              <a:gd name="connsiteY205" fmla="*/ 284397 h 425924"/>
              <a:gd name="connsiteX206" fmla="*/ 2913405 w 3740641"/>
              <a:gd name="connsiteY206" fmla="*/ 284065 h 425924"/>
              <a:gd name="connsiteX207" fmla="*/ 2971508 w 3740641"/>
              <a:gd name="connsiteY207" fmla="*/ 288461 h 425924"/>
              <a:gd name="connsiteX208" fmla="*/ 3010164 w 3740641"/>
              <a:gd name="connsiteY208" fmla="*/ 263324 h 425924"/>
              <a:gd name="connsiteX209" fmla="*/ 3024929 w 3740641"/>
              <a:gd name="connsiteY209" fmla="*/ 252955 h 425924"/>
              <a:gd name="connsiteX210" fmla="*/ 3038740 w 3740641"/>
              <a:gd name="connsiteY210" fmla="*/ 246318 h 425924"/>
              <a:gd name="connsiteX211" fmla="*/ 3054696 w 3740641"/>
              <a:gd name="connsiteY211" fmla="*/ 242586 h 425924"/>
              <a:gd name="connsiteX212" fmla="*/ 3093192 w 3740641"/>
              <a:gd name="connsiteY212" fmla="*/ 228481 h 425924"/>
              <a:gd name="connsiteX213" fmla="*/ 3114306 w 3740641"/>
              <a:gd name="connsiteY213" fmla="*/ 214627 h 425924"/>
              <a:gd name="connsiteX214" fmla="*/ 3161774 w 3740641"/>
              <a:gd name="connsiteY214" fmla="*/ 201271 h 425924"/>
              <a:gd name="connsiteX215" fmla="*/ 3194080 w 3740641"/>
              <a:gd name="connsiteY215" fmla="*/ 189325 h 425924"/>
              <a:gd name="connsiteX216" fmla="*/ 3228132 w 3740641"/>
              <a:gd name="connsiteY216" fmla="*/ 168751 h 425924"/>
              <a:gd name="connsiteX217" fmla="*/ 3232895 w 3740641"/>
              <a:gd name="connsiteY217" fmla="*/ 165599 h 425924"/>
              <a:gd name="connsiteX218" fmla="*/ 3244325 w 3740641"/>
              <a:gd name="connsiteY218" fmla="*/ 152076 h 425924"/>
              <a:gd name="connsiteX219" fmla="*/ 3293087 w 3740641"/>
              <a:gd name="connsiteY219" fmla="*/ 132497 h 425924"/>
              <a:gd name="connsiteX220" fmla="*/ 3343892 w 3740641"/>
              <a:gd name="connsiteY220" fmla="*/ 134966 h 425924"/>
              <a:gd name="connsiteX221" fmla="*/ 3393680 w 3740641"/>
              <a:gd name="connsiteY221" fmla="*/ 104784 h 425924"/>
              <a:gd name="connsiteX222" fmla="*/ 3417957 w 3740641"/>
              <a:gd name="connsiteY222" fmla="*/ 103049 h 425924"/>
              <a:gd name="connsiteX223" fmla="*/ 3466600 w 3740641"/>
              <a:gd name="connsiteY223" fmla="*/ 90919 h 425924"/>
              <a:gd name="connsiteX224" fmla="*/ 3495881 w 3740641"/>
              <a:gd name="connsiteY224" fmla="*/ 93250 h 425924"/>
              <a:gd name="connsiteX225" fmla="*/ 3564805 w 3740641"/>
              <a:gd name="connsiteY225" fmla="*/ 99913 h 425924"/>
              <a:gd name="connsiteX226" fmla="*/ 3646762 w 3740641"/>
              <a:gd name="connsiteY226" fmla="*/ 44221 h 425924"/>
              <a:gd name="connsiteX227" fmla="*/ 3720764 w 3740641"/>
              <a:gd name="connsiteY227" fmla="*/ 22319 h 425924"/>
              <a:gd name="connsiteX228" fmla="*/ 3740391 w 3740641"/>
              <a:gd name="connsiteY228" fmla="*/ 879 h 425924"/>
              <a:gd name="connsiteX229" fmla="*/ 3740641 w 3740641"/>
              <a:gd name="connsiteY229"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2 w 3740641"/>
              <a:gd name="connsiteY117" fmla="*/ 76942 h 425924"/>
              <a:gd name="connsiteX118" fmla="*/ 13788 w 3740641"/>
              <a:gd name="connsiteY118" fmla="*/ 79487 h 425924"/>
              <a:gd name="connsiteX119" fmla="*/ 50858 w 3740641"/>
              <a:gd name="connsiteY119" fmla="*/ 77910 h 425924"/>
              <a:gd name="connsiteX120" fmla="*/ 71178 w 3740641"/>
              <a:gd name="connsiteY120" fmla="*/ 69532 h 425924"/>
              <a:gd name="connsiteX121" fmla="*/ 85703 w 3740641"/>
              <a:gd name="connsiteY121" fmla="*/ 70362 h 425924"/>
              <a:gd name="connsiteX122" fmla="*/ 113008 w 3740641"/>
              <a:gd name="connsiteY122" fmla="*/ 76335 h 425924"/>
              <a:gd name="connsiteX123" fmla="*/ 199451 w 3740641"/>
              <a:gd name="connsiteY123" fmla="*/ 83387 h 425924"/>
              <a:gd name="connsiteX124" fmla="*/ 234693 w 3740641"/>
              <a:gd name="connsiteY124" fmla="*/ 72353 h 425924"/>
              <a:gd name="connsiteX125" fmla="*/ 245250 w 3740641"/>
              <a:gd name="connsiteY125" fmla="*/ 72104 h 425924"/>
              <a:gd name="connsiteX126" fmla="*/ 268903 w 3740641"/>
              <a:gd name="connsiteY126" fmla="*/ 76419 h 425924"/>
              <a:gd name="connsiteX127" fmla="*/ 317721 w 3740641"/>
              <a:gd name="connsiteY127" fmla="*/ 73514 h 425924"/>
              <a:gd name="connsiteX128" fmla="*/ 335739 w 3740641"/>
              <a:gd name="connsiteY128" fmla="*/ 69118 h 425924"/>
              <a:gd name="connsiteX129" fmla="*/ 345740 w 3740641"/>
              <a:gd name="connsiteY129" fmla="*/ 66296 h 425924"/>
              <a:gd name="connsiteX130" fmla="*/ 397096 w 3740641"/>
              <a:gd name="connsiteY130" fmla="*/ 58498 h 425924"/>
              <a:gd name="connsiteX131" fmla="*/ 422394 w 3740641"/>
              <a:gd name="connsiteY131" fmla="*/ 65969 h 425924"/>
              <a:gd name="connsiteX132" fmla="*/ 485442 w 3740641"/>
              <a:gd name="connsiteY132" fmla="*/ 65882 h 425924"/>
              <a:gd name="connsiteX133" fmla="*/ 490364 w 3740641"/>
              <a:gd name="connsiteY133" fmla="*/ 70444 h 425924"/>
              <a:gd name="connsiteX134" fmla="*/ 561168 w 3740641"/>
              <a:gd name="connsiteY134" fmla="*/ 68869 h 425924"/>
              <a:gd name="connsiteX135" fmla="*/ 572041 w 3740641"/>
              <a:gd name="connsiteY135" fmla="*/ 66960 h 425924"/>
              <a:gd name="connsiteX136" fmla="*/ 624590 w 3740641"/>
              <a:gd name="connsiteY136" fmla="*/ 74924 h 425924"/>
              <a:gd name="connsiteX137" fmla="*/ 639909 w 3740641"/>
              <a:gd name="connsiteY137" fmla="*/ 76500 h 425924"/>
              <a:gd name="connsiteX138" fmla="*/ 694837 w 3740641"/>
              <a:gd name="connsiteY138" fmla="*/ 83636 h 425924"/>
              <a:gd name="connsiteX139" fmla="*/ 702615 w 3740641"/>
              <a:gd name="connsiteY139" fmla="*/ 76999 h 425924"/>
              <a:gd name="connsiteX140" fmla="*/ 731911 w 3740641"/>
              <a:gd name="connsiteY140" fmla="*/ 88608 h 425924"/>
              <a:gd name="connsiteX141" fmla="*/ 805344 w 3740641"/>
              <a:gd name="connsiteY141" fmla="*/ 108821 h 425924"/>
              <a:gd name="connsiteX142" fmla="*/ 868116 w 3740641"/>
              <a:gd name="connsiteY142" fmla="*/ 99065 h 425924"/>
              <a:gd name="connsiteX143" fmla="*/ 871608 w 3740641"/>
              <a:gd name="connsiteY143" fmla="*/ 102384 h 425924"/>
              <a:gd name="connsiteX144" fmla="*/ 902565 w 3740641"/>
              <a:gd name="connsiteY144" fmla="*/ 141789 h 425924"/>
              <a:gd name="connsiteX145" fmla="*/ 909550 w 3740641"/>
              <a:gd name="connsiteY145" fmla="*/ 148509 h 425924"/>
              <a:gd name="connsiteX146" fmla="*/ 917964 w 3740641"/>
              <a:gd name="connsiteY146" fmla="*/ 158962 h 425924"/>
              <a:gd name="connsiteX147" fmla="*/ 944237 w 3740641"/>
              <a:gd name="connsiteY147" fmla="*/ 179205 h 425924"/>
              <a:gd name="connsiteX148" fmla="*/ 976782 w 3740641"/>
              <a:gd name="connsiteY148" fmla="*/ 185674 h 425924"/>
              <a:gd name="connsiteX149" fmla="*/ 1016074 w 3740641"/>
              <a:gd name="connsiteY149" fmla="*/ 195547 h 425924"/>
              <a:gd name="connsiteX150" fmla="*/ 1032504 w 3740641"/>
              <a:gd name="connsiteY150" fmla="*/ 202184 h 425924"/>
              <a:gd name="connsiteX151" fmla="*/ 1076558 w 3740641"/>
              <a:gd name="connsiteY151" fmla="*/ 214794 h 425924"/>
              <a:gd name="connsiteX152" fmla="*/ 1107991 w 3740641"/>
              <a:gd name="connsiteY152" fmla="*/ 225413 h 425924"/>
              <a:gd name="connsiteX153" fmla="*/ 1153315 w 3740641"/>
              <a:gd name="connsiteY153" fmla="*/ 231634 h 425924"/>
              <a:gd name="connsiteX154" fmla="*/ 1175302 w 3740641"/>
              <a:gd name="connsiteY154" fmla="*/ 231882 h 425924"/>
              <a:gd name="connsiteX155" fmla="*/ 1215704 w 3740641"/>
              <a:gd name="connsiteY155" fmla="*/ 263738 h 425924"/>
              <a:gd name="connsiteX156" fmla="*/ 1247931 w 3740641"/>
              <a:gd name="connsiteY156" fmla="*/ 284811 h 425924"/>
              <a:gd name="connsiteX157" fmla="*/ 1281826 w 3740641"/>
              <a:gd name="connsiteY157" fmla="*/ 274608 h 425924"/>
              <a:gd name="connsiteX158" fmla="*/ 1291033 w 3740641"/>
              <a:gd name="connsiteY158" fmla="*/ 264984 h 425924"/>
              <a:gd name="connsiteX159" fmla="*/ 1346597 w 3740641"/>
              <a:gd name="connsiteY159" fmla="*/ 255859 h 425924"/>
              <a:gd name="connsiteX160" fmla="*/ 1425972 w 3740641"/>
              <a:gd name="connsiteY160" fmla="*/ 255527 h 425924"/>
              <a:gd name="connsiteX161" fmla="*/ 1557976 w 3740641"/>
              <a:gd name="connsiteY161" fmla="*/ 234787 h 425924"/>
              <a:gd name="connsiteX162" fmla="*/ 1580994 w 3740641"/>
              <a:gd name="connsiteY162" fmla="*/ 225163 h 425924"/>
              <a:gd name="connsiteX163" fmla="*/ 1606870 w 3740641"/>
              <a:gd name="connsiteY163" fmla="*/ 222757 h 425924"/>
              <a:gd name="connsiteX164" fmla="*/ 1616793 w 3740641"/>
              <a:gd name="connsiteY164" fmla="*/ 228648 h 425924"/>
              <a:gd name="connsiteX165" fmla="*/ 1660211 w 3740641"/>
              <a:gd name="connsiteY165" fmla="*/ 237442 h 425924"/>
              <a:gd name="connsiteX166" fmla="*/ 1668468 w 3740641"/>
              <a:gd name="connsiteY166" fmla="*/ 237607 h 425924"/>
              <a:gd name="connsiteX167" fmla="*/ 1696725 w 3740641"/>
              <a:gd name="connsiteY167" fmla="*/ 233874 h 425924"/>
              <a:gd name="connsiteX168" fmla="*/ 1722919 w 3740641"/>
              <a:gd name="connsiteY168" fmla="*/ 231717 h 425924"/>
              <a:gd name="connsiteX169" fmla="*/ 1788960 w 3740641"/>
              <a:gd name="connsiteY169" fmla="*/ 238768 h 425924"/>
              <a:gd name="connsiteX170" fmla="*/ 1839602 w 3740641"/>
              <a:gd name="connsiteY170" fmla="*/ 237110 h 425924"/>
              <a:gd name="connsiteX171" fmla="*/ 1862939 w 3740641"/>
              <a:gd name="connsiteY171" fmla="*/ 238768 h 425924"/>
              <a:gd name="connsiteX172" fmla="*/ 1876115 w 3740641"/>
              <a:gd name="connsiteY172" fmla="*/ 241257 h 425924"/>
              <a:gd name="connsiteX173" fmla="*/ 1905961 w 3740641"/>
              <a:gd name="connsiteY173" fmla="*/ 258596 h 425924"/>
              <a:gd name="connsiteX174" fmla="*/ 1922312 w 3740641"/>
              <a:gd name="connsiteY174" fmla="*/ 262495 h 425924"/>
              <a:gd name="connsiteX175" fmla="*/ 1971525 w 3740641"/>
              <a:gd name="connsiteY175" fmla="*/ 262164 h 425924"/>
              <a:gd name="connsiteX176" fmla="*/ 2045345 w 3740641"/>
              <a:gd name="connsiteY176" fmla="*/ 236031 h 425924"/>
              <a:gd name="connsiteX177" fmla="*/ 2053046 w 3740641"/>
              <a:gd name="connsiteY177" fmla="*/ 232547 h 425924"/>
              <a:gd name="connsiteX178" fmla="*/ 2090590 w 3740641"/>
              <a:gd name="connsiteY178" fmla="*/ 228232 h 425924"/>
              <a:gd name="connsiteX179" fmla="*/ 2116070 w 3740641"/>
              <a:gd name="connsiteY179" fmla="*/ 234123 h 425924"/>
              <a:gd name="connsiteX180" fmla="*/ 2150758 w 3740641"/>
              <a:gd name="connsiteY180" fmla="*/ 246318 h 425924"/>
              <a:gd name="connsiteX181" fmla="*/ 2181952 w 3740641"/>
              <a:gd name="connsiteY181" fmla="*/ 256522 h 425924"/>
              <a:gd name="connsiteX182" fmla="*/ 2204654 w 3740641"/>
              <a:gd name="connsiteY182" fmla="*/ 268053 h 425924"/>
              <a:gd name="connsiteX183" fmla="*/ 2256567 w 3740641"/>
              <a:gd name="connsiteY183" fmla="*/ 276515 h 425924"/>
              <a:gd name="connsiteX184" fmla="*/ 2261964 w 3740641"/>
              <a:gd name="connsiteY184" fmla="*/ 277925 h 425924"/>
              <a:gd name="connsiteX185" fmla="*/ 2301017 w 3740641"/>
              <a:gd name="connsiteY185" fmla="*/ 267638 h 425924"/>
              <a:gd name="connsiteX186" fmla="*/ 2347928 w 3740641"/>
              <a:gd name="connsiteY186" fmla="*/ 257186 h 425924"/>
              <a:gd name="connsiteX187" fmla="*/ 2364676 w 3740641"/>
              <a:gd name="connsiteY187" fmla="*/ 260752 h 425924"/>
              <a:gd name="connsiteX188" fmla="*/ 2387616 w 3740641"/>
              <a:gd name="connsiteY188" fmla="*/ 265813 h 425924"/>
              <a:gd name="connsiteX189" fmla="*/ 2408889 w 3740641"/>
              <a:gd name="connsiteY189" fmla="*/ 263159 h 425924"/>
              <a:gd name="connsiteX190" fmla="*/ 2421828 w 3740641"/>
              <a:gd name="connsiteY190" fmla="*/ 262910 h 425924"/>
              <a:gd name="connsiteX191" fmla="*/ 2480883 w 3740641"/>
              <a:gd name="connsiteY191" fmla="*/ 293937 h 425924"/>
              <a:gd name="connsiteX192" fmla="*/ 2495885 w 3740641"/>
              <a:gd name="connsiteY192" fmla="*/ 296509 h 425924"/>
              <a:gd name="connsiteX193" fmla="*/ 2504379 w 3740641"/>
              <a:gd name="connsiteY193" fmla="*/ 300324 h 425924"/>
              <a:gd name="connsiteX194" fmla="*/ 2544214 w 3740641"/>
              <a:gd name="connsiteY194" fmla="*/ 318218 h 425924"/>
              <a:gd name="connsiteX195" fmla="*/ 2580573 w 3740641"/>
              <a:gd name="connsiteY195" fmla="*/ 324428 h 425924"/>
              <a:gd name="connsiteX196" fmla="*/ 2606086 w 3740641"/>
              <a:gd name="connsiteY196" fmla="*/ 322853 h 425924"/>
              <a:gd name="connsiteX197" fmla="*/ 2619899 w 3740641"/>
              <a:gd name="connsiteY197" fmla="*/ 323202 h 425924"/>
              <a:gd name="connsiteX198" fmla="*/ 2649320 w 3740641"/>
              <a:gd name="connsiteY198" fmla="*/ 317745 h 425924"/>
              <a:gd name="connsiteX199" fmla="*/ 2668846 w 3740641"/>
              <a:gd name="connsiteY199" fmla="*/ 318575 h 425924"/>
              <a:gd name="connsiteX200" fmla="*/ 2699327 w 3740641"/>
              <a:gd name="connsiteY200" fmla="*/ 335416 h 425924"/>
              <a:gd name="connsiteX201" fmla="*/ 2744912 w 3740641"/>
              <a:gd name="connsiteY201" fmla="*/ 327118 h 425924"/>
              <a:gd name="connsiteX202" fmla="*/ 2782751 w 3740641"/>
              <a:gd name="connsiteY202" fmla="*/ 319405 h 425924"/>
              <a:gd name="connsiteX203" fmla="*/ 2797277 w 3740641"/>
              <a:gd name="connsiteY203" fmla="*/ 296757 h 425924"/>
              <a:gd name="connsiteX204" fmla="*/ 2849269 w 3740641"/>
              <a:gd name="connsiteY204" fmla="*/ 297318 h 425924"/>
              <a:gd name="connsiteX205" fmla="*/ 2880066 w 3740641"/>
              <a:gd name="connsiteY205" fmla="*/ 284397 h 425924"/>
              <a:gd name="connsiteX206" fmla="*/ 2913405 w 3740641"/>
              <a:gd name="connsiteY206" fmla="*/ 284065 h 425924"/>
              <a:gd name="connsiteX207" fmla="*/ 2971508 w 3740641"/>
              <a:gd name="connsiteY207" fmla="*/ 288461 h 425924"/>
              <a:gd name="connsiteX208" fmla="*/ 3010164 w 3740641"/>
              <a:gd name="connsiteY208" fmla="*/ 263324 h 425924"/>
              <a:gd name="connsiteX209" fmla="*/ 3024929 w 3740641"/>
              <a:gd name="connsiteY209" fmla="*/ 252955 h 425924"/>
              <a:gd name="connsiteX210" fmla="*/ 3038740 w 3740641"/>
              <a:gd name="connsiteY210" fmla="*/ 246318 h 425924"/>
              <a:gd name="connsiteX211" fmla="*/ 3054696 w 3740641"/>
              <a:gd name="connsiteY211" fmla="*/ 242586 h 425924"/>
              <a:gd name="connsiteX212" fmla="*/ 3093192 w 3740641"/>
              <a:gd name="connsiteY212" fmla="*/ 228481 h 425924"/>
              <a:gd name="connsiteX213" fmla="*/ 3114306 w 3740641"/>
              <a:gd name="connsiteY213" fmla="*/ 214627 h 425924"/>
              <a:gd name="connsiteX214" fmla="*/ 3161774 w 3740641"/>
              <a:gd name="connsiteY214" fmla="*/ 201271 h 425924"/>
              <a:gd name="connsiteX215" fmla="*/ 3194080 w 3740641"/>
              <a:gd name="connsiteY215" fmla="*/ 189325 h 425924"/>
              <a:gd name="connsiteX216" fmla="*/ 3228132 w 3740641"/>
              <a:gd name="connsiteY216" fmla="*/ 168751 h 425924"/>
              <a:gd name="connsiteX217" fmla="*/ 3232895 w 3740641"/>
              <a:gd name="connsiteY217" fmla="*/ 165599 h 425924"/>
              <a:gd name="connsiteX218" fmla="*/ 3244325 w 3740641"/>
              <a:gd name="connsiteY218" fmla="*/ 152076 h 425924"/>
              <a:gd name="connsiteX219" fmla="*/ 3293087 w 3740641"/>
              <a:gd name="connsiteY219" fmla="*/ 132497 h 425924"/>
              <a:gd name="connsiteX220" fmla="*/ 3343892 w 3740641"/>
              <a:gd name="connsiteY220" fmla="*/ 134966 h 425924"/>
              <a:gd name="connsiteX221" fmla="*/ 3393680 w 3740641"/>
              <a:gd name="connsiteY221" fmla="*/ 104784 h 425924"/>
              <a:gd name="connsiteX222" fmla="*/ 3417957 w 3740641"/>
              <a:gd name="connsiteY222" fmla="*/ 103049 h 425924"/>
              <a:gd name="connsiteX223" fmla="*/ 3466600 w 3740641"/>
              <a:gd name="connsiteY223" fmla="*/ 90919 h 425924"/>
              <a:gd name="connsiteX224" fmla="*/ 3495881 w 3740641"/>
              <a:gd name="connsiteY224" fmla="*/ 93250 h 425924"/>
              <a:gd name="connsiteX225" fmla="*/ 3564805 w 3740641"/>
              <a:gd name="connsiteY225" fmla="*/ 99913 h 425924"/>
              <a:gd name="connsiteX226" fmla="*/ 3646762 w 3740641"/>
              <a:gd name="connsiteY226" fmla="*/ 44221 h 425924"/>
              <a:gd name="connsiteX227" fmla="*/ 3720764 w 3740641"/>
              <a:gd name="connsiteY227" fmla="*/ 22319 h 425924"/>
              <a:gd name="connsiteX228" fmla="*/ 3740391 w 3740641"/>
              <a:gd name="connsiteY228" fmla="*/ 879 h 425924"/>
              <a:gd name="connsiteX229" fmla="*/ 3740641 w 3740641"/>
              <a:gd name="connsiteY229"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38744 w 3740641"/>
              <a:gd name="connsiteY82" fmla="*/ 382962 h 425924"/>
              <a:gd name="connsiteX83" fmla="*/ 791674 w 3740641"/>
              <a:gd name="connsiteY83" fmla="*/ 37682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32547 h 425924"/>
              <a:gd name="connsiteX177" fmla="*/ 2090590 w 3740641"/>
              <a:gd name="connsiteY177" fmla="*/ 228232 h 425924"/>
              <a:gd name="connsiteX178" fmla="*/ 2116070 w 3740641"/>
              <a:gd name="connsiteY178" fmla="*/ 234123 h 425924"/>
              <a:gd name="connsiteX179" fmla="*/ 2150758 w 3740641"/>
              <a:gd name="connsiteY179" fmla="*/ 246318 h 425924"/>
              <a:gd name="connsiteX180" fmla="*/ 2181952 w 3740641"/>
              <a:gd name="connsiteY180" fmla="*/ 256522 h 425924"/>
              <a:gd name="connsiteX181" fmla="*/ 2204654 w 3740641"/>
              <a:gd name="connsiteY181" fmla="*/ 268053 h 425924"/>
              <a:gd name="connsiteX182" fmla="*/ 2256567 w 3740641"/>
              <a:gd name="connsiteY182" fmla="*/ 276515 h 425924"/>
              <a:gd name="connsiteX183" fmla="*/ 2261964 w 3740641"/>
              <a:gd name="connsiteY183" fmla="*/ 277925 h 425924"/>
              <a:gd name="connsiteX184" fmla="*/ 2301017 w 3740641"/>
              <a:gd name="connsiteY184" fmla="*/ 267638 h 425924"/>
              <a:gd name="connsiteX185" fmla="*/ 2347928 w 3740641"/>
              <a:gd name="connsiteY185" fmla="*/ 257186 h 425924"/>
              <a:gd name="connsiteX186" fmla="*/ 2364676 w 3740641"/>
              <a:gd name="connsiteY186" fmla="*/ 260752 h 425924"/>
              <a:gd name="connsiteX187" fmla="*/ 2387616 w 3740641"/>
              <a:gd name="connsiteY187" fmla="*/ 265813 h 425924"/>
              <a:gd name="connsiteX188" fmla="*/ 2408889 w 3740641"/>
              <a:gd name="connsiteY188" fmla="*/ 263159 h 425924"/>
              <a:gd name="connsiteX189" fmla="*/ 2421828 w 3740641"/>
              <a:gd name="connsiteY189" fmla="*/ 262910 h 425924"/>
              <a:gd name="connsiteX190" fmla="*/ 2480883 w 3740641"/>
              <a:gd name="connsiteY190" fmla="*/ 293937 h 425924"/>
              <a:gd name="connsiteX191" fmla="*/ 2495885 w 3740641"/>
              <a:gd name="connsiteY191" fmla="*/ 296509 h 425924"/>
              <a:gd name="connsiteX192" fmla="*/ 2504379 w 3740641"/>
              <a:gd name="connsiteY192" fmla="*/ 300324 h 425924"/>
              <a:gd name="connsiteX193" fmla="*/ 2544214 w 3740641"/>
              <a:gd name="connsiteY193" fmla="*/ 318218 h 425924"/>
              <a:gd name="connsiteX194" fmla="*/ 2580573 w 3740641"/>
              <a:gd name="connsiteY194" fmla="*/ 324428 h 425924"/>
              <a:gd name="connsiteX195" fmla="*/ 2606086 w 3740641"/>
              <a:gd name="connsiteY195" fmla="*/ 322853 h 425924"/>
              <a:gd name="connsiteX196" fmla="*/ 2619899 w 3740641"/>
              <a:gd name="connsiteY196" fmla="*/ 323202 h 425924"/>
              <a:gd name="connsiteX197" fmla="*/ 2649320 w 3740641"/>
              <a:gd name="connsiteY197" fmla="*/ 317745 h 425924"/>
              <a:gd name="connsiteX198" fmla="*/ 2668846 w 3740641"/>
              <a:gd name="connsiteY198" fmla="*/ 318575 h 425924"/>
              <a:gd name="connsiteX199" fmla="*/ 2699327 w 3740641"/>
              <a:gd name="connsiteY199" fmla="*/ 335416 h 425924"/>
              <a:gd name="connsiteX200" fmla="*/ 2744912 w 3740641"/>
              <a:gd name="connsiteY200" fmla="*/ 327118 h 425924"/>
              <a:gd name="connsiteX201" fmla="*/ 2782751 w 3740641"/>
              <a:gd name="connsiteY201" fmla="*/ 319405 h 425924"/>
              <a:gd name="connsiteX202" fmla="*/ 2797277 w 3740641"/>
              <a:gd name="connsiteY202" fmla="*/ 296757 h 425924"/>
              <a:gd name="connsiteX203" fmla="*/ 2849269 w 3740641"/>
              <a:gd name="connsiteY203" fmla="*/ 297318 h 425924"/>
              <a:gd name="connsiteX204" fmla="*/ 2880066 w 3740641"/>
              <a:gd name="connsiteY204" fmla="*/ 284397 h 425924"/>
              <a:gd name="connsiteX205" fmla="*/ 2913405 w 3740641"/>
              <a:gd name="connsiteY205" fmla="*/ 284065 h 425924"/>
              <a:gd name="connsiteX206" fmla="*/ 2971508 w 3740641"/>
              <a:gd name="connsiteY206" fmla="*/ 288461 h 425924"/>
              <a:gd name="connsiteX207" fmla="*/ 3010164 w 3740641"/>
              <a:gd name="connsiteY207" fmla="*/ 263324 h 425924"/>
              <a:gd name="connsiteX208" fmla="*/ 3024929 w 3740641"/>
              <a:gd name="connsiteY208" fmla="*/ 252955 h 425924"/>
              <a:gd name="connsiteX209" fmla="*/ 3038740 w 3740641"/>
              <a:gd name="connsiteY209" fmla="*/ 246318 h 425924"/>
              <a:gd name="connsiteX210" fmla="*/ 3054696 w 3740641"/>
              <a:gd name="connsiteY210" fmla="*/ 242586 h 425924"/>
              <a:gd name="connsiteX211" fmla="*/ 3093192 w 3740641"/>
              <a:gd name="connsiteY211" fmla="*/ 228481 h 425924"/>
              <a:gd name="connsiteX212" fmla="*/ 3114306 w 3740641"/>
              <a:gd name="connsiteY212" fmla="*/ 214627 h 425924"/>
              <a:gd name="connsiteX213" fmla="*/ 3161774 w 3740641"/>
              <a:gd name="connsiteY213" fmla="*/ 201271 h 425924"/>
              <a:gd name="connsiteX214" fmla="*/ 3194080 w 3740641"/>
              <a:gd name="connsiteY214" fmla="*/ 189325 h 425924"/>
              <a:gd name="connsiteX215" fmla="*/ 3228132 w 3740641"/>
              <a:gd name="connsiteY215" fmla="*/ 168751 h 425924"/>
              <a:gd name="connsiteX216" fmla="*/ 3232895 w 3740641"/>
              <a:gd name="connsiteY216" fmla="*/ 165599 h 425924"/>
              <a:gd name="connsiteX217" fmla="*/ 3244325 w 3740641"/>
              <a:gd name="connsiteY217" fmla="*/ 152076 h 425924"/>
              <a:gd name="connsiteX218" fmla="*/ 3293087 w 3740641"/>
              <a:gd name="connsiteY218" fmla="*/ 132497 h 425924"/>
              <a:gd name="connsiteX219" fmla="*/ 3343892 w 3740641"/>
              <a:gd name="connsiteY219" fmla="*/ 134966 h 425924"/>
              <a:gd name="connsiteX220" fmla="*/ 3393680 w 3740641"/>
              <a:gd name="connsiteY220" fmla="*/ 104784 h 425924"/>
              <a:gd name="connsiteX221" fmla="*/ 3417957 w 3740641"/>
              <a:gd name="connsiteY221" fmla="*/ 103049 h 425924"/>
              <a:gd name="connsiteX222" fmla="*/ 3466600 w 3740641"/>
              <a:gd name="connsiteY222" fmla="*/ 90919 h 425924"/>
              <a:gd name="connsiteX223" fmla="*/ 3495881 w 3740641"/>
              <a:gd name="connsiteY223" fmla="*/ 93250 h 425924"/>
              <a:gd name="connsiteX224" fmla="*/ 3564805 w 3740641"/>
              <a:gd name="connsiteY224" fmla="*/ 99913 h 425924"/>
              <a:gd name="connsiteX225" fmla="*/ 3646762 w 3740641"/>
              <a:gd name="connsiteY225" fmla="*/ 44221 h 425924"/>
              <a:gd name="connsiteX226" fmla="*/ 3720764 w 3740641"/>
              <a:gd name="connsiteY226" fmla="*/ 22319 h 425924"/>
              <a:gd name="connsiteX227" fmla="*/ 3740391 w 3740641"/>
              <a:gd name="connsiteY227" fmla="*/ 879 h 425924"/>
              <a:gd name="connsiteX228" fmla="*/ 3740641 w 3740641"/>
              <a:gd name="connsiteY228"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38744 w 3740641"/>
              <a:gd name="connsiteY82" fmla="*/ 359797 h 425924"/>
              <a:gd name="connsiteX83" fmla="*/ 791674 w 3740641"/>
              <a:gd name="connsiteY83" fmla="*/ 37682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32547 h 425924"/>
              <a:gd name="connsiteX177" fmla="*/ 2090590 w 3740641"/>
              <a:gd name="connsiteY177" fmla="*/ 228232 h 425924"/>
              <a:gd name="connsiteX178" fmla="*/ 2116070 w 3740641"/>
              <a:gd name="connsiteY178" fmla="*/ 234123 h 425924"/>
              <a:gd name="connsiteX179" fmla="*/ 2150758 w 3740641"/>
              <a:gd name="connsiteY179" fmla="*/ 246318 h 425924"/>
              <a:gd name="connsiteX180" fmla="*/ 2181952 w 3740641"/>
              <a:gd name="connsiteY180" fmla="*/ 256522 h 425924"/>
              <a:gd name="connsiteX181" fmla="*/ 2204654 w 3740641"/>
              <a:gd name="connsiteY181" fmla="*/ 268053 h 425924"/>
              <a:gd name="connsiteX182" fmla="*/ 2256567 w 3740641"/>
              <a:gd name="connsiteY182" fmla="*/ 276515 h 425924"/>
              <a:gd name="connsiteX183" fmla="*/ 2261964 w 3740641"/>
              <a:gd name="connsiteY183" fmla="*/ 277925 h 425924"/>
              <a:gd name="connsiteX184" fmla="*/ 2301017 w 3740641"/>
              <a:gd name="connsiteY184" fmla="*/ 267638 h 425924"/>
              <a:gd name="connsiteX185" fmla="*/ 2347928 w 3740641"/>
              <a:gd name="connsiteY185" fmla="*/ 257186 h 425924"/>
              <a:gd name="connsiteX186" fmla="*/ 2364676 w 3740641"/>
              <a:gd name="connsiteY186" fmla="*/ 260752 h 425924"/>
              <a:gd name="connsiteX187" fmla="*/ 2387616 w 3740641"/>
              <a:gd name="connsiteY187" fmla="*/ 265813 h 425924"/>
              <a:gd name="connsiteX188" fmla="*/ 2408889 w 3740641"/>
              <a:gd name="connsiteY188" fmla="*/ 263159 h 425924"/>
              <a:gd name="connsiteX189" fmla="*/ 2421828 w 3740641"/>
              <a:gd name="connsiteY189" fmla="*/ 262910 h 425924"/>
              <a:gd name="connsiteX190" fmla="*/ 2480883 w 3740641"/>
              <a:gd name="connsiteY190" fmla="*/ 293937 h 425924"/>
              <a:gd name="connsiteX191" fmla="*/ 2495885 w 3740641"/>
              <a:gd name="connsiteY191" fmla="*/ 296509 h 425924"/>
              <a:gd name="connsiteX192" fmla="*/ 2504379 w 3740641"/>
              <a:gd name="connsiteY192" fmla="*/ 300324 h 425924"/>
              <a:gd name="connsiteX193" fmla="*/ 2544214 w 3740641"/>
              <a:gd name="connsiteY193" fmla="*/ 318218 h 425924"/>
              <a:gd name="connsiteX194" fmla="*/ 2580573 w 3740641"/>
              <a:gd name="connsiteY194" fmla="*/ 324428 h 425924"/>
              <a:gd name="connsiteX195" fmla="*/ 2606086 w 3740641"/>
              <a:gd name="connsiteY195" fmla="*/ 322853 h 425924"/>
              <a:gd name="connsiteX196" fmla="*/ 2619899 w 3740641"/>
              <a:gd name="connsiteY196" fmla="*/ 323202 h 425924"/>
              <a:gd name="connsiteX197" fmla="*/ 2649320 w 3740641"/>
              <a:gd name="connsiteY197" fmla="*/ 317745 h 425924"/>
              <a:gd name="connsiteX198" fmla="*/ 2668846 w 3740641"/>
              <a:gd name="connsiteY198" fmla="*/ 318575 h 425924"/>
              <a:gd name="connsiteX199" fmla="*/ 2699327 w 3740641"/>
              <a:gd name="connsiteY199" fmla="*/ 335416 h 425924"/>
              <a:gd name="connsiteX200" fmla="*/ 2744912 w 3740641"/>
              <a:gd name="connsiteY200" fmla="*/ 327118 h 425924"/>
              <a:gd name="connsiteX201" fmla="*/ 2782751 w 3740641"/>
              <a:gd name="connsiteY201" fmla="*/ 319405 h 425924"/>
              <a:gd name="connsiteX202" fmla="*/ 2797277 w 3740641"/>
              <a:gd name="connsiteY202" fmla="*/ 296757 h 425924"/>
              <a:gd name="connsiteX203" fmla="*/ 2849269 w 3740641"/>
              <a:gd name="connsiteY203" fmla="*/ 297318 h 425924"/>
              <a:gd name="connsiteX204" fmla="*/ 2880066 w 3740641"/>
              <a:gd name="connsiteY204" fmla="*/ 284397 h 425924"/>
              <a:gd name="connsiteX205" fmla="*/ 2913405 w 3740641"/>
              <a:gd name="connsiteY205" fmla="*/ 284065 h 425924"/>
              <a:gd name="connsiteX206" fmla="*/ 2971508 w 3740641"/>
              <a:gd name="connsiteY206" fmla="*/ 288461 h 425924"/>
              <a:gd name="connsiteX207" fmla="*/ 3010164 w 3740641"/>
              <a:gd name="connsiteY207" fmla="*/ 263324 h 425924"/>
              <a:gd name="connsiteX208" fmla="*/ 3024929 w 3740641"/>
              <a:gd name="connsiteY208" fmla="*/ 252955 h 425924"/>
              <a:gd name="connsiteX209" fmla="*/ 3038740 w 3740641"/>
              <a:gd name="connsiteY209" fmla="*/ 246318 h 425924"/>
              <a:gd name="connsiteX210" fmla="*/ 3054696 w 3740641"/>
              <a:gd name="connsiteY210" fmla="*/ 242586 h 425924"/>
              <a:gd name="connsiteX211" fmla="*/ 3093192 w 3740641"/>
              <a:gd name="connsiteY211" fmla="*/ 228481 h 425924"/>
              <a:gd name="connsiteX212" fmla="*/ 3114306 w 3740641"/>
              <a:gd name="connsiteY212" fmla="*/ 214627 h 425924"/>
              <a:gd name="connsiteX213" fmla="*/ 3161774 w 3740641"/>
              <a:gd name="connsiteY213" fmla="*/ 201271 h 425924"/>
              <a:gd name="connsiteX214" fmla="*/ 3194080 w 3740641"/>
              <a:gd name="connsiteY214" fmla="*/ 189325 h 425924"/>
              <a:gd name="connsiteX215" fmla="*/ 3228132 w 3740641"/>
              <a:gd name="connsiteY215" fmla="*/ 168751 h 425924"/>
              <a:gd name="connsiteX216" fmla="*/ 3232895 w 3740641"/>
              <a:gd name="connsiteY216" fmla="*/ 165599 h 425924"/>
              <a:gd name="connsiteX217" fmla="*/ 3244325 w 3740641"/>
              <a:gd name="connsiteY217" fmla="*/ 152076 h 425924"/>
              <a:gd name="connsiteX218" fmla="*/ 3293087 w 3740641"/>
              <a:gd name="connsiteY218" fmla="*/ 132497 h 425924"/>
              <a:gd name="connsiteX219" fmla="*/ 3343892 w 3740641"/>
              <a:gd name="connsiteY219" fmla="*/ 134966 h 425924"/>
              <a:gd name="connsiteX220" fmla="*/ 3393680 w 3740641"/>
              <a:gd name="connsiteY220" fmla="*/ 104784 h 425924"/>
              <a:gd name="connsiteX221" fmla="*/ 3417957 w 3740641"/>
              <a:gd name="connsiteY221" fmla="*/ 103049 h 425924"/>
              <a:gd name="connsiteX222" fmla="*/ 3466600 w 3740641"/>
              <a:gd name="connsiteY222" fmla="*/ 90919 h 425924"/>
              <a:gd name="connsiteX223" fmla="*/ 3495881 w 3740641"/>
              <a:gd name="connsiteY223" fmla="*/ 93250 h 425924"/>
              <a:gd name="connsiteX224" fmla="*/ 3564805 w 3740641"/>
              <a:gd name="connsiteY224" fmla="*/ 99913 h 425924"/>
              <a:gd name="connsiteX225" fmla="*/ 3646762 w 3740641"/>
              <a:gd name="connsiteY225" fmla="*/ 44221 h 425924"/>
              <a:gd name="connsiteX226" fmla="*/ 3720764 w 3740641"/>
              <a:gd name="connsiteY226" fmla="*/ 22319 h 425924"/>
              <a:gd name="connsiteX227" fmla="*/ 3740391 w 3740641"/>
              <a:gd name="connsiteY227" fmla="*/ 879 h 425924"/>
              <a:gd name="connsiteX228" fmla="*/ 3740641 w 3740641"/>
              <a:gd name="connsiteY228"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32547 h 425924"/>
              <a:gd name="connsiteX177" fmla="*/ 2090590 w 3740641"/>
              <a:gd name="connsiteY177" fmla="*/ 228232 h 425924"/>
              <a:gd name="connsiteX178" fmla="*/ 2116070 w 3740641"/>
              <a:gd name="connsiteY178" fmla="*/ 234123 h 425924"/>
              <a:gd name="connsiteX179" fmla="*/ 2150758 w 3740641"/>
              <a:gd name="connsiteY179" fmla="*/ 246318 h 425924"/>
              <a:gd name="connsiteX180" fmla="*/ 2181952 w 3740641"/>
              <a:gd name="connsiteY180" fmla="*/ 256522 h 425924"/>
              <a:gd name="connsiteX181" fmla="*/ 2204654 w 3740641"/>
              <a:gd name="connsiteY181" fmla="*/ 268053 h 425924"/>
              <a:gd name="connsiteX182" fmla="*/ 2256567 w 3740641"/>
              <a:gd name="connsiteY182" fmla="*/ 276515 h 425924"/>
              <a:gd name="connsiteX183" fmla="*/ 2261964 w 3740641"/>
              <a:gd name="connsiteY183" fmla="*/ 277925 h 425924"/>
              <a:gd name="connsiteX184" fmla="*/ 2301017 w 3740641"/>
              <a:gd name="connsiteY184" fmla="*/ 267638 h 425924"/>
              <a:gd name="connsiteX185" fmla="*/ 2347928 w 3740641"/>
              <a:gd name="connsiteY185" fmla="*/ 257186 h 425924"/>
              <a:gd name="connsiteX186" fmla="*/ 2364676 w 3740641"/>
              <a:gd name="connsiteY186" fmla="*/ 260752 h 425924"/>
              <a:gd name="connsiteX187" fmla="*/ 2387616 w 3740641"/>
              <a:gd name="connsiteY187" fmla="*/ 265813 h 425924"/>
              <a:gd name="connsiteX188" fmla="*/ 2408889 w 3740641"/>
              <a:gd name="connsiteY188" fmla="*/ 263159 h 425924"/>
              <a:gd name="connsiteX189" fmla="*/ 2421828 w 3740641"/>
              <a:gd name="connsiteY189" fmla="*/ 262910 h 425924"/>
              <a:gd name="connsiteX190" fmla="*/ 2480883 w 3740641"/>
              <a:gd name="connsiteY190" fmla="*/ 293937 h 425924"/>
              <a:gd name="connsiteX191" fmla="*/ 2495885 w 3740641"/>
              <a:gd name="connsiteY191" fmla="*/ 296509 h 425924"/>
              <a:gd name="connsiteX192" fmla="*/ 2504379 w 3740641"/>
              <a:gd name="connsiteY192" fmla="*/ 300324 h 425924"/>
              <a:gd name="connsiteX193" fmla="*/ 2544214 w 3740641"/>
              <a:gd name="connsiteY193" fmla="*/ 318218 h 425924"/>
              <a:gd name="connsiteX194" fmla="*/ 2580573 w 3740641"/>
              <a:gd name="connsiteY194" fmla="*/ 324428 h 425924"/>
              <a:gd name="connsiteX195" fmla="*/ 2606086 w 3740641"/>
              <a:gd name="connsiteY195" fmla="*/ 322853 h 425924"/>
              <a:gd name="connsiteX196" fmla="*/ 2619899 w 3740641"/>
              <a:gd name="connsiteY196" fmla="*/ 323202 h 425924"/>
              <a:gd name="connsiteX197" fmla="*/ 2649320 w 3740641"/>
              <a:gd name="connsiteY197" fmla="*/ 317745 h 425924"/>
              <a:gd name="connsiteX198" fmla="*/ 2668846 w 3740641"/>
              <a:gd name="connsiteY198" fmla="*/ 318575 h 425924"/>
              <a:gd name="connsiteX199" fmla="*/ 2699327 w 3740641"/>
              <a:gd name="connsiteY199" fmla="*/ 335416 h 425924"/>
              <a:gd name="connsiteX200" fmla="*/ 2744912 w 3740641"/>
              <a:gd name="connsiteY200" fmla="*/ 327118 h 425924"/>
              <a:gd name="connsiteX201" fmla="*/ 2782751 w 3740641"/>
              <a:gd name="connsiteY201" fmla="*/ 319405 h 425924"/>
              <a:gd name="connsiteX202" fmla="*/ 2797277 w 3740641"/>
              <a:gd name="connsiteY202" fmla="*/ 296757 h 425924"/>
              <a:gd name="connsiteX203" fmla="*/ 2849269 w 3740641"/>
              <a:gd name="connsiteY203" fmla="*/ 297318 h 425924"/>
              <a:gd name="connsiteX204" fmla="*/ 2880066 w 3740641"/>
              <a:gd name="connsiteY204" fmla="*/ 284397 h 425924"/>
              <a:gd name="connsiteX205" fmla="*/ 2913405 w 3740641"/>
              <a:gd name="connsiteY205" fmla="*/ 284065 h 425924"/>
              <a:gd name="connsiteX206" fmla="*/ 2971508 w 3740641"/>
              <a:gd name="connsiteY206" fmla="*/ 288461 h 425924"/>
              <a:gd name="connsiteX207" fmla="*/ 3010164 w 3740641"/>
              <a:gd name="connsiteY207" fmla="*/ 263324 h 425924"/>
              <a:gd name="connsiteX208" fmla="*/ 3024929 w 3740641"/>
              <a:gd name="connsiteY208" fmla="*/ 252955 h 425924"/>
              <a:gd name="connsiteX209" fmla="*/ 3038740 w 3740641"/>
              <a:gd name="connsiteY209" fmla="*/ 246318 h 425924"/>
              <a:gd name="connsiteX210" fmla="*/ 3054696 w 3740641"/>
              <a:gd name="connsiteY210" fmla="*/ 242586 h 425924"/>
              <a:gd name="connsiteX211" fmla="*/ 3093192 w 3740641"/>
              <a:gd name="connsiteY211" fmla="*/ 228481 h 425924"/>
              <a:gd name="connsiteX212" fmla="*/ 3114306 w 3740641"/>
              <a:gd name="connsiteY212" fmla="*/ 214627 h 425924"/>
              <a:gd name="connsiteX213" fmla="*/ 3161774 w 3740641"/>
              <a:gd name="connsiteY213" fmla="*/ 201271 h 425924"/>
              <a:gd name="connsiteX214" fmla="*/ 3194080 w 3740641"/>
              <a:gd name="connsiteY214" fmla="*/ 189325 h 425924"/>
              <a:gd name="connsiteX215" fmla="*/ 3228132 w 3740641"/>
              <a:gd name="connsiteY215" fmla="*/ 168751 h 425924"/>
              <a:gd name="connsiteX216" fmla="*/ 3232895 w 3740641"/>
              <a:gd name="connsiteY216" fmla="*/ 165599 h 425924"/>
              <a:gd name="connsiteX217" fmla="*/ 3244325 w 3740641"/>
              <a:gd name="connsiteY217" fmla="*/ 152076 h 425924"/>
              <a:gd name="connsiteX218" fmla="*/ 3293087 w 3740641"/>
              <a:gd name="connsiteY218" fmla="*/ 132497 h 425924"/>
              <a:gd name="connsiteX219" fmla="*/ 3343892 w 3740641"/>
              <a:gd name="connsiteY219" fmla="*/ 134966 h 425924"/>
              <a:gd name="connsiteX220" fmla="*/ 3393680 w 3740641"/>
              <a:gd name="connsiteY220" fmla="*/ 104784 h 425924"/>
              <a:gd name="connsiteX221" fmla="*/ 3417957 w 3740641"/>
              <a:gd name="connsiteY221" fmla="*/ 103049 h 425924"/>
              <a:gd name="connsiteX222" fmla="*/ 3466600 w 3740641"/>
              <a:gd name="connsiteY222" fmla="*/ 90919 h 425924"/>
              <a:gd name="connsiteX223" fmla="*/ 3495881 w 3740641"/>
              <a:gd name="connsiteY223" fmla="*/ 93250 h 425924"/>
              <a:gd name="connsiteX224" fmla="*/ 3564805 w 3740641"/>
              <a:gd name="connsiteY224" fmla="*/ 99913 h 425924"/>
              <a:gd name="connsiteX225" fmla="*/ 3646762 w 3740641"/>
              <a:gd name="connsiteY225" fmla="*/ 44221 h 425924"/>
              <a:gd name="connsiteX226" fmla="*/ 3720764 w 3740641"/>
              <a:gd name="connsiteY226" fmla="*/ 22319 h 425924"/>
              <a:gd name="connsiteX227" fmla="*/ 3740391 w 3740641"/>
              <a:gd name="connsiteY227" fmla="*/ 879 h 425924"/>
              <a:gd name="connsiteX228" fmla="*/ 3740641 w 3740641"/>
              <a:gd name="connsiteY228"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32547 h 425924"/>
              <a:gd name="connsiteX177" fmla="*/ 2090590 w 3740641"/>
              <a:gd name="connsiteY177" fmla="*/ 228232 h 425924"/>
              <a:gd name="connsiteX178" fmla="*/ 2116070 w 3740641"/>
              <a:gd name="connsiteY178" fmla="*/ 234123 h 425924"/>
              <a:gd name="connsiteX179" fmla="*/ 2150758 w 3740641"/>
              <a:gd name="connsiteY179" fmla="*/ 246318 h 425924"/>
              <a:gd name="connsiteX180" fmla="*/ 2181952 w 3740641"/>
              <a:gd name="connsiteY180" fmla="*/ 256522 h 425924"/>
              <a:gd name="connsiteX181" fmla="*/ 2204654 w 3740641"/>
              <a:gd name="connsiteY181" fmla="*/ 268053 h 425924"/>
              <a:gd name="connsiteX182" fmla="*/ 2256567 w 3740641"/>
              <a:gd name="connsiteY182" fmla="*/ 276515 h 425924"/>
              <a:gd name="connsiteX183" fmla="*/ 2261964 w 3740641"/>
              <a:gd name="connsiteY183" fmla="*/ 277925 h 425924"/>
              <a:gd name="connsiteX184" fmla="*/ 2301017 w 3740641"/>
              <a:gd name="connsiteY184" fmla="*/ 267638 h 425924"/>
              <a:gd name="connsiteX185" fmla="*/ 2347928 w 3740641"/>
              <a:gd name="connsiteY185" fmla="*/ 257186 h 425924"/>
              <a:gd name="connsiteX186" fmla="*/ 2364676 w 3740641"/>
              <a:gd name="connsiteY186" fmla="*/ 260752 h 425924"/>
              <a:gd name="connsiteX187" fmla="*/ 2387616 w 3740641"/>
              <a:gd name="connsiteY187" fmla="*/ 265813 h 425924"/>
              <a:gd name="connsiteX188" fmla="*/ 2408889 w 3740641"/>
              <a:gd name="connsiteY188" fmla="*/ 263159 h 425924"/>
              <a:gd name="connsiteX189" fmla="*/ 2421828 w 3740641"/>
              <a:gd name="connsiteY189" fmla="*/ 262910 h 425924"/>
              <a:gd name="connsiteX190" fmla="*/ 2480883 w 3740641"/>
              <a:gd name="connsiteY190" fmla="*/ 293937 h 425924"/>
              <a:gd name="connsiteX191" fmla="*/ 2495885 w 3740641"/>
              <a:gd name="connsiteY191" fmla="*/ 296509 h 425924"/>
              <a:gd name="connsiteX192" fmla="*/ 2504379 w 3740641"/>
              <a:gd name="connsiteY192" fmla="*/ 300324 h 425924"/>
              <a:gd name="connsiteX193" fmla="*/ 2544214 w 3740641"/>
              <a:gd name="connsiteY193" fmla="*/ 318218 h 425924"/>
              <a:gd name="connsiteX194" fmla="*/ 2580573 w 3740641"/>
              <a:gd name="connsiteY194" fmla="*/ 324428 h 425924"/>
              <a:gd name="connsiteX195" fmla="*/ 2606086 w 3740641"/>
              <a:gd name="connsiteY195" fmla="*/ 322853 h 425924"/>
              <a:gd name="connsiteX196" fmla="*/ 2619899 w 3740641"/>
              <a:gd name="connsiteY196" fmla="*/ 323202 h 425924"/>
              <a:gd name="connsiteX197" fmla="*/ 2649320 w 3740641"/>
              <a:gd name="connsiteY197" fmla="*/ 317745 h 425924"/>
              <a:gd name="connsiteX198" fmla="*/ 2668846 w 3740641"/>
              <a:gd name="connsiteY198" fmla="*/ 318575 h 425924"/>
              <a:gd name="connsiteX199" fmla="*/ 2699327 w 3740641"/>
              <a:gd name="connsiteY199" fmla="*/ 335416 h 425924"/>
              <a:gd name="connsiteX200" fmla="*/ 2744912 w 3740641"/>
              <a:gd name="connsiteY200" fmla="*/ 327118 h 425924"/>
              <a:gd name="connsiteX201" fmla="*/ 2782751 w 3740641"/>
              <a:gd name="connsiteY201" fmla="*/ 319405 h 425924"/>
              <a:gd name="connsiteX202" fmla="*/ 2797277 w 3740641"/>
              <a:gd name="connsiteY202" fmla="*/ 296757 h 425924"/>
              <a:gd name="connsiteX203" fmla="*/ 2849269 w 3740641"/>
              <a:gd name="connsiteY203" fmla="*/ 297318 h 425924"/>
              <a:gd name="connsiteX204" fmla="*/ 2880066 w 3740641"/>
              <a:gd name="connsiteY204" fmla="*/ 284397 h 425924"/>
              <a:gd name="connsiteX205" fmla="*/ 2913405 w 3740641"/>
              <a:gd name="connsiteY205" fmla="*/ 284065 h 425924"/>
              <a:gd name="connsiteX206" fmla="*/ 2971508 w 3740641"/>
              <a:gd name="connsiteY206" fmla="*/ 288461 h 425924"/>
              <a:gd name="connsiteX207" fmla="*/ 3010164 w 3740641"/>
              <a:gd name="connsiteY207" fmla="*/ 263324 h 425924"/>
              <a:gd name="connsiteX208" fmla="*/ 3024929 w 3740641"/>
              <a:gd name="connsiteY208" fmla="*/ 252955 h 425924"/>
              <a:gd name="connsiteX209" fmla="*/ 3038740 w 3740641"/>
              <a:gd name="connsiteY209" fmla="*/ 246318 h 425924"/>
              <a:gd name="connsiteX210" fmla="*/ 3054696 w 3740641"/>
              <a:gd name="connsiteY210" fmla="*/ 242586 h 425924"/>
              <a:gd name="connsiteX211" fmla="*/ 3093192 w 3740641"/>
              <a:gd name="connsiteY211" fmla="*/ 228481 h 425924"/>
              <a:gd name="connsiteX212" fmla="*/ 3114306 w 3740641"/>
              <a:gd name="connsiteY212" fmla="*/ 214627 h 425924"/>
              <a:gd name="connsiteX213" fmla="*/ 3161774 w 3740641"/>
              <a:gd name="connsiteY213" fmla="*/ 201271 h 425924"/>
              <a:gd name="connsiteX214" fmla="*/ 3194080 w 3740641"/>
              <a:gd name="connsiteY214" fmla="*/ 189325 h 425924"/>
              <a:gd name="connsiteX215" fmla="*/ 3228132 w 3740641"/>
              <a:gd name="connsiteY215" fmla="*/ 168751 h 425924"/>
              <a:gd name="connsiteX216" fmla="*/ 3232895 w 3740641"/>
              <a:gd name="connsiteY216" fmla="*/ 165599 h 425924"/>
              <a:gd name="connsiteX217" fmla="*/ 3244325 w 3740641"/>
              <a:gd name="connsiteY217" fmla="*/ 152076 h 425924"/>
              <a:gd name="connsiteX218" fmla="*/ 3293087 w 3740641"/>
              <a:gd name="connsiteY218" fmla="*/ 132497 h 425924"/>
              <a:gd name="connsiteX219" fmla="*/ 3343892 w 3740641"/>
              <a:gd name="connsiteY219" fmla="*/ 134966 h 425924"/>
              <a:gd name="connsiteX220" fmla="*/ 3393680 w 3740641"/>
              <a:gd name="connsiteY220" fmla="*/ 104784 h 425924"/>
              <a:gd name="connsiteX221" fmla="*/ 3417957 w 3740641"/>
              <a:gd name="connsiteY221" fmla="*/ 103049 h 425924"/>
              <a:gd name="connsiteX222" fmla="*/ 3466600 w 3740641"/>
              <a:gd name="connsiteY222" fmla="*/ 90919 h 425924"/>
              <a:gd name="connsiteX223" fmla="*/ 3495881 w 3740641"/>
              <a:gd name="connsiteY223" fmla="*/ 93250 h 425924"/>
              <a:gd name="connsiteX224" fmla="*/ 3564805 w 3740641"/>
              <a:gd name="connsiteY224" fmla="*/ 99913 h 425924"/>
              <a:gd name="connsiteX225" fmla="*/ 3646762 w 3740641"/>
              <a:gd name="connsiteY225" fmla="*/ 44221 h 425924"/>
              <a:gd name="connsiteX226" fmla="*/ 3720764 w 3740641"/>
              <a:gd name="connsiteY226" fmla="*/ 22319 h 425924"/>
              <a:gd name="connsiteX227" fmla="*/ 3740391 w 3740641"/>
              <a:gd name="connsiteY227" fmla="*/ 879 h 425924"/>
              <a:gd name="connsiteX228" fmla="*/ 3740641 w 3740641"/>
              <a:gd name="connsiteY228"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32547 h 425924"/>
              <a:gd name="connsiteX177" fmla="*/ 2090590 w 3740641"/>
              <a:gd name="connsiteY177" fmla="*/ 228232 h 425924"/>
              <a:gd name="connsiteX178" fmla="*/ 2116070 w 3740641"/>
              <a:gd name="connsiteY178" fmla="*/ 234123 h 425924"/>
              <a:gd name="connsiteX179" fmla="*/ 2150758 w 3740641"/>
              <a:gd name="connsiteY179" fmla="*/ 246318 h 425924"/>
              <a:gd name="connsiteX180" fmla="*/ 2181952 w 3740641"/>
              <a:gd name="connsiteY180" fmla="*/ 256522 h 425924"/>
              <a:gd name="connsiteX181" fmla="*/ 2204654 w 3740641"/>
              <a:gd name="connsiteY181" fmla="*/ 268053 h 425924"/>
              <a:gd name="connsiteX182" fmla="*/ 2256567 w 3740641"/>
              <a:gd name="connsiteY182" fmla="*/ 276515 h 425924"/>
              <a:gd name="connsiteX183" fmla="*/ 2261964 w 3740641"/>
              <a:gd name="connsiteY183" fmla="*/ 277925 h 425924"/>
              <a:gd name="connsiteX184" fmla="*/ 2301017 w 3740641"/>
              <a:gd name="connsiteY184" fmla="*/ 267638 h 425924"/>
              <a:gd name="connsiteX185" fmla="*/ 2347928 w 3740641"/>
              <a:gd name="connsiteY185" fmla="*/ 257186 h 425924"/>
              <a:gd name="connsiteX186" fmla="*/ 2364676 w 3740641"/>
              <a:gd name="connsiteY186" fmla="*/ 260752 h 425924"/>
              <a:gd name="connsiteX187" fmla="*/ 2387616 w 3740641"/>
              <a:gd name="connsiteY187" fmla="*/ 265813 h 425924"/>
              <a:gd name="connsiteX188" fmla="*/ 2408889 w 3740641"/>
              <a:gd name="connsiteY188" fmla="*/ 263159 h 425924"/>
              <a:gd name="connsiteX189" fmla="*/ 2421828 w 3740641"/>
              <a:gd name="connsiteY189" fmla="*/ 262910 h 425924"/>
              <a:gd name="connsiteX190" fmla="*/ 2480883 w 3740641"/>
              <a:gd name="connsiteY190" fmla="*/ 293937 h 425924"/>
              <a:gd name="connsiteX191" fmla="*/ 2495885 w 3740641"/>
              <a:gd name="connsiteY191" fmla="*/ 296509 h 425924"/>
              <a:gd name="connsiteX192" fmla="*/ 2504379 w 3740641"/>
              <a:gd name="connsiteY192" fmla="*/ 300324 h 425924"/>
              <a:gd name="connsiteX193" fmla="*/ 2544214 w 3740641"/>
              <a:gd name="connsiteY193" fmla="*/ 318218 h 425924"/>
              <a:gd name="connsiteX194" fmla="*/ 2580573 w 3740641"/>
              <a:gd name="connsiteY194" fmla="*/ 324428 h 425924"/>
              <a:gd name="connsiteX195" fmla="*/ 2606086 w 3740641"/>
              <a:gd name="connsiteY195" fmla="*/ 322853 h 425924"/>
              <a:gd name="connsiteX196" fmla="*/ 2619899 w 3740641"/>
              <a:gd name="connsiteY196" fmla="*/ 323202 h 425924"/>
              <a:gd name="connsiteX197" fmla="*/ 2649320 w 3740641"/>
              <a:gd name="connsiteY197" fmla="*/ 317745 h 425924"/>
              <a:gd name="connsiteX198" fmla="*/ 2668846 w 3740641"/>
              <a:gd name="connsiteY198" fmla="*/ 318575 h 425924"/>
              <a:gd name="connsiteX199" fmla="*/ 2699327 w 3740641"/>
              <a:gd name="connsiteY199" fmla="*/ 335416 h 425924"/>
              <a:gd name="connsiteX200" fmla="*/ 2744912 w 3740641"/>
              <a:gd name="connsiteY200" fmla="*/ 327118 h 425924"/>
              <a:gd name="connsiteX201" fmla="*/ 2782751 w 3740641"/>
              <a:gd name="connsiteY201" fmla="*/ 319405 h 425924"/>
              <a:gd name="connsiteX202" fmla="*/ 2813126 w 3740641"/>
              <a:gd name="connsiteY202" fmla="*/ 304072 h 425924"/>
              <a:gd name="connsiteX203" fmla="*/ 2849269 w 3740641"/>
              <a:gd name="connsiteY203" fmla="*/ 297318 h 425924"/>
              <a:gd name="connsiteX204" fmla="*/ 2880066 w 3740641"/>
              <a:gd name="connsiteY204" fmla="*/ 284397 h 425924"/>
              <a:gd name="connsiteX205" fmla="*/ 2913405 w 3740641"/>
              <a:gd name="connsiteY205" fmla="*/ 284065 h 425924"/>
              <a:gd name="connsiteX206" fmla="*/ 2971508 w 3740641"/>
              <a:gd name="connsiteY206" fmla="*/ 288461 h 425924"/>
              <a:gd name="connsiteX207" fmla="*/ 3010164 w 3740641"/>
              <a:gd name="connsiteY207" fmla="*/ 263324 h 425924"/>
              <a:gd name="connsiteX208" fmla="*/ 3024929 w 3740641"/>
              <a:gd name="connsiteY208" fmla="*/ 252955 h 425924"/>
              <a:gd name="connsiteX209" fmla="*/ 3038740 w 3740641"/>
              <a:gd name="connsiteY209" fmla="*/ 246318 h 425924"/>
              <a:gd name="connsiteX210" fmla="*/ 3054696 w 3740641"/>
              <a:gd name="connsiteY210" fmla="*/ 242586 h 425924"/>
              <a:gd name="connsiteX211" fmla="*/ 3093192 w 3740641"/>
              <a:gd name="connsiteY211" fmla="*/ 228481 h 425924"/>
              <a:gd name="connsiteX212" fmla="*/ 3114306 w 3740641"/>
              <a:gd name="connsiteY212" fmla="*/ 214627 h 425924"/>
              <a:gd name="connsiteX213" fmla="*/ 3161774 w 3740641"/>
              <a:gd name="connsiteY213" fmla="*/ 201271 h 425924"/>
              <a:gd name="connsiteX214" fmla="*/ 3194080 w 3740641"/>
              <a:gd name="connsiteY214" fmla="*/ 189325 h 425924"/>
              <a:gd name="connsiteX215" fmla="*/ 3228132 w 3740641"/>
              <a:gd name="connsiteY215" fmla="*/ 168751 h 425924"/>
              <a:gd name="connsiteX216" fmla="*/ 3232895 w 3740641"/>
              <a:gd name="connsiteY216" fmla="*/ 165599 h 425924"/>
              <a:gd name="connsiteX217" fmla="*/ 3244325 w 3740641"/>
              <a:gd name="connsiteY217" fmla="*/ 152076 h 425924"/>
              <a:gd name="connsiteX218" fmla="*/ 3293087 w 3740641"/>
              <a:gd name="connsiteY218" fmla="*/ 132497 h 425924"/>
              <a:gd name="connsiteX219" fmla="*/ 3343892 w 3740641"/>
              <a:gd name="connsiteY219" fmla="*/ 134966 h 425924"/>
              <a:gd name="connsiteX220" fmla="*/ 3393680 w 3740641"/>
              <a:gd name="connsiteY220" fmla="*/ 104784 h 425924"/>
              <a:gd name="connsiteX221" fmla="*/ 3417957 w 3740641"/>
              <a:gd name="connsiteY221" fmla="*/ 103049 h 425924"/>
              <a:gd name="connsiteX222" fmla="*/ 3466600 w 3740641"/>
              <a:gd name="connsiteY222" fmla="*/ 90919 h 425924"/>
              <a:gd name="connsiteX223" fmla="*/ 3495881 w 3740641"/>
              <a:gd name="connsiteY223" fmla="*/ 93250 h 425924"/>
              <a:gd name="connsiteX224" fmla="*/ 3564805 w 3740641"/>
              <a:gd name="connsiteY224" fmla="*/ 99913 h 425924"/>
              <a:gd name="connsiteX225" fmla="*/ 3646762 w 3740641"/>
              <a:gd name="connsiteY225" fmla="*/ 44221 h 425924"/>
              <a:gd name="connsiteX226" fmla="*/ 3720764 w 3740641"/>
              <a:gd name="connsiteY226" fmla="*/ 22319 h 425924"/>
              <a:gd name="connsiteX227" fmla="*/ 3740391 w 3740641"/>
              <a:gd name="connsiteY227" fmla="*/ 879 h 425924"/>
              <a:gd name="connsiteX228" fmla="*/ 3740641 w 3740641"/>
              <a:gd name="connsiteY228"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32547 h 425924"/>
              <a:gd name="connsiteX177" fmla="*/ 2090590 w 3740641"/>
              <a:gd name="connsiteY177" fmla="*/ 228232 h 425924"/>
              <a:gd name="connsiteX178" fmla="*/ 2116070 w 3740641"/>
              <a:gd name="connsiteY178" fmla="*/ 234123 h 425924"/>
              <a:gd name="connsiteX179" fmla="*/ 2150758 w 3740641"/>
              <a:gd name="connsiteY179" fmla="*/ 246318 h 425924"/>
              <a:gd name="connsiteX180" fmla="*/ 2181952 w 3740641"/>
              <a:gd name="connsiteY180" fmla="*/ 256522 h 425924"/>
              <a:gd name="connsiteX181" fmla="*/ 2204654 w 3740641"/>
              <a:gd name="connsiteY181" fmla="*/ 268053 h 425924"/>
              <a:gd name="connsiteX182" fmla="*/ 2256567 w 3740641"/>
              <a:gd name="connsiteY182" fmla="*/ 276515 h 425924"/>
              <a:gd name="connsiteX183" fmla="*/ 2261964 w 3740641"/>
              <a:gd name="connsiteY183" fmla="*/ 277925 h 425924"/>
              <a:gd name="connsiteX184" fmla="*/ 2301017 w 3740641"/>
              <a:gd name="connsiteY184" fmla="*/ 267638 h 425924"/>
              <a:gd name="connsiteX185" fmla="*/ 2347928 w 3740641"/>
              <a:gd name="connsiteY185" fmla="*/ 257186 h 425924"/>
              <a:gd name="connsiteX186" fmla="*/ 2364676 w 3740641"/>
              <a:gd name="connsiteY186" fmla="*/ 260752 h 425924"/>
              <a:gd name="connsiteX187" fmla="*/ 2387616 w 3740641"/>
              <a:gd name="connsiteY187" fmla="*/ 265813 h 425924"/>
              <a:gd name="connsiteX188" fmla="*/ 2408889 w 3740641"/>
              <a:gd name="connsiteY188" fmla="*/ 263159 h 425924"/>
              <a:gd name="connsiteX189" fmla="*/ 2421828 w 3740641"/>
              <a:gd name="connsiteY189" fmla="*/ 262910 h 425924"/>
              <a:gd name="connsiteX190" fmla="*/ 2480883 w 3740641"/>
              <a:gd name="connsiteY190" fmla="*/ 293937 h 425924"/>
              <a:gd name="connsiteX191" fmla="*/ 2495885 w 3740641"/>
              <a:gd name="connsiteY191" fmla="*/ 296509 h 425924"/>
              <a:gd name="connsiteX192" fmla="*/ 2504379 w 3740641"/>
              <a:gd name="connsiteY192" fmla="*/ 300324 h 425924"/>
              <a:gd name="connsiteX193" fmla="*/ 2544214 w 3740641"/>
              <a:gd name="connsiteY193" fmla="*/ 318218 h 425924"/>
              <a:gd name="connsiteX194" fmla="*/ 2580573 w 3740641"/>
              <a:gd name="connsiteY194" fmla="*/ 324428 h 425924"/>
              <a:gd name="connsiteX195" fmla="*/ 2606086 w 3740641"/>
              <a:gd name="connsiteY195" fmla="*/ 322853 h 425924"/>
              <a:gd name="connsiteX196" fmla="*/ 2619899 w 3740641"/>
              <a:gd name="connsiteY196" fmla="*/ 323202 h 425924"/>
              <a:gd name="connsiteX197" fmla="*/ 2649320 w 3740641"/>
              <a:gd name="connsiteY197" fmla="*/ 317745 h 425924"/>
              <a:gd name="connsiteX198" fmla="*/ 2668846 w 3740641"/>
              <a:gd name="connsiteY198" fmla="*/ 318575 h 425924"/>
              <a:gd name="connsiteX199" fmla="*/ 2699327 w 3740641"/>
              <a:gd name="connsiteY199" fmla="*/ 335416 h 425924"/>
              <a:gd name="connsiteX200" fmla="*/ 2744912 w 3740641"/>
              <a:gd name="connsiteY200" fmla="*/ 327118 h 425924"/>
              <a:gd name="connsiteX201" fmla="*/ 2782751 w 3740641"/>
              <a:gd name="connsiteY201" fmla="*/ 319405 h 425924"/>
              <a:gd name="connsiteX202" fmla="*/ 2813126 w 3740641"/>
              <a:gd name="connsiteY202" fmla="*/ 304072 h 425924"/>
              <a:gd name="connsiteX203" fmla="*/ 2849269 w 3740641"/>
              <a:gd name="connsiteY203" fmla="*/ 297318 h 425924"/>
              <a:gd name="connsiteX204" fmla="*/ 2880066 w 3740641"/>
              <a:gd name="connsiteY204" fmla="*/ 284397 h 425924"/>
              <a:gd name="connsiteX205" fmla="*/ 2921939 w 3740641"/>
              <a:gd name="connsiteY205" fmla="*/ 288942 h 425924"/>
              <a:gd name="connsiteX206" fmla="*/ 2971508 w 3740641"/>
              <a:gd name="connsiteY206" fmla="*/ 288461 h 425924"/>
              <a:gd name="connsiteX207" fmla="*/ 3010164 w 3740641"/>
              <a:gd name="connsiteY207" fmla="*/ 263324 h 425924"/>
              <a:gd name="connsiteX208" fmla="*/ 3024929 w 3740641"/>
              <a:gd name="connsiteY208" fmla="*/ 252955 h 425924"/>
              <a:gd name="connsiteX209" fmla="*/ 3038740 w 3740641"/>
              <a:gd name="connsiteY209" fmla="*/ 246318 h 425924"/>
              <a:gd name="connsiteX210" fmla="*/ 3054696 w 3740641"/>
              <a:gd name="connsiteY210" fmla="*/ 242586 h 425924"/>
              <a:gd name="connsiteX211" fmla="*/ 3093192 w 3740641"/>
              <a:gd name="connsiteY211" fmla="*/ 228481 h 425924"/>
              <a:gd name="connsiteX212" fmla="*/ 3114306 w 3740641"/>
              <a:gd name="connsiteY212" fmla="*/ 214627 h 425924"/>
              <a:gd name="connsiteX213" fmla="*/ 3161774 w 3740641"/>
              <a:gd name="connsiteY213" fmla="*/ 201271 h 425924"/>
              <a:gd name="connsiteX214" fmla="*/ 3194080 w 3740641"/>
              <a:gd name="connsiteY214" fmla="*/ 189325 h 425924"/>
              <a:gd name="connsiteX215" fmla="*/ 3228132 w 3740641"/>
              <a:gd name="connsiteY215" fmla="*/ 168751 h 425924"/>
              <a:gd name="connsiteX216" fmla="*/ 3232895 w 3740641"/>
              <a:gd name="connsiteY216" fmla="*/ 165599 h 425924"/>
              <a:gd name="connsiteX217" fmla="*/ 3244325 w 3740641"/>
              <a:gd name="connsiteY217" fmla="*/ 152076 h 425924"/>
              <a:gd name="connsiteX218" fmla="*/ 3293087 w 3740641"/>
              <a:gd name="connsiteY218" fmla="*/ 132497 h 425924"/>
              <a:gd name="connsiteX219" fmla="*/ 3343892 w 3740641"/>
              <a:gd name="connsiteY219" fmla="*/ 134966 h 425924"/>
              <a:gd name="connsiteX220" fmla="*/ 3393680 w 3740641"/>
              <a:gd name="connsiteY220" fmla="*/ 104784 h 425924"/>
              <a:gd name="connsiteX221" fmla="*/ 3417957 w 3740641"/>
              <a:gd name="connsiteY221" fmla="*/ 103049 h 425924"/>
              <a:gd name="connsiteX222" fmla="*/ 3466600 w 3740641"/>
              <a:gd name="connsiteY222" fmla="*/ 90919 h 425924"/>
              <a:gd name="connsiteX223" fmla="*/ 3495881 w 3740641"/>
              <a:gd name="connsiteY223" fmla="*/ 93250 h 425924"/>
              <a:gd name="connsiteX224" fmla="*/ 3564805 w 3740641"/>
              <a:gd name="connsiteY224" fmla="*/ 99913 h 425924"/>
              <a:gd name="connsiteX225" fmla="*/ 3646762 w 3740641"/>
              <a:gd name="connsiteY225" fmla="*/ 44221 h 425924"/>
              <a:gd name="connsiteX226" fmla="*/ 3720764 w 3740641"/>
              <a:gd name="connsiteY226" fmla="*/ 22319 h 425924"/>
              <a:gd name="connsiteX227" fmla="*/ 3740391 w 3740641"/>
              <a:gd name="connsiteY227" fmla="*/ 879 h 425924"/>
              <a:gd name="connsiteX228" fmla="*/ 3740641 w 3740641"/>
              <a:gd name="connsiteY228"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32547 h 425924"/>
              <a:gd name="connsiteX177" fmla="*/ 2090590 w 3740641"/>
              <a:gd name="connsiteY177" fmla="*/ 228232 h 425924"/>
              <a:gd name="connsiteX178" fmla="*/ 2116070 w 3740641"/>
              <a:gd name="connsiteY178" fmla="*/ 234123 h 425924"/>
              <a:gd name="connsiteX179" fmla="*/ 2150758 w 3740641"/>
              <a:gd name="connsiteY179" fmla="*/ 246318 h 425924"/>
              <a:gd name="connsiteX180" fmla="*/ 2181952 w 3740641"/>
              <a:gd name="connsiteY180" fmla="*/ 256522 h 425924"/>
              <a:gd name="connsiteX181" fmla="*/ 2204654 w 3740641"/>
              <a:gd name="connsiteY181" fmla="*/ 268053 h 425924"/>
              <a:gd name="connsiteX182" fmla="*/ 2256567 w 3740641"/>
              <a:gd name="connsiteY182" fmla="*/ 276515 h 425924"/>
              <a:gd name="connsiteX183" fmla="*/ 2261964 w 3740641"/>
              <a:gd name="connsiteY183" fmla="*/ 277925 h 425924"/>
              <a:gd name="connsiteX184" fmla="*/ 2301017 w 3740641"/>
              <a:gd name="connsiteY184" fmla="*/ 267638 h 425924"/>
              <a:gd name="connsiteX185" fmla="*/ 2347928 w 3740641"/>
              <a:gd name="connsiteY185" fmla="*/ 257186 h 425924"/>
              <a:gd name="connsiteX186" fmla="*/ 2364676 w 3740641"/>
              <a:gd name="connsiteY186" fmla="*/ 260752 h 425924"/>
              <a:gd name="connsiteX187" fmla="*/ 2387616 w 3740641"/>
              <a:gd name="connsiteY187" fmla="*/ 265813 h 425924"/>
              <a:gd name="connsiteX188" fmla="*/ 2408889 w 3740641"/>
              <a:gd name="connsiteY188" fmla="*/ 263159 h 425924"/>
              <a:gd name="connsiteX189" fmla="*/ 2421828 w 3740641"/>
              <a:gd name="connsiteY189" fmla="*/ 262910 h 425924"/>
              <a:gd name="connsiteX190" fmla="*/ 2480883 w 3740641"/>
              <a:gd name="connsiteY190" fmla="*/ 293937 h 425924"/>
              <a:gd name="connsiteX191" fmla="*/ 2495885 w 3740641"/>
              <a:gd name="connsiteY191" fmla="*/ 296509 h 425924"/>
              <a:gd name="connsiteX192" fmla="*/ 2504379 w 3740641"/>
              <a:gd name="connsiteY192" fmla="*/ 300324 h 425924"/>
              <a:gd name="connsiteX193" fmla="*/ 2544214 w 3740641"/>
              <a:gd name="connsiteY193" fmla="*/ 318218 h 425924"/>
              <a:gd name="connsiteX194" fmla="*/ 2580573 w 3740641"/>
              <a:gd name="connsiteY194" fmla="*/ 324428 h 425924"/>
              <a:gd name="connsiteX195" fmla="*/ 2606086 w 3740641"/>
              <a:gd name="connsiteY195" fmla="*/ 322853 h 425924"/>
              <a:gd name="connsiteX196" fmla="*/ 2619899 w 3740641"/>
              <a:gd name="connsiteY196" fmla="*/ 323202 h 425924"/>
              <a:gd name="connsiteX197" fmla="*/ 2649320 w 3740641"/>
              <a:gd name="connsiteY197" fmla="*/ 317745 h 425924"/>
              <a:gd name="connsiteX198" fmla="*/ 2668846 w 3740641"/>
              <a:gd name="connsiteY198" fmla="*/ 318575 h 425924"/>
              <a:gd name="connsiteX199" fmla="*/ 2699327 w 3740641"/>
              <a:gd name="connsiteY199" fmla="*/ 335416 h 425924"/>
              <a:gd name="connsiteX200" fmla="*/ 2744912 w 3740641"/>
              <a:gd name="connsiteY200" fmla="*/ 327118 h 425924"/>
              <a:gd name="connsiteX201" fmla="*/ 2782751 w 3740641"/>
              <a:gd name="connsiteY201" fmla="*/ 319405 h 425924"/>
              <a:gd name="connsiteX202" fmla="*/ 2813126 w 3740641"/>
              <a:gd name="connsiteY202" fmla="*/ 304072 h 425924"/>
              <a:gd name="connsiteX203" fmla="*/ 2849269 w 3740641"/>
              <a:gd name="connsiteY203" fmla="*/ 297318 h 425924"/>
              <a:gd name="connsiteX204" fmla="*/ 2881285 w 3740641"/>
              <a:gd name="connsiteY204" fmla="*/ 296589 h 425924"/>
              <a:gd name="connsiteX205" fmla="*/ 2921939 w 3740641"/>
              <a:gd name="connsiteY205" fmla="*/ 288942 h 425924"/>
              <a:gd name="connsiteX206" fmla="*/ 2971508 w 3740641"/>
              <a:gd name="connsiteY206" fmla="*/ 288461 h 425924"/>
              <a:gd name="connsiteX207" fmla="*/ 3010164 w 3740641"/>
              <a:gd name="connsiteY207" fmla="*/ 263324 h 425924"/>
              <a:gd name="connsiteX208" fmla="*/ 3024929 w 3740641"/>
              <a:gd name="connsiteY208" fmla="*/ 252955 h 425924"/>
              <a:gd name="connsiteX209" fmla="*/ 3038740 w 3740641"/>
              <a:gd name="connsiteY209" fmla="*/ 246318 h 425924"/>
              <a:gd name="connsiteX210" fmla="*/ 3054696 w 3740641"/>
              <a:gd name="connsiteY210" fmla="*/ 242586 h 425924"/>
              <a:gd name="connsiteX211" fmla="*/ 3093192 w 3740641"/>
              <a:gd name="connsiteY211" fmla="*/ 228481 h 425924"/>
              <a:gd name="connsiteX212" fmla="*/ 3114306 w 3740641"/>
              <a:gd name="connsiteY212" fmla="*/ 214627 h 425924"/>
              <a:gd name="connsiteX213" fmla="*/ 3161774 w 3740641"/>
              <a:gd name="connsiteY213" fmla="*/ 201271 h 425924"/>
              <a:gd name="connsiteX214" fmla="*/ 3194080 w 3740641"/>
              <a:gd name="connsiteY214" fmla="*/ 189325 h 425924"/>
              <a:gd name="connsiteX215" fmla="*/ 3228132 w 3740641"/>
              <a:gd name="connsiteY215" fmla="*/ 168751 h 425924"/>
              <a:gd name="connsiteX216" fmla="*/ 3232895 w 3740641"/>
              <a:gd name="connsiteY216" fmla="*/ 165599 h 425924"/>
              <a:gd name="connsiteX217" fmla="*/ 3244325 w 3740641"/>
              <a:gd name="connsiteY217" fmla="*/ 152076 h 425924"/>
              <a:gd name="connsiteX218" fmla="*/ 3293087 w 3740641"/>
              <a:gd name="connsiteY218" fmla="*/ 132497 h 425924"/>
              <a:gd name="connsiteX219" fmla="*/ 3343892 w 3740641"/>
              <a:gd name="connsiteY219" fmla="*/ 134966 h 425924"/>
              <a:gd name="connsiteX220" fmla="*/ 3393680 w 3740641"/>
              <a:gd name="connsiteY220" fmla="*/ 104784 h 425924"/>
              <a:gd name="connsiteX221" fmla="*/ 3417957 w 3740641"/>
              <a:gd name="connsiteY221" fmla="*/ 103049 h 425924"/>
              <a:gd name="connsiteX222" fmla="*/ 3466600 w 3740641"/>
              <a:gd name="connsiteY222" fmla="*/ 90919 h 425924"/>
              <a:gd name="connsiteX223" fmla="*/ 3495881 w 3740641"/>
              <a:gd name="connsiteY223" fmla="*/ 93250 h 425924"/>
              <a:gd name="connsiteX224" fmla="*/ 3564805 w 3740641"/>
              <a:gd name="connsiteY224" fmla="*/ 99913 h 425924"/>
              <a:gd name="connsiteX225" fmla="*/ 3646762 w 3740641"/>
              <a:gd name="connsiteY225" fmla="*/ 44221 h 425924"/>
              <a:gd name="connsiteX226" fmla="*/ 3720764 w 3740641"/>
              <a:gd name="connsiteY226" fmla="*/ 22319 h 425924"/>
              <a:gd name="connsiteX227" fmla="*/ 3740391 w 3740641"/>
              <a:gd name="connsiteY227" fmla="*/ 879 h 425924"/>
              <a:gd name="connsiteX228" fmla="*/ 3740641 w 3740641"/>
              <a:gd name="connsiteY228"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32547 h 425924"/>
              <a:gd name="connsiteX177" fmla="*/ 2090590 w 3740641"/>
              <a:gd name="connsiteY177" fmla="*/ 228232 h 425924"/>
              <a:gd name="connsiteX178" fmla="*/ 2150758 w 3740641"/>
              <a:gd name="connsiteY178" fmla="*/ 246318 h 425924"/>
              <a:gd name="connsiteX179" fmla="*/ 2181952 w 3740641"/>
              <a:gd name="connsiteY179" fmla="*/ 256522 h 425924"/>
              <a:gd name="connsiteX180" fmla="*/ 2204654 w 3740641"/>
              <a:gd name="connsiteY180" fmla="*/ 268053 h 425924"/>
              <a:gd name="connsiteX181" fmla="*/ 2256567 w 3740641"/>
              <a:gd name="connsiteY181" fmla="*/ 276515 h 425924"/>
              <a:gd name="connsiteX182" fmla="*/ 2261964 w 3740641"/>
              <a:gd name="connsiteY182" fmla="*/ 277925 h 425924"/>
              <a:gd name="connsiteX183" fmla="*/ 2301017 w 3740641"/>
              <a:gd name="connsiteY183" fmla="*/ 267638 h 425924"/>
              <a:gd name="connsiteX184" fmla="*/ 2347928 w 3740641"/>
              <a:gd name="connsiteY184" fmla="*/ 257186 h 425924"/>
              <a:gd name="connsiteX185" fmla="*/ 2364676 w 3740641"/>
              <a:gd name="connsiteY185" fmla="*/ 260752 h 425924"/>
              <a:gd name="connsiteX186" fmla="*/ 2387616 w 3740641"/>
              <a:gd name="connsiteY186" fmla="*/ 265813 h 425924"/>
              <a:gd name="connsiteX187" fmla="*/ 2408889 w 3740641"/>
              <a:gd name="connsiteY187" fmla="*/ 263159 h 425924"/>
              <a:gd name="connsiteX188" fmla="*/ 2421828 w 3740641"/>
              <a:gd name="connsiteY188" fmla="*/ 262910 h 425924"/>
              <a:gd name="connsiteX189" fmla="*/ 2480883 w 3740641"/>
              <a:gd name="connsiteY189" fmla="*/ 293937 h 425924"/>
              <a:gd name="connsiteX190" fmla="*/ 2495885 w 3740641"/>
              <a:gd name="connsiteY190" fmla="*/ 296509 h 425924"/>
              <a:gd name="connsiteX191" fmla="*/ 2504379 w 3740641"/>
              <a:gd name="connsiteY191" fmla="*/ 300324 h 425924"/>
              <a:gd name="connsiteX192" fmla="*/ 2544214 w 3740641"/>
              <a:gd name="connsiteY192" fmla="*/ 318218 h 425924"/>
              <a:gd name="connsiteX193" fmla="*/ 2580573 w 3740641"/>
              <a:gd name="connsiteY193" fmla="*/ 324428 h 425924"/>
              <a:gd name="connsiteX194" fmla="*/ 2606086 w 3740641"/>
              <a:gd name="connsiteY194" fmla="*/ 322853 h 425924"/>
              <a:gd name="connsiteX195" fmla="*/ 2619899 w 3740641"/>
              <a:gd name="connsiteY195" fmla="*/ 323202 h 425924"/>
              <a:gd name="connsiteX196" fmla="*/ 2649320 w 3740641"/>
              <a:gd name="connsiteY196" fmla="*/ 317745 h 425924"/>
              <a:gd name="connsiteX197" fmla="*/ 2668846 w 3740641"/>
              <a:gd name="connsiteY197" fmla="*/ 318575 h 425924"/>
              <a:gd name="connsiteX198" fmla="*/ 2699327 w 3740641"/>
              <a:gd name="connsiteY198" fmla="*/ 335416 h 425924"/>
              <a:gd name="connsiteX199" fmla="*/ 2744912 w 3740641"/>
              <a:gd name="connsiteY199" fmla="*/ 327118 h 425924"/>
              <a:gd name="connsiteX200" fmla="*/ 2782751 w 3740641"/>
              <a:gd name="connsiteY200" fmla="*/ 319405 h 425924"/>
              <a:gd name="connsiteX201" fmla="*/ 2813126 w 3740641"/>
              <a:gd name="connsiteY201" fmla="*/ 304072 h 425924"/>
              <a:gd name="connsiteX202" fmla="*/ 2849269 w 3740641"/>
              <a:gd name="connsiteY202" fmla="*/ 297318 h 425924"/>
              <a:gd name="connsiteX203" fmla="*/ 2881285 w 3740641"/>
              <a:gd name="connsiteY203" fmla="*/ 296589 h 425924"/>
              <a:gd name="connsiteX204" fmla="*/ 2921939 w 3740641"/>
              <a:gd name="connsiteY204" fmla="*/ 288942 h 425924"/>
              <a:gd name="connsiteX205" fmla="*/ 2971508 w 3740641"/>
              <a:gd name="connsiteY205" fmla="*/ 288461 h 425924"/>
              <a:gd name="connsiteX206" fmla="*/ 3010164 w 3740641"/>
              <a:gd name="connsiteY206" fmla="*/ 263324 h 425924"/>
              <a:gd name="connsiteX207" fmla="*/ 3024929 w 3740641"/>
              <a:gd name="connsiteY207" fmla="*/ 252955 h 425924"/>
              <a:gd name="connsiteX208" fmla="*/ 3038740 w 3740641"/>
              <a:gd name="connsiteY208" fmla="*/ 246318 h 425924"/>
              <a:gd name="connsiteX209" fmla="*/ 3054696 w 3740641"/>
              <a:gd name="connsiteY209" fmla="*/ 242586 h 425924"/>
              <a:gd name="connsiteX210" fmla="*/ 3093192 w 3740641"/>
              <a:gd name="connsiteY210" fmla="*/ 228481 h 425924"/>
              <a:gd name="connsiteX211" fmla="*/ 3114306 w 3740641"/>
              <a:gd name="connsiteY211" fmla="*/ 214627 h 425924"/>
              <a:gd name="connsiteX212" fmla="*/ 3161774 w 3740641"/>
              <a:gd name="connsiteY212" fmla="*/ 201271 h 425924"/>
              <a:gd name="connsiteX213" fmla="*/ 3194080 w 3740641"/>
              <a:gd name="connsiteY213" fmla="*/ 189325 h 425924"/>
              <a:gd name="connsiteX214" fmla="*/ 3228132 w 3740641"/>
              <a:gd name="connsiteY214" fmla="*/ 168751 h 425924"/>
              <a:gd name="connsiteX215" fmla="*/ 3232895 w 3740641"/>
              <a:gd name="connsiteY215" fmla="*/ 165599 h 425924"/>
              <a:gd name="connsiteX216" fmla="*/ 3244325 w 3740641"/>
              <a:gd name="connsiteY216" fmla="*/ 152076 h 425924"/>
              <a:gd name="connsiteX217" fmla="*/ 3293087 w 3740641"/>
              <a:gd name="connsiteY217" fmla="*/ 132497 h 425924"/>
              <a:gd name="connsiteX218" fmla="*/ 3343892 w 3740641"/>
              <a:gd name="connsiteY218" fmla="*/ 134966 h 425924"/>
              <a:gd name="connsiteX219" fmla="*/ 3393680 w 3740641"/>
              <a:gd name="connsiteY219" fmla="*/ 104784 h 425924"/>
              <a:gd name="connsiteX220" fmla="*/ 3417957 w 3740641"/>
              <a:gd name="connsiteY220" fmla="*/ 103049 h 425924"/>
              <a:gd name="connsiteX221" fmla="*/ 3466600 w 3740641"/>
              <a:gd name="connsiteY221" fmla="*/ 90919 h 425924"/>
              <a:gd name="connsiteX222" fmla="*/ 3495881 w 3740641"/>
              <a:gd name="connsiteY222" fmla="*/ 93250 h 425924"/>
              <a:gd name="connsiteX223" fmla="*/ 3564805 w 3740641"/>
              <a:gd name="connsiteY223" fmla="*/ 99913 h 425924"/>
              <a:gd name="connsiteX224" fmla="*/ 3646762 w 3740641"/>
              <a:gd name="connsiteY224" fmla="*/ 44221 h 425924"/>
              <a:gd name="connsiteX225" fmla="*/ 3720764 w 3740641"/>
              <a:gd name="connsiteY225" fmla="*/ 22319 h 425924"/>
              <a:gd name="connsiteX226" fmla="*/ 3740391 w 3740641"/>
              <a:gd name="connsiteY226" fmla="*/ 879 h 425924"/>
              <a:gd name="connsiteX227" fmla="*/ 3740641 w 3740641"/>
              <a:gd name="connsiteY227"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32547 h 425924"/>
              <a:gd name="connsiteX177" fmla="*/ 2107659 w 3740641"/>
              <a:gd name="connsiteY177" fmla="*/ 251396 h 425924"/>
              <a:gd name="connsiteX178" fmla="*/ 2150758 w 3740641"/>
              <a:gd name="connsiteY178" fmla="*/ 246318 h 425924"/>
              <a:gd name="connsiteX179" fmla="*/ 2181952 w 3740641"/>
              <a:gd name="connsiteY179" fmla="*/ 256522 h 425924"/>
              <a:gd name="connsiteX180" fmla="*/ 2204654 w 3740641"/>
              <a:gd name="connsiteY180" fmla="*/ 268053 h 425924"/>
              <a:gd name="connsiteX181" fmla="*/ 2256567 w 3740641"/>
              <a:gd name="connsiteY181" fmla="*/ 276515 h 425924"/>
              <a:gd name="connsiteX182" fmla="*/ 2261964 w 3740641"/>
              <a:gd name="connsiteY182" fmla="*/ 277925 h 425924"/>
              <a:gd name="connsiteX183" fmla="*/ 2301017 w 3740641"/>
              <a:gd name="connsiteY183" fmla="*/ 267638 h 425924"/>
              <a:gd name="connsiteX184" fmla="*/ 2347928 w 3740641"/>
              <a:gd name="connsiteY184" fmla="*/ 257186 h 425924"/>
              <a:gd name="connsiteX185" fmla="*/ 2364676 w 3740641"/>
              <a:gd name="connsiteY185" fmla="*/ 260752 h 425924"/>
              <a:gd name="connsiteX186" fmla="*/ 2387616 w 3740641"/>
              <a:gd name="connsiteY186" fmla="*/ 265813 h 425924"/>
              <a:gd name="connsiteX187" fmla="*/ 2408889 w 3740641"/>
              <a:gd name="connsiteY187" fmla="*/ 263159 h 425924"/>
              <a:gd name="connsiteX188" fmla="*/ 2421828 w 3740641"/>
              <a:gd name="connsiteY188" fmla="*/ 262910 h 425924"/>
              <a:gd name="connsiteX189" fmla="*/ 2480883 w 3740641"/>
              <a:gd name="connsiteY189" fmla="*/ 293937 h 425924"/>
              <a:gd name="connsiteX190" fmla="*/ 2495885 w 3740641"/>
              <a:gd name="connsiteY190" fmla="*/ 296509 h 425924"/>
              <a:gd name="connsiteX191" fmla="*/ 2504379 w 3740641"/>
              <a:gd name="connsiteY191" fmla="*/ 300324 h 425924"/>
              <a:gd name="connsiteX192" fmla="*/ 2544214 w 3740641"/>
              <a:gd name="connsiteY192" fmla="*/ 318218 h 425924"/>
              <a:gd name="connsiteX193" fmla="*/ 2580573 w 3740641"/>
              <a:gd name="connsiteY193" fmla="*/ 324428 h 425924"/>
              <a:gd name="connsiteX194" fmla="*/ 2606086 w 3740641"/>
              <a:gd name="connsiteY194" fmla="*/ 322853 h 425924"/>
              <a:gd name="connsiteX195" fmla="*/ 2619899 w 3740641"/>
              <a:gd name="connsiteY195" fmla="*/ 323202 h 425924"/>
              <a:gd name="connsiteX196" fmla="*/ 2649320 w 3740641"/>
              <a:gd name="connsiteY196" fmla="*/ 317745 h 425924"/>
              <a:gd name="connsiteX197" fmla="*/ 2668846 w 3740641"/>
              <a:gd name="connsiteY197" fmla="*/ 318575 h 425924"/>
              <a:gd name="connsiteX198" fmla="*/ 2699327 w 3740641"/>
              <a:gd name="connsiteY198" fmla="*/ 335416 h 425924"/>
              <a:gd name="connsiteX199" fmla="*/ 2744912 w 3740641"/>
              <a:gd name="connsiteY199" fmla="*/ 327118 h 425924"/>
              <a:gd name="connsiteX200" fmla="*/ 2782751 w 3740641"/>
              <a:gd name="connsiteY200" fmla="*/ 319405 h 425924"/>
              <a:gd name="connsiteX201" fmla="*/ 2813126 w 3740641"/>
              <a:gd name="connsiteY201" fmla="*/ 304072 h 425924"/>
              <a:gd name="connsiteX202" fmla="*/ 2849269 w 3740641"/>
              <a:gd name="connsiteY202" fmla="*/ 297318 h 425924"/>
              <a:gd name="connsiteX203" fmla="*/ 2881285 w 3740641"/>
              <a:gd name="connsiteY203" fmla="*/ 296589 h 425924"/>
              <a:gd name="connsiteX204" fmla="*/ 2921939 w 3740641"/>
              <a:gd name="connsiteY204" fmla="*/ 288942 h 425924"/>
              <a:gd name="connsiteX205" fmla="*/ 2971508 w 3740641"/>
              <a:gd name="connsiteY205" fmla="*/ 288461 h 425924"/>
              <a:gd name="connsiteX206" fmla="*/ 3010164 w 3740641"/>
              <a:gd name="connsiteY206" fmla="*/ 263324 h 425924"/>
              <a:gd name="connsiteX207" fmla="*/ 3024929 w 3740641"/>
              <a:gd name="connsiteY207" fmla="*/ 252955 h 425924"/>
              <a:gd name="connsiteX208" fmla="*/ 3038740 w 3740641"/>
              <a:gd name="connsiteY208" fmla="*/ 246318 h 425924"/>
              <a:gd name="connsiteX209" fmla="*/ 3054696 w 3740641"/>
              <a:gd name="connsiteY209" fmla="*/ 242586 h 425924"/>
              <a:gd name="connsiteX210" fmla="*/ 3093192 w 3740641"/>
              <a:gd name="connsiteY210" fmla="*/ 228481 h 425924"/>
              <a:gd name="connsiteX211" fmla="*/ 3114306 w 3740641"/>
              <a:gd name="connsiteY211" fmla="*/ 214627 h 425924"/>
              <a:gd name="connsiteX212" fmla="*/ 3161774 w 3740641"/>
              <a:gd name="connsiteY212" fmla="*/ 201271 h 425924"/>
              <a:gd name="connsiteX213" fmla="*/ 3194080 w 3740641"/>
              <a:gd name="connsiteY213" fmla="*/ 189325 h 425924"/>
              <a:gd name="connsiteX214" fmla="*/ 3228132 w 3740641"/>
              <a:gd name="connsiteY214" fmla="*/ 168751 h 425924"/>
              <a:gd name="connsiteX215" fmla="*/ 3232895 w 3740641"/>
              <a:gd name="connsiteY215" fmla="*/ 165599 h 425924"/>
              <a:gd name="connsiteX216" fmla="*/ 3244325 w 3740641"/>
              <a:gd name="connsiteY216" fmla="*/ 152076 h 425924"/>
              <a:gd name="connsiteX217" fmla="*/ 3293087 w 3740641"/>
              <a:gd name="connsiteY217" fmla="*/ 132497 h 425924"/>
              <a:gd name="connsiteX218" fmla="*/ 3343892 w 3740641"/>
              <a:gd name="connsiteY218" fmla="*/ 134966 h 425924"/>
              <a:gd name="connsiteX219" fmla="*/ 3393680 w 3740641"/>
              <a:gd name="connsiteY219" fmla="*/ 104784 h 425924"/>
              <a:gd name="connsiteX220" fmla="*/ 3417957 w 3740641"/>
              <a:gd name="connsiteY220" fmla="*/ 103049 h 425924"/>
              <a:gd name="connsiteX221" fmla="*/ 3466600 w 3740641"/>
              <a:gd name="connsiteY221" fmla="*/ 90919 h 425924"/>
              <a:gd name="connsiteX222" fmla="*/ 3495881 w 3740641"/>
              <a:gd name="connsiteY222" fmla="*/ 93250 h 425924"/>
              <a:gd name="connsiteX223" fmla="*/ 3564805 w 3740641"/>
              <a:gd name="connsiteY223" fmla="*/ 99913 h 425924"/>
              <a:gd name="connsiteX224" fmla="*/ 3646762 w 3740641"/>
              <a:gd name="connsiteY224" fmla="*/ 44221 h 425924"/>
              <a:gd name="connsiteX225" fmla="*/ 3720764 w 3740641"/>
              <a:gd name="connsiteY225" fmla="*/ 22319 h 425924"/>
              <a:gd name="connsiteX226" fmla="*/ 3740391 w 3740641"/>
              <a:gd name="connsiteY226" fmla="*/ 879 h 425924"/>
              <a:gd name="connsiteX227" fmla="*/ 3740641 w 3740641"/>
              <a:gd name="connsiteY227"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44739 h 425924"/>
              <a:gd name="connsiteX177" fmla="*/ 2107659 w 3740641"/>
              <a:gd name="connsiteY177" fmla="*/ 251396 h 425924"/>
              <a:gd name="connsiteX178" fmla="*/ 2150758 w 3740641"/>
              <a:gd name="connsiteY178" fmla="*/ 246318 h 425924"/>
              <a:gd name="connsiteX179" fmla="*/ 2181952 w 3740641"/>
              <a:gd name="connsiteY179" fmla="*/ 256522 h 425924"/>
              <a:gd name="connsiteX180" fmla="*/ 2204654 w 3740641"/>
              <a:gd name="connsiteY180" fmla="*/ 268053 h 425924"/>
              <a:gd name="connsiteX181" fmla="*/ 2256567 w 3740641"/>
              <a:gd name="connsiteY181" fmla="*/ 276515 h 425924"/>
              <a:gd name="connsiteX182" fmla="*/ 2261964 w 3740641"/>
              <a:gd name="connsiteY182" fmla="*/ 277925 h 425924"/>
              <a:gd name="connsiteX183" fmla="*/ 2301017 w 3740641"/>
              <a:gd name="connsiteY183" fmla="*/ 267638 h 425924"/>
              <a:gd name="connsiteX184" fmla="*/ 2347928 w 3740641"/>
              <a:gd name="connsiteY184" fmla="*/ 257186 h 425924"/>
              <a:gd name="connsiteX185" fmla="*/ 2364676 w 3740641"/>
              <a:gd name="connsiteY185" fmla="*/ 260752 h 425924"/>
              <a:gd name="connsiteX186" fmla="*/ 2387616 w 3740641"/>
              <a:gd name="connsiteY186" fmla="*/ 265813 h 425924"/>
              <a:gd name="connsiteX187" fmla="*/ 2408889 w 3740641"/>
              <a:gd name="connsiteY187" fmla="*/ 263159 h 425924"/>
              <a:gd name="connsiteX188" fmla="*/ 2421828 w 3740641"/>
              <a:gd name="connsiteY188" fmla="*/ 262910 h 425924"/>
              <a:gd name="connsiteX189" fmla="*/ 2480883 w 3740641"/>
              <a:gd name="connsiteY189" fmla="*/ 293937 h 425924"/>
              <a:gd name="connsiteX190" fmla="*/ 2495885 w 3740641"/>
              <a:gd name="connsiteY190" fmla="*/ 296509 h 425924"/>
              <a:gd name="connsiteX191" fmla="*/ 2504379 w 3740641"/>
              <a:gd name="connsiteY191" fmla="*/ 300324 h 425924"/>
              <a:gd name="connsiteX192" fmla="*/ 2544214 w 3740641"/>
              <a:gd name="connsiteY192" fmla="*/ 318218 h 425924"/>
              <a:gd name="connsiteX193" fmla="*/ 2580573 w 3740641"/>
              <a:gd name="connsiteY193" fmla="*/ 324428 h 425924"/>
              <a:gd name="connsiteX194" fmla="*/ 2606086 w 3740641"/>
              <a:gd name="connsiteY194" fmla="*/ 322853 h 425924"/>
              <a:gd name="connsiteX195" fmla="*/ 2619899 w 3740641"/>
              <a:gd name="connsiteY195" fmla="*/ 323202 h 425924"/>
              <a:gd name="connsiteX196" fmla="*/ 2649320 w 3740641"/>
              <a:gd name="connsiteY196" fmla="*/ 317745 h 425924"/>
              <a:gd name="connsiteX197" fmla="*/ 2668846 w 3740641"/>
              <a:gd name="connsiteY197" fmla="*/ 318575 h 425924"/>
              <a:gd name="connsiteX198" fmla="*/ 2699327 w 3740641"/>
              <a:gd name="connsiteY198" fmla="*/ 335416 h 425924"/>
              <a:gd name="connsiteX199" fmla="*/ 2744912 w 3740641"/>
              <a:gd name="connsiteY199" fmla="*/ 327118 h 425924"/>
              <a:gd name="connsiteX200" fmla="*/ 2782751 w 3740641"/>
              <a:gd name="connsiteY200" fmla="*/ 319405 h 425924"/>
              <a:gd name="connsiteX201" fmla="*/ 2813126 w 3740641"/>
              <a:gd name="connsiteY201" fmla="*/ 304072 h 425924"/>
              <a:gd name="connsiteX202" fmla="*/ 2849269 w 3740641"/>
              <a:gd name="connsiteY202" fmla="*/ 297318 h 425924"/>
              <a:gd name="connsiteX203" fmla="*/ 2881285 w 3740641"/>
              <a:gd name="connsiteY203" fmla="*/ 296589 h 425924"/>
              <a:gd name="connsiteX204" fmla="*/ 2921939 w 3740641"/>
              <a:gd name="connsiteY204" fmla="*/ 288942 h 425924"/>
              <a:gd name="connsiteX205" fmla="*/ 2971508 w 3740641"/>
              <a:gd name="connsiteY205" fmla="*/ 288461 h 425924"/>
              <a:gd name="connsiteX206" fmla="*/ 3010164 w 3740641"/>
              <a:gd name="connsiteY206" fmla="*/ 263324 h 425924"/>
              <a:gd name="connsiteX207" fmla="*/ 3024929 w 3740641"/>
              <a:gd name="connsiteY207" fmla="*/ 252955 h 425924"/>
              <a:gd name="connsiteX208" fmla="*/ 3038740 w 3740641"/>
              <a:gd name="connsiteY208" fmla="*/ 246318 h 425924"/>
              <a:gd name="connsiteX209" fmla="*/ 3054696 w 3740641"/>
              <a:gd name="connsiteY209" fmla="*/ 242586 h 425924"/>
              <a:gd name="connsiteX210" fmla="*/ 3093192 w 3740641"/>
              <a:gd name="connsiteY210" fmla="*/ 228481 h 425924"/>
              <a:gd name="connsiteX211" fmla="*/ 3114306 w 3740641"/>
              <a:gd name="connsiteY211" fmla="*/ 214627 h 425924"/>
              <a:gd name="connsiteX212" fmla="*/ 3161774 w 3740641"/>
              <a:gd name="connsiteY212" fmla="*/ 201271 h 425924"/>
              <a:gd name="connsiteX213" fmla="*/ 3194080 w 3740641"/>
              <a:gd name="connsiteY213" fmla="*/ 189325 h 425924"/>
              <a:gd name="connsiteX214" fmla="*/ 3228132 w 3740641"/>
              <a:gd name="connsiteY214" fmla="*/ 168751 h 425924"/>
              <a:gd name="connsiteX215" fmla="*/ 3232895 w 3740641"/>
              <a:gd name="connsiteY215" fmla="*/ 165599 h 425924"/>
              <a:gd name="connsiteX216" fmla="*/ 3244325 w 3740641"/>
              <a:gd name="connsiteY216" fmla="*/ 152076 h 425924"/>
              <a:gd name="connsiteX217" fmla="*/ 3293087 w 3740641"/>
              <a:gd name="connsiteY217" fmla="*/ 132497 h 425924"/>
              <a:gd name="connsiteX218" fmla="*/ 3343892 w 3740641"/>
              <a:gd name="connsiteY218" fmla="*/ 134966 h 425924"/>
              <a:gd name="connsiteX219" fmla="*/ 3393680 w 3740641"/>
              <a:gd name="connsiteY219" fmla="*/ 104784 h 425924"/>
              <a:gd name="connsiteX220" fmla="*/ 3417957 w 3740641"/>
              <a:gd name="connsiteY220" fmla="*/ 103049 h 425924"/>
              <a:gd name="connsiteX221" fmla="*/ 3466600 w 3740641"/>
              <a:gd name="connsiteY221" fmla="*/ 90919 h 425924"/>
              <a:gd name="connsiteX222" fmla="*/ 3495881 w 3740641"/>
              <a:gd name="connsiteY222" fmla="*/ 93250 h 425924"/>
              <a:gd name="connsiteX223" fmla="*/ 3564805 w 3740641"/>
              <a:gd name="connsiteY223" fmla="*/ 99913 h 425924"/>
              <a:gd name="connsiteX224" fmla="*/ 3646762 w 3740641"/>
              <a:gd name="connsiteY224" fmla="*/ 44221 h 425924"/>
              <a:gd name="connsiteX225" fmla="*/ 3720764 w 3740641"/>
              <a:gd name="connsiteY225" fmla="*/ 22319 h 425924"/>
              <a:gd name="connsiteX226" fmla="*/ 3740391 w 3740641"/>
              <a:gd name="connsiteY226" fmla="*/ 879 h 425924"/>
              <a:gd name="connsiteX227" fmla="*/ 3740641 w 3740641"/>
              <a:gd name="connsiteY227"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44739 h 425924"/>
              <a:gd name="connsiteX177" fmla="*/ 2107659 w 3740641"/>
              <a:gd name="connsiteY177" fmla="*/ 251396 h 425924"/>
              <a:gd name="connsiteX178" fmla="*/ 2150758 w 3740641"/>
              <a:gd name="connsiteY178" fmla="*/ 246318 h 425924"/>
              <a:gd name="connsiteX179" fmla="*/ 2181952 w 3740641"/>
              <a:gd name="connsiteY179" fmla="*/ 256522 h 425924"/>
              <a:gd name="connsiteX180" fmla="*/ 2204654 w 3740641"/>
              <a:gd name="connsiteY180" fmla="*/ 268053 h 425924"/>
              <a:gd name="connsiteX181" fmla="*/ 2256567 w 3740641"/>
              <a:gd name="connsiteY181" fmla="*/ 276515 h 425924"/>
              <a:gd name="connsiteX182" fmla="*/ 2261964 w 3740641"/>
              <a:gd name="connsiteY182" fmla="*/ 277925 h 425924"/>
              <a:gd name="connsiteX183" fmla="*/ 2301017 w 3740641"/>
              <a:gd name="connsiteY183" fmla="*/ 267638 h 425924"/>
              <a:gd name="connsiteX184" fmla="*/ 2347928 w 3740641"/>
              <a:gd name="connsiteY184" fmla="*/ 257186 h 425924"/>
              <a:gd name="connsiteX185" fmla="*/ 2364676 w 3740641"/>
              <a:gd name="connsiteY185" fmla="*/ 260752 h 425924"/>
              <a:gd name="connsiteX186" fmla="*/ 2387616 w 3740641"/>
              <a:gd name="connsiteY186" fmla="*/ 265813 h 425924"/>
              <a:gd name="connsiteX187" fmla="*/ 2408889 w 3740641"/>
              <a:gd name="connsiteY187" fmla="*/ 263159 h 425924"/>
              <a:gd name="connsiteX188" fmla="*/ 2421828 w 3740641"/>
              <a:gd name="connsiteY188" fmla="*/ 262910 h 425924"/>
              <a:gd name="connsiteX189" fmla="*/ 2480883 w 3740641"/>
              <a:gd name="connsiteY189" fmla="*/ 293937 h 425924"/>
              <a:gd name="connsiteX190" fmla="*/ 2495885 w 3740641"/>
              <a:gd name="connsiteY190" fmla="*/ 296509 h 425924"/>
              <a:gd name="connsiteX191" fmla="*/ 2504379 w 3740641"/>
              <a:gd name="connsiteY191" fmla="*/ 300324 h 425924"/>
              <a:gd name="connsiteX192" fmla="*/ 2544214 w 3740641"/>
              <a:gd name="connsiteY192" fmla="*/ 318218 h 425924"/>
              <a:gd name="connsiteX193" fmla="*/ 2580573 w 3740641"/>
              <a:gd name="connsiteY193" fmla="*/ 324428 h 425924"/>
              <a:gd name="connsiteX194" fmla="*/ 2606086 w 3740641"/>
              <a:gd name="connsiteY194" fmla="*/ 322853 h 425924"/>
              <a:gd name="connsiteX195" fmla="*/ 2619899 w 3740641"/>
              <a:gd name="connsiteY195" fmla="*/ 323202 h 425924"/>
              <a:gd name="connsiteX196" fmla="*/ 2649320 w 3740641"/>
              <a:gd name="connsiteY196" fmla="*/ 317745 h 425924"/>
              <a:gd name="connsiteX197" fmla="*/ 2668846 w 3740641"/>
              <a:gd name="connsiteY197" fmla="*/ 318575 h 425924"/>
              <a:gd name="connsiteX198" fmla="*/ 2699327 w 3740641"/>
              <a:gd name="connsiteY198" fmla="*/ 335416 h 425924"/>
              <a:gd name="connsiteX199" fmla="*/ 2744912 w 3740641"/>
              <a:gd name="connsiteY199" fmla="*/ 327118 h 425924"/>
              <a:gd name="connsiteX200" fmla="*/ 2782751 w 3740641"/>
              <a:gd name="connsiteY200" fmla="*/ 319405 h 425924"/>
              <a:gd name="connsiteX201" fmla="*/ 2813126 w 3740641"/>
              <a:gd name="connsiteY201" fmla="*/ 304072 h 425924"/>
              <a:gd name="connsiteX202" fmla="*/ 2849269 w 3740641"/>
              <a:gd name="connsiteY202" fmla="*/ 297318 h 425924"/>
              <a:gd name="connsiteX203" fmla="*/ 2881285 w 3740641"/>
              <a:gd name="connsiteY203" fmla="*/ 296589 h 425924"/>
              <a:gd name="connsiteX204" fmla="*/ 2921939 w 3740641"/>
              <a:gd name="connsiteY204" fmla="*/ 288942 h 425924"/>
              <a:gd name="connsiteX205" fmla="*/ 2971508 w 3740641"/>
              <a:gd name="connsiteY205" fmla="*/ 288461 h 425924"/>
              <a:gd name="connsiteX206" fmla="*/ 3010164 w 3740641"/>
              <a:gd name="connsiteY206" fmla="*/ 263324 h 425924"/>
              <a:gd name="connsiteX207" fmla="*/ 3024929 w 3740641"/>
              <a:gd name="connsiteY207" fmla="*/ 252955 h 425924"/>
              <a:gd name="connsiteX208" fmla="*/ 3038740 w 3740641"/>
              <a:gd name="connsiteY208" fmla="*/ 246318 h 425924"/>
              <a:gd name="connsiteX209" fmla="*/ 3054696 w 3740641"/>
              <a:gd name="connsiteY209" fmla="*/ 242586 h 425924"/>
              <a:gd name="connsiteX210" fmla="*/ 3093192 w 3740641"/>
              <a:gd name="connsiteY210" fmla="*/ 228481 h 425924"/>
              <a:gd name="connsiteX211" fmla="*/ 3114306 w 3740641"/>
              <a:gd name="connsiteY211" fmla="*/ 214627 h 425924"/>
              <a:gd name="connsiteX212" fmla="*/ 3161774 w 3740641"/>
              <a:gd name="connsiteY212" fmla="*/ 201271 h 425924"/>
              <a:gd name="connsiteX213" fmla="*/ 3194080 w 3740641"/>
              <a:gd name="connsiteY213" fmla="*/ 189325 h 425924"/>
              <a:gd name="connsiteX214" fmla="*/ 3228132 w 3740641"/>
              <a:gd name="connsiteY214" fmla="*/ 168751 h 425924"/>
              <a:gd name="connsiteX215" fmla="*/ 3232895 w 3740641"/>
              <a:gd name="connsiteY215" fmla="*/ 165599 h 425924"/>
              <a:gd name="connsiteX216" fmla="*/ 3244325 w 3740641"/>
              <a:gd name="connsiteY216" fmla="*/ 152076 h 425924"/>
              <a:gd name="connsiteX217" fmla="*/ 3293087 w 3740641"/>
              <a:gd name="connsiteY217" fmla="*/ 132497 h 425924"/>
              <a:gd name="connsiteX218" fmla="*/ 3343892 w 3740641"/>
              <a:gd name="connsiteY218" fmla="*/ 134966 h 425924"/>
              <a:gd name="connsiteX219" fmla="*/ 3393680 w 3740641"/>
              <a:gd name="connsiteY219" fmla="*/ 104784 h 425924"/>
              <a:gd name="connsiteX220" fmla="*/ 3417957 w 3740641"/>
              <a:gd name="connsiteY220" fmla="*/ 103049 h 425924"/>
              <a:gd name="connsiteX221" fmla="*/ 3466600 w 3740641"/>
              <a:gd name="connsiteY221" fmla="*/ 90919 h 425924"/>
              <a:gd name="connsiteX222" fmla="*/ 3495881 w 3740641"/>
              <a:gd name="connsiteY222" fmla="*/ 93250 h 425924"/>
              <a:gd name="connsiteX223" fmla="*/ 3564805 w 3740641"/>
              <a:gd name="connsiteY223" fmla="*/ 99913 h 425924"/>
              <a:gd name="connsiteX224" fmla="*/ 3645543 w 3740641"/>
              <a:gd name="connsiteY224" fmla="*/ 60071 h 425924"/>
              <a:gd name="connsiteX225" fmla="*/ 3720764 w 3740641"/>
              <a:gd name="connsiteY225" fmla="*/ 22319 h 425924"/>
              <a:gd name="connsiteX226" fmla="*/ 3740391 w 3740641"/>
              <a:gd name="connsiteY226" fmla="*/ 879 h 425924"/>
              <a:gd name="connsiteX227" fmla="*/ 3740641 w 3740641"/>
              <a:gd name="connsiteY227"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902565 w 3740641"/>
              <a:gd name="connsiteY142" fmla="*/ 141789 h 425924"/>
              <a:gd name="connsiteX143" fmla="*/ 909550 w 3740641"/>
              <a:gd name="connsiteY143" fmla="*/ 148509 h 425924"/>
              <a:gd name="connsiteX144" fmla="*/ 917964 w 3740641"/>
              <a:gd name="connsiteY144" fmla="*/ 158962 h 425924"/>
              <a:gd name="connsiteX145" fmla="*/ 944237 w 3740641"/>
              <a:gd name="connsiteY145" fmla="*/ 179205 h 425924"/>
              <a:gd name="connsiteX146" fmla="*/ 976782 w 3740641"/>
              <a:gd name="connsiteY146" fmla="*/ 185674 h 425924"/>
              <a:gd name="connsiteX147" fmla="*/ 1016074 w 3740641"/>
              <a:gd name="connsiteY147" fmla="*/ 195547 h 425924"/>
              <a:gd name="connsiteX148" fmla="*/ 1032504 w 3740641"/>
              <a:gd name="connsiteY148" fmla="*/ 202184 h 425924"/>
              <a:gd name="connsiteX149" fmla="*/ 1076558 w 3740641"/>
              <a:gd name="connsiteY149" fmla="*/ 214794 h 425924"/>
              <a:gd name="connsiteX150" fmla="*/ 1107991 w 3740641"/>
              <a:gd name="connsiteY150" fmla="*/ 225413 h 425924"/>
              <a:gd name="connsiteX151" fmla="*/ 1153315 w 3740641"/>
              <a:gd name="connsiteY151" fmla="*/ 231634 h 425924"/>
              <a:gd name="connsiteX152" fmla="*/ 1175302 w 3740641"/>
              <a:gd name="connsiteY152" fmla="*/ 231882 h 425924"/>
              <a:gd name="connsiteX153" fmla="*/ 1215704 w 3740641"/>
              <a:gd name="connsiteY153" fmla="*/ 263738 h 425924"/>
              <a:gd name="connsiteX154" fmla="*/ 1247931 w 3740641"/>
              <a:gd name="connsiteY154" fmla="*/ 284811 h 425924"/>
              <a:gd name="connsiteX155" fmla="*/ 1281826 w 3740641"/>
              <a:gd name="connsiteY155" fmla="*/ 274608 h 425924"/>
              <a:gd name="connsiteX156" fmla="*/ 1291033 w 3740641"/>
              <a:gd name="connsiteY156" fmla="*/ 264984 h 425924"/>
              <a:gd name="connsiteX157" fmla="*/ 1346597 w 3740641"/>
              <a:gd name="connsiteY157" fmla="*/ 255859 h 425924"/>
              <a:gd name="connsiteX158" fmla="*/ 1425972 w 3740641"/>
              <a:gd name="connsiteY158" fmla="*/ 255527 h 425924"/>
              <a:gd name="connsiteX159" fmla="*/ 1557976 w 3740641"/>
              <a:gd name="connsiteY159" fmla="*/ 234787 h 425924"/>
              <a:gd name="connsiteX160" fmla="*/ 1580994 w 3740641"/>
              <a:gd name="connsiteY160" fmla="*/ 225163 h 425924"/>
              <a:gd name="connsiteX161" fmla="*/ 1606870 w 3740641"/>
              <a:gd name="connsiteY161" fmla="*/ 222757 h 425924"/>
              <a:gd name="connsiteX162" fmla="*/ 1616793 w 3740641"/>
              <a:gd name="connsiteY162" fmla="*/ 228648 h 425924"/>
              <a:gd name="connsiteX163" fmla="*/ 1660211 w 3740641"/>
              <a:gd name="connsiteY163" fmla="*/ 237442 h 425924"/>
              <a:gd name="connsiteX164" fmla="*/ 1668468 w 3740641"/>
              <a:gd name="connsiteY164" fmla="*/ 237607 h 425924"/>
              <a:gd name="connsiteX165" fmla="*/ 1696725 w 3740641"/>
              <a:gd name="connsiteY165" fmla="*/ 233874 h 425924"/>
              <a:gd name="connsiteX166" fmla="*/ 1722919 w 3740641"/>
              <a:gd name="connsiteY166" fmla="*/ 231717 h 425924"/>
              <a:gd name="connsiteX167" fmla="*/ 1788960 w 3740641"/>
              <a:gd name="connsiteY167" fmla="*/ 238768 h 425924"/>
              <a:gd name="connsiteX168" fmla="*/ 1839602 w 3740641"/>
              <a:gd name="connsiteY168" fmla="*/ 237110 h 425924"/>
              <a:gd name="connsiteX169" fmla="*/ 1862939 w 3740641"/>
              <a:gd name="connsiteY169" fmla="*/ 238768 h 425924"/>
              <a:gd name="connsiteX170" fmla="*/ 1876115 w 3740641"/>
              <a:gd name="connsiteY170" fmla="*/ 241257 h 425924"/>
              <a:gd name="connsiteX171" fmla="*/ 1905961 w 3740641"/>
              <a:gd name="connsiteY171" fmla="*/ 258596 h 425924"/>
              <a:gd name="connsiteX172" fmla="*/ 1922312 w 3740641"/>
              <a:gd name="connsiteY172" fmla="*/ 262495 h 425924"/>
              <a:gd name="connsiteX173" fmla="*/ 1971525 w 3740641"/>
              <a:gd name="connsiteY173" fmla="*/ 262164 h 425924"/>
              <a:gd name="connsiteX174" fmla="*/ 2045345 w 3740641"/>
              <a:gd name="connsiteY174" fmla="*/ 236031 h 425924"/>
              <a:gd name="connsiteX175" fmla="*/ 2053046 w 3740641"/>
              <a:gd name="connsiteY175" fmla="*/ 244739 h 425924"/>
              <a:gd name="connsiteX176" fmla="*/ 2107659 w 3740641"/>
              <a:gd name="connsiteY176" fmla="*/ 251396 h 425924"/>
              <a:gd name="connsiteX177" fmla="*/ 2150758 w 3740641"/>
              <a:gd name="connsiteY177" fmla="*/ 246318 h 425924"/>
              <a:gd name="connsiteX178" fmla="*/ 2181952 w 3740641"/>
              <a:gd name="connsiteY178" fmla="*/ 256522 h 425924"/>
              <a:gd name="connsiteX179" fmla="*/ 2204654 w 3740641"/>
              <a:gd name="connsiteY179" fmla="*/ 268053 h 425924"/>
              <a:gd name="connsiteX180" fmla="*/ 2256567 w 3740641"/>
              <a:gd name="connsiteY180" fmla="*/ 276515 h 425924"/>
              <a:gd name="connsiteX181" fmla="*/ 2261964 w 3740641"/>
              <a:gd name="connsiteY181" fmla="*/ 277925 h 425924"/>
              <a:gd name="connsiteX182" fmla="*/ 2301017 w 3740641"/>
              <a:gd name="connsiteY182" fmla="*/ 267638 h 425924"/>
              <a:gd name="connsiteX183" fmla="*/ 2347928 w 3740641"/>
              <a:gd name="connsiteY183" fmla="*/ 257186 h 425924"/>
              <a:gd name="connsiteX184" fmla="*/ 2364676 w 3740641"/>
              <a:gd name="connsiteY184" fmla="*/ 260752 h 425924"/>
              <a:gd name="connsiteX185" fmla="*/ 2387616 w 3740641"/>
              <a:gd name="connsiteY185" fmla="*/ 265813 h 425924"/>
              <a:gd name="connsiteX186" fmla="*/ 2408889 w 3740641"/>
              <a:gd name="connsiteY186" fmla="*/ 263159 h 425924"/>
              <a:gd name="connsiteX187" fmla="*/ 2421828 w 3740641"/>
              <a:gd name="connsiteY187" fmla="*/ 262910 h 425924"/>
              <a:gd name="connsiteX188" fmla="*/ 2480883 w 3740641"/>
              <a:gd name="connsiteY188" fmla="*/ 293937 h 425924"/>
              <a:gd name="connsiteX189" fmla="*/ 2495885 w 3740641"/>
              <a:gd name="connsiteY189" fmla="*/ 296509 h 425924"/>
              <a:gd name="connsiteX190" fmla="*/ 2504379 w 3740641"/>
              <a:gd name="connsiteY190" fmla="*/ 300324 h 425924"/>
              <a:gd name="connsiteX191" fmla="*/ 2544214 w 3740641"/>
              <a:gd name="connsiteY191" fmla="*/ 318218 h 425924"/>
              <a:gd name="connsiteX192" fmla="*/ 2580573 w 3740641"/>
              <a:gd name="connsiteY192" fmla="*/ 324428 h 425924"/>
              <a:gd name="connsiteX193" fmla="*/ 2606086 w 3740641"/>
              <a:gd name="connsiteY193" fmla="*/ 322853 h 425924"/>
              <a:gd name="connsiteX194" fmla="*/ 2619899 w 3740641"/>
              <a:gd name="connsiteY194" fmla="*/ 323202 h 425924"/>
              <a:gd name="connsiteX195" fmla="*/ 2649320 w 3740641"/>
              <a:gd name="connsiteY195" fmla="*/ 317745 h 425924"/>
              <a:gd name="connsiteX196" fmla="*/ 2668846 w 3740641"/>
              <a:gd name="connsiteY196" fmla="*/ 318575 h 425924"/>
              <a:gd name="connsiteX197" fmla="*/ 2699327 w 3740641"/>
              <a:gd name="connsiteY197" fmla="*/ 335416 h 425924"/>
              <a:gd name="connsiteX198" fmla="*/ 2744912 w 3740641"/>
              <a:gd name="connsiteY198" fmla="*/ 327118 h 425924"/>
              <a:gd name="connsiteX199" fmla="*/ 2782751 w 3740641"/>
              <a:gd name="connsiteY199" fmla="*/ 319405 h 425924"/>
              <a:gd name="connsiteX200" fmla="*/ 2813126 w 3740641"/>
              <a:gd name="connsiteY200" fmla="*/ 304072 h 425924"/>
              <a:gd name="connsiteX201" fmla="*/ 2849269 w 3740641"/>
              <a:gd name="connsiteY201" fmla="*/ 297318 h 425924"/>
              <a:gd name="connsiteX202" fmla="*/ 2881285 w 3740641"/>
              <a:gd name="connsiteY202" fmla="*/ 296589 h 425924"/>
              <a:gd name="connsiteX203" fmla="*/ 2921939 w 3740641"/>
              <a:gd name="connsiteY203" fmla="*/ 288942 h 425924"/>
              <a:gd name="connsiteX204" fmla="*/ 2971508 w 3740641"/>
              <a:gd name="connsiteY204" fmla="*/ 288461 h 425924"/>
              <a:gd name="connsiteX205" fmla="*/ 3010164 w 3740641"/>
              <a:gd name="connsiteY205" fmla="*/ 263324 h 425924"/>
              <a:gd name="connsiteX206" fmla="*/ 3024929 w 3740641"/>
              <a:gd name="connsiteY206" fmla="*/ 252955 h 425924"/>
              <a:gd name="connsiteX207" fmla="*/ 3038740 w 3740641"/>
              <a:gd name="connsiteY207" fmla="*/ 246318 h 425924"/>
              <a:gd name="connsiteX208" fmla="*/ 3054696 w 3740641"/>
              <a:gd name="connsiteY208" fmla="*/ 242586 h 425924"/>
              <a:gd name="connsiteX209" fmla="*/ 3093192 w 3740641"/>
              <a:gd name="connsiteY209" fmla="*/ 228481 h 425924"/>
              <a:gd name="connsiteX210" fmla="*/ 3114306 w 3740641"/>
              <a:gd name="connsiteY210" fmla="*/ 214627 h 425924"/>
              <a:gd name="connsiteX211" fmla="*/ 3161774 w 3740641"/>
              <a:gd name="connsiteY211" fmla="*/ 201271 h 425924"/>
              <a:gd name="connsiteX212" fmla="*/ 3194080 w 3740641"/>
              <a:gd name="connsiteY212" fmla="*/ 189325 h 425924"/>
              <a:gd name="connsiteX213" fmla="*/ 3228132 w 3740641"/>
              <a:gd name="connsiteY213" fmla="*/ 168751 h 425924"/>
              <a:gd name="connsiteX214" fmla="*/ 3232895 w 3740641"/>
              <a:gd name="connsiteY214" fmla="*/ 165599 h 425924"/>
              <a:gd name="connsiteX215" fmla="*/ 3244325 w 3740641"/>
              <a:gd name="connsiteY215" fmla="*/ 152076 h 425924"/>
              <a:gd name="connsiteX216" fmla="*/ 3293087 w 3740641"/>
              <a:gd name="connsiteY216" fmla="*/ 132497 h 425924"/>
              <a:gd name="connsiteX217" fmla="*/ 3343892 w 3740641"/>
              <a:gd name="connsiteY217" fmla="*/ 134966 h 425924"/>
              <a:gd name="connsiteX218" fmla="*/ 3393680 w 3740641"/>
              <a:gd name="connsiteY218" fmla="*/ 104784 h 425924"/>
              <a:gd name="connsiteX219" fmla="*/ 3417957 w 3740641"/>
              <a:gd name="connsiteY219" fmla="*/ 103049 h 425924"/>
              <a:gd name="connsiteX220" fmla="*/ 3466600 w 3740641"/>
              <a:gd name="connsiteY220" fmla="*/ 90919 h 425924"/>
              <a:gd name="connsiteX221" fmla="*/ 3495881 w 3740641"/>
              <a:gd name="connsiteY221" fmla="*/ 93250 h 425924"/>
              <a:gd name="connsiteX222" fmla="*/ 3564805 w 3740641"/>
              <a:gd name="connsiteY222" fmla="*/ 99913 h 425924"/>
              <a:gd name="connsiteX223" fmla="*/ 3645543 w 3740641"/>
              <a:gd name="connsiteY223" fmla="*/ 60071 h 425924"/>
              <a:gd name="connsiteX224" fmla="*/ 3720764 w 3740641"/>
              <a:gd name="connsiteY224" fmla="*/ 22319 h 425924"/>
              <a:gd name="connsiteX225" fmla="*/ 3740391 w 3740641"/>
              <a:gd name="connsiteY225" fmla="*/ 879 h 425924"/>
              <a:gd name="connsiteX226" fmla="*/ 3740641 w 3740641"/>
              <a:gd name="connsiteY226"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124668 h 425924"/>
              <a:gd name="connsiteX142" fmla="*/ 902565 w 3740641"/>
              <a:gd name="connsiteY142" fmla="*/ 141789 h 425924"/>
              <a:gd name="connsiteX143" fmla="*/ 909550 w 3740641"/>
              <a:gd name="connsiteY143" fmla="*/ 148509 h 425924"/>
              <a:gd name="connsiteX144" fmla="*/ 917964 w 3740641"/>
              <a:gd name="connsiteY144" fmla="*/ 158962 h 425924"/>
              <a:gd name="connsiteX145" fmla="*/ 944237 w 3740641"/>
              <a:gd name="connsiteY145" fmla="*/ 179205 h 425924"/>
              <a:gd name="connsiteX146" fmla="*/ 976782 w 3740641"/>
              <a:gd name="connsiteY146" fmla="*/ 185674 h 425924"/>
              <a:gd name="connsiteX147" fmla="*/ 1016074 w 3740641"/>
              <a:gd name="connsiteY147" fmla="*/ 195547 h 425924"/>
              <a:gd name="connsiteX148" fmla="*/ 1032504 w 3740641"/>
              <a:gd name="connsiteY148" fmla="*/ 202184 h 425924"/>
              <a:gd name="connsiteX149" fmla="*/ 1076558 w 3740641"/>
              <a:gd name="connsiteY149" fmla="*/ 214794 h 425924"/>
              <a:gd name="connsiteX150" fmla="*/ 1107991 w 3740641"/>
              <a:gd name="connsiteY150" fmla="*/ 225413 h 425924"/>
              <a:gd name="connsiteX151" fmla="*/ 1153315 w 3740641"/>
              <a:gd name="connsiteY151" fmla="*/ 231634 h 425924"/>
              <a:gd name="connsiteX152" fmla="*/ 1175302 w 3740641"/>
              <a:gd name="connsiteY152" fmla="*/ 231882 h 425924"/>
              <a:gd name="connsiteX153" fmla="*/ 1215704 w 3740641"/>
              <a:gd name="connsiteY153" fmla="*/ 263738 h 425924"/>
              <a:gd name="connsiteX154" fmla="*/ 1247931 w 3740641"/>
              <a:gd name="connsiteY154" fmla="*/ 284811 h 425924"/>
              <a:gd name="connsiteX155" fmla="*/ 1281826 w 3740641"/>
              <a:gd name="connsiteY155" fmla="*/ 274608 h 425924"/>
              <a:gd name="connsiteX156" fmla="*/ 1291033 w 3740641"/>
              <a:gd name="connsiteY156" fmla="*/ 264984 h 425924"/>
              <a:gd name="connsiteX157" fmla="*/ 1346597 w 3740641"/>
              <a:gd name="connsiteY157" fmla="*/ 255859 h 425924"/>
              <a:gd name="connsiteX158" fmla="*/ 1425972 w 3740641"/>
              <a:gd name="connsiteY158" fmla="*/ 255527 h 425924"/>
              <a:gd name="connsiteX159" fmla="*/ 1557976 w 3740641"/>
              <a:gd name="connsiteY159" fmla="*/ 234787 h 425924"/>
              <a:gd name="connsiteX160" fmla="*/ 1580994 w 3740641"/>
              <a:gd name="connsiteY160" fmla="*/ 225163 h 425924"/>
              <a:gd name="connsiteX161" fmla="*/ 1606870 w 3740641"/>
              <a:gd name="connsiteY161" fmla="*/ 222757 h 425924"/>
              <a:gd name="connsiteX162" fmla="*/ 1616793 w 3740641"/>
              <a:gd name="connsiteY162" fmla="*/ 228648 h 425924"/>
              <a:gd name="connsiteX163" fmla="*/ 1660211 w 3740641"/>
              <a:gd name="connsiteY163" fmla="*/ 237442 h 425924"/>
              <a:gd name="connsiteX164" fmla="*/ 1668468 w 3740641"/>
              <a:gd name="connsiteY164" fmla="*/ 237607 h 425924"/>
              <a:gd name="connsiteX165" fmla="*/ 1696725 w 3740641"/>
              <a:gd name="connsiteY165" fmla="*/ 233874 h 425924"/>
              <a:gd name="connsiteX166" fmla="*/ 1722919 w 3740641"/>
              <a:gd name="connsiteY166" fmla="*/ 231717 h 425924"/>
              <a:gd name="connsiteX167" fmla="*/ 1788960 w 3740641"/>
              <a:gd name="connsiteY167" fmla="*/ 238768 h 425924"/>
              <a:gd name="connsiteX168" fmla="*/ 1839602 w 3740641"/>
              <a:gd name="connsiteY168" fmla="*/ 237110 h 425924"/>
              <a:gd name="connsiteX169" fmla="*/ 1862939 w 3740641"/>
              <a:gd name="connsiteY169" fmla="*/ 238768 h 425924"/>
              <a:gd name="connsiteX170" fmla="*/ 1876115 w 3740641"/>
              <a:gd name="connsiteY170" fmla="*/ 241257 h 425924"/>
              <a:gd name="connsiteX171" fmla="*/ 1905961 w 3740641"/>
              <a:gd name="connsiteY171" fmla="*/ 258596 h 425924"/>
              <a:gd name="connsiteX172" fmla="*/ 1922312 w 3740641"/>
              <a:gd name="connsiteY172" fmla="*/ 262495 h 425924"/>
              <a:gd name="connsiteX173" fmla="*/ 1971525 w 3740641"/>
              <a:gd name="connsiteY173" fmla="*/ 262164 h 425924"/>
              <a:gd name="connsiteX174" fmla="*/ 2045345 w 3740641"/>
              <a:gd name="connsiteY174" fmla="*/ 236031 h 425924"/>
              <a:gd name="connsiteX175" fmla="*/ 2053046 w 3740641"/>
              <a:gd name="connsiteY175" fmla="*/ 244739 h 425924"/>
              <a:gd name="connsiteX176" fmla="*/ 2107659 w 3740641"/>
              <a:gd name="connsiteY176" fmla="*/ 251396 h 425924"/>
              <a:gd name="connsiteX177" fmla="*/ 2150758 w 3740641"/>
              <a:gd name="connsiteY177" fmla="*/ 246318 h 425924"/>
              <a:gd name="connsiteX178" fmla="*/ 2181952 w 3740641"/>
              <a:gd name="connsiteY178" fmla="*/ 256522 h 425924"/>
              <a:gd name="connsiteX179" fmla="*/ 2204654 w 3740641"/>
              <a:gd name="connsiteY179" fmla="*/ 268053 h 425924"/>
              <a:gd name="connsiteX180" fmla="*/ 2256567 w 3740641"/>
              <a:gd name="connsiteY180" fmla="*/ 276515 h 425924"/>
              <a:gd name="connsiteX181" fmla="*/ 2261964 w 3740641"/>
              <a:gd name="connsiteY181" fmla="*/ 277925 h 425924"/>
              <a:gd name="connsiteX182" fmla="*/ 2301017 w 3740641"/>
              <a:gd name="connsiteY182" fmla="*/ 267638 h 425924"/>
              <a:gd name="connsiteX183" fmla="*/ 2347928 w 3740641"/>
              <a:gd name="connsiteY183" fmla="*/ 257186 h 425924"/>
              <a:gd name="connsiteX184" fmla="*/ 2364676 w 3740641"/>
              <a:gd name="connsiteY184" fmla="*/ 260752 h 425924"/>
              <a:gd name="connsiteX185" fmla="*/ 2387616 w 3740641"/>
              <a:gd name="connsiteY185" fmla="*/ 265813 h 425924"/>
              <a:gd name="connsiteX186" fmla="*/ 2408889 w 3740641"/>
              <a:gd name="connsiteY186" fmla="*/ 263159 h 425924"/>
              <a:gd name="connsiteX187" fmla="*/ 2421828 w 3740641"/>
              <a:gd name="connsiteY187" fmla="*/ 262910 h 425924"/>
              <a:gd name="connsiteX188" fmla="*/ 2480883 w 3740641"/>
              <a:gd name="connsiteY188" fmla="*/ 293937 h 425924"/>
              <a:gd name="connsiteX189" fmla="*/ 2495885 w 3740641"/>
              <a:gd name="connsiteY189" fmla="*/ 296509 h 425924"/>
              <a:gd name="connsiteX190" fmla="*/ 2504379 w 3740641"/>
              <a:gd name="connsiteY190" fmla="*/ 300324 h 425924"/>
              <a:gd name="connsiteX191" fmla="*/ 2544214 w 3740641"/>
              <a:gd name="connsiteY191" fmla="*/ 318218 h 425924"/>
              <a:gd name="connsiteX192" fmla="*/ 2580573 w 3740641"/>
              <a:gd name="connsiteY192" fmla="*/ 324428 h 425924"/>
              <a:gd name="connsiteX193" fmla="*/ 2606086 w 3740641"/>
              <a:gd name="connsiteY193" fmla="*/ 322853 h 425924"/>
              <a:gd name="connsiteX194" fmla="*/ 2619899 w 3740641"/>
              <a:gd name="connsiteY194" fmla="*/ 323202 h 425924"/>
              <a:gd name="connsiteX195" fmla="*/ 2649320 w 3740641"/>
              <a:gd name="connsiteY195" fmla="*/ 317745 h 425924"/>
              <a:gd name="connsiteX196" fmla="*/ 2668846 w 3740641"/>
              <a:gd name="connsiteY196" fmla="*/ 318575 h 425924"/>
              <a:gd name="connsiteX197" fmla="*/ 2699327 w 3740641"/>
              <a:gd name="connsiteY197" fmla="*/ 335416 h 425924"/>
              <a:gd name="connsiteX198" fmla="*/ 2744912 w 3740641"/>
              <a:gd name="connsiteY198" fmla="*/ 327118 h 425924"/>
              <a:gd name="connsiteX199" fmla="*/ 2782751 w 3740641"/>
              <a:gd name="connsiteY199" fmla="*/ 319405 h 425924"/>
              <a:gd name="connsiteX200" fmla="*/ 2813126 w 3740641"/>
              <a:gd name="connsiteY200" fmla="*/ 304072 h 425924"/>
              <a:gd name="connsiteX201" fmla="*/ 2849269 w 3740641"/>
              <a:gd name="connsiteY201" fmla="*/ 297318 h 425924"/>
              <a:gd name="connsiteX202" fmla="*/ 2881285 w 3740641"/>
              <a:gd name="connsiteY202" fmla="*/ 296589 h 425924"/>
              <a:gd name="connsiteX203" fmla="*/ 2921939 w 3740641"/>
              <a:gd name="connsiteY203" fmla="*/ 288942 h 425924"/>
              <a:gd name="connsiteX204" fmla="*/ 2971508 w 3740641"/>
              <a:gd name="connsiteY204" fmla="*/ 288461 h 425924"/>
              <a:gd name="connsiteX205" fmla="*/ 3010164 w 3740641"/>
              <a:gd name="connsiteY205" fmla="*/ 263324 h 425924"/>
              <a:gd name="connsiteX206" fmla="*/ 3024929 w 3740641"/>
              <a:gd name="connsiteY206" fmla="*/ 252955 h 425924"/>
              <a:gd name="connsiteX207" fmla="*/ 3038740 w 3740641"/>
              <a:gd name="connsiteY207" fmla="*/ 246318 h 425924"/>
              <a:gd name="connsiteX208" fmla="*/ 3054696 w 3740641"/>
              <a:gd name="connsiteY208" fmla="*/ 242586 h 425924"/>
              <a:gd name="connsiteX209" fmla="*/ 3093192 w 3740641"/>
              <a:gd name="connsiteY209" fmla="*/ 228481 h 425924"/>
              <a:gd name="connsiteX210" fmla="*/ 3114306 w 3740641"/>
              <a:gd name="connsiteY210" fmla="*/ 214627 h 425924"/>
              <a:gd name="connsiteX211" fmla="*/ 3161774 w 3740641"/>
              <a:gd name="connsiteY211" fmla="*/ 201271 h 425924"/>
              <a:gd name="connsiteX212" fmla="*/ 3194080 w 3740641"/>
              <a:gd name="connsiteY212" fmla="*/ 189325 h 425924"/>
              <a:gd name="connsiteX213" fmla="*/ 3228132 w 3740641"/>
              <a:gd name="connsiteY213" fmla="*/ 168751 h 425924"/>
              <a:gd name="connsiteX214" fmla="*/ 3232895 w 3740641"/>
              <a:gd name="connsiteY214" fmla="*/ 165599 h 425924"/>
              <a:gd name="connsiteX215" fmla="*/ 3244325 w 3740641"/>
              <a:gd name="connsiteY215" fmla="*/ 152076 h 425924"/>
              <a:gd name="connsiteX216" fmla="*/ 3293087 w 3740641"/>
              <a:gd name="connsiteY216" fmla="*/ 132497 h 425924"/>
              <a:gd name="connsiteX217" fmla="*/ 3343892 w 3740641"/>
              <a:gd name="connsiteY217" fmla="*/ 134966 h 425924"/>
              <a:gd name="connsiteX218" fmla="*/ 3393680 w 3740641"/>
              <a:gd name="connsiteY218" fmla="*/ 104784 h 425924"/>
              <a:gd name="connsiteX219" fmla="*/ 3417957 w 3740641"/>
              <a:gd name="connsiteY219" fmla="*/ 103049 h 425924"/>
              <a:gd name="connsiteX220" fmla="*/ 3466600 w 3740641"/>
              <a:gd name="connsiteY220" fmla="*/ 90919 h 425924"/>
              <a:gd name="connsiteX221" fmla="*/ 3495881 w 3740641"/>
              <a:gd name="connsiteY221" fmla="*/ 93250 h 425924"/>
              <a:gd name="connsiteX222" fmla="*/ 3564805 w 3740641"/>
              <a:gd name="connsiteY222" fmla="*/ 99913 h 425924"/>
              <a:gd name="connsiteX223" fmla="*/ 3645543 w 3740641"/>
              <a:gd name="connsiteY223" fmla="*/ 60071 h 425924"/>
              <a:gd name="connsiteX224" fmla="*/ 3720764 w 3740641"/>
              <a:gd name="connsiteY224" fmla="*/ 22319 h 425924"/>
              <a:gd name="connsiteX225" fmla="*/ 3740391 w 3740641"/>
              <a:gd name="connsiteY225" fmla="*/ 879 h 425924"/>
              <a:gd name="connsiteX226" fmla="*/ 3740641 w 3740641"/>
              <a:gd name="connsiteY226"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124668 h 425924"/>
              <a:gd name="connsiteX142" fmla="*/ 902565 w 3740641"/>
              <a:gd name="connsiteY142" fmla="*/ 141789 h 425924"/>
              <a:gd name="connsiteX143" fmla="*/ 909550 w 3740641"/>
              <a:gd name="connsiteY143" fmla="*/ 148509 h 425924"/>
              <a:gd name="connsiteX144" fmla="*/ 917964 w 3740641"/>
              <a:gd name="connsiteY144" fmla="*/ 158962 h 425924"/>
              <a:gd name="connsiteX145" fmla="*/ 944237 w 3740641"/>
              <a:gd name="connsiteY145" fmla="*/ 179205 h 425924"/>
              <a:gd name="connsiteX146" fmla="*/ 976782 w 3740641"/>
              <a:gd name="connsiteY146" fmla="*/ 185674 h 425924"/>
              <a:gd name="connsiteX147" fmla="*/ 1016074 w 3740641"/>
              <a:gd name="connsiteY147" fmla="*/ 195547 h 425924"/>
              <a:gd name="connsiteX148" fmla="*/ 1032504 w 3740641"/>
              <a:gd name="connsiteY148" fmla="*/ 202184 h 425924"/>
              <a:gd name="connsiteX149" fmla="*/ 1076558 w 3740641"/>
              <a:gd name="connsiteY149" fmla="*/ 214794 h 425924"/>
              <a:gd name="connsiteX150" fmla="*/ 1107991 w 3740641"/>
              <a:gd name="connsiteY150" fmla="*/ 225413 h 425924"/>
              <a:gd name="connsiteX151" fmla="*/ 1153315 w 3740641"/>
              <a:gd name="connsiteY151" fmla="*/ 231634 h 425924"/>
              <a:gd name="connsiteX152" fmla="*/ 1175302 w 3740641"/>
              <a:gd name="connsiteY152" fmla="*/ 231882 h 425924"/>
              <a:gd name="connsiteX153" fmla="*/ 1215704 w 3740641"/>
              <a:gd name="connsiteY153" fmla="*/ 263738 h 425924"/>
              <a:gd name="connsiteX154" fmla="*/ 1247931 w 3740641"/>
              <a:gd name="connsiteY154" fmla="*/ 284811 h 425924"/>
              <a:gd name="connsiteX155" fmla="*/ 1281826 w 3740641"/>
              <a:gd name="connsiteY155" fmla="*/ 274608 h 425924"/>
              <a:gd name="connsiteX156" fmla="*/ 1291033 w 3740641"/>
              <a:gd name="connsiteY156" fmla="*/ 264984 h 425924"/>
              <a:gd name="connsiteX157" fmla="*/ 1346597 w 3740641"/>
              <a:gd name="connsiteY157" fmla="*/ 255859 h 425924"/>
              <a:gd name="connsiteX158" fmla="*/ 1425972 w 3740641"/>
              <a:gd name="connsiteY158" fmla="*/ 255527 h 425924"/>
              <a:gd name="connsiteX159" fmla="*/ 1557976 w 3740641"/>
              <a:gd name="connsiteY159" fmla="*/ 234787 h 425924"/>
              <a:gd name="connsiteX160" fmla="*/ 1580994 w 3740641"/>
              <a:gd name="connsiteY160" fmla="*/ 225163 h 425924"/>
              <a:gd name="connsiteX161" fmla="*/ 1606870 w 3740641"/>
              <a:gd name="connsiteY161" fmla="*/ 222757 h 425924"/>
              <a:gd name="connsiteX162" fmla="*/ 1616793 w 3740641"/>
              <a:gd name="connsiteY162" fmla="*/ 228648 h 425924"/>
              <a:gd name="connsiteX163" fmla="*/ 1660211 w 3740641"/>
              <a:gd name="connsiteY163" fmla="*/ 237442 h 425924"/>
              <a:gd name="connsiteX164" fmla="*/ 1668468 w 3740641"/>
              <a:gd name="connsiteY164" fmla="*/ 237607 h 425924"/>
              <a:gd name="connsiteX165" fmla="*/ 1696725 w 3740641"/>
              <a:gd name="connsiteY165" fmla="*/ 233874 h 425924"/>
              <a:gd name="connsiteX166" fmla="*/ 1722919 w 3740641"/>
              <a:gd name="connsiteY166" fmla="*/ 231717 h 425924"/>
              <a:gd name="connsiteX167" fmla="*/ 1788960 w 3740641"/>
              <a:gd name="connsiteY167" fmla="*/ 238768 h 425924"/>
              <a:gd name="connsiteX168" fmla="*/ 1839602 w 3740641"/>
              <a:gd name="connsiteY168" fmla="*/ 237110 h 425924"/>
              <a:gd name="connsiteX169" fmla="*/ 1862939 w 3740641"/>
              <a:gd name="connsiteY169" fmla="*/ 238768 h 425924"/>
              <a:gd name="connsiteX170" fmla="*/ 1876115 w 3740641"/>
              <a:gd name="connsiteY170" fmla="*/ 241257 h 425924"/>
              <a:gd name="connsiteX171" fmla="*/ 1905961 w 3740641"/>
              <a:gd name="connsiteY171" fmla="*/ 258596 h 425924"/>
              <a:gd name="connsiteX172" fmla="*/ 1922312 w 3740641"/>
              <a:gd name="connsiteY172" fmla="*/ 262495 h 425924"/>
              <a:gd name="connsiteX173" fmla="*/ 1971525 w 3740641"/>
              <a:gd name="connsiteY173" fmla="*/ 262164 h 425924"/>
              <a:gd name="connsiteX174" fmla="*/ 2045345 w 3740641"/>
              <a:gd name="connsiteY174" fmla="*/ 236031 h 425924"/>
              <a:gd name="connsiteX175" fmla="*/ 2053046 w 3740641"/>
              <a:gd name="connsiteY175" fmla="*/ 244739 h 425924"/>
              <a:gd name="connsiteX176" fmla="*/ 2107659 w 3740641"/>
              <a:gd name="connsiteY176" fmla="*/ 251396 h 425924"/>
              <a:gd name="connsiteX177" fmla="*/ 2150758 w 3740641"/>
              <a:gd name="connsiteY177" fmla="*/ 246318 h 425924"/>
              <a:gd name="connsiteX178" fmla="*/ 2181952 w 3740641"/>
              <a:gd name="connsiteY178" fmla="*/ 256522 h 425924"/>
              <a:gd name="connsiteX179" fmla="*/ 2204654 w 3740641"/>
              <a:gd name="connsiteY179" fmla="*/ 268053 h 425924"/>
              <a:gd name="connsiteX180" fmla="*/ 2256567 w 3740641"/>
              <a:gd name="connsiteY180" fmla="*/ 276515 h 425924"/>
              <a:gd name="connsiteX181" fmla="*/ 2261964 w 3740641"/>
              <a:gd name="connsiteY181" fmla="*/ 277925 h 425924"/>
              <a:gd name="connsiteX182" fmla="*/ 2301017 w 3740641"/>
              <a:gd name="connsiteY182" fmla="*/ 267638 h 425924"/>
              <a:gd name="connsiteX183" fmla="*/ 2364676 w 3740641"/>
              <a:gd name="connsiteY183" fmla="*/ 260752 h 425924"/>
              <a:gd name="connsiteX184" fmla="*/ 2387616 w 3740641"/>
              <a:gd name="connsiteY184" fmla="*/ 265813 h 425924"/>
              <a:gd name="connsiteX185" fmla="*/ 2408889 w 3740641"/>
              <a:gd name="connsiteY185" fmla="*/ 263159 h 425924"/>
              <a:gd name="connsiteX186" fmla="*/ 2421828 w 3740641"/>
              <a:gd name="connsiteY186" fmla="*/ 262910 h 425924"/>
              <a:gd name="connsiteX187" fmla="*/ 2480883 w 3740641"/>
              <a:gd name="connsiteY187" fmla="*/ 293937 h 425924"/>
              <a:gd name="connsiteX188" fmla="*/ 2495885 w 3740641"/>
              <a:gd name="connsiteY188" fmla="*/ 296509 h 425924"/>
              <a:gd name="connsiteX189" fmla="*/ 2504379 w 3740641"/>
              <a:gd name="connsiteY189" fmla="*/ 300324 h 425924"/>
              <a:gd name="connsiteX190" fmla="*/ 2544214 w 3740641"/>
              <a:gd name="connsiteY190" fmla="*/ 318218 h 425924"/>
              <a:gd name="connsiteX191" fmla="*/ 2580573 w 3740641"/>
              <a:gd name="connsiteY191" fmla="*/ 324428 h 425924"/>
              <a:gd name="connsiteX192" fmla="*/ 2606086 w 3740641"/>
              <a:gd name="connsiteY192" fmla="*/ 322853 h 425924"/>
              <a:gd name="connsiteX193" fmla="*/ 2619899 w 3740641"/>
              <a:gd name="connsiteY193" fmla="*/ 323202 h 425924"/>
              <a:gd name="connsiteX194" fmla="*/ 2649320 w 3740641"/>
              <a:gd name="connsiteY194" fmla="*/ 317745 h 425924"/>
              <a:gd name="connsiteX195" fmla="*/ 2668846 w 3740641"/>
              <a:gd name="connsiteY195" fmla="*/ 318575 h 425924"/>
              <a:gd name="connsiteX196" fmla="*/ 2699327 w 3740641"/>
              <a:gd name="connsiteY196" fmla="*/ 335416 h 425924"/>
              <a:gd name="connsiteX197" fmla="*/ 2744912 w 3740641"/>
              <a:gd name="connsiteY197" fmla="*/ 327118 h 425924"/>
              <a:gd name="connsiteX198" fmla="*/ 2782751 w 3740641"/>
              <a:gd name="connsiteY198" fmla="*/ 319405 h 425924"/>
              <a:gd name="connsiteX199" fmla="*/ 2813126 w 3740641"/>
              <a:gd name="connsiteY199" fmla="*/ 304072 h 425924"/>
              <a:gd name="connsiteX200" fmla="*/ 2849269 w 3740641"/>
              <a:gd name="connsiteY200" fmla="*/ 297318 h 425924"/>
              <a:gd name="connsiteX201" fmla="*/ 2881285 w 3740641"/>
              <a:gd name="connsiteY201" fmla="*/ 296589 h 425924"/>
              <a:gd name="connsiteX202" fmla="*/ 2921939 w 3740641"/>
              <a:gd name="connsiteY202" fmla="*/ 288942 h 425924"/>
              <a:gd name="connsiteX203" fmla="*/ 2971508 w 3740641"/>
              <a:gd name="connsiteY203" fmla="*/ 288461 h 425924"/>
              <a:gd name="connsiteX204" fmla="*/ 3010164 w 3740641"/>
              <a:gd name="connsiteY204" fmla="*/ 263324 h 425924"/>
              <a:gd name="connsiteX205" fmla="*/ 3024929 w 3740641"/>
              <a:gd name="connsiteY205" fmla="*/ 252955 h 425924"/>
              <a:gd name="connsiteX206" fmla="*/ 3038740 w 3740641"/>
              <a:gd name="connsiteY206" fmla="*/ 246318 h 425924"/>
              <a:gd name="connsiteX207" fmla="*/ 3054696 w 3740641"/>
              <a:gd name="connsiteY207" fmla="*/ 242586 h 425924"/>
              <a:gd name="connsiteX208" fmla="*/ 3093192 w 3740641"/>
              <a:gd name="connsiteY208" fmla="*/ 228481 h 425924"/>
              <a:gd name="connsiteX209" fmla="*/ 3114306 w 3740641"/>
              <a:gd name="connsiteY209" fmla="*/ 214627 h 425924"/>
              <a:gd name="connsiteX210" fmla="*/ 3161774 w 3740641"/>
              <a:gd name="connsiteY210" fmla="*/ 201271 h 425924"/>
              <a:gd name="connsiteX211" fmla="*/ 3194080 w 3740641"/>
              <a:gd name="connsiteY211" fmla="*/ 189325 h 425924"/>
              <a:gd name="connsiteX212" fmla="*/ 3228132 w 3740641"/>
              <a:gd name="connsiteY212" fmla="*/ 168751 h 425924"/>
              <a:gd name="connsiteX213" fmla="*/ 3232895 w 3740641"/>
              <a:gd name="connsiteY213" fmla="*/ 165599 h 425924"/>
              <a:gd name="connsiteX214" fmla="*/ 3244325 w 3740641"/>
              <a:gd name="connsiteY214" fmla="*/ 152076 h 425924"/>
              <a:gd name="connsiteX215" fmla="*/ 3293087 w 3740641"/>
              <a:gd name="connsiteY215" fmla="*/ 132497 h 425924"/>
              <a:gd name="connsiteX216" fmla="*/ 3343892 w 3740641"/>
              <a:gd name="connsiteY216" fmla="*/ 134966 h 425924"/>
              <a:gd name="connsiteX217" fmla="*/ 3393680 w 3740641"/>
              <a:gd name="connsiteY217" fmla="*/ 104784 h 425924"/>
              <a:gd name="connsiteX218" fmla="*/ 3417957 w 3740641"/>
              <a:gd name="connsiteY218" fmla="*/ 103049 h 425924"/>
              <a:gd name="connsiteX219" fmla="*/ 3466600 w 3740641"/>
              <a:gd name="connsiteY219" fmla="*/ 90919 h 425924"/>
              <a:gd name="connsiteX220" fmla="*/ 3495881 w 3740641"/>
              <a:gd name="connsiteY220" fmla="*/ 93250 h 425924"/>
              <a:gd name="connsiteX221" fmla="*/ 3564805 w 3740641"/>
              <a:gd name="connsiteY221" fmla="*/ 99913 h 425924"/>
              <a:gd name="connsiteX222" fmla="*/ 3645543 w 3740641"/>
              <a:gd name="connsiteY222" fmla="*/ 60071 h 425924"/>
              <a:gd name="connsiteX223" fmla="*/ 3720764 w 3740641"/>
              <a:gd name="connsiteY223" fmla="*/ 22319 h 425924"/>
              <a:gd name="connsiteX224" fmla="*/ 3740391 w 3740641"/>
              <a:gd name="connsiteY224" fmla="*/ 879 h 425924"/>
              <a:gd name="connsiteX225" fmla="*/ 3740641 w 3740641"/>
              <a:gd name="connsiteY225"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124668 h 425924"/>
              <a:gd name="connsiteX142" fmla="*/ 902565 w 3740641"/>
              <a:gd name="connsiteY142" fmla="*/ 141789 h 425924"/>
              <a:gd name="connsiteX143" fmla="*/ 909550 w 3740641"/>
              <a:gd name="connsiteY143" fmla="*/ 148509 h 425924"/>
              <a:gd name="connsiteX144" fmla="*/ 917964 w 3740641"/>
              <a:gd name="connsiteY144" fmla="*/ 158962 h 425924"/>
              <a:gd name="connsiteX145" fmla="*/ 944237 w 3740641"/>
              <a:gd name="connsiteY145" fmla="*/ 179205 h 425924"/>
              <a:gd name="connsiteX146" fmla="*/ 976782 w 3740641"/>
              <a:gd name="connsiteY146" fmla="*/ 185674 h 425924"/>
              <a:gd name="connsiteX147" fmla="*/ 1016074 w 3740641"/>
              <a:gd name="connsiteY147" fmla="*/ 195547 h 425924"/>
              <a:gd name="connsiteX148" fmla="*/ 1032504 w 3740641"/>
              <a:gd name="connsiteY148" fmla="*/ 202184 h 425924"/>
              <a:gd name="connsiteX149" fmla="*/ 1076558 w 3740641"/>
              <a:gd name="connsiteY149" fmla="*/ 214794 h 425924"/>
              <a:gd name="connsiteX150" fmla="*/ 1107991 w 3740641"/>
              <a:gd name="connsiteY150" fmla="*/ 225413 h 425924"/>
              <a:gd name="connsiteX151" fmla="*/ 1153315 w 3740641"/>
              <a:gd name="connsiteY151" fmla="*/ 231634 h 425924"/>
              <a:gd name="connsiteX152" fmla="*/ 1175302 w 3740641"/>
              <a:gd name="connsiteY152" fmla="*/ 231882 h 425924"/>
              <a:gd name="connsiteX153" fmla="*/ 1215704 w 3740641"/>
              <a:gd name="connsiteY153" fmla="*/ 263738 h 425924"/>
              <a:gd name="connsiteX154" fmla="*/ 1247931 w 3740641"/>
              <a:gd name="connsiteY154" fmla="*/ 284811 h 425924"/>
              <a:gd name="connsiteX155" fmla="*/ 1281826 w 3740641"/>
              <a:gd name="connsiteY155" fmla="*/ 274608 h 425924"/>
              <a:gd name="connsiteX156" fmla="*/ 1291033 w 3740641"/>
              <a:gd name="connsiteY156" fmla="*/ 264984 h 425924"/>
              <a:gd name="connsiteX157" fmla="*/ 1346597 w 3740641"/>
              <a:gd name="connsiteY157" fmla="*/ 255859 h 425924"/>
              <a:gd name="connsiteX158" fmla="*/ 1425972 w 3740641"/>
              <a:gd name="connsiteY158" fmla="*/ 255527 h 425924"/>
              <a:gd name="connsiteX159" fmla="*/ 1557976 w 3740641"/>
              <a:gd name="connsiteY159" fmla="*/ 234787 h 425924"/>
              <a:gd name="connsiteX160" fmla="*/ 1580994 w 3740641"/>
              <a:gd name="connsiteY160" fmla="*/ 225163 h 425924"/>
              <a:gd name="connsiteX161" fmla="*/ 1606870 w 3740641"/>
              <a:gd name="connsiteY161" fmla="*/ 222757 h 425924"/>
              <a:gd name="connsiteX162" fmla="*/ 1616793 w 3740641"/>
              <a:gd name="connsiteY162" fmla="*/ 228648 h 425924"/>
              <a:gd name="connsiteX163" fmla="*/ 1660211 w 3740641"/>
              <a:gd name="connsiteY163" fmla="*/ 237442 h 425924"/>
              <a:gd name="connsiteX164" fmla="*/ 1668468 w 3740641"/>
              <a:gd name="connsiteY164" fmla="*/ 237607 h 425924"/>
              <a:gd name="connsiteX165" fmla="*/ 1696725 w 3740641"/>
              <a:gd name="connsiteY165" fmla="*/ 233874 h 425924"/>
              <a:gd name="connsiteX166" fmla="*/ 1722919 w 3740641"/>
              <a:gd name="connsiteY166" fmla="*/ 231717 h 425924"/>
              <a:gd name="connsiteX167" fmla="*/ 1788960 w 3740641"/>
              <a:gd name="connsiteY167" fmla="*/ 238768 h 425924"/>
              <a:gd name="connsiteX168" fmla="*/ 1839602 w 3740641"/>
              <a:gd name="connsiteY168" fmla="*/ 237110 h 425924"/>
              <a:gd name="connsiteX169" fmla="*/ 1862939 w 3740641"/>
              <a:gd name="connsiteY169" fmla="*/ 238768 h 425924"/>
              <a:gd name="connsiteX170" fmla="*/ 1876115 w 3740641"/>
              <a:gd name="connsiteY170" fmla="*/ 241257 h 425924"/>
              <a:gd name="connsiteX171" fmla="*/ 1905961 w 3740641"/>
              <a:gd name="connsiteY171" fmla="*/ 258596 h 425924"/>
              <a:gd name="connsiteX172" fmla="*/ 1922312 w 3740641"/>
              <a:gd name="connsiteY172" fmla="*/ 262495 h 425924"/>
              <a:gd name="connsiteX173" fmla="*/ 1971525 w 3740641"/>
              <a:gd name="connsiteY173" fmla="*/ 262164 h 425924"/>
              <a:gd name="connsiteX174" fmla="*/ 2045345 w 3740641"/>
              <a:gd name="connsiteY174" fmla="*/ 236031 h 425924"/>
              <a:gd name="connsiteX175" fmla="*/ 2053046 w 3740641"/>
              <a:gd name="connsiteY175" fmla="*/ 244739 h 425924"/>
              <a:gd name="connsiteX176" fmla="*/ 2107659 w 3740641"/>
              <a:gd name="connsiteY176" fmla="*/ 251396 h 425924"/>
              <a:gd name="connsiteX177" fmla="*/ 2150758 w 3740641"/>
              <a:gd name="connsiteY177" fmla="*/ 246318 h 425924"/>
              <a:gd name="connsiteX178" fmla="*/ 2181952 w 3740641"/>
              <a:gd name="connsiteY178" fmla="*/ 256522 h 425924"/>
              <a:gd name="connsiteX179" fmla="*/ 2204654 w 3740641"/>
              <a:gd name="connsiteY179" fmla="*/ 268053 h 425924"/>
              <a:gd name="connsiteX180" fmla="*/ 2256567 w 3740641"/>
              <a:gd name="connsiteY180" fmla="*/ 276515 h 425924"/>
              <a:gd name="connsiteX181" fmla="*/ 2261964 w 3740641"/>
              <a:gd name="connsiteY181" fmla="*/ 277925 h 425924"/>
              <a:gd name="connsiteX182" fmla="*/ 2301017 w 3740641"/>
              <a:gd name="connsiteY182" fmla="*/ 267638 h 425924"/>
              <a:gd name="connsiteX183" fmla="*/ 2347607 w 3740641"/>
              <a:gd name="connsiteY183" fmla="*/ 268067 h 425924"/>
              <a:gd name="connsiteX184" fmla="*/ 2387616 w 3740641"/>
              <a:gd name="connsiteY184" fmla="*/ 265813 h 425924"/>
              <a:gd name="connsiteX185" fmla="*/ 2408889 w 3740641"/>
              <a:gd name="connsiteY185" fmla="*/ 263159 h 425924"/>
              <a:gd name="connsiteX186" fmla="*/ 2421828 w 3740641"/>
              <a:gd name="connsiteY186" fmla="*/ 262910 h 425924"/>
              <a:gd name="connsiteX187" fmla="*/ 2480883 w 3740641"/>
              <a:gd name="connsiteY187" fmla="*/ 293937 h 425924"/>
              <a:gd name="connsiteX188" fmla="*/ 2495885 w 3740641"/>
              <a:gd name="connsiteY188" fmla="*/ 296509 h 425924"/>
              <a:gd name="connsiteX189" fmla="*/ 2504379 w 3740641"/>
              <a:gd name="connsiteY189" fmla="*/ 300324 h 425924"/>
              <a:gd name="connsiteX190" fmla="*/ 2544214 w 3740641"/>
              <a:gd name="connsiteY190" fmla="*/ 318218 h 425924"/>
              <a:gd name="connsiteX191" fmla="*/ 2580573 w 3740641"/>
              <a:gd name="connsiteY191" fmla="*/ 324428 h 425924"/>
              <a:gd name="connsiteX192" fmla="*/ 2606086 w 3740641"/>
              <a:gd name="connsiteY192" fmla="*/ 322853 h 425924"/>
              <a:gd name="connsiteX193" fmla="*/ 2619899 w 3740641"/>
              <a:gd name="connsiteY193" fmla="*/ 323202 h 425924"/>
              <a:gd name="connsiteX194" fmla="*/ 2649320 w 3740641"/>
              <a:gd name="connsiteY194" fmla="*/ 317745 h 425924"/>
              <a:gd name="connsiteX195" fmla="*/ 2668846 w 3740641"/>
              <a:gd name="connsiteY195" fmla="*/ 318575 h 425924"/>
              <a:gd name="connsiteX196" fmla="*/ 2699327 w 3740641"/>
              <a:gd name="connsiteY196" fmla="*/ 335416 h 425924"/>
              <a:gd name="connsiteX197" fmla="*/ 2744912 w 3740641"/>
              <a:gd name="connsiteY197" fmla="*/ 327118 h 425924"/>
              <a:gd name="connsiteX198" fmla="*/ 2782751 w 3740641"/>
              <a:gd name="connsiteY198" fmla="*/ 319405 h 425924"/>
              <a:gd name="connsiteX199" fmla="*/ 2813126 w 3740641"/>
              <a:gd name="connsiteY199" fmla="*/ 304072 h 425924"/>
              <a:gd name="connsiteX200" fmla="*/ 2849269 w 3740641"/>
              <a:gd name="connsiteY200" fmla="*/ 297318 h 425924"/>
              <a:gd name="connsiteX201" fmla="*/ 2881285 w 3740641"/>
              <a:gd name="connsiteY201" fmla="*/ 296589 h 425924"/>
              <a:gd name="connsiteX202" fmla="*/ 2921939 w 3740641"/>
              <a:gd name="connsiteY202" fmla="*/ 288942 h 425924"/>
              <a:gd name="connsiteX203" fmla="*/ 2971508 w 3740641"/>
              <a:gd name="connsiteY203" fmla="*/ 288461 h 425924"/>
              <a:gd name="connsiteX204" fmla="*/ 3010164 w 3740641"/>
              <a:gd name="connsiteY204" fmla="*/ 263324 h 425924"/>
              <a:gd name="connsiteX205" fmla="*/ 3024929 w 3740641"/>
              <a:gd name="connsiteY205" fmla="*/ 252955 h 425924"/>
              <a:gd name="connsiteX206" fmla="*/ 3038740 w 3740641"/>
              <a:gd name="connsiteY206" fmla="*/ 246318 h 425924"/>
              <a:gd name="connsiteX207" fmla="*/ 3054696 w 3740641"/>
              <a:gd name="connsiteY207" fmla="*/ 242586 h 425924"/>
              <a:gd name="connsiteX208" fmla="*/ 3093192 w 3740641"/>
              <a:gd name="connsiteY208" fmla="*/ 228481 h 425924"/>
              <a:gd name="connsiteX209" fmla="*/ 3114306 w 3740641"/>
              <a:gd name="connsiteY209" fmla="*/ 214627 h 425924"/>
              <a:gd name="connsiteX210" fmla="*/ 3161774 w 3740641"/>
              <a:gd name="connsiteY210" fmla="*/ 201271 h 425924"/>
              <a:gd name="connsiteX211" fmla="*/ 3194080 w 3740641"/>
              <a:gd name="connsiteY211" fmla="*/ 189325 h 425924"/>
              <a:gd name="connsiteX212" fmla="*/ 3228132 w 3740641"/>
              <a:gd name="connsiteY212" fmla="*/ 168751 h 425924"/>
              <a:gd name="connsiteX213" fmla="*/ 3232895 w 3740641"/>
              <a:gd name="connsiteY213" fmla="*/ 165599 h 425924"/>
              <a:gd name="connsiteX214" fmla="*/ 3244325 w 3740641"/>
              <a:gd name="connsiteY214" fmla="*/ 152076 h 425924"/>
              <a:gd name="connsiteX215" fmla="*/ 3293087 w 3740641"/>
              <a:gd name="connsiteY215" fmla="*/ 132497 h 425924"/>
              <a:gd name="connsiteX216" fmla="*/ 3343892 w 3740641"/>
              <a:gd name="connsiteY216" fmla="*/ 134966 h 425924"/>
              <a:gd name="connsiteX217" fmla="*/ 3393680 w 3740641"/>
              <a:gd name="connsiteY217" fmla="*/ 104784 h 425924"/>
              <a:gd name="connsiteX218" fmla="*/ 3417957 w 3740641"/>
              <a:gd name="connsiteY218" fmla="*/ 103049 h 425924"/>
              <a:gd name="connsiteX219" fmla="*/ 3466600 w 3740641"/>
              <a:gd name="connsiteY219" fmla="*/ 90919 h 425924"/>
              <a:gd name="connsiteX220" fmla="*/ 3495881 w 3740641"/>
              <a:gd name="connsiteY220" fmla="*/ 93250 h 425924"/>
              <a:gd name="connsiteX221" fmla="*/ 3564805 w 3740641"/>
              <a:gd name="connsiteY221" fmla="*/ 99913 h 425924"/>
              <a:gd name="connsiteX222" fmla="*/ 3645543 w 3740641"/>
              <a:gd name="connsiteY222" fmla="*/ 60071 h 425924"/>
              <a:gd name="connsiteX223" fmla="*/ 3720764 w 3740641"/>
              <a:gd name="connsiteY223" fmla="*/ 22319 h 425924"/>
              <a:gd name="connsiteX224" fmla="*/ 3740391 w 3740641"/>
              <a:gd name="connsiteY224" fmla="*/ 879 h 425924"/>
              <a:gd name="connsiteX225" fmla="*/ 3740641 w 3740641"/>
              <a:gd name="connsiteY225"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124668 h 425924"/>
              <a:gd name="connsiteX142" fmla="*/ 902565 w 3740641"/>
              <a:gd name="connsiteY142" fmla="*/ 141789 h 425924"/>
              <a:gd name="connsiteX143" fmla="*/ 909550 w 3740641"/>
              <a:gd name="connsiteY143" fmla="*/ 148509 h 425924"/>
              <a:gd name="connsiteX144" fmla="*/ 917964 w 3740641"/>
              <a:gd name="connsiteY144" fmla="*/ 158962 h 425924"/>
              <a:gd name="connsiteX145" fmla="*/ 944237 w 3740641"/>
              <a:gd name="connsiteY145" fmla="*/ 179205 h 425924"/>
              <a:gd name="connsiteX146" fmla="*/ 976782 w 3740641"/>
              <a:gd name="connsiteY146" fmla="*/ 185674 h 425924"/>
              <a:gd name="connsiteX147" fmla="*/ 1016074 w 3740641"/>
              <a:gd name="connsiteY147" fmla="*/ 195547 h 425924"/>
              <a:gd name="connsiteX148" fmla="*/ 1032504 w 3740641"/>
              <a:gd name="connsiteY148" fmla="*/ 202184 h 425924"/>
              <a:gd name="connsiteX149" fmla="*/ 1076558 w 3740641"/>
              <a:gd name="connsiteY149" fmla="*/ 214794 h 425924"/>
              <a:gd name="connsiteX150" fmla="*/ 1107991 w 3740641"/>
              <a:gd name="connsiteY150" fmla="*/ 225413 h 425924"/>
              <a:gd name="connsiteX151" fmla="*/ 1153315 w 3740641"/>
              <a:gd name="connsiteY151" fmla="*/ 231634 h 425924"/>
              <a:gd name="connsiteX152" fmla="*/ 1175302 w 3740641"/>
              <a:gd name="connsiteY152" fmla="*/ 231882 h 425924"/>
              <a:gd name="connsiteX153" fmla="*/ 1215704 w 3740641"/>
              <a:gd name="connsiteY153" fmla="*/ 263738 h 425924"/>
              <a:gd name="connsiteX154" fmla="*/ 1247931 w 3740641"/>
              <a:gd name="connsiteY154" fmla="*/ 284811 h 425924"/>
              <a:gd name="connsiteX155" fmla="*/ 1281826 w 3740641"/>
              <a:gd name="connsiteY155" fmla="*/ 274608 h 425924"/>
              <a:gd name="connsiteX156" fmla="*/ 1291033 w 3740641"/>
              <a:gd name="connsiteY156" fmla="*/ 264984 h 425924"/>
              <a:gd name="connsiteX157" fmla="*/ 1346597 w 3740641"/>
              <a:gd name="connsiteY157" fmla="*/ 255859 h 425924"/>
              <a:gd name="connsiteX158" fmla="*/ 1425972 w 3740641"/>
              <a:gd name="connsiteY158" fmla="*/ 255527 h 425924"/>
              <a:gd name="connsiteX159" fmla="*/ 1557976 w 3740641"/>
              <a:gd name="connsiteY159" fmla="*/ 234787 h 425924"/>
              <a:gd name="connsiteX160" fmla="*/ 1580994 w 3740641"/>
              <a:gd name="connsiteY160" fmla="*/ 225163 h 425924"/>
              <a:gd name="connsiteX161" fmla="*/ 1606870 w 3740641"/>
              <a:gd name="connsiteY161" fmla="*/ 222757 h 425924"/>
              <a:gd name="connsiteX162" fmla="*/ 1616793 w 3740641"/>
              <a:gd name="connsiteY162" fmla="*/ 228648 h 425924"/>
              <a:gd name="connsiteX163" fmla="*/ 1660211 w 3740641"/>
              <a:gd name="connsiteY163" fmla="*/ 237442 h 425924"/>
              <a:gd name="connsiteX164" fmla="*/ 1668468 w 3740641"/>
              <a:gd name="connsiteY164" fmla="*/ 237607 h 425924"/>
              <a:gd name="connsiteX165" fmla="*/ 1696725 w 3740641"/>
              <a:gd name="connsiteY165" fmla="*/ 233874 h 425924"/>
              <a:gd name="connsiteX166" fmla="*/ 1722919 w 3740641"/>
              <a:gd name="connsiteY166" fmla="*/ 231717 h 425924"/>
              <a:gd name="connsiteX167" fmla="*/ 1788960 w 3740641"/>
              <a:gd name="connsiteY167" fmla="*/ 238768 h 425924"/>
              <a:gd name="connsiteX168" fmla="*/ 1839602 w 3740641"/>
              <a:gd name="connsiteY168" fmla="*/ 237110 h 425924"/>
              <a:gd name="connsiteX169" fmla="*/ 1862939 w 3740641"/>
              <a:gd name="connsiteY169" fmla="*/ 238768 h 425924"/>
              <a:gd name="connsiteX170" fmla="*/ 1876115 w 3740641"/>
              <a:gd name="connsiteY170" fmla="*/ 241257 h 425924"/>
              <a:gd name="connsiteX171" fmla="*/ 1905961 w 3740641"/>
              <a:gd name="connsiteY171" fmla="*/ 258596 h 425924"/>
              <a:gd name="connsiteX172" fmla="*/ 1922312 w 3740641"/>
              <a:gd name="connsiteY172" fmla="*/ 262495 h 425924"/>
              <a:gd name="connsiteX173" fmla="*/ 1971525 w 3740641"/>
              <a:gd name="connsiteY173" fmla="*/ 262164 h 425924"/>
              <a:gd name="connsiteX174" fmla="*/ 2045345 w 3740641"/>
              <a:gd name="connsiteY174" fmla="*/ 236031 h 425924"/>
              <a:gd name="connsiteX175" fmla="*/ 2107659 w 3740641"/>
              <a:gd name="connsiteY175" fmla="*/ 251396 h 425924"/>
              <a:gd name="connsiteX176" fmla="*/ 2150758 w 3740641"/>
              <a:gd name="connsiteY176" fmla="*/ 246318 h 425924"/>
              <a:gd name="connsiteX177" fmla="*/ 2181952 w 3740641"/>
              <a:gd name="connsiteY177" fmla="*/ 256522 h 425924"/>
              <a:gd name="connsiteX178" fmla="*/ 2204654 w 3740641"/>
              <a:gd name="connsiteY178" fmla="*/ 268053 h 425924"/>
              <a:gd name="connsiteX179" fmla="*/ 2256567 w 3740641"/>
              <a:gd name="connsiteY179" fmla="*/ 276515 h 425924"/>
              <a:gd name="connsiteX180" fmla="*/ 2261964 w 3740641"/>
              <a:gd name="connsiteY180" fmla="*/ 277925 h 425924"/>
              <a:gd name="connsiteX181" fmla="*/ 2301017 w 3740641"/>
              <a:gd name="connsiteY181" fmla="*/ 267638 h 425924"/>
              <a:gd name="connsiteX182" fmla="*/ 2347607 w 3740641"/>
              <a:gd name="connsiteY182" fmla="*/ 268067 h 425924"/>
              <a:gd name="connsiteX183" fmla="*/ 2387616 w 3740641"/>
              <a:gd name="connsiteY183" fmla="*/ 265813 h 425924"/>
              <a:gd name="connsiteX184" fmla="*/ 2408889 w 3740641"/>
              <a:gd name="connsiteY184" fmla="*/ 263159 h 425924"/>
              <a:gd name="connsiteX185" fmla="*/ 2421828 w 3740641"/>
              <a:gd name="connsiteY185" fmla="*/ 262910 h 425924"/>
              <a:gd name="connsiteX186" fmla="*/ 2480883 w 3740641"/>
              <a:gd name="connsiteY186" fmla="*/ 293937 h 425924"/>
              <a:gd name="connsiteX187" fmla="*/ 2495885 w 3740641"/>
              <a:gd name="connsiteY187" fmla="*/ 296509 h 425924"/>
              <a:gd name="connsiteX188" fmla="*/ 2504379 w 3740641"/>
              <a:gd name="connsiteY188" fmla="*/ 300324 h 425924"/>
              <a:gd name="connsiteX189" fmla="*/ 2544214 w 3740641"/>
              <a:gd name="connsiteY189" fmla="*/ 318218 h 425924"/>
              <a:gd name="connsiteX190" fmla="*/ 2580573 w 3740641"/>
              <a:gd name="connsiteY190" fmla="*/ 324428 h 425924"/>
              <a:gd name="connsiteX191" fmla="*/ 2606086 w 3740641"/>
              <a:gd name="connsiteY191" fmla="*/ 322853 h 425924"/>
              <a:gd name="connsiteX192" fmla="*/ 2619899 w 3740641"/>
              <a:gd name="connsiteY192" fmla="*/ 323202 h 425924"/>
              <a:gd name="connsiteX193" fmla="*/ 2649320 w 3740641"/>
              <a:gd name="connsiteY193" fmla="*/ 317745 h 425924"/>
              <a:gd name="connsiteX194" fmla="*/ 2668846 w 3740641"/>
              <a:gd name="connsiteY194" fmla="*/ 318575 h 425924"/>
              <a:gd name="connsiteX195" fmla="*/ 2699327 w 3740641"/>
              <a:gd name="connsiteY195" fmla="*/ 335416 h 425924"/>
              <a:gd name="connsiteX196" fmla="*/ 2744912 w 3740641"/>
              <a:gd name="connsiteY196" fmla="*/ 327118 h 425924"/>
              <a:gd name="connsiteX197" fmla="*/ 2782751 w 3740641"/>
              <a:gd name="connsiteY197" fmla="*/ 319405 h 425924"/>
              <a:gd name="connsiteX198" fmla="*/ 2813126 w 3740641"/>
              <a:gd name="connsiteY198" fmla="*/ 304072 h 425924"/>
              <a:gd name="connsiteX199" fmla="*/ 2849269 w 3740641"/>
              <a:gd name="connsiteY199" fmla="*/ 297318 h 425924"/>
              <a:gd name="connsiteX200" fmla="*/ 2881285 w 3740641"/>
              <a:gd name="connsiteY200" fmla="*/ 296589 h 425924"/>
              <a:gd name="connsiteX201" fmla="*/ 2921939 w 3740641"/>
              <a:gd name="connsiteY201" fmla="*/ 288942 h 425924"/>
              <a:gd name="connsiteX202" fmla="*/ 2971508 w 3740641"/>
              <a:gd name="connsiteY202" fmla="*/ 288461 h 425924"/>
              <a:gd name="connsiteX203" fmla="*/ 3010164 w 3740641"/>
              <a:gd name="connsiteY203" fmla="*/ 263324 h 425924"/>
              <a:gd name="connsiteX204" fmla="*/ 3024929 w 3740641"/>
              <a:gd name="connsiteY204" fmla="*/ 252955 h 425924"/>
              <a:gd name="connsiteX205" fmla="*/ 3038740 w 3740641"/>
              <a:gd name="connsiteY205" fmla="*/ 246318 h 425924"/>
              <a:gd name="connsiteX206" fmla="*/ 3054696 w 3740641"/>
              <a:gd name="connsiteY206" fmla="*/ 242586 h 425924"/>
              <a:gd name="connsiteX207" fmla="*/ 3093192 w 3740641"/>
              <a:gd name="connsiteY207" fmla="*/ 228481 h 425924"/>
              <a:gd name="connsiteX208" fmla="*/ 3114306 w 3740641"/>
              <a:gd name="connsiteY208" fmla="*/ 214627 h 425924"/>
              <a:gd name="connsiteX209" fmla="*/ 3161774 w 3740641"/>
              <a:gd name="connsiteY209" fmla="*/ 201271 h 425924"/>
              <a:gd name="connsiteX210" fmla="*/ 3194080 w 3740641"/>
              <a:gd name="connsiteY210" fmla="*/ 189325 h 425924"/>
              <a:gd name="connsiteX211" fmla="*/ 3228132 w 3740641"/>
              <a:gd name="connsiteY211" fmla="*/ 168751 h 425924"/>
              <a:gd name="connsiteX212" fmla="*/ 3232895 w 3740641"/>
              <a:gd name="connsiteY212" fmla="*/ 165599 h 425924"/>
              <a:gd name="connsiteX213" fmla="*/ 3244325 w 3740641"/>
              <a:gd name="connsiteY213" fmla="*/ 152076 h 425924"/>
              <a:gd name="connsiteX214" fmla="*/ 3293087 w 3740641"/>
              <a:gd name="connsiteY214" fmla="*/ 132497 h 425924"/>
              <a:gd name="connsiteX215" fmla="*/ 3343892 w 3740641"/>
              <a:gd name="connsiteY215" fmla="*/ 134966 h 425924"/>
              <a:gd name="connsiteX216" fmla="*/ 3393680 w 3740641"/>
              <a:gd name="connsiteY216" fmla="*/ 104784 h 425924"/>
              <a:gd name="connsiteX217" fmla="*/ 3417957 w 3740641"/>
              <a:gd name="connsiteY217" fmla="*/ 103049 h 425924"/>
              <a:gd name="connsiteX218" fmla="*/ 3466600 w 3740641"/>
              <a:gd name="connsiteY218" fmla="*/ 90919 h 425924"/>
              <a:gd name="connsiteX219" fmla="*/ 3495881 w 3740641"/>
              <a:gd name="connsiteY219" fmla="*/ 93250 h 425924"/>
              <a:gd name="connsiteX220" fmla="*/ 3564805 w 3740641"/>
              <a:gd name="connsiteY220" fmla="*/ 99913 h 425924"/>
              <a:gd name="connsiteX221" fmla="*/ 3645543 w 3740641"/>
              <a:gd name="connsiteY221" fmla="*/ 60071 h 425924"/>
              <a:gd name="connsiteX222" fmla="*/ 3720764 w 3740641"/>
              <a:gd name="connsiteY222" fmla="*/ 22319 h 425924"/>
              <a:gd name="connsiteX223" fmla="*/ 3740391 w 3740641"/>
              <a:gd name="connsiteY223" fmla="*/ 879 h 425924"/>
              <a:gd name="connsiteX224" fmla="*/ 3740641 w 3740641"/>
              <a:gd name="connsiteY224"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124668 h 425924"/>
              <a:gd name="connsiteX142" fmla="*/ 902565 w 3740641"/>
              <a:gd name="connsiteY142" fmla="*/ 141789 h 425924"/>
              <a:gd name="connsiteX143" fmla="*/ 909550 w 3740641"/>
              <a:gd name="connsiteY143" fmla="*/ 148509 h 425924"/>
              <a:gd name="connsiteX144" fmla="*/ 917964 w 3740641"/>
              <a:gd name="connsiteY144" fmla="*/ 158962 h 425924"/>
              <a:gd name="connsiteX145" fmla="*/ 944237 w 3740641"/>
              <a:gd name="connsiteY145" fmla="*/ 179205 h 425924"/>
              <a:gd name="connsiteX146" fmla="*/ 976782 w 3740641"/>
              <a:gd name="connsiteY146" fmla="*/ 185674 h 425924"/>
              <a:gd name="connsiteX147" fmla="*/ 1016074 w 3740641"/>
              <a:gd name="connsiteY147" fmla="*/ 195547 h 425924"/>
              <a:gd name="connsiteX148" fmla="*/ 1032504 w 3740641"/>
              <a:gd name="connsiteY148" fmla="*/ 202184 h 425924"/>
              <a:gd name="connsiteX149" fmla="*/ 1076558 w 3740641"/>
              <a:gd name="connsiteY149" fmla="*/ 214794 h 425924"/>
              <a:gd name="connsiteX150" fmla="*/ 1107991 w 3740641"/>
              <a:gd name="connsiteY150" fmla="*/ 225413 h 425924"/>
              <a:gd name="connsiteX151" fmla="*/ 1153315 w 3740641"/>
              <a:gd name="connsiteY151" fmla="*/ 231634 h 425924"/>
              <a:gd name="connsiteX152" fmla="*/ 1175302 w 3740641"/>
              <a:gd name="connsiteY152" fmla="*/ 231882 h 425924"/>
              <a:gd name="connsiteX153" fmla="*/ 1215704 w 3740641"/>
              <a:gd name="connsiteY153" fmla="*/ 263738 h 425924"/>
              <a:gd name="connsiteX154" fmla="*/ 1247931 w 3740641"/>
              <a:gd name="connsiteY154" fmla="*/ 284811 h 425924"/>
              <a:gd name="connsiteX155" fmla="*/ 1281826 w 3740641"/>
              <a:gd name="connsiteY155" fmla="*/ 274608 h 425924"/>
              <a:gd name="connsiteX156" fmla="*/ 1291033 w 3740641"/>
              <a:gd name="connsiteY156" fmla="*/ 264984 h 425924"/>
              <a:gd name="connsiteX157" fmla="*/ 1346597 w 3740641"/>
              <a:gd name="connsiteY157" fmla="*/ 255859 h 425924"/>
              <a:gd name="connsiteX158" fmla="*/ 1425972 w 3740641"/>
              <a:gd name="connsiteY158" fmla="*/ 255527 h 425924"/>
              <a:gd name="connsiteX159" fmla="*/ 1557976 w 3740641"/>
              <a:gd name="connsiteY159" fmla="*/ 234787 h 425924"/>
              <a:gd name="connsiteX160" fmla="*/ 1580994 w 3740641"/>
              <a:gd name="connsiteY160" fmla="*/ 225163 h 425924"/>
              <a:gd name="connsiteX161" fmla="*/ 1606870 w 3740641"/>
              <a:gd name="connsiteY161" fmla="*/ 222757 h 425924"/>
              <a:gd name="connsiteX162" fmla="*/ 1616793 w 3740641"/>
              <a:gd name="connsiteY162" fmla="*/ 228648 h 425924"/>
              <a:gd name="connsiteX163" fmla="*/ 1660211 w 3740641"/>
              <a:gd name="connsiteY163" fmla="*/ 237442 h 425924"/>
              <a:gd name="connsiteX164" fmla="*/ 1668468 w 3740641"/>
              <a:gd name="connsiteY164" fmla="*/ 237607 h 425924"/>
              <a:gd name="connsiteX165" fmla="*/ 1696725 w 3740641"/>
              <a:gd name="connsiteY165" fmla="*/ 233874 h 425924"/>
              <a:gd name="connsiteX166" fmla="*/ 1722919 w 3740641"/>
              <a:gd name="connsiteY166" fmla="*/ 231717 h 425924"/>
              <a:gd name="connsiteX167" fmla="*/ 1788960 w 3740641"/>
              <a:gd name="connsiteY167" fmla="*/ 238768 h 425924"/>
              <a:gd name="connsiteX168" fmla="*/ 1839602 w 3740641"/>
              <a:gd name="connsiteY168" fmla="*/ 237110 h 425924"/>
              <a:gd name="connsiteX169" fmla="*/ 1862939 w 3740641"/>
              <a:gd name="connsiteY169" fmla="*/ 238768 h 425924"/>
              <a:gd name="connsiteX170" fmla="*/ 1876115 w 3740641"/>
              <a:gd name="connsiteY170" fmla="*/ 241257 h 425924"/>
              <a:gd name="connsiteX171" fmla="*/ 1905961 w 3740641"/>
              <a:gd name="connsiteY171" fmla="*/ 258596 h 425924"/>
              <a:gd name="connsiteX172" fmla="*/ 1922312 w 3740641"/>
              <a:gd name="connsiteY172" fmla="*/ 262495 h 425924"/>
              <a:gd name="connsiteX173" fmla="*/ 1971525 w 3740641"/>
              <a:gd name="connsiteY173" fmla="*/ 262164 h 425924"/>
              <a:gd name="connsiteX174" fmla="*/ 2050222 w 3740641"/>
              <a:gd name="connsiteY174" fmla="*/ 251881 h 425924"/>
              <a:gd name="connsiteX175" fmla="*/ 2107659 w 3740641"/>
              <a:gd name="connsiteY175" fmla="*/ 251396 h 425924"/>
              <a:gd name="connsiteX176" fmla="*/ 2150758 w 3740641"/>
              <a:gd name="connsiteY176" fmla="*/ 246318 h 425924"/>
              <a:gd name="connsiteX177" fmla="*/ 2181952 w 3740641"/>
              <a:gd name="connsiteY177" fmla="*/ 256522 h 425924"/>
              <a:gd name="connsiteX178" fmla="*/ 2204654 w 3740641"/>
              <a:gd name="connsiteY178" fmla="*/ 268053 h 425924"/>
              <a:gd name="connsiteX179" fmla="*/ 2256567 w 3740641"/>
              <a:gd name="connsiteY179" fmla="*/ 276515 h 425924"/>
              <a:gd name="connsiteX180" fmla="*/ 2261964 w 3740641"/>
              <a:gd name="connsiteY180" fmla="*/ 277925 h 425924"/>
              <a:gd name="connsiteX181" fmla="*/ 2301017 w 3740641"/>
              <a:gd name="connsiteY181" fmla="*/ 267638 h 425924"/>
              <a:gd name="connsiteX182" fmla="*/ 2347607 w 3740641"/>
              <a:gd name="connsiteY182" fmla="*/ 268067 h 425924"/>
              <a:gd name="connsiteX183" fmla="*/ 2387616 w 3740641"/>
              <a:gd name="connsiteY183" fmla="*/ 265813 h 425924"/>
              <a:gd name="connsiteX184" fmla="*/ 2408889 w 3740641"/>
              <a:gd name="connsiteY184" fmla="*/ 263159 h 425924"/>
              <a:gd name="connsiteX185" fmla="*/ 2421828 w 3740641"/>
              <a:gd name="connsiteY185" fmla="*/ 262910 h 425924"/>
              <a:gd name="connsiteX186" fmla="*/ 2480883 w 3740641"/>
              <a:gd name="connsiteY186" fmla="*/ 293937 h 425924"/>
              <a:gd name="connsiteX187" fmla="*/ 2495885 w 3740641"/>
              <a:gd name="connsiteY187" fmla="*/ 296509 h 425924"/>
              <a:gd name="connsiteX188" fmla="*/ 2504379 w 3740641"/>
              <a:gd name="connsiteY188" fmla="*/ 300324 h 425924"/>
              <a:gd name="connsiteX189" fmla="*/ 2544214 w 3740641"/>
              <a:gd name="connsiteY189" fmla="*/ 318218 h 425924"/>
              <a:gd name="connsiteX190" fmla="*/ 2580573 w 3740641"/>
              <a:gd name="connsiteY190" fmla="*/ 324428 h 425924"/>
              <a:gd name="connsiteX191" fmla="*/ 2606086 w 3740641"/>
              <a:gd name="connsiteY191" fmla="*/ 322853 h 425924"/>
              <a:gd name="connsiteX192" fmla="*/ 2619899 w 3740641"/>
              <a:gd name="connsiteY192" fmla="*/ 323202 h 425924"/>
              <a:gd name="connsiteX193" fmla="*/ 2649320 w 3740641"/>
              <a:gd name="connsiteY193" fmla="*/ 317745 h 425924"/>
              <a:gd name="connsiteX194" fmla="*/ 2668846 w 3740641"/>
              <a:gd name="connsiteY194" fmla="*/ 318575 h 425924"/>
              <a:gd name="connsiteX195" fmla="*/ 2699327 w 3740641"/>
              <a:gd name="connsiteY195" fmla="*/ 335416 h 425924"/>
              <a:gd name="connsiteX196" fmla="*/ 2744912 w 3740641"/>
              <a:gd name="connsiteY196" fmla="*/ 327118 h 425924"/>
              <a:gd name="connsiteX197" fmla="*/ 2782751 w 3740641"/>
              <a:gd name="connsiteY197" fmla="*/ 319405 h 425924"/>
              <a:gd name="connsiteX198" fmla="*/ 2813126 w 3740641"/>
              <a:gd name="connsiteY198" fmla="*/ 304072 h 425924"/>
              <a:gd name="connsiteX199" fmla="*/ 2849269 w 3740641"/>
              <a:gd name="connsiteY199" fmla="*/ 297318 h 425924"/>
              <a:gd name="connsiteX200" fmla="*/ 2881285 w 3740641"/>
              <a:gd name="connsiteY200" fmla="*/ 296589 h 425924"/>
              <a:gd name="connsiteX201" fmla="*/ 2921939 w 3740641"/>
              <a:gd name="connsiteY201" fmla="*/ 288942 h 425924"/>
              <a:gd name="connsiteX202" fmla="*/ 2971508 w 3740641"/>
              <a:gd name="connsiteY202" fmla="*/ 288461 h 425924"/>
              <a:gd name="connsiteX203" fmla="*/ 3010164 w 3740641"/>
              <a:gd name="connsiteY203" fmla="*/ 263324 h 425924"/>
              <a:gd name="connsiteX204" fmla="*/ 3024929 w 3740641"/>
              <a:gd name="connsiteY204" fmla="*/ 252955 h 425924"/>
              <a:gd name="connsiteX205" fmla="*/ 3038740 w 3740641"/>
              <a:gd name="connsiteY205" fmla="*/ 246318 h 425924"/>
              <a:gd name="connsiteX206" fmla="*/ 3054696 w 3740641"/>
              <a:gd name="connsiteY206" fmla="*/ 242586 h 425924"/>
              <a:gd name="connsiteX207" fmla="*/ 3093192 w 3740641"/>
              <a:gd name="connsiteY207" fmla="*/ 228481 h 425924"/>
              <a:gd name="connsiteX208" fmla="*/ 3114306 w 3740641"/>
              <a:gd name="connsiteY208" fmla="*/ 214627 h 425924"/>
              <a:gd name="connsiteX209" fmla="*/ 3161774 w 3740641"/>
              <a:gd name="connsiteY209" fmla="*/ 201271 h 425924"/>
              <a:gd name="connsiteX210" fmla="*/ 3194080 w 3740641"/>
              <a:gd name="connsiteY210" fmla="*/ 189325 h 425924"/>
              <a:gd name="connsiteX211" fmla="*/ 3228132 w 3740641"/>
              <a:gd name="connsiteY211" fmla="*/ 168751 h 425924"/>
              <a:gd name="connsiteX212" fmla="*/ 3232895 w 3740641"/>
              <a:gd name="connsiteY212" fmla="*/ 165599 h 425924"/>
              <a:gd name="connsiteX213" fmla="*/ 3244325 w 3740641"/>
              <a:gd name="connsiteY213" fmla="*/ 152076 h 425924"/>
              <a:gd name="connsiteX214" fmla="*/ 3293087 w 3740641"/>
              <a:gd name="connsiteY214" fmla="*/ 132497 h 425924"/>
              <a:gd name="connsiteX215" fmla="*/ 3343892 w 3740641"/>
              <a:gd name="connsiteY215" fmla="*/ 134966 h 425924"/>
              <a:gd name="connsiteX216" fmla="*/ 3393680 w 3740641"/>
              <a:gd name="connsiteY216" fmla="*/ 104784 h 425924"/>
              <a:gd name="connsiteX217" fmla="*/ 3417957 w 3740641"/>
              <a:gd name="connsiteY217" fmla="*/ 103049 h 425924"/>
              <a:gd name="connsiteX218" fmla="*/ 3466600 w 3740641"/>
              <a:gd name="connsiteY218" fmla="*/ 90919 h 425924"/>
              <a:gd name="connsiteX219" fmla="*/ 3495881 w 3740641"/>
              <a:gd name="connsiteY219" fmla="*/ 93250 h 425924"/>
              <a:gd name="connsiteX220" fmla="*/ 3564805 w 3740641"/>
              <a:gd name="connsiteY220" fmla="*/ 99913 h 425924"/>
              <a:gd name="connsiteX221" fmla="*/ 3645543 w 3740641"/>
              <a:gd name="connsiteY221" fmla="*/ 60071 h 425924"/>
              <a:gd name="connsiteX222" fmla="*/ 3720764 w 3740641"/>
              <a:gd name="connsiteY222" fmla="*/ 22319 h 425924"/>
              <a:gd name="connsiteX223" fmla="*/ 3740391 w 3740641"/>
              <a:gd name="connsiteY223" fmla="*/ 879 h 425924"/>
              <a:gd name="connsiteX224" fmla="*/ 3740641 w 3740641"/>
              <a:gd name="connsiteY224"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31911 w 3740641"/>
              <a:gd name="connsiteY138" fmla="*/ 88608 h 425924"/>
              <a:gd name="connsiteX139" fmla="*/ 805344 w 3740641"/>
              <a:gd name="connsiteY139" fmla="*/ 108821 h 425924"/>
              <a:gd name="connsiteX140" fmla="*/ 868116 w 3740641"/>
              <a:gd name="connsiteY140" fmla="*/ 124668 h 425924"/>
              <a:gd name="connsiteX141" fmla="*/ 902565 w 3740641"/>
              <a:gd name="connsiteY141" fmla="*/ 141789 h 425924"/>
              <a:gd name="connsiteX142" fmla="*/ 909550 w 3740641"/>
              <a:gd name="connsiteY142" fmla="*/ 148509 h 425924"/>
              <a:gd name="connsiteX143" fmla="*/ 917964 w 3740641"/>
              <a:gd name="connsiteY143" fmla="*/ 158962 h 425924"/>
              <a:gd name="connsiteX144" fmla="*/ 944237 w 3740641"/>
              <a:gd name="connsiteY144" fmla="*/ 179205 h 425924"/>
              <a:gd name="connsiteX145" fmla="*/ 976782 w 3740641"/>
              <a:gd name="connsiteY145" fmla="*/ 185674 h 425924"/>
              <a:gd name="connsiteX146" fmla="*/ 1016074 w 3740641"/>
              <a:gd name="connsiteY146" fmla="*/ 195547 h 425924"/>
              <a:gd name="connsiteX147" fmla="*/ 1032504 w 3740641"/>
              <a:gd name="connsiteY147" fmla="*/ 202184 h 425924"/>
              <a:gd name="connsiteX148" fmla="*/ 1076558 w 3740641"/>
              <a:gd name="connsiteY148" fmla="*/ 214794 h 425924"/>
              <a:gd name="connsiteX149" fmla="*/ 1107991 w 3740641"/>
              <a:gd name="connsiteY149" fmla="*/ 225413 h 425924"/>
              <a:gd name="connsiteX150" fmla="*/ 1153315 w 3740641"/>
              <a:gd name="connsiteY150" fmla="*/ 231634 h 425924"/>
              <a:gd name="connsiteX151" fmla="*/ 1175302 w 3740641"/>
              <a:gd name="connsiteY151" fmla="*/ 231882 h 425924"/>
              <a:gd name="connsiteX152" fmla="*/ 1215704 w 3740641"/>
              <a:gd name="connsiteY152" fmla="*/ 263738 h 425924"/>
              <a:gd name="connsiteX153" fmla="*/ 1247931 w 3740641"/>
              <a:gd name="connsiteY153" fmla="*/ 284811 h 425924"/>
              <a:gd name="connsiteX154" fmla="*/ 1281826 w 3740641"/>
              <a:gd name="connsiteY154" fmla="*/ 274608 h 425924"/>
              <a:gd name="connsiteX155" fmla="*/ 1291033 w 3740641"/>
              <a:gd name="connsiteY155" fmla="*/ 264984 h 425924"/>
              <a:gd name="connsiteX156" fmla="*/ 1346597 w 3740641"/>
              <a:gd name="connsiteY156" fmla="*/ 255859 h 425924"/>
              <a:gd name="connsiteX157" fmla="*/ 1425972 w 3740641"/>
              <a:gd name="connsiteY157" fmla="*/ 255527 h 425924"/>
              <a:gd name="connsiteX158" fmla="*/ 1557976 w 3740641"/>
              <a:gd name="connsiteY158" fmla="*/ 234787 h 425924"/>
              <a:gd name="connsiteX159" fmla="*/ 1580994 w 3740641"/>
              <a:gd name="connsiteY159" fmla="*/ 225163 h 425924"/>
              <a:gd name="connsiteX160" fmla="*/ 1606870 w 3740641"/>
              <a:gd name="connsiteY160" fmla="*/ 222757 h 425924"/>
              <a:gd name="connsiteX161" fmla="*/ 1616793 w 3740641"/>
              <a:gd name="connsiteY161" fmla="*/ 228648 h 425924"/>
              <a:gd name="connsiteX162" fmla="*/ 1660211 w 3740641"/>
              <a:gd name="connsiteY162" fmla="*/ 237442 h 425924"/>
              <a:gd name="connsiteX163" fmla="*/ 1668468 w 3740641"/>
              <a:gd name="connsiteY163" fmla="*/ 237607 h 425924"/>
              <a:gd name="connsiteX164" fmla="*/ 1696725 w 3740641"/>
              <a:gd name="connsiteY164" fmla="*/ 233874 h 425924"/>
              <a:gd name="connsiteX165" fmla="*/ 1722919 w 3740641"/>
              <a:gd name="connsiteY165" fmla="*/ 231717 h 425924"/>
              <a:gd name="connsiteX166" fmla="*/ 1788960 w 3740641"/>
              <a:gd name="connsiteY166" fmla="*/ 238768 h 425924"/>
              <a:gd name="connsiteX167" fmla="*/ 1839602 w 3740641"/>
              <a:gd name="connsiteY167" fmla="*/ 237110 h 425924"/>
              <a:gd name="connsiteX168" fmla="*/ 1862939 w 3740641"/>
              <a:gd name="connsiteY168" fmla="*/ 238768 h 425924"/>
              <a:gd name="connsiteX169" fmla="*/ 1876115 w 3740641"/>
              <a:gd name="connsiteY169" fmla="*/ 241257 h 425924"/>
              <a:gd name="connsiteX170" fmla="*/ 1905961 w 3740641"/>
              <a:gd name="connsiteY170" fmla="*/ 258596 h 425924"/>
              <a:gd name="connsiteX171" fmla="*/ 1922312 w 3740641"/>
              <a:gd name="connsiteY171" fmla="*/ 262495 h 425924"/>
              <a:gd name="connsiteX172" fmla="*/ 1971525 w 3740641"/>
              <a:gd name="connsiteY172" fmla="*/ 262164 h 425924"/>
              <a:gd name="connsiteX173" fmla="*/ 2050222 w 3740641"/>
              <a:gd name="connsiteY173" fmla="*/ 251881 h 425924"/>
              <a:gd name="connsiteX174" fmla="*/ 2107659 w 3740641"/>
              <a:gd name="connsiteY174" fmla="*/ 251396 h 425924"/>
              <a:gd name="connsiteX175" fmla="*/ 2150758 w 3740641"/>
              <a:gd name="connsiteY175" fmla="*/ 246318 h 425924"/>
              <a:gd name="connsiteX176" fmla="*/ 2181952 w 3740641"/>
              <a:gd name="connsiteY176" fmla="*/ 256522 h 425924"/>
              <a:gd name="connsiteX177" fmla="*/ 2204654 w 3740641"/>
              <a:gd name="connsiteY177" fmla="*/ 268053 h 425924"/>
              <a:gd name="connsiteX178" fmla="*/ 2256567 w 3740641"/>
              <a:gd name="connsiteY178" fmla="*/ 276515 h 425924"/>
              <a:gd name="connsiteX179" fmla="*/ 2261964 w 3740641"/>
              <a:gd name="connsiteY179" fmla="*/ 277925 h 425924"/>
              <a:gd name="connsiteX180" fmla="*/ 2301017 w 3740641"/>
              <a:gd name="connsiteY180" fmla="*/ 267638 h 425924"/>
              <a:gd name="connsiteX181" fmla="*/ 2347607 w 3740641"/>
              <a:gd name="connsiteY181" fmla="*/ 268067 h 425924"/>
              <a:gd name="connsiteX182" fmla="*/ 2387616 w 3740641"/>
              <a:gd name="connsiteY182" fmla="*/ 265813 h 425924"/>
              <a:gd name="connsiteX183" fmla="*/ 2408889 w 3740641"/>
              <a:gd name="connsiteY183" fmla="*/ 263159 h 425924"/>
              <a:gd name="connsiteX184" fmla="*/ 2421828 w 3740641"/>
              <a:gd name="connsiteY184" fmla="*/ 262910 h 425924"/>
              <a:gd name="connsiteX185" fmla="*/ 2480883 w 3740641"/>
              <a:gd name="connsiteY185" fmla="*/ 293937 h 425924"/>
              <a:gd name="connsiteX186" fmla="*/ 2495885 w 3740641"/>
              <a:gd name="connsiteY186" fmla="*/ 296509 h 425924"/>
              <a:gd name="connsiteX187" fmla="*/ 2504379 w 3740641"/>
              <a:gd name="connsiteY187" fmla="*/ 300324 h 425924"/>
              <a:gd name="connsiteX188" fmla="*/ 2544214 w 3740641"/>
              <a:gd name="connsiteY188" fmla="*/ 318218 h 425924"/>
              <a:gd name="connsiteX189" fmla="*/ 2580573 w 3740641"/>
              <a:gd name="connsiteY189" fmla="*/ 324428 h 425924"/>
              <a:gd name="connsiteX190" fmla="*/ 2606086 w 3740641"/>
              <a:gd name="connsiteY190" fmla="*/ 322853 h 425924"/>
              <a:gd name="connsiteX191" fmla="*/ 2619899 w 3740641"/>
              <a:gd name="connsiteY191" fmla="*/ 323202 h 425924"/>
              <a:gd name="connsiteX192" fmla="*/ 2649320 w 3740641"/>
              <a:gd name="connsiteY192" fmla="*/ 317745 h 425924"/>
              <a:gd name="connsiteX193" fmla="*/ 2668846 w 3740641"/>
              <a:gd name="connsiteY193" fmla="*/ 318575 h 425924"/>
              <a:gd name="connsiteX194" fmla="*/ 2699327 w 3740641"/>
              <a:gd name="connsiteY194" fmla="*/ 335416 h 425924"/>
              <a:gd name="connsiteX195" fmla="*/ 2744912 w 3740641"/>
              <a:gd name="connsiteY195" fmla="*/ 327118 h 425924"/>
              <a:gd name="connsiteX196" fmla="*/ 2782751 w 3740641"/>
              <a:gd name="connsiteY196" fmla="*/ 319405 h 425924"/>
              <a:gd name="connsiteX197" fmla="*/ 2813126 w 3740641"/>
              <a:gd name="connsiteY197" fmla="*/ 304072 h 425924"/>
              <a:gd name="connsiteX198" fmla="*/ 2849269 w 3740641"/>
              <a:gd name="connsiteY198" fmla="*/ 297318 h 425924"/>
              <a:gd name="connsiteX199" fmla="*/ 2881285 w 3740641"/>
              <a:gd name="connsiteY199" fmla="*/ 296589 h 425924"/>
              <a:gd name="connsiteX200" fmla="*/ 2921939 w 3740641"/>
              <a:gd name="connsiteY200" fmla="*/ 288942 h 425924"/>
              <a:gd name="connsiteX201" fmla="*/ 2971508 w 3740641"/>
              <a:gd name="connsiteY201" fmla="*/ 288461 h 425924"/>
              <a:gd name="connsiteX202" fmla="*/ 3010164 w 3740641"/>
              <a:gd name="connsiteY202" fmla="*/ 263324 h 425924"/>
              <a:gd name="connsiteX203" fmla="*/ 3024929 w 3740641"/>
              <a:gd name="connsiteY203" fmla="*/ 252955 h 425924"/>
              <a:gd name="connsiteX204" fmla="*/ 3038740 w 3740641"/>
              <a:gd name="connsiteY204" fmla="*/ 246318 h 425924"/>
              <a:gd name="connsiteX205" fmla="*/ 3054696 w 3740641"/>
              <a:gd name="connsiteY205" fmla="*/ 242586 h 425924"/>
              <a:gd name="connsiteX206" fmla="*/ 3093192 w 3740641"/>
              <a:gd name="connsiteY206" fmla="*/ 228481 h 425924"/>
              <a:gd name="connsiteX207" fmla="*/ 3114306 w 3740641"/>
              <a:gd name="connsiteY207" fmla="*/ 214627 h 425924"/>
              <a:gd name="connsiteX208" fmla="*/ 3161774 w 3740641"/>
              <a:gd name="connsiteY208" fmla="*/ 201271 h 425924"/>
              <a:gd name="connsiteX209" fmla="*/ 3194080 w 3740641"/>
              <a:gd name="connsiteY209" fmla="*/ 189325 h 425924"/>
              <a:gd name="connsiteX210" fmla="*/ 3228132 w 3740641"/>
              <a:gd name="connsiteY210" fmla="*/ 168751 h 425924"/>
              <a:gd name="connsiteX211" fmla="*/ 3232895 w 3740641"/>
              <a:gd name="connsiteY211" fmla="*/ 165599 h 425924"/>
              <a:gd name="connsiteX212" fmla="*/ 3244325 w 3740641"/>
              <a:gd name="connsiteY212" fmla="*/ 152076 h 425924"/>
              <a:gd name="connsiteX213" fmla="*/ 3293087 w 3740641"/>
              <a:gd name="connsiteY213" fmla="*/ 132497 h 425924"/>
              <a:gd name="connsiteX214" fmla="*/ 3343892 w 3740641"/>
              <a:gd name="connsiteY214" fmla="*/ 134966 h 425924"/>
              <a:gd name="connsiteX215" fmla="*/ 3393680 w 3740641"/>
              <a:gd name="connsiteY215" fmla="*/ 104784 h 425924"/>
              <a:gd name="connsiteX216" fmla="*/ 3417957 w 3740641"/>
              <a:gd name="connsiteY216" fmla="*/ 103049 h 425924"/>
              <a:gd name="connsiteX217" fmla="*/ 3466600 w 3740641"/>
              <a:gd name="connsiteY217" fmla="*/ 90919 h 425924"/>
              <a:gd name="connsiteX218" fmla="*/ 3495881 w 3740641"/>
              <a:gd name="connsiteY218" fmla="*/ 93250 h 425924"/>
              <a:gd name="connsiteX219" fmla="*/ 3564805 w 3740641"/>
              <a:gd name="connsiteY219" fmla="*/ 99913 h 425924"/>
              <a:gd name="connsiteX220" fmla="*/ 3645543 w 3740641"/>
              <a:gd name="connsiteY220" fmla="*/ 60071 h 425924"/>
              <a:gd name="connsiteX221" fmla="*/ 3720764 w 3740641"/>
              <a:gd name="connsiteY221" fmla="*/ 22319 h 425924"/>
              <a:gd name="connsiteX222" fmla="*/ 3740391 w 3740641"/>
              <a:gd name="connsiteY222" fmla="*/ 879 h 425924"/>
              <a:gd name="connsiteX223" fmla="*/ 3740641 w 3740641"/>
              <a:gd name="connsiteY223"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94837 w 3740641"/>
              <a:gd name="connsiteY136" fmla="*/ 83636 h 425924"/>
              <a:gd name="connsiteX137" fmla="*/ 731911 w 3740641"/>
              <a:gd name="connsiteY137" fmla="*/ 88608 h 425924"/>
              <a:gd name="connsiteX138" fmla="*/ 805344 w 3740641"/>
              <a:gd name="connsiteY138" fmla="*/ 108821 h 425924"/>
              <a:gd name="connsiteX139" fmla="*/ 868116 w 3740641"/>
              <a:gd name="connsiteY139" fmla="*/ 124668 h 425924"/>
              <a:gd name="connsiteX140" fmla="*/ 902565 w 3740641"/>
              <a:gd name="connsiteY140" fmla="*/ 141789 h 425924"/>
              <a:gd name="connsiteX141" fmla="*/ 909550 w 3740641"/>
              <a:gd name="connsiteY141" fmla="*/ 148509 h 425924"/>
              <a:gd name="connsiteX142" fmla="*/ 917964 w 3740641"/>
              <a:gd name="connsiteY142" fmla="*/ 158962 h 425924"/>
              <a:gd name="connsiteX143" fmla="*/ 944237 w 3740641"/>
              <a:gd name="connsiteY143" fmla="*/ 179205 h 425924"/>
              <a:gd name="connsiteX144" fmla="*/ 976782 w 3740641"/>
              <a:gd name="connsiteY144" fmla="*/ 185674 h 425924"/>
              <a:gd name="connsiteX145" fmla="*/ 1016074 w 3740641"/>
              <a:gd name="connsiteY145" fmla="*/ 195547 h 425924"/>
              <a:gd name="connsiteX146" fmla="*/ 1032504 w 3740641"/>
              <a:gd name="connsiteY146" fmla="*/ 202184 h 425924"/>
              <a:gd name="connsiteX147" fmla="*/ 1076558 w 3740641"/>
              <a:gd name="connsiteY147" fmla="*/ 214794 h 425924"/>
              <a:gd name="connsiteX148" fmla="*/ 1107991 w 3740641"/>
              <a:gd name="connsiteY148" fmla="*/ 225413 h 425924"/>
              <a:gd name="connsiteX149" fmla="*/ 1153315 w 3740641"/>
              <a:gd name="connsiteY149" fmla="*/ 231634 h 425924"/>
              <a:gd name="connsiteX150" fmla="*/ 1175302 w 3740641"/>
              <a:gd name="connsiteY150" fmla="*/ 231882 h 425924"/>
              <a:gd name="connsiteX151" fmla="*/ 1215704 w 3740641"/>
              <a:gd name="connsiteY151" fmla="*/ 263738 h 425924"/>
              <a:gd name="connsiteX152" fmla="*/ 1247931 w 3740641"/>
              <a:gd name="connsiteY152" fmla="*/ 284811 h 425924"/>
              <a:gd name="connsiteX153" fmla="*/ 1281826 w 3740641"/>
              <a:gd name="connsiteY153" fmla="*/ 274608 h 425924"/>
              <a:gd name="connsiteX154" fmla="*/ 1291033 w 3740641"/>
              <a:gd name="connsiteY154" fmla="*/ 264984 h 425924"/>
              <a:gd name="connsiteX155" fmla="*/ 1346597 w 3740641"/>
              <a:gd name="connsiteY155" fmla="*/ 255859 h 425924"/>
              <a:gd name="connsiteX156" fmla="*/ 1425972 w 3740641"/>
              <a:gd name="connsiteY156" fmla="*/ 255527 h 425924"/>
              <a:gd name="connsiteX157" fmla="*/ 1557976 w 3740641"/>
              <a:gd name="connsiteY157" fmla="*/ 234787 h 425924"/>
              <a:gd name="connsiteX158" fmla="*/ 1580994 w 3740641"/>
              <a:gd name="connsiteY158" fmla="*/ 225163 h 425924"/>
              <a:gd name="connsiteX159" fmla="*/ 1606870 w 3740641"/>
              <a:gd name="connsiteY159" fmla="*/ 222757 h 425924"/>
              <a:gd name="connsiteX160" fmla="*/ 1616793 w 3740641"/>
              <a:gd name="connsiteY160" fmla="*/ 228648 h 425924"/>
              <a:gd name="connsiteX161" fmla="*/ 1660211 w 3740641"/>
              <a:gd name="connsiteY161" fmla="*/ 237442 h 425924"/>
              <a:gd name="connsiteX162" fmla="*/ 1668468 w 3740641"/>
              <a:gd name="connsiteY162" fmla="*/ 237607 h 425924"/>
              <a:gd name="connsiteX163" fmla="*/ 1696725 w 3740641"/>
              <a:gd name="connsiteY163" fmla="*/ 233874 h 425924"/>
              <a:gd name="connsiteX164" fmla="*/ 1722919 w 3740641"/>
              <a:gd name="connsiteY164" fmla="*/ 231717 h 425924"/>
              <a:gd name="connsiteX165" fmla="*/ 1788960 w 3740641"/>
              <a:gd name="connsiteY165" fmla="*/ 238768 h 425924"/>
              <a:gd name="connsiteX166" fmla="*/ 1839602 w 3740641"/>
              <a:gd name="connsiteY166" fmla="*/ 237110 h 425924"/>
              <a:gd name="connsiteX167" fmla="*/ 1862939 w 3740641"/>
              <a:gd name="connsiteY167" fmla="*/ 238768 h 425924"/>
              <a:gd name="connsiteX168" fmla="*/ 1876115 w 3740641"/>
              <a:gd name="connsiteY168" fmla="*/ 241257 h 425924"/>
              <a:gd name="connsiteX169" fmla="*/ 1905961 w 3740641"/>
              <a:gd name="connsiteY169" fmla="*/ 258596 h 425924"/>
              <a:gd name="connsiteX170" fmla="*/ 1922312 w 3740641"/>
              <a:gd name="connsiteY170" fmla="*/ 262495 h 425924"/>
              <a:gd name="connsiteX171" fmla="*/ 1971525 w 3740641"/>
              <a:gd name="connsiteY171" fmla="*/ 262164 h 425924"/>
              <a:gd name="connsiteX172" fmla="*/ 2050222 w 3740641"/>
              <a:gd name="connsiteY172" fmla="*/ 251881 h 425924"/>
              <a:gd name="connsiteX173" fmla="*/ 2107659 w 3740641"/>
              <a:gd name="connsiteY173" fmla="*/ 251396 h 425924"/>
              <a:gd name="connsiteX174" fmla="*/ 2150758 w 3740641"/>
              <a:gd name="connsiteY174" fmla="*/ 246318 h 425924"/>
              <a:gd name="connsiteX175" fmla="*/ 2181952 w 3740641"/>
              <a:gd name="connsiteY175" fmla="*/ 256522 h 425924"/>
              <a:gd name="connsiteX176" fmla="*/ 2204654 w 3740641"/>
              <a:gd name="connsiteY176" fmla="*/ 268053 h 425924"/>
              <a:gd name="connsiteX177" fmla="*/ 2256567 w 3740641"/>
              <a:gd name="connsiteY177" fmla="*/ 276515 h 425924"/>
              <a:gd name="connsiteX178" fmla="*/ 2261964 w 3740641"/>
              <a:gd name="connsiteY178" fmla="*/ 277925 h 425924"/>
              <a:gd name="connsiteX179" fmla="*/ 2301017 w 3740641"/>
              <a:gd name="connsiteY179" fmla="*/ 267638 h 425924"/>
              <a:gd name="connsiteX180" fmla="*/ 2347607 w 3740641"/>
              <a:gd name="connsiteY180" fmla="*/ 268067 h 425924"/>
              <a:gd name="connsiteX181" fmla="*/ 2387616 w 3740641"/>
              <a:gd name="connsiteY181" fmla="*/ 265813 h 425924"/>
              <a:gd name="connsiteX182" fmla="*/ 2408889 w 3740641"/>
              <a:gd name="connsiteY182" fmla="*/ 263159 h 425924"/>
              <a:gd name="connsiteX183" fmla="*/ 2421828 w 3740641"/>
              <a:gd name="connsiteY183" fmla="*/ 262910 h 425924"/>
              <a:gd name="connsiteX184" fmla="*/ 2480883 w 3740641"/>
              <a:gd name="connsiteY184" fmla="*/ 293937 h 425924"/>
              <a:gd name="connsiteX185" fmla="*/ 2495885 w 3740641"/>
              <a:gd name="connsiteY185" fmla="*/ 296509 h 425924"/>
              <a:gd name="connsiteX186" fmla="*/ 2504379 w 3740641"/>
              <a:gd name="connsiteY186" fmla="*/ 300324 h 425924"/>
              <a:gd name="connsiteX187" fmla="*/ 2544214 w 3740641"/>
              <a:gd name="connsiteY187" fmla="*/ 318218 h 425924"/>
              <a:gd name="connsiteX188" fmla="*/ 2580573 w 3740641"/>
              <a:gd name="connsiteY188" fmla="*/ 324428 h 425924"/>
              <a:gd name="connsiteX189" fmla="*/ 2606086 w 3740641"/>
              <a:gd name="connsiteY189" fmla="*/ 322853 h 425924"/>
              <a:gd name="connsiteX190" fmla="*/ 2619899 w 3740641"/>
              <a:gd name="connsiteY190" fmla="*/ 323202 h 425924"/>
              <a:gd name="connsiteX191" fmla="*/ 2649320 w 3740641"/>
              <a:gd name="connsiteY191" fmla="*/ 317745 h 425924"/>
              <a:gd name="connsiteX192" fmla="*/ 2668846 w 3740641"/>
              <a:gd name="connsiteY192" fmla="*/ 318575 h 425924"/>
              <a:gd name="connsiteX193" fmla="*/ 2699327 w 3740641"/>
              <a:gd name="connsiteY193" fmla="*/ 335416 h 425924"/>
              <a:gd name="connsiteX194" fmla="*/ 2744912 w 3740641"/>
              <a:gd name="connsiteY194" fmla="*/ 327118 h 425924"/>
              <a:gd name="connsiteX195" fmla="*/ 2782751 w 3740641"/>
              <a:gd name="connsiteY195" fmla="*/ 319405 h 425924"/>
              <a:gd name="connsiteX196" fmla="*/ 2813126 w 3740641"/>
              <a:gd name="connsiteY196" fmla="*/ 304072 h 425924"/>
              <a:gd name="connsiteX197" fmla="*/ 2849269 w 3740641"/>
              <a:gd name="connsiteY197" fmla="*/ 297318 h 425924"/>
              <a:gd name="connsiteX198" fmla="*/ 2881285 w 3740641"/>
              <a:gd name="connsiteY198" fmla="*/ 296589 h 425924"/>
              <a:gd name="connsiteX199" fmla="*/ 2921939 w 3740641"/>
              <a:gd name="connsiteY199" fmla="*/ 288942 h 425924"/>
              <a:gd name="connsiteX200" fmla="*/ 2971508 w 3740641"/>
              <a:gd name="connsiteY200" fmla="*/ 288461 h 425924"/>
              <a:gd name="connsiteX201" fmla="*/ 3010164 w 3740641"/>
              <a:gd name="connsiteY201" fmla="*/ 263324 h 425924"/>
              <a:gd name="connsiteX202" fmla="*/ 3024929 w 3740641"/>
              <a:gd name="connsiteY202" fmla="*/ 252955 h 425924"/>
              <a:gd name="connsiteX203" fmla="*/ 3038740 w 3740641"/>
              <a:gd name="connsiteY203" fmla="*/ 246318 h 425924"/>
              <a:gd name="connsiteX204" fmla="*/ 3054696 w 3740641"/>
              <a:gd name="connsiteY204" fmla="*/ 242586 h 425924"/>
              <a:gd name="connsiteX205" fmla="*/ 3093192 w 3740641"/>
              <a:gd name="connsiteY205" fmla="*/ 228481 h 425924"/>
              <a:gd name="connsiteX206" fmla="*/ 3114306 w 3740641"/>
              <a:gd name="connsiteY206" fmla="*/ 214627 h 425924"/>
              <a:gd name="connsiteX207" fmla="*/ 3161774 w 3740641"/>
              <a:gd name="connsiteY207" fmla="*/ 201271 h 425924"/>
              <a:gd name="connsiteX208" fmla="*/ 3194080 w 3740641"/>
              <a:gd name="connsiteY208" fmla="*/ 189325 h 425924"/>
              <a:gd name="connsiteX209" fmla="*/ 3228132 w 3740641"/>
              <a:gd name="connsiteY209" fmla="*/ 168751 h 425924"/>
              <a:gd name="connsiteX210" fmla="*/ 3232895 w 3740641"/>
              <a:gd name="connsiteY210" fmla="*/ 165599 h 425924"/>
              <a:gd name="connsiteX211" fmla="*/ 3244325 w 3740641"/>
              <a:gd name="connsiteY211" fmla="*/ 152076 h 425924"/>
              <a:gd name="connsiteX212" fmla="*/ 3293087 w 3740641"/>
              <a:gd name="connsiteY212" fmla="*/ 132497 h 425924"/>
              <a:gd name="connsiteX213" fmla="*/ 3343892 w 3740641"/>
              <a:gd name="connsiteY213" fmla="*/ 134966 h 425924"/>
              <a:gd name="connsiteX214" fmla="*/ 3393680 w 3740641"/>
              <a:gd name="connsiteY214" fmla="*/ 104784 h 425924"/>
              <a:gd name="connsiteX215" fmla="*/ 3417957 w 3740641"/>
              <a:gd name="connsiteY215" fmla="*/ 103049 h 425924"/>
              <a:gd name="connsiteX216" fmla="*/ 3466600 w 3740641"/>
              <a:gd name="connsiteY216" fmla="*/ 90919 h 425924"/>
              <a:gd name="connsiteX217" fmla="*/ 3495881 w 3740641"/>
              <a:gd name="connsiteY217" fmla="*/ 93250 h 425924"/>
              <a:gd name="connsiteX218" fmla="*/ 3564805 w 3740641"/>
              <a:gd name="connsiteY218" fmla="*/ 99913 h 425924"/>
              <a:gd name="connsiteX219" fmla="*/ 3645543 w 3740641"/>
              <a:gd name="connsiteY219" fmla="*/ 60071 h 425924"/>
              <a:gd name="connsiteX220" fmla="*/ 3720764 w 3740641"/>
              <a:gd name="connsiteY220" fmla="*/ 22319 h 425924"/>
              <a:gd name="connsiteX221" fmla="*/ 3740391 w 3740641"/>
              <a:gd name="connsiteY221" fmla="*/ 879 h 425924"/>
              <a:gd name="connsiteX222" fmla="*/ 3740641 w 3740641"/>
              <a:gd name="connsiteY222" fmla="*/ 0 h 425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Lst>
            <a:rect l="l" t="t" r="r" b="b"/>
            <a:pathLst>
              <a:path w="3740641" h="425924">
                <a:moveTo>
                  <a:pt x="3740641" y="0"/>
                </a:moveTo>
                <a:lnTo>
                  <a:pt x="3740641" y="333349"/>
                </a:lnTo>
                <a:lnTo>
                  <a:pt x="3695349" y="345663"/>
                </a:lnTo>
                <a:cubicBezTo>
                  <a:pt x="3665108" y="347155"/>
                  <a:pt x="3656514" y="342130"/>
                  <a:pt x="3626606" y="342601"/>
                </a:cubicBezTo>
                <a:cubicBezTo>
                  <a:pt x="3596698" y="343072"/>
                  <a:pt x="3546650" y="350320"/>
                  <a:pt x="3515901" y="348489"/>
                </a:cubicBezTo>
                <a:cubicBezTo>
                  <a:pt x="3485152" y="346658"/>
                  <a:pt x="3466553" y="330628"/>
                  <a:pt x="3442116" y="331616"/>
                </a:cubicBezTo>
                <a:cubicBezTo>
                  <a:pt x="3417680" y="332603"/>
                  <a:pt x="3394956" y="352029"/>
                  <a:pt x="3369280" y="354415"/>
                </a:cubicBezTo>
                <a:cubicBezTo>
                  <a:pt x="3343605" y="356801"/>
                  <a:pt x="3306690" y="347870"/>
                  <a:pt x="3288061" y="345934"/>
                </a:cubicBezTo>
                <a:cubicBezTo>
                  <a:pt x="3269431" y="343998"/>
                  <a:pt x="3265958" y="344646"/>
                  <a:pt x="3257502" y="342801"/>
                </a:cubicBezTo>
                <a:cubicBezTo>
                  <a:pt x="3249046" y="340956"/>
                  <a:pt x="3245164" y="334507"/>
                  <a:pt x="3237326" y="334864"/>
                </a:cubicBezTo>
                <a:cubicBezTo>
                  <a:pt x="3229487" y="335221"/>
                  <a:pt x="3220586" y="342909"/>
                  <a:pt x="3210469" y="344943"/>
                </a:cubicBezTo>
                <a:cubicBezTo>
                  <a:pt x="3200352" y="346977"/>
                  <a:pt x="3189184" y="346056"/>
                  <a:pt x="3176626" y="347071"/>
                </a:cubicBezTo>
                <a:cubicBezTo>
                  <a:pt x="3164068" y="348085"/>
                  <a:pt x="3153484" y="352944"/>
                  <a:pt x="3135120" y="351030"/>
                </a:cubicBezTo>
                <a:cubicBezTo>
                  <a:pt x="3116757" y="349115"/>
                  <a:pt x="3086502" y="335710"/>
                  <a:pt x="3066443" y="335582"/>
                </a:cubicBezTo>
                <a:cubicBezTo>
                  <a:pt x="3046384" y="335455"/>
                  <a:pt x="3031993" y="345287"/>
                  <a:pt x="3014767" y="350265"/>
                </a:cubicBezTo>
                <a:cubicBezTo>
                  <a:pt x="3007466" y="352422"/>
                  <a:pt x="3000480" y="355493"/>
                  <a:pt x="2993178" y="357316"/>
                </a:cubicBezTo>
                <a:cubicBezTo>
                  <a:pt x="2976826" y="361466"/>
                  <a:pt x="2960237" y="364950"/>
                  <a:pt x="2943806" y="369098"/>
                </a:cubicBezTo>
                <a:cubicBezTo>
                  <a:pt x="2934438" y="371503"/>
                  <a:pt x="2925391" y="375817"/>
                  <a:pt x="2915865" y="377394"/>
                </a:cubicBezTo>
                <a:cubicBezTo>
                  <a:pt x="2893243" y="381126"/>
                  <a:pt x="2869968" y="386076"/>
                  <a:pt x="2847680" y="386768"/>
                </a:cubicBezTo>
                <a:cubicBezTo>
                  <a:pt x="2825394" y="387459"/>
                  <a:pt x="2803989" y="383286"/>
                  <a:pt x="2782143" y="381546"/>
                </a:cubicBezTo>
                <a:cubicBezTo>
                  <a:pt x="2769284" y="382957"/>
                  <a:pt x="2751494" y="395133"/>
                  <a:pt x="2738618" y="398797"/>
                </a:cubicBezTo>
                <a:cubicBezTo>
                  <a:pt x="2725741" y="402460"/>
                  <a:pt x="2716155" y="402115"/>
                  <a:pt x="2704884" y="403526"/>
                </a:cubicBezTo>
                <a:cubicBezTo>
                  <a:pt x="2695120" y="404686"/>
                  <a:pt x="2685277" y="405350"/>
                  <a:pt x="2675514" y="406512"/>
                </a:cubicBezTo>
                <a:lnTo>
                  <a:pt x="2628762" y="412569"/>
                </a:lnTo>
                <a:cubicBezTo>
                  <a:pt x="2622253" y="413315"/>
                  <a:pt x="2615426" y="415388"/>
                  <a:pt x="2609315" y="414145"/>
                </a:cubicBezTo>
                <a:cubicBezTo>
                  <a:pt x="2593916" y="410992"/>
                  <a:pt x="2578754" y="411904"/>
                  <a:pt x="2563435" y="414061"/>
                </a:cubicBezTo>
                <a:cubicBezTo>
                  <a:pt x="2558195" y="414809"/>
                  <a:pt x="2552561" y="414642"/>
                  <a:pt x="2547480" y="413231"/>
                </a:cubicBezTo>
                <a:cubicBezTo>
                  <a:pt x="2537082" y="410411"/>
                  <a:pt x="2527000" y="406428"/>
                  <a:pt x="2516761" y="402944"/>
                </a:cubicBezTo>
                <a:cubicBezTo>
                  <a:pt x="2515649" y="402530"/>
                  <a:pt x="2514300" y="402447"/>
                  <a:pt x="2513110" y="402198"/>
                </a:cubicBezTo>
                <a:lnTo>
                  <a:pt x="2492948" y="398133"/>
                </a:lnTo>
                <a:cubicBezTo>
                  <a:pt x="2489297" y="397469"/>
                  <a:pt x="2485566" y="397386"/>
                  <a:pt x="2481915" y="396806"/>
                </a:cubicBezTo>
                <a:cubicBezTo>
                  <a:pt x="2467787" y="394483"/>
                  <a:pt x="2452229" y="398382"/>
                  <a:pt x="2440004" y="388344"/>
                </a:cubicBezTo>
                <a:cubicBezTo>
                  <a:pt x="2432067" y="381873"/>
                  <a:pt x="2424367" y="383367"/>
                  <a:pt x="2415874" y="384362"/>
                </a:cubicBezTo>
                <a:cubicBezTo>
                  <a:pt x="2409445" y="385109"/>
                  <a:pt x="2402856" y="384859"/>
                  <a:pt x="2396347" y="384942"/>
                </a:cubicBezTo>
                <a:lnTo>
                  <a:pt x="2362057" y="385689"/>
                </a:lnTo>
                <a:cubicBezTo>
                  <a:pt x="2358406" y="385855"/>
                  <a:pt x="2354676" y="387929"/>
                  <a:pt x="2351103" y="387598"/>
                </a:cubicBezTo>
                <a:cubicBezTo>
                  <a:pt x="2334593" y="386022"/>
                  <a:pt x="2318083" y="383532"/>
                  <a:pt x="2301572" y="382122"/>
                </a:cubicBezTo>
                <a:cubicBezTo>
                  <a:pt x="2292206" y="381294"/>
                  <a:pt x="2282601" y="382868"/>
                  <a:pt x="2273314" y="381707"/>
                </a:cubicBezTo>
                <a:cubicBezTo>
                  <a:pt x="2262599" y="380380"/>
                  <a:pt x="2252121" y="376979"/>
                  <a:pt x="2241484" y="374905"/>
                </a:cubicBezTo>
                <a:cubicBezTo>
                  <a:pt x="2238548" y="374324"/>
                  <a:pt x="2235293" y="375070"/>
                  <a:pt x="2232198" y="375237"/>
                </a:cubicBezTo>
                <a:cubicBezTo>
                  <a:pt x="2228704" y="375402"/>
                  <a:pt x="2225291" y="375734"/>
                  <a:pt x="2221799" y="375817"/>
                </a:cubicBezTo>
                <a:cubicBezTo>
                  <a:pt x="2211162" y="375984"/>
                  <a:pt x="2200526" y="375734"/>
                  <a:pt x="2189889" y="376316"/>
                </a:cubicBezTo>
                <a:cubicBezTo>
                  <a:pt x="2183381" y="376647"/>
                  <a:pt x="2176555" y="380048"/>
                  <a:pt x="2170522" y="378804"/>
                </a:cubicBezTo>
                <a:cubicBezTo>
                  <a:pt x="2158219" y="376398"/>
                  <a:pt x="2145915" y="381790"/>
                  <a:pt x="2133614" y="377311"/>
                </a:cubicBezTo>
                <a:cubicBezTo>
                  <a:pt x="2129802" y="375984"/>
                  <a:pt x="2124563" y="379302"/>
                  <a:pt x="2119959" y="379467"/>
                </a:cubicBezTo>
                <a:cubicBezTo>
                  <a:pt x="2108449" y="379882"/>
                  <a:pt x="2096940" y="379799"/>
                  <a:pt x="2085431" y="379716"/>
                </a:cubicBezTo>
                <a:cubicBezTo>
                  <a:pt x="2075112" y="379633"/>
                  <a:pt x="2064396" y="380795"/>
                  <a:pt x="2054474" y="378472"/>
                </a:cubicBezTo>
                <a:cubicBezTo>
                  <a:pt x="2044075" y="375984"/>
                  <a:pt x="2034709" y="376316"/>
                  <a:pt x="2024629" y="379136"/>
                </a:cubicBezTo>
                <a:cubicBezTo>
                  <a:pt x="2017722" y="381044"/>
                  <a:pt x="2010420" y="381293"/>
                  <a:pt x="2003276" y="381873"/>
                </a:cubicBezTo>
                <a:cubicBezTo>
                  <a:pt x="1995576" y="382537"/>
                  <a:pt x="1987084" y="380795"/>
                  <a:pt x="1980098" y="383532"/>
                </a:cubicBezTo>
                <a:cubicBezTo>
                  <a:pt x="1959302" y="391662"/>
                  <a:pt x="1937949" y="393404"/>
                  <a:pt x="1916201" y="393404"/>
                </a:cubicBezTo>
                <a:cubicBezTo>
                  <a:pt x="1912231" y="393404"/>
                  <a:pt x="1908183" y="392243"/>
                  <a:pt x="1904374" y="390999"/>
                </a:cubicBezTo>
                <a:cubicBezTo>
                  <a:pt x="1882148" y="383532"/>
                  <a:pt x="1859842" y="384195"/>
                  <a:pt x="1837221" y="388759"/>
                </a:cubicBezTo>
                <a:cubicBezTo>
                  <a:pt x="1832538" y="389755"/>
                  <a:pt x="1827300" y="389920"/>
                  <a:pt x="1822616" y="388925"/>
                </a:cubicBezTo>
                <a:cubicBezTo>
                  <a:pt x="1809440" y="386022"/>
                  <a:pt x="1796660" y="381209"/>
                  <a:pt x="1783404" y="379135"/>
                </a:cubicBezTo>
                <a:cubicBezTo>
                  <a:pt x="1761496" y="375734"/>
                  <a:pt x="1742526" y="387182"/>
                  <a:pt x="1722920" y="394649"/>
                </a:cubicBezTo>
                <a:cubicBezTo>
                  <a:pt x="1704266" y="401700"/>
                  <a:pt x="1688391" y="417629"/>
                  <a:pt x="1666323" y="414061"/>
                </a:cubicBezTo>
                <a:cubicBezTo>
                  <a:pt x="1664102" y="413729"/>
                  <a:pt x="1661641" y="415968"/>
                  <a:pt x="1659180" y="416551"/>
                </a:cubicBezTo>
                <a:cubicBezTo>
                  <a:pt x="1652433" y="418127"/>
                  <a:pt x="1645686" y="420035"/>
                  <a:pt x="1638859" y="420781"/>
                </a:cubicBezTo>
                <a:cubicBezTo>
                  <a:pt x="1630525" y="421777"/>
                  <a:pt x="1622031" y="421445"/>
                  <a:pt x="1613698" y="422274"/>
                </a:cubicBezTo>
                <a:cubicBezTo>
                  <a:pt x="1602981" y="423270"/>
                  <a:pt x="1592425" y="425924"/>
                  <a:pt x="1581788" y="425924"/>
                </a:cubicBezTo>
                <a:cubicBezTo>
                  <a:pt x="1573215" y="425924"/>
                  <a:pt x="1564722" y="422855"/>
                  <a:pt x="1556229" y="421361"/>
                </a:cubicBezTo>
                <a:cubicBezTo>
                  <a:pt x="1544243" y="419288"/>
                  <a:pt x="1531066" y="419868"/>
                  <a:pt x="1520509" y="414559"/>
                </a:cubicBezTo>
                <a:cubicBezTo>
                  <a:pt x="1509239" y="408917"/>
                  <a:pt x="1498522" y="406347"/>
                  <a:pt x="1486853" y="408088"/>
                </a:cubicBezTo>
                <a:cubicBezTo>
                  <a:pt x="1482964" y="408669"/>
                  <a:pt x="1477963" y="412153"/>
                  <a:pt x="1476217" y="415720"/>
                </a:cubicBezTo>
                <a:cubicBezTo>
                  <a:pt x="1472328" y="423684"/>
                  <a:pt x="1467010" y="425096"/>
                  <a:pt x="1459786" y="422357"/>
                </a:cubicBezTo>
                <a:cubicBezTo>
                  <a:pt x="1453516" y="420035"/>
                  <a:pt x="1445816" y="418873"/>
                  <a:pt x="1441530" y="414393"/>
                </a:cubicBezTo>
                <a:cubicBezTo>
                  <a:pt x="1429385" y="401700"/>
                  <a:pt x="1413907" y="401286"/>
                  <a:pt x="1398825" y="397885"/>
                </a:cubicBezTo>
                <a:cubicBezTo>
                  <a:pt x="1389619" y="395810"/>
                  <a:pt x="1381046" y="395727"/>
                  <a:pt x="1371838" y="397137"/>
                </a:cubicBezTo>
                <a:cubicBezTo>
                  <a:pt x="1351836" y="400291"/>
                  <a:pt x="1332387" y="395810"/>
                  <a:pt x="1313179" y="390086"/>
                </a:cubicBezTo>
                <a:cubicBezTo>
                  <a:pt x="1300478" y="386270"/>
                  <a:pt x="1287461" y="383947"/>
                  <a:pt x="1274840" y="380048"/>
                </a:cubicBezTo>
                <a:cubicBezTo>
                  <a:pt x="1265394" y="377062"/>
                  <a:pt x="1255949" y="373495"/>
                  <a:pt x="1247297" y="368682"/>
                </a:cubicBezTo>
                <a:cubicBezTo>
                  <a:pt x="1234755" y="361630"/>
                  <a:pt x="1223802" y="351012"/>
                  <a:pt x="1207846" y="353833"/>
                </a:cubicBezTo>
                <a:cubicBezTo>
                  <a:pt x="1193797" y="356321"/>
                  <a:pt x="1176770" y="347396"/>
                  <a:pt x="1168238" y="346118"/>
                </a:cubicBezTo>
                <a:cubicBezTo>
                  <a:pt x="1159706" y="344840"/>
                  <a:pt x="1165230" y="345841"/>
                  <a:pt x="1156652" y="346165"/>
                </a:cubicBezTo>
                <a:cubicBezTo>
                  <a:pt x="1148074" y="346489"/>
                  <a:pt x="1129530" y="347991"/>
                  <a:pt x="1116769" y="348062"/>
                </a:cubicBezTo>
                <a:cubicBezTo>
                  <a:pt x="1104008" y="348133"/>
                  <a:pt x="1093669" y="347254"/>
                  <a:pt x="1080085" y="346594"/>
                </a:cubicBezTo>
                <a:lnTo>
                  <a:pt x="1035266" y="344099"/>
                </a:lnTo>
                <a:cubicBezTo>
                  <a:pt x="1021766" y="343570"/>
                  <a:pt x="1009584" y="332925"/>
                  <a:pt x="999083" y="343421"/>
                </a:cubicBezTo>
                <a:lnTo>
                  <a:pt x="950030" y="345404"/>
                </a:lnTo>
                <a:cubicBezTo>
                  <a:pt x="942808" y="344491"/>
                  <a:pt x="925934" y="349761"/>
                  <a:pt x="915188" y="351863"/>
                </a:cubicBezTo>
                <a:cubicBezTo>
                  <a:pt x="904442" y="353965"/>
                  <a:pt x="898296" y="356694"/>
                  <a:pt x="885555" y="358016"/>
                </a:cubicBezTo>
                <a:cubicBezTo>
                  <a:pt x="872814" y="359338"/>
                  <a:pt x="855000" y="359101"/>
                  <a:pt x="838744" y="359797"/>
                </a:cubicBezTo>
                <a:cubicBezTo>
                  <a:pt x="822488" y="360493"/>
                  <a:pt x="803693" y="362342"/>
                  <a:pt x="788016" y="362193"/>
                </a:cubicBezTo>
                <a:cubicBezTo>
                  <a:pt x="772339" y="362044"/>
                  <a:pt x="755227" y="359161"/>
                  <a:pt x="744684" y="358903"/>
                </a:cubicBezTo>
                <a:cubicBezTo>
                  <a:pt x="734141" y="358645"/>
                  <a:pt x="731429" y="360065"/>
                  <a:pt x="724760" y="360645"/>
                </a:cubicBezTo>
                <a:cubicBezTo>
                  <a:pt x="722378" y="360811"/>
                  <a:pt x="719759" y="361060"/>
                  <a:pt x="717617" y="360231"/>
                </a:cubicBezTo>
                <a:cubicBezTo>
                  <a:pt x="696900" y="352266"/>
                  <a:pt x="675864" y="346210"/>
                  <a:pt x="653401" y="350358"/>
                </a:cubicBezTo>
                <a:cubicBezTo>
                  <a:pt x="651338" y="350773"/>
                  <a:pt x="649036" y="349861"/>
                  <a:pt x="646971" y="349280"/>
                </a:cubicBezTo>
                <a:cubicBezTo>
                  <a:pt x="636891" y="346293"/>
                  <a:pt x="627048" y="341564"/>
                  <a:pt x="616809" y="340486"/>
                </a:cubicBezTo>
                <a:cubicBezTo>
                  <a:pt x="591568" y="337831"/>
                  <a:pt x="566167" y="336753"/>
                  <a:pt x="540766" y="335011"/>
                </a:cubicBezTo>
                <a:cubicBezTo>
                  <a:pt x="539178" y="334928"/>
                  <a:pt x="537511" y="334928"/>
                  <a:pt x="536083" y="334347"/>
                </a:cubicBezTo>
                <a:cubicBezTo>
                  <a:pt x="526717" y="330780"/>
                  <a:pt x="518541" y="331942"/>
                  <a:pt x="510603" y="338743"/>
                </a:cubicBezTo>
                <a:cubicBezTo>
                  <a:pt x="507110" y="341730"/>
                  <a:pt x="502347" y="343306"/>
                  <a:pt x="497983" y="344966"/>
                </a:cubicBezTo>
                <a:cubicBezTo>
                  <a:pt x="491553" y="347456"/>
                  <a:pt x="484964" y="349860"/>
                  <a:pt x="478297" y="351437"/>
                </a:cubicBezTo>
                <a:cubicBezTo>
                  <a:pt x="471708" y="352930"/>
                  <a:pt x="464644" y="355003"/>
                  <a:pt x="458294" y="353842"/>
                </a:cubicBezTo>
                <a:cubicBezTo>
                  <a:pt x="446864" y="351769"/>
                  <a:pt x="435989" y="347123"/>
                  <a:pt x="424718" y="344053"/>
                </a:cubicBezTo>
                <a:cubicBezTo>
                  <a:pt x="420829" y="342975"/>
                  <a:pt x="416541" y="343141"/>
                  <a:pt x="412494" y="343057"/>
                </a:cubicBezTo>
                <a:cubicBezTo>
                  <a:pt x="403207" y="342809"/>
                  <a:pt x="393681" y="345215"/>
                  <a:pt x="385268" y="338329"/>
                </a:cubicBezTo>
                <a:cubicBezTo>
                  <a:pt x="377490" y="331859"/>
                  <a:pt x="369629" y="333765"/>
                  <a:pt x="361454" y="338662"/>
                </a:cubicBezTo>
                <a:cubicBezTo>
                  <a:pt x="355581" y="342146"/>
                  <a:pt x="348914" y="344883"/>
                  <a:pt x="342326" y="346210"/>
                </a:cubicBezTo>
                <a:cubicBezTo>
                  <a:pt x="333276" y="348035"/>
                  <a:pt x="324307" y="348782"/>
                  <a:pt x="314543" y="347703"/>
                </a:cubicBezTo>
                <a:cubicBezTo>
                  <a:pt x="307637" y="346957"/>
                  <a:pt x="302001" y="346625"/>
                  <a:pt x="296604" y="342228"/>
                </a:cubicBezTo>
                <a:cubicBezTo>
                  <a:pt x="295731" y="341564"/>
                  <a:pt x="294144" y="341399"/>
                  <a:pt x="292953" y="341483"/>
                </a:cubicBezTo>
                <a:cubicBezTo>
                  <a:pt x="277316" y="342892"/>
                  <a:pt x="261837" y="342146"/>
                  <a:pt x="246041" y="341150"/>
                </a:cubicBezTo>
                <a:cubicBezTo>
                  <a:pt x="225960" y="339822"/>
                  <a:pt x="204845" y="343721"/>
                  <a:pt x="187462" y="357659"/>
                </a:cubicBezTo>
                <a:cubicBezTo>
                  <a:pt x="184922" y="359733"/>
                  <a:pt x="181112" y="360645"/>
                  <a:pt x="177778" y="361143"/>
                </a:cubicBezTo>
                <a:cubicBezTo>
                  <a:pt x="162062" y="363300"/>
                  <a:pt x="146266" y="364794"/>
                  <a:pt x="130549" y="367199"/>
                </a:cubicBezTo>
                <a:cubicBezTo>
                  <a:pt x="121976" y="368526"/>
                  <a:pt x="113006" y="369688"/>
                  <a:pt x="105229" y="373338"/>
                </a:cubicBezTo>
                <a:cubicBezTo>
                  <a:pt x="97609" y="376905"/>
                  <a:pt x="91495" y="381135"/>
                  <a:pt x="86971" y="373670"/>
                </a:cubicBezTo>
                <a:cubicBezTo>
                  <a:pt x="78876" y="377652"/>
                  <a:pt x="71810" y="380971"/>
                  <a:pt x="64906" y="384537"/>
                </a:cubicBezTo>
                <a:cubicBezTo>
                  <a:pt x="62364" y="385864"/>
                  <a:pt x="60222" y="388022"/>
                  <a:pt x="57682" y="389266"/>
                </a:cubicBezTo>
                <a:cubicBezTo>
                  <a:pt x="54982" y="390594"/>
                  <a:pt x="51967" y="391423"/>
                  <a:pt x="49030" y="392086"/>
                </a:cubicBezTo>
                <a:lnTo>
                  <a:pt x="9819" y="401046"/>
                </a:lnTo>
                <a:cubicBezTo>
                  <a:pt x="7277" y="401710"/>
                  <a:pt x="5135" y="404365"/>
                  <a:pt x="2832" y="406107"/>
                </a:cubicBezTo>
                <a:lnTo>
                  <a:pt x="0" y="408014"/>
                </a:lnTo>
                <a:cubicBezTo>
                  <a:pt x="1" y="297657"/>
                  <a:pt x="1" y="187299"/>
                  <a:pt x="2" y="76942"/>
                </a:cubicBezTo>
                <a:lnTo>
                  <a:pt x="13788" y="79487"/>
                </a:lnTo>
                <a:cubicBezTo>
                  <a:pt x="26092" y="83884"/>
                  <a:pt x="38634" y="83884"/>
                  <a:pt x="50858" y="77910"/>
                </a:cubicBezTo>
                <a:cubicBezTo>
                  <a:pt x="57445" y="74676"/>
                  <a:pt x="64193" y="71358"/>
                  <a:pt x="71178" y="69532"/>
                </a:cubicBezTo>
                <a:cubicBezTo>
                  <a:pt x="75702" y="68370"/>
                  <a:pt x="80940" y="69449"/>
                  <a:pt x="85703" y="70362"/>
                </a:cubicBezTo>
                <a:cubicBezTo>
                  <a:pt x="94911" y="72187"/>
                  <a:pt x="104436" y="77745"/>
                  <a:pt x="113008" y="76335"/>
                </a:cubicBezTo>
                <a:cubicBezTo>
                  <a:pt x="142616" y="71358"/>
                  <a:pt x="170557" y="83054"/>
                  <a:pt x="199451" y="83387"/>
                </a:cubicBezTo>
                <a:cubicBezTo>
                  <a:pt x="212547" y="83551"/>
                  <a:pt x="225486" y="86207"/>
                  <a:pt x="234693" y="72353"/>
                </a:cubicBezTo>
                <a:cubicBezTo>
                  <a:pt x="235883" y="70527"/>
                  <a:pt x="241679" y="71522"/>
                  <a:pt x="245250" y="72104"/>
                </a:cubicBezTo>
                <a:cubicBezTo>
                  <a:pt x="253188" y="73349"/>
                  <a:pt x="261047" y="76500"/>
                  <a:pt x="268903" y="76419"/>
                </a:cubicBezTo>
                <a:cubicBezTo>
                  <a:pt x="285176" y="76335"/>
                  <a:pt x="301528" y="75008"/>
                  <a:pt x="317721" y="73514"/>
                </a:cubicBezTo>
                <a:cubicBezTo>
                  <a:pt x="323832" y="72933"/>
                  <a:pt x="329706" y="70694"/>
                  <a:pt x="335739" y="69118"/>
                </a:cubicBezTo>
                <a:cubicBezTo>
                  <a:pt x="339073" y="68205"/>
                  <a:pt x="342645" y="65799"/>
                  <a:pt x="345740" y="66296"/>
                </a:cubicBezTo>
                <a:cubicBezTo>
                  <a:pt x="363679" y="69200"/>
                  <a:pt x="384320" y="58553"/>
                  <a:pt x="397096" y="58498"/>
                </a:cubicBezTo>
                <a:cubicBezTo>
                  <a:pt x="409872" y="58444"/>
                  <a:pt x="414775" y="68706"/>
                  <a:pt x="422394" y="65969"/>
                </a:cubicBezTo>
                <a:cubicBezTo>
                  <a:pt x="437118" y="67200"/>
                  <a:pt x="473707" y="62495"/>
                  <a:pt x="485442" y="65882"/>
                </a:cubicBezTo>
                <a:cubicBezTo>
                  <a:pt x="486157" y="67790"/>
                  <a:pt x="488538" y="69200"/>
                  <a:pt x="490364" y="70444"/>
                </a:cubicBezTo>
                <a:cubicBezTo>
                  <a:pt x="518543" y="89608"/>
                  <a:pt x="533623" y="89111"/>
                  <a:pt x="561168" y="68869"/>
                </a:cubicBezTo>
                <a:cubicBezTo>
                  <a:pt x="564026" y="66795"/>
                  <a:pt x="570137" y="65301"/>
                  <a:pt x="572041" y="66960"/>
                </a:cubicBezTo>
                <a:cubicBezTo>
                  <a:pt x="588235" y="80731"/>
                  <a:pt x="604124" y="72145"/>
                  <a:pt x="624590" y="74924"/>
                </a:cubicBezTo>
                <a:cubicBezTo>
                  <a:pt x="645056" y="77703"/>
                  <a:pt x="676950" y="81355"/>
                  <a:pt x="694837" y="83636"/>
                </a:cubicBezTo>
                <a:cubicBezTo>
                  <a:pt x="712724" y="85917"/>
                  <a:pt x="713493" y="84411"/>
                  <a:pt x="731911" y="88608"/>
                </a:cubicBezTo>
                <a:cubicBezTo>
                  <a:pt x="750329" y="92806"/>
                  <a:pt x="782643" y="102811"/>
                  <a:pt x="805344" y="108821"/>
                </a:cubicBezTo>
                <a:cubicBezTo>
                  <a:pt x="828045" y="114831"/>
                  <a:pt x="851912" y="119173"/>
                  <a:pt x="868116" y="124668"/>
                </a:cubicBezTo>
                <a:cubicBezTo>
                  <a:pt x="884320" y="130163"/>
                  <a:pt x="895659" y="133548"/>
                  <a:pt x="902565" y="141789"/>
                </a:cubicBezTo>
                <a:cubicBezTo>
                  <a:pt x="904550" y="144277"/>
                  <a:pt x="907407" y="146103"/>
                  <a:pt x="909550" y="148509"/>
                </a:cubicBezTo>
                <a:cubicBezTo>
                  <a:pt x="912567" y="151827"/>
                  <a:pt x="916377" y="154981"/>
                  <a:pt x="917964" y="158962"/>
                </a:cubicBezTo>
                <a:cubicBezTo>
                  <a:pt x="922885" y="171489"/>
                  <a:pt x="932332" y="176881"/>
                  <a:pt x="944237" y="179205"/>
                </a:cubicBezTo>
                <a:cubicBezTo>
                  <a:pt x="955112" y="181360"/>
                  <a:pt x="965986" y="183186"/>
                  <a:pt x="976782" y="185674"/>
                </a:cubicBezTo>
                <a:cubicBezTo>
                  <a:pt x="989958" y="188661"/>
                  <a:pt x="1003056" y="191897"/>
                  <a:pt x="1016074" y="195547"/>
                </a:cubicBezTo>
                <a:cubicBezTo>
                  <a:pt x="1021708" y="197124"/>
                  <a:pt x="1027662" y="198948"/>
                  <a:pt x="1032504" y="202184"/>
                </a:cubicBezTo>
                <a:cubicBezTo>
                  <a:pt x="1046077" y="211143"/>
                  <a:pt x="1060603" y="217199"/>
                  <a:pt x="1076558" y="214794"/>
                </a:cubicBezTo>
                <a:cubicBezTo>
                  <a:pt x="1089337" y="212885"/>
                  <a:pt x="1100052" y="217780"/>
                  <a:pt x="1107991" y="225413"/>
                </a:cubicBezTo>
                <a:cubicBezTo>
                  <a:pt x="1122438" y="239267"/>
                  <a:pt x="1137915" y="236113"/>
                  <a:pt x="1153315" y="231634"/>
                </a:cubicBezTo>
                <a:cubicBezTo>
                  <a:pt x="1161252" y="229312"/>
                  <a:pt x="1167761" y="229644"/>
                  <a:pt x="1175302" y="231882"/>
                </a:cubicBezTo>
                <a:cubicBezTo>
                  <a:pt x="1192765" y="237110"/>
                  <a:pt x="1204434" y="251295"/>
                  <a:pt x="1215704" y="263738"/>
                </a:cubicBezTo>
                <a:cubicBezTo>
                  <a:pt x="1225310" y="274358"/>
                  <a:pt x="1236105" y="280331"/>
                  <a:pt x="1247931" y="284811"/>
                </a:cubicBezTo>
                <a:cubicBezTo>
                  <a:pt x="1262855" y="290534"/>
                  <a:pt x="1274681" y="288379"/>
                  <a:pt x="1281826" y="274608"/>
                </a:cubicBezTo>
                <a:cubicBezTo>
                  <a:pt x="1283809" y="270708"/>
                  <a:pt x="1287302" y="266144"/>
                  <a:pt x="1291033" y="264984"/>
                </a:cubicBezTo>
                <a:cubicBezTo>
                  <a:pt x="1309050" y="259177"/>
                  <a:pt x="1327308" y="250714"/>
                  <a:pt x="1346597" y="255859"/>
                </a:cubicBezTo>
                <a:cubicBezTo>
                  <a:pt x="1373266" y="262910"/>
                  <a:pt x="1399302" y="262495"/>
                  <a:pt x="1425972" y="255527"/>
                </a:cubicBezTo>
                <a:cubicBezTo>
                  <a:pt x="1469232" y="244244"/>
                  <a:pt x="1512492" y="232298"/>
                  <a:pt x="1557976" y="234787"/>
                </a:cubicBezTo>
                <a:cubicBezTo>
                  <a:pt x="1565516" y="235201"/>
                  <a:pt x="1574485" y="230140"/>
                  <a:pt x="1580994" y="225163"/>
                </a:cubicBezTo>
                <a:cubicBezTo>
                  <a:pt x="1593457" y="215706"/>
                  <a:pt x="1592900" y="214959"/>
                  <a:pt x="1606870" y="222757"/>
                </a:cubicBezTo>
                <a:cubicBezTo>
                  <a:pt x="1610205" y="224666"/>
                  <a:pt x="1614332" y="225828"/>
                  <a:pt x="1616793" y="228648"/>
                </a:cubicBezTo>
                <a:cubicBezTo>
                  <a:pt x="1629334" y="243000"/>
                  <a:pt x="1644813" y="239515"/>
                  <a:pt x="1660211" y="237442"/>
                </a:cubicBezTo>
                <a:cubicBezTo>
                  <a:pt x="1662910" y="237026"/>
                  <a:pt x="1666165" y="236446"/>
                  <a:pt x="1668468" y="237607"/>
                </a:cubicBezTo>
                <a:cubicBezTo>
                  <a:pt x="1678866" y="242833"/>
                  <a:pt x="1687677" y="241009"/>
                  <a:pt x="1696725" y="233874"/>
                </a:cubicBezTo>
                <a:cubicBezTo>
                  <a:pt x="1704583" y="227735"/>
                  <a:pt x="1713632" y="224086"/>
                  <a:pt x="1722919" y="231717"/>
                </a:cubicBezTo>
                <a:cubicBezTo>
                  <a:pt x="1743558" y="248641"/>
                  <a:pt x="1765623" y="249470"/>
                  <a:pt x="1788960" y="238768"/>
                </a:cubicBezTo>
                <a:cubicBezTo>
                  <a:pt x="1805629" y="231137"/>
                  <a:pt x="1822060" y="229394"/>
                  <a:pt x="1839602" y="237110"/>
                </a:cubicBezTo>
                <a:cubicBezTo>
                  <a:pt x="1846350" y="240096"/>
                  <a:pt x="1855081" y="238105"/>
                  <a:pt x="1862939" y="238768"/>
                </a:cubicBezTo>
                <a:cubicBezTo>
                  <a:pt x="1867384" y="239101"/>
                  <a:pt x="1872305" y="239183"/>
                  <a:pt x="1876115" y="241257"/>
                </a:cubicBezTo>
                <a:cubicBezTo>
                  <a:pt x="1886276" y="246567"/>
                  <a:pt x="1895721" y="253370"/>
                  <a:pt x="1905961" y="258596"/>
                </a:cubicBezTo>
                <a:cubicBezTo>
                  <a:pt x="1910881" y="261085"/>
                  <a:pt x="1916756" y="262412"/>
                  <a:pt x="1922312" y="262495"/>
                </a:cubicBezTo>
                <a:cubicBezTo>
                  <a:pt x="1938744" y="262910"/>
                  <a:pt x="1950207" y="263933"/>
                  <a:pt x="1971525" y="262164"/>
                </a:cubicBezTo>
                <a:cubicBezTo>
                  <a:pt x="1992843" y="260395"/>
                  <a:pt x="2030776" y="276603"/>
                  <a:pt x="2050222" y="251881"/>
                </a:cubicBezTo>
                <a:cubicBezTo>
                  <a:pt x="2072911" y="250086"/>
                  <a:pt x="2090903" y="252323"/>
                  <a:pt x="2107659" y="251396"/>
                </a:cubicBezTo>
                <a:cubicBezTo>
                  <a:pt x="2124415" y="250469"/>
                  <a:pt x="2138376" y="245464"/>
                  <a:pt x="2150758" y="246318"/>
                </a:cubicBezTo>
                <a:cubicBezTo>
                  <a:pt x="2163140" y="247172"/>
                  <a:pt x="2172348" y="249802"/>
                  <a:pt x="2181952" y="256522"/>
                </a:cubicBezTo>
                <a:cubicBezTo>
                  <a:pt x="2188938" y="261417"/>
                  <a:pt x="2196874" y="267555"/>
                  <a:pt x="2204654" y="268053"/>
                </a:cubicBezTo>
                <a:cubicBezTo>
                  <a:pt x="2222276" y="269131"/>
                  <a:pt x="2237437" y="286222"/>
                  <a:pt x="2256567" y="276515"/>
                </a:cubicBezTo>
                <a:cubicBezTo>
                  <a:pt x="2257836" y="275852"/>
                  <a:pt x="2260138" y="277510"/>
                  <a:pt x="2261964" y="277925"/>
                </a:cubicBezTo>
                <a:cubicBezTo>
                  <a:pt x="2276569" y="281078"/>
                  <a:pt x="2286743" y="269281"/>
                  <a:pt x="2301017" y="267638"/>
                </a:cubicBezTo>
                <a:cubicBezTo>
                  <a:pt x="2315291" y="265995"/>
                  <a:pt x="2333174" y="268371"/>
                  <a:pt x="2347607" y="268067"/>
                </a:cubicBezTo>
                <a:lnTo>
                  <a:pt x="2387616" y="265813"/>
                </a:lnTo>
                <a:cubicBezTo>
                  <a:pt x="2394998" y="267473"/>
                  <a:pt x="2403174" y="270293"/>
                  <a:pt x="2408889" y="263159"/>
                </a:cubicBezTo>
                <a:cubicBezTo>
                  <a:pt x="2413810" y="257019"/>
                  <a:pt x="2417303" y="257601"/>
                  <a:pt x="2421828" y="262910"/>
                </a:cubicBezTo>
                <a:cubicBezTo>
                  <a:pt x="2437544" y="281493"/>
                  <a:pt x="2456594" y="293107"/>
                  <a:pt x="2480883" y="293937"/>
                </a:cubicBezTo>
                <a:cubicBezTo>
                  <a:pt x="2485884" y="294102"/>
                  <a:pt x="2490964" y="295263"/>
                  <a:pt x="2495885" y="296509"/>
                </a:cubicBezTo>
                <a:cubicBezTo>
                  <a:pt x="2498902" y="297254"/>
                  <a:pt x="2496324" y="296706"/>
                  <a:pt x="2504379" y="300324"/>
                </a:cubicBezTo>
                <a:cubicBezTo>
                  <a:pt x="2512434" y="303943"/>
                  <a:pt x="2531515" y="314200"/>
                  <a:pt x="2544214" y="318218"/>
                </a:cubicBezTo>
                <a:cubicBezTo>
                  <a:pt x="2556914" y="322235"/>
                  <a:pt x="2570261" y="323656"/>
                  <a:pt x="2580573" y="324428"/>
                </a:cubicBezTo>
                <a:cubicBezTo>
                  <a:pt x="2590884" y="325201"/>
                  <a:pt x="2599532" y="323058"/>
                  <a:pt x="2606086" y="322853"/>
                </a:cubicBezTo>
                <a:cubicBezTo>
                  <a:pt x="2612640" y="322649"/>
                  <a:pt x="2612694" y="324054"/>
                  <a:pt x="2619899" y="323202"/>
                </a:cubicBezTo>
                <a:cubicBezTo>
                  <a:pt x="2627104" y="322351"/>
                  <a:pt x="2641162" y="318516"/>
                  <a:pt x="2649320" y="317745"/>
                </a:cubicBezTo>
                <a:cubicBezTo>
                  <a:pt x="2657478" y="316974"/>
                  <a:pt x="2660671" y="309118"/>
                  <a:pt x="2668846" y="318575"/>
                </a:cubicBezTo>
                <a:cubicBezTo>
                  <a:pt x="2677260" y="328282"/>
                  <a:pt x="2686649" y="333992"/>
                  <a:pt x="2699327" y="335416"/>
                </a:cubicBezTo>
                <a:cubicBezTo>
                  <a:pt x="2712005" y="336840"/>
                  <a:pt x="2726419" y="325541"/>
                  <a:pt x="2744912" y="327118"/>
                </a:cubicBezTo>
                <a:cubicBezTo>
                  <a:pt x="2761661" y="328528"/>
                  <a:pt x="2779418" y="336744"/>
                  <a:pt x="2782751" y="319405"/>
                </a:cubicBezTo>
                <a:cubicBezTo>
                  <a:pt x="2784656" y="309782"/>
                  <a:pt x="2802040" y="307753"/>
                  <a:pt x="2813126" y="304072"/>
                </a:cubicBezTo>
                <a:cubicBezTo>
                  <a:pt x="2824212" y="300391"/>
                  <a:pt x="2837909" y="298565"/>
                  <a:pt x="2849269" y="297318"/>
                </a:cubicBezTo>
                <a:cubicBezTo>
                  <a:pt x="2860629" y="296071"/>
                  <a:pt x="2869173" y="297985"/>
                  <a:pt x="2881285" y="296589"/>
                </a:cubicBezTo>
                <a:cubicBezTo>
                  <a:pt x="2893397" y="295193"/>
                  <a:pt x="2906902" y="290297"/>
                  <a:pt x="2921939" y="288942"/>
                </a:cubicBezTo>
                <a:cubicBezTo>
                  <a:pt x="2936976" y="287587"/>
                  <a:pt x="2956804" y="292731"/>
                  <a:pt x="2971508" y="288461"/>
                </a:cubicBezTo>
                <a:cubicBezTo>
                  <a:pt x="2986212" y="284191"/>
                  <a:pt x="3000878" y="278340"/>
                  <a:pt x="3010164" y="263324"/>
                </a:cubicBezTo>
                <a:cubicBezTo>
                  <a:pt x="3013100" y="258513"/>
                  <a:pt x="3019689" y="256107"/>
                  <a:pt x="3024929" y="252955"/>
                </a:cubicBezTo>
                <a:cubicBezTo>
                  <a:pt x="3029294" y="250383"/>
                  <a:pt x="3033898" y="247977"/>
                  <a:pt x="3038740" y="246318"/>
                </a:cubicBezTo>
                <a:cubicBezTo>
                  <a:pt x="3043899" y="244492"/>
                  <a:pt x="3049614" y="241838"/>
                  <a:pt x="3054696" y="242586"/>
                </a:cubicBezTo>
                <a:cubicBezTo>
                  <a:pt x="3070094" y="244741"/>
                  <a:pt x="3082317" y="240510"/>
                  <a:pt x="3093192" y="228481"/>
                </a:cubicBezTo>
                <a:cubicBezTo>
                  <a:pt x="3098828" y="222260"/>
                  <a:pt x="3107162" y="214710"/>
                  <a:pt x="3114306" y="214627"/>
                </a:cubicBezTo>
                <a:cubicBezTo>
                  <a:pt x="3131690" y="214379"/>
                  <a:pt x="3146136" y="208406"/>
                  <a:pt x="3161774" y="201271"/>
                </a:cubicBezTo>
                <a:cubicBezTo>
                  <a:pt x="3171854" y="196708"/>
                  <a:pt x="3183284" y="193556"/>
                  <a:pt x="3194080" y="189325"/>
                </a:cubicBezTo>
                <a:cubicBezTo>
                  <a:pt x="3206700" y="184347"/>
                  <a:pt x="3220432" y="182523"/>
                  <a:pt x="3228132" y="168751"/>
                </a:cubicBezTo>
                <a:cubicBezTo>
                  <a:pt x="3229005" y="167258"/>
                  <a:pt x="3231625" y="167009"/>
                  <a:pt x="3232895" y="165599"/>
                </a:cubicBezTo>
                <a:cubicBezTo>
                  <a:pt x="3236943" y="161285"/>
                  <a:pt x="3234293" y="157593"/>
                  <a:pt x="3244325" y="152076"/>
                </a:cubicBezTo>
                <a:cubicBezTo>
                  <a:pt x="3254357" y="146559"/>
                  <a:pt x="3276493" y="135349"/>
                  <a:pt x="3293087" y="132497"/>
                </a:cubicBezTo>
                <a:cubicBezTo>
                  <a:pt x="3309682" y="129645"/>
                  <a:pt x="3327127" y="139585"/>
                  <a:pt x="3343892" y="134966"/>
                </a:cubicBezTo>
                <a:cubicBezTo>
                  <a:pt x="3360658" y="130347"/>
                  <a:pt x="3381336" y="110103"/>
                  <a:pt x="3393680" y="104784"/>
                </a:cubicBezTo>
                <a:cubicBezTo>
                  <a:pt x="3406024" y="99465"/>
                  <a:pt x="3405804" y="105360"/>
                  <a:pt x="3417957" y="103049"/>
                </a:cubicBezTo>
                <a:cubicBezTo>
                  <a:pt x="3430110" y="100738"/>
                  <a:pt x="3453613" y="92552"/>
                  <a:pt x="3466600" y="90919"/>
                </a:cubicBezTo>
                <a:cubicBezTo>
                  <a:pt x="3479587" y="89286"/>
                  <a:pt x="3479513" y="91751"/>
                  <a:pt x="3495881" y="93250"/>
                </a:cubicBezTo>
                <a:cubicBezTo>
                  <a:pt x="3512249" y="94749"/>
                  <a:pt x="3539861" y="105443"/>
                  <a:pt x="3564805" y="99913"/>
                </a:cubicBezTo>
                <a:cubicBezTo>
                  <a:pt x="3589749" y="94383"/>
                  <a:pt x="3617112" y="62843"/>
                  <a:pt x="3645543" y="60071"/>
                </a:cubicBezTo>
                <a:cubicBezTo>
                  <a:pt x="3673974" y="57300"/>
                  <a:pt x="3695628" y="32442"/>
                  <a:pt x="3720764" y="22319"/>
                </a:cubicBezTo>
                <a:cubicBezTo>
                  <a:pt x="3733332" y="17258"/>
                  <a:pt x="3737999" y="9036"/>
                  <a:pt x="3740391" y="879"/>
                </a:cubicBezTo>
                <a:cubicBezTo>
                  <a:pt x="3740474" y="586"/>
                  <a:pt x="3740558" y="293"/>
                  <a:pt x="3740641"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8D311471-BD74-CFDC-8625-B4219DE4F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9358" y="2769856"/>
            <a:ext cx="3740641" cy="425924"/>
          </a:xfrm>
          <a:custGeom>
            <a:avLst/>
            <a:gdLst>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04577 w 3740641"/>
              <a:gd name="connsiteY75" fmla="*/ 329774 h 425924"/>
              <a:gd name="connsiteX76" fmla="*/ 1075209 w 3740641"/>
              <a:gd name="connsiteY76" fmla="*/ 329526 h 425924"/>
              <a:gd name="connsiteX77" fmla="*/ 1029170 w 3740641"/>
              <a:gd name="connsiteY77" fmla="*/ 330688 h 425924"/>
              <a:gd name="connsiteX78" fmla="*/ 972814 w 3740641"/>
              <a:gd name="connsiteY78" fmla="*/ 310612 h 425924"/>
              <a:gd name="connsiteX79" fmla="*/ 972260 w 3740641"/>
              <a:gd name="connsiteY79" fmla="*/ 310503 h 425924"/>
              <a:gd name="connsiteX80" fmla="*/ 972260 w 3740641"/>
              <a:gd name="connsiteY80" fmla="*/ 407078 h 425924"/>
              <a:gd name="connsiteX81" fmla="*/ 950030 w 3740641"/>
              <a:gd name="connsiteY81" fmla="*/ 402706 h 425924"/>
              <a:gd name="connsiteX82" fmla="*/ 928599 w 3740641"/>
              <a:gd name="connsiteY82" fmla="*/ 400631 h 425924"/>
              <a:gd name="connsiteX83" fmla="*/ 883116 w 3740641"/>
              <a:gd name="connsiteY83" fmla="*/ 387276 h 425924"/>
              <a:gd name="connsiteX84" fmla="*/ 864621 w 3740641"/>
              <a:gd name="connsiteY84" fmla="*/ 382877 h 425924"/>
              <a:gd name="connsiteX85" fmla="*/ 838744 w 3740641"/>
              <a:gd name="connsiteY85" fmla="*/ 382962 h 425924"/>
              <a:gd name="connsiteX86" fmla="*/ 791674 w 3740641"/>
              <a:gd name="connsiteY86" fmla="*/ 376823 h 425924"/>
              <a:gd name="connsiteX87" fmla="*/ 744684 w 3740641"/>
              <a:gd name="connsiteY87" fmla="*/ 358903 h 425924"/>
              <a:gd name="connsiteX88" fmla="*/ 724760 w 3740641"/>
              <a:gd name="connsiteY88" fmla="*/ 360645 h 425924"/>
              <a:gd name="connsiteX89" fmla="*/ 717617 w 3740641"/>
              <a:gd name="connsiteY89" fmla="*/ 360231 h 425924"/>
              <a:gd name="connsiteX90" fmla="*/ 653401 w 3740641"/>
              <a:gd name="connsiteY90" fmla="*/ 350358 h 425924"/>
              <a:gd name="connsiteX91" fmla="*/ 646971 w 3740641"/>
              <a:gd name="connsiteY91" fmla="*/ 349280 h 425924"/>
              <a:gd name="connsiteX92" fmla="*/ 616809 w 3740641"/>
              <a:gd name="connsiteY92" fmla="*/ 340486 h 425924"/>
              <a:gd name="connsiteX93" fmla="*/ 540766 w 3740641"/>
              <a:gd name="connsiteY93" fmla="*/ 335011 h 425924"/>
              <a:gd name="connsiteX94" fmla="*/ 536083 w 3740641"/>
              <a:gd name="connsiteY94" fmla="*/ 334347 h 425924"/>
              <a:gd name="connsiteX95" fmla="*/ 510603 w 3740641"/>
              <a:gd name="connsiteY95" fmla="*/ 338743 h 425924"/>
              <a:gd name="connsiteX96" fmla="*/ 497983 w 3740641"/>
              <a:gd name="connsiteY96" fmla="*/ 344966 h 425924"/>
              <a:gd name="connsiteX97" fmla="*/ 478297 w 3740641"/>
              <a:gd name="connsiteY97" fmla="*/ 351437 h 425924"/>
              <a:gd name="connsiteX98" fmla="*/ 458294 w 3740641"/>
              <a:gd name="connsiteY98" fmla="*/ 353842 h 425924"/>
              <a:gd name="connsiteX99" fmla="*/ 424718 w 3740641"/>
              <a:gd name="connsiteY99" fmla="*/ 344053 h 425924"/>
              <a:gd name="connsiteX100" fmla="*/ 412494 w 3740641"/>
              <a:gd name="connsiteY100" fmla="*/ 343057 h 425924"/>
              <a:gd name="connsiteX101" fmla="*/ 385268 w 3740641"/>
              <a:gd name="connsiteY101" fmla="*/ 338329 h 425924"/>
              <a:gd name="connsiteX102" fmla="*/ 361454 w 3740641"/>
              <a:gd name="connsiteY102" fmla="*/ 338662 h 425924"/>
              <a:gd name="connsiteX103" fmla="*/ 342326 w 3740641"/>
              <a:gd name="connsiteY103" fmla="*/ 346210 h 425924"/>
              <a:gd name="connsiteX104" fmla="*/ 314543 w 3740641"/>
              <a:gd name="connsiteY104" fmla="*/ 347703 h 425924"/>
              <a:gd name="connsiteX105" fmla="*/ 296604 w 3740641"/>
              <a:gd name="connsiteY105" fmla="*/ 342228 h 425924"/>
              <a:gd name="connsiteX106" fmla="*/ 292953 w 3740641"/>
              <a:gd name="connsiteY106" fmla="*/ 341483 h 425924"/>
              <a:gd name="connsiteX107" fmla="*/ 246041 w 3740641"/>
              <a:gd name="connsiteY107" fmla="*/ 341150 h 425924"/>
              <a:gd name="connsiteX108" fmla="*/ 187462 w 3740641"/>
              <a:gd name="connsiteY108" fmla="*/ 357659 h 425924"/>
              <a:gd name="connsiteX109" fmla="*/ 177778 w 3740641"/>
              <a:gd name="connsiteY109" fmla="*/ 361143 h 425924"/>
              <a:gd name="connsiteX110" fmla="*/ 130549 w 3740641"/>
              <a:gd name="connsiteY110" fmla="*/ 367199 h 425924"/>
              <a:gd name="connsiteX111" fmla="*/ 105229 w 3740641"/>
              <a:gd name="connsiteY111" fmla="*/ 373338 h 425924"/>
              <a:gd name="connsiteX112" fmla="*/ 86971 w 3740641"/>
              <a:gd name="connsiteY112" fmla="*/ 373670 h 425924"/>
              <a:gd name="connsiteX113" fmla="*/ 64906 w 3740641"/>
              <a:gd name="connsiteY113" fmla="*/ 384537 h 425924"/>
              <a:gd name="connsiteX114" fmla="*/ 57682 w 3740641"/>
              <a:gd name="connsiteY114" fmla="*/ 389266 h 425924"/>
              <a:gd name="connsiteX115" fmla="*/ 49030 w 3740641"/>
              <a:gd name="connsiteY115" fmla="*/ 392086 h 425924"/>
              <a:gd name="connsiteX116" fmla="*/ 9819 w 3740641"/>
              <a:gd name="connsiteY116" fmla="*/ 401046 h 425924"/>
              <a:gd name="connsiteX117" fmla="*/ 2832 w 3740641"/>
              <a:gd name="connsiteY117" fmla="*/ 406107 h 425924"/>
              <a:gd name="connsiteX118" fmla="*/ 0 w 3740641"/>
              <a:gd name="connsiteY118" fmla="*/ 408014 h 425924"/>
              <a:gd name="connsiteX119" fmla="*/ 0 w 3740641"/>
              <a:gd name="connsiteY119" fmla="*/ 173516 h 425924"/>
              <a:gd name="connsiteX120" fmla="*/ 2 w 3740641"/>
              <a:gd name="connsiteY120" fmla="*/ 173517 h 425924"/>
              <a:gd name="connsiteX121" fmla="*/ 2 w 3740641"/>
              <a:gd name="connsiteY121" fmla="*/ 76942 h 425924"/>
              <a:gd name="connsiteX122" fmla="*/ 13788 w 3740641"/>
              <a:gd name="connsiteY122" fmla="*/ 79487 h 425924"/>
              <a:gd name="connsiteX123" fmla="*/ 50858 w 3740641"/>
              <a:gd name="connsiteY123" fmla="*/ 77910 h 425924"/>
              <a:gd name="connsiteX124" fmla="*/ 71178 w 3740641"/>
              <a:gd name="connsiteY124" fmla="*/ 69532 h 425924"/>
              <a:gd name="connsiteX125" fmla="*/ 85703 w 3740641"/>
              <a:gd name="connsiteY125" fmla="*/ 70362 h 425924"/>
              <a:gd name="connsiteX126" fmla="*/ 113008 w 3740641"/>
              <a:gd name="connsiteY126" fmla="*/ 76335 h 425924"/>
              <a:gd name="connsiteX127" fmla="*/ 199451 w 3740641"/>
              <a:gd name="connsiteY127" fmla="*/ 83387 h 425924"/>
              <a:gd name="connsiteX128" fmla="*/ 234693 w 3740641"/>
              <a:gd name="connsiteY128" fmla="*/ 72353 h 425924"/>
              <a:gd name="connsiteX129" fmla="*/ 245250 w 3740641"/>
              <a:gd name="connsiteY129" fmla="*/ 72104 h 425924"/>
              <a:gd name="connsiteX130" fmla="*/ 268903 w 3740641"/>
              <a:gd name="connsiteY130" fmla="*/ 76419 h 425924"/>
              <a:gd name="connsiteX131" fmla="*/ 317721 w 3740641"/>
              <a:gd name="connsiteY131" fmla="*/ 73514 h 425924"/>
              <a:gd name="connsiteX132" fmla="*/ 335739 w 3740641"/>
              <a:gd name="connsiteY132" fmla="*/ 69118 h 425924"/>
              <a:gd name="connsiteX133" fmla="*/ 345740 w 3740641"/>
              <a:gd name="connsiteY133" fmla="*/ 66296 h 425924"/>
              <a:gd name="connsiteX134" fmla="*/ 397096 w 3740641"/>
              <a:gd name="connsiteY134" fmla="*/ 58498 h 425924"/>
              <a:gd name="connsiteX135" fmla="*/ 419956 w 3740641"/>
              <a:gd name="connsiteY135" fmla="*/ 50120 h 425924"/>
              <a:gd name="connsiteX136" fmla="*/ 426149 w 3740641"/>
              <a:gd name="connsiteY136" fmla="*/ 48876 h 425924"/>
              <a:gd name="connsiteX137" fmla="*/ 485442 w 3740641"/>
              <a:gd name="connsiteY137" fmla="*/ 65882 h 425924"/>
              <a:gd name="connsiteX138" fmla="*/ 490364 w 3740641"/>
              <a:gd name="connsiteY138" fmla="*/ 70444 h 425924"/>
              <a:gd name="connsiteX139" fmla="*/ 561168 w 3740641"/>
              <a:gd name="connsiteY139" fmla="*/ 68869 h 425924"/>
              <a:gd name="connsiteX140" fmla="*/ 572041 w 3740641"/>
              <a:gd name="connsiteY140" fmla="*/ 66960 h 425924"/>
              <a:gd name="connsiteX141" fmla="*/ 624590 w 3740641"/>
              <a:gd name="connsiteY141" fmla="*/ 74924 h 425924"/>
              <a:gd name="connsiteX142" fmla="*/ 639909 w 3740641"/>
              <a:gd name="connsiteY142" fmla="*/ 76500 h 425924"/>
              <a:gd name="connsiteX143" fmla="*/ 694837 w 3740641"/>
              <a:gd name="connsiteY143" fmla="*/ 83636 h 425924"/>
              <a:gd name="connsiteX144" fmla="*/ 702615 w 3740641"/>
              <a:gd name="connsiteY144" fmla="*/ 76999 h 425924"/>
              <a:gd name="connsiteX145" fmla="*/ 723377 w 3740641"/>
              <a:gd name="connsiteY145" fmla="*/ 66662 h 425924"/>
              <a:gd name="connsiteX146" fmla="*/ 767511 w 3740641"/>
              <a:gd name="connsiteY146" fmla="*/ 74084 h 425924"/>
              <a:gd name="connsiteX147" fmla="*/ 776250 w 3740641"/>
              <a:gd name="connsiteY147" fmla="*/ 79666 h 425924"/>
              <a:gd name="connsiteX148" fmla="*/ 811440 w 3740641"/>
              <a:gd name="connsiteY148" fmla="*/ 71026 h 425924"/>
              <a:gd name="connsiteX149" fmla="*/ 826206 w 3740641"/>
              <a:gd name="connsiteY149" fmla="*/ 80898 h 425924"/>
              <a:gd name="connsiteX150" fmla="*/ 868116 w 3740641"/>
              <a:gd name="connsiteY150" fmla="*/ 99065 h 425924"/>
              <a:gd name="connsiteX151" fmla="*/ 871608 w 3740641"/>
              <a:gd name="connsiteY151" fmla="*/ 102384 h 425924"/>
              <a:gd name="connsiteX152" fmla="*/ 902565 w 3740641"/>
              <a:gd name="connsiteY152" fmla="*/ 141789 h 425924"/>
              <a:gd name="connsiteX153" fmla="*/ 909550 w 3740641"/>
              <a:gd name="connsiteY153" fmla="*/ 148509 h 425924"/>
              <a:gd name="connsiteX154" fmla="*/ 917964 w 3740641"/>
              <a:gd name="connsiteY154" fmla="*/ 158962 h 425924"/>
              <a:gd name="connsiteX155" fmla="*/ 944237 w 3740641"/>
              <a:gd name="connsiteY155" fmla="*/ 179205 h 425924"/>
              <a:gd name="connsiteX156" fmla="*/ 976782 w 3740641"/>
              <a:gd name="connsiteY156" fmla="*/ 185674 h 425924"/>
              <a:gd name="connsiteX157" fmla="*/ 1016074 w 3740641"/>
              <a:gd name="connsiteY157" fmla="*/ 195547 h 425924"/>
              <a:gd name="connsiteX158" fmla="*/ 1032504 w 3740641"/>
              <a:gd name="connsiteY158" fmla="*/ 202184 h 425924"/>
              <a:gd name="connsiteX159" fmla="*/ 1076558 w 3740641"/>
              <a:gd name="connsiteY159" fmla="*/ 214794 h 425924"/>
              <a:gd name="connsiteX160" fmla="*/ 1107991 w 3740641"/>
              <a:gd name="connsiteY160" fmla="*/ 225413 h 425924"/>
              <a:gd name="connsiteX161" fmla="*/ 1153315 w 3740641"/>
              <a:gd name="connsiteY161" fmla="*/ 231634 h 425924"/>
              <a:gd name="connsiteX162" fmla="*/ 1175302 w 3740641"/>
              <a:gd name="connsiteY162" fmla="*/ 231882 h 425924"/>
              <a:gd name="connsiteX163" fmla="*/ 1215704 w 3740641"/>
              <a:gd name="connsiteY163" fmla="*/ 263738 h 425924"/>
              <a:gd name="connsiteX164" fmla="*/ 1247931 w 3740641"/>
              <a:gd name="connsiteY164" fmla="*/ 284811 h 425924"/>
              <a:gd name="connsiteX165" fmla="*/ 1281826 w 3740641"/>
              <a:gd name="connsiteY165" fmla="*/ 274608 h 425924"/>
              <a:gd name="connsiteX166" fmla="*/ 1291033 w 3740641"/>
              <a:gd name="connsiteY166" fmla="*/ 264984 h 425924"/>
              <a:gd name="connsiteX167" fmla="*/ 1346597 w 3740641"/>
              <a:gd name="connsiteY167" fmla="*/ 255859 h 425924"/>
              <a:gd name="connsiteX168" fmla="*/ 1425972 w 3740641"/>
              <a:gd name="connsiteY168" fmla="*/ 255527 h 425924"/>
              <a:gd name="connsiteX169" fmla="*/ 1557976 w 3740641"/>
              <a:gd name="connsiteY169" fmla="*/ 234787 h 425924"/>
              <a:gd name="connsiteX170" fmla="*/ 1580994 w 3740641"/>
              <a:gd name="connsiteY170" fmla="*/ 225163 h 425924"/>
              <a:gd name="connsiteX171" fmla="*/ 1606870 w 3740641"/>
              <a:gd name="connsiteY171" fmla="*/ 222757 h 425924"/>
              <a:gd name="connsiteX172" fmla="*/ 1616793 w 3740641"/>
              <a:gd name="connsiteY172" fmla="*/ 228648 h 425924"/>
              <a:gd name="connsiteX173" fmla="*/ 1660211 w 3740641"/>
              <a:gd name="connsiteY173" fmla="*/ 237442 h 425924"/>
              <a:gd name="connsiteX174" fmla="*/ 1668468 w 3740641"/>
              <a:gd name="connsiteY174" fmla="*/ 237607 h 425924"/>
              <a:gd name="connsiteX175" fmla="*/ 1696725 w 3740641"/>
              <a:gd name="connsiteY175" fmla="*/ 233874 h 425924"/>
              <a:gd name="connsiteX176" fmla="*/ 1722919 w 3740641"/>
              <a:gd name="connsiteY176" fmla="*/ 231717 h 425924"/>
              <a:gd name="connsiteX177" fmla="*/ 1788960 w 3740641"/>
              <a:gd name="connsiteY177" fmla="*/ 238768 h 425924"/>
              <a:gd name="connsiteX178" fmla="*/ 1839602 w 3740641"/>
              <a:gd name="connsiteY178" fmla="*/ 237110 h 425924"/>
              <a:gd name="connsiteX179" fmla="*/ 1862939 w 3740641"/>
              <a:gd name="connsiteY179" fmla="*/ 238768 h 425924"/>
              <a:gd name="connsiteX180" fmla="*/ 1876115 w 3740641"/>
              <a:gd name="connsiteY180" fmla="*/ 241257 h 425924"/>
              <a:gd name="connsiteX181" fmla="*/ 1905961 w 3740641"/>
              <a:gd name="connsiteY181" fmla="*/ 258596 h 425924"/>
              <a:gd name="connsiteX182" fmla="*/ 1922312 w 3740641"/>
              <a:gd name="connsiteY182" fmla="*/ 262495 h 425924"/>
              <a:gd name="connsiteX183" fmla="*/ 1971525 w 3740641"/>
              <a:gd name="connsiteY183" fmla="*/ 262164 h 425924"/>
              <a:gd name="connsiteX184" fmla="*/ 2045345 w 3740641"/>
              <a:gd name="connsiteY184" fmla="*/ 236031 h 425924"/>
              <a:gd name="connsiteX185" fmla="*/ 2053046 w 3740641"/>
              <a:gd name="connsiteY185" fmla="*/ 232547 h 425924"/>
              <a:gd name="connsiteX186" fmla="*/ 2090590 w 3740641"/>
              <a:gd name="connsiteY186" fmla="*/ 228232 h 425924"/>
              <a:gd name="connsiteX187" fmla="*/ 2116070 w 3740641"/>
              <a:gd name="connsiteY187" fmla="*/ 234123 h 425924"/>
              <a:gd name="connsiteX188" fmla="*/ 2150758 w 3740641"/>
              <a:gd name="connsiteY188" fmla="*/ 246318 h 425924"/>
              <a:gd name="connsiteX189" fmla="*/ 2181952 w 3740641"/>
              <a:gd name="connsiteY189" fmla="*/ 256522 h 425924"/>
              <a:gd name="connsiteX190" fmla="*/ 2204654 w 3740641"/>
              <a:gd name="connsiteY190" fmla="*/ 268053 h 425924"/>
              <a:gd name="connsiteX191" fmla="*/ 2256567 w 3740641"/>
              <a:gd name="connsiteY191" fmla="*/ 276515 h 425924"/>
              <a:gd name="connsiteX192" fmla="*/ 2261964 w 3740641"/>
              <a:gd name="connsiteY192" fmla="*/ 277925 h 425924"/>
              <a:gd name="connsiteX193" fmla="*/ 2301017 w 3740641"/>
              <a:gd name="connsiteY193" fmla="*/ 267638 h 425924"/>
              <a:gd name="connsiteX194" fmla="*/ 2347928 w 3740641"/>
              <a:gd name="connsiteY194" fmla="*/ 257186 h 425924"/>
              <a:gd name="connsiteX195" fmla="*/ 2364676 w 3740641"/>
              <a:gd name="connsiteY195" fmla="*/ 260752 h 425924"/>
              <a:gd name="connsiteX196" fmla="*/ 2387616 w 3740641"/>
              <a:gd name="connsiteY196" fmla="*/ 265813 h 425924"/>
              <a:gd name="connsiteX197" fmla="*/ 2408889 w 3740641"/>
              <a:gd name="connsiteY197" fmla="*/ 263159 h 425924"/>
              <a:gd name="connsiteX198" fmla="*/ 2421828 w 3740641"/>
              <a:gd name="connsiteY198" fmla="*/ 262910 h 425924"/>
              <a:gd name="connsiteX199" fmla="*/ 2480883 w 3740641"/>
              <a:gd name="connsiteY199" fmla="*/ 293937 h 425924"/>
              <a:gd name="connsiteX200" fmla="*/ 2495885 w 3740641"/>
              <a:gd name="connsiteY200" fmla="*/ 296509 h 425924"/>
              <a:gd name="connsiteX201" fmla="*/ 2504379 w 3740641"/>
              <a:gd name="connsiteY201" fmla="*/ 300324 h 425924"/>
              <a:gd name="connsiteX202" fmla="*/ 2544214 w 3740641"/>
              <a:gd name="connsiteY202" fmla="*/ 318218 h 425924"/>
              <a:gd name="connsiteX203" fmla="*/ 2580573 w 3740641"/>
              <a:gd name="connsiteY203" fmla="*/ 324428 h 425924"/>
              <a:gd name="connsiteX204" fmla="*/ 2606086 w 3740641"/>
              <a:gd name="connsiteY204" fmla="*/ 322853 h 425924"/>
              <a:gd name="connsiteX205" fmla="*/ 2619899 w 3740641"/>
              <a:gd name="connsiteY205" fmla="*/ 323202 h 425924"/>
              <a:gd name="connsiteX206" fmla="*/ 2649320 w 3740641"/>
              <a:gd name="connsiteY206" fmla="*/ 317745 h 425924"/>
              <a:gd name="connsiteX207" fmla="*/ 2668846 w 3740641"/>
              <a:gd name="connsiteY207" fmla="*/ 318575 h 425924"/>
              <a:gd name="connsiteX208" fmla="*/ 2699327 w 3740641"/>
              <a:gd name="connsiteY208" fmla="*/ 335416 h 425924"/>
              <a:gd name="connsiteX209" fmla="*/ 2744912 w 3740641"/>
              <a:gd name="connsiteY209" fmla="*/ 327118 h 425924"/>
              <a:gd name="connsiteX210" fmla="*/ 2782751 w 3740641"/>
              <a:gd name="connsiteY210" fmla="*/ 319405 h 425924"/>
              <a:gd name="connsiteX211" fmla="*/ 2797277 w 3740641"/>
              <a:gd name="connsiteY211" fmla="*/ 296757 h 425924"/>
              <a:gd name="connsiteX212" fmla="*/ 2839268 w 3740641"/>
              <a:gd name="connsiteY212" fmla="*/ 270459 h 425924"/>
              <a:gd name="connsiteX213" fmla="*/ 2849269 w 3740641"/>
              <a:gd name="connsiteY213" fmla="*/ 280249 h 425924"/>
              <a:gd name="connsiteX214" fmla="*/ 2880066 w 3740641"/>
              <a:gd name="connsiteY214" fmla="*/ 284397 h 425924"/>
              <a:gd name="connsiteX215" fmla="*/ 2913405 w 3740641"/>
              <a:gd name="connsiteY215" fmla="*/ 284065 h 425924"/>
              <a:gd name="connsiteX216" fmla="*/ 2971508 w 3740641"/>
              <a:gd name="connsiteY216" fmla="*/ 288461 h 425924"/>
              <a:gd name="connsiteX217" fmla="*/ 3010164 w 3740641"/>
              <a:gd name="connsiteY217" fmla="*/ 263324 h 425924"/>
              <a:gd name="connsiteX218" fmla="*/ 3024929 w 3740641"/>
              <a:gd name="connsiteY218" fmla="*/ 252955 h 425924"/>
              <a:gd name="connsiteX219" fmla="*/ 3038740 w 3740641"/>
              <a:gd name="connsiteY219" fmla="*/ 246318 h 425924"/>
              <a:gd name="connsiteX220" fmla="*/ 3054696 w 3740641"/>
              <a:gd name="connsiteY220" fmla="*/ 242586 h 425924"/>
              <a:gd name="connsiteX221" fmla="*/ 3093192 w 3740641"/>
              <a:gd name="connsiteY221" fmla="*/ 228481 h 425924"/>
              <a:gd name="connsiteX222" fmla="*/ 3114306 w 3740641"/>
              <a:gd name="connsiteY222" fmla="*/ 214627 h 425924"/>
              <a:gd name="connsiteX223" fmla="*/ 3161774 w 3740641"/>
              <a:gd name="connsiteY223" fmla="*/ 201271 h 425924"/>
              <a:gd name="connsiteX224" fmla="*/ 3194080 w 3740641"/>
              <a:gd name="connsiteY224" fmla="*/ 189325 h 425924"/>
              <a:gd name="connsiteX225" fmla="*/ 3228132 w 3740641"/>
              <a:gd name="connsiteY225" fmla="*/ 168751 h 425924"/>
              <a:gd name="connsiteX226" fmla="*/ 3232895 w 3740641"/>
              <a:gd name="connsiteY226" fmla="*/ 165599 h 425924"/>
              <a:gd name="connsiteX227" fmla="*/ 3244325 w 3740641"/>
              <a:gd name="connsiteY227" fmla="*/ 152076 h 425924"/>
              <a:gd name="connsiteX228" fmla="*/ 3260914 w 3740641"/>
              <a:gd name="connsiteY228" fmla="*/ 105537 h 425924"/>
              <a:gd name="connsiteX229" fmla="*/ 3265678 w 3740641"/>
              <a:gd name="connsiteY229" fmla="*/ 96079 h 425924"/>
              <a:gd name="connsiteX230" fmla="*/ 3308937 w 3740641"/>
              <a:gd name="connsiteY230" fmla="*/ 64222 h 425924"/>
              <a:gd name="connsiteX231" fmla="*/ 3324972 w 3740641"/>
              <a:gd name="connsiteY231" fmla="*/ 67210 h 425924"/>
              <a:gd name="connsiteX232" fmla="*/ 3342672 w 3740641"/>
              <a:gd name="connsiteY232" fmla="*/ 77663 h 425924"/>
              <a:gd name="connsiteX233" fmla="*/ 3381488 w 3740641"/>
              <a:gd name="connsiteY233" fmla="*/ 80400 h 425924"/>
              <a:gd name="connsiteX234" fmla="*/ 3396012 w 3740641"/>
              <a:gd name="connsiteY234" fmla="*/ 75008 h 425924"/>
              <a:gd name="connsiteX235" fmla="*/ 3421412 w 3740641"/>
              <a:gd name="connsiteY235" fmla="*/ 60490 h 425924"/>
              <a:gd name="connsiteX236" fmla="*/ 3455627 w 3740641"/>
              <a:gd name="connsiteY236" fmla="*/ 50685 h 425924"/>
              <a:gd name="connsiteX237" fmla="*/ 3501977 w 3740641"/>
              <a:gd name="connsiteY237" fmla="*/ 57893 h 425924"/>
              <a:gd name="connsiteX238" fmla="*/ 3550174 w 3740641"/>
              <a:gd name="connsiteY238" fmla="*/ 38953 h 425924"/>
              <a:gd name="connsiteX239" fmla="*/ 3595555 w 3740641"/>
              <a:gd name="connsiteY239" fmla="*/ 40563 h 425924"/>
              <a:gd name="connsiteX240" fmla="*/ 3720764 w 3740641"/>
              <a:gd name="connsiteY240" fmla="*/ 22319 h 425924"/>
              <a:gd name="connsiteX241" fmla="*/ 3740391 w 3740641"/>
              <a:gd name="connsiteY241" fmla="*/ 879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04577 w 3740641"/>
              <a:gd name="connsiteY75" fmla="*/ 329774 h 425924"/>
              <a:gd name="connsiteX76" fmla="*/ 1075209 w 3740641"/>
              <a:gd name="connsiteY76" fmla="*/ 329526 h 425924"/>
              <a:gd name="connsiteX77" fmla="*/ 1029170 w 3740641"/>
              <a:gd name="connsiteY77" fmla="*/ 330688 h 425924"/>
              <a:gd name="connsiteX78" fmla="*/ 972814 w 3740641"/>
              <a:gd name="connsiteY78" fmla="*/ 310612 h 425924"/>
              <a:gd name="connsiteX79" fmla="*/ 990548 w 3740641"/>
              <a:gd name="connsiteY79" fmla="*/ 336106 h 425924"/>
              <a:gd name="connsiteX80" fmla="*/ 972260 w 3740641"/>
              <a:gd name="connsiteY80" fmla="*/ 407078 h 425924"/>
              <a:gd name="connsiteX81" fmla="*/ 950030 w 3740641"/>
              <a:gd name="connsiteY81" fmla="*/ 402706 h 425924"/>
              <a:gd name="connsiteX82" fmla="*/ 928599 w 3740641"/>
              <a:gd name="connsiteY82" fmla="*/ 400631 h 425924"/>
              <a:gd name="connsiteX83" fmla="*/ 883116 w 3740641"/>
              <a:gd name="connsiteY83" fmla="*/ 387276 h 425924"/>
              <a:gd name="connsiteX84" fmla="*/ 864621 w 3740641"/>
              <a:gd name="connsiteY84" fmla="*/ 382877 h 425924"/>
              <a:gd name="connsiteX85" fmla="*/ 838744 w 3740641"/>
              <a:gd name="connsiteY85" fmla="*/ 382962 h 425924"/>
              <a:gd name="connsiteX86" fmla="*/ 791674 w 3740641"/>
              <a:gd name="connsiteY86" fmla="*/ 376823 h 425924"/>
              <a:gd name="connsiteX87" fmla="*/ 744684 w 3740641"/>
              <a:gd name="connsiteY87" fmla="*/ 358903 h 425924"/>
              <a:gd name="connsiteX88" fmla="*/ 724760 w 3740641"/>
              <a:gd name="connsiteY88" fmla="*/ 360645 h 425924"/>
              <a:gd name="connsiteX89" fmla="*/ 717617 w 3740641"/>
              <a:gd name="connsiteY89" fmla="*/ 360231 h 425924"/>
              <a:gd name="connsiteX90" fmla="*/ 653401 w 3740641"/>
              <a:gd name="connsiteY90" fmla="*/ 350358 h 425924"/>
              <a:gd name="connsiteX91" fmla="*/ 646971 w 3740641"/>
              <a:gd name="connsiteY91" fmla="*/ 349280 h 425924"/>
              <a:gd name="connsiteX92" fmla="*/ 616809 w 3740641"/>
              <a:gd name="connsiteY92" fmla="*/ 340486 h 425924"/>
              <a:gd name="connsiteX93" fmla="*/ 540766 w 3740641"/>
              <a:gd name="connsiteY93" fmla="*/ 335011 h 425924"/>
              <a:gd name="connsiteX94" fmla="*/ 536083 w 3740641"/>
              <a:gd name="connsiteY94" fmla="*/ 334347 h 425924"/>
              <a:gd name="connsiteX95" fmla="*/ 510603 w 3740641"/>
              <a:gd name="connsiteY95" fmla="*/ 338743 h 425924"/>
              <a:gd name="connsiteX96" fmla="*/ 497983 w 3740641"/>
              <a:gd name="connsiteY96" fmla="*/ 344966 h 425924"/>
              <a:gd name="connsiteX97" fmla="*/ 478297 w 3740641"/>
              <a:gd name="connsiteY97" fmla="*/ 351437 h 425924"/>
              <a:gd name="connsiteX98" fmla="*/ 458294 w 3740641"/>
              <a:gd name="connsiteY98" fmla="*/ 353842 h 425924"/>
              <a:gd name="connsiteX99" fmla="*/ 424718 w 3740641"/>
              <a:gd name="connsiteY99" fmla="*/ 344053 h 425924"/>
              <a:gd name="connsiteX100" fmla="*/ 412494 w 3740641"/>
              <a:gd name="connsiteY100" fmla="*/ 343057 h 425924"/>
              <a:gd name="connsiteX101" fmla="*/ 385268 w 3740641"/>
              <a:gd name="connsiteY101" fmla="*/ 338329 h 425924"/>
              <a:gd name="connsiteX102" fmla="*/ 361454 w 3740641"/>
              <a:gd name="connsiteY102" fmla="*/ 338662 h 425924"/>
              <a:gd name="connsiteX103" fmla="*/ 342326 w 3740641"/>
              <a:gd name="connsiteY103" fmla="*/ 346210 h 425924"/>
              <a:gd name="connsiteX104" fmla="*/ 314543 w 3740641"/>
              <a:gd name="connsiteY104" fmla="*/ 347703 h 425924"/>
              <a:gd name="connsiteX105" fmla="*/ 296604 w 3740641"/>
              <a:gd name="connsiteY105" fmla="*/ 342228 h 425924"/>
              <a:gd name="connsiteX106" fmla="*/ 292953 w 3740641"/>
              <a:gd name="connsiteY106" fmla="*/ 341483 h 425924"/>
              <a:gd name="connsiteX107" fmla="*/ 246041 w 3740641"/>
              <a:gd name="connsiteY107" fmla="*/ 341150 h 425924"/>
              <a:gd name="connsiteX108" fmla="*/ 187462 w 3740641"/>
              <a:gd name="connsiteY108" fmla="*/ 357659 h 425924"/>
              <a:gd name="connsiteX109" fmla="*/ 177778 w 3740641"/>
              <a:gd name="connsiteY109" fmla="*/ 361143 h 425924"/>
              <a:gd name="connsiteX110" fmla="*/ 130549 w 3740641"/>
              <a:gd name="connsiteY110" fmla="*/ 367199 h 425924"/>
              <a:gd name="connsiteX111" fmla="*/ 105229 w 3740641"/>
              <a:gd name="connsiteY111" fmla="*/ 373338 h 425924"/>
              <a:gd name="connsiteX112" fmla="*/ 86971 w 3740641"/>
              <a:gd name="connsiteY112" fmla="*/ 373670 h 425924"/>
              <a:gd name="connsiteX113" fmla="*/ 64906 w 3740641"/>
              <a:gd name="connsiteY113" fmla="*/ 384537 h 425924"/>
              <a:gd name="connsiteX114" fmla="*/ 57682 w 3740641"/>
              <a:gd name="connsiteY114" fmla="*/ 389266 h 425924"/>
              <a:gd name="connsiteX115" fmla="*/ 49030 w 3740641"/>
              <a:gd name="connsiteY115" fmla="*/ 392086 h 425924"/>
              <a:gd name="connsiteX116" fmla="*/ 9819 w 3740641"/>
              <a:gd name="connsiteY116" fmla="*/ 401046 h 425924"/>
              <a:gd name="connsiteX117" fmla="*/ 2832 w 3740641"/>
              <a:gd name="connsiteY117" fmla="*/ 406107 h 425924"/>
              <a:gd name="connsiteX118" fmla="*/ 0 w 3740641"/>
              <a:gd name="connsiteY118" fmla="*/ 408014 h 425924"/>
              <a:gd name="connsiteX119" fmla="*/ 0 w 3740641"/>
              <a:gd name="connsiteY119" fmla="*/ 173516 h 425924"/>
              <a:gd name="connsiteX120" fmla="*/ 2 w 3740641"/>
              <a:gd name="connsiteY120" fmla="*/ 173517 h 425924"/>
              <a:gd name="connsiteX121" fmla="*/ 2 w 3740641"/>
              <a:gd name="connsiteY121" fmla="*/ 76942 h 425924"/>
              <a:gd name="connsiteX122" fmla="*/ 13788 w 3740641"/>
              <a:gd name="connsiteY122" fmla="*/ 79487 h 425924"/>
              <a:gd name="connsiteX123" fmla="*/ 50858 w 3740641"/>
              <a:gd name="connsiteY123" fmla="*/ 77910 h 425924"/>
              <a:gd name="connsiteX124" fmla="*/ 71178 w 3740641"/>
              <a:gd name="connsiteY124" fmla="*/ 69532 h 425924"/>
              <a:gd name="connsiteX125" fmla="*/ 85703 w 3740641"/>
              <a:gd name="connsiteY125" fmla="*/ 70362 h 425924"/>
              <a:gd name="connsiteX126" fmla="*/ 113008 w 3740641"/>
              <a:gd name="connsiteY126" fmla="*/ 76335 h 425924"/>
              <a:gd name="connsiteX127" fmla="*/ 199451 w 3740641"/>
              <a:gd name="connsiteY127" fmla="*/ 83387 h 425924"/>
              <a:gd name="connsiteX128" fmla="*/ 234693 w 3740641"/>
              <a:gd name="connsiteY128" fmla="*/ 72353 h 425924"/>
              <a:gd name="connsiteX129" fmla="*/ 245250 w 3740641"/>
              <a:gd name="connsiteY129" fmla="*/ 72104 h 425924"/>
              <a:gd name="connsiteX130" fmla="*/ 268903 w 3740641"/>
              <a:gd name="connsiteY130" fmla="*/ 76419 h 425924"/>
              <a:gd name="connsiteX131" fmla="*/ 317721 w 3740641"/>
              <a:gd name="connsiteY131" fmla="*/ 73514 h 425924"/>
              <a:gd name="connsiteX132" fmla="*/ 335739 w 3740641"/>
              <a:gd name="connsiteY132" fmla="*/ 69118 h 425924"/>
              <a:gd name="connsiteX133" fmla="*/ 345740 w 3740641"/>
              <a:gd name="connsiteY133" fmla="*/ 66296 h 425924"/>
              <a:gd name="connsiteX134" fmla="*/ 397096 w 3740641"/>
              <a:gd name="connsiteY134" fmla="*/ 58498 h 425924"/>
              <a:gd name="connsiteX135" fmla="*/ 419956 w 3740641"/>
              <a:gd name="connsiteY135" fmla="*/ 50120 h 425924"/>
              <a:gd name="connsiteX136" fmla="*/ 426149 w 3740641"/>
              <a:gd name="connsiteY136" fmla="*/ 48876 h 425924"/>
              <a:gd name="connsiteX137" fmla="*/ 485442 w 3740641"/>
              <a:gd name="connsiteY137" fmla="*/ 65882 h 425924"/>
              <a:gd name="connsiteX138" fmla="*/ 490364 w 3740641"/>
              <a:gd name="connsiteY138" fmla="*/ 70444 h 425924"/>
              <a:gd name="connsiteX139" fmla="*/ 561168 w 3740641"/>
              <a:gd name="connsiteY139" fmla="*/ 68869 h 425924"/>
              <a:gd name="connsiteX140" fmla="*/ 572041 w 3740641"/>
              <a:gd name="connsiteY140" fmla="*/ 66960 h 425924"/>
              <a:gd name="connsiteX141" fmla="*/ 624590 w 3740641"/>
              <a:gd name="connsiteY141" fmla="*/ 74924 h 425924"/>
              <a:gd name="connsiteX142" fmla="*/ 639909 w 3740641"/>
              <a:gd name="connsiteY142" fmla="*/ 76500 h 425924"/>
              <a:gd name="connsiteX143" fmla="*/ 694837 w 3740641"/>
              <a:gd name="connsiteY143" fmla="*/ 83636 h 425924"/>
              <a:gd name="connsiteX144" fmla="*/ 702615 w 3740641"/>
              <a:gd name="connsiteY144" fmla="*/ 76999 h 425924"/>
              <a:gd name="connsiteX145" fmla="*/ 723377 w 3740641"/>
              <a:gd name="connsiteY145" fmla="*/ 66662 h 425924"/>
              <a:gd name="connsiteX146" fmla="*/ 767511 w 3740641"/>
              <a:gd name="connsiteY146" fmla="*/ 74084 h 425924"/>
              <a:gd name="connsiteX147" fmla="*/ 776250 w 3740641"/>
              <a:gd name="connsiteY147" fmla="*/ 79666 h 425924"/>
              <a:gd name="connsiteX148" fmla="*/ 811440 w 3740641"/>
              <a:gd name="connsiteY148" fmla="*/ 71026 h 425924"/>
              <a:gd name="connsiteX149" fmla="*/ 826206 w 3740641"/>
              <a:gd name="connsiteY149" fmla="*/ 80898 h 425924"/>
              <a:gd name="connsiteX150" fmla="*/ 868116 w 3740641"/>
              <a:gd name="connsiteY150" fmla="*/ 99065 h 425924"/>
              <a:gd name="connsiteX151" fmla="*/ 871608 w 3740641"/>
              <a:gd name="connsiteY151" fmla="*/ 102384 h 425924"/>
              <a:gd name="connsiteX152" fmla="*/ 902565 w 3740641"/>
              <a:gd name="connsiteY152" fmla="*/ 141789 h 425924"/>
              <a:gd name="connsiteX153" fmla="*/ 909550 w 3740641"/>
              <a:gd name="connsiteY153" fmla="*/ 148509 h 425924"/>
              <a:gd name="connsiteX154" fmla="*/ 917964 w 3740641"/>
              <a:gd name="connsiteY154" fmla="*/ 158962 h 425924"/>
              <a:gd name="connsiteX155" fmla="*/ 944237 w 3740641"/>
              <a:gd name="connsiteY155" fmla="*/ 179205 h 425924"/>
              <a:gd name="connsiteX156" fmla="*/ 976782 w 3740641"/>
              <a:gd name="connsiteY156" fmla="*/ 185674 h 425924"/>
              <a:gd name="connsiteX157" fmla="*/ 1016074 w 3740641"/>
              <a:gd name="connsiteY157" fmla="*/ 195547 h 425924"/>
              <a:gd name="connsiteX158" fmla="*/ 1032504 w 3740641"/>
              <a:gd name="connsiteY158" fmla="*/ 202184 h 425924"/>
              <a:gd name="connsiteX159" fmla="*/ 1076558 w 3740641"/>
              <a:gd name="connsiteY159" fmla="*/ 214794 h 425924"/>
              <a:gd name="connsiteX160" fmla="*/ 1107991 w 3740641"/>
              <a:gd name="connsiteY160" fmla="*/ 225413 h 425924"/>
              <a:gd name="connsiteX161" fmla="*/ 1153315 w 3740641"/>
              <a:gd name="connsiteY161" fmla="*/ 231634 h 425924"/>
              <a:gd name="connsiteX162" fmla="*/ 1175302 w 3740641"/>
              <a:gd name="connsiteY162" fmla="*/ 231882 h 425924"/>
              <a:gd name="connsiteX163" fmla="*/ 1215704 w 3740641"/>
              <a:gd name="connsiteY163" fmla="*/ 263738 h 425924"/>
              <a:gd name="connsiteX164" fmla="*/ 1247931 w 3740641"/>
              <a:gd name="connsiteY164" fmla="*/ 284811 h 425924"/>
              <a:gd name="connsiteX165" fmla="*/ 1281826 w 3740641"/>
              <a:gd name="connsiteY165" fmla="*/ 274608 h 425924"/>
              <a:gd name="connsiteX166" fmla="*/ 1291033 w 3740641"/>
              <a:gd name="connsiteY166" fmla="*/ 264984 h 425924"/>
              <a:gd name="connsiteX167" fmla="*/ 1346597 w 3740641"/>
              <a:gd name="connsiteY167" fmla="*/ 255859 h 425924"/>
              <a:gd name="connsiteX168" fmla="*/ 1425972 w 3740641"/>
              <a:gd name="connsiteY168" fmla="*/ 255527 h 425924"/>
              <a:gd name="connsiteX169" fmla="*/ 1557976 w 3740641"/>
              <a:gd name="connsiteY169" fmla="*/ 234787 h 425924"/>
              <a:gd name="connsiteX170" fmla="*/ 1580994 w 3740641"/>
              <a:gd name="connsiteY170" fmla="*/ 225163 h 425924"/>
              <a:gd name="connsiteX171" fmla="*/ 1606870 w 3740641"/>
              <a:gd name="connsiteY171" fmla="*/ 222757 h 425924"/>
              <a:gd name="connsiteX172" fmla="*/ 1616793 w 3740641"/>
              <a:gd name="connsiteY172" fmla="*/ 228648 h 425924"/>
              <a:gd name="connsiteX173" fmla="*/ 1660211 w 3740641"/>
              <a:gd name="connsiteY173" fmla="*/ 237442 h 425924"/>
              <a:gd name="connsiteX174" fmla="*/ 1668468 w 3740641"/>
              <a:gd name="connsiteY174" fmla="*/ 237607 h 425924"/>
              <a:gd name="connsiteX175" fmla="*/ 1696725 w 3740641"/>
              <a:gd name="connsiteY175" fmla="*/ 233874 h 425924"/>
              <a:gd name="connsiteX176" fmla="*/ 1722919 w 3740641"/>
              <a:gd name="connsiteY176" fmla="*/ 231717 h 425924"/>
              <a:gd name="connsiteX177" fmla="*/ 1788960 w 3740641"/>
              <a:gd name="connsiteY177" fmla="*/ 238768 h 425924"/>
              <a:gd name="connsiteX178" fmla="*/ 1839602 w 3740641"/>
              <a:gd name="connsiteY178" fmla="*/ 237110 h 425924"/>
              <a:gd name="connsiteX179" fmla="*/ 1862939 w 3740641"/>
              <a:gd name="connsiteY179" fmla="*/ 238768 h 425924"/>
              <a:gd name="connsiteX180" fmla="*/ 1876115 w 3740641"/>
              <a:gd name="connsiteY180" fmla="*/ 241257 h 425924"/>
              <a:gd name="connsiteX181" fmla="*/ 1905961 w 3740641"/>
              <a:gd name="connsiteY181" fmla="*/ 258596 h 425924"/>
              <a:gd name="connsiteX182" fmla="*/ 1922312 w 3740641"/>
              <a:gd name="connsiteY182" fmla="*/ 262495 h 425924"/>
              <a:gd name="connsiteX183" fmla="*/ 1971525 w 3740641"/>
              <a:gd name="connsiteY183" fmla="*/ 262164 h 425924"/>
              <a:gd name="connsiteX184" fmla="*/ 2045345 w 3740641"/>
              <a:gd name="connsiteY184" fmla="*/ 236031 h 425924"/>
              <a:gd name="connsiteX185" fmla="*/ 2053046 w 3740641"/>
              <a:gd name="connsiteY185" fmla="*/ 232547 h 425924"/>
              <a:gd name="connsiteX186" fmla="*/ 2090590 w 3740641"/>
              <a:gd name="connsiteY186" fmla="*/ 228232 h 425924"/>
              <a:gd name="connsiteX187" fmla="*/ 2116070 w 3740641"/>
              <a:gd name="connsiteY187" fmla="*/ 234123 h 425924"/>
              <a:gd name="connsiteX188" fmla="*/ 2150758 w 3740641"/>
              <a:gd name="connsiteY188" fmla="*/ 246318 h 425924"/>
              <a:gd name="connsiteX189" fmla="*/ 2181952 w 3740641"/>
              <a:gd name="connsiteY189" fmla="*/ 256522 h 425924"/>
              <a:gd name="connsiteX190" fmla="*/ 2204654 w 3740641"/>
              <a:gd name="connsiteY190" fmla="*/ 268053 h 425924"/>
              <a:gd name="connsiteX191" fmla="*/ 2256567 w 3740641"/>
              <a:gd name="connsiteY191" fmla="*/ 276515 h 425924"/>
              <a:gd name="connsiteX192" fmla="*/ 2261964 w 3740641"/>
              <a:gd name="connsiteY192" fmla="*/ 277925 h 425924"/>
              <a:gd name="connsiteX193" fmla="*/ 2301017 w 3740641"/>
              <a:gd name="connsiteY193" fmla="*/ 267638 h 425924"/>
              <a:gd name="connsiteX194" fmla="*/ 2347928 w 3740641"/>
              <a:gd name="connsiteY194" fmla="*/ 257186 h 425924"/>
              <a:gd name="connsiteX195" fmla="*/ 2364676 w 3740641"/>
              <a:gd name="connsiteY195" fmla="*/ 260752 h 425924"/>
              <a:gd name="connsiteX196" fmla="*/ 2387616 w 3740641"/>
              <a:gd name="connsiteY196" fmla="*/ 265813 h 425924"/>
              <a:gd name="connsiteX197" fmla="*/ 2408889 w 3740641"/>
              <a:gd name="connsiteY197" fmla="*/ 263159 h 425924"/>
              <a:gd name="connsiteX198" fmla="*/ 2421828 w 3740641"/>
              <a:gd name="connsiteY198" fmla="*/ 262910 h 425924"/>
              <a:gd name="connsiteX199" fmla="*/ 2480883 w 3740641"/>
              <a:gd name="connsiteY199" fmla="*/ 293937 h 425924"/>
              <a:gd name="connsiteX200" fmla="*/ 2495885 w 3740641"/>
              <a:gd name="connsiteY200" fmla="*/ 296509 h 425924"/>
              <a:gd name="connsiteX201" fmla="*/ 2504379 w 3740641"/>
              <a:gd name="connsiteY201" fmla="*/ 300324 h 425924"/>
              <a:gd name="connsiteX202" fmla="*/ 2544214 w 3740641"/>
              <a:gd name="connsiteY202" fmla="*/ 318218 h 425924"/>
              <a:gd name="connsiteX203" fmla="*/ 2580573 w 3740641"/>
              <a:gd name="connsiteY203" fmla="*/ 324428 h 425924"/>
              <a:gd name="connsiteX204" fmla="*/ 2606086 w 3740641"/>
              <a:gd name="connsiteY204" fmla="*/ 322853 h 425924"/>
              <a:gd name="connsiteX205" fmla="*/ 2619899 w 3740641"/>
              <a:gd name="connsiteY205" fmla="*/ 323202 h 425924"/>
              <a:gd name="connsiteX206" fmla="*/ 2649320 w 3740641"/>
              <a:gd name="connsiteY206" fmla="*/ 317745 h 425924"/>
              <a:gd name="connsiteX207" fmla="*/ 2668846 w 3740641"/>
              <a:gd name="connsiteY207" fmla="*/ 318575 h 425924"/>
              <a:gd name="connsiteX208" fmla="*/ 2699327 w 3740641"/>
              <a:gd name="connsiteY208" fmla="*/ 335416 h 425924"/>
              <a:gd name="connsiteX209" fmla="*/ 2744912 w 3740641"/>
              <a:gd name="connsiteY209" fmla="*/ 327118 h 425924"/>
              <a:gd name="connsiteX210" fmla="*/ 2782751 w 3740641"/>
              <a:gd name="connsiteY210" fmla="*/ 319405 h 425924"/>
              <a:gd name="connsiteX211" fmla="*/ 2797277 w 3740641"/>
              <a:gd name="connsiteY211" fmla="*/ 296757 h 425924"/>
              <a:gd name="connsiteX212" fmla="*/ 2839268 w 3740641"/>
              <a:gd name="connsiteY212" fmla="*/ 270459 h 425924"/>
              <a:gd name="connsiteX213" fmla="*/ 2849269 w 3740641"/>
              <a:gd name="connsiteY213" fmla="*/ 280249 h 425924"/>
              <a:gd name="connsiteX214" fmla="*/ 2880066 w 3740641"/>
              <a:gd name="connsiteY214" fmla="*/ 284397 h 425924"/>
              <a:gd name="connsiteX215" fmla="*/ 2913405 w 3740641"/>
              <a:gd name="connsiteY215" fmla="*/ 284065 h 425924"/>
              <a:gd name="connsiteX216" fmla="*/ 2971508 w 3740641"/>
              <a:gd name="connsiteY216" fmla="*/ 288461 h 425924"/>
              <a:gd name="connsiteX217" fmla="*/ 3010164 w 3740641"/>
              <a:gd name="connsiteY217" fmla="*/ 263324 h 425924"/>
              <a:gd name="connsiteX218" fmla="*/ 3024929 w 3740641"/>
              <a:gd name="connsiteY218" fmla="*/ 252955 h 425924"/>
              <a:gd name="connsiteX219" fmla="*/ 3038740 w 3740641"/>
              <a:gd name="connsiteY219" fmla="*/ 246318 h 425924"/>
              <a:gd name="connsiteX220" fmla="*/ 3054696 w 3740641"/>
              <a:gd name="connsiteY220" fmla="*/ 242586 h 425924"/>
              <a:gd name="connsiteX221" fmla="*/ 3093192 w 3740641"/>
              <a:gd name="connsiteY221" fmla="*/ 228481 h 425924"/>
              <a:gd name="connsiteX222" fmla="*/ 3114306 w 3740641"/>
              <a:gd name="connsiteY222" fmla="*/ 214627 h 425924"/>
              <a:gd name="connsiteX223" fmla="*/ 3161774 w 3740641"/>
              <a:gd name="connsiteY223" fmla="*/ 201271 h 425924"/>
              <a:gd name="connsiteX224" fmla="*/ 3194080 w 3740641"/>
              <a:gd name="connsiteY224" fmla="*/ 189325 h 425924"/>
              <a:gd name="connsiteX225" fmla="*/ 3228132 w 3740641"/>
              <a:gd name="connsiteY225" fmla="*/ 168751 h 425924"/>
              <a:gd name="connsiteX226" fmla="*/ 3232895 w 3740641"/>
              <a:gd name="connsiteY226" fmla="*/ 165599 h 425924"/>
              <a:gd name="connsiteX227" fmla="*/ 3244325 w 3740641"/>
              <a:gd name="connsiteY227" fmla="*/ 152076 h 425924"/>
              <a:gd name="connsiteX228" fmla="*/ 3260914 w 3740641"/>
              <a:gd name="connsiteY228" fmla="*/ 105537 h 425924"/>
              <a:gd name="connsiteX229" fmla="*/ 3265678 w 3740641"/>
              <a:gd name="connsiteY229" fmla="*/ 96079 h 425924"/>
              <a:gd name="connsiteX230" fmla="*/ 3308937 w 3740641"/>
              <a:gd name="connsiteY230" fmla="*/ 64222 h 425924"/>
              <a:gd name="connsiteX231" fmla="*/ 3324972 w 3740641"/>
              <a:gd name="connsiteY231" fmla="*/ 67210 h 425924"/>
              <a:gd name="connsiteX232" fmla="*/ 3342672 w 3740641"/>
              <a:gd name="connsiteY232" fmla="*/ 77663 h 425924"/>
              <a:gd name="connsiteX233" fmla="*/ 3381488 w 3740641"/>
              <a:gd name="connsiteY233" fmla="*/ 80400 h 425924"/>
              <a:gd name="connsiteX234" fmla="*/ 3396012 w 3740641"/>
              <a:gd name="connsiteY234" fmla="*/ 75008 h 425924"/>
              <a:gd name="connsiteX235" fmla="*/ 3421412 w 3740641"/>
              <a:gd name="connsiteY235" fmla="*/ 60490 h 425924"/>
              <a:gd name="connsiteX236" fmla="*/ 3455627 w 3740641"/>
              <a:gd name="connsiteY236" fmla="*/ 50685 h 425924"/>
              <a:gd name="connsiteX237" fmla="*/ 3501977 w 3740641"/>
              <a:gd name="connsiteY237" fmla="*/ 57893 h 425924"/>
              <a:gd name="connsiteX238" fmla="*/ 3550174 w 3740641"/>
              <a:gd name="connsiteY238" fmla="*/ 38953 h 425924"/>
              <a:gd name="connsiteX239" fmla="*/ 3595555 w 3740641"/>
              <a:gd name="connsiteY239" fmla="*/ 40563 h 425924"/>
              <a:gd name="connsiteX240" fmla="*/ 3720764 w 3740641"/>
              <a:gd name="connsiteY240" fmla="*/ 22319 h 425924"/>
              <a:gd name="connsiteX241" fmla="*/ 3740391 w 3740641"/>
              <a:gd name="connsiteY241" fmla="*/ 879 h 425924"/>
              <a:gd name="connsiteX242" fmla="*/ 3740641 w 3740641"/>
              <a:gd name="connsiteY242"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04577 w 3740641"/>
              <a:gd name="connsiteY75" fmla="*/ 329774 h 425924"/>
              <a:gd name="connsiteX76" fmla="*/ 1075209 w 3740641"/>
              <a:gd name="connsiteY76" fmla="*/ 329526 h 425924"/>
              <a:gd name="connsiteX77" fmla="*/ 1035266 w 3740641"/>
              <a:gd name="connsiteY77" fmla="*/ 344099 h 425924"/>
              <a:gd name="connsiteX78" fmla="*/ 972814 w 3740641"/>
              <a:gd name="connsiteY78" fmla="*/ 310612 h 425924"/>
              <a:gd name="connsiteX79" fmla="*/ 990548 w 3740641"/>
              <a:gd name="connsiteY79" fmla="*/ 336106 h 425924"/>
              <a:gd name="connsiteX80" fmla="*/ 972260 w 3740641"/>
              <a:gd name="connsiteY80" fmla="*/ 407078 h 425924"/>
              <a:gd name="connsiteX81" fmla="*/ 950030 w 3740641"/>
              <a:gd name="connsiteY81" fmla="*/ 402706 h 425924"/>
              <a:gd name="connsiteX82" fmla="*/ 928599 w 3740641"/>
              <a:gd name="connsiteY82" fmla="*/ 400631 h 425924"/>
              <a:gd name="connsiteX83" fmla="*/ 883116 w 3740641"/>
              <a:gd name="connsiteY83" fmla="*/ 387276 h 425924"/>
              <a:gd name="connsiteX84" fmla="*/ 864621 w 3740641"/>
              <a:gd name="connsiteY84" fmla="*/ 382877 h 425924"/>
              <a:gd name="connsiteX85" fmla="*/ 838744 w 3740641"/>
              <a:gd name="connsiteY85" fmla="*/ 382962 h 425924"/>
              <a:gd name="connsiteX86" fmla="*/ 791674 w 3740641"/>
              <a:gd name="connsiteY86" fmla="*/ 376823 h 425924"/>
              <a:gd name="connsiteX87" fmla="*/ 744684 w 3740641"/>
              <a:gd name="connsiteY87" fmla="*/ 358903 h 425924"/>
              <a:gd name="connsiteX88" fmla="*/ 724760 w 3740641"/>
              <a:gd name="connsiteY88" fmla="*/ 360645 h 425924"/>
              <a:gd name="connsiteX89" fmla="*/ 717617 w 3740641"/>
              <a:gd name="connsiteY89" fmla="*/ 360231 h 425924"/>
              <a:gd name="connsiteX90" fmla="*/ 653401 w 3740641"/>
              <a:gd name="connsiteY90" fmla="*/ 350358 h 425924"/>
              <a:gd name="connsiteX91" fmla="*/ 646971 w 3740641"/>
              <a:gd name="connsiteY91" fmla="*/ 349280 h 425924"/>
              <a:gd name="connsiteX92" fmla="*/ 616809 w 3740641"/>
              <a:gd name="connsiteY92" fmla="*/ 340486 h 425924"/>
              <a:gd name="connsiteX93" fmla="*/ 540766 w 3740641"/>
              <a:gd name="connsiteY93" fmla="*/ 335011 h 425924"/>
              <a:gd name="connsiteX94" fmla="*/ 536083 w 3740641"/>
              <a:gd name="connsiteY94" fmla="*/ 334347 h 425924"/>
              <a:gd name="connsiteX95" fmla="*/ 510603 w 3740641"/>
              <a:gd name="connsiteY95" fmla="*/ 338743 h 425924"/>
              <a:gd name="connsiteX96" fmla="*/ 497983 w 3740641"/>
              <a:gd name="connsiteY96" fmla="*/ 344966 h 425924"/>
              <a:gd name="connsiteX97" fmla="*/ 478297 w 3740641"/>
              <a:gd name="connsiteY97" fmla="*/ 351437 h 425924"/>
              <a:gd name="connsiteX98" fmla="*/ 458294 w 3740641"/>
              <a:gd name="connsiteY98" fmla="*/ 353842 h 425924"/>
              <a:gd name="connsiteX99" fmla="*/ 424718 w 3740641"/>
              <a:gd name="connsiteY99" fmla="*/ 344053 h 425924"/>
              <a:gd name="connsiteX100" fmla="*/ 412494 w 3740641"/>
              <a:gd name="connsiteY100" fmla="*/ 343057 h 425924"/>
              <a:gd name="connsiteX101" fmla="*/ 385268 w 3740641"/>
              <a:gd name="connsiteY101" fmla="*/ 338329 h 425924"/>
              <a:gd name="connsiteX102" fmla="*/ 361454 w 3740641"/>
              <a:gd name="connsiteY102" fmla="*/ 338662 h 425924"/>
              <a:gd name="connsiteX103" fmla="*/ 342326 w 3740641"/>
              <a:gd name="connsiteY103" fmla="*/ 346210 h 425924"/>
              <a:gd name="connsiteX104" fmla="*/ 314543 w 3740641"/>
              <a:gd name="connsiteY104" fmla="*/ 347703 h 425924"/>
              <a:gd name="connsiteX105" fmla="*/ 296604 w 3740641"/>
              <a:gd name="connsiteY105" fmla="*/ 342228 h 425924"/>
              <a:gd name="connsiteX106" fmla="*/ 292953 w 3740641"/>
              <a:gd name="connsiteY106" fmla="*/ 341483 h 425924"/>
              <a:gd name="connsiteX107" fmla="*/ 246041 w 3740641"/>
              <a:gd name="connsiteY107" fmla="*/ 341150 h 425924"/>
              <a:gd name="connsiteX108" fmla="*/ 187462 w 3740641"/>
              <a:gd name="connsiteY108" fmla="*/ 357659 h 425924"/>
              <a:gd name="connsiteX109" fmla="*/ 177778 w 3740641"/>
              <a:gd name="connsiteY109" fmla="*/ 361143 h 425924"/>
              <a:gd name="connsiteX110" fmla="*/ 130549 w 3740641"/>
              <a:gd name="connsiteY110" fmla="*/ 367199 h 425924"/>
              <a:gd name="connsiteX111" fmla="*/ 105229 w 3740641"/>
              <a:gd name="connsiteY111" fmla="*/ 373338 h 425924"/>
              <a:gd name="connsiteX112" fmla="*/ 86971 w 3740641"/>
              <a:gd name="connsiteY112" fmla="*/ 373670 h 425924"/>
              <a:gd name="connsiteX113" fmla="*/ 64906 w 3740641"/>
              <a:gd name="connsiteY113" fmla="*/ 384537 h 425924"/>
              <a:gd name="connsiteX114" fmla="*/ 57682 w 3740641"/>
              <a:gd name="connsiteY114" fmla="*/ 389266 h 425924"/>
              <a:gd name="connsiteX115" fmla="*/ 49030 w 3740641"/>
              <a:gd name="connsiteY115" fmla="*/ 392086 h 425924"/>
              <a:gd name="connsiteX116" fmla="*/ 9819 w 3740641"/>
              <a:gd name="connsiteY116" fmla="*/ 401046 h 425924"/>
              <a:gd name="connsiteX117" fmla="*/ 2832 w 3740641"/>
              <a:gd name="connsiteY117" fmla="*/ 406107 h 425924"/>
              <a:gd name="connsiteX118" fmla="*/ 0 w 3740641"/>
              <a:gd name="connsiteY118" fmla="*/ 408014 h 425924"/>
              <a:gd name="connsiteX119" fmla="*/ 0 w 3740641"/>
              <a:gd name="connsiteY119" fmla="*/ 173516 h 425924"/>
              <a:gd name="connsiteX120" fmla="*/ 2 w 3740641"/>
              <a:gd name="connsiteY120" fmla="*/ 173517 h 425924"/>
              <a:gd name="connsiteX121" fmla="*/ 2 w 3740641"/>
              <a:gd name="connsiteY121" fmla="*/ 76942 h 425924"/>
              <a:gd name="connsiteX122" fmla="*/ 13788 w 3740641"/>
              <a:gd name="connsiteY122" fmla="*/ 79487 h 425924"/>
              <a:gd name="connsiteX123" fmla="*/ 50858 w 3740641"/>
              <a:gd name="connsiteY123" fmla="*/ 77910 h 425924"/>
              <a:gd name="connsiteX124" fmla="*/ 71178 w 3740641"/>
              <a:gd name="connsiteY124" fmla="*/ 69532 h 425924"/>
              <a:gd name="connsiteX125" fmla="*/ 85703 w 3740641"/>
              <a:gd name="connsiteY125" fmla="*/ 70362 h 425924"/>
              <a:gd name="connsiteX126" fmla="*/ 113008 w 3740641"/>
              <a:gd name="connsiteY126" fmla="*/ 76335 h 425924"/>
              <a:gd name="connsiteX127" fmla="*/ 199451 w 3740641"/>
              <a:gd name="connsiteY127" fmla="*/ 83387 h 425924"/>
              <a:gd name="connsiteX128" fmla="*/ 234693 w 3740641"/>
              <a:gd name="connsiteY128" fmla="*/ 72353 h 425924"/>
              <a:gd name="connsiteX129" fmla="*/ 245250 w 3740641"/>
              <a:gd name="connsiteY129" fmla="*/ 72104 h 425924"/>
              <a:gd name="connsiteX130" fmla="*/ 268903 w 3740641"/>
              <a:gd name="connsiteY130" fmla="*/ 76419 h 425924"/>
              <a:gd name="connsiteX131" fmla="*/ 317721 w 3740641"/>
              <a:gd name="connsiteY131" fmla="*/ 73514 h 425924"/>
              <a:gd name="connsiteX132" fmla="*/ 335739 w 3740641"/>
              <a:gd name="connsiteY132" fmla="*/ 69118 h 425924"/>
              <a:gd name="connsiteX133" fmla="*/ 345740 w 3740641"/>
              <a:gd name="connsiteY133" fmla="*/ 66296 h 425924"/>
              <a:gd name="connsiteX134" fmla="*/ 397096 w 3740641"/>
              <a:gd name="connsiteY134" fmla="*/ 58498 h 425924"/>
              <a:gd name="connsiteX135" fmla="*/ 419956 w 3740641"/>
              <a:gd name="connsiteY135" fmla="*/ 50120 h 425924"/>
              <a:gd name="connsiteX136" fmla="*/ 426149 w 3740641"/>
              <a:gd name="connsiteY136" fmla="*/ 48876 h 425924"/>
              <a:gd name="connsiteX137" fmla="*/ 485442 w 3740641"/>
              <a:gd name="connsiteY137" fmla="*/ 65882 h 425924"/>
              <a:gd name="connsiteX138" fmla="*/ 490364 w 3740641"/>
              <a:gd name="connsiteY138" fmla="*/ 70444 h 425924"/>
              <a:gd name="connsiteX139" fmla="*/ 561168 w 3740641"/>
              <a:gd name="connsiteY139" fmla="*/ 68869 h 425924"/>
              <a:gd name="connsiteX140" fmla="*/ 572041 w 3740641"/>
              <a:gd name="connsiteY140" fmla="*/ 66960 h 425924"/>
              <a:gd name="connsiteX141" fmla="*/ 624590 w 3740641"/>
              <a:gd name="connsiteY141" fmla="*/ 74924 h 425924"/>
              <a:gd name="connsiteX142" fmla="*/ 639909 w 3740641"/>
              <a:gd name="connsiteY142" fmla="*/ 76500 h 425924"/>
              <a:gd name="connsiteX143" fmla="*/ 694837 w 3740641"/>
              <a:gd name="connsiteY143" fmla="*/ 83636 h 425924"/>
              <a:gd name="connsiteX144" fmla="*/ 702615 w 3740641"/>
              <a:gd name="connsiteY144" fmla="*/ 76999 h 425924"/>
              <a:gd name="connsiteX145" fmla="*/ 723377 w 3740641"/>
              <a:gd name="connsiteY145" fmla="*/ 66662 h 425924"/>
              <a:gd name="connsiteX146" fmla="*/ 767511 w 3740641"/>
              <a:gd name="connsiteY146" fmla="*/ 74084 h 425924"/>
              <a:gd name="connsiteX147" fmla="*/ 776250 w 3740641"/>
              <a:gd name="connsiteY147" fmla="*/ 79666 h 425924"/>
              <a:gd name="connsiteX148" fmla="*/ 811440 w 3740641"/>
              <a:gd name="connsiteY148" fmla="*/ 71026 h 425924"/>
              <a:gd name="connsiteX149" fmla="*/ 826206 w 3740641"/>
              <a:gd name="connsiteY149" fmla="*/ 80898 h 425924"/>
              <a:gd name="connsiteX150" fmla="*/ 868116 w 3740641"/>
              <a:gd name="connsiteY150" fmla="*/ 99065 h 425924"/>
              <a:gd name="connsiteX151" fmla="*/ 871608 w 3740641"/>
              <a:gd name="connsiteY151" fmla="*/ 102384 h 425924"/>
              <a:gd name="connsiteX152" fmla="*/ 902565 w 3740641"/>
              <a:gd name="connsiteY152" fmla="*/ 141789 h 425924"/>
              <a:gd name="connsiteX153" fmla="*/ 909550 w 3740641"/>
              <a:gd name="connsiteY153" fmla="*/ 148509 h 425924"/>
              <a:gd name="connsiteX154" fmla="*/ 917964 w 3740641"/>
              <a:gd name="connsiteY154" fmla="*/ 158962 h 425924"/>
              <a:gd name="connsiteX155" fmla="*/ 944237 w 3740641"/>
              <a:gd name="connsiteY155" fmla="*/ 179205 h 425924"/>
              <a:gd name="connsiteX156" fmla="*/ 976782 w 3740641"/>
              <a:gd name="connsiteY156" fmla="*/ 185674 h 425924"/>
              <a:gd name="connsiteX157" fmla="*/ 1016074 w 3740641"/>
              <a:gd name="connsiteY157" fmla="*/ 195547 h 425924"/>
              <a:gd name="connsiteX158" fmla="*/ 1032504 w 3740641"/>
              <a:gd name="connsiteY158" fmla="*/ 202184 h 425924"/>
              <a:gd name="connsiteX159" fmla="*/ 1076558 w 3740641"/>
              <a:gd name="connsiteY159" fmla="*/ 214794 h 425924"/>
              <a:gd name="connsiteX160" fmla="*/ 1107991 w 3740641"/>
              <a:gd name="connsiteY160" fmla="*/ 225413 h 425924"/>
              <a:gd name="connsiteX161" fmla="*/ 1153315 w 3740641"/>
              <a:gd name="connsiteY161" fmla="*/ 231634 h 425924"/>
              <a:gd name="connsiteX162" fmla="*/ 1175302 w 3740641"/>
              <a:gd name="connsiteY162" fmla="*/ 231882 h 425924"/>
              <a:gd name="connsiteX163" fmla="*/ 1215704 w 3740641"/>
              <a:gd name="connsiteY163" fmla="*/ 263738 h 425924"/>
              <a:gd name="connsiteX164" fmla="*/ 1247931 w 3740641"/>
              <a:gd name="connsiteY164" fmla="*/ 284811 h 425924"/>
              <a:gd name="connsiteX165" fmla="*/ 1281826 w 3740641"/>
              <a:gd name="connsiteY165" fmla="*/ 274608 h 425924"/>
              <a:gd name="connsiteX166" fmla="*/ 1291033 w 3740641"/>
              <a:gd name="connsiteY166" fmla="*/ 264984 h 425924"/>
              <a:gd name="connsiteX167" fmla="*/ 1346597 w 3740641"/>
              <a:gd name="connsiteY167" fmla="*/ 255859 h 425924"/>
              <a:gd name="connsiteX168" fmla="*/ 1425972 w 3740641"/>
              <a:gd name="connsiteY168" fmla="*/ 255527 h 425924"/>
              <a:gd name="connsiteX169" fmla="*/ 1557976 w 3740641"/>
              <a:gd name="connsiteY169" fmla="*/ 234787 h 425924"/>
              <a:gd name="connsiteX170" fmla="*/ 1580994 w 3740641"/>
              <a:gd name="connsiteY170" fmla="*/ 225163 h 425924"/>
              <a:gd name="connsiteX171" fmla="*/ 1606870 w 3740641"/>
              <a:gd name="connsiteY171" fmla="*/ 222757 h 425924"/>
              <a:gd name="connsiteX172" fmla="*/ 1616793 w 3740641"/>
              <a:gd name="connsiteY172" fmla="*/ 228648 h 425924"/>
              <a:gd name="connsiteX173" fmla="*/ 1660211 w 3740641"/>
              <a:gd name="connsiteY173" fmla="*/ 237442 h 425924"/>
              <a:gd name="connsiteX174" fmla="*/ 1668468 w 3740641"/>
              <a:gd name="connsiteY174" fmla="*/ 237607 h 425924"/>
              <a:gd name="connsiteX175" fmla="*/ 1696725 w 3740641"/>
              <a:gd name="connsiteY175" fmla="*/ 233874 h 425924"/>
              <a:gd name="connsiteX176" fmla="*/ 1722919 w 3740641"/>
              <a:gd name="connsiteY176" fmla="*/ 231717 h 425924"/>
              <a:gd name="connsiteX177" fmla="*/ 1788960 w 3740641"/>
              <a:gd name="connsiteY177" fmla="*/ 238768 h 425924"/>
              <a:gd name="connsiteX178" fmla="*/ 1839602 w 3740641"/>
              <a:gd name="connsiteY178" fmla="*/ 237110 h 425924"/>
              <a:gd name="connsiteX179" fmla="*/ 1862939 w 3740641"/>
              <a:gd name="connsiteY179" fmla="*/ 238768 h 425924"/>
              <a:gd name="connsiteX180" fmla="*/ 1876115 w 3740641"/>
              <a:gd name="connsiteY180" fmla="*/ 241257 h 425924"/>
              <a:gd name="connsiteX181" fmla="*/ 1905961 w 3740641"/>
              <a:gd name="connsiteY181" fmla="*/ 258596 h 425924"/>
              <a:gd name="connsiteX182" fmla="*/ 1922312 w 3740641"/>
              <a:gd name="connsiteY182" fmla="*/ 262495 h 425924"/>
              <a:gd name="connsiteX183" fmla="*/ 1971525 w 3740641"/>
              <a:gd name="connsiteY183" fmla="*/ 262164 h 425924"/>
              <a:gd name="connsiteX184" fmla="*/ 2045345 w 3740641"/>
              <a:gd name="connsiteY184" fmla="*/ 236031 h 425924"/>
              <a:gd name="connsiteX185" fmla="*/ 2053046 w 3740641"/>
              <a:gd name="connsiteY185" fmla="*/ 232547 h 425924"/>
              <a:gd name="connsiteX186" fmla="*/ 2090590 w 3740641"/>
              <a:gd name="connsiteY186" fmla="*/ 228232 h 425924"/>
              <a:gd name="connsiteX187" fmla="*/ 2116070 w 3740641"/>
              <a:gd name="connsiteY187" fmla="*/ 234123 h 425924"/>
              <a:gd name="connsiteX188" fmla="*/ 2150758 w 3740641"/>
              <a:gd name="connsiteY188" fmla="*/ 246318 h 425924"/>
              <a:gd name="connsiteX189" fmla="*/ 2181952 w 3740641"/>
              <a:gd name="connsiteY189" fmla="*/ 256522 h 425924"/>
              <a:gd name="connsiteX190" fmla="*/ 2204654 w 3740641"/>
              <a:gd name="connsiteY190" fmla="*/ 268053 h 425924"/>
              <a:gd name="connsiteX191" fmla="*/ 2256567 w 3740641"/>
              <a:gd name="connsiteY191" fmla="*/ 276515 h 425924"/>
              <a:gd name="connsiteX192" fmla="*/ 2261964 w 3740641"/>
              <a:gd name="connsiteY192" fmla="*/ 277925 h 425924"/>
              <a:gd name="connsiteX193" fmla="*/ 2301017 w 3740641"/>
              <a:gd name="connsiteY193" fmla="*/ 267638 h 425924"/>
              <a:gd name="connsiteX194" fmla="*/ 2347928 w 3740641"/>
              <a:gd name="connsiteY194" fmla="*/ 257186 h 425924"/>
              <a:gd name="connsiteX195" fmla="*/ 2364676 w 3740641"/>
              <a:gd name="connsiteY195" fmla="*/ 260752 h 425924"/>
              <a:gd name="connsiteX196" fmla="*/ 2387616 w 3740641"/>
              <a:gd name="connsiteY196" fmla="*/ 265813 h 425924"/>
              <a:gd name="connsiteX197" fmla="*/ 2408889 w 3740641"/>
              <a:gd name="connsiteY197" fmla="*/ 263159 h 425924"/>
              <a:gd name="connsiteX198" fmla="*/ 2421828 w 3740641"/>
              <a:gd name="connsiteY198" fmla="*/ 262910 h 425924"/>
              <a:gd name="connsiteX199" fmla="*/ 2480883 w 3740641"/>
              <a:gd name="connsiteY199" fmla="*/ 293937 h 425924"/>
              <a:gd name="connsiteX200" fmla="*/ 2495885 w 3740641"/>
              <a:gd name="connsiteY200" fmla="*/ 296509 h 425924"/>
              <a:gd name="connsiteX201" fmla="*/ 2504379 w 3740641"/>
              <a:gd name="connsiteY201" fmla="*/ 300324 h 425924"/>
              <a:gd name="connsiteX202" fmla="*/ 2544214 w 3740641"/>
              <a:gd name="connsiteY202" fmla="*/ 318218 h 425924"/>
              <a:gd name="connsiteX203" fmla="*/ 2580573 w 3740641"/>
              <a:gd name="connsiteY203" fmla="*/ 324428 h 425924"/>
              <a:gd name="connsiteX204" fmla="*/ 2606086 w 3740641"/>
              <a:gd name="connsiteY204" fmla="*/ 322853 h 425924"/>
              <a:gd name="connsiteX205" fmla="*/ 2619899 w 3740641"/>
              <a:gd name="connsiteY205" fmla="*/ 323202 h 425924"/>
              <a:gd name="connsiteX206" fmla="*/ 2649320 w 3740641"/>
              <a:gd name="connsiteY206" fmla="*/ 317745 h 425924"/>
              <a:gd name="connsiteX207" fmla="*/ 2668846 w 3740641"/>
              <a:gd name="connsiteY207" fmla="*/ 318575 h 425924"/>
              <a:gd name="connsiteX208" fmla="*/ 2699327 w 3740641"/>
              <a:gd name="connsiteY208" fmla="*/ 335416 h 425924"/>
              <a:gd name="connsiteX209" fmla="*/ 2744912 w 3740641"/>
              <a:gd name="connsiteY209" fmla="*/ 327118 h 425924"/>
              <a:gd name="connsiteX210" fmla="*/ 2782751 w 3740641"/>
              <a:gd name="connsiteY210" fmla="*/ 319405 h 425924"/>
              <a:gd name="connsiteX211" fmla="*/ 2797277 w 3740641"/>
              <a:gd name="connsiteY211" fmla="*/ 296757 h 425924"/>
              <a:gd name="connsiteX212" fmla="*/ 2839268 w 3740641"/>
              <a:gd name="connsiteY212" fmla="*/ 270459 h 425924"/>
              <a:gd name="connsiteX213" fmla="*/ 2849269 w 3740641"/>
              <a:gd name="connsiteY213" fmla="*/ 280249 h 425924"/>
              <a:gd name="connsiteX214" fmla="*/ 2880066 w 3740641"/>
              <a:gd name="connsiteY214" fmla="*/ 284397 h 425924"/>
              <a:gd name="connsiteX215" fmla="*/ 2913405 w 3740641"/>
              <a:gd name="connsiteY215" fmla="*/ 284065 h 425924"/>
              <a:gd name="connsiteX216" fmla="*/ 2971508 w 3740641"/>
              <a:gd name="connsiteY216" fmla="*/ 288461 h 425924"/>
              <a:gd name="connsiteX217" fmla="*/ 3010164 w 3740641"/>
              <a:gd name="connsiteY217" fmla="*/ 263324 h 425924"/>
              <a:gd name="connsiteX218" fmla="*/ 3024929 w 3740641"/>
              <a:gd name="connsiteY218" fmla="*/ 252955 h 425924"/>
              <a:gd name="connsiteX219" fmla="*/ 3038740 w 3740641"/>
              <a:gd name="connsiteY219" fmla="*/ 246318 h 425924"/>
              <a:gd name="connsiteX220" fmla="*/ 3054696 w 3740641"/>
              <a:gd name="connsiteY220" fmla="*/ 242586 h 425924"/>
              <a:gd name="connsiteX221" fmla="*/ 3093192 w 3740641"/>
              <a:gd name="connsiteY221" fmla="*/ 228481 h 425924"/>
              <a:gd name="connsiteX222" fmla="*/ 3114306 w 3740641"/>
              <a:gd name="connsiteY222" fmla="*/ 214627 h 425924"/>
              <a:gd name="connsiteX223" fmla="*/ 3161774 w 3740641"/>
              <a:gd name="connsiteY223" fmla="*/ 201271 h 425924"/>
              <a:gd name="connsiteX224" fmla="*/ 3194080 w 3740641"/>
              <a:gd name="connsiteY224" fmla="*/ 189325 h 425924"/>
              <a:gd name="connsiteX225" fmla="*/ 3228132 w 3740641"/>
              <a:gd name="connsiteY225" fmla="*/ 168751 h 425924"/>
              <a:gd name="connsiteX226" fmla="*/ 3232895 w 3740641"/>
              <a:gd name="connsiteY226" fmla="*/ 165599 h 425924"/>
              <a:gd name="connsiteX227" fmla="*/ 3244325 w 3740641"/>
              <a:gd name="connsiteY227" fmla="*/ 152076 h 425924"/>
              <a:gd name="connsiteX228" fmla="*/ 3260914 w 3740641"/>
              <a:gd name="connsiteY228" fmla="*/ 105537 h 425924"/>
              <a:gd name="connsiteX229" fmla="*/ 3265678 w 3740641"/>
              <a:gd name="connsiteY229" fmla="*/ 96079 h 425924"/>
              <a:gd name="connsiteX230" fmla="*/ 3308937 w 3740641"/>
              <a:gd name="connsiteY230" fmla="*/ 64222 h 425924"/>
              <a:gd name="connsiteX231" fmla="*/ 3324972 w 3740641"/>
              <a:gd name="connsiteY231" fmla="*/ 67210 h 425924"/>
              <a:gd name="connsiteX232" fmla="*/ 3342672 w 3740641"/>
              <a:gd name="connsiteY232" fmla="*/ 77663 h 425924"/>
              <a:gd name="connsiteX233" fmla="*/ 3381488 w 3740641"/>
              <a:gd name="connsiteY233" fmla="*/ 80400 h 425924"/>
              <a:gd name="connsiteX234" fmla="*/ 3396012 w 3740641"/>
              <a:gd name="connsiteY234" fmla="*/ 75008 h 425924"/>
              <a:gd name="connsiteX235" fmla="*/ 3421412 w 3740641"/>
              <a:gd name="connsiteY235" fmla="*/ 60490 h 425924"/>
              <a:gd name="connsiteX236" fmla="*/ 3455627 w 3740641"/>
              <a:gd name="connsiteY236" fmla="*/ 50685 h 425924"/>
              <a:gd name="connsiteX237" fmla="*/ 3501977 w 3740641"/>
              <a:gd name="connsiteY237" fmla="*/ 57893 h 425924"/>
              <a:gd name="connsiteX238" fmla="*/ 3550174 w 3740641"/>
              <a:gd name="connsiteY238" fmla="*/ 38953 h 425924"/>
              <a:gd name="connsiteX239" fmla="*/ 3595555 w 3740641"/>
              <a:gd name="connsiteY239" fmla="*/ 40563 h 425924"/>
              <a:gd name="connsiteX240" fmla="*/ 3720764 w 3740641"/>
              <a:gd name="connsiteY240" fmla="*/ 22319 h 425924"/>
              <a:gd name="connsiteX241" fmla="*/ 3740391 w 3740641"/>
              <a:gd name="connsiteY241" fmla="*/ 879 h 425924"/>
              <a:gd name="connsiteX242" fmla="*/ 3740641 w 3740641"/>
              <a:gd name="connsiteY242"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04577 w 3740641"/>
              <a:gd name="connsiteY75" fmla="*/ 329774 h 425924"/>
              <a:gd name="connsiteX76" fmla="*/ 1075209 w 3740641"/>
              <a:gd name="connsiteY76" fmla="*/ 329526 h 425924"/>
              <a:gd name="connsiteX77" fmla="*/ 1035266 w 3740641"/>
              <a:gd name="connsiteY77" fmla="*/ 344099 h 425924"/>
              <a:gd name="connsiteX78" fmla="*/ 990548 w 3740641"/>
              <a:gd name="connsiteY78" fmla="*/ 336106 h 425924"/>
              <a:gd name="connsiteX79" fmla="*/ 972260 w 3740641"/>
              <a:gd name="connsiteY79" fmla="*/ 407078 h 425924"/>
              <a:gd name="connsiteX80" fmla="*/ 950030 w 3740641"/>
              <a:gd name="connsiteY80" fmla="*/ 402706 h 425924"/>
              <a:gd name="connsiteX81" fmla="*/ 928599 w 3740641"/>
              <a:gd name="connsiteY81" fmla="*/ 400631 h 425924"/>
              <a:gd name="connsiteX82" fmla="*/ 883116 w 3740641"/>
              <a:gd name="connsiteY82" fmla="*/ 387276 h 425924"/>
              <a:gd name="connsiteX83" fmla="*/ 864621 w 3740641"/>
              <a:gd name="connsiteY83" fmla="*/ 382877 h 425924"/>
              <a:gd name="connsiteX84" fmla="*/ 838744 w 3740641"/>
              <a:gd name="connsiteY84" fmla="*/ 382962 h 425924"/>
              <a:gd name="connsiteX85" fmla="*/ 791674 w 3740641"/>
              <a:gd name="connsiteY85" fmla="*/ 376823 h 425924"/>
              <a:gd name="connsiteX86" fmla="*/ 744684 w 3740641"/>
              <a:gd name="connsiteY86" fmla="*/ 358903 h 425924"/>
              <a:gd name="connsiteX87" fmla="*/ 724760 w 3740641"/>
              <a:gd name="connsiteY87" fmla="*/ 360645 h 425924"/>
              <a:gd name="connsiteX88" fmla="*/ 717617 w 3740641"/>
              <a:gd name="connsiteY88" fmla="*/ 360231 h 425924"/>
              <a:gd name="connsiteX89" fmla="*/ 653401 w 3740641"/>
              <a:gd name="connsiteY89" fmla="*/ 350358 h 425924"/>
              <a:gd name="connsiteX90" fmla="*/ 646971 w 3740641"/>
              <a:gd name="connsiteY90" fmla="*/ 349280 h 425924"/>
              <a:gd name="connsiteX91" fmla="*/ 616809 w 3740641"/>
              <a:gd name="connsiteY91" fmla="*/ 340486 h 425924"/>
              <a:gd name="connsiteX92" fmla="*/ 540766 w 3740641"/>
              <a:gd name="connsiteY92" fmla="*/ 335011 h 425924"/>
              <a:gd name="connsiteX93" fmla="*/ 536083 w 3740641"/>
              <a:gd name="connsiteY93" fmla="*/ 334347 h 425924"/>
              <a:gd name="connsiteX94" fmla="*/ 510603 w 3740641"/>
              <a:gd name="connsiteY94" fmla="*/ 338743 h 425924"/>
              <a:gd name="connsiteX95" fmla="*/ 497983 w 3740641"/>
              <a:gd name="connsiteY95" fmla="*/ 344966 h 425924"/>
              <a:gd name="connsiteX96" fmla="*/ 478297 w 3740641"/>
              <a:gd name="connsiteY96" fmla="*/ 351437 h 425924"/>
              <a:gd name="connsiteX97" fmla="*/ 458294 w 3740641"/>
              <a:gd name="connsiteY97" fmla="*/ 353842 h 425924"/>
              <a:gd name="connsiteX98" fmla="*/ 424718 w 3740641"/>
              <a:gd name="connsiteY98" fmla="*/ 344053 h 425924"/>
              <a:gd name="connsiteX99" fmla="*/ 412494 w 3740641"/>
              <a:gd name="connsiteY99" fmla="*/ 343057 h 425924"/>
              <a:gd name="connsiteX100" fmla="*/ 385268 w 3740641"/>
              <a:gd name="connsiteY100" fmla="*/ 338329 h 425924"/>
              <a:gd name="connsiteX101" fmla="*/ 361454 w 3740641"/>
              <a:gd name="connsiteY101" fmla="*/ 338662 h 425924"/>
              <a:gd name="connsiteX102" fmla="*/ 342326 w 3740641"/>
              <a:gd name="connsiteY102" fmla="*/ 346210 h 425924"/>
              <a:gd name="connsiteX103" fmla="*/ 314543 w 3740641"/>
              <a:gd name="connsiteY103" fmla="*/ 347703 h 425924"/>
              <a:gd name="connsiteX104" fmla="*/ 296604 w 3740641"/>
              <a:gd name="connsiteY104" fmla="*/ 342228 h 425924"/>
              <a:gd name="connsiteX105" fmla="*/ 292953 w 3740641"/>
              <a:gd name="connsiteY105" fmla="*/ 341483 h 425924"/>
              <a:gd name="connsiteX106" fmla="*/ 246041 w 3740641"/>
              <a:gd name="connsiteY106" fmla="*/ 341150 h 425924"/>
              <a:gd name="connsiteX107" fmla="*/ 187462 w 3740641"/>
              <a:gd name="connsiteY107" fmla="*/ 357659 h 425924"/>
              <a:gd name="connsiteX108" fmla="*/ 177778 w 3740641"/>
              <a:gd name="connsiteY108" fmla="*/ 361143 h 425924"/>
              <a:gd name="connsiteX109" fmla="*/ 130549 w 3740641"/>
              <a:gd name="connsiteY109" fmla="*/ 367199 h 425924"/>
              <a:gd name="connsiteX110" fmla="*/ 105229 w 3740641"/>
              <a:gd name="connsiteY110" fmla="*/ 373338 h 425924"/>
              <a:gd name="connsiteX111" fmla="*/ 86971 w 3740641"/>
              <a:gd name="connsiteY111" fmla="*/ 373670 h 425924"/>
              <a:gd name="connsiteX112" fmla="*/ 64906 w 3740641"/>
              <a:gd name="connsiteY112" fmla="*/ 384537 h 425924"/>
              <a:gd name="connsiteX113" fmla="*/ 57682 w 3740641"/>
              <a:gd name="connsiteY113" fmla="*/ 389266 h 425924"/>
              <a:gd name="connsiteX114" fmla="*/ 49030 w 3740641"/>
              <a:gd name="connsiteY114" fmla="*/ 392086 h 425924"/>
              <a:gd name="connsiteX115" fmla="*/ 9819 w 3740641"/>
              <a:gd name="connsiteY115" fmla="*/ 401046 h 425924"/>
              <a:gd name="connsiteX116" fmla="*/ 2832 w 3740641"/>
              <a:gd name="connsiteY116" fmla="*/ 406107 h 425924"/>
              <a:gd name="connsiteX117" fmla="*/ 0 w 3740641"/>
              <a:gd name="connsiteY117" fmla="*/ 408014 h 425924"/>
              <a:gd name="connsiteX118" fmla="*/ 0 w 3740641"/>
              <a:gd name="connsiteY118" fmla="*/ 173516 h 425924"/>
              <a:gd name="connsiteX119" fmla="*/ 2 w 3740641"/>
              <a:gd name="connsiteY119" fmla="*/ 173517 h 425924"/>
              <a:gd name="connsiteX120" fmla="*/ 2 w 3740641"/>
              <a:gd name="connsiteY120" fmla="*/ 76942 h 425924"/>
              <a:gd name="connsiteX121" fmla="*/ 13788 w 3740641"/>
              <a:gd name="connsiteY121" fmla="*/ 79487 h 425924"/>
              <a:gd name="connsiteX122" fmla="*/ 50858 w 3740641"/>
              <a:gd name="connsiteY122" fmla="*/ 77910 h 425924"/>
              <a:gd name="connsiteX123" fmla="*/ 71178 w 3740641"/>
              <a:gd name="connsiteY123" fmla="*/ 69532 h 425924"/>
              <a:gd name="connsiteX124" fmla="*/ 85703 w 3740641"/>
              <a:gd name="connsiteY124" fmla="*/ 70362 h 425924"/>
              <a:gd name="connsiteX125" fmla="*/ 113008 w 3740641"/>
              <a:gd name="connsiteY125" fmla="*/ 76335 h 425924"/>
              <a:gd name="connsiteX126" fmla="*/ 199451 w 3740641"/>
              <a:gd name="connsiteY126" fmla="*/ 83387 h 425924"/>
              <a:gd name="connsiteX127" fmla="*/ 234693 w 3740641"/>
              <a:gd name="connsiteY127" fmla="*/ 72353 h 425924"/>
              <a:gd name="connsiteX128" fmla="*/ 245250 w 3740641"/>
              <a:gd name="connsiteY128" fmla="*/ 72104 h 425924"/>
              <a:gd name="connsiteX129" fmla="*/ 268903 w 3740641"/>
              <a:gd name="connsiteY129" fmla="*/ 76419 h 425924"/>
              <a:gd name="connsiteX130" fmla="*/ 317721 w 3740641"/>
              <a:gd name="connsiteY130" fmla="*/ 73514 h 425924"/>
              <a:gd name="connsiteX131" fmla="*/ 335739 w 3740641"/>
              <a:gd name="connsiteY131" fmla="*/ 69118 h 425924"/>
              <a:gd name="connsiteX132" fmla="*/ 345740 w 3740641"/>
              <a:gd name="connsiteY132" fmla="*/ 66296 h 425924"/>
              <a:gd name="connsiteX133" fmla="*/ 397096 w 3740641"/>
              <a:gd name="connsiteY133" fmla="*/ 58498 h 425924"/>
              <a:gd name="connsiteX134" fmla="*/ 419956 w 3740641"/>
              <a:gd name="connsiteY134" fmla="*/ 50120 h 425924"/>
              <a:gd name="connsiteX135" fmla="*/ 426149 w 3740641"/>
              <a:gd name="connsiteY135" fmla="*/ 48876 h 425924"/>
              <a:gd name="connsiteX136" fmla="*/ 485442 w 3740641"/>
              <a:gd name="connsiteY136" fmla="*/ 65882 h 425924"/>
              <a:gd name="connsiteX137" fmla="*/ 490364 w 3740641"/>
              <a:gd name="connsiteY137" fmla="*/ 70444 h 425924"/>
              <a:gd name="connsiteX138" fmla="*/ 561168 w 3740641"/>
              <a:gd name="connsiteY138" fmla="*/ 68869 h 425924"/>
              <a:gd name="connsiteX139" fmla="*/ 572041 w 3740641"/>
              <a:gd name="connsiteY139" fmla="*/ 66960 h 425924"/>
              <a:gd name="connsiteX140" fmla="*/ 624590 w 3740641"/>
              <a:gd name="connsiteY140" fmla="*/ 74924 h 425924"/>
              <a:gd name="connsiteX141" fmla="*/ 639909 w 3740641"/>
              <a:gd name="connsiteY141" fmla="*/ 76500 h 425924"/>
              <a:gd name="connsiteX142" fmla="*/ 694837 w 3740641"/>
              <a:gd name="connsiteY142" fmla="*/ 83636 h 425924"/>
              <a:gd name="connsiteX143" fmla="*/ 702615 w 3740641"/>
              <a:gd name="connsiteY143" fmla="*/ 76999 h 425924"/>
              <a:gd name="connsiteX144" fmla="*/ 723377 w 3740641"/>
              <a:gd name="connsiteY144" fmla="*/ 66662 h 425924"/>
              <a:gd name="connsiteX145" fmla="*/ 767511 w 3740641"/>
              <a:gd name="connsiteY145" fmla="*/ 74084 h 425924"/>
              <a:gd name="connsiteX146" fmla="*/ 776250 w 3740641"/>
              <a:gd name="connsiteY146" fmla="*/ 79666 h 425924"/>
              <a:gd name="connsiteX147" fmla="*/ 811440 w 3740641"/>
              <a:gd name="connsiteY147" fmla="*/ 71026 h 425924"/>
              <a:gd name="connsiteX148" fmla="*/ 826206 w 3740641"/>
              <a:gd name="connsiteY148" fmla="*/ 80898 h 425924"/>
              <a:gd name="connsiteX149" fmla="*/ 868116 w 3740641"/>
              <a:gd name="connsiteY149" fmla="*/ 99065 h 425924"/>
              <a:gd name="connsiteX150" fmla="*/ 871608 w 3740641"/>
              <a:gd name="connsiteY150" fmla="*/ 102384 h 425924"/>
              <a:gd name="connsiteX151" fmla="*/ 902565 w 3740641"/>
              <a:gd name="connsiteY151" fmla="*/ 141789 h 425924"/>
              <a:gd name="connsiteX152" fmla="*/ 909550 w 3740641"/>
              <a:gd name="connsiteY152" fmla="*/ 148509 h 425924"/>
              <a:gd name="connsiteX153" fmla="*/ 917964 w 3740641"/>
              <a:gd name="connsiteY153" fmla="*/ 158962 h 425924"/>
              <a:gd name="connsiteX154" fmla="*/ 944237 w 3740641"/>
              <a:gd name="connsiteY154" fmla="*/ 179205 h 425924"/>
              <a:gd name="connsiteX155" fmla="*/ 976782 w 3740641"/>
              <a:gd name="connsiteY155" fmla="*/ 185674 h 425924"/>
              <a:gd name="connsiteX156" fmla="*/ 1016074 w 3740641"/>
              <a:gd name="connsiteY156" fmla="*/ 195547 h 425924"/>
              <a:gd name="connsiteX157" fmla="*/ 1032504 w 3740641"/>
              <a:gd name="connsiteY157" fmla="*/ 202184 h 425924"/>
              <a:gd name="connsiteX158" fmla="*/ 1076558 w 3740641"/>
              <a:gd name="connsiteY158" fmla="*/ 214794 h 425924"/>
              <a:gd name="connsiteX159" fmla="*/ 1107991 w 3740641"/>
              <a:gd name="connsiteY159" fmla="*/ 225413 h 425924"/>
              <a:gd name="connsiteX160" fmla="*/ 1153315 w 3740641"/>
              <a:gd name="connsiteY160" fmla="*/ 231634 h 425924"/>
              <a:gd name="connsiteX161" fmla="*/ 1175302 w 3740641"/>
              <a:gd name="connsiteY161" fmla="*/ 231882 h 425924"/>
              <a:gd name="connsiteX162" fmla="*/ 1215704 w 3740641"/>
              <a:gd name="connsiteY162" fmla="*/ 263738 h 425924"/>
              <a:gd name="connsiteX163" fmla="*/ 1247931 w 3740641"/>
              <a:gd name="connsiteY163" fmla="*/ 284811 h 425924"/>
              <a:gd name="connsiteX164" fmla="*/ 1281826 w 3740641"/>
              <a:gd name="connsiteY164" fmla="*/ 274608 h 425924"/>
              <a:gd name="connsiteX165" fmla="*/ 1291033 w 3740641"/>
              <a:gd name="connsiteY165" fmla="*/ 264984 h 425924"/>
              <a:gd name="connsiteX166" fmla="*/ 1346597 w 3740641"/>
              <a:gd name="connsiteY166" fmla="*/ 255859 h 425924"/>
              <a:gd name="connsiteX167" fmla="*/ 1425972 w 3740641"/>
              <a:gd name="connsiteY167" fmla="*/ 255527 h 425924"/>
              <a:gd name="connsiteX168" fmla="*/ 1557976 w 3740641"/>
              <a:gd name="connsiteY168" fmla="*/ 234787 h 425924"/>
              <a:gd name="connsiteX169" fmla="*/ 1580994 w 3740641"/>
              <a:gd name="connsiteY169" fmla="*/ 225163 h 425924"/>
              <a:gd name="connsiteX170" fmla="*/ 1606870 w 3740641"/>
              <a:gd name="connsiteY170" fmla="*/ 222757 h 425924"/>
              <a:gd name="connsiteX171" fmla="*/ 1616793 w 3740641"/>
              <a:gd name="connsiteY171" fmla="*/ 228648 h 425924"/>
              <a:gd name="connsiteX172" fmla="*/ 1660211 w 3740641"/>
              <a:gd name="connsiteY172" fmla="*/ 237442 h 425924"/>
              <a:gd name="connsiteX173" fmla="*/ 1668468 w 3740641"/>
              <a:gd name="connsiteY173" fmla="*/ 237607 h 425924"/>
              <a:gd name="connsiteX174" fmla="*/ 1696725 w 3740641"/>
              <a:gd name="connsiteY174" fmla="*/ 233874 h 425924"/>
              <a:gd name="connsiteX175" fmla="*/ 1722919 w 3740641"/>
              <a:gd name="connsiteY175" fmla="*/ 231717 h 425924"/>
              <a:gd name="connsiteX176" fmla="*/ 1788960 w 3740641"/>
              <a:gd name="connsiteY176" fmla="*/ 238768 h 425924"/>
              <a:gd name="connsiteX177" fmla="*/ 1839602 w 3740641"/>
              <a:gd name="connsiteY177" fmla="*/ 237110 h 425924"/>
              <a:gd name="connsiteX178" fmla="*/ 1862939 w 3740641"/>
              <a:gd name="connsiteY178" fmla="*/ 238768 h 425924"/>
              <a:gd name="connsiteX179" fmla="*/ 1876115 w 3740641"/>
              <a:gd name="connsiteY179" fmla="*/ 241257 h 425924"/>
              <a:gd name="connsiteX180" fmla="*/ 1905961 w 3740641"/>
              <a:gd name="connsiteY180" fmla="*/ 258596 h 425924"/>
              <a:gd name="connsiteX181" fmla="*/ 1922312 w 3740641"/>
              <a:gd name="connsiteY181" fmla="*/ 262495 h 425924"/>
              <a:gd name="connsiteX182" fmla="*/ 1971525 w 3740641"/>
              <a:gd name="connsiteY182" fmla="*/ 262164 h 425924"/>
              <a:gd name="connsiteX183" fmla="*/ 2045345 w 3740641"/>
              <a:gd name="connsiteY183" fmla="*/ 236031 h 425924"/>
              <a:gd name="connsiteX184" fmla="*/ 2053046 w 3740641"/>
              <a:gd name="connsiteY184" fmla="*/ 232547 h 425924"/>
              <a:gd name="connsiteX185" fmla="*/ 2090590 w 3740641"/>
              <a:gd name="connsiteY185" fmla="*/ 228232 h 425924"/>
              <a:gd name="connsiteX186" fmla="*/ 2116070 w 3740641"/>
              <a:gd name="connsiteY186" fmla="*/ 234123 h 425924"/>
              <a:gd name="connsiteX187" fmla="*/ 2150758 w 3740641"/>
              <a:gd name="connsiteY187" fmla="*/ 246318 h 425924"/>
              <a:gd name="connsiteX188" fmla="*/ 2181952 w 3740641"/>
              <a:gd name="connsiteY188" fmla="*/ 256522 h 425924"/>
              <a:gd name="connsiteX189" fmla="*/ 2204654 w 3740641"/>
              <a:gd name="connsiteY189" fmla="*/ 268053 h 425924"/>
              <a:gd name="connsiteX190" fmla="*/ 2256567 w 3740641"/>
              <a:gd name="connsiteY190" fmla="*/ 276515 h 425924"/>
              <a:gd name="connsiteX191" fmla="*/ 2261964 w 3740641"/>
              <a:gd name="connsiteY191" fmla="*/ 277925 h 425924"/>
              <a:gd name="connsiteX192" fmla="*/ 2301017 w 3740641"/>
              <a:gd name="connsiteY192" fmla="*/ 267638 h 425924"/>
              <a:gd name="connsiteX193" fmla="*/ 2347928 w 3740641"/>
              <a:gd name="connsiteY193" fmla="*/ 257186 h 425924"/>
              <a:gd name="connsiteX194" fmla="*/ 2364676 w 3740641"/>
              <a:gd name="connsiteY194" fmla="*/ 260752 h 425924"/>
              <a:gd name="connsiteX195" fmla="*/ 2387616 w 3740641"/>
              <a:gd name="connsiteY195" fmla="*/ 265813 h 425924"/>
              <a:gd name="connsiteX196" fmla="*/ 2408889 w 3740641"/>
              <a:gd name="connsiteY196" fmla="*/ 263159 h 425924"/>
              <a:gd name="connsiteX197" fmla="*/ 2421828 w 3740641"/>
              <a:gd name="connsiteY197" fmla="*/ 262910 h 425924"/>
              <a:gd name="connsiteX198" fmla="*/ 2480883 w 3740641"/>
              <a:gd name="connsiteY198" fmla="*/ 293937 h 425924"/>
              <a:gd name="connsiteX199" fmla="*/ 2495885 w 3740641"/>
              <a:gd name="connsiteY199" fmla="*/ 296509 h 425924"/>
              <a:gd name="connsiteX200" fmla="*/ 2504379 w 3740641"/>
              <a:gd name="connsiteY200" fmla="*/ 300324 h 425924"/>
              <a:gd name="connsiteX201" fmla="*/ 2544214 w 3740641"/>
              <a:gd name="connsiteY201" fmla="*/ 318218 h 425924"/>
              <a:gd name="connsiteX202" fmla="*/ 2580573 w 3740641"/>
              <a:gd name="connsiteY202" fmla="*/ 324428 h 425924"/>
              <a:gd name="connsiteX203" fmla="*/ 2606086 w 3740641"/>
              <a:gd name="connsiteY203" fmla="*/ 322853 h 425924"/>
              <a:gd name="connsiteX204" fmla="*/ 2619899 w 3740641"/>
              <a:gd name="connsiteY204" fmla="*/ 323202 h 425924"/>
              <a:gd name="connsiteX205" fmla="*/ 2649320 w 3740641"/>
              <a:gd name="connsiteY205" fmla="*/ 317745 h 425924"/>
              <a:gd name="connsiteX206" fmla="*/ 2668846 w 3740641"/>
              <a:gd name="connsiteY206" fmla="*/ 318575 h 425924"/>
              <a:gd name="connsiteX207" fmla="*/ 2699327 w 3740641"/>
              <a:gd name="connsiteY207" fmla="*/ 335416 h 425924"/>
              <a:gd name="connsiteX208" fmla="*/ 2744912 w 3740641"/>
              <a:gd name="connsiteY208" fmla="*/ 327118 h 425924"/>
              <a:gd name="connsiteX209" fmla="*/ 2782751 w 3740641"/>
              <a:gd name="connsiteY209" fmla="*/ 319405 h 425924"/>
              <a:gd name="connsiteX210" fmla="*/ 2797277 w 3740641"/>
              <a:gd name="connsiteY210" fmla="*/ 296757 h 425924"/>
              <a:gd name="connsiteX211" fmla="*/ 2839268 w 3740641"/>
              <a:gd name="connsiteY211" fmla="*/ 270459 h 425924"/>
              <a:gd name="connsiteX212" fmla="*/ 2849269 w 3740641"/>
              <a:gd name="connsiteY212" fmla="*/ 280249 h 425924"/>
              <a:gd name="connsiteX213" fmla="*/ 2880066 w 3740641"/>
              <a:gd name="connsiteY213" fmla="*/ 284397 h 425924"/>
              <a:gd name="connsiteX214" fmla="*/ 2913405 w 3740641"/>
              <a:gd name="connsiteY214" fmla="*/ 284065 h 425924"/>
              <a:gd name="connsiteX215" fmla="*/ 2971508 w 3740641"/>
              <a:gd name="connsiteY215" fmla="*/ 288461 h 425924"/>
              <a:gd name="connsiteX216" fmla="*/ 3010164 w 3740641"/>
              <a:gd name="connsiteY216" fmla="*/ 263324 h 425924"/>
              <a:gd name="connsiteX217" fmla="*/ 3024929 w 3740641"/>
              <a:gd name="connsiteY217" fmla="*/ 252955 h 425924"/>
              <a:gd name="connsiteX218" fmla="*/ 3038740 w 3740641"/>
              <a:gd name="connsiteY218" fmla="*/ 246318 h 425924"/>
              <a:gd name="connsiteX219" fmla="*/ 3054696 w 3740641"/>
              <a:gd name="connsiteY219" fmla="*/ 242586 h 425924"/>
              <a:gd name="connsiteX220" fmla="*/ 3093192 w 3740641"/>
              <a:gd name="connsiteY220" fmla="*/ 228481 h 425924"/>
              <a:gd name="connsiteX221" fmla="*/ 3114306 w 3740641"/>
              <a:gd name="connsiteY221" fmla="*/ 214627 h 425924"/>
              <a:gd name="connsiteX222" fmla="*/ 3161774 w 3740641"/>
              <a:gd name="connsiteY222" fmla="*/ 201271 h 425924"/>
              <a:gd name="connsiteX223" fmla="*/ 3194080 w 3740641"/>
              <a:gd name="connsiteY223" fmla="*/ 189325 h 425924"/>
              <a:gd name="connsiteX224" fmla="*/ 3228132 w 3740641"/>
              <a:gd name="connsiteY224" fmla="*/ 168751 h 425924"/>
              <a:gd name="connsiteX225" fmla="*/ 3232895 w 3740641"/>
              <a:gd name="connsiteY225" fmla="*/ 165599 h 425924"/>
              <a:gd name="connsiteX226" fmla="*/ 3244325 w 3740641"/>
              <a:gd name="connsiteY226" fmla="*/ 152076 h 425924"/>
              <a:gd name="connsiteX227" fmla="*/ 3260914 w 3740641"/>
              <a:gd name="connsiteY227" fmla="*/ 105537 h 425924"/>
              <a:gd name="connsiteX228" fmla="*/ 3265678 w 3740641"/>
              <a:gd name="connsiteY228" fmla="*/ 96079 h 425924"/>
              <a:gd name="connsiteX229" fmla="*/ 3308937 w 3740641"/>
              <a:gd name="connsiteY229" fmla="*/ 64222 h 425924"/>
              <a:gd name="connsiteX230" fmla="*/ 3324972 w 3740641"/>
              <a:gd name="connsiteY230" fmla="*/ 67210 h 425924"/>
              <a:gd name="connsiteX231" fmla="*/ 3342672 w 3740641"/>
              <a:gd name="connsiteY231" fmla="*/ 77663 h 425924"/>
              <a:gd name="connsiteX232" fmla="*/ 3381488 w 3740641"/>
              <a:gd name="connsiteY232" fmla="*/ 80400 h 425924"/>
              <a:gd name="connsiteX233" fmla="*/ 3396012 w 3740641"/>
              <a:gd name="connsiteY233" fmla="*/ 75008 h 425924"/>
              <a:gd name="connsiteX234" fmla="*/ 3421412 w 3740641"/>
              <a:gd name="connsiteY234" fmla="*/ 60490 h 425924"/>
              <a:gd name="connsiteX235" fmla="*/ 3455627 w 3740641"/>
              <a:gd name="connsiteY235" fmla="*/ 50685 h 425924"/>
              <a:gd name="connsiteX236" fmla="*/ 3501977 w 3740641"/>
              <a:gd name="connsiteY236" fmla="*/ 57893 h 425924"/>
              <a:gd name="connsiteX237" fmla="*/ 3550174 w 3740641"/>
              <a:gd name="connsiteY237" fmla="*/ 38953 h 425924"/>
              <a:gd name="connsiteX238" fmla="*/ 3595555 w 3740641"/>
              <a:gd name="connsiteY238" fmla="*/ 40563 h 425924"/>
              <a:gd name="connsiteX239" fmla="*/ 3720764 w 3740641"/>
              <a:gd name="connsiteY239" fmla="*/ 22319 h 425924"/>
              <a:gd name="connsiteX240" fmla="*/ 3740391 w 3740641"/>
              <a:gd name="connsiteY240" fmla="*/ 879 h 425924"/>
              <a:gd name="connsiteX241" fmla="*/ 3740641 w 3740641"/>
              <a:gd name="connsiteY241"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04577 w 3740641"/>
              <a:gd name="connsiteY75" fmla="*/ 329774 h 425924"/>
              <a:gd name="connsiteX76" fmla="*/ 1075209 w 3740641"/>
              <a:gd name="connsiteY76" fmla="*/ 329526 h 425924"/>
              <a:gd name="connsiteX77" fmla="*/ 1035266 w 3740641"/>
              <a:gd name="connsiteY77" fmla="*/ 344099 h 425924"/>
              <a:gd name="connsiteX78" fmla="*/ 990548 w 3740641"/>
              <a:gd name="connsiteY78" fmla="*/ 336106 h 425924"/>
              <a:gd name="connsiteX79" fmla="*/ 950030 w 3740641"/>
              <a:gd name="connsiteY79" fmla="*/ 402706 h 425924"/>
              <a:gd name="connsiteX80" fmla="*/ 928599 w 3740641"/>
              <a:gd name="connsiteY80" fmla="*/ 400631 h 425924"/>
              <a:gd name="connsiteX81" fmla="*/ 883116 w 3740641"/>
              <a:gd name="connsiteY81" fmla="*/ 387276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39268 w 3740641"/>
              <a:gd name="connsiteY210" fmla="*/ 270459 h 425924"/>
              <a:gd name="connsiteX211" fmla="*/ 2849269 w 3740641"/>
              <a:gd name="connsiteY211" fmla="*/ 280249 h 425924"/>
              <a:gd name="connsiteX212" fmla="*/ 2880066 w 3740641"/>
              <a:gd name="connsiteY212" fmla="*/ 284397 h 425924"/>
              <a:gd name="connsiteX213" fmla="*/ 2913405 w 3740641"/>
              <a:gd name="connsiteY213" fmla="*/ 284065 h 425924"/>
              <a:gd name="connsiteX214" fmla="*/ 2971508 w 3740641"/>
              <a:gd name="connsiteY214" fmla="*/ 288461 h 425924"/>
              <a:gd name="connsiteX215" fmla="*/ 3010164 w 3740641"/>
              <a:gd name="connsiteY215" fmla="*/ 263324 h 425924"/>
              <a:gd name="connsiteX216" fmla="*/ 3024929 w 3740641"/>
              <a:gd name="connsiteY216" fmla="*/ 252955 h 425924"/>
              <a:gd name="connsiteX217" fmla="*/ 3038740 w 3740641"/>
              <a:gd name="connsiteY217" fmla="*/ 246318 h 425924"/>
              <a:gd name="connsiteX218" fmla="*/ 3054696 w 3740641"/>
              <a:gd name="connsiteY218" fmla="*/ 242586 h 425924"/>
              <a:gd name="connsiteX219" fmla="*/ 3093192 w 3740641"/>
              <a:gd name="connsiteY219" fmla="*/ 228481 h 425924"/>
              <a:gd name="connsiteX220" fmla="*/ 3114306 w 3740641"/>
              <a:gd name="connsiteY220" fmla="*/ 214627 h 425924"/>
              <a:gd name="connsiteX221" fmla="*/ 3161774 w 3740641"/>
              <a:gd name="connsiteY221" fmla="*/ 201271 h 425924"/>
              <a:gd name="connsiteX222" fmla="*/ 3194080 w 3740641"/>
              <a:gd name="connsiteY222" fmla="*/ 189325 h 425924"/>
              <a:gd name="connsiteX223" fmla="*/ 3228132 w 3740641"/>
              <a:gd name="connsiteY223" fmla="*/ 168751 h 425924"/>
              <a:gd name="connsiteX224" fmla="*/ 3232895 w 3740641"/>
              <a:gd name="connsiteY224" fmla="*/ 165599 h 425924"/>
              <a:gd name="connsiteX225" fmla="*/ 3244325 w 3740641"/>
              <a:gd name="connsiteY225" fmla="*/ 152076 h 425924"/>
              <a:gd name="connsiteX226" fmla="*/ 3260914 w 3740641"/>
              <a:gd name="connsiteY226" fmla="*/ 105537 h 425924"/>
              <a:gd name="connsiteX227" fmla="*/ 3265678 w 3740641"/>
              <a:gd name="connsiteY227" fmla="*/ 96079 h 425924"/>
              <a:gd name="connsiteX228" fmla="*/ 3308937 w 3740641"/>
              <a:gd name="connsiteY228" fmla="*/ 64222 h 425924"/>
              <a:gd name="connsiteX229" fmla="*/ 3324972 w 3740641"/>
              <a:gd name="connsiteY229" fmla="*/ 67210 h 425924"/>
              <a:gd name="connsiteX230" fmla="*/ 3342672 w 3740641"/>
              <a:gd name="connsiteY230" fmla="*/ 77663 h 425924"/>
              <a:gd name="connsiteX231" fmla="*/ 3381488 w 3740641"/>
              <a:gd name="connsiteY231" fmla="*/ 80400 h 425924"/>
              <a:gd name="connsiteX232" fmla="*/ 3396012 w 3740641"/>
              <a:gd name="connsiteY232" fmla="*/ 75008 h 425924"/>
              <a:gd name="connsiteX233" fmla="*/ 3421412 w 3740641"/>
              <a:gd name="connsiteY233" fmla="*/ 60490 h 425924"/>
              <a:gd name="connsiteX234" fmla="*/ 3455627 w 3740641"/>
              <a:gd name="connsiteY234" fmla="*/ 50685 h 425924"/>
              <a:gd name="connsiteX235" fmla="*/ 3501977 w 3740641"/>
              <a:gd name="connsiteY235" fmla="*/ 57893 h 425924"/>
              <a:gd name="connsiteX236" fmla="*/ 3550174 w 3740641"/>
              <a:gd name="connsiteY236" fmla="*/ 38953 h 425924"/>
              <a:gd name="connsiteX237" fmla="*/ 3595555 w 3740641"/>
              <a:gd name="connsiteY237" fmla="*/ 40563 h 425924"/>
              <a:gd name="connsiteX238" fmla="*/ 3720764 w 3740641"/>
              <a:gd name="connsiteY238" fmla="*/ 22319 h 425924"/>
              <a:gd name="connsiteX239" fmla="*/ 3740391 w 3740641"/>
              <a:gd name="connsiteY239" fmla="*/ 879 h 425924"/>
              <a:gd name="connsiteX240" fmla="*/ 3740641 w 3740641"/>
              <a:gd name="connsiteY240"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04577 w 3740641"/>
              <a:gd name="connsiteY75" fmla="*/ 329774 h 425924"/>
              <a:gd name="connsiteX76" fmla="*/ 1075209 w 3740641"/>
              <a:gd name="connsiteY76" fmla="*/ 329526 h 425924"/>
              <a:gd name="connsiteX77" fmla="*/ 1035266 w 3740641"/>
              <a:gd name="connsiteY77" fmla="*/ 344099 h 425924"/>
              <a:gd name="connsiteX78" fmla="*/ 990548 w 3740641"/>
              <a:gd name="connsiteY78" fmla="*/ 336106 h 425924"/>
              <a:gd name="connsiteX79" fmla="*/ 950030 w 3740641"/>
              <a:gd name="connsiteY79" fmla="*/ 374665 h 425924"/>
              <a:gd name="connsiteX80" fmla="*/ 928599 w 3740641"/>
              <a:gd name="connsiteY80" fmla="*/ 400631 h 425924"/>
              <a:gd name="connsiteX81" fmla="*/ 883116 w 3740641"/>
              <a:gd name="connsiteY81" fmla="*/ 387276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39268 w 3740641"/>
              <a:gd name="connsiteY210" fmla="*/ 270459 h 425924"/>
              <a:gd name="connsiteX211" fmla="*/ 2849269 w 3740641"/>
              <a:gd name="connsiteY211" fmla="*/ 280249 h 425924"/>
              <a:gd name="connsiteX212" fmla="*/ 2880066 w 3740641"/>
              <a:gd name="connsiteY212" fmla="*/ 284397 h 425924"/>
              <a:gd name="connsiteX213" fmla="*/ 2913405 w 3740641"/>
              <a:gd name="connsiteY213" fmla="*/ 284065 h 425924"/>
              <a:gd name="connsiteX214" fmla="*/ 2971508 w 3740641"/>
              <a:gd name="connsiteY214" fmla="*/ 288461 h 425924"/>
              <a:gd name="connsiteX215" fmla="*/ 3010164 w 3740641"/>
              <a:gd name="connsiteY215" fmla="*/ 263324 h 425924"/>
              <a:gd name="connsiteX216" fmla="*/ 3024929 w 3740641"/>
              <a:gd name="connsiteY216" fmla="*/ 252955 h 425924"/>
              <a:gd name="connsiteX217" fmla="*/ 3038740 w 3740641"/>
              <a:gd name="connsiteY217" fmla="*/ 246318 h 425924"/>
              <a:gd name="connsiteX218" fmla="*/ 3054696 w 3740641"/>
              <a:gd name="connsiteY218" fmla="*/ 242586 h 425924"/>
              <a:gd name="connsiteX219" fmla="*/ 3093192 w 3740641"/>
              <a:gd name="connsiteY219" fmla="*/ 228481 h 425924"/>
              <a:gd name="connsiteX220" fmla="*/ 3114306 w 3740641"/>
              <a:gd name="connsiteY220" fmla="*/ 214627 h 425924"/>
              <a:gd name="connsiteX221" fmla="*/ 3161774 w 3740641"/>
              <a:gd name="connsiteY221" fmla="*/ 201271 h 425924"/>
              <a:gd name="connsiteX222" fmla="*/ 3194080 w 3740641"/>
              <a:gd name="connsiteY222" fmla="*/ 189325 h 425924"/>
              <a:gd name="connsiteX223" fmla="*/ 3228132 w 3740641"/>
              <a:gd name="connsiteY223" fmla="*/ 168751 h 425924"/>
              <a:gd name="connsiteX224" fmla="*/ 3232895 w 3740641"/>
              <a:gd name="connsiteY224" fmla="*/ 165599 h 425924"/>
              <a:gd name="connsiteX225" fmla="*/ 3244325 w 3740641"/>
              <a:gd name="connsiteY225" fmla="*/ 152076 h 425924"/>
              <a:gd name="connsiteX226" fmla="*/ 3260914 w 3740641"/>
              <a:gd name="connsiteY226" fmla="*/ 105537 h 425924"/>
              <a:gd name="connsiteX227" fmla="*/ 3265678 w 3740641"/>
              <a:gd name="connsiteY227" fmla="*/ 96079 h 425924"/>
              <a:gd name="connsiteX228" fmla="*/ 3308937 w 3740641"/>
              <a:gd name="connsiteY228" fmla="*/ 64222 h 425924"/>
              <a:gd name="connsiteX229" fmla="*/ 3324972 w 3740641"/>
              <a:gd name="connsiteY229" fmla="*/ 67210 h 425924"/>
              <a:gd name="connsiteX230" fmla="*/ 3342672 w 3740641"/>
              <a:gd name="connsiteY230" fmla="*/ 77663 h 425924"/>
              <a:gd name="connsiteX231" fmla="*/ 3381488 w 3740641"/>
              <a:gd name="connsiteY231" fmla="*/ 80400 h 425924"/>
              <a:gd name="connsiteX232" fmla="*/ 3396012 w 3740641"/>
              <a:gd name="connsiteY232" fmla="*/ 75008 h 425924"/>
              <a:gd name="connsiteX233" fmla="*/ 3421412 w 3740641"/>
              <a:gd name="connsiteY233" fmla="*/ 60490 h 425924"/>
              <a:gd name="connsiteX234" fmla="*/ 3455627 w 3740641"/>
              <a:gd name="connsiteY234" fmla="*/ 50685 h 425924"/>
              <a:gd name="connsiteX235" fmla="*/ 3501977 w 3740641"/>
              <a:gd name="connsiteY235" fmla="*/ 57893 h 425924"/>
              <a:gd name="connsiteX236" fmla="*/ 3550174 w 3740641"/>
              <a:gd name="connsiteY236" fmla="*/ 38953 h 425924"/>
              <a:gd name="connsiteX237" fmla="*/ 3595555 w 3740641"/>
              <a:gd name="connsiteY237" fmla="*/ 40563 h 425924"/>
              <a:gd name="connsiteX238" fmla="*/ 3720764 w 3740641"/>
              <a:gd name="connsiteY238" fmla="*/ 22319 h 425924"/>
              <a:gd name="connsiteX239" fmla="*/ 3740391 w 3740641"/>
              <a:gd name="connsiteY239" fmla="*/ 879 h 425924"/>
              <a:gd name="connsiteX240" fmla="*/ 3740641 w 3740641"/>
              <a:gd name="connsiteY240"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04577 w 3740641"/>
              <a:gd name="connsiteY75" fmla="*/ 329774 h 425924"/>
              <a:gd name="connsiteX76" fmla="*/ 1075209 w 3740641"/>
              <a:gd name="connsiteY76" fmla="*/ 329526 h 425924"/>
              <a:gd name="connsiteX77" fmla="*/ 1035266 w 3740641"/>
              <a:gd name="connsiteY77" fmla="*/ 344099 h 425924"/>
              <a:gd name="connsiteX78" fmla="*/ 990548 w 3740641"/>
              <a:gd name="connsiteY78" fmla="*/ 336106 h 425924"/>
              <a:gd name="connsiteX79" fmla="*/ 950030 w 3740641"/>
              <a:gd name="connsiteY79" fmla="*/ 374665 h 425924"/>
              <a:gd name="connsiteX80" fmla="*/ 915188 w 3740641"/>
              <a:gd name="connsiteY80" fmla="*/ 351863 h 425924"/>
              <a:gd name="connsiteX81" fmla="*/ 883116 w 3740641"/>
              <a:gd name="connsiteY81" fmla="*/ 387276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39268 w 3740641"/>
              <a:gd name="connsiteY210" fmla="*/ 270459 h 425924"/>
              <a:gd name="connsiteX211" fmla="*/ 2849269 w 3740641"/>
              <a:gd name="connsiteY211" fmla="*/ 280249 h 425924"/>
              <a:gd name="connsiteX212" fmla="*/ 2880066 w 3740641"/>
              <a:gd name="connsiteY212" fmla="*/ 284397 h 425924"/>
              <a:gd name="connsiteX213" fmla="*/ 2913405 w 3740641"/>
              <a:gd name="connsiteY213" fmla="*/ 284065 h 425924"/>
              <a:gd name="connsiteX214" fmla="*/ 2971508 w 3740641"/>
              <a:gd name="connsiteY214" fmla="*/ 288461 h 425924"/>
              <a:gd name="connsiteX215" fmla="*/ 3010164 w 3740641"/>
              <a:gd name="connsiteY215" fmla="*/ 263324 h 425924"/>
              <a:gd name="connsiteX216" fmla="*/ 3024929 w 3740641"/>
              <a:gd name="connsiteY216" fmla="*/ 252955 h 425924"/>
              <a:gd name="connsiteX217" fmla="*/ 3038740 w 3740641"/>
              <a:gd name="connsiteY217" fmla="*/ 246318 h 425924"/>
              <a:gd name="connsiteX218" fmla="*/ 3054696 w 3740641"/>
              <a:gd name="connsiteY218" fmla="*/ 242586 h 425924"/>
              <a:gd name="connsiteX219" fmla="*/ 3093192 w 3740641"/>
              <a:gd name="connsiteY219" fmla="*/ 228481 h 425924"/>
              <a:gd name="connsiteX220" fmla="*/ 3114306 w 3740641"/>
              <a:gd name="connsiteY220" fmla="*/ 214627 h 425924"/>
              <a:gd name="connsiteX221" fmla="*/ 3161774 w 3740641"/>
              <a:gd name="connsiteY221" fmla="*/ 201271 h 425924"/>
              <a:gd name="connsiteX222" fmla="*/ 3194080 w 3740641"/>
              <a:gd name="connsiteY222" fmla="*/ 189325 h 425924"/>
              <a:gd name="connsiteX223" fmla="*/ 3228132 w 3740641"/>
              <a:gd name="connsiteY223" fmla="*/ 168751 h 425924"/>
              <a:gd name="connsiteX224" fmla="*/ 3232895 w 3740641"/>
              <a:gd name="connsiteY224" fmla="*/ 165599 h 425924"/>
              <a:gd name="connsiteX225" fmla="*/ 3244325 w 3740641"/>
              <a:gd name="connsiteY225" fmla="*/ 152076 h 425924"/>
              <a:gd name="connsiteX226" fmla="*/ 3260914 w 3740641"/>
              <a:gd name="connsiteY226" fmla="*/ 105537 h 425924"/>
              <a:gd name="connsiteX227" fmla="*/ 3265678 w 3740641"/>
              <a:gd name="connsiteY227" fmla="*/ 96079 h 425924"/>
              <a:gd name="connsiteX228" fmla="*/ 3308937 w 3740641"/>
              <a:gd name="connsiteY228" fmla="*/ 64222 h 425924"/>
              <a:gd name="connsiteX229" fmla="*/ 3324972 w 3740641"/>
              <a:gd name="connsiteY229" fmla="*/ 67210 h 425924"/>
              <a:gd name="connsiteX230" fmla="*/ 3342672 w 3740641"/>
              <a:gd name="connsiteY230" fmla="*/ 77663 h 425924"/>
              <a:gd name="connsiteX231" fmla="*/ 3381488 w 3740641"/>
              <a:gd name="connsiteY231" fmla="*/ 80400 h 425924"/>
              <a:gd name="connsiteX232" fmla="*/ 3396012 w 3740641"/>
              <a:gd name="connsiteY232" fmla="*/ 75008 h 425924"/>
              <a:gd name="connsiteX233" fmla="*/ 3421412 w 3740641"/>
              <a:gd name="connsiteY233" fmla="*/ 60490 h 425924"/>
              <a:gd name="connsiteX234" fmla="*/ 3455627 w 3740641"/>
              <a:gd name="connsiteY234" fmla="*/ 50685 h 425924"/>
              <a:gd name="connsiteX235" fmla="*/ 3501977 w 3740641"/>
              <a:gd name="connsiteY235" fmla="*/ 57893 h 425924"/>
              <a:gd name="connsiteX236" fmla="*/ 3550174 w 3740641"/>
              <a:gd name="connsiteY236" fmla="*/ 38953 h 425924"/>
              <a:gd name="connsiteX237" fmla="*/ 3595555 w 3740641"/>
              <a:gd name="connsiteY237" fmla="*/ 40563 h 425924"/>
              <a:gd name="connsiteX238" fmla="*/ 3720764 w 3740641"/>
              <a:gd name="connsiteY238" fmla="*/ 22319 h 425924"/>
              <a:gd name="connsiteX239" fmla="*/ 3740391 w 3740641"/>
              <a:gd name="connsiteY239" fmla="*/ 879 h 425924"/>
              <a:gd name="connsiteX240" fmla="*/ 3740641 w 3740641"/>
              <a:gd name="connsiteY240"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04577 w 3740641"/>
              <a:gd name="connsiteY75" fmla="*/ 329774 h 425924"/>
              <a:gd name="connsiteX76" fmla="*/ 1075209 w 3740641"/>
              <a:gd name="connsiteY76" fmla="*/ 329526 h 425924"/>
              <a:gd name="connsiteX77" fmla="*/ 1035266 w 3740641"/>
              <a:gd name="connsiteY77" fmla="*/ 344099 h 425924"/>
              <a:gd name="connsiteX78" fmla="*/ 990548 w 3740641"/>
              <a:gd name="connsiteY78" fmla="*/ 336106 h 425924"/>
              <a:gd name="connsiteX79" fmla="*/ 950030 w 3740641"/>
              <a:gd name="connsiteY79" fmla="*/ 345404 h 425924"/>
              <a:gd name="connsiteX80" fmla="*/ 915188 w 3740641"/>
              <a:gd name="connsiteY80" fmla="*/ 351863 h 425924"/>
              <a:gd name="connsiteX81" fmla="*/ 883116 w 3740641"/>
              <a:gd name="connsiteY81" fmla="*/ 387276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39268 w 3740641"/>
              <a:gd name="connsiteY210" fmla="*/ 270459 h 425924"/>
              <a:gd name="connsiteX211" fmla="*/ 2849269 w 3740641"/>
              <a:gd name="connsiteY211" fmla="*/ 280249 h 425924"/>
              <a:gd name="connsiteX212" fmla="*/ 2880066 w 3740641"/>
              <a:gd name="connsiteY212" fmla="*/ 284397 h 425924"/>
              <a:gd name="connsiteX213" fmla="*/ 2913405 w 3740641"/>
              <a:gd name="connsiteY213" fmla="*/ 284065 h 425924"/>
              <a:gd name="connsiteX214" fmla="*/ 2971508 w 3740641"/>
              <a:gd name="connsiteY214" fmla="*/ 288461 h 425924"/>
              <a:gd name="connsiteX215" fmla="*/ 3010164 w 3740641"/>
              <a:gd name="connsiteY215" fmla="*/ 263324 h 425924"/>
              <a:gd name="connsiteX216" fmla="*/ 3024929 w 3740641"/>
              <a:gd name="connsiteY216" fmla="*/ 252955 h 425924"/>
              <a:gd name="connsiteX217" fmla="*/ 3038740 w 3740641"/>
              <a:gd name="connsiteY217" fmla="*/ 246318 h 425924"/>
              <a:gd name="connsiteX218" fmla="*/ 3054696 w 3740641"/>
              <a:gd name="connsiteY218" fmla="*/ 242586 h 425924"/>
              <a:gd name="connsiteX219" fmla="*/ 3093192 w 3740641"/>
              <a:gd name="connsiteY219" fmla="*/ 228481 h 425924"/>
              <a:gd name="connsiteX220" fmla="*/ 3114306 w 3740641"/>
              <a:gd name="connsiteY220" fmla="*/ 214627 h 425924"/>
              <a:gd name="connsiteX221" fmla="*/ 3161774 w 3740641"/>
              <a:gd name="connsiteY221" fmla="*/ 201271 h 425924"/>
              <a:gd name="connsiteX222" fmla="*/ 3194080 w 3740641"/>
              <a:gd name="connsiteY222" fmla="*/ 189325 h 425924"/>
              <a:gd name="connsiteX223" fmla="*/ 3228132 w 3740641"/>
              <a:gd name="connsiteY223" fmla="*/ 168751 h 425924"/>
              <a:gd name="connsiteX224" fmla="*/ 3232895 w 3740641"/>
              <a:gd name="connsiteY224" fmla="*/ 165599 h 425924"/>
              <a:gd name="connsiteX225" fmla="*/ 3244325 w 3740641"/>
              <a:gd name="connsiteY225" fmla="*/ 152076 h 425924"/>
              <a:gd name="connsiteX226" fmla="*/ 3260914 w 3740641"/>
              <a:gd name="connsiteY226" fmla="*/ 105537 h 425924"/>
              <a:gd name="connsiteX227" fmla="*/ 3265678 w 3740641"/>
              <a:gd name="connsiteY227" fmla="*/ 96079 h 425924"/>
              <a:gd name="connsiteX228" fmla="*/ 3308937 w 3740641"/>
              <a:gd name="connsiteY228" fmla="*/ 64222 h 425924"/>
              <a:gd name="connsiteX229" fmla="*/ 3324972 w 3740641"/>
              <a:gd name="connsiteY229" fmla="*/ 67210 h 425924"/>
              <a:gd name="connsiteX230" fmla="*/ 3342672 w 3740641"/>
              <a:gd name="connsiteY230" fmla="*/ 77663 h 425924"/>
              <a:gd name="connsiteX231" fmla="*/ 3381488 w 3740641"/>
              <a:gd name="connsiteY231" fmla="*/ 80400 h 425924"/>
              <a:gd name="connsiteX232" fmla="*/ 3396012 w 3740641"/>
              <a:gd name="connsiteY232" fmla="*/ 75008 h 425924"/>
              <a:gd name="connsiteX233" fmla="*/ 3421412 w 3740641"/>
              <a:gd name="connsiteY233" fmla="*/ 60490 h 425924"/>
              <a:gd name="connsiteX234" fmla="*/ 3455627 w 3740641"/>
              <a:gd name="connsiteY234" fmla="*/ 50685 h 425924"/>
              <a:gd name="connsiteX235" fmla="*/ 3501977 w 3740641"/>
              <a:gd name="connsiteY235" fmla="*/ 57893 h 425924"/>
              <a:gd name="connsiteX236" fmla="*/ 3550174 w 3740641"/>
              <a:gd name="connsiteY236" fmla="*/ 38953 h 425924"/>
              <a:gd name="connsiteX237" fmla="*/ 3595555 w 3740641"/>
              <a:gd name="connsiteY237" fmla="*/ 40563 h 425924"/>
              <a:gd name="connsiteX238" fmla="*/ 3720764 w 3740641"/>
              <a:gd name="connsiteY238" fmla="*/ 22319 h 425924"/>
              <a:gd name="connsiteX239" fmla="*/ 3740391 w 3740641"/>
              <a:gd name="connsiteY239" fmla="*/ 879 h 425924"/>
              <a:gd name="connsiteX240" fmla="*/ 3740641 w 3740641"/>
              <a:gd name="connsiteY240"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04577 w 3740641"/>
              <a:gd name="connsiteY75" fmla="*/ 329774 h 425924"/>
              <a:gd name="connsiteX76" fmla="*/ 1075209 w 3740641"/>
              <a:gd name="connsiteY76" fmla="*/ 329526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3116 w 3740641"/>
              <a:gd name="connsiteY81" fmla="*/ 387276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39268 w 3740641"/>
              <a:gd name="connsiteY210" fmla="*/ 270459 h 425924"/>
              <a:gd name="connsiteX211" fmla="*/ 2849269 w 3740641"/>
              <a:gd name="connsiteY211" fmla="*/ 280249 h 425924"/>
              <a:gd name="connsiteX212" fmla="*/ 2880066 w 3740641"/>
              <a:gd name="connsiteY212" fmla="*/ 284397 h 425924"/>
              <a:gd name="connsiteX213" fmla="*/ 2913405 w 3740641"/>
              <a:gd name="connsiteY213" fmla="*/ 284065 h 425924"/>
              <a:gd name="connsiteX214" fmla="*/ 2971508 w 3740641"/>
              <a:gd name="connsiteY214" fmla="*/ 288461 h 425924"/>
              <a:gd name="connsiteX215" fmla="*/ 3010164 w 3740641"/>
              <a:gd name="connsiteY215" fmla="*/ 263324 h 425924"/>
              <a:gd name="connsiteX216" fmla="*/ 3024929 w 3740641"/>
              <a:gd name="connsiteY216" fmla="*/ 252955 h 425924"/>
              <a:gd name="connsiteX217" fmla="*/ 3038740 w 3740641"/>
              <a:gd name="connsiteY217" fmla="*/ 246318 h 425924"/>
              <a:gd name="connsiteX218" fmla="*/ 3054696 w 3740641"/>
              <a:gd name="connsiteY218" fmla="*/ 242586 h 425924"/>
              <a:gd name="connsiteX219" fmla="*/ 3093192 w 3740641"/>
              <a:gd name="connsiteY219" fmla="*/ 228481 h 425924"/>
              <a:gd name="connsiteX220" fmla="*/ 3114306 w 3740641"/>
              <a:gd name="connsiteY220" fmla="*/ 214627 h 425924"/>
              <a:gd name="connsiteX221" fmla="*/ 3161774 w 3740641"/>
              <a:gd name="connsiteY221" fmla="*/ 201271 h 425924"/>
              <a:gd name="connsiteX222" fmla="*/ 3194080 w 3740641"/>
              <a:gd name="connsiteY222" fmla="*/ 189325 h 425924"/>
              <a:gd name="connsiteX223" fmla="*/ 3228132 w 3740641"/>
              <a:gd name="connsiteY223" fmla="*/ 168751 h 425924"/>
              <a:gd name="connsiteX224" fmla="*/ 3232895 w 3740641"/>
              <a:gd name="connsiteY224" fmla="*/ 165599 h 425924"/>
              <a:gd name="connsiteX225" fmla="*/ 3244325 w 3740641"/>
              <a:gd name="connsiteY225" fmla="*/ 152076 h 425924"/>
              <a:gd name="connsiteX226" fmla="*/ 3260914 w 3740641"/>
              <a:gd name="connsiteY226" fmla="*/ 105537 h 425924"/>
              <a:gd name="connsiteX227" fmla="*/ 3265678 w 3740641"/>
              <a:gd name="connsiteY227" fmla="*/ 96079 h 425924"/>
              <a:gd name="connsiteX228" fmla="*/ 3308937 w 3740641"/>
              <a:gd name="connsiteY228" fmla="*/ 64222 h 425924"/>
              <a:gd name="connsiteX229" fmla="*/ 3324972 w 3740641"/>
              <a:gd name="connsiteY229" fmla="*/ 67210 h 425924"/>
              <a:gd name="connsiteX230" fmla="*/ 3342672 w 3740641"/>
              <a:gd name="connsiteY230" fmla="*/ 77663 h 425924"/>
              <a:gd name="connsiteX231" fmla="*/ 3381488 w 3740641"/>
              <a:gd name="connsiteY231" fmla="*/ 80400 h 425924"/>
              <a:gd name="connsiteX232" fmla="*/ 3396012 w 3740641"/>
              <a:gd name="connsiteY232" fmla="*/ 75008 h 425924"/>
              <a:gd name="connsiteX233" fmla="*/ 3421412 w 3740641"/>
              <a:gd name="connsiteY233" fmla="*/ 60490 h 425924"/>
              <a:gd name="connsiteX234" fmla="*/ 3455627 w 3740641"/>
              <a:gd name="connsiteY234" fmla="*/ 50685 h 425924"/>
              <a:gd name="connsiteX235" fmla="*/ 3501977 w 3740641"/>
              <a:gd name="connsiteY235" fmla="*/ 57893 h 425924"/>
              <a:gd name="connsiteX236" fmla="*/ 3550174 w 3740641"/>
              <a:gd name="connsiteY236" fmla="*/ 38953 h 425924"/>
              <a:gd name="connsiteX237" fmla="*/ 3595555 w 3740641"/>
              <a:gd name="connsiteY237" fmla="*/ 40563 h 425924"/>
              <a:gd name="connsiteX238" fmla="*/ 3720764 w 3740641"/>
              <a:gd name="connsiteY238" fmla="*/ 22319 h 425924"/>
              <a:gd name="connsiteX239" fmla="*/ 3740391 w 3740641"/>
              <a:gd name="connsiteY239" fmla="*/ 879 h 425924"/>
              <a:gd name="connsiteX240" fmla="*/ 3740641 w 3740641"/>
              <a:gd name="connsiteY240"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04577 w 3740641"/>
              <a:gd name="connsiteY75" fmla="*/ 329774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3116 w 3740641"/>
              <a:gd name="connsiteY81" fmla="*/ 387276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39268 w 3740641"/>
              <a:gd name="connsiteY210" fmla="*/ 270459 h 425924"/>
              <a:gd name="connsiteX211" fmla="*/ 2849269 w 3740641"/>
              <a:gd name="connsiteY211" fmla="*/ 280249 h 425924"/>
              <a:gd name="connsiteX212" fmla="*/ 2880066 w 3740641"/>
              <a:gd name="connsiteY212" fmla="*/ 284397 h 425924"/>
              <a:gd name="connsiteX213" fmla="*/ 2913405 w 3740641"/>
              <a:gd name="connsiteY213" fmla="*/ 284065 h 425924"/>
              <a:gd name="connsiteX214" fmla="*/ 2971508 w 3740641"/>
              <a:gd name="connsiteY214" fmla="*/ 288461 h 425924"/>
              <a:gd name="connsiteX215" fmla="*/ 3010164 w 3740641"/>
              <a:gd name="connsiteY215" fmla="*/ 263324 h 425924"/>
              <a:gd name="connsiteX216" fmla="*/ 3024929 w 3740641"/>
              <a:gd name="connsiteY216" fmla="*/ 252955 h 425924"/>
              <a:gd name="connsiteX217" fmla="*/ 3038740 w 3740641"/>
              <a:gd name="connsiteY217" fmla="*/ 246318 h 425924"/>
              <a:gd name="connsiteX218" fmla="*/ 3054696 w 3740641"/>
              <a:gd name="connsiteY218" fmla="*/ 242586 h 425924"/>
              <a:gd name="connsiteX219" fmla="*/ 3093192 w 3740641"/>
              <a:gd name="connsiteY219" fmla="*/ 228481 h 425924"/>
              <a:gd name="connsiteX220" fmla="*/ 3114306 w 3740641"/>
              <a:gd name="connsiteY220" fmla="*/ 214627 h 425924"/>
              <a:gd name="connsiteX221" fmla="*/ 3161774 w 3740641"/>
              <a:gd name="connsiteY221" fmla="*/ 201271 h 425924"/>
              <a:gd name="connsiteX222" fmla="*/ 3194080 w 3740641"/>
              <a:gd name="connsiteY222" fmla="*/ 189325 h 425924"/>
              <a:gd name="connsiteX223" fmla="*/ 3228132 w 3740641"/>
              <a:gd name="connsiteY223" fmla="*/ 168751 h 425924"/>
              <a:gd name="connsiteX224" fmla="*/ 3232895 w 3740641"/>
              <a:gd name="connsiteY224" fmla="*/ 165599 h 425924"/>
              <a:gd name="connsiteX225" fmla="*/ 3244325 w 3740641"/>
              <a:gd name="connsiteY225" fmla="*/ 152076 h 425924"/>
              <a:gd name="connsiteX226" fmla="*/ 3260914 w 3740641"/>
              <a:gd name="connsiteY226" fmla="*/ 105537 h 425924"/>
              <a:gd name="connsiteX227" fmla="*/ 3265678 w 3740641"/>
              <a:gd name="connsiteY227" fmla="*/ 96079 h 425924"/>
              <a:gd name="connsiteX228" fmla="*/ 3308937 w 3740641"/>
              <a:gd name="connsiteY228" fmla="*/ 64222 h 425924"/>
              <a:gd name="connsiteX229" fmla="*/ 3324972 w 3740641"/>
              <a:gd name="connsiteY229" fmla="*/ 67210 h 425924"/>
              <a:gd name="connsiteX230" fmla="*/ 3342672 w 3740641"/>
              <a:gd name="connsiteY230" fmla="*/ 77663 h 425924"/>
              <a:gd name="connsiteX231" fmla="*/ 3381488 w 3740641"/>
              <a:gd name="connsiteY231" fmla="*/ 80400 h 425924"/>
              <a:gd name="connsiteX232" fmla="*/ 3396012 w 3740641"/>
              <a:gd name="connsiteY232" fmla="*/ 75008 h 425924"/>
              <a:gd name="connsiteX233" fmla="*/ 3421412 w 3740641"/>
              <a:gd name="connsiteY233" fmla="*/ 60490 h 425924"/>
              <a:gd name="connsiteX234" fmla="*/ 3455627 w 3740641"/>
              <a:gd name="connsiteY234" fmla="*/ 50685 h 425924"/>
              <a:gd name="connsiteX235" fmla="*/ 3501977 w 3740641"/>
              <a:gd name="connsiteY235" fmla="*/ 57893 h 425924"/>
              <a:gd name="connsiteX236" fmla="*/ 3550174 w 3740641"/>
              <a:gd name="connsiteY236" fmla="*/ 38953 h 425924"/>
              <a:gd name="connsiteX237" fmla="*/ 3595555 w 3740641"/>
              <a:gd name="connsiteY237" fmla="*/ 40563 h 425924"/>
              <a:gd name="connsiteX238" fmla="*/ 3720764 w 3740641"/>
              <a:gd name="connsiteY238" fmla="*/ 22319 h 425924"/>
              <a:gd name="connsiteX239" fmla="*/ 3740391 w 3740641"/>
              <a:gd name="connsiteY239" fmla="*/ 879 h 425924"/>
              <a:gd name="connsiteX240" fmla="*/ 3740641 w 3740641"/>
              <a:gd name="connsiteY240"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39583 w 3740641"/>
              <a:gd name="connsiteY74" fmla="*/ 336412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3116 w 3740641"/>
              <a:gd name="connsiteY81" fmla="*/ 387276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39268 w 3740641"/>
              <a:gd name="connsiteY210" fmla="*/ 270459 h 425924"/>
              <a:gd name="connsiteX211" fmla="*/ 2849269 w 3740641"/>
              <a:gd name="connsiteY211" fmla="*/ 280249 h 425924"/>
              <a:gd name="connsiteX212" fmla="*/ 2880066 w 3740641"/>
              <a:gd name="connsiteY212" fmla="*/ 284397 h 425924"/>
              <a:gd name="connsiteX213" fmla="*/ 2913405 w 3740641"/>
              <a:gd name="connsiteY213" fmla="*/ 284065 h 425924"/>
              <a:gd name="connsiteX214" fmla="*/ 2971508 w 3740641"/>
              <a:gd name="connsiteY214" fmla="*/ 288461 h 425924"/>
              <a:gd name="connsiteX215" fmla="*/ 3010164 w 3740641"/>
              <a:gd name="connsiteY215" fmla="*/ 263324 h 425924"/>
              <a:gd name="connsiteX216" fmla="*/ 3024929 w 3740641"/>
              <a:gd name="connsiteY216" fmla="*/ 252955 h 425924"/>
              <a:gd name="connsiteX217" fmla="*/ 3038740 w 3740641"/>
              <a:gd name="connsiteY217" fmla="*/ 246318 h 425924"/>
              <a:gd name="connsiteX218" fmla="*/ 3054696 w 3740641"/>
              <a:gd name="connsiteY218" fmla="*/ 242586 h 425924"/>
              <a:gd name="connsiteX219" fmla="*/ 3093192 w 3740641"/>
              <a:gd name="connsiteY219" fmla="*/ 228481 h 425924"/>
              <a:gd name="connsiteX220" fmla="*/ 3114306 w 3740641"/>
              <a:gd name="connsiteY220" fmla="*/ 214627 h 425924"/>
              <a:gd name="connsiteX221" fmla="*/ 3161774 w 3740641"/>
              <a:gd name="connsiteY221" fmla="*/ 201271 h 425924"/>
              <a:gd name="connsiteX222" fmla="*/ 3194080 w 3740641"/>
              <a:gd name="connsiteY222" fmla="*/ 189325 h 425924"/>
              <a:gd name="connsiteX223" fmla="*/ 3228132 w 3740641"/>
              <a:gd name="connsiteY223" fmla="*/ 168751 h 425924"/>
              <a:gd name="connsiteX224" fmla="*/ 3232895 w 3740641"/>
              <a:gd name="connsiteY224" fmla="*/ 165599 h 425924"/>
              <a:gd name="connsiteX225" fmla="*/ 3244325 w 3740641"/>
              <a:gd name="connsiteY225" fmla="*/ 152076 h 425924"/>
              <a:gd name="connsiteX226" fmla="*/ 3260914 w 3740641"/>
              <a:gd name="connsiteY226" fmla="*/ 105537 h 425924"/>
              <a:gd name="connsiteX227" fmla="*/ 3265678 w 3740641"/>
              <a:gd name="connsiteY227" fmla="*/ 96079 h 425924"/>
              <a:gd name="connsiteX228" fmla="*/ 3308937 w 3740641"/>
              <a:gd name="connsiteY228" fmla="*/ 64222 h 425924"/>
              <a:gd name="connsiteX229" fmla="*/ 3324972 w 3740641"/>
              <a:gd name="connsiteY229" fmla="*/ 67210 h 425924"/>
              <a:gd name="connsiteX230" fmla="*/ 3342672 w 3740641"/>
              <a:gd name="connsiteY230" fmla="*/ 77663 h 425924"/>
              <a:gd name="connsiteX231" fmla="*/ 3381488 w 3740641"/>
              <a:gd name="connsiteY231" fmla="*/ 80400 h 425924"/>
              <a:gd name="connsiteX232" fmla="*/ 3396012 w 3740641"/>
              <a:gd name="connsiteY232" fmla="*/ 75008 h 425924"/>
              <a:gd name="connsiteX233" fmla="*/ 3421412 w 3740641"/>
              <a:gd name="connsiteY233" fmla="*/ 60490 h 425924"/>
              <a:gd name="connsiteX234" fmla="*/ 3455627 w 3740641"/>
              <a:gd name="connsiteY234" fmla="*/ 50685 h 425924"/>
              <a:gd name="connsiteX235" fmla="*/ 3501977 w 3740641"/>
              <a:gd name="connsiteY235" fmla="*/ 57893 h 425924"/>
              <a:gd name="connsiteX236" fmla="*/ 3550174 w 3740641"/>
              <a:gd name="connsiteY236" fmla="*/ 38953 h 425924"/>
              <a:gd name="connsiteX237" fmla="*/ 3595555 w 3740641"/>
              <a:gd name="connsiteY237" fmla="*/ 40563 h 425924"/>
              <a:gd name="connsiteX238" fmla="*/ 3720764 w 3740641"/>
              <a:gd name="connsiteY238" fmla="*/ 22319 h 425924"/>
              <a:gd name="connsiteX239" fmla="*/ 3740391 w 3740641"/>
              <a:gd name="connsiteY239" fmla="*/ 879 h 425924"/>
              <a:gd name="connsiteX240" fmla="*/ 3740641 w 3740641"/>
              <a:gd name="connsiteY240"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3116 w 3740641"/>
              <a:gd name="connsiteY81" fmla="*/ 387276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39268 w 3740641"/>
              <a:gd name="connsiteY210" fmla="*/ 270459 h 425924"/>
              <a:gd name="connsiteX211" fmla="*/ 2849269 w 3740641"/>
              <a:gd name="connsiteY211" fmla="*/ 280249 h 425924"/>
              <a:gd name="connsiteX212" fmla="*/ 2880066 w 3740641"/>
              <a:gd name="connsiteY212" fmla="*/ 284397 h 425924"/>
              <a:gd name="connsiteX213" fmla="*/ 2913405 w 3740641"/>
              <a:gd name="connsiteY213" fmla="*/ 284065 h 425924"/>
              <a:gd name="connsiteX214" fmla="*/ 2971508 w 3740641"/>
              <a:gd name="connsiteY214" fmla="*/ 288461 h 425924"/>
              <a:gd name="connsiteX215" fmla="*/ 3010164 w 3740641"/>
              <a:gd name="connsiteY215" fmla="*/ 263324 h 425924"/>
              <a:gd name="connsiteX216" fmla="*/ 3024929 w 3740641"/>
              <a:gd name="connsiteY216" fmla="*/ 252955 h 425924"/>
              <a:gd name="connsiteX217" fmla="*/ 3038740 w 3740641"/>
              <a:gd name="connsiteY217" fmla="*/ 246318 h 425924"/>
              <a:gd name="connsiteX218" fmla="*/ 3054696 w 3740641"/>
              <a:gd name="connsiteY218" fmla="*/ 242586 h 425924"/>
              <a:gd name="connsiteX219" fmla="*/ 3093192 w 3740641"/>
              <a:gd name="connsiteY219" fmla="*/ 228481 h 425924"/>
              <a:gd name="connsiteX220" fmla="*/ 3114306 w 3740641"/>
              <a:gd name="connsiteY220" fmla="*/ 214627 h 425924"/>
              <a:gd name="connsiteX221" fmla="*/ 3161774 w 3740641"/>
              <a:gd name="connsiteY221" fmla="*/ 201271 h 425924"/>
              <a:gd name="connsiteX222" fmla="*/ 3194080 w 3740641"/>
              <a:gd name="connsiteY222" fmla="*/ 189325 h 425924"/>
              <a:gd name="connsiteX223" fmla="*/ 3228132 w 3740641"/>
              <a:gd name="connsiteY223" fmla="*/ 168751 h 425924"/>
              <a:gd name="connsiteX224" fmla="*/ 3232895 w 3740641"/>
              <a:gd name="connsiteY224" fmla="*/ 165599 h 425924"/>
              <a:gd name="connsiteX225" fmla="*/ 3244325 w 3740641"/>
              <a:gd name="connsiteY225" fmla="*/ 152076 h 425924"/>
              <a:gd name="connsiteX226" fmla="*/ 3260914 w 3740641"/>
              <a:gd name="connsiteY226" fmla="*/ 105537 h 425924"/>
              <a:gd name="connsiteX227" fmla="*/ 3265678 w 3740641"/>
              <a:gd name="connsiteY227" fmla="*/ 96079 h 425924"/>
              <a:gd name="connsiteX228" fmla="*/ 3308937 w 3740641"/>
              <a:gd name="connsiteY228" fmla="*/ 64222 h 425924"/>
              <a:gd name="connsiteX229" fmla="*/ 3324972 w 3740641"/>
              <a:gd name="connsiteY229" fmla="*/ 67210 h 425924"/>
              <a:gd name="connsiteX230" fmla="*/ 3342672 w 3740641"/>
              <a:gd name="connsiteY230" fmla="*/ 77663 h 425924"/>
              <a:gd name="connsiteX231" fmla="*/ 3381488 w 3740641"/>
              <a:gd name="connsiteY231" fmla="*/ 80400 h 425924"/>
              <a:gd name="connsiteX232" fmla="*/ 3396012 w 3740641"/>
              <a:gd name="connsiteY232" fmla="*/ 75008 h 425924"/>
              <a:gd name="connsiteX233" fmla="*/ 3421412 w 3740641"/>
              <a:gd name="connsiteY233" fmla="*/ 60490 h 425924"/>
              <a:gd name="connsiteX234" fmla="*/ 3455627 w 3740641"/>
              <a:gd name="connsiteY234" fmla="*/ 50685 h 425924"/>
              <a:gd name="connsiteX235" fmla="*/ 3501977 w 3740641"/>
              <a:gd name="connsiteY235" fmla="*/ 57893 h 425924"/>
              <a:gd name="connsiteX236" fmla="*/ 3550174 w 3740641"/>
              <a:gd name="connsiteY236" fmla="*/ 38953 h 425924"/>
              <a:gd name="connsiteX237" fmla="*/ 3595555 w 3740641"/>
              <a:gd name="connsiteY237" fmla="*/ 40563 h 425924"/>
              <a:gd name="connsiteX238" fmla="*/ 3720764 w 3740641"/>
              <a:gd name="connsiteY238" fmla="*/ 22319 h 425924"/>
              <a:gd name="connsiteX239" fmla="*/ 3740391 w 3740641"/>
              <a:gd name="connsiteY239" fmla="*/ 879 h 425924"/>
              <a:gd name="connsiteX240" fmla="*/ 3740641 w 3740641"/>
              <a:gd name="connsiteY240" fmla="*/ 0 h 425924"/>
              <a:gd name="connsiteX0" fmla="*/ 3740641 w 3740641"/>
              <a:gd name="connsiteY0" fmla="*/ 0 h 425924"/>
              <a:gd name="connsiteX1" fmla="*/ 3740641 w 3740641"/>
              <a:gd name="connsiteY1" fmla="*/ 333349 h 425924"/>
              <a:gd name="connsiteX2" fmla="*/ 3695349 w 3740641"/>
              <a:gd name="connsiteY2" fmla="*/ 332252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39268 w 3740641"/>
              <a:gd name="connsiteY210" fmla="*/ 270459 h 425924"/>
              <a:gd name="connsiteX211" fmla="*/ 2849269 w 3740641"/>
              <a:gd name="connsiteY211" fmla="*/ 280249 h 425924"/>
              <a:gd name="connsiteX212" fmla="*/ 2880066 w 3740641"/>
              <a:gd name="connsiteY212" fmla="*/ 284397 h 425924"/>
              <a:gd name="connsiteX213" fmla="*/ 2913405 w 3740641"/>
              <a:gd name="connsiteY213" fmla="*/ 284065 h 425924"/>
              <a:gd name="connsiteX214" fmla="*/ 2971508 w 3740641"/>
              <a:gd name="connsiteY214" fmla="*/ 288461 h 425924"/>
              <a:gd name="connsiteX215" fmla="*/ 3010164 w 3740641"/>
              <a:gd name="connsiteY215" fmla="*/ 263324 h 425924"/>
              <a:gd name="connsiteX216" fmla="*/ 3024929 w 3740641"/>
              <a:gd name="connsiteY216" fmla="*/ 252955 h 425924"/>
              <a:gd name="connsiteX217" fmla="*/ 3038740 w 3740641"/>
              <a:gd name="connsiteY217" fmla="*/ 246318 h 425924"/>
              <a:gd name="connsiteX218" fmla="*/ 3054696 w 3740641"/>
              <a:gd name="connsiteY218" fmla="*/ 242586 h 425924"/>
              <a:gd name="connsiteX219" fmla="*/ 3093192 w 3740641"/>
              <a:gd name="connsiteY219" fmla="*/ 228481 h 425924"/>
              <a:gd name="connsiteX220" fmla="*/ 3114306 w 3740641"/>
              <a:gd name="connsiteY220" fmla="*/ 214627 h 425924"/>
              <a:gd name="connsiteX221" fmla="*/ 3161774 w 3740641"/>
              <a:gd name="connsiteY221" fmla="*/ 201271 h 425924"/>
              <a:gd name="connsiteX222" fmla="*/ 3194080 w 3740641"/>
              <a:gd name="connsiteY222" fmla="*/ 189325 h 425924"/>
              <a:gd name="connsiteX223" fmla="*/ 3228132 w 3740641"/>
              <a:gd name="connsiteY223" fmla="*/ 168751 h 425924"/>
              <a:gd name="connsiteX224" fmla="*/ 3232895 w 3740641"/>
              <a:gd name="connsiteY224" fmla="*/ 165599 h 425924"/>
              <a:gd name="connsiteX225" fmla="*/ 3244325 w 3740641"/>
              <a:gd name="connsiteY225" fmla="*/ 152076 h 425924"/>
              <a:gd name="connsiteX226" fmla="*/ 3260914 w 3740641"/>
              <a:gd name="connsiteY226" fmla="*/ 105537 h 425924"/>
              <a:gd name="connsiteX227" fmla="*/ 3265678 w 3740641"/>
              <a:gd name="connsiteY227" fmla="*/ 96079 h 425924"/>
              <a:gd name="connsiteX228" fmla="*/ 3308937 w 3740641"/>
              <a:gd name="connsiteY228" fmla="*/ 64222 h 425924"/>
              <a:gd name="connsiteX229" fmla="*/ 3324972 w 3740641"/>
              <a:gd name="connsiteY229" fmla="*/ 67210 h 425924"/>
              <a:gd name="connsiteX230" fmla="*/ 3342672 w 3740641"/>
              <a:gd name="connsiteY230" fmla="*/ 77663 h 425924"/>
              <a:gd name="connsiteX231" fmla="*/ 3381488 w 3740641"/>
              <a:gd name="connsiteY231" fmla="*/ 80400 h 425924"/>
              <a:gd name="connsiteX232" fmla="*/ 3396012 w 3740641"/>
              <a:gd name="connsiteY232" fmla="*/ 75008 h 425924"/>
              <a:gd name="connsiteX233" fmla="*/ 3421412 w 3740641"/>
              <a:gd name="connsiteY233" fmla="*/ 60490 h 425924"/>
              <a:gd name="connsiteX234" fmla="*/ 3455627 w 3740641"/>
              <a:gd name="connsiteY234" fmla="*/ 50685 h 425924"/>
              <a:gd name="connsiteX235" fmla="*/ 3501977 w 3740641"/>
              <a:gd name="connsiteY235" fmla="*/ 57893 h 425924"/>
              <a:gd name="connsiteX236" fmla="*/ 3550174 w 3740641"/>
              <a:gd name="connsiteY236" fmla="*/ 38953 h 425924"/>
              <a:gd name="connsiteX237" fmla="*/ 3595555 w 3740641"/>
              <a:gd name="connsiteY237" fmla="*/ 40563 h 425924"/>
              <a:gd name="connsiteX238" fmla="*/ 3720764 w 3740641"/>
              <a:gd name="connsiteY238" fmla="*/ 22319 h 425924"/>
              <a:gd name="connsiteX239" fmla="*/ 3740391 w 3740641"/>
              <a:gd name="connsiteY239" fmla="*/ 879 h 425924"/>
              <a:gd name="connsiteX240" fmla="*/ 3740641 w 3740641"/>
              <a:gd name="connsiteY240"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39268 w 3740641"/>
              <a:gd name="connsiteY210" fmla="*/ 270459 h 425924"/>
              <a:gd name="connsiteX211" fmla="*/ 2849269 w 3740641"/>
              <a:gd name="connsiteY211" fmla="*/ 280249 h 425924"/>
              <a:gd name="connsiteX212" fmla="*/ 2880066 w 3740641"/>
              <a:gd name="connsiteY212" fmla="*/ 284397 h 425924"/>
              <a:gd name="connsiteX213" fmla="*/ 2913405 w 3740641"/>
              <a:gd name="connsiteY213" fmla="*/ 284065 h 425924"/>
              <a:gd name="connsiteX214" fmla="*/ 2971508 w 3740641"/>
              <a:gd name="connsiteY214" fmla="*/ 288461 h 425924"/>
              <a:gd name="connsiteX215" fmla="*/ 3010164 w 3740641"/>
              <a:gd name="connsiteY215" fmla="*/ 263324 h 425924"/>
              <a:gd name="connsiteX216" fmla="*/ 3024929 w 3740641"/>
              <a:gd name="connsiteY216" fmla="*/ 252955 h 425924"/>
              <a:gd name="connsiteX217" fmla="*/ 3038740 w 3740641"/>
              <a:gd name="connsiteY217" fmla="*/ 246318 h 425924"/>
              <a:gd name="connsiteX218" fmla="*/ 3054696 w 3740641"/>
              <a:gd name="connsiteY218" fmla="*/ 242586 h 425924"/>
              <a:gd name="connsiteX219" fmla="*/ 3093192 w 3740641"/>
              <a:gd name="connsiteY219" fmla="*/ 228481 h 425924"/>
              <a:gd name="connsiteX220" fmla="*/ 3114306 w 3740641"/>
              <a:gd name="connsiteY220" fmla="*/ 214627 h 425924"/>
              <a:gd name="connsiteX221" fmla="*/ 3161774 w 3740641"/>
              <a:gd name="connsiteY221" fmla="*/ 201271 h 425924"/>
              <a:gd name="connsiteX222" fmla="*/ 3194080 w 3740641"/>
              <a:gd name="connsiteY222" fmla="*/ 189325 h 425924"/>
              <a:gd name="connsiteX223" fmla="*/ 3228132 w 3740641"/>
              <a:gd name="connsiteY223" fmla="*/ 168751 h 425924"/>
              <a:gd name="connsiteX224" fmla="*/ 3232895 w 3740641"/>
              <a:gd name="connsiteY224" fmla="*/ 165599 h 425924"/>
              <a:gd name="connsiteX225" fmla="*/ 3244325 w 3740641"/>
              <a:gd name="connsiteY225" fmla="*/ 152076 h 425924"/>
              <a:gd name="connsiteX226" fmla="*/ 3260914 w 3740641"/>
              <a:gd name="connsiteY226" fmla="*/ 105537 h 425924"/>
              <a:gd name="connsiteX227" fmla="*/ 3265678 w 3740641"/>
              <a:gd name="connsiteY227" fmla="*/ 96079 h 425924"/>
              <a:gd name="connsiteX228" fmla="*/ 3308937 w 3740641"/>
              <a:gd name="connsiteY228" fmla="*/ 64222 h 425924"/>
              <a:gd name="connsiteX229" fmla="*/ 3324972 w 3740641"/>
              <a:gd name="connsiteY229" fmla="*/ 67210 h 425924"/>
              <a:gd name="connsiteX230" fmla="*/ 3342672 w 3740641"/>
              <a:gd name="connsiteY230" fmla="*/ 77663 h 425924"/>
              <a:gd name="connsiteX231" fmla="*/ 3381488 w 3740641"/>
              <a:gd name="connsiteY231" fmla="*/ 80400 h 425924"/>
              <a:gd name="connsiteX232" fmla="*/ 3396012 w 3740641"/>
              <a:gd name="connsiteY232" fmla="*/ 75008 h 425924"/>
              <a:gd name="connsiteX233" fmla="*/ 3421412 w 3740641"/>
              <a:gd name="connsiteY233" fmla="*/ 60490 h 425924"/>
              <a:gd name="connsiteX234" fmla="*/ 3455627 w 3740641"/>
              <a:gd name="connsiteY234" fmla="*/ 50685 h 425924"/>
              <a:gd name="connsiteX235" fmla="*/ 3501977 w 3740641"/>
              <a:gd name="connsiteY235" fmla="*/ 57893 h 425924"/>
              <a:gd name="connsiteX236" fmla="*/ 3550174 w 3740641"/>
              <a:gd name="connsiteY236" fmla="*/ 38953 h 425924"/>
              <a:gd name="connsiteX237" fmla="*/ 3595555 w 3740641"/>
              <a:gd name="connsiteY237" fmla="*/ 40563 h 425924"/>
              <a:gd name="connsiteX238" fmla="*/ 3720764 w 3740641"/>
              <a:gd name="connsiteY238" fmla="*/ 22319 h 425924"/>
              <a:gd name="connsiteX239" fmla="*/ 3740391 w 3740641"/>
              <a:gd name="connsiteY239" fmla="*/ 879 h 425924"/>
              <a:gd name="connsiteX240" fmla="*/ 3740641 w 3740641"/>
              <a:gd name="connsiteY240"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80249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60914 w 3740641"/>
              <a:gd name="connsiteY225" fmla="*/ 105537 h 425924"/>
              <a:gd name="connsiteX226" fmla="*/ 3265678 w 3740641"/>
              <a:gd name="connsiteY226" fmla="*/ 96079 h 425924"/>
              <a:gd name="connsiteX227" fmla="*/ 3308937 w 3740641"/>
              <a:gd name="connsiteY227" fmla="*/ 64222 h 425924"/>
              <a:gd name="connsiteX228" fmla="*/ 3324972 w 3740641"/>
              <a:gd name="connsiteY228" fmla="*/ 67210 h 425924"/>
              <a:gd name="connsiteX229" fmla="*/ 3342672 w 3740641"/>
              <a:gd name="connsiteY229" fmla="*/ 77663 h 425924"/>
              <a:gd name="connsiteX230" fmla="*/ 3381488 w 3740641"/>
              <a:gd name="connsiteY230" fmla="*/ 80400 h 425924"/>
              <a:gd name="connsiteX231" fmla="*/ 3396012 w 3740641"/>
              <a:gd name="connsiteY231" fmla="*/ 75008 h 425924"/>
              <a:gd name="connsiteX232" fmla="*/ 3421412 w 3740641"/>
              <a:gd name="connsiteY232" fmla="*/ 60490 h 425924"/>
              <a:gd name="connsiteX233" fmla="*/ 3455627 w 3740641"/>
              <a:gd name="connsiteY233" fmla="*/ 50685 h 425924"/>
              <a:gd name="connsiteX234" fmla="*/ 3501977 w 3740641"/>
              <a:gd name="connsiteY234" fmla="*/ 57893 h 425924"/>
              <a:gd name="connsiteX235" fmla="*/ 3550174 w 3740641"/>
              <a:gd name="connsiteY235" fmla="*/ 38953 h 425924"/>
              <a:gd name="connsiteX236" fmla="*/ 3595555 w 3740641"/>
              <a:gd name="connsiteY236" fmla="*/ 40563 h 425924"/>
              <a:gd name="connsiteX237" fmla="*/ 3720764 w 3740641"/>
              <a:gd name="connsiteY237" fmla="*/ 22319 h 425924"/>
              <a:gd name="connsiteX238" fmla="*/ 3740391 w 3740641"/>
              <a:gd name="connsiteY238" fmla="*/ 879 h 425924"/>
              <a:gd name="connsiteX239" fmla="*/ 3740641 w 3740641"/>
              <a:gd name="connsiteY239"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60914 w 3740641"/>
              <a:gd name="connsiteY225" fmla="*/ 105537 h 425924"/>
              <a:gd name="connsiteX226" fmla="*/ 3265678 w 3740641"/>
              <a:gd name="connsiteY226" fmla="*/ 96079 h 425924"/>
              <a:gd name="connsiteX227" fmla="*/ 3308937 w 3740641"/>
              <a:gd name="connsiteY227" fmla="*/ 64222 h 425924"/>
              <a:gd name="connsiteX228" fmla="*/ 3324972 w 3740641"/>
              <a:gd name="connsiteY228" fmla="*/ 67210 h 425924"/>
              <a:gd name="connsiteX229" fmla="*/ 3342672 w 3740641"/>
              <a:gd name="connsiteY229" fmla="*/ 77663 h 425924"/>
              <a:gd name="connsiteX230" fmla="*/ 3381488 w 3740641"/>
              <a:gd name="connsiteY230" fmla="*/ 80400 h 425924"/>
              <a:gd name="connsiteX231" fmla="*/ 3396012 w 3740641"/>
              <a:gd name="connsiteY231" fmla="*/ 75008 h 425924"/>
              <a:gd name="connsiteX232" fmla="*/ 3421412 w 3740641"/>
              <a:gd name="connsiteY232" fmla="*/ 60490 h 425924"/>
              <a:gd name="connsiteX233" fmla="*/ 3455627 w 3740641"/>
              <a:gd name="connsiteY233" fmla="*/ 50685 h 425924"/>
              <a:gd name="connsiteX234" fmla="*/ 3501977 w 3740641"/>
              <a:gd name="connsiteY234" fmla="*/ 57893 h 425924"/>
              <a:gd name="connsiteX235" fmla="*/ 3550174 w 3740641"/>
              <a:gd name="connsiteY235" fmla="*/ 38953 h 425924"/>
              <a:gd name="connsiteX236" fmla="*/ 3595555 w 3740641"/>
              <a:gd name="connsiteY236" fmla="*/ 40563 h 425924"/>
              <a:gd name="connsiteX237" fmla="*/ 3720764 w 3740641"/>
              <a:gd name="connsiteY237" fmla="*/ 22319 h 425924"/>
              <a:gd name="connsiteX238" fmla="*/ 3740391 w 3740641"/>
              <a:gd name="connsiteY238" fmla="*/ 879 h 425924"/>
              <a:gd name="connsiteX239" fmla="*/ 3740641 w 3740641"/>
              <a:gd name="connsiteY239"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60914 w 3740641"/>
              <a:gd name="connsiteY225" fmla="*/ 105537 h 425924"/>
              <a:gd name="connsiteX226" fmla="*/ 3308937 w 3740641"/>
              <a:gd name="connsiteY226" fmla="*/ 64222 h 425924"/>
              <a:gd name="connsiteX227" fmla="*/ 3324972 w 3740641"/>
              <a:gd name="connsiteY227" fmla="*/ 67210 h 425924"/>
              <a:gd name="connsiteX228" fmla="*/ 3342672 w 3740641"/>
              <a:gd name="connsiteY228" fmla="*/ 77663 h 425924"/>
              <a:gd name="connsiteX229" fmla="*/ 3381488 w 3740641"/>
              <a:gd name="connsiteY229" fmla="*/ 80400 h 425924"/>
              <a:gd name="connsiteX230" fmla="*/ 3396012 w 3740641"/>
              <a:gd name="connsiteY230" fmla="*/ 75008 h 425924"/>
              <a:gd name="connsiteX231" fmla="*/ 3421412 w 3740641"/>
              <a:gd name="connsiteY231" fmla="*/ 60490 h 425924"/>
              <a:gd name="connsiteX232" fmla="*/ 3455627 w 3740641"/>
              <a:gd name="connsiteY232" fmla="*/ 50685 h 425924"/>
              <a:gd name="connsiteX233" fmla="*/ 3501977 w 3740641"/>
              <a:gd name="connsiteY233" fmla="*/ 57893 h 425924"/>
              <a:gd name="connsiteX234" fmla="*/ 3550174 w 3740641"/>
              <a:gd name="connsiteY234" fmla="*/ 38953 h 425924"/>
              <a:gd name="connsiteX235" fmla="*/ 3595555 w 3740641"/>
              <a:gd name="connsiteY235" fmla="*/ 40563 h 425924"/>
              <a:gd name="connsiteX236" fmla="*/ 3720764 w 3740641"/>
              <a:gd name="connsiteY236" fmla="*/ 22319 h 425924"/>
              <a:gd name="connsiteX237" fmla="*/ 3740391 w 3740641"/>
              <a:gd name="connsiteY237" fmla="*/ 879 h 425924"/>
              <a:gd name="connsiteX238" fmla="*/ 3740641 w 3740641"/>
              <a:gd name="connsiteY238"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60914 w 3740641"/>
              <a:gd name="connsiteY225" fmla="*/ 105537 h 425924"/>
              <a:gd name="connsiteX226" fmla="*/ 3302841 w 3740641"/>
              <a:gd name="connsiteY226" fmla="*/ 105675 h 425924"/>
              <a:gd name="connsiteX227" fmla="*/ 3324972 w 3740641"/>
              <a:gd name="connsiteY227" fmla="*/ 67210 h 425924"/>
              <a:gd name="connsiteX228" fmla="*/ 3342672 w 3740641"/>
              <a:gd name="connsiteY228" fmla="*/ 77663 h 425924"/>
              <a:gd name="connsiteX229" fmla="*/ 3381488 w 3740641"/>
              <a:gd name="connsiteY229" fmla="*/ 80400 h 425924"/>
              <a:gd name="connsiteX230" fmla="*/ 3396012 w 3740641"/>
              <a:gd name="connsiteY230" fmla="*/ 75008 h 425924"/>
              <a:gd name="connsiteX231" fmla="*/ 3421412 w 3740641"/>
              <a:gd name="connsiteY231" fmla="*/ 60490 h 425924"/>
              <a:gd name="connsiteX232" fmla="*/ 3455627 w 3740641"/>
              <a:gd name="connsiteY232" fmla="*/ 50685 h 425924"/>
              <a:gd name="connsiteX233" fmla="*/ 3501977 w 3740641"/>
              <a:gd name="connsiteY233" fmla="*/ 57893 h 425924"/>
              <a:gd name="connsiteX234" fmla="*/ 3550174 w 3740641"/>
              <a:gd name="connsiteY234" fmla="*/ 38953 h 425924"/>
              <a:gd name="connsiteX235" fmla="*/ 3595555 w 3740641"/>
              <a:gd name="connsiteY235" fmla="*/ 40563 h 425924"/>
              <a:gd name="connsiteX236" fmla="*/ 3720764 w 3740641"/>
              <a:gd name="connsiteY236" fmla="*/ 22319 h 425924"/>
              <a:gd name="connsiteX237" fmla="*/ 3740391 w 3740641"/>
              <a:gd name="connsiteY237" fmla="*/ 879 h 425924"/>
              <a:gd name="connsiteX238" fmla="*/ 3740641 w 3740641"/>
              <a:gd name="connsiteY238"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60914 w 3740641"/>
              <a:gd name="connsiteY225" fmla="*/ 105537 h 425924"/>
              <a:gd name="connsiteX226" fmla="*/ 3302841 w 3740641"/>
              <a:gd name="connsiteY226" fmla="*/ 105675 h 425924"/>
              <a:gd name="connsiteX227" fmla="*/ 3342672 w 3740641"/>
              <a:gd name="connsiteY227" fmla="*/ 77663 h 425924"/>
              <a:gd name="connsiteX228" fmla="*/ 3381488 w 3740641"/>
              <a:gd name="connsiteY228" fmla="*/ 80400 h 425924"/>
              <a:gd name="connsiteX229" fmla="*/ 3396012 w 3740641"/>
              <a:gd name="connsiteY229" fmla="*/ 75008 h 425924"/>
              <a:gd name="connsiteX230" fmla="*/ 3421412 w 3740641"/>
              <a:gd name="connsiteY230" fmla="*/ 60490 h 425924"/>
              <a:gd name="connsiteX231" fmla="*/ 3455627 w 3740641"/>
              <a:gd name="connsiteY231" fmla="*/ 50685 h 425924"/>
              <a:gd name="connsiteX232" fmla="*/ 3501977 w 3740641"/>
              <a:gd name="connsiteY232" fmla="*/ 57893 h 425924"/>
              <a:gd name="connsiteX233" fmla="*/ 3550174 w 3740641"/>
              <a:gd name="connsiteY233" fmla="*/ 38953 h 425924"/>
              <a:gd name="connsiteX234" fmla="*/ 3595555 w 3740641"/>
              <a:gd name="connsiteY234" fmla="*/ 40563 h 425924"/>
              <a:gd name="connsiteX235" fmla="*/ 3720764 w 3740641"/>
              <a:gd name="connsiteY235" fmla="*/ 22319 h 425924"/>
              <a:gd name="connsiteX236" fmla="*/ 3740391 w 3740641"/>
              <a:gd name="connsiteY236" fmla="*/ 879 h 425924"/>
              <a:gd name="connsiteX237" fmla="*/ 3740641 w 3740641"/>
              <a:gd name="connsiteY237"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302841 w 3740641"/>
              <a:gd name="connsiteY225" fmla="*/ 105675 h 425924"/>
              <a:gd name="connsiteX226" fmla="*/ 3342672 w 3740641"/>
              <a:gd name="connsiteY226" fmla="*/ 77663 h 425924"/>
              <a:gd name="connsiteX227" fmla="*/ 3381488 w 3740641"/>
              <a:gd name="connsiteY227" fmla="*/ 80400 h 425924"/>
              <a:gd name="connsiteX228" fmla="*/ 3396012 w 3740641"/>
              <a:gd name="connsiteY228" fmla="*/ 75008 h 425924"/>
              <a:gd name="connsiteX229" fmla="*/ 3421412 w 3740641"/>
              <a:gd name="connsiteY229" fmla="*/ 60490 h 425924"/>
              <a:gd name="connsiteX230" fmla="*/ 3455627 w 3740641"/>
              <a:gd name="connsiteY230" fmla="*/ 50685 h 425924"/>
              <a:gd name="connsiteX231" fmla="*/ 3501977 w 3740641"/>
              <a:gd name="connsiteY231" fmla="*/ 57893 h 425924"/>
              <a:gd name="connsiteX232" fmla="*/ 3550174 w 3740641"/>
              <a:gd name="connsiteY232" fmla="*/ 38953 h 425924"/>
              <a:gd name="connsiteX233" fmla="*/ 3595555 w 3740641"/>
              <a:gd name="connsiteY233" fmla="*/ 40563 h 425924"/>
              <a:gd name="connsiteX234" fmla="*/ 3720764 w 3740641"/>
              <a:gd name="connsiteY234" fmla="*/ 22319 h 425924"/>
              <a:gd name="connsiteX235" fmla="*/ 3740391 w 3740641"/>
              <a:gd name="connsiteY235" fmla="*/ 879 h 425924"/>
              <a:gd name="connsiteX236" fmla="*/ 3740641 w 3740641"/>
              <a:gd name="connsiteY236"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302841 w 3740641"/>
              <a:gd name="connsiteY225" fmla="*/ 105675 h 425924"/>
              <a:gd name="connsiteX226" fmla="*/ 3342672 w 3740641"/>
              <a:gd name="connsiteY226" fmla="*/ 97171 h 425924"/>
              <a:gd name="connsiteX227" fmla="*/ 3381488 w 3740641"/>
              <a:gd name="connsiteY227" fmla="*/ 80400 h 425924"/>
              <a:gd name="connsiteX228" fmla="*/ 3396012 w 3740641"/>
              <a:gd name="connsiteY228" fmla="*/ 75008 h 425924"/>
              <a:gd name="connsiteX229" fmla="*/ 3421412 w 3740641"/>
              <a:gd name="connsiteY229" fmla="*/ 60490 h 425924"/>
              <a:gd name="connsiteX230" fmla="*/ 3455627 w 3740641"/>
              <a:gd name="connsiteY230" fmla="*/ 50685 h 425924"/>
              <a:gd name="connsiteX231" fmla="*/ 3501977 w 3740641"/>
              <a:gd name="connsiteY231" fmla="*/ 57893 h 425924"/>
              <a:gd name="connsiteX232" fmla="*/ 3550174 w 3740641"/>
              <a:gd name="connsiteY232" fmla="*/ 38953 h 425924"/>
              <a:gd name="connsiteX233" fmla="*/ 3595555 w 3740641"/>
              <a:gd name="connsiteY233" fmla="*/ 40563 h 425924"/>
              <a:gd name="connsiteX234" fmla="*/ 3720764 w 3740641"/>
              <a:gd name="connsiteY234" fmla="*/ 22319 h 425924"/>
              <a:gd name="connsiteX235" fmla="*/ 3740391 w 3740641"/>
              <a:gd name="connsiteY235" fmla="*/ 879 h 425924"/>
              <a:gd name="connsiteX236" fmla="*/ 3740641 w 3740641"/>
              <a:gd name="connsiteY236"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93087 w 3740641"/>
              <a:gd name="connsiteY225" fmla="*/ 132497 h 425924"/>
              <a:gd name="connsiteX226" fmla="*/ 3342672 w 3740641"/>
              <a:gd name="connsiteY226" fmla="*/ 97171 h 425924"/>
              <a:gd name="connsiteX227" fmla="*/ 3381488 w 3740641"/>
              <a:gd name="connsiteY227" fmla="*/ 80400 h 425924"/>
              <a:gd name="connsiteX228" fmla="*/ 3396012 w 3740641"/>
              <a:gd name="connsiteY228" fmla="*/ 75008 h 425924"/>
              <a:gd name="connsiteX229" fmla="*/ 3421412 w 3740641"/>
              <a:gd name="connsiteY229" fmla="*/ 60490 h 425924"/>
              <a:gd name="connsiteX230" fmla="*/ 3455627 w 3740641"/>
              <a:gd name="connsiteY230" fmla="*/ 50685 h 425924"/>
              <a:gd name="connsiteX231" fmla="*/ 3501977 w 3740641"/>
              <a:gd name="connsiteY231" fmla="*/ 57893 h 425924"/>
              <a:gd name="connsiteX232" fmla="*/ 3550174 w 3740641"/>
              <a:gd name="connsiteY232" fmla="*/ 38953 h 425924"/>
              <a:gd name="connsiteX233" fmla="*/ 3595555 w 3740641"/>
              <a:gd name="connsiteY233" fmla="*/ 40563 h 425924"/>
              <a:gd name="connsiteX234" fmla="*/ 3720764 w 3740641"/>
              <a:gd name="connsiteY234" fmla="*/ 22319 h 425924"/>
              <a:gd name="connsiteX235" fmla="*/ 3740391 w 3740641"/>
              <a:gd name="connsiteY235" fmla="*/ 879 h 425924"/>
              <a:gd name="connsiteX236" fmla="*/ 3740641 w 3740641"/>
              <a:gd name="connsiteY236"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93087 w 3740641"/>
              <a:gd name="connsiteY225" fmla="*/ 132497 h 425924"/>
              <a:gd name="connsiteX226" fmla="*/ 3342672 w 3740641"/>
              <a:gd name="connsiteY226" fmla="*/ 97171 h 425924"/>
              <a:gd name="connsiteX227" fmla="*/ 3381488 w 3740641"/>
              <a:gd name="connsiteY227" fmla="*/ 80400 h 425924"/>
              <a:gd name="connsiteX228" fmla="*/ 3396012 w 3740641"/>
              <a:gd name="connsiteY228" fmla="*/ 75008 h 425924"/>
              <a:gd name="connsiteX229" fmla="*/ 3421412 w 3740641"/>
              <a:gd name="connsiteY229" fmla="*/ 60490 h 425924"/>
              <a:gd name="connsiteX230" fmla="*/ 3455627 w 3740641"/>
              <a:gd name="connsiteY230" fmla="*/ 50685 h 425924"/>
              <a:gd name="connsiteX231" fmla="*/ 3501977 w 3740641"/>
              <a:gd name="connsiteY231" fmla="*/ 57893 h 425924"/>
              <a:gd name="connsiteX232" fmla="*/ 3564805 w 3740641"/>
              <a:gd name="connsiteY232" fmla="*/ 99913 h 425924"/>
              <a:gd name="connsiteX233" fmla="*/ 3595555 w 3740641"/>
              <a:gd name="connsiteY233" fmla="*/ 40563 h 425924"/>
              <a:gd name="connsiteX234" fmla="*/ 3720764 w 3740641"/>
              <a:gd name="connsiteY234" fmla="*/ 22319 h 425924"/>
              <a:gd name="connsiteX235" fmla="*/ 3740391 w 3740641"/>
              <a:gd name="connsiteY235" fmla="*/ 879 h 425924"/>
              <a:gd name="connsiteX236" fmla="*/ 3740641 w 3740641"/>
              <a:gd name="connsiteY236"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93087 w 3740641"/>
              <a:gd name="connsiteY225" fmla="*/ 132497 h 425924"/>
              <a:gd name="connsiteX226" fmla="*/ 3342672 w 3740641"/>
              <a:gd name="connsiteY226" fmla="*/ 97171 h 425924"/>
              <a:gd name="connsiteX227" fmla="*/ 3381488 w 3740641"/>
              <a:gd name="connsiteY227" fmla="*/ 80400 h 425924"/>
              <a:gd name="connsiteX228" fmla="*/ 3396012 w 3740641"/>
              <a:gd name="connsiteY228" fmla="*/ 75008 h 425924"/>
              <a:gd name="connsiteX229" fmla="*/ 3421412 w 3740641"/>
              <a:gd name="connsiteY229" fmla="*/ 60490 h 425924"/>
              <a:gd name="connsiteX230" fmla="*/ 3455627 w 3740641"/>
              <a:gd name="connsiteY230" fmla="*/ 50685 h 425924"/>
              <a:gd name="connsiteX231" fmla="*/ 3501977 w 3740641"/>
              <a:gd name="connsiteY231" fmla="*/ 57893 h 425924"/>
              <a:gd name="connsiteX232" fmla="*/ 3564805 w 3740641"/>
              <a:gd name="connsiteY232" fmla="*/ 99913 h 425924"/>
              <a:gd name="connsiteX233" fmla="*/ 3646762 w 3740641"/>
              <a:gd name="connsiteY233" fmla="*/ 44221 h 425924"/>
              <a:gd name="connsiteX234" fmla="*/ 3720764 w 3740641"/>
              <a:gd name="connsiteY234" fmla="*/ 22319 h 425924"/>
              <a:gd name="connsiteX235" fmla="*/ 3740391 w 3740641"/>
              <a:gd name="connsiteY235" fmla="*/ 879 h 425924"/>
              <a:gd name="connsiteX236" fmla="*/ 3740641 w 3740641"/>
              <a:gd name="connsiteY236"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93087 w 3740641"/>
              <a:gd name="connsiteY225" fmla="*/ 132497 h 425924"/>
              <a:gd name="connsiteX226" fmla="*/ 3342672 w 3740641"/>
              <a:gd name="connsiteY226" fmla="*/ 97171 h 425924"/>
              <a:gd name="connsiteX227" fmla="*/ 3381488 w 3740641"/>
              <a:gd name="connsiteY227" fmla="*/ 80400 h 425924"/>
              <a:gd name="connsiteX228" fmla="*/ 3396012 w 3740641"/>
              <a:gd name="connsiteY228" fmla="*/ 75008 h 425924"/>
              <a:gd name="connsiteX229" fmla="*/ 3421412 w 3740641"/>
              <a:gd name="connsiteY229" fmla="*/ 60490 h 425924"/>
              <a:gd name="connsiteX230" fmla="*/ 3455627 w 3740641"/>
              <a:gd name="connsiteY230" fmla="*/ 50685 h 425924"/>
              <a:gd name="connsiteX231" fmla="*/ 3495881 w 3740641"/>
              <a:gd name="connsiteY231" fmla="*/ 93250 h 425924"/>
              <a:gd name="connsiteX232" fmla="*/ 3564805 w 3740641"/>
              <a:gd name="connsiteY232" fmla="*/ 99913 h 425924"/>
              <a:gd name="connsiteX233" fmla="*/ 3646762 w 3740641"/>
              <a:gd name="connsiteY233" fmla="*/ 44221 h 425924"/>
              <a:gd name="connsiteX234" fmla="*/ 3720764 w 3740641"/>
              <a:gd name="connsiteY234" fmla="*/ 22319 h 425924"/>
              <a:gd name="connsiteX235" fmla="*/ 3740391 w 3740641"/>
              <a:gd name="connsiteY235" fmla="*/ 879 h 425924"/>
              <a:gd name="connsiteX236" fmla="*/ 3740641 w 3740641"/>
              <a:gd name="connsiteY236"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93087 w 3740641"/>
              <a:gd name="connsiteY225" fmla="*/ 132497 h 425924"/>
              <a:gd name="connsiteX226" fmla="*/ 3342672 w 3740641"/>
              <a:gd name="connsiteY226" fmla="*/ 97171 h 425924"/>
              <a:gd name="connsiteX227" fmla="*/ 3381488 w 3740641"/>
              <a:gd name="connsiteY227" fmla="*/ 80400 h 425924"/>
              <a:gd name="connsiteX228" fmla="*/ 3396012 w 3740641"/>
              <a:gd name="connsiteY228" fmla="*/ 75008 h 425924"/>
              <a:gd name="connsiteX229" fmla="*/ 3421412 w 3740641"/>
              <a:gd name="connsiteY229" fmla="*/ 60490 h 425924"/>
              <a:gd name="connsiteX230" fmla="*/ 3466600 w 3740641"/>
              <a:gd name="connsiteY230" fmla="*/ 90919 h 425924"/>
              <a:gd name="connsiteX231" fmla="*/ 3495881 w 3740641"/>
              <a:gd name="connsiteY231" fmla="*/ 93250 h 425924"/>
              <a:gd name="connsiteX232" fmla="*/ 3564805 w 3740641"/>
              <a:gd name="connsiteY232" fmla="*/ 99913 h 425924"/>
              <a:gd name="connsiteX233" fmla="*/ 3646762 w 3740641"/>
              <a:gd name="connsiteY233" fmla="*/ 44221 h 425924"/>
              <a:gd name="connsiteX234" fmla="*/ 3720764 w 3740641"/>
              <a:gd name="connsiteY234" fmla="*/ 22319 h 425924"/>
              <a:gd name="connsiteX235" fmla="*/ 3740391 w 3740641"/>
              <a:gd name="connsiteY235" fmla="*/ 879 h 425924"/>
              <a:gd name="connsiteX236" fmla="*/ 3740641 w 3740641"/>
              <a:gd name="connsiteY236"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93087 w 3740641"/>
              <a:gd name="connsiteY225" fmla="*/ 132497 h 425924"/>
              <a:gd name="connsiteX226" fmla="*/ 3342672 w 3740641"/>
              <a:gd name="connsiteY226" fmla="*/ 97171 h 425924"/>
              <a:gd name="connsiteX227" fmla="*/ 3381488 w 3740641"/>
              <a:gd name="connsiteY227" fmla="*/ 80400 h 425924"/>
              <a:gd name="connsiteX228" fmla="*/ 3396012 w 3740641"/>
              <a:gd name="connsiteY228" fmla="*/ 75008 h 425924"/>
              <a:gd name="connsiteX229" fmla="*/ 3466600 w 3740641"/>
              <a:gd name="connsiteY229" fmla="*/ 90919 h 425924"/>
              <a:gd name="connsiteX230" fmla="*/ 3495881 w 3740641"/>
              <a:gd name="connsiteY230" fmla="*/ 93250 h 425924"/>
              <a:gd name="connsiteX231" fmla="*/ 3564805 w 3740641"/>
              <a:gd name="connsiteY231" fmla="*/ 99913 h 425924"/>
              <a:gd name="connsiteX232" fmla="*/ 3646762 w 3740641"/>
              <a:gd name="connsiteY232" fmla="*/ 44221 h 425924"/>
              <a:gd name="connsiteX233" fmla="*/ 3720764 w 3740641"/>
              <a:gd name="connsiteY233" fmla="*/ 22319 h 425924"/>
              <a:gd name="connsiteX234" fmla="*/ 3740391 w 3740641"/>
              <a:gd name="connsiteY234" fmla="*/ 879 h 425924"/>
              <a:gd name="connsiteX235" fmla="*/ 3740641 w 3740641"/>
              <a:gd name="connsiteY235"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93087 w 3740641"/>
              <a:gd name="connsiteY225" fmla="*/ 132497 h 425924"/>
              <a:gd name="connsiteX226" fmla="*/ 3342672 w 3740641"/>
              <a:gd name="connsiteY226" fmla="*/ 97171 h 425924"/>
              <a:gd name="connsiteX227" fmla="*/ 3381488 w 3740641"/>
              <a:gd name="connsiteY227" fmla="*/ 80400 h 425924"/>
              <a:gd name="connsiteX228" fmla="*/ 3417957 w 3740641"/>
              <a:gd name="connsiteY228" fmla="*/ 103049 h 425924"/>
              <a:gd name="connsiteX229" fmla="*/ 3466600 w 3740641"/>
              <a:gd name="connsiteY229" fmla="*/ 90919 h 425924"/>
              <a:gd name="connsiteX230" fmla="*/ 3495881 w 3740641"/>
              <a:gd name="connsiteY230" fmla="*/ 93250 h 425924"/>
              <a:gd name="connsiteX231" fmla="*/ 3564805 w 3740641"/>
              <a:gd name="connsiteY231" fmla="*/ 99913 h 425924"/>
              <a:gd name="connsiteX232" fmla="*/ 3646762 w 3740641"/>
              <a:gd name="connsiteY232" fmla="*/ 44221 h 425924"/>
              <a:gd name="connsiteX233" fmla="*/ 3720764 w 3740641"/>
              <a:gd name="connsiteY233" fmla="*/ 22319 h 425924"/>
              <a:gd name="connsiteX234" fmla="*/ 3740391 w 3740641"/>
              <a:gd name="connsiteY234" fmla="*/ 879 h 425924"/>
              <a:gd name="connsiteX235" fmla="*/ 3740641 w 3740641"/>
              <a:gd name="connsiteY235"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93087 w 3740641"/>
              <a:gd name="connsiteY225" fmla="*/ 132497 h 425924"/>
              <a:gd name="connsiteX226" fmla="*/ 3342672 w 3740641"/>
              <a:gd name="connsiteY226" fmla="*/ 97171 h 425924"/>
              <a:gd name="connsiteX227" fmla="*/ 3393680 w 3740641"/>
              <a:gd name="connsiteY227" fmla="*/ 104784 h 425924"/>
              <a:gd name="connsiteX228" fmla="*/ 3417957 w 3740641"/>
              <a:gd name="connsiteY228" fmla="*/ 103049 h 425924"/>
              <a:gd name="connsiteX229" fmla="*/ 3466600 w 3740641"/>
              <a:gd name="connsiteY229" fmla="*/ 90919 h 425924"/>
              <a:gd name="connsiteX230" fmla="*/ 3495881 w 3740641"/>
              <a:gd name="connsiteY230" fmla="*/ 93250 h 425924"/>
              <a:gd name="connsiteX231" fmla="*/ 3564805 w 3740641"/>
              <a:gd name="connsiteY231" fmla="*/ 99913 h 425924"/>
              <a:gd name="connsiteX232" fmla="*/ 3646762 w 3740641"/>
              <a:gd name="connsiteY232" fmla="*/ 44221 h 425924"/>
              <a:gd name="connsiteX233" fmla="*/ 3720764 w 3740641"/>
              <a:gd name="connsiteY233" fmla="*/ 22319 h 425924"/>
              <a:gd name="connsiteX234" fmla="*/ 3740391 w 3740641"/>
              <a:gd name="connsiteY234" fmla="*/ 879 h 425924"/>
              <a:gd name="connsiteX235" fmla="*/ 3740641 w 3740641"/>
              <a:gd name="connsiteY235"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26149 w 3740641"/>
              <a:gd name="connsiteY134" fmla="*/ 48876 h 425924"/>
              <a:gd name="connsiteX135" fmla="*/ 485442 w 3740641"/>
              <a:gd name="connsiteY135" fmla="*/ 65882 h 425924"/>
              <a:gd name="connsiteX136" fmla="*/ 490364 w 3740641"/>
              <a:gd name="connsiteY136" fmla="*/ 70444 h 425924"/>
              <a:gd name="connsiteX137" fmla="*/ 561168 w 3740641"/>
              <a:gd name="connsiteY137" fmla="*/ 68869 h 425924"/>
              <a:gd name="connsiteX138" fmla="*/ 572041 w 3740641"/>
              <a:gd name="connsiteY138" fmla="*/ 66960 h 425924"/>
              <a:gd name="connsiteX139" fmla="*/ 624590 w 3740641"/>
              <a:gd name="connsiteY139" fmla="*/ 74924 h 425924"/>
              <a:gd name="connsiteX140" fmla="*/ 639909 w 3740641"/>
              <a:gd name="connsiteY140" fmla="*/ 76500 h 425924"/>
              <a:gd name="connsiteX141" fmla="*/ 694837 w 3740641"/>
              <a:gd name="connsiteY141" fmla="*/ 83636 h 425924"/>
              <a:gd name="connsiteX142" fmla="*/ 702615 w 3740641"/>
              <a:gd name="connsiteY142" fmla="*/ 76999 h 425924"/>
              <a:gd name="connsiteX143" fmla="*/ 723377 w 3740641"/>
              <a:gd name="connsiteY143" fmla="*/ 66662 h 425924"/>
              <a:gd name="connsiteX144" fmla="*/ 767511 w 3740641"/>
              <a:gd name="connsiteY144" fmla="*/ 74084 h 425924"/>
              <a:gd name="connsiteX145" fmla="*/ 776250 w 3740641"/>
              <a:gd name="connsiteY145" fmla="*/ 79666 h 425924"/>
              <a:gd name="connsiteX146" fmla="*/ 811440 w 3740641"/>
              <a:gd name="connsiteY146" fmla="*/ 71026 h 425924"/>
              <a:gd name="connsiteX147" fmla="*/ 826206 w 3740641"/>
              <a:gd name="connsiteY147" fmla="*/ 80898 h 425924"/>
              <a:gd name="connsiteX148" fmla="*/ 868116 w 3740641"/>
              <a:gd name="connsiteY148" fmla="*/ 99065 h 425924"/>
              <a:gd name="connsiteX149" fmla="*/ 871608 w 3740641"/>
              <a:gd name="connsiteY149" fmla="*/ 102384 h 425924"/>
              <a:gd name="connsiteX150" fmla="*/ 902565 w 3740641"/>
              <a:gd name="connsiteY150" fmla="*/ 141789 h 425924"/>
              <a:gd name="connsiteX151" fmla="*/ 909550 w 3740641"/>
              <a:gd name="connsiteY151" fmla="*/ 148509 h 425924"/>
              <a:gd name="connsiteX152" fmla="*/ 917964 w 3740641"/>
              <a:gd name="connsiteY152" fmla="*/ 158962 h 425924"/>
              <a:gd name="connsiteX153" fmla="*/ 944237 w 3740641"/>
              <a:gd name="connsiteY153" fmla="*/ 179205 h 425924"/>
              <a:gd name="connsiteX154" fmla="*/ 976782 w 3740641"/>
              <a:gd name="connsiteY154" fmla="*/ 185674 h 425924"/>
              <a:gd name="connsiteX155" fmla="*/ 1016074 w 3740641"/>
              <a:gd name="connsiteY155" fmla="*/ 195547 h 425924"/>
              <a:gd name="connsiteX156" fmla="*/ 1032504 w 3740641"/>
              <a:gd name="connsiteY156" fmla="*/ 202184 h 425924"/>
              <a:gd name="connsiteX157" fmla="*/ 1076558 w 3740641"/>
              <a:gd name="connsiteY157" fmla="*/ 214794 h 425924"/>
              <a:gd name="connsiteX158" fmla="*/ 1107991 w 3740641"/>
              <a:gd name="connsiteY158" fmla="*/ 225413 h 425924"/>
              <a:gd name="connsiteX159" fmla="*/ 1153315 w 3740641"/>
              <a:gd name="connsiteY159" fmla="*/ 231634 h 425924"/>
              <a:gd name="connsiteX160" fmla="*/ 1175302 w 3740641"/>
              <a:gd name="connsiteY160" fmla="*/ 231882 h 425924"/>
              <a:gd name="connsiteX161" fmla="*/ 1215704 w 3740641"/>
              <a:gd name="connsiteY161" fmla="*/ 263738 h 425924"/>
              <a:gd name="connsiteX162" fmla="*/ 1247931 w 3740641"/>
              <a:gd name="connsiteY162" fmla="*/ 284811 h 425924"/>
              <a:gd name="connsiteX163" fmla="*/ 1281826 w 3740641"/>
              <a:gd name="connsiteY163" fmla="*/ 274608 h 425924"/>
              <a:gd name="connsiteX164" fmla="*/ 1291033 w 3740641"/>
              <a:gd name="connsiteY164" fmla="*/ 264984 h 425924"/>
              <a:gd name="connsiteX165" fmla="*/ 1346597 w 3740641"/>
              <a:gd name="connsiteY165" fmla="*/ 255859 h 425924"/>
              <a:gd name="connsiteX166" fmla="*/ 1425972 w 3740641"/>
              <a:gd name="connsiteY166" fmla="*/ 255527 h 425924"/>
              <a:gd name="connsiteX167" fmla="*/ 1557976 w 3740641"/>
              <a:gd name="connsiteY167" fmla="*/ 234787 h 425924"/>
              <a:gd name="connsiteX168" fmla="*/ 1580994 w 3740641"/>
              <a:gd name="connsiteY168" fmla="*/ 225163 h 425924"/>
              <a:gd name="connsiteX169" fmla="*/ 1606870 w 3740641"/>
              <a:gd name="connsiteY169" fmla="*/ 222757 h 425924"/>
              <a:gd name="connsiteX170" fmla="*/ 1616793 w 3740641"/>
              <a:gd name="connsiteY170" fmla="*/ 228648 h 425924"/>
              <a:gd name="connsiteX171" fmla="*/ 1660211 w 3740641"/>
              <a:gd name="connsiteY171" fmla="*/ 237442 h 425924"/>
              <a:gd name="connsiteX172" fmla="*/ 1668468 w 3740641"/>
              <a:gd name="connsiteY172" fmla="*/ 237607 h 425924"/>
              <a:gd name="connsiteX173" fmla="*/ 1696725 w 3740641"/>
              <a:gd name="connsiteY173" fmla="*/ 233874 h 425924"/>
              <a:gd name="connsiteX174" fmla="*/ 1722919 w 3740641"/>
              <a:gd name="connsiteY174" fmla="*/ 231717 h 425924"/>
              <a:gd name="connsiteX175" fmla="*/ 1788960 w 3740641"/>
              <a:gd name="connsiteY175" fmla="*/ 238768 h 425924"/>
              <a:gd name="connsiteX176" fmla="*/ 1839602 w 3740641"/>
              <a:gd name="connsiteY176" fmla="*/ 237110 h 425924"/>
              <a:gd name="connsiteX177" fmla="*/ 1862939 w 3740641"/>
              <a:gd name="connsiteY177" fmla="*/ 238768 h 425924"/>
              <a:gd name="connsiteX178" fmla="*/ 1876115 w 3740641"/>
              <a:gd name="connsiteY178" fmla="*/ 241257 h 425924"/>
              <a:gd name="connsiteX179" fmla="*/ 1905961 w 3740641"/>
              <a:gd name="connsiteY179" fmla="*/ 258596 h 425924"/>
              <a:gd name="connsiteX180" fmla="*/ 1922312 w 3740641"/>
              <a:gd name="connsiteY180" fmla="*/ 262495 h 425924"/>
              <a:gd name="connsiteX181" fmla="*/ 1971525 w 3740641"/>
              <a:gd name="connsiteY181" fmla="*/ 262164 h 425924"/>
              <a:gd name="connsiteX182" fmla="*/ 2045345 w 3740641"/>
              <a:gd name="connsiteY182" fmla="*/ 236031 h 425924"/>
              <a:gd name="connsiteX183" fmla="*/ 2053046 w 3740641"/>
              <a:gd name="connsiteY183" fmla="*/ 232547 h 425924"/>
              <a:gd name="connsiteX184" fmla="*/ 2090590 w 3740641"/>
              <a:gd name="connsiteY184" fmla="*/ 228232 h 425924"/>
              <a:gd name="connsiteX185" fmla="*/ 2116070 w 3740641"/>
              <a:gd name="connsiteY185" fmla="*/ 234123 h 425924"/>
              <a:gd name="connsiteX186" fmla="*/ 2150758 w 3740641"/>
              <a:gd name="connsiteY186" fmla="*/ 246318 h 425924"/>
              <a:gd name="connsiteX187" fmla="*/ 2181952 w 3740641"/>
              <a:gd name="connsiteY187" fmla="*/ 256522 h 425924"/>
              <a:gd name="connsiteX188" fmla="*/ 2204654 w 3740641"/>
              <a:gd name="connsiteY188" fmla="*/ 268053 h 425924"/>
              <a:gd name="connsiteX189" fmla="*/ 2256567 w 3740641"/>
              <a:gd name="connsiteY189" fmla="*/ 276515 h 425924"/>
              <a:gd name="connsiteX190" fmla="*/ 2261964 w 3740641"/>
              <a:gd name="connsiteY190" fmla="*/ 277925 h 425924"/>
              <a:gd name="connsiteX191" fmla="*/ 2301017 w 3740641"/>
              <a:gd name="connsiteY191" fmla="*/ 267638 h 425924"/>
              <a:gd name="connsiteX192" fmla="*/ 2347928 w 3740641"/>
              <a:gd name="connsiteY192" fmla="*/ 257186 h 425924"/>
              <a:gd name="connsiteX193" fmla="*/ 2364676 w 3740641"/>
              <a:gd name="connsiteY193" fmla="*/ 260752 h 425924"/>
              <a:gd name="connsiteX194" fmla="*/ 2387616 w 3740641"/>
              <a:gd name="connsiteY194" fmla="*/ 265813 h 425924"/>
              <a:gd name="connsiteX195" fmla="*/ 2408889 w 3740641"/>
              <a:gd name="connsiteY195" fmla="*/ 263159 h 425924"/>
              <a:gd name="connsiteX196" fmla="*/ 2421828 w 3740641"/>
              <a:gd name="connsiteY196" fmla="*/ 262910 h 425924"/>
              <a:gd name="connsiteX197" fmla="*/ 2480883 w 3740641"/>
              <a:gd name="connsiteY197" fmla="*/ 293937 h 425924"/>
              <a:gd name="connsiteX198" fmla="*/ 2495885 w 3740641"/>
              <a:gd name="connsiteY198" fmla="*/ 296509 h 425924"/>
              <a:gd name="connsiteX199" fmla="*/ 2504379 w 3740641"/>
              <a:gd name="connsiteY199" fmla="*/ 300324 h 425924"/>
              <a:gd name="connsiteX200" fmla="*/ 2544214 w 3740641"/>
              <a:gd name="connsiteY200" fmla="*/ 318218 h 425924"/>
              <a:gd name="connsiteX201" fmla="*/ 2580573 w 3740641"/>
              <a:gd name="connsiteY201" fmla="*/ 324428 h 425924"/>
              <a:gd name="connsiteX202" fmla="*/ 2606086 w 3740641"/>
              <a:gd name="connsiteY202" fmla="*/ 322853 h 425924"/>
              <a:gd name="connsiteX203" fmla="*/ 2619899 w 3740641"/>
              <a:gd name="connsiteY203" fmla="*/ 323202 h 425924"/>
              <a:gd name="connsiteX204" fmla="*/ 2649320 w 3740641"/>
              <a:gd name="connsiteY204" fmla="*/ 317745 h 425924"/>
              <a:gd name="connsiteX205" fmla="*/ 2668846 w 3740641"/>
              <a:gd name="connsiteY205" fmla="*/ 318575 h 425924"/>
              <a:gd name="connsiteX206" fmla="*/ 2699327 w 3740641"/>
              <a:gd name="connsiteY206" fmla="*/ 335416 h 425924"/>
              <a:gd name="connsiteX207" fmla="*/ 2744912 w 3740641"/>
              <a:gd name="connsiteY207" fmla="*/ 327118 h 425924"/>
              <a:gd name="connsiteX208" fmla="*/ 2782751 w 3740641"/>
              <a:gd name="connsiteY208" fmla="*/ 319405 h 425924"/>
              <a:gd name="connsiteX209" fmla="*/ 2797277 w 3740641"/>
              <a:gd name="connsiteY209" fmla="*/ 296757 h 425924"/>
              <a:gd name="connsiteX210" fmla="*/ 2849269 w 3740641"/>
              <a:gd name="connsiteY210" fmla="*/ 297318 h 425924"/>
              <a:gd name="connsiteX211" fmla="*/ 2880066 w 3740641"/>
              <a:gd name="connsiteY211" fmla="*/ 284397 h 425924"/>
              <a:gd name="connsiteX212" fmla="*/ 2913405 w 3740641"/>
              <a:gd name="connsiteY212" fmla="*/ 284065 h 425924"/>
              <a:gd name="connsiteX213" fmla="*/ 2971508 w 3740641"/>
              <a:gd name="connsiteY213" fmla="*/ 288461 h 425924"/>
              <a:gd name="connsiteX214" fmla="*/ 3010164 w 3740641"/>
              <a:gd name="connsiteY214" fmla="*/ 263324 h 425924"/>
              <a:gd name="connsiteX215" fmla="*/ 3024929 w 3740641"/>
              <a:gd name="connsiteY215" fmla="*/ 252955 h 425924"/>
              <a:gd name="connsiteX216" fmla="*/ 3038740 w 3740641"/>
              <a:gd name="connsiteY216" fmla="*/ 246318 h 425924"/>
              <a:gd name="connsiteX217" fmla="*/ 3054696 w 3740641"/>
              <a:gd name="connsiteY217" fmla="*/ 242586 h 425924"/>
              <a:gd name="connsiteX218" fmla="*/ 3093192 w 3740641"/>
              <a:gd name="connsiteY218" fmla="*/ 228481 h 425924"/>
              <a:gd name="connsiteX219" fmla="*/ 3114306 w 3740641"/>
              <a:gd name="connsiteY219" fmla="*/ 214627 h 425924"/>
              <a:gd name="connsiteX220" fmla="*/ 3161774 w 3740641"/>
              <a:gd name="connsiteY220" fmla="*/ 201271 h 425924"/>
              <a:gd name="connsiteX221" fmla="*/ 3194080 w 3740641"/>
              <a:gd name="connsiteY221" fmla="*/ 189325 h 425924"/>
              <a:gd name="connsiteX222" fmla="*/ 3228132 w 3740641"/>
              <a:gd name="connsiteY222" fmla="*/ 168751 h 425924"/>
              <a:gd name="connsiteX223" fmla="*/ 3232895 w 3740641"/>
              <a:gd name="connsiteY223" fmla="*/ 165599 h 425924"/>
              <a:gd name="connsiteX224" fmla="*/ 3244325 w 3740641"/>
              <a:gd name="connsiteY224" fmla="*/ 152076 h 425924"/>
              <a:gd name="connsiteX225" fmla="*/ 3293087 w 3740641"/>
              <a:gd name="connsiteY225" fmla="*/ 132497 h 425924"/>
              <a:gd name="connsiteX226" fmla="*/ 3343892 w 3740641"/>
              <a:gd name="connsiteY226" fmla="*/ 134966 h 425924"/>
              <a:gd name="connsiteX227" fmla="*/ 3393680 w 3740641"/>
              <a:gd name="connsiteY227" fmla="*/ 104784 h 425924"/>
              <a:gd name="connsiteX228" fmla="*/ 3417957 w 3740641"/>
              <a:gd name="connsiteY228" fmla="*/ 103049 h 425924"/>
              <a:gd name="connsiteX229" fmla="*/ 3466600 w 3740641"/>
              <a:gd name="connsiteY229" fmla="*/ 90919 h 425924"/>
              <a:gd name="connsiteX230" fmla="*/ 3495881 w 3740641"/>
              <a:gd name="connsiteY230" fmla="*/ 93250 h 425924"/>
              <a:gd name="connsiteX231" fmla="*/ 3564805 w 3740641"/>
              <a:gd name="connsiteY231" fmla="*/ 99913 h 425924"/>
              <a:gd name="connsiteX232" fmla="*/ 3646762 w 3740641"/>
              <a:gd name="connsiteY232" fmla="*/ 44221 h 425924"/>
              <a:gd name="connsiteX233" fmla="*/ 3720764 w 3740641"/>
              <a:gd name="connsiteY233" fmla="*/ 22319 h 425924"/>
              <a:gd name="connsiteX234" fmla="*/ 3740391 w 3740641"/>
              <a:gd name="connsiteY234" fmla="*/ 879 h 425924"/>
              <a:gd name="connsiteX235" fmla="*/ 3740641 w 3740641"/>
              <a:gd name="connsiteY235"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0 w 3740641"/>
              <a:gd name="connsiteY117" fmla="*/ 173516 h 425924"/>
              <a:gd name="connsiteX118" fmla="*/ 2 w 3740641"/>
              <a:gd name="connsiteY118" fmla="*/ 173517 h 425924"/>
              <a:gd name="connsiteX119" fmla="*/ 2 w 3740641"/>
              <a:gd name="connsiteY119" fmla="*/ 76942 h 425924"/>
              <a:gd name="connsiteX120" fmla="*/ 13788 w 3740641"/>
              <a:gd name="connsiteY120" fmla="*/ 79487 h 425924"/>
              <a:gd name="connsiteX121" fmla="*/ 50858 w 3740641"/>
              <a:gd name="connsiteY121" fmla="*/ 77910 h 425924"/>
              <a:gd name="connsiteX122" fmla="*/ 71178 w 3740641"/>
              <a:gd name="connsiteY122" fmla="*/ 69532 h 425924"/>
              <a:gd name="connsiteX123" fmla="*/ 85703 w 3740641"/>
              <a:gd name="connsiteY123" fmla="*/ 70362 h 425924"/>
              <a:gd name="connsiteX124" fmla="*/ 113008 w 3740641"/>
              <a:gd name="connsiteY124" fmla="*/ 76335 h 425924"/>
              <a:gd name="connsiteX125" fmla="*/ 199451 w 3740641"/>
              <a:gd name="connsiteY125" fmla="*/ 83387 h 425924"/>
              <a:gd name="connsiteX126" fmla="*/ 234693 w 3740641"/>
              <a:gd name="connsiteY126" fmla="*/ 72353 h 425924"/>
              <a:gd name="connsiteX127" fmla="*/ 245250 w 3740641"/>
              <a:gd name="connsiteY127" fmla="*/ 72104 h 425924"/>
              <a:gd name="connsiteX128" fmla="*/ 268903 w 3740641"/>
              <a:gd name="connsiteY128" fmla="*/ 76419 h 425924"/>
              <a:gd name="connsiteX129" fmla="*/ 317721 w 3740641"/>
              <a:gd name="connsiteY129" fmla="*/ 73514 h 425924"/>
              <a:gd name="connsiteX130" fmla="*/ 335739 w 3740641"/>
              <a:gd name="connsiteY130" fmla="*/ 69118 h 425924"/>
              <a:gd name="connsiteX131" fmla="*/ 345740 w 3740641"/>
              <a:gd name="connsiteY131" fmla="*/ 66296 h 425924"/>
              <a:gd name="connsiteX132" fmla="*/ 397096 w 3740641"/>
              <a:gd name="connsiteY132" fmla="*/ 58498 h 425924"/>
              <a:gd name="connsiteX133" fmla="*/ 419956 w 3740641"/>
              <a:gd name="connsiteY133" fmla="*/ 50120 h 425924"/>
              <a:gd name="connsiteX134" fmla="*/ 485442 w 3740641"/>
              <a:gd name="connsiteY134" fmla="*/ 65882 h 425924"/>
              <a:gd name="connsiteX135" fmla="*/ 490364 w 3740641"/>
              <a:gd name="connsiteY135" fmla="*/ 70444 h 425924"/>
              <a:gd name="connsiteX136" fmla="*/ 561168 w 3740641"/>
              <a:gd name="connsiteY136" fmla="*/ 68869 h 425924"/>
              <a:gd name="connsiteX137" fmla="*/ 572041 w 3740641"/>
              <a:gd name="connsiteY137" fmla="*/ 66960 h 425924"/>
              <a:gd name="connsiteX138" fmla="*/ 624590 w 3740641"/>
              <a:gd name="connsiteY138" fmla="*/ 74924 h 425924"/>
              <a:gd name="connsiteX139" fmla="*/ 639909 w 3740641"/>
              <a:gd name="connsiteY139" fmla="*/ 76500 h 425924"/>
              <a:gd name="connsiteX140" fmla="*/ 694837 w 3740641"/>
              <a:gd name="connsiteY140" fmla="*/ 83636 h 425924"/>
              <a:gd name="connsiteX141" fmla="*/ 702615 w 3740641"/>
              <a:gd name="connsiteY141" fmla="*/ 76999 h 425924"/>
              <a:gd name="connsiteX142" fmla="*/ 723377 w 3740641"/>
              <a:gd name="connsiteY142" fmla="*/ 66662 h 425924"/>
              <a:gd name="connsiteX143" fmla="*/ 767511 w 3740641"/>
              <a:gd name="connsiteY143" fmla="*/ 74084 h 425924"/>
              <a:gd name="connsiteX144" fmla="*/ 776250 w 3740641"/>
              <a:gd name="connsiteY144" fmla="*/ 79666 h 425924"/>
              <a:gd name="connsiteX145" fmla="*/ 811440 w 3740641"/>
              <a:gd name="connsiteY145" fmla="*/ 71026 h 425924"/>
              <a:gd name="connsiteX146" fmla="*/ 826206 w 3740641"/>
              <a:gd name="connsiteY146" fmla="*/ 80898 h 425924"/>
              <a:gd name="connsiteX147" fmla="*/ 868116 w 3740641"/>
              <a:gd name="connsiteY147" fmla="*/ 99065 h 425924"/>
              <a:gd name="connsiteX148" fmla="*/ 871608 w 3740641"/>
              <a:gd name="connsiteY148" fmla="*/ 102384 h 425924"/>
              <a:gd name="connsiteX149" fmla="*/ 902565 w 3740641"/>
              <a:gd name="connsiteY149" fmla="*/ 141789 h 425924"/>
              <a:gd name="connsiteX150" fmla="*/ 909550 w 3740641"/>
              <a:gd name="connsiteY150" fmla="*/ 148509 h 425924"/>
              <a:gd name="connsiteX151" fmla="*/ 917964 w 3740641"/>
              <a:gd name="connsiteY151" fmla="*/ 158962 h 425924"/>
              <a:gd name="connsiteX152" fmla="*/ 944237 w 3740641"/>
              <a:gd name="connsiteY152" fmla="*/ 179205 h 425924"/>
              <a:gd name="connsiteX153" fmla="*/ 976782 w 3740641"/>
              <a:gd name="connsiteY153" fmla="*/ 185674 h 425924"/>
              <a:gd name="connsiteX154" fmla="*/ 1016074 w 3740641"/>
              <a:gd name="connsiteY154" fmla="*/ 195547 h 425924"/>
              <a:gd name="connsiteX155" fmla="*/ 1032504 w 3740641"/>
              <a:gd name="connsiteY155" fmla="*/ 202184 h 425924"/>
              <a:gd name="connsiteX156" fmla="*/ 1076558 w 3740641"/>
              <a:gd name="connsiteY156" fmla="*/ 214794 h 425924"/>
              <a:gd name="connsiteX157" fmla="*/ 1107991 w 3740641"/>
              <a:gd name="connsiteY157" fmla="*/ 225413 h 425924"/>
              <a:gd name="connsiteX158" fmla="*/ 1153315 w 3740641"/>
              <a:gd name="connsiteY158" fmla="*/ 231634 h 425924"/>
              <a:gd name="connsiteX159" fmla="*/ 1175302 w 3740641"/>
              <a:gd name="connsiteY159" fmla="*/ 231882 h 425924"/>
              <a:gd name="connsiteX160" fmla="*/ 1215704 w 3740641"/>
              <a:gd name="connsiteY160" fmla="*/ 263738 h 425924"/>
              <a:gd name="connsiteX161" fmla="*/ 1247931 w 3740641"/>
              <a:gd name="connsiteY161" fmla="*/ 284811 h 425924"/>
              <a:gd name="connsiteX162" fmla="*/ 1281826 w 3740641"/>
              <a:gd name="connsiteY162" fmla="*/ 274608 h 425924"/>
              <a:gd name="connsiteX163" fmla="*/ 1291033 w 3740641"/>
              <a:gd name="connsiteY163" fmla="*/ 264984 h 425924"/>
              <a:gd name="connsiteX164" fmla="*/ 1346597 w 3740641"/>
              <a:gd name="connsiteY164" fmla="*/ 255859 h 425924"/>
              <a:gd name="connsiteX165" fmla="*/ 1425972 w 3740641"/>
              <a:gd name="connsiteY165" fmla="*/ 255527 h 425924"/>
              <a:gd name="connsiteX166" fmla="*/ 1557976 w 3740641"/>
              <a:gd name="connsiteY166" fmla="*/ 234787 h 425924"/>
              <a:gd name="connsiteX167" fmla="*/ 1580994 w 3740641"/>
              <a:gd name="connsiteY167" fmla="*/ 225163 h 425924"/>
              <a:gd name="connsiteX168" fmla="*/ 1606870 w 3740641"/>
              <a:gd name="connsiteY168" fmla="*/ 222757 h 425924"/>
              <a:gd name="connsiteX169" fmla="*/ 1616793 w 3740641"/>
              <a:gd name="connsiteY169" fmla="*/ 228648 h 425924"/>
              <a:gd name="connsiteX170" fmla="*/ 1660211 w 3740641"/>
              <a:gd name="connsiteY170" fmla="*/ 237442 h 425924"/>
              <a:gd name="connsiteX171" fmla="*/ 1668468 w 3740641"/>
              <a:gd name="connsiteY171" fmla="*/ 237607 h 425924"/>
              <a:gd name="connsiteX172" fmla="*/ 1696725 w 3740641"/>
              <a:gd name="connsiteY172" fmla="*/ 233874 h 425924"/>
              <a:gd name="connsiteX173" fmla="*/ 1722919 w 3740641"/>
              <a:gd name="connsiteY173" fmla="*/ 231717 h 425924"/>
              <a:gd name="connsiteX174" fmla="*/ 1788960 w 3740641"/>
              <a:gd name="connsiteY174" fmla="*/ 238768 h 425924"/>
              <a:gd name="connsiteX175" fmla="*/ 1839602 w 3740641"/>
              <a:gd name="connsiteY175" fmla="*/ 237110 h 425924"/>
              <a:gd name="connsiteX176" fmla="*/ 1862939 w 3740641"/>
              <a:gd name="connsiteY176" fmla="*/ 238768 h 425924"/>
              <a:gd name="connsiteX177" fmla="*/ 1876115 w 3740641"/>
              <a:gd name="connsiteY177" fmla="*/ 241257 h 425924"/>
              <a:gd name="connsiteX178" fmla="*/ 1905961 w 3740641"/>
              <a:gd name="connsiteY178" fmla="*/ 258596 h 425924"/>
              <a:gd name="connsiteX179" fmla="*/ 1922312 w 3740641"/>
              <a:gd name="connsiteY179" fmla="*/ 262495 h 425924"/>
              <a:gd name="connsiteX180" fmla="*/ 1971525 w 3740641"/>
              <a:gd name="connsiteY180" fmla="*/ 262164 h 425924"/>
              <a:gd name="connsiteX181" fmla="*/ 2045345 w 3740641"/>
              <a:gd name="connsiteY181" fmla="*/ 236031 h 425924"/>
              <a:gd name="connsiteX182" fmla="*/ 2053046 w 3740641"/>
              <a:gd name="connsiteY182" fmla="*/ 232547 h 425924"/>
              <a:gd name="connsiteX183" fmla="*/ 2090590 w 3740641"/>
              <a:gd name="connsiteY183" fmla="*/ 228232 h 425924"/>
              <a:gd name="connsiteX184" fmla="*/ 2116070 w 3740641"/>
              <a:gd name="connsiteY184" fmla="*/ 234123 h 425924"/>
              <a:gd name="connsiteX185" fmla="*/ 2150758 w 3740641"/>
              <a:gd name="connsiteY185" fmla="*/ 246318 h 425924"/>
              <a:gd name="connsiteX186" fmla="*/ 2181952 w 3740641"/>
              <a:gd name="connsiteY186" fmla="*/ 256522 h 425924"/>
              <a:gd name="connsiteX187" fmla="*/ 2204654 w 3740641"/>
              <a:gd name="connsiteY187" fmla="*/ 268053 h 425924"/>
              <a:gd name="connsiteX188" fmla="*/ 2256567 w 3740641"/>
              <a:gd name="connsiteY188" fmla="*/ 276515 h 425924"/>
              <a:gd name="connsiteX189" fmla="*/ 2261964 w 3740641"/>
              <a:gd name="connsiteY189" fmla="*/ 277925 h 425924"/>
              <a:gd name="connsiteX190" fmla="*/ 2301017 w 3740641"/>
              <a:gd name="connsiteY190" fmla="*/ 267638 h 425924"/>
              <a:gd name="connsiteX191" fmla="*/ 2347928 w 3740641"/>
              <a:gd name="connsiteY191" fmla="*/ 257186 h 425924"/>
              <a:gd name="connsiteX192" fmla="*/ 2364676 w 3740641"/>
              <a:gd name="connsiteY192" fmla="*/ 260752 h 425924"/>
              <a:gd name="connsiteX193" fmla="*/ 2387616 w 3740641"/>
              <a:gd name="connsiteY193" fmla="*/ 265813 h 425924"/>
              <a:gd name="connsiteX194" fmla="*/ 2408889 w 3740641"/>
              <a:gd name="connsiteY194" fmla="*/ 263159 h 425924"/>
              <a:gd name="connsiteX195" fmla="*/ 2421828 w 3740641"/>
              <a:gd name="connsiteY195" fmla="*/ 262910 h 425924"/>
              <a:gd name="connsiteX196" fmla="*/ 2480883 w 3740641"/>
              <a:gd name="connsiteY196" fmla="*/ 293937 h 425924"/>
              <a:gd name="connsiteX197" fmla="*/ 2495885 w 3740641"/>
              <a:gd name="connsiteY197" fmla="*/ 296509 h 425924"/>
              <a:gd name="connsiteX198" fmla="*/ 2504379 w 3740641"/>
              <a:gd name="connsiteY198" fmla="*/ 300324 h 425924"/>
              <a:gd name="connsiteX199" fmla="*/ 2544214 w 3740641"/>
              <a:gd name="connsiteY199" fmla="*/ 318218 h 425924"/>
              <a:gd name="connsiteX200" fmla="*/ 2580573 w 3740641"/>
              <a:gd name="connsiteY200" fmla="*/ 324428 h 425924"/>
              <a:gd name="connsiteX201" fmla="*/ 2606086 w 3740641"/>
              <a:gd name="connsiteY201" fmla="*/ 322853 h 425924"/>
              <a:gd name="connsiteX202" fmla="*/ 2619899 w 3740641"/>
              <a:gd name="connsiteY202" fmla="*/ 323202 h 425924"/>
              <a:gd name="connsiteX203" fmla="*/ 2649320 w 3740641"/>
              <a:gd name="connsiteY203" fmla="*/ 317745 h 425924"/>
              <a:gd name="connsiteX204" fmla="*/ 2668846 w 3740641"/>
              <a:gd name="connsiteY204" fmla="*/ 318575 h 425924"/>
              <a:gd name="connsiteX205" fmla="*/ 2699327 w 3740641"/>
              <a:gd name="connsiteY205" fmla="*/ 335416 h 425924"/>
              <a:gd name="connsiteX206" fmla="*/ 2744912 w 3740641"/>
              <a:gd name="connsiteY206" fmla="*/ 327118 h 425924"/>
              <a:gd name="connsiteX207" fmla="*/ 2782751 w 3740641"/>
              <a:gd name="connsiteY207" fmla="*/ 319405 h 425924"/>
              <a:gd name="connsiteX208" fmla="*/ 2797277 w 3740641"/>
              <a:gd name="connsiteY208" fmla="*/ 296757 h 425924"/>
              <a:gd name="connsiteX209" fmla="*/ 2849269 w 3740641"/>
              <a:gd name="connsiteY209" fmla="*/ 297318 h 425924"/>
              <a:gd name="connsiteX210" fmla="*/ 2880066 w 3740641"/>
              <a:gd name="connsiteY210" fmla="*/ 284397 h 425924"/>
              <a:gd name="connsiteX211" fmla="*/ 2913405 w 3740641"/>
              <a:gd name="connsiteY211" fmla="*/ 284065 h 425924"/>
              <a:gd name="connsiteX212" fmla="*/ 2971508 w 3740641"/>
              <a:gd name="connsiteY212" fmla="*/ 288461 h 425924"/>
              <a:gd name="connsiteX213" fmla="*/ 3010164 w 3740641"/>
              <a:gd name="connsiteY213" fmla="*/ 263324 h 425924"/>
              <a:gd name="connsiteX214" fmla="*/ 3024929 w 3740641"/>
              <a:gd name="connsiteY214" fmla="*/ 252955 h 425924"/>
              <a:gd name="connsiteX215" fmla="*/ 3038740 w 3740641"/>
              <a:gd name="connsiteY215" fmla="*/ 246318 h 425924"/>
              <a:gd name="connsiteX216" fmla="*/ 3054696 w 3740641"/>
              <a:gd name="connsiteY216" fmla="*/ 242586 h 425924"/>
              <a:gd name="connsiteX217" fmla="*/ 3093192 w 3740641"/>
              <a:gd name="connsiteY217" fmla="*/ 228481 h 425924"/>
              <a:gd name="connsiteX218" fmla="*/ 3114306 w 3740641"/>
              <a:gd name="connsiteY218" fmla="*/ 214627 h 425924"/>
              <a:gd name="connsiteX219" fmla="*/ 3161774 w 3740641"/>
              <a:gd name="connsiteY219" fmla="*/ 201271 h 425924"/>
              <a:gd name="connsiteX220" fmla="*/ 3194080 w 3740641"/>
              <a:gd name="connsiteY220" fmla="*/ 189325 h 425924"/>
              <a:gd name="connsiteX221" fmla="*/ 3228132 w 3740641"/>
              <a:gd name="connsiteY221" fmla="*/ 168751 h 425924"/>
              <a:gd name="connsiteX222" fmla="*/ 3232895 w 3740641"/>
              <a:gd name="connsiteY222" fmla="*/ 165599 h 425924"/>
              <a:gd name="connsiteX223" fmla="*/ 3244325 w 3740641"/>
              <a:gd name="connsiteY223" fmla="*/ 152076 h 425924"/>
              <a:gd name="connsiteX224" fmla="*/ 3293087 w 3740641"/>
              <a:gd name="connsiteY224" fmla="*/ 132497 h 425924"/>
              <a:gd name="connsiteX225" fmla="*/ 3343892 w 3740641"/>
              <a:gd name="connsiteY225" fmla="*/ 134966 h 425924"/>
              <a:gd name="connsiteX226" fmla="*/ 3393680 w 3740641"/>
              <a:gd name="connsiteY226" fmla="*/ 104784 h 425924"/>
              <a:gd name="connsiteX227" fmla="*/ 3417957 w 3740641"/>
              <a:gd name="connsiteY227" fmla="*/ 103049 h 425924"/>
              <a:gd name="connsiteX228" fmla="*/ 3466600 w 3740641"/>
              <a:gd name="connsiteY228" fmla="*/ 90919 h 425924"/>
              <a:gd name="connsiteX229" fmla="*/ 3495881 w 3740641"/>
              <a:gd name="connsiteY229" fmla="*/ 93250 h 425924"/>
              <a:gd name="connsiteX230" fmla="*/ 3564805 w 3740641"/>
              <a:gd name="connsiteY230" fmla="*/ 99913 h 425924"/>
              <a:gd name="connsiteX231" fmla="*/ 3646762 w 3740641"/>
              <a:gd name="connsiteY231" fmla="*/ 44221 h 425924"/>
              <a:gd name="connsiteX232" fmla="*/ 3720764 w 3740641"/>
              <a:gd name="connsiteY232" fmla="*/ 22319 h 425924"/>
              <a:gd name="connsiteX233" fmla="*/ 3740391 w 3740641"/>
              <a:gd name="connsiteY233" fmla="*/ 879 h 425924"/>
              <a:gd name="connsiteX234" fmla="*/ 3740641 w 3740641"/>
              <a:gd name="connsiteY234" fmla="*/ 0 h 425924"/>
              <a:gd name="connsiteX0" fmla="*/ 3741660 w 3741660"/>
              <a:gd name="connsiteY0" fmla="*/ 0 h 425924"/>
              <a:gd name="connsiteX1" fmla="*/ 3741660 w 3741660"/>
              <a:gd name="connsiteY1" fmla="*/ 333349 h 425924"/>
              <a:gd name="connsiteX2" fmla="*/ 3696368 w 3741660"/>
              <a:gd name="connsiteY2" fmla="*/ 345663 h 425924"/>
              <a:gd name="connsiteX3" fmla="*/ 3627625 w 3741660"/>
              <a:gd name="connsiteY3" fmla="*/ 342601 h 425924"/>
              <a:gd name="connsiteX4" fmla="*/ 3516920 w 3741660"/>
              <a:gd name="connsiteY4" fmla="*/ 348489 h 425924"/>
              <a:gd name="connsiteX5" fmla="*/ 3443135 w 3741660"/>
              <a:gd name="connsiteY5" fmla="*/ 331616 h 425924"/>
              <a:gd name="connsiteX6" fmla="*/ 3370299 w 3741660"/>
              <a:gd name="connsiteY6" fmla="*/ 354415 h 425924"/>
              <a:gd name="connsiteX7" fmla="*/ 3289080 w 3741660"/>
              <a:gd name="connsiteY7" fmla="*/ 345934 h 425924"/>
              <a:gd name="connsiteX8" fmla="*/ 3258521 w 3741660"/>
              <a:gd name="connsiteY8" fmla="*/ 342801 h 425924"/>
              <a:gd name="connsiteX9" fmla="*/ 3238345 w 3741660"/>
              <a:gd name="connsiteY9" fmla="*/ 334864 h 425924"/>
              <a:gd name="connsiteX10" fmla="*/ 3211488 w 3741660"/>
              <a:gd name="connsiteY10" fmla="*/ 344943 h 425924"/>
              <a:gd name="connsiteX11" fmla="*/ 3177645 w 3741660"/>
              <a:gd name="connsiteY11" fmla="*/ 347071 h 425924"/>
              <a:gd name="connsiteX12" fmla="*/ 3136139 w 3741660"/>
              <a:gd name="connsiteY12" fmla="*/ 351030 h 425924"/>
              <a:gd name="connsiteX13" fmla="*/ 3067462 w 3741660"/>
              <a:gd name="connsiteY13" fmla="*/ 335582 h 425924"/>
              <a:gd name="connsiteX14" fmla="*/ 3015786 w 3741660"/>
              <a:gd name="connsiteY14" fmla="*/ 350265 h 425924"/>
              <a:gd name="connsiteX15" fmla="*/ 2994197 w 3741660"/>
              <a:gd name="connsiteY15" fmla="*/ 357316 h 425924"/>
              <a:gd name="connsiteX16" fmla="*/ 2944825 w 3741660"/>
              <a:gd name="connsiteY16" fmla="*/ 369098 h 425924"/>
              <a:gd name="connsiteX17" fmla="*/ 2916884 w 3741660"/>
              <a:gd name="connsiteY17" fmla="*/ 377394 h 425924"/>
              <a:gd name="connsiteX18" fmla="*/ 2848699 w 3741660"/>
              <a:gd name="connsiteY18" fmla="*/ 386768 h 425924"/>
              <a:gd name="connsiteX19" fmla="*/ 2783162 w 3741660"/>
              <a:gd name="connsiteY19" fmla="*/ 381546 h 425924"/>
              <a:gd name="connsiteX20" fmla="*/ 2739637 w 3741660"/>
              <a:gd name="connsiteY20" fmla="*/ 398797 h 425924"/>
              <a:gd name="connsiteX21" fmla="*/ 2705903 w 3741660"/>
              <a:gd name="connsiteY21" fmla="*/ 403526 h 425924"/>
              <a:gd name="connsiteX22" fmla="*/ 2676533 w 3741660"/>
              <a:gd name="connsiteY22" fmla="*/ 406512 h 425924"/>
              <a:gd name="connsiteX23" fmla="*/ 2629781 w 3741660"/>
              <a:gd name="connsiteY23" fmla="*/ 412569 h 425924"/>
              <a:gd name="connsiteX24" fmla="*/ 2610334 w 3741660"/>
              <a:gd name="connsiteY24" fmla="*/ 414145 h 425924"/>
              <a:gd name="connsiteX25" fmla="*/ 2564454 w 3741660"/>
              <a:gd name="connsiteY25" fmla="*/ 414061 h 425924"/>
              <a:gd name="connsiteX26" fmla="*/ 2548499 w 3741660"/>
              <a:gd name="connsiteY26" fmla="*/ 413231 h 425924"/>
              <a:gd name="connsiteX27" fmla="*/ 2517780 w 3741660"/>
              <a:gd name="connsiteY27" fmla="*/ 402944 h 425924"/>
              <a:gd name="connsiteX28" fmla="*/ 2514129 w 3741660"/>
              <a:gd name="connsiteY28" fmla="*/ 402198 h 425924"/>
              <a:gd name="connsiteX29" fmla="*/ 2493967 w 3741660"/>
              <a:gd name="connsiteY29" fmla="*/ 398133 h 425924"/>
              <a:gd name="connsiteX30" fmla="*/ 2482934 w 3741660"/>
              <a:gd name="connsiteY30" fmla="*/ 396806 h 425924"/>
              <a:gd name="connsiteX31" fmla="*/ 2441023 w 3741660"/>
              <a:gd name="connsiteY31" fmla="*/ 388344 h 425924"/>
              <a:gd name="connsiteX32" fmla="*/ 2416893 w 3741660"/>
              <a:gd name="connsiteY32" fmla="*/ 384362 h 425924"/>
              <a:gd name="connsiteX33" fmla="*/ 2397366 w 3741660"/>
              <a:gd name="connsiteY33" fmla="*/ 384942 h 425924"/>
              <a:gd name="connsiteX34" fmla="*/ 2363076 w 3741660"/>
              <a:gd name="connsiteY34" fmla="*/ 385689 h 425924"/>
              <a:gd name="connsiteX35" fmla="*/ 2352122 w 3741660"/>
              <a:gd name="connsiteY35" fmla="*/ 387598 h 425924"/>
              <a:gd name="connsiteX36" fmla="*/ 2302591 w 3741660"/>
              <a:gd name="connsiteY36" fmla="*/ 382122 h 425924"/>
              <a:gd name="connsiteX37" fmla="*/ 2274333 w 3741660"/>
              <a:gd name="connsiteY37" fmla="*/ 381707 h 425924"/>
              <a:gd name="connsiteX38" fmla="*/ 2242503 w 3741660"/>
              <a:gd name="connsiteY38" fmla="*/ 374905 h 425924"/>
              <a:gd name="connsiteX39" fmla="*/ 2233217 w 3741660"/>
              <a:gd name="connsiteY39" fmla="*/ 375237 h 425924"/>
              <a:gd name="connsiteX40" fmla="*/ 2222818 w 3741660"/>
              <a:gd name="connsiteY40" fmla="*/ 375817 h 425924"/>
              <a:gd name="connsiteX41" fmla="*/ 2190908 w 3741660"/>
              <a:gd name="connsiteY41" fmla="*/ 376316 h 425924"/>
              <a:gd name="connsiteX42" fmla="*/ 2171541 w 3741660"/>
              <a:gd name="connsiteY42" fmla="*/ 378804 h 425924"/>
              <a:gd name="connsiteX43" fmla="*/ 2134633 w 3741660"/>
              <a:gd name="connsiteY43" fmla="*/ 377311 h 425924"/>
              <a:gd name="connsiteX44" fmla="*/ 2120978 w 3741660"/>
              <a:gd name="connsiteY44" fmla="*/ 379467 h 425924"/>
              <a:gd name="connsiteX45" fmla="*/ 2086450 w 3741660"/>
              <a:gd name="connsiteY45" fmla="*/ 379716 h 425924"/>
              <a:gd name="connsiteX46" fmla="*/ 2055493 w 3741660"/>
              <a:gd name="connsiteY46" fmla="*/ 378472 h 425924"/>
              <a:gd name="connsiteX47" fmla="*/ 2025648 w 3741660"/>
              <a:gd name="connsiteY47" fmla="*/ 379136 h 425924"/>
              <a:gd name="connsiteX48" fmla="*/ 2004295 w 3741660"/>
              <a:gd name="connsiteY48" fmla="*/ 381873 h 425924"/>
              <a:gd name="connsiteX49" fmla="*/ 1981117 w 3741660"/>
              <a:gd name="connsiteY49" fmla="*/ 383532 h 425924"/>
              <a:gd name="connsiteX50" fmla="*/ 1917220 w 3741660"/>
              <a:gd name="connsiteY50" fmla="*/ 393404 h 425924"/>
              <a:gd name="connsiteX51" fmla="*/ 1905393 w 3741660"/>
              <a:gd name="connsiteY51" fmla="*/ 390999 h 425924"/>
              <a:gd name="connsiteX52" fmla="*/ 1838240 w 3741660"/>
              <a:gd name="connsiteY52" fmla="*/ 388759 h 425924"/>
              <a:gd name="connsiteX53" fmla="*/ 1823635 w 3741660"/>
              <a:gd name="connsiteY53" fmla="*/ 388925 h 425924"/>
              <a:gd name="connsiteX54" fmla="*/ 1784423 w 3741660"/>
              <a:gd name="connsiteY54" fmla="*/ 379135 h 425924"/>
              <a:gd name="connsiteX55" fmla="*/ 1723939 w 3741660"/>
              <a:gd name="connsiteY55" fmla="*/ 394649 h 425924"/>
              <a:gd name="connsiteX56" fmla="*/ 1667342 w 3741660"/>
              <a:gd name="connsiteY56" fmla="*/ 414061 h 425924"/>
              <a:gd name="connsiteX57" fmla="*/ 1660199 w 3741660"/>
              <a:gd name="connsiteY57" fmla="*/ 416551 h 425924"/>
              <a:gd name="connsiteX58" fmla="*/ 1639878 w 3741660"/>
              <a:gd name="connsiteY58" fmla="*/ 420781 h 425924"/>
              <a:gd name="connsiteX59" fmla="*/ 1614717 w 3741660"/>
              <a:gd name="connsiteY59" fmla="*/ 422274 h 425924"/>
              <a:gd name="connsiteX60" fmla="*/ 1582807 w 3741660"/>
              <a:gd name="connsiteY60" fmla="*/ 425924 h 425924"/>
              <a:gd name="connsiteX61" fmla="*/ 1557248 w 3741660"/>
              <a:gd name="connsiteY61" fmla="*/ 421361 h 425924"/>
              <a:gd name="connsiteX62" fmla="*/ 1521528 w 3741660"/>
              <a:gd name="connsiteY62" fmla="*/ 414559 h 425924"/>
              <a:gd name="connsiteX63" fmla="*/ 1487872 w 3741660"/>
              <a:gd name="connsiteY63" fmla="*/ 408088 h 425924"/>
              <a:gd name="connsiteX64" fmla="*/ 1477236 w 3741660"/>
              <a:gd name="connsiteY64" fmla="*/ 415720 h 425924"/>
              <a:gd name="connsiteX65" fmla="*/ 1460805 w 3741660"/>
              <a:gd name="connsiteY65" fmla="*/ 422357 h 425924"/>
              <a:gd name="connsiteX66" fmla="*/ 1442549 w 3741660"/>
              <a:gd name="connsiteY66" fmla="*/ 414393 h 425924"/>
              <a:gd name="connsiteX67" fmla="*/ 1399844 w 3741660"/>
              <a:gd name="connsiteY67" fmla="*/ 397885 h 425924"/>
              <a:gd name="connsiteX68" fmla="*/ 1372857 w 3741660"/>
              <a:gd name="connsiteY68" fmla="*/ 397137 h 425924"/>
              <a:gd name="connsiteX69" fmla="*/ 1314198 w 3741660"/>
              <a:gd name="connsiteY69" fmla="*/ 390086 h 425924"/>
              <a:gd name="connsiteX70" fmla="*/ 1275859 w 3741660"/>
              <a:gd name="connsiteY70" fmla="*/ 380048 h 425924"/>
              <a:gd name="connsiteX71" fmla="*/ 1248316 w 3741660"/>
              <a:gd name="connsiteY71" fmla="*/ 368682 h 425924"/>
              <a:gd name="connsiteX72" fmla="*/ 1208865 w 3741660"/>
              <a:gd name="connsiteY72" fmla="*/ 353833 h 425924"/>
              <a:gd name="connsiteX73" fmla="*/ 1169257 w 3741660"/>
              <a:gd name="connsiteY73" fmla="*/ 346118 h 425924"/>
              <a:gd name="connsiteX74" fmla="*/ 1157671 w 3741660"/>
              <a:gd name="connsiteY74" fmla="*/ 346165 h 425924"/>
              <a:gd name="connsiteX75" fmla="*/ 1117788 w 3741660"/>
              <a:gd name="connsiteY75" fmla="*/ 348062 h 425924"/>
              <a:gd name="connsiteX76" fmla="*/ 1081104 w 3741660"/>
              <a:gd name="connsiteY76" fmla="*/ 346594 h 425924"/>
              <a:gd name="connsiteX77" fmla="*/ 1036285 w 3741660"/>
              <a:gd name="connsiteY77" fmla="*/ 344099 h 425924"/>
              <a:gd name="connsiteX78" fmla="*/ 1000102 w 3741660"/>
              <a:gd name="connsiteY78" fmla="*/ 343421 h 425924"/>
              <a:gd name="connsiteX79" fmla="*/ 951049 w 3741660"/>
              <a:gd name="connsiteY79" fmla="*/ 345404 h 425924"/>
              <a:gd name="connsiteX80" fmla="*/ 916207 w 3741660"/>
              <a:gd name="connsiteY80" fmla="*/ 351863 h 425924"/>
              <a:gd name="connsiteX81" fmla="*/ 887793 w 3741660"/>
              <a:gd name="connsiteY81" fmla="*/ 368988 h 425924"/>
              <a:gd name="connsiteX82" fmla="*/ 865640 w 3741660"/>
              <a:gd name="connsiteY82" fmla="*/ 382877 h 425924"/>
              <a:gd name="connsiteX83" fmla="*/ 839763 w 3741660"/>
              <a:gd name="connsiteY83" fmla="*/ 382962 h 425924"/>
              <a:gd name="connsiteX84" fmla="*/ 792693 w 3741660"/>
              <a:gd name="connsiteY84" fmla="*/ 376823 h 425924"/>
              <a:gd name="connsiteX85" fmla="*/ 745703 w 3741660"/>
              <a:gd name="connsiteY85" fmla="*/ 358903 h 425924"/>
              <a:gd name="connsiteX86" fmla="*/ 725779 w 3741660"/>
              <a:gd name="connsiteY86" fmla="*/ 360645 h 425924"/>
              <a:gd name="connsiteX87" fmla="*/ 718636 w 3741660"/>
              <a:gd name="connsiteY87" fmla="*/ 360231 h 425924"/>
              <a:gd name="connsiteX88" fmla="*/ 654420 w 3741660"/>
              <a:gd name="connsiteY88" fmla="*/ 350358 h 425924"/>
              <a:gd name="connsiteX89" fmla="*/ 647990 w 3741660"/>
              <a:gd name="connsiteY89" fmla="*/ 349280 h 425924"/>
              <a:gd name="connsiteX90" fmla="*/ 617828 w 3741660"/>
              <a:gd name="connsiteY90" fmla="*/ 340486 h 425924"/>
              <a:gd name="connsiteX91" fmla="*/ 541785 w 3741660"/>
              <a:gd name="connsiteY91" fmla="*/ 335011 h 425924"/>
              <a:gd name="connsiteX92" fmla="*/ 537102 w 3741660"/>
              <a:gd name="connsiteY92" fmla="*/ 334347 h 425924"/>
              <a:gd name="connsiteX93" fmla="*/ 511622 w 3741660"/>
              <a:gd name="connsiteY93" fmla="*/ 338743 h 425924"/>
              <a:gd name="connsiteX94" fmla="*/ 499002 w 3741660"/>
              <a:gd name="connsiteY94" fmla="*/ 344966 h 425924"/>
              <a:gd name="connsiteX95" fmla="*/ 479316 w 3741660"/>
              <a:gd name="connsiteY95" fmla="*/ 351437 h 425924"/>
              <a:gd name="connsiteX96" fmla="*/ 459313 w 3741660"/>
              <a:gd name="connsiteY96" fmla="*/ 353842 h 425924"/>
              <a:gd name="connsiteX97" fmla="*/ 425737 w 3741660"/>
              <a:gd name="connsiteY97" fmla="*/ 344053 h 425924"/>
              <a:gd name="connsiteX98" fmla="*/ 413513 w 3741660"/>
              <a:gd name="connsiteY98" fmla="*/ 343057 h 425924"/>
              <a:gd name="connsiteX99" fmla="*/ 386287 w 3741660"/>
              <a:gd name="connsiteY99" fmla="*/ 338329 h 425924"/>
              <a:gd name="connsiteX100" fmla="*/ 362473 w 3741660"/>
              <a:gd name="connsiteY100" fmla="*/ 338662 h 425924"/>
              <a:gd name="connsiteX101" fmla="*/ 343345 w 3741660"/>
              <a:gd name="connsiteY101" fmla="*/ 346210 h 425924"/>
              <a:gd name="connsiteX102" fmla="*/ 315562 w 3741660"/>
              <a:gd name="connsiteY102" fmla="*/ 347703 h 425924"/>
              <a:gd name="connsiteX103" fmla="*/ 297623 w 3741660"/>
              <a:gd name="connsiteY103" fmla="*/ 342228 h 425924"/>
              <a:gd name="connsiteX104" fmla="*/ 293972 w 3741660"/>
              <a:gd name="connsiteY104" fmla="*/ 341483 h 425924"/>
              <a:gd name="connsiteX105" fmla="*/ 247060 w 3741660"/>
              <a:gd name="connsiteY105" fmla="*/ 341150 h 425924"/>
              <a:gd name="connsiteX106" fmla="*/ 188481 w 3741660"/>
              <a:gd name="connsiteY106" fmla="*/ 357659 h 425924"/>
              <a:gd name="connsiteX107" fmla="*/ 178797 w 3741660"/>
              <a:gd name="connsiteY107" fmla="*/ 361143 h 425924"/>
              <a:gd name="connsiteX108" fmla="*/ 131568 w 3741660"/>
              <a:gd name="connsiteY108" fmla="*/ 367199 h 425924"/>
              <a:gd name="connsiteX109" fmla="*/ 106248 w 3741660"/>
              <a:gd name="connsiteY109" fmla="*/ 373338 h 425924"/>
              <a:gd name="connsiteX110" fmla="*/ 87990 w 3741660"/>
              <a:gd name="connsiteY110" fmla="*/ 373670 h 425924"/>
              <a:gd name="connsiteX111" fmla="*/ 65925 w 3741660"/>
              <a:gd name="connsiteY111" fmla="*/ 384537 h 425924"/>
              <a:gd name="connsiteX112" fmla="*/ 58701 w 3741660"/>
              <a:gd name="connsiteY112" fmla="*/ 389266 h 425924"/>
              <a:gd name="connsiteX113" fmla="*/ 50049 w 3741660"/>
              <a:gd name="connsiteY113" fmla="*/ 392086 h 425924"/>
              <a:gd name="connsiteX114" fmla="*/ 10838 w 3741660"/>
              <a:gd name="connsiteY114" fmla="*/ 401046 h 425924"/>
              <a:gd name="connsiteX115" fmla="*/ 3851 w 3741660"/>
              <a:gd name="connsiteY115" fmla="*/ 406107 h 425924"/>
              <a:gd name="connsiteX116" fmla="*/ 1019 w 3741660"/>
              <a:gd name="connsiteY116" fmla="*/ 408014 h 425924"/>
              <a:gd name="connsiteX117" fmla="*/ 1019 w 3741660"/>
              <a:gd name="connsiteY117" fmla="*/ 173516 h 425924"/>
              <a:gd name="connsiteX118" fmla="*/ 1021 w 3741660"/>
              <a:gd name="connsiteY118" fmla="*/ 76942 h 425924"/>
              <a:gd name="connsiteX119" fmla="*/ 14807 w 3741660"/>
              <a:gd name="connsiteY119" fmla="*/ 79487 h 425924"/>
              <a:gd name="connsiteX120" fmla="*/ 51877 w 3741660"/>
              <a:gd name="connsiteY120" fmla="*/ 77910 h 425924"/>
              <a:gd name="connsiteX121" fmla="*/ 72197 w 3741660"/>
              <a:gd name="connsiteY121" fmla="*/ 69532 h 425924"/>
              <a:gd name="connsiteX122" fmla="*/ 86722 w 3741660"/>
              <a:gd name="connsiteY122" fmla="*/ 70362 h 425924"/>
              <a:gd name="connsiteX123" fmla="*/ 114027 w 3741660"/>
              <a:gd name="connsiteY123" fmla="*/ 76335 h 425924"/>
              <a:gd name="connsiteX124" fmla="*/ 200470 w 3741660"/>
              <a:gd name="connsiteY124" fmla="*/ 83387 h 425924"/>
              <a:gd name="connsiteX125" fmla="*/ 235712 w 3741660"/>
              <a:gd name="connsiteY125" fmla="*/ 72353 h 425924"/>
              <a:gd name="connsiteX126" fmla="*/ 246269 w 3741660"/>
              <a:gd name="connsiteY126" fmla="*/ 72104 h 425924"/>
              <a:gd name="connsiteX127" fmla="*/ 269922 w 3741660"/>
              <a:gd name="connsiteY127" fmla="*/ 76419 h 425924"/>
              <a:gd name="connsiteX128" fmla="*/ 318740 w 3741660"/>
              <a:gd name="connsiteY128" fmla="*/ 73514 h 425924"/>
              <a:gd name="connsiteX129" fmla="*/ 336758 w 3741660"/>
              <a:gd name="connsiteY129" fmla="*/ 69118 h 425924"/>
              <a:gd name="connsiteX130" fmla="*/ 346759 w 3741660"/>
              <a:gd name="connsiteY130" fmla="*/ 66296 h 425924"/>
              <a:gd name="connsiteX131" fmla="*/ 398115 w 3741660"/>
              <a:gd name="connsiteY131" fmla="*/ 58498 h 425924"/>
              <a:gd name="connsiteX132" fmla="*/ 420975 w 3741660"/>
              <a:gd name="connsiteY132" fmla="*/ 50120 h 425924"/>
              <a:gd name="connsiteX133" fmla="*/ 486461 w 3741660"/>
              <a:gd name="connsiteY133" fmla="*/ 65882 h 425924"/>
              <a:gd name="connsiteX134" fmla="*/ 491383 w 3741660"/>
              <a:gd name="connsiteY134" fmla="*/ 70444 h 425924"/>
              <a:gd name="connsiteX135" fmla="*/ 562187 w 3741660"/>
              <a:gd name="connsiteY135" fmla="*/ 68869 h 425924"/>
              <a:gd name="connsiteX136" fmla="*/ 573060 w 3741660"/>
              <a:gd name="connsiteY136" fmla="*/ 66960 h 425924"/>
              <a:gd name="connsiteX137" fmla="*/ 625609 w 3741660"/>
              <a:gd name="connsiteY137" fmla="*/ 74924 h 425924"/>
              <a:gd name="connsiteX138" fmla="*/ 640928 w 3741660"/>
              <a:gd name="connsiteY138" fmla="*/ 76500 h 425924"/>
              <a:gd name="connsiteX139" fmla="*/ 695856 w 3741660"/>
              <a:gd name="connsiteY139" fmla="*/ 83636 h 425924"/>
              <a:gd name="connsiteX140" fmla="*/ 703634 w 3741660"/>
              <a:gd name="connsiteY140" fmla="*/ 76999 h 425924"/>
              <a:gd name="connsiteX141" fmla="*/ 724396 w 3741660"/>
              <a:gd name="connsiteY141" fmla="*/ 66662 h 425924"/>
              <a:gd name="connsiteX142" fmla="*/ 768530 w 3741660"/>
              <a:gd name="connsiteY142" fmla="*/ 74084 h 425924"/>
              <a:gd name="connsiteX143" fmla="*/ 777269 w 3741660"/>
              <a:gd name="connsiteY143" fmla="*/ 79666 h 425924"/>
              <a:gd name="connsiteX144" fmla="*/ 812459 w 3741660"/>
              <a:gd name="connsiteY144" fmla="*/ 71026 h 425924"/>
              <a:gd name="connsiteX145" fmla="*/ 827225 w 3741660"/>
              <a:gd name="connsiteY145" fmla="*/ 80898 h 425924"/>
              <a:gd name="connsiteX146" fmla="*/ 869135 w 3741660"/>
              <a:gd name="connsiteY146" fmla="*/ 99065 h 425924"/>
              <a:gd name="connsiteX147" fmla="*/ 872627 w 3741660"/>
              <a:gd name="connsiteY147" fmla="*/ 102384 h 425924"/>
              <a:gd name="connsiteX148" fmla="*/ 903584 w 3741660"/>
              <a:gd name="connsiteY148" fmla="*/ 141789 h 425924"/>
              <a:gd name="connsiteX149" fmla="*/ 910569 w 3741660"/>
              <a:gd name="connsiteY149" fmla="*/ 148509 h 425924"/>
              <a:gd name="connsiteX150" fmla="*/ 918983 w 3741660"/>
              <a:gd name="connsiteY150" fmla="*/ 158962 h 425924"/>
              <a:gd name="connsiteX151" fmla="*/ 945256 w 3741660"/>
              <a:gd name="connsiteY151" fmla="*/ 179205 h 425924"/>
              <a:gd name="connsiteX152" fmla="*/ 977801 w 3741660"/>
              <a:gd name="connsiteY152" fmla="*/ 185674 h 425924"/>
              <a:gd name="connsiteX153" fmla="*/ 1017093 w 3741660"/>
              <a:gd name="connsiteY153" fmla="*/ 195547 h 425924"/>
              <a:gd name="connsiteX154" fmla="*/ 1033523 w 3741660"/>
              <a:gd name="connsiteY154" fmla="*/ 202184 h 425924"/>
              <a:gd name="connsiteX155" fmla="*/ 1077577 w 3741660"/>
              <a:gd name="connsiteY155" fmla="*/ 214794 h 425924"/>
              <a:gd name="connsiteX156" fmla="*/ 1109010 w 3741660"/>
              <a:gd name="connsiteY156" fmla="*/ 225413 h 425924"/>
              <a:gd name="connsiteX157" fmla="*/ 1154334 w 3741660"/>
              <a:gd name="connsiteY157" fmla="*/ 231634 h 425924"/>
              <a:gd name="connsiteX158" fmla="*/ 1176321 w 3741660"/>
              <a:gd name="connsiteY158" fmla="*/ 231882 h 425924"/>
              <a:gd name="connsiteX159" fmla="*/ 1216723 w 3741660"/>
              <a:gd name="connsiteY159" fmla="*/ 263738 h 425924"/>
              <a:gd name="connsiteX160" fmla="*/ 1248950 w 3741660"/>
              <a:gd name="connsiteY160" fmla="*/ 284811 h 425924"/>
              <a:gd name="connsiteX161" fmla="*/ 1282845 w 3741660"/>
              <a:gd name="connsiteY161" fmla="*/ 274608 h 425924"/>
              <a:gd name="connsiteX162" fmla="*/ 1292052 w 3741660"/>
              <a:gd name="connsiteY162" fmla="*/ 264984 h 425924"/>
              <a:gd name="connsiteX163" fmla="*/ 1347616 w 3741660"/>
              <a:gd name="connsiteY163" fmla="*/ 255859 h 425924"/>
              <a:gd name="connsiteX164" fmla="*/ 1426991 w 3741660"/>
              <a:gd name="connsiteY164" fmla="*/ 255527 h 425924"/>
              <a:gd name="connsiteX165" fmla="*/ 1558995 w 3741660"/>
              <a:gd name="connsiteY165" fmla="*/ 234787 h 425924"/>
              <a:gd name="connsiteX166" fmla="*/ 1582013 w 3741660"/>
              <a:gd name="connsiteY166" fmla="*/ 225163 h 425924"/>
              <a:gd name="connsiteX167" fmla="*/ 1607889 w 3741660"/>
              <a:gd name="connsiteY167" fmla="*/ 222757 h 425924"/>
              <a:gd name="connsiteX168" fmla="*/ 1617812 w 3741660"/>
              <a:gd name="connsiteY168" fmla="*/ 228648 h 425924"/>
              <a:gd name="connsiteX169" fmla="*/ 1661230 w 3741660"/>
              <a:gd name="connsiteY169" fmla="*/ 237442 h 425924"/>
              <a:gd name="connsiteX170" fmla="*/ 1669487 w 3741660"/>
              <a:gd name="connsiteY170" fmla="*/ 237607 h 425924"/>
              <a:gd name="connsiteX171" fmla="*/ 1697744 w 3741660"/>
              <a:gd name="connsiteY171" fmla="*/ 233874 h 425924"/>
              <a:gd name="connsiteX172" fmla="*/ 1723938 w 3741660"/>
              <a:gd name="connsiteY172" fmla="*/ 231717 h 425924"/>
              <a:gd name="connsiteX173" fmla="*/ 1789979 w 3741660"/>
              <a:gd name="connsiteY173" fmla="*/ 238768 h 425924"/>
              <a:gd name="connsiteX174" fmla="*/ 1840621 w 3741660"/>
              <a:gd name="connsiteY174" fmla="*/ 237110 h 425924"/>
              <a:gd name="connsiteX175" fmla="*/ 1863958 w 3741660"/>
              <a:gd name="connsiteY175" fmla="*/ 238768 h 425924"/>
              <a:gd name="connsiteX176" fmla="*/ 1877134 w 3741660"/>
              <a:gd name="connsiteY176" fmla="*/ 241257 h 425924"/>
              <a:gd name="connsiteX177" fmla="*/ 1906980 w 3741660"/>
              <a:gd name="connsiteY177" fmla="*/ 258596 h 425924"/>
              <a:gd name="connsiteX178" fmla="*/ 1923331 w 3741660"/>
              <a:gd name="connsiteY178" fmla="*/ 262495 h 425924"/>
              <a:gd name="connsiteX179" fmla="*/ 1972544 w 3741660"/>
              <a:gd name="connsiteY179" fmla="*/ 262164 h 425924"/>
              <a:gd name="connsiteX180" fmla="*/ 2046364 w 3741660"/>
              <a:gd name="connsiteY180" fmla="*/ 236031 h 425924"/>
              <a:gd name="connsiteX181" fmla="*/ 2054065 w 3741660"/>
              <a:gd name="connsiteY181" fmla="*/ 232547 h 425924"/>
              <a:gd name="connsiteX182" fmla="*/ 2091609 w 3741660"/>
              <a:gd name="connsiteY182" fmla="*/ 228232 h 425924"/>
              <a:gd name="connsiteX183" fmla="*/ 2117089 w 3741660"/>
              <a:gd name="connsiteY183" fmla="*/ 234123 h 425924"/>
              <a:gd name="connsiteX184" fmla="*/ 2151777 w 3741660"/>
              <a:gd name="connsiteY184" fmla="*/ 246318 h 425924"/>
              <a:gd name="connsiteX185" fmla="*/ 2182971 w 3741660"/>
              <a:gd name="connsiteY185" fmla="*/ 256522 h 425924"/>
              <a:gd name="connsiteX186" fmla="*/ 2205673 w 3741660"/>
              <a:gd name="connsiteY186" fmla="*/ 268053 h 425924"/>
              <a:gd name="connsiteX187" fmla="*/ 2257586 w 3741660"/>
              <a:gd name="connsiteY187" fmla="*/ 276515 h 425924"/>
              <a:gd name="connsiteX188" fmla="*/ 2262983 w 3741660"/>
              <a:gd name="connsiteY188" fmla="*/ 277925 h 425924"/>
              <a:gd name="connsiteX189" fmla="*/ 2302036 w 3741660"/>
              <a:gd name="connsiteY189" fmla="*/ 267638 h 425924"/>
              <a:gd name="connsiteX190" fmla="*/ 2348947 w 3741660"/>
              <a:gd name="connsiteY190" fmla="*/ 257186 h 425924"/>
              <a:gd name="connsiteX191" fmla="*/ 2365695 w 3741660"/>
              <a:gd name="connsiteY191" fmla="*/ 260752 h 425924"/>
              <a:gd name="connsiteX192" fmla="*/ 2388635 w 3741660"/>
              <a:gd name="connsiteY192" fmla="*/ 265813 h 425924"/>
              <a:gd name="connsiteX193" fmla="*/ 2409908 w 3741660"/>
              <a:gd name="connsiteY193" fmla="*/ 263159 h 425924"/>
              <a:gd name="connsiteX194" fmla="*/ 2422847 w 3741660"/>
              <a:gd name="connsiteY194" fmla="*/ 262910 h 425924"/>
              <a:gd name="connsiteX195" fmla="*/ 2481902 w 3741660"/>
              <a:gd name="connsiteY195" fmla="*/ 293937 h 425924"/>
              <a:gd name="connsiteX196" fmla="*/ 2496904 w 3741660"/>
              <a:gd name="connsiteY196" fmla="*/ 296509 h 425924"/>
              <a:gd name="connsiteX197" fmla="*/ 2505398 w 3741660"/>
              <a:gd name="connsiteY197" fmla="*/ 300324 h 425924"/>
              <a:gd name="connsiteX198" fmla="*/ 2545233 w 3741660"/>
              <a:gd name="connsiteY198" fmla="*/ 318218 h 425924"/>
              <a:gd name="connsiteX199" fmla="*/ 2581592 w 3741660"/>
              <a:gd name="connsiteY199" fmla="*/ 324428 h 425924"/>
              <a:gd name="connsiteX200" fmla="*/ 2607105 w 3741660"/>
              <a:gd name="connsiteY200" fmla="*/ 322853 h 425924"/>
              <a:gd name="connsiteX201" fmla="*/ 2620918 w 3741660"/>
              <a:gd name="connsiteY201" fmla="*/ 323202 h 425924"/>
              <a:gd name="connsiteX202" fmla="*/ 2650339 w 3741660"/>
              <a:gd name="connsiteY202" fmla="*/ 317745 h 425924"/>
              <a:gd name="connsiteX203" fmla="*/ 2669865 w 3741660"/>
              <a:gd name="connsiteY203" fmla="*/ 318575 h 425924"/>
              <a:gd name="connsiteX204" fmla="*/ 2700346 w 3741660"/>
              <a:gd name="connsiteY204" fmla="*/ 335416 h 425924"/>
              <a:gd name="connsiteX205" fmla="*/ 2745931 w 3741660"/>
              <a:gd name="connsiteY205" fmla="*/ 327118 h 425924"/>
              <a:gd name="connsiteX206" fmla="*/ 2783770 w 3741660"/>
              <a:gd name="connsiteY206" fmla="*/ 319405 h 425924"/>
              <a:gd name="connsiteX207" fmla="*/ 2798296 w 3741660"/>
              <a:gd name="connsiteY207" fmla="*/ 296757 h 425924"/>
              <a:gd name="connsiteX208" fmla="*/ 2850288 w 3741660"/>
              <a:gd name="connsiteY208" fmla="*/ 297318 h 425924"/>
              <a:gd name="connsiteX209" fmla="*/ 2881085 w 3741660"/>
              <a:gd name="connsiteY209" fmla="*/ 284397 h 425924"/>
              <a:gd name="connsiteX210" fmla="*/ 2914424 w 3741660"/>
              <a:gd name="connsiteY210" fmla="*/ 284065 h 425924"/>
              <a:gd name="connsiteX211" fmla="*/ 2972527 w 3741660"/>
              <a:gd name="connsiteY211" fmla="*/ 288461 h 425924"/>
              <a:gd name="connsiteX212" fmla="*/ 3011183 w 3741660"/>
              <a:gd name="connsiteY212" fmla="*/ 263324 h 425924"/>
              <a:gd name="connsiteX213" fmla="*/ 3025948 w 3741660"/>
              <a:gd name="connsiteY213" fmla="*/ 252955 h 425924"/>
              <a:gd name="connsiteX214" fmla="*/ 3039759 w 3741660"/>
              <a:gd name="connsiteY214" fmla="*/ 246318 h 425924"/>
              <a:gd name="connsiteX215" fmla="*/ 3055715 w 3741660"/>
              <a:gd name="connsiteY215" fmla="*/ 242586 h 425924"/>
              <a:gd name="connsiteX216" fmla="*/ 3094211 w 3741660"/>
              <a:gd name="connsiteY216" fmla="*/ 228481 h 425924"/>
              <a:gd name="connsiteX217" fmla="*/ 3115325 w 3741660"/>
              <a:gd name="connsiteY217" fmla="*/ 214627 h 425924"/>
              <a:gd name="connsiteX218" fmla="*/ 3162793 w 3741660"/>
              <a:gd name="connsiteY218" fmla="*/ 201271 h 425924"/>
              <a:gd name="connsiteX219" fmla="*/ 3195099 w 3741660"/>
              <a:gd name="connsiteY219" fmla="*/ 189325 h 425924"/>
              <a:gd name="connsiteX220" fmla="*/ 3229151 w 3741660"/>
              <a:gd name="connsiteY220" fmla="*/ 168751 h 425924"/>
              <a:gd name="connsiteX221" fmla="*/ 3233914 w 3741660"/>
              <a:gd name="connsiteY221" fmla="*/ 165599 h 425924"/>
              <a:gd name="connsiteX222" fmla="*/ 3245344 w 3741660"/>
              <a:gd name="connsiteY222" fmla="*/ 152076 h 425924"/>
              <a:gd name="connsiteX223" fmla="*/ 3294106 w 3741660"/>
              <a:gd name="connsiteY223" fmla="*/ 132497 h 425924"/>
              <a:gd name="connsiteX224" fmla="*/ 3344911 w 3741660"/>
              <a:gd name="connsiteY224" fmla="*/ 134966 h 425924"/>
              <a:gd name="connsiteX225" fmla="*/ 3394699 w 3741660"/>
              <a:gd name="connsiteY225" fmla="*/ 104784 h 425924"/>
              <a:gd name="connsiteX226" fmla="*/ 3418976 w 3741660"/>
              <a:gd name="connsiteY226" fmla="*/ 103049 h 425924"/>
              <a:gd name="connsiteX227" fmla="*/ 3467619 w 3741660"/>
              <a:gd name="connsiteY227" fmla="*/ 90919 h 425924"/>
              <a:gd name="connsiteX228" fmla="*/ 3496900 w 3741660"/>
              <a:gd name="connsiteY228" fmla="*/ 93250 h 425924"/>
              <a:gd name="connsiteX229" fmla="*/ 3565824 w 3741660"/>
              <a:gd name="connsiteY229" fmla="*/ 99913 h 425924"/>
              <a:gd name="connsiteX230" fmla="*/ 3647781 w 3741660"/>
              <a:gd name="connsiteY230" fmla="*/ 44221 h 425924"/>
              <a:gd name="connsiteX231" fmla="*/ 3721783 w 3741660"/>
              <a:gd name="connsiteY231" fmla="*/ 22319 h 425924"/>
              <a:gd name="connsiteX232" fmla="*/ 3741410 w 3741660"/>
              <a:gd name="connsiteY232" fmla="*/ 879 h 425924"/>
              <a:gd name="connsiteX233" fmla="*/ 3741660 w 3741660"/>
              <a:gd name="connsiteY233"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2 w 3740641"/>
              <a:gd name="connsiteY117" fmla="*/ 76942 h 425924"/>
              <a:gd name="connsiteX118" fmla="*/ 13788 w 3740641"/>
              <a:gd name="connsiteY118" fmla="*/ 79487 h 425924"/>
              <a:gd name="connsiteX119" fmla="*/ 50858 w 3740641"/>
              <a:gd name="connsiteY119" fmla="*/ 77910 h 425924"/>
              <a:gd name="connsiteX120" fmla="*/ 71178 w 3740641"/>
              <a:gd name="connsiteY120" fmla="*/ 69532 h 425924"/>
              <a:gd name="connsiteX121" fmla="*/ 85703 w 3740641"/>
              <a:gd name="connsiteY121" fmla="*/ 70362 h 425924"/>
              <a:gd name="connsiteX122" fmla="*/ 113008 w 3740641"/>
              <a:gd name="connsiteY122" fmla="*/ 76335 h 425924"/>
              <a:gd name="connsiteX123" fmla="*/ 199451 w 3740641"/>
              <a:gd name="connsiteY123" fmla="*/ 83387 h 425924"/>
              <a:gd name="connsiteX124" fmla="*/ 234693 w 3740641"/>
              <a:gd name="connsiteY124" fmla="*/ 72353 h 425924"/>
              <a:gd name="connsiteX125" fmla="*/ 245250 w 3740641"/>
              <a:gd name="connsiteY125" fmla="*/ 72104 h 425924"/>
              <a:gd name="connsiteX126" fmla="*/ 268903 w 3740641"/>
              <a:gd name="connsiteY126" fmla="*/ 76419 h 425924"/>
              <a:gd name="connsiteX127" fmla="*/ 317721 w 3740641"/>
              <a:gd name="connsiteY127" fmla="*/ 73514 h 425924"/>
              <a:gd name="connsiteX128" fmla="*/ 335739 w 3740641"/>
              <a:gd name="connsiteY128" fmla="*/ 69118 h 425924"/>
              <a:gd name="connsiteX129" fmla="*/ 345740 w 3740641"/>
              <a:gd name="connsiteY129" fmla="*/ 66296 h 425924"/>
              <a:gd name="connsiteX130" fmla="*/ 397096 w 3740641"/>
              <a:gd name="connsiteY130" fmla="*/ 58498 h 425924"/>
              <a:gd name="connsiteX131" fmla="*/ 419956 w 3740641"/>
              <a:gd name="connsiteY131" fmla="*/ 50120 h 425924"/>
              <a:gd name="connsiteX132" fmla="*/ 485442 w 3740641"/>
              <a:gd name="connsiteY132" fmla="*/ 65882 h 425924"/>
              <a:gd name="connsiteX133" fmla="*/ 490364 w 3740641"/>
              <a:gd name="connsiteY133" fmla="*/ 70444 h 425924"/>
              <a:gd name="connsiteX134" fmla="*/ 561168 w 3740641"/>
              <a:gd name="connsiteY134" fmla="*/ 68869 h 425924"/>
              <a:gd name="connsiteX135" fmla="*/ 572041 w 3740641"/>
              <a:gd name="connsiteY135" fmla="*/ 66960 h 425924"/>
              <a:gd name="connsiteX136" fmla="*/ 624590 w 3740641"/>
              <a:gd name="connsiteY136" fmla="*/ 74924 h 425924"/>
              <a:gd name="connsiteX137" fmla="*/ 639909 w 3740641"/>
              <a:gd name="connsiteY137" fmla="*/ 76500 h 425924"/>
              <a:gd name="connsiteX138" fmla="*/ 694837 w 3740641"/>
              <a:gd name="connsiteY138" fmla="*/ 83636 h 425924"/>
              <a:gd name="connsiteX139" fmla="*/ 702615 w 3740641"/>
              <a:gd name="connsiteY139" fmla="*/ 76999 h 425924"/>
              <a:gd name="connsiteX140" fmla="*/ 723377 w 3740641"/>
              <a:gd name="connsiteY140" fmla="*/ 66662 h 425924"/>
              <a:gd name="connsiteX141" fmla="*/ 767511 w 3740641"/>
              <a:gd name="connsiteY141" fmla="*/ 74084 h 425924"/>
              <a:gd name="connsiteX142" fmla="*/ 776250 w 3740641"/>
              <a:gd name="connsiteY142" fmla="*/ 79666 h 425924"/>
              <a:gd name="connsiteX143" fmla="*/ 811440 w 3740641"/>
              <a:gd name="connsiteY143" fmla="*/ 71026 h 425924"/>
              <a:gd name="connsiteX144" fmla="*/ 826206 w 3740641"/>
              <a:gd name="connsiteY144" fmla="*/ 80898 h 425924"/>
              <a:gd name="connsiteX145" fmla="*/ 868116 w 3740641"/>
              <a:gd name="connsiteY145" fmla="*/ 99065 h 425924"/>
              <a:gd name="connsiteX146" fmla="*/ 871608 w 3740641"/>
              <a:gd name="connsiteY146" fmla="*/ 102384 h 425924"/>
              <a:gd name="connsiteX147" fmla="*/ 902565 w 3740641"/>
              <a:gd name="connsiteY147" fmla="*/ 141789 h 425924"/>
              <a:gd name="connsiteX148" fmla="*/ 909550 w 3740641"/>
              <a:gd name="connsiteY148" fmla="*/ 148509 h 425924"/>
              <a:gd name="connsiteX149" fmla="*/ 917964 w 3740641"/>
              <a:gd name="connsiteY149" fmla="*/ 158962 h 425924"/>
              <a:gd name="connsiteX150" fmla="*/ 944237 w 3740641"/>
              <a:gd name="connsiteY150" fmla="*/ 179205 h 425924"/>
              <a:gd name="connsiteX151" fmla="*/ 976782 w 3740641"/>
              <a:gd name="connsiteY151" fmla="*/ 185674 h 425924"/>
              <a:gd name="connsiteX152" fmla="*/ 1016074 w 3740641"/>
              <a:gd name="connsiteY152" fmla="*/ 195547 h 425924"/>
              <a:gd name="connsiteX153" fmla="*/ 1032504 w 3740641"/>
              <a:gd name="connsiteY153" fmla="*/ 202184 h 425924"/>
              <a:gd name="connsiteX154" fmla="*/ 1076558 w 3740641"/>
              <a:gd name="connsiteY154" fmla="*/ 214794 h 425924"/>
              <a:gd name="connsiteX155" fmla="*/ 1107991 w 3740641"/>
              <a:gd name="connsiteY155" fmla="*/ 225413 h 425924"/>
              <a:gd name="connsiteX156" fmla="*/ 1153315 w 3740641"/>
              <a:gd name="connsiteY156" fmla="*/ 231634 h 425924"/>
              <a:gd name="connsiteX157" fmla="*/ 1175302 w 3740641"/>
              <a:gd name="connsiteY157" fmla="*/ 231882 h 425924"/>
              <a:gd name="connsiteX158" fmla="*/ 1215704 w 3740641"/>
              <a:gd name="connsiteY158" fmla="*/ 263738 h 425924"/>
              <a:gd name="connsiteX159" fmla="*/ 1247931 w 3740641"/>
              <a:gd name="connsiteY159" fmla="*/ 284811 h 425924"/>
              <a:gd name="connsiteX160" fmla="*/ 1281826 w 3740641"/>
              <a:gd name="connsiteY160" fmla="*/ 274608 h 425924"/>
              <a:gd name="connsiteX161" fmla="*/ 1291033 w 3740641"/>
              <a:gd name="connsiteY161" fmla="*/ 264984 h 425924"/>
              <a:gd name="connsiteX162" fmla="*/ 1346597 w 3740641"/>
              <a:gd name="connsiteY162" fmla="*/ 255859 h 425924"/>
              <a:gd name="connsiteX163" fmla="*/ 1425972 w 3740641"/>
              <a:gd name="connsiteY163" fmla="*/ 255527 h 425924"/>
              <a:gd name="connsiteX164" fmla="*/ 1557976 w 3740641"/>
              <a:gd name="connsiteY164" fmla="*/ 234787 h 425924"/>
              <a:gd name="connsiteX165" fmla="*/ 1580994 w 3740641"/>
              <a:gd name="connsiteY165" fmla="*/ 225163 h 425924"/>
              <a:gd name="connsiteX166" fmla="*/ 1606870 w 3740641"/>
              <a:gd name="connsiteY166" fmla="*/ 222757 h 425924"/>
              <a:gd name="connsiteX167" fmla="*/ 1616793 w 3740641"/>
              <a:gd name="connsiteY167" fmla="*/ 228648 h 425924"/>
              <a:gd name="connsiteX168" fmla="*/ 1660211 w 3740641"/>
              <a:gd name="connsiteY168" fmla="*/ 237442 h 425924"/>
              <a:gd name="connsiteX169" fmla="*/ 1668468 w 3740641"/>
              <a:gd name="connsiteY169" fmla="*/ 237607 h 425924"/>
              <a:gd name="connsiteX170" fmla="*/ 1696725 w 3740641"/>
              <a:gd name="connsiteY170" fmla="*/ 233874 h 425924"/>
              <a:gd name="connsiteX171" fmla="*/ 1722919 w 3740641"/>
              <a:gd name="connsiteY171" fmla="*/ 231717 h 425924"/>
              <a:gd name="connsiteX172" fmla="*/ 1788960 w 3740641"/>
              <a:gd name="connsiteY172" fmla="*/ 238768 h 425924"/>
              <a:gd name="connsiteX173" fmla="*/ 1839602 w 3740641"/>
              <a:gd name="connsiteY173" fmla="*/ 237110 h 425924"/>
              <a:gd name="connsiteX174" fmla="*/ 1862939 w 3740641"/>
              <a:gd name="connsiteY174" fmla="*/ 238768 h 425924"/>
              <a:gd name="connsiteX175" fmla="*/ 1876115 w 3740641"/>
              <a:gd name="connsiteY175" fmla="*/ 241257 h 425924"/>
              <a:gd name="connsiteX176" fmla="*/ 1905961 w 3740641"/>
              <a:gd name="connsiteY176" fmla="*/ 258596 h 425924"/>
              <a:gd name="connsiteX177" fmla="*/ 1922312 w 3740641"/>
              <a:gd name="connsiteY177" fmla="*/ 262495 h 425924"/>
              <a:gd name="connsiteX178" fmla="*/ 1971525 w 3740641"/>
              <a:gd name="connsiteY178" fmla="*/ 262164 h 425924"/>
              <a:gd name="connsiteX179" fmla="*/ 2045345 w 3740641"/>
              <a:gd name="connsiteY179" fmla="*/ 236031 h 425924"/>
              <a:gd name="connsiteX180" fmla="*/ 2053046 w 3740641"/>
              <a:gd name="connsiteY180" fmla="*/ 232547 h 425924"/>
              <a:gd name="connsiteX181" fmla="*/ 2090590 w 3740641"/>
              <a:gd name="connsiteY181" fmla="*/ 228232 h 425924"/>
              <a:gd name="connsiteX182" fmla="*/ 2116070 w 3740641"/>
              <a:gd name="connsiteY182" fmla="*/ 234123 h 425924"/>
              <a:gd name="connsiteX183" fmla="*/ 2150758 w 3740641"/>
              <a:gd name="connsiteY183" fmla="*/ 246318 h 425924"/>
              <a:gd name="connsiteX184" fmla="*/ 2181952 w 3740641"/>
              <a:gd name="connsiteY184" fmla="*/ 256522 h 425924"/>
              <a:gd name="connsiteX185" fmla="*/ 2204654 w 3740641"/>
              <a:gd name="connsiteY185" fmla="*/ 268053 h 425924"/>
              <a:gd name="connsiteX186" fmla="*/ 2256567 w 3740641"/>
              <a:gd name="connsiteY186" fmla="*/ 276515 h 425924"/>
              <a:gd name="connsiteX187" fmla="*/ 2261964 w 3740641"/>
              <a:gd name="connsiteY187" fmla="*/ 277925 h 425924"/>
              <a:gd name="connsiteX188" fmla="*/ 2301017 w 3740641"/>
              <a:gd name="connsiteY188" fmla="*/ 267638 h 425924"/>
              <a:gd name="connsiteX189" fmla="*/ 2347928 w 3740641"/>
              <a:gd name="connsiteY189" fmla="*/ 257186 h 425924"/>
              <a:gd name="connsiteX190" fmla="*/ 2364676 w 3740641"/>
              <a:gd name="connsiteY190" fmla="*/ 260752 h 425924"/>
              <a:gd name="connsiteX191" fmla="*/ 2387616 w 3740641"/>
              <a:gd name="connsiteY191" fmla="*/ 265813 h 425924"/>
              <a:gd name="connsiteX192" fmla="*/ 2408889 w 3740641"/>
              <a:gd name="connsiteY192" fmla="*/ 263159 h 425924"/>
              <a:gd name="connsiteX193" fmla="*/ 2421828 w 3740641"/>
              <a:gd name="connsiteY193" fmla="*/ 262910 h 425924"/>
              <a:gd name="connsiteX194" fmla="*/ 2480883 w 3740641"/>
              <a:gd name="connsiteY194" fmla="*/ 293937 h 425924"/>
              <a:gd name="connsiteX195" fmla="*/ 2495885 w 3740641"/>
              <a:gd name="connsiteY195" fmla="*/ 296509 h 425924"/>
              <a:gd name="connsiteX196" fmla="*/ 2504379 w 3740641"/>
              <a:gd name="connsiteY196" fmla="*/ 300324 h 425924"/>
              <a:gd name="connsiteX197" fmla="*/ 2544214 w 3740641"/>
              <a:gd name="connsiteY197" fmla="*/ 318218 h 425924"/>
              <a:gd name="connsiteX198" fmla="*/ 2580573 w 3740641"/>
              <a:gd name="connsiteY198" fmla="*/ 324428 h 425924"/>
              <a:gd name="connsiteX199" fmla="*/ 2606086 w 3740641"/>
              <a:gd name="connsiteY199" fmla="*/ 322853 h 425924"/>
              <a:gd name="connsiteX200" fmla="*/ 2619899 w 3740641"/>
              <a:gd name="connsiteY200" fmla="*/ 323202 h 425924"/>
              <a:gd name="connsiteX201" fmla="*/ 2649320 w 3740641"/>
              <a:gd name="connsiteY201" fmla="*/ 317745 h 425924"/>
              <a:gd name="connsiteX202" fmla="*/ 2668846 w 3740641"/>
              <a:gd name="connsiteY202" fmla="*/ 318575 h 425924"/>
              <a:gd name="connsiteX203" fmla="*/ 2699327 w 3740641"/>
              <a:gd name="connsiteY203" fmla="*/ 335416 h 425924"/>
              <a:gd name="connsiteX204" fmla="*/ 2744912 w 3740641"/>
              <a:gd name="connsiteY204" fmla="*/ 327118 h 425924"/>
              <a:gd name="connsiteX205" fmla="*/ 2782751 w 3740641"/>
              <a:gd name="connsiteY205" fmla="*/ 319405 h 425924"/>
              <a:gd name="connsiteX206" fmla="*/ 2797277 w 3740641"/>
              <a:gd name="connsiteY206" fmla="*/ 296757 h 425924"/>
              <a:gd name="connsiteX207" fmla="*/ 2849269 w 3740641"/>
              <a:gd name="connsiteY207" fmla="*/ 297318 h 425924"/>
              <a:gd name="connsiteX208" fmla="*/ 2880066 w 3740641"/>
              <a:gd name="connsiteY208" fmla="*/ 284397 h 425924"/>
              <a:gd name="connsiteX209" fmla="*/ 2913405 w 3740641"/>
              <a:gd name="connsiteY209" fmla="*/ 284065 h 425924"/>
              <a:gd name="connsiteX210" fmla="*/ 2971508 w 3740641"/>
              <a:gd name="connsiteY210" fmla="*/ 288461 h 425924"/>
              <a:gd name="connsiteX211" fmla="*/ 3010164 w 3740641"/>
              <a:gd name="connsiteY211" fmla="*/ 263324 h 425924"/>
              <a:gd name="connsiteX212" fmla="*/ 3024929 w 3740641"/>
              <a:gd name="connsiteY212" fmla="*/ 252955 h 425924"/>
              <a:gd name="connsiteX213" fmla="*/ 3038740 w 3740641"/>
              <a:gd name="connsiteY213" fmla="*/ 246318 h 425924"/>
              <a:gd name="connsiteX214" fmla="*/ 3054696 w 3740641"/>
              <a:gd name="connsiteY214" fmla="*/ 242586 h 425924"/>
              <a:gd name="connsiteX215" fmla="*/ 3093192 w 3740641"/>
              <a:gd name="connsiteY215" fmla="*/ 228481 h 425924"/>
              <a:gd name="connsiteX216" fmla="*/ 3114306 w 3740641"/>
              <a:gd name="connsiteY216" fmla="*/ 214627 h 425924"/>
              <a:gd name="connsiteX217" fmla="*/ 3161774 w 3740641"/>
              <a:gd name="connsiteY217" fmla="*/ 201271 h 425924"/>
              <a:gd name="connsiteX218" fmla="*/ 3194080 w 3740641"/>
              <a:gd name="connsiteY218" fmla="*/ 189325 h 425924"/>
              <a:gd name="connsiteX219" fmla="*/ 3228132 w 3740641"/>
              <a:gd name="connsiteY219" fmla="*/ 168751 h 425924"/>
              <a:gd name="connsiteX220" fmla="*/ 3232895 w 3740641"/>
              <a:gd name="connsiteY220" fmla="*/ 165599 h 425924"/>
              <a:gd name="connsiteX221" fmla="*/ 3244325 w 3740641"/>
              <a:gd name="connsiteY221" fmla="*/ 152076 h 425924"/>
              <a:gd name="connsiteX222" fmla="*/ 3293087 w 3740641"/>
              <a:gd name="connsiteY222" fmla="*/ 132497 h 425924"/>
              <a:gd name="connsiteX223" fmla="*/ 3343892 w 3740641"/>
              <a:gd name="connsiteY223" fmla="*/ 134966 h 425924"/>
              <a:gd name="connsiteX224" fmla="*/ 3393680 w 3740641"/>
              <a:gd name="connsiteY224" fmla="*/ 104784 h 425924"/>
              <a:gd name="connsiteX225" fmla="*/ 3417957 w 3740641"/>
              <a:gd name="connsiteY225" fmla="*/ 103049 h 425924"/>
              <a:gd name="connsiteX226" fmla="*/ 3466600 w 3740641"/>
              <a:gd name="connsiteY226" fmla="*/ 90919 h 425924"/>
              <a:gd name="connsiteX227" fmla="*/ 3495881 w 3740641"/>
              <a:gd name="connsiteY227" fmla="*/ 93250 h 425924"/>
              <a:gd name="connsiteX228" fmla="*/ 3564805 w 3740641"/>
              <a:gd name="connsiteY228" fmla="*/ 99913 h 425924"/>
              <a:gd name="connsiteX229" fmla="*/ 3646762 w 3740641"/>
              <a:gd name="connsiteY229" fmla="*/ 44221 h 425924"/>
              <a:gd name="connsiteX230" fmla="*/ 3720764 w 3740641"/>
              <a:gd name="connsiteY230" fmla="*/ 22319 h 425924"/>
              <a:gd name="connsiteX231" fmla="*/ 3740391 w 3740641"/>
              <a:gd name="connsiteY231" fmla="*/ 879 h 425924"/>
              <a:gd name="connsiteX232" fmla="*/ 3740641 w 3740641"/>
              <a:gd name="connsiteY232"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2 w 3740641"/>
              <a:gd name="connsiteY117" fmla="*/ 76942 h 425924"/>
              <a:gd name="connsiteX118" fmla="*/ 13788 w 3740641"/>
              <a:gd name="connsiteY118" fmla="*/ 79487 h 425924"/>
              <a:gd name="connsiteX119" fmla="*/ 50858 w 3740641"/>
              <a:gd name="connsiteY119" fmla="*/ 77910 h 425924"/>
              <a:gd name="connsiteX120" fmla="*/ 71178 w 3740641"/>
              <a:gd name="connsiteY120" fmla="*/ 69532 h 425924"/>
              <a:gd name="connsiteX121" fmla="*/ 85703 w 3740641"/>
              <a:gd name="connsiteY121" fmla="*/ 70362 h 425924"/>
              <a:gd name="connsiteX122" fmla="*/ 113008 w 3740641"/>
              <a:gd name="connsiteY122" fmla="*/ 76335 h 425924"/>
              <a:gd name="connsiteX123" fmla="*/ 199451 w 3740641"/>
              <a:gd name="connsiteY123" fmla="*/ 83387 h 425924"/>
              <a:gd name="connsiteX124" fmla="*/ 234693 w 3740641"/>
              <a:gd name="connsiteY124" fmla="*/ 72353 h 425924"/>
              <a:gd name="connsiteX125" fmla="*/ 245250 w 3740641"/>
              <a:gd name="connsiteY125" fmla="*/ 72104 h 425924"/>
              <a:gd name="connsiteX126" fmla="*/ 268903 w 3740641"/>
              <a:gd name="connsiteY126" fmla="*/ 76419 h 425924"/>
              <a:gd name="connsiteX127" fmla="*/ 317721 w 3740641"/>
              <a:gd name="connsiteY127" fmla="*/ 73514 h 425924"/>
              <a:gd name="connsiteX128" fmla="*/ 335739 w 3740641"/>
              <a:gd name="connsiteY128" fmla="*/ 69118 h 425924"/>
              <a:gd name="connsiteX129" fmla="*/ 345740 w 3740641"/>
              <a:gd name="connsiteY129" fmla="*/ 66296 h 425924"/>
              <a:gd name="connsiteX130" fmla="*/ 397096 w 3740641"/>
              <a:gd name="connsiteY130" fmla="*/ 58498 h 425924"/>
              <a:gd name="connsiteX131" fmla="*/ 419956 w 3740641"/>
              <a:gd name="connsiteY131" fmla="*/ 50120 h 425924"/>
              <a:gd name="connsiteX132" fmla="*/ 485442 w 3740641"/>
              <a:gd name="connsiteY132" fmla="*/ 65882 h 425924"/>
              <a:gd name="connsiteX133" fmla="*/ 490364 w 3740641"/>
              <a:gd name="connsiteY133" fmla="*/ 70444 h 425924"/>
              <a:gd name="connsiteX134" fmla="*/ 561168 w 3740641"/>
              <a:gd name="connsiteY134" fmla="*/ 68869 h 425924"/>
              <a:gd name="connsiteX135" fmla="*/ 572041 w 3740641"/>
              <a:gd name="connsiteY135" fmla="*/ 66960 h 425924"/>
              <a:gd name="connsiteX136" fmla="*/ 624590 w 3740641"/>
              <a:gd name="connsiteY136" fmla="*/ 74924 h 425924"/>
              <a:gd name="connsiteX137" fmla="*/ 639909 w 3740641"/>
              <a:gd name="connsiteY137" fmla="*/ 76500 h 425924"/>
              <a:gd name="connsiteX138" fmla="*/ 694837 w 3740641"/>
              <a:gd name="connsiteY138" fmla="*/ 83636 h 425924"/>
              <a:gd name="connsiteX139" fmla="*/ 702615 w 3740641"/>
              <a:gd name="connsiteY139" fmla="*/ 76999 h 425924"/>
              <a:gd name="connsiteX140" fmla="*/ 723377 w 3740641"/>
              <a:gd name="connsiteY140" fmla="*/ 66662 h 425924"/>
              <a:gd name="connsiteX141" fmla="*/ 767511 w 3740641"/>
              <a:gd name="connsiteY141" fmla="*/ 74084 h 425924"/>
              <a:gd name="connsiteX142" fmla="*/ 776250 w 3740641"/>
              <a:gd name="connsiteY142" fmla="*/ 79666 h 425924"/>
              <a:gd name="connsiteX143" fmla="*/ 811440 w 3740641"/>
              <a:gd name="connsiteY143" fmla="*/ 71026 h 425924"/>
              <a:gd name="connsiteX144" fmla="*/ 868116 w 3740641"/>
              <a:gd name="connsiteY144" fmla="*/ 99065 h 425924"/>
              <a:gd name="connsiteX145" fmla="*/ 871608 w 3740641"/>
              <a:gd name="connsiteY145" fmla="*/ 102384 h 425924"/>
              <a:gd name="connsiteX146" fmla="*/ 902565 w 3740641"/>
              <a:gd name="connsiteY146" fmla="*/ 141789 h 425924"/>
              <a:gd name="connsiteX147" fmla="*/ 909550 w 3740641"/>
              <a:gd name="connsiteY147" fmla="*/ 148509 h 425924"/>
              <a:gd name="connsiteX148" fmla="*/ 917964 w 3740641"/>
              <a:gd name="connsiteY148" fmla="*/ 158962 h 425924"/>
              <a:gd name="connsiteX149" fmla="*/ 944237 w 3740641"/>
              <a:gd name="connsiteY149" fmla="*/ 179205 h 425924"/>
              <a:gd name="connsiteX150" fmla="*/ 976782 w 3740641"/>
              <a:gd name="connsiteY150" fmla="*/ 185674 h 425924"/>
              <a:gd name="connsiteX151" fmla="*/ 1016074 w 3740641"/>
              <a:gd name="connsiteY151" fmla="*/ 195547 h 425924"/>
              <a:gd name="connsiteX152" fmla="*/ 1032504 w 3740641"/>
              <a:gd name="connsiteY152" fmla="*/ 202184 h 425924"/>
              <a:gd name="connsiteX153" fmla="*/ 1076558 w 3740641"/>
              <a:gd name="connsiteY153" fmla="*/ 214794 h 425924"/>
              <a:gd name="connsiteX154" fmla="*/ 1107991 w 3740641"/>
              <a:gd name="connsiteY154" fmla="*/ 225413 h 425924"/>
              <a:gd name="connsiteX155" fmla="*/ 1153315 w 3740641"/>
              <a:gd name="connsiteY155" fmla="*/ 231634 h 425924"/>
              <a:gd name="connsiteX156" fmla="*/ 1175302 w 3740641"/>
              <a:gd name="connsiteY156" fmla="*/ 231882 h 425924"/>
              <a:gd name="connsiteX157" fmla="*/ 1215704 w 3740641"/>
              <a:gd name="connsiteY157" fmla="*/ 263738 h 425924"/>
              <a:gd name="connsiteX158" fmla="*/ 1247931 w 3740641"/>
              <a:gd name="connsiteY158" fmla="*/ 284811 h 425924"/>
              <a:gd name="connsiteX159" fmla="*/ 1281826 w 3740641"/>
              <a:gd name="connsiteY159" fmla="*/ 274608 h 425924"/>
              <a:gd name="connsiteX160" fmla="*/ 1291033 w 3740641"/>
              <a:gd name="connsiteY160" fmla="*/ 264984 h 425924"/>
              <a:gd name="connsiteX161" fmla="*/ 1346597 w 3740641"/>
              <a:gd name="connsiteY161" fmla="*/ 255859 h 425924"/>
              <a:gd name="connsiteX162" fmla="*/ 1425972 w 3740641"/>
              <a:gd name="connsiteY162" fmla="*/ 255527 h 425924"/>
              <a:gd name="connsiteX163" fmla="*/ 1557976 w 3740641"/>
              <a:gd name="connsiteY163" fmla="*/ 234787 h 425924"/>
              <a:gd name="connsiteX164" fmla="*/ 1580994 w 3740641"/>
              <a:gd name="connsiteY164" fmla="*/ 225163 h 425924"/>
              <a:gd name="connsiteX165" fmla="*/ 1606870 w 3740641"/>
              <a:gd name="connsiteY165" fmla="*/ 222757 h 425924"/>
              <a:gd name="connsiteX166" fmla="*/ 1616793 w 3740641"/>
              <a:gd name="connsiteY166" fmla="*/ 228648 h 425924"/>
              <a:gd name="connsiteX167" fmla="*/ 1660211 w 3740641"/>
              <a:gd name="connsiteY167" fmla="*/ 237442 h 425924"/>
              <a:gd name="connsiteX168" fmla="*/ 1668468 w 3740641"/>
              <a:gd name="connsiteY168" fmla="*/ 237607 h 425924"/>
              <a:gd name="connsiteX169" fmla="*/ 1696725 w 3740641"/>
              <a:gd name="connsiteY169" fmla="*/ 233874 h 425924"/>
              <a:gd name="connsiteX170" fmla="*/ 1722919 w 3740641"/>
              <a:gd name="connsiteY170" fmla="*/ 231717 h 425924"/>
              <a:gd name="connsiteX171" fmla="*/ 1788960 w 3740641"/>
              <a:gd name="connsiteY171" fmla="*/ 238768 h 425924"/>
              <a:gd name="connsiteX172" fmla="*/ 1839602 w 3740641"/>
              <a:gd name="connsiteY172" fmla="*/ 237110 h 425924"/>
              <a:gd name="connsiteX173" fmla="*/ 1862939 w 3740641"/>
              <a:gd name="connsiteY173" fmla="*/ 238768 h 425924"/>
              <a:gd name="connsiteX174" fmla="*/ 1876115 w 3740641"/>
              <a:gd name="connsiteY174" fmla="*/ 241257 h 425924"/>
              <a:gd name="connsiteX175" fmla="*/ 1905961 w 3740641"/>
              <a:gd name="connsiteY175" fmla="*/ 258596 h 425924"/>
              <a:gd name="connsiteX176" fmla="*/ 1922312 w 3740641"/>
              <a:gd name="connsiteY176" fmla="*/ 262495 h 425924"/>
              <a:gd name="connsiteX177" fmla="*/ 1971525 w 3740641"/>
              <a:gd name="connsiteY177" fmla="*/ 262164 h 425924"/>
              <a:gd name="connsiteX178" fmla="*/ 2045345 w 3740641"/>
              <a:gd name="connsiteY178" fmla="*/ 236031 h 425924"/>
              <a:gd name="connsiteX179" fmla="*/ 2053046 w 3740641"/>
              <a:gd name="connsiteY179" fmla="*/ 232547 h 425924"/>
              <a:gd name="connsiteX180" fmla="*/ 2090590 w 3740641"/>
              <a:gd name="connsiteY180" fmla="*/ 228232 h 425924"/>
              <a:gd name="connsiteX181" fmla="*/ 2116070 w 3740641"/>
              <a:gd name="connsiteY181" fmla="*/ 234123 h 425924"/>
              <a:gd name="connsiteX182" fmla="*/ 2150758 w 3740641"/>
              <a:gd name="connsiteY182" fmla="*/ 246318 h 425924"/>
              <a:gd name="connsiteX183" fmla="*/ 2181952 w 3740641"/>
              <a:gd name="connsiteY183" fmla="*/ 256522 h 425924"/>
              <a:gd name="connsiteX184" fmla="*/ 2204654 w 3740641"/>
              <a:gd name="connsiteY184" fmla="*/ 268053 h 425924"/>
              <a:gd name="connsiteX185" fmla="*/ 2256567 w 3740641"/>
              <a:gd name="connsiteY185" fmla="*/ 276515 h 425924"/>
              <a:gd name="connsiteX186" fmla="*/ 2261964 w 3740641"/>
              <a:gd name="connsiteY186" fmla="*/ 277925 h 425924"/>
              <a:gd name="connsiteX187" fmla="*/ 2301017 w 3740641"/>
              <a:gd name="connsiteY187" fmla="*/ 267638 h 425924"/>
              <a:gd name="connsiteX188" fmla="*/ 2347928 w 3740641"/>
              <a:gd name="connsiteY188" fmla="*/ 257186 h 425924"/>
              <a:gd name="connsiteX189" fmla="*/ 2364676 w 3740641"/>
              <a:gd name="connsiteY189" fmla="*/ 260752 h 425924"/>
              <a:gd name="connsiteX190" fmla="*/ 2387616 w 3740641"/>
              <a:gd name="connsiteY190" fmla="*/ 265813 h 425924"/>
              <a:gd name="connsiteX191" fmla="*/ 2408889 w 3740641"/>
              <a:gd name="connsiteY191" fmla="*/ 263159 h 425924"/>
              <a:gd name="connsiteX192" fmla="*/ 2421828 w 3740641"/>
              <a:gd name="connsiteY192" fmla="*/ 262910 h 425924"/>
              <a:gd name="connsiteX193" fmla="*/ 2480883 w 3740641"/>
              <a:gd name="connsiteY193" fmla="*/ 293937 h 425924"/>
              <a:gd name="connsiteX194" fmla="*/ 2495885 w 3740641"/>
              <a:gd name="connsiteY194" fmla="*/ 296509 h 425924"/>
              <a:gd name="connsiteX195" fmla="*/ 2504379 w 3740641"/>
              <a:gd name="connsiteY195" fmla="*/ 300324 h 425924"/>
              <a:gd name="connsiteX196" fmla="*/ 2544214 w 3740641"/>
              <a:gd name="connsiteY196" fmla="*/ 318218 h 425924"/>
              <a:gd name="connsiteX197" fmla="*/ 2580573 w 3740641"/>
              <a:gd name="connsiteY197" fmla="*/ 324428 h 425924"/>
              <a:gd name="connsiteX198" fmla="*/ 2606086 w 3740641"/>
              <a:gd name="connsiteY198" fmla="*/ 322853 h 425924"/>
              <a:gd name="connsiteX199" fmla="*/ 2619899 w 3740641"/>
              <a:gd name="connsiteY199" fmla="*/ 323202 h 425924"/>
              <a:gd name="connsiteX200" fmla="*/ 2649320 w 3740641"/>
              <a:gd name="connsiteY200" fmla="*/ 317745 h 425924"/>
              <a:gd name="connsiteX201" fmla="*/ 2668846 w 3740641"/>
              <a:gd name="connsiteY201" fmla="*/ 318575 h 425924"/>
              <a:gd name="connsiteX202" fmla="*/ 2699327 w 3740641"/>
              <a:gd name="connsiteY202" fmla="*/ 335416 h 425924"/>
              <a:gd name="connsiteX203" fmla="*/ 2744912 w 3740641"/>
              <a:gd name="connsiteY203" fmla="*/ 327118 h 425924"/>
              <a:gd name="connsiteX204" fmla="*/ 2782751 w 3740641"/>
              <a:gd name="connsiteY204" fmla="*/ 319405 h 425924"/>
              <a:gd name="connsiteX205" fmla="*/ 2797277 w 3740641"/>
              <a:gd name="connsiteY205" fmla="*/ 296757 h 425924"/>
              <a:gd name="connsiteX206" fmla="*/ 2849269 w 3740641"/>
              <a:gd name="connsiteY206" fmla="*/ 297318 h 425924"/>
              <a:gd name="connsiteX207" fmla="*/ 2880066 w 3740641"/>
              <a:gd name="connsiteY207" fmla="*/ 284397 h 425924"/>
              <a:gd name="connsiteX208" fmla="*/ 2913405 w 3740641"/>
              <a:gd name="connsiteY208" fmla="*/ 284065 h 425924"/>
              <a:gd name="connsiteX209" fmla="*/ 2971508 w 3740641"/>
              <a:gd name="connsiteY209" fmla="*/ 288461 h 425924"/>
              <a:gd name="connsiteX210" fmla="*/ 3010164 w 3740641"/>
              <a:gd name="connsiteY210" fmla="*/ 263324 h 425924"/>
              <a:gd name="connsiteX211" fmla="*/ 3024929 w 3740641"/>
              <a:gd name="connsiteY211" fmla="*/ 252955 h 425924"/>
              <a:gd name="connsiteX212" fmla="*/ 3038740 w 3740641"/>
              <a:gd name="connsiteY212" fmla="*/ 246318 h 425924"/>
              <a:gd name="connsiteX213" fmla="*/ 3054696 w 3740641"/>
              <a:gd name="connsiteY213" fmla="*/ 242586 h 425924"/>
              <a:gd name="connsiteX214" fmla="*/ 3093192 w 3740641"/>
              <a:gd name="connsiteY214" fmla="*/ 228481 h 425924"/>
              <a:gd name="connsiteX215" fmla="*/ 3114306 w 3740641"/>
              <a:gd name="connsiteY215" fmla="*/ 214627 h 425924"/>
              <a:gd name="connsiteX216" fmla="*/ 3161774 w 3740641"/>
              <a:gd name="connsiteY216" fmla="*/ 201271 h 425924"/>
              <a:gd name="connsiteX217" fmla="*/ 3194080 w 3740641"/>
              <a:gd name="connsiteY217" fmla="*/ 189325 h 425924"/>
              <a:gd name="connsiteX218" fmla="*/ 3228132 w 3740641"/>
              <a:gd name="connsiteY218" fmla="*/ 168751 h 425924"/>
              <a:gd name="connsiteX219" fmla="*/ 3232895 w 3740641"/>
              <a:gd name="connsiteY219" fmla="*/ 165599 h 425924"/>
              <a:gd name="connsiteX220" fmla="*/ 3244325 w 3740641"/>
              <a:gd name="connsiteY220" fmla="*/ 152076 h 425924"/>
              <a:gd name="connsiteX221" fmla="*/ 3293087 w 3740641"/>
              <a:gd name="connsiteY221" fmla="*/ 132497 h 425924"/>
              <a:gd name="connsiteX222" fmla="*/ 3343892 w 3740641"/>
              <a:gd name="connsiteY222" fmla="*/ 134966 h 425924"/>
              <a:gd name="connsiteX223" fmla="*/ 3393680 w 3740641"/>
              <a:gd name="connsiteY223" fmla="*/ 104784 h 425924"/>
              <a:gd name="connsiteX224" fmla="*/ 3417957 w 3740641"/>
              <a:gd name="connsiteY224" fmla="*/ 103049 h 425924"/>
              <a:gd name="connsiteX225" fmla="*/ 3466600 w 3740641"/>
              <a:gd name="connsiteY225" fmla="*/ 90919 h 425924"/>
              <a:gd name="connsiteX226" fmla="*/ 3495881 w 3740641"/>
              <a:gd name="connsiteY226" fmla="*/ 93250 h 425924"/>
              <a:gd name="connsiteX227" fmla="*/ 3564805 w 3740641"/>
              <a:gd name="connsiteY227" fmla="*/ 99913 h 425924"/>
              <a:gd name="connsiteX228" fmla="*/ 3646762 w 3740641"/>
              <a:gd name="connsiteY228" fmla="*/ 44221 h 425924"/>
              <a:gd name="connsiteX229" fmla="*/ 3720764 w 3740641"/>
              <a:gd name="connsiteY229" fmla="*/ 22319 h 425924"/>
              <a:gd name="connsiteX230" fmla="*/ 3740391 w 3740641"/>
              <a:gd name="connsiteY230" fmla="*/ 879 h 425924"/>
              <a:gd name="connsiteX231" fmla="*/ 3740641 w 3740641"/>
              <a:gd name="connsiteY231"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2 w 3740641"/>
              <a:gd name="connsiteY117" fmla="*/ 76942 h 425924"/>
              <a:gd name="connsiteX118" fmla="*/ 13788 w 3740641"/>
              <a:gd name="connsiteY118" fmla="*/ 79487 h 425924"/>
              <a:gd name="connsiteX119" fmla="*/ 50858 w 3740641"/>
              <a:gd name="connsiteY119" fmla="*/ 77910 h 425924"/>
              <a:gd name="connsiteX120" fmla="*/ 71178 w 3740641"/>
              <a:gd name="connsiteY120" fmla="*/ 69532 h 425924"/>
              <a:gd name="connsiteX121" fmla="*/ 85703 w 3740641"/>
              <a:gd name="connsiteY121" fmla="*/ 70362 h 425924"/>
              <a:gd name="connsiteX122" fmla="*/ 113008 w 3740641"/>
              <a:gd name="connsiteY122" fmla="*/ 76335 h 425924"/>
              <a:gd name="connsiteX123" fmla="*/ 199451 w 3740641"/>
              <a:gd name="connsiteY123" fmla="*/ 83387 h 425924"/>
              <a:gd name="connsiteX124" fmla="*/ 234693 w 3740641"/>
              <a:gd name="connsiteY124" fmla="*/ 72353 h 425924"/>
              <a:gd name="connsiteX125" fmla="*/ 245250 w 3740641"/>
              <a:gd name="connsiteY125" fmla="*/ 72104 h 425924"/>
              <a:gd name="connsiteX126" fmla="*/ 268903 w 3740641"/>
              <a:gd name="connsiteY126" fmla="*/ 76419 h 425924"/>
              <a:gd name="connsiteX127" fmla="*/ 317721 w 3740641"/>
              <a:gd name="connsiteY127" fmla="*/ 73514 h 425924"/>
              <a:gd name="connsiteX128" fmla="*/ 335739 w 3740641"/>
              <a:gd name="connsiteY128" fmla="*/ 69118 h 425924"/>
              <a:gd name="connsiteX129" fmla="*/ 345740 w 3740641"/>
              <a:gd name="connsiteY129" fmla="*/ 66296 h 425924"/>
              <a:gd name="connsiteX130" fmla="*/ 397096 w 3740641"/>
              <a:gd name="connsiteY130" fmla="*/ 58498 h 425924"/>
              <a:gd name="connsiteX131" fmla="*/ 419956 w 3740641"/>
              <a:gd name="connsiteY131" fmla="*/ 50120 h 425924"/>
              <a:gd name="connsiteX132" fmla="*/ 485442 w 3740641"/>
              <a:gd name="connsiteY132" fmla="*/ 65882 h 425924"/>
              <a:gd name="connsiteX133" fmla="*/ 490364 w 3740641"/>
              <a:gd name="connsiteY133" fmla="*/ 70444 h 425924"/>
              <a:gd name="connsiteX134" fmla="*/ 561168 w 3740641"/>
              <a:gd name="connsiteY134" fmla="*/ 68869 h 425924"/>
              <a:gd name="connsiteX135" fmla="*/ 572041 w 3740641"/>
              <a:gd name="connsiteY135" fmla="*/ 66960 h 425924"/>
              <a:gd name="connsiteX136" fmla="*/ 624590 w 3740641"/>
              <a:gd name="connsiteY136" fmla="*/ 74924 h 425924"/>
              <a:gd name="connsiteX137" fmla="*/ 639909 w 3740641"/>
              <a:gd name="connsiteY137" fmla="*/ 76500 h 425924"/>
              <a:gd name="connsiteX138" fmla="*/ 694837 w 3740641"/>
              <a:gd name="connsiteY138" fmla="*/ 83636 h 425924"/>
              <a:gd name="connsiteX139" fmla="*/ 702615 w 3740641"/>
              <a:gd name="connsiteY139" fmla="*/ 76999 h 425924"/>
              <a:gd name="connsiteX140" fmla="*/ 723377 w 3740641"/>
              <a:gd name="connsiteY140" fmla="*/ 66662 h 425924"/>
              <a:gd name="connsiteX141" fmla="*/ 767511 w 3740641"/>
              <a:gd name="connsiteY141" fmla="*/ 74084 h 425924"/>
              <a:gd name="connsiteX142" fmla="*/ 776250 w 3740641"/>
              <a:gd name="connsiteY142" fmla="*/ 79666 h 425924"/>
              <a:gd name="connsiteX143" fmla="*/ 805344 w 3740641"/>
              <a:gd name="connsiteY143" fmla="*/ 108821 h 425924"/>
              <a:gd name="connsiteX144" fmla="*/ 868116 w 3740641"/>
              <a:gd name="connsiteY144" fmla="*/ 99065 h 425924"/>
              <a:gd name="connsiteX145" fmla="*/ 871608 w 3740641"/>
              <a:gd name="connsiteY145" fmla="*/ 102384 h 425924"/>
              <a:gd name="connsiteX146" fmla="*/ 902565 w 3740641"/>
              <a:gd name="connsiteY146" fmla="*/ 141789 h 425924"/>
              <a:gd name="connsiteX147" fmla="*/ 909550 w 3740641"/>
              <a:gd name="connsiteY147" fmla="*/ 148509 h 425924"/>
              <a:gd name="connsiteX148" fmla="*/ 917964 w 3740641"/>
              <a:gd name="connsiteY148" fmla="*/ 158962 h 425924"/>
              <a:gd name="connsiteX149" fmla="*/ 944237 w 3740641"/>
              <a:gd name="connsiteY149" fmla="*/ 179205 h 425924"/>
              <a:gd name="connsiteX150" fmla="*/ 976782 w 3740641"/>
              <a:gd name="connsiteY150" fmla="*/ 185674 h 425924"/>
              <a:gd name="connsiteX151" fmla="*/ 1016074 w 3740641"/>
              <a:gd name="connsiteY151" fmla="*/ 195547 h 425924"/>
              <a:gd name="connsiteX152" fmla="*/ 1032504 w 3740641"/>
              <a:gd name="connsiteY152" fmla="*/ 202184 h 425924"/>
              <a:gd name="connsiteX153" fmla="*/ 1076558 w 3740641"/>
              <a:gd name="connsiteY153" fmla="*/ 214794 h 425924"/>
              <a:gd name="connsiteX154" fmla="*/ 1107991 w 3740641"/>
              <a:gd name="connsiteY154" fmla="*/ 225413 h 425924"/>
              <a:gd name="connsiteX155" fmla="*/ 1153315 w 3740641"/>
              <a:gd name="connsiteY155" fmla="*/ 231634 h 425924"/>
              <a:gd name="connsiteX156" fmla="*/ 1175302 w 3740641"/>
              <a:gd name="connsiteY156" fmla="*/ 231882 h 425924"/>
              <a:gd name="connsiteX157" fmla="*/ 1215704 w 3740641"/>
              <a:gd name="connsiteY157" fmla="*/ 263738 h 425924"/>
              <a:gd name="connsiteX158" fmla="*/ 1247931 w 3740641"/>
              <a:gd name="connsiteY158" fmla="*/ 284811 h 425924"/>
              <a:gd name="connsiteX159" fmla="*/ 1281826 w 3740641"/>
              <a:gd name="connsiteY159" fmla="*/ 274608 h 425924"/>
              <a:gd name="connsiteX160" fmla="*/ 1291033 w 3740641"/>
              <a:gd name="connsiteY160" fmla="*/ 264984 h 425924"/>
              <a:gd name="connsiteX161" fmla="*/ 1346597 w 3740641"/>
              <a:gd name="connsiteY161" fmla="*/ 255859 h 425924"/>
              <a:gd name="connsiteX162" fmla="*/ 1425972 w 3740641"/>
              <a:gd name="connsiteY162" fmla="*/ 255527 h 425924"/>
              <a:gd name="connsiteX163" fmla="*/ 1557976 w 3740641"/>
              <a:gd name="connsiteY163" fmla="*/ 234787 h 425924"/>
              <a:gd name="connsiteX164" fmla="*/ 1580994 w 3740641"/>
              <a:gd name="connsiteY164" fmla="*/ 225163 h 425924"/>
              <a:gd name="connsiteX165" fmla="*/ 1606870 w 3740641"/>
              <a:gd name="connsiteY165" fmla="*/ 222757 h 425924"/>
              <a:gd name="connsiteX166" fmla="*/ 1616793 w 3740641"/>
              <a:gd name="connsiteY166" fmla="*/ 228648 h 425924"/>
              <a:gd name="connsiteX167" fmla="*/ 1660211 w 3740641"/>
              <a:gd name="connsiteY167" fmla="*/ 237442 h 425924"/>
              <a:gd name="connsiteX168" fmla="*/ 1668468 w 3740641"/>
              <a:gd name="connsiteY168" fmla="*/ 237607 h 425924"/>
              <a:gd name="connsiteX169" fmla="*/ 1696725 w 3740641"/>
              <a:gd name="connsiteY169" fmla="*/ 233874 h 425924"/>
              <a:gd name="connsiteX170" fmla="*/ 1722919 w 3740641"/>
              <a:gd name="connsiteY170" fmla="*/ 231717 h 425924"/>
              <a:gd name="connsiteX171" fmla="*/ 1788960 w 3740641"/>
              <a:gd name="connsiteY171" fmla="*/ 238768 h 425924"/>
              <a:gd name="connsiteX172" fmla="*/ 1839602 w 3740641"/>
              <a:gd name="connsiteY172" fmla="*/ 237110 h 425924"/>
              <a:gd name="connsiteX173" fmla="*/ 1862939 w 3740641"/>
              <a:gd name="connsiteY173" fmla="*/ 238768 h 425924"/>
              <a:gd name="connsiteX174" fmla="*/ 1876115 w 3740641"/>
              <a:gd name="connsiteY174" fmla="*/ 241257 h 425924"/>
              <a:gd name="connsiteX175" fmla="*/ 1905961 w 3740641"/>
              <a:gd name="connsiteY175" fmla="*/ 258596 h 425924"/>
              <a:gd name="connsiteX176" fmla="*/ 1922312 w 3740641"/>
              <a:gd name="connsiteY176" fmla="*/ 262495 h 425924"/>
              <a:gd name="connsiteX177" fmla="*/ 1971525 w 3740641"/>
              <a:gd name="connsiteY177" fmla="*/ 262164 h 425924"/>
              <a:gd name="connsiteX178" fmla="*/ 2045345 w 3740641"/>
              <a:gd name="connsiteY178" fmla="*/ 236031 h 425924"/>
              <a:gd name="connsiteX179" fmla="*/ 2053046 w 3740641"/>
              <a:gd name="connsiteY179" fmla="*/ 232547 h 425924"/>
              <a:gd name="connsiteX180" fmla="*/ 2090590 w 3740641"/>
              <a:gd name="connsiteY180" fmla="*/ 228232 h 425924"/>
              <a:gd name="connsiteX181" fmla="*/ 2116070 w 3740641"/>
              <a:gd name="connsiteY181" fmla="*/ 234123 h 425924"/>
              <a:gd name="connsiteX182" fmla="*/ 2150758 w 3740641"/>
              <a:gd name="connsiteY182" fmla="*/ 246318 h 425924"/>
              <a:gd name="connsiteX183" fmla="*/ 2181952 w 3740641"/>
              <a:gd name="connsiteY183" fmla="*/ 256522 h 425924"/>
              <a:gd name="connsiteX184" fmla="*/ 2204654 w 3740641"/>
              <a:gd name="connsiteY184" fmla="*/ 268053 h 425924"/>
              <a:gd name="connsiteX185" fmla="*/ 2256567 w 3740641"/>
              <a:gd name="connsiteY185" fmla="*/ 276515 h 425924"/>
              <a:gd name="connsiteX186" fmla="*/ 2261964 w 3740641"/>
              <a:gd name="connsiteY186" fmla="*/ 277925 h 425924"/>
              <a:gd name="connsiteX187" fmla="*/ 2301017 w 3740641"/>
              <a:gd name="connsiteY187" fmla="*/ 267638 h 425924"/>
              <a:gd name="connsiteX188" fmla="*/ 2347928 w 3740641"/>
              <a:gd name="connsiteY188" fmla="*/ 257186 h 425924"/>
              <a:gd name="connsiteX189" fmla="*/ 2364676 w 3740641"/>
              <a:gd name="connsiteY189" fmla="*/ 260752 h 425924"/>
              <a:gd name="connsiteX190" fmla="*/ 2387616 w 3740641"/>
              <a:gd name="connsiteY190" fmla="*/ 265813 h 425924"/>
              <a:gd name="connsiteX191" fmla="*/ 2408889 w 3740641"/>
              <a:gd name="connsiteY191" fmla="*/ 263159 h 425924"/>
              <a:gd name="connsiteX192" fmla="*/ 2421828 w 3740641"/>
              <a:gd name="connsiteY192" fmla="*/ 262910 h 425924"/>
              <a:gd name="connsiteX193" fmla="*/ 2480883 w 3740641"/>
              <a:gd name="connsiteY193" fmla="*/ 293937 h 425924"/>
              <a:gd name="connsiteX194" fmla="*/ 2495885 w 3740641"/>
              <a:gd name="connsiteY194" fmla="*/ 296509 h 425924"/>
              <a:gd name="connsiteX195" fmla="*/ 2504379 w 3740641"/>
              <a:gd name="connsiteY195" fmla="*/ 300324 h 425924"/>
              <a:gd name="connsiteX196" fmla="*/ 2544214 w 3740641"/>
              <a:gd name="connsiteY196" fmla="*/ 318218 h 425924"/>
              <a:gd name="connsiteX197" fmla="*/ 2580573 w 3740641"/>
              <a:gd name="connsiteY197" fmla="*/ 324428 h 425924"/>
              <a:gd name="connsiteX198" fmla="*/ 2606086 w 3740641"/>
              <a:gd name="connsiteY198" fmla="*/ 322853 h 425924"/>
              <a:gd name="connsiteX199" fmla="*/ 2619899 w 3740641"/>
              <a:gd name="connsiteY199" fmla="*/ 323202 h 425924"/>
              <a:gd name="connsiteX200" fmla="*/ 2649320 w 3740641"/>
              <a:gd name="connsiteY200" fmla="*/ 317745 h 425924"/>
              <a:gd name="connsiteX201" fmla="*/ 2668846 w 3740641"/>
              <a:gd name="connsiteY201" fmla="*/ 318575 h 425924"/>
              <a:gd name="connsiteX202" fmla="*/ 2699327 w 3740641"/>
              <a:gd name="connsiteY202" fmla="*/ 335416 h 425924"/>
              <a:gd name="connsiteX203" fmla="*/ 2744912 w 3740641"/>
              <a:gd name="connsiteY203" fmla="*/ 327118 h 425924"/>
              <a:gd name="connsiteX204" fmla="*/ 2782751 w 3740641"/>
              <a:gd name="connsiteY204" fmla="*/ 319405 h 425924"/>
              <a:gd name="connsiteX205" fmla="*/ 2797277 w 3740641"/>
              <a:gd name="connsiteY205" fmla="*/ 296757 h 425924"/>
              <a:gd name="connsiteX206" fmla="*/ 2849269 w 3740641"/>
              <a:gd name="connsiteY206" fmla="*/ 297318 h 425924"/>
              <a:gd name="connsiteX207" fmla="*/ 2880066 w 3740641"/>
              <a:gd name="connsiteY207" fmla="*/ 284397 h 425924"/>
              <a:gd name="connsiteX208" fmla="*/ 2913405 w 3740641"/>
              <a:gd name="connsiteY208" fmla="*/ 284065 h 425924"/>
              <a:gd name="connsiteX209" fmla="*/ 2971508 w 3740641"/>
              <a:gd name="connsiteY209" fmla="*/ 288461 h 425924"/>
              <a:gd name="connsiteX210" fmla="*/ 3010164 w 3740641"/>
              <a:gd name="connsiteY210" fmla="*/ 263324 h 425924"/>
              <a:gd name="connsiteX211" fmla="*/ 3024929 w 3740641"/>
              <a:gd name="connsiteY211" fmla="*/ 252955 h 425924"/>
              <a:gd name="connsiteX212" fmla="*/ 3038740 w 3740641"/>
              <a:gd name="connsiteY212" fmla="*/ 246318 h 425924"/>
              <a:gd name="connsiteX213" fmla="*/ 3054696 w 3740641"/>
              <a:gd name="connsiteY213" fmla="*/ 242586 h 425924"/>
              <a:gd name="connsiteX214" fmla="*/ 3093192 w 3740641"/>
              <a:gd name="connsiteY214" fmla="*/ 228481 h 425924"/>
              <a:gd name="connsiteX215" fmla="*/ 3114306 w 3740641"/>
              <a:gd name="connsiteY215" fmla="*/ 214627 h 425924"/>
              <a:gd name="connsiteX216" fmla="*/ 3161774 w 3740641"/>
              <a:gd name="connsiteY216" fmla="*/ 201271 h 425924"/>
              <a:gd name="connsiteX217" fmla="*/ 3194080 w 3740641"/>
              <a:gd name="connsiteY217" fmla="*/ 189325 h 425924"/>
              <a:gd name="connsiteX218" fmla="*/ 3228132 w 3740641"/>
              <a:gd name="connsiteY218" fmla="*/ 168751 h 425924"/>
              <a:gd name="connsiteX219" fmla="*/ 3232895 w 3740641"/>
              <a:gd name="connsiteY219" fmla="*/ 165599 h 425924"/>
              <a:gd name="connsiteX220" fmla="*/ 3244325 w 3740641"/>
              <a:gd name="connsiteY220" fmla="*/ 152076 h 425924"/>
              <a:gd name="connsiteX221" fmla="*/ 3293087 w 3740641"/>
              <a:gd name="connsiteY221" fmla="*/ 132497 h 425924"/>
              <a:gd name="connsiteX222" fmla="*/ 3343892 w 3740641"/>
              <a:gd name="connsiteY222" fmla="*/ 134966 h 425924"/>
              <a:gd name="connsiteX223" fmla="*/ 3393680 w 3740641"/>
              <a:gd name="connsiteY223" fmla="*/ 104784 h 425924"/>
              <a:gd name="connsiteX224" fmla="*/ 3417957 w 3740641"/>
              <a:gd name="connsiteY224" fmla="*/ 103049 h 425924"/>
              <a:gd name="connsiteX225" fmla="*/ 3466600 w 3740641"/>
              <a:gd name="connsiteY225" fmla="*/ 90919 h 425924"/>
              <a:gd name="connsiteX226" fmla="*/ 3495881 w 3740641"/>
              <a:gd name="connsiteY226" fmla="*/ 93250 h 425924"/>
              <a:gd name="connsiteX227" fmla="*/ 3564805 w 3740641"/>
              <a:gd name="connsiteY227" fmla="*/ 99913 h 425924"/>
              <a:gd name="connsiteX228" fmla="*/ 3646762 w 3740641"/>
              <a:gd name="connsiteY228" fmla="*/ 44221 h 425924"/>
              <a:gd name="connsiteX229" fmla="*/ 3720764 w 3740641"/>
              <a:gd name="connsiteY229" fmla="*/ 22319 h 425924"/>
              <a:gd name="connsiteX230" fmla="*/ 3740391 w 3740641"/>
              <a:gd name="connsiteY230" fmla="*/ 879 h 425924"/>
              <a:gd name="connsiteX231" fmla="*/ 3740641 w 3740641"/>
              <a:gd name="connsiteY231"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2 w 3740641"/>
              <a:gd name="connsiteY117" fmla="*/ 76942 h 425924"/>
              <a:gd name="connsiteX118" fmla="*/ 13788 w 3740641"/>
              <a:gd name="connsiteY118" fmla="*/ 79487 h 425924"/>
              <a:gd name="connsiteX119" fmla="*/ 50858 w 3740641"/>
              <a:gd name="connsiteY119" fmla="*/ 77910 h 425924"/>
              <a:gd name="connsiteX120" fmla="*/ 71178 w 3740641"/>
              <a:gd name="connsiteY120" fmla="*/ 69532 h 425924"/>
              <a:gd name="connsiteX121" fmla="*/ 85703 w 3740641"/>
              <a:gd name="connsiteY121" fmla="*/ 70362 h 425924"/>
              <a:gd name="connsiteX122" fmla="*/ 113008 w 3740641"/>
              <a:gd name="connsiteY122" fmla="*/ 76335 h 425924"/>
              <a:gd name="connsiteX123" fmla="*/ 199451 w 3740641"/>
              <a:gd name="connsiteY123" fmla="*/ 83387 h 425924"/>
              <a:gd name="connsiteX124" fmla="*/ 234693 w 3740641"/>
              <a:gd name="connsiteY124" fmla="*/ 72353 h 425924"/>
              <a:gd name="connsiteX125" fmla="*/ 245250 w 3740641"/>
              <a:gd name="connsiteY125" fmla="*/ 72104 h 425924"/>
              <a:gd name="connsiteX126" fmla="*/ 268903 w 3740641"/>
              <a:gd name="connsiteY126" fmla="*/ 76419 h 425924"/>
              <a:gd name="connsiteX127" fmla="*/ 317721 w 3740641"/>
              <a:gd name="connsiteY127" fmla="*/ 73514 h 425924"/>
              <a:gd name="connsiteX128" fmla="*/ 335739 w 3740641"/>
              <a:gd name="connsiteY128" fmla="*/ 69118 h 425924"/>
              <a:gd name="connsiteX129" fmla="*/ 345740 w 3740641"/>
              <a:gd name="connsiteY129" fmla="*/ 66296 h 425924"/>
              <a:gd name="connsiteX130" fmla="*/ 397096 w 3740641"/>
              <a:gd name="connsiteY130" fmla="*/ 58498 h 425924"/>
              <a:gd name="connsiteX131" fmla="*/ 419956 w 3740641"/>
              <a:gd name="connsiteY131" fmla="*/ 50120 h 425924"/>
              <a:gd name="connsiteX132" fmla="*/ 485442 w 3740641"/>
              <a:gd name="connsiteY132" fmla="*/ 65882 h 425924"/>
              <a:gd name="connsiteX133" fmla="*/ 490364 w 3740641"/>
              <a:gd name="connsiteY133" fmla="*/ 70444 h 425924"/>
              <a:gd name="connsiteX134" fmla="*/ 561168 w 3740641"/>
              <a:gd name="connsiteY134" fmla="*/ 68869 h 425924"/>
              <a:gd name="connsiteX135" fmla="*/ 572041 w 3740641"/>
              <a:gd name="connsiteY135" fmla="*/ 66960 h 425924"/>
              <a:gd name="connsiteX136" fmla="*/ 624590 w 3740641"/>
              <a:gd name="connsiteY136" fmla="*/ 74924 h 425924"/>
              <a:gd name="connsiteX137" fmla="*/ 639909 w 3740641"/>
              <a:gd name="connsiteY137" fmla="*/ 76500 h 425924"/>
              <a:gd name="connsiteX138" fmla="*/ 694837 w 3740641"/>
              <a:gd name="connsiteY138" fmla="*/ 83636 h 425924"/>
              <a:gd name="connsiteX139" fmla="*/ 702615 w 3740641"/>
              <a:gd name="connsiteY139" fmla="*/ 76999 h 425924"/>
              <a:gd name="connsiteX140" fmla="*/ 722158 w 3740641"/>
              <a:gd name="connsiteY140" fmla="*/ 88608 h 425924"/>
              <a:gd name="connsiteX141" fmla="*/ 767511 w 3740641"/>
              <a:gd name="connsiteY141" fmla="*/ 74084 h 425924"/>
              <a:gd name="connsiteX142" fmla="*/ 776250 w 3740641"/>
              <a:gd name="connsiteY142" fmla="*/ 79666 h 425924"/>
              <a:gd name="connsiteX143" fmla="*/ 805344 w 3740641"/>
              <a:gd name="connsiteY143" fmla="*/ 108821 h 425924"/>
              <a:gd name="connsiteX144" fmla="*/ 868116 w 3740641"/>
              <a:gd name="connsiteY144" fmla="*/ 99065 h 425924"/>
              <a:gd name="connsiteX145" fmla="*/ 871608 w 3740641"/>
              <a:gd name="connsiteY145" fmla="*/ 102384 h 425924"/>
              <a:gd name="connsiteX146" fmla="*/ 902565 w 3740641"/>
              <a:gd name="connsiteY146" fmla="*/ 141789 h 425924"/>
              <a:gd name="connsiteX147" fmla="*/ 909550 w 3740641"/>
              <a:gd name="connsiteY147" fmla="*/ 148509 h 425924"/>
              <a:gd name="connsiteX148" fmla="*/ 917964 w 3740641"/>
              <a:gd name="connsiteY148" fmla="*/ 158962 h 425924"/>
              <a:gd name="connsiteX149" fmla="*/ 944237 w 3740641"/>
              <a:gd name="connsiteY149" fmla="*/ 179205 h 425924"/>
              <a:gd name="connsiteX150" fmla="*/ 976782 w 3740641"/>
              <a:gd name="connsiteY150" fmla="*/ 185674 h 425924"/>
              <a:gd name="connsiteX151" fmla="*/ 1016074 w 3740641"/>
              <a:gd name="connsiteY151" fmla="*/ 195547 h 425924"/>
              <a:gd name="connsiteX152" fmla="*/ 1032504 w 3740641"/>
              <a:gd name="connsiteY152" fmla="*/ 202184 h 425924"/>
              <a:gd name="connsiteX153" fmla="*/ 1076558 w 3740641"/>
              <a:gd name="connsiteY153" fmla="*/ 214794 h 425924"/>
              <a:gd name="connsiteX154" fmla="*/ 1107991 w 3740641"/>
              <a:gd name="connsiteY154" fmla="*/ 225413 h 425924"/>
              <a:gd name="connsiteX155" fmla="*/ 1153315 w 3740641"/>
              <a:gd name="connsiteY155" fmla="*/ 231634 h 425924"/>
              <a:gd name="connsiteX156" fmla="*/ 1175302 w 3740641"/>
              <a:gd name="connsiteY156" fmla="*/ 231882 h 425924"/>
              <a:gd name="connsiteX157" fmla="*/ 1215704 w 3740641"/>
              <a:gd name="connsiteY157" fmla="*/ 263738 h 425924"/>
              <a:gd name="connsiteX158" fmla="*/ 1247931 w 3740641"/>
              <a:gd name="connsiteY158" fmla="*/ 284811 h 425924"/>
              <a:gd name="connsiteX159" fmla="*/ 1281826 w 3740641"/>
              <a:gd name="connsiteY159" fmla="*/ 274608 h 425924"/>
              <a:gd name="connsiteX160" fmla="*/ 1291033 w 3740641"/>
              <a:gd name="connsiteY160" fmla="*/ 264984 h 425924"/>
              <a:gd name="connsiteX161" fmla="*/ 1346597 w 3740641"/>
              <a:gd name="connsiteY161" fmla="*/ 255859 h 425924"/>
              <a:gd name="connsiteX162" fmla="*/ 1425972 w 3740641"/>
              <a:gd name="connsiteY162" fmla="*/ 255527 h 425924"/>
              <a:gd name="connsiteX163" fmla="*/ 1557976 w 3740641"/>
              <a:gd name="connsiteY163" fmla="*/ 234787 h 425924"/>
              <a:gd name="connsiteX164" fmla="*/ 1580994 w 3740641"/>
              <a:gd name="connsiteY164" fmla="*/ 225163 h 425924"/>
              <a:gd name="connsiteX165" fmla="*/ 1606870 w 3740641"/>
              <a:gd name="connsiteY165" fmla="*/ 222757 h 425924"/>
              <a:gd name="connsiteX166" fmla="*/ 1616793 w 3740641"/>
              <a:gd name="connsiteY166" fmla="*/ 228648 h 425924"/>
              <a:gd name="connsiteX167" fmla="*/ 1660211 w 3740641"/>
              <a:gd name="connsiteY167" fmla="*/ 237442 h 425924"/>
              <a:gd name="connsiteX168" fmla="*/ 1668468 w 3740641"/>
              <a:gd name="connsiteY168" fmla="*/ 237607 h 425924"/>
              <a:gd name="connsiteX169" fmla="*/ 1696725 w 3740641"/>
              <a:gd name="connsiteY169" fmla="*/ 233874 h 425924"/>
              <a:gd name="connsiteX170" fmla="*/ 1722919 w 3740641"/>
              <a:gd name="connsiteY170" fmla="*/ 231717 h 425924"/>
              <a:gd name="connsiteX171" fmla="*/ 1788960 w 3740641"/>
              <a:gd name="connsiteY171" fmla="*/ 238768 h 425924"/>
              <a:gd name="connsiteX172" fmla="*/ 1839602 w 3740641"/>
              <a:gd name="connsiteY172" fmla="*/ 237110 h 425924"/>
              <a:gd name="connsiteX173" fmla="*/ 1862939 w 3740641"/>
              <a:gd name="connsiteY173" fmla="*/ 238768 h 425924"/>
              <a:gd name="connsiteX174" fmla="*/ 1876115 w 3740641"/>
              <a:gd name="connsiteY174" fmla="*/ 241257 h 425924"/>
              <a:gd name="connsiteX175" fmla="*/ 1905961 w 3740641"/>
              <a:gd name="connsiteY175" fmla="*/ 258596 h 425924"/>
              <a:gd name="connsiteX176" fmla="*/ 1922312 w 3740641"/>
              <a:gd name="connsiteY176" fmla="*/ 262495 h 425924"/>
              <a:gd name="connsiteX177" fmla="*/ 1971525 w 3740641"/>
              <a:gd name="connsiteY177" fmla="*/ 262164 h 425924"/>
              <a:gd name="connsiteX178" fmla="*/ 2045345 w 3740641"/>
              <a:gd name="connsiteY178" fmla="*/ 236031 h 425924"/>
              <a:gd name="connsiteX179" fmla="*/ 2053046 w 3740641"/>
              <a:gd name="connsiteY179" fmla="*/ 232547 h 425924"/>
              <a:gd name="connsiteX180" fmla="*/ 2090590 w 3740641"/>
              <a:gd name="connsiteY180" fmla="*/ 228232 h 425924"/>
              <a:gd name="connsiteX181" fmla="*/ 2116070 w 3740641"/>
              <a:gd name="connsiteY181" fmla="*/ 234123 h 425924"/>
              <a:gd name="connsiteX182" fmla="*/ 2150758 w 3740641"/>
              <a:gd name="connsiteY182" fmla="*/ 246318 h 425924"/>
              <a:gd name="connsiteX183" fmla="*/ 2181952 w 3740641"/>
              <a:gd name="connsiteY183" fmla="*/ 256522 h 425924"/>
              <a:gd name="connsiteX184" fmla="*/ 2204654 w 3740641"/>
              <a:gd name="connsiteY184" fmla="*/ 268053 h 425924"/>
              <a:gd name="connsiteX185" fmla="*/ 2256567 w 3740641"/>
              <a:gd name="connsiteY185" fmla="*/ 276515 h 425924"/>
              <a:gd name="connsiteX186" fmla="*/ 2261964 w 3740641"/>
              <a:gd name="connsiteY186" fmla="*/ 277925 h 425924"/>
              <a:gd name="connsiteX187" fmla="*/ 2301017 w 3740641"/>
              <a:gd name="connsiteY187" fmla="*/ 267638 h 425924"/>
              <a:gd name="connsiteX188" fmla="*/ 2347928 w 3740641"/>
              <a:gd name="connsiteY188" fmla="*/ 257186 h 425924"/>
              <a:gd name="connsiteX189" fmla="*/ 2364676 w 3740641"/>
              <a:gd name="connsiteY189" fmla="*/ 260752 h 425924"/>
              <a:gd name="connsiteX190" fmla="*/ 2387616 w 3740641"/>
              <a:gd name="connsiteY190" fmla="*/ 265813 h 425924"/>
              <a:gd name="connsiteX191" fmla="*/ 2408889 w 3740641"/>
              <a:gd name="connsiteY191" fmla="*/ 263159 h 425924"/>
              <a:gd name="connsiteX192" fmla="*/ 2421828 w 3740641"/>
              <a:gd name="connsiteY192" fmla="*/ 262910 h 425924"/>
              <a:gd name="connsiteX193" fmla="*/ 2480883 w 3740641"/>
              <a:gd name="connsiteY193" fmla="*/ 293937 h 425924"/>
              <a:gd name="connsiteX194" fmla="*/ 2495885 w 3740641"/>
              <a:gd name="connsiteY194" fmla="*/ 296509 h 425924"/>
              <a:gd name="connsiteX195" fmla="*/ 2504379 w 3740641"/>
              <a:gd name="connsiteY195" fmla="*/ 300324 h 425924"/>
              <a:gd name="connsiteX196" fmla="*/ 2544214 w 3740641"/>
              <a:gd name="connsiteY196" fmla="*/ 318218 h 425924"/>
              <a:gd name="connsiteX197" fmla="*/ 2580573 w 3740641"/>
              <a:gd name="connsiteY197" fmla="*/ 324428 h 425924"/>
              <a:gd name="connsiteX198" fmla="*/ 2606086 w 3740641"/>
              <a:gd name="connsiteY198" fmla="*/ 322853 h 425924"/>
              <a:gd name="connsiteX199" fmla="*/ 2619899 w 3740641"/>
              <a:gd name="connsiteY199" fmla="*/ 323202 h 425924"/>
              <a:gd name="connsiteX200" fmla="*/ 2649320 w 3740641"/>
              <a:gd name="connsiteY200" fmla="*/ 317745 h 425924"/>
              <a:gd name="connsiteX201" fmla="*/ 2668846 w 3740641"/>
              <a:gd name="connsiteY201" fmla="*/ 318575 h 425924"/>
              <a:gd name="connsiteX202" fmla="*/ 2699327 w 3740641"/>
              <a:gd name="connsiteY202" fmla="*/ 335416 h 425924"/>
              <a:gd name="connsiteX203" fmla="*/ 2744912 w 3740641"/>
              <a:gd name="connsiteY203" fmla="*/ 327118 h 425924"/>
              <a:gd name="connsiteX204" fmla="*/ 2782751 w 3740641"/>
              <a:gd name="connsiteY204" fmla="*/ 319405 h 425924"/>
              <a:gd name="connsiteX205" fmla="*/ 2797277 w 3740641"/>
              <a:gd name="connsiteY205" fmla="*/ 296757 h 425924"/>
              <a:gd name="connsiteX206" fmla="*/ 2849269 w 3740641"/>
              <a:gd name="connsiteY206" fmla="*/ 297318 h 425924"/>
              <a:gd name="connsiteX207" fmla="*/ 2880066 w 3740641"/>
              <a:gd name="connsiteY207" fmla="*/ 284397 h 425924"/>
              <a:gd name="connsiteX208" fmla="*/ 2913405 w 3740641"/>
              <a:gd name="connsiteY208" fmla="*/ 284065 h 425924"/>
              <a:gd name="connsiteX209" fmla="*/ 2971508 w 3740641"/>
              <a:gd name="connsiteY209" fmla="*/ 288461 h 425924"/>
              <a:gd name="connsiteX210" fmla="*/ 3010164 w 3740641"/>
              <a:gd name="connsiteY210" fmla="*/ 263324 h 425924"/>
              <a:gd name="connsiteX211" fmla="*/ 3024929 w 3740641"/>
              <a:gd name="connsiteY211" fmla="*/ 252955 h 425924"/>
              <a:gd name="connsiteX212" fmla="*/ 3038740 w 3740641"/>
              <a:gd name="connsiteY212" fmla="*/ 246318 h 425924"/>
              <a:gd name="connsiteX213" fmla="*/ 3054696 w 3740641"/>
              <a:gd name="connsiteY213" fmla="*/ 242586 h 425924"/>
              <a:gd name="connsiteX214" fmla="*/ 3093192 w 3740641"/>
              <a:gd name="connsiteY214" fmla="*/ 228481 h 425924"/>
              <a:gd name="connsiteX215" fmla="*/ 3114306 w 3740641"/>
              <a:gd name="connsiteY215" fmla="*/ 214627 h 425924"/>
              <a:gd name="connsiteX216" fmla="*/ 3161774 w 3740641"/>
              <a:gd name="connsiteY216" fmla="*/ 201271 h 425924"/>
              <a:gd name="connsiteX217" fmla="*/ 3194080 w 3740641"/>
              <a:gd name="connsiteY217" fmla="*/ 189325 h 425924"/>
              <a:gd name="connsiteX218" fmla="*/ 3228132 w 3740641"/>
              <a:gd name="connsiteY218" fmla="*/ 168751 h 425924"/>
              <a:gd name="connsiteX219" fmla="*/ 3232895 w 3740641"/>
              <a:gd name="connsiteY219" fmla="*/ 165599 h 425924"/>
              <a:gd name="connsiteX220" fmla="*/ 3244325 w 3740641"/>
              <a:gd name="connsiteY220" fmla="*/ 152076 h 425924"/>
              <a:gd name="connsiteX221" fmla="*/ 3293087 w 3740641"/>
              <a:gd name="connsiteY221" fmla="*/ 132497 h 425924"/>
              <a:gd name="connsiteX222" fmla="*/ 3343892 w 3740641"/>
              <a:gd name="connsiteY222" fmla="*/ 134966 h 425924"/>
              <a:gd name="connsiteX223" fmla="*/ 3393680 w 3740641"/>
              <a:gd name="connsiteY223" fmla="*/ 104784 h 425924"/>
              <a:gd name="connsiteX224" fmla="*/ 3417957 w 3740641"/>
              <a:gd name="connsiteY224" fmla="*/ 103049 h 425924"/>
              <a:gd name="connsiteX225" fmla="*/ 3466600 w 3740641"/>
              <a:gd name="connsiteY225" fmla="*/ 90919 h 425924"/>
              <a:gd name="connsiteX226" fmla="*/ 3495881 w 3740641"/>
              <a:gd name="connsiteY226" fmla="*/ 93250 h 425924"/>
              <a:gd name="connsiteX227" fmla="*/ 3564805 w 3740641"/>
              <a:gd name="connsiteY227" fmla="*/ 99913 h 425924"/>
              <a:gd name="connsiteX228" fmla="*/ 3646762 w 3740641"/>
              <a:gd name="connsiteY228" fmla="*/ 44221 h 425924"/>
              <a:gd name="connsiteX229" fmla="*/ 3720764 w 3740641"/>
              <a:gd name="connsiteY229" fmla="*/ 22319 h 425924"/>
              <a:gd name="connsiteX230" fmla="*/ 3740391 w 3740641"/>
              <a:gd name="connsiteY230" fmla="*/ 879 h 425924"/>
              <a:gd name="connsiteX231" fmla="*/ 3740641 w 3740641"/>
              <a:gd name="connsiteY231"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2 w 3740641"/>
              <a:gd name="connsiteY117" fmla="*/ 76942 h 425924"/>
              <a:gd name="connsiteX118" fmla="*/ 13788 w 3740641"/>
              <a:gd name="connsiteY118" fmla="*/ 79487 h 425924"/>
              <a:gd name="connsiteX119" fmla="*/ 50858 w 3740641"/>
              <a:gd name="connsiteY119" fmla="*/ 77910 h 425924"/>
              <a:gd name="connsiteX120" fmla="*/ 71178 w 3740641"/>
              <a:gd name="connsiteY120" fmla="*/ 69532 h 425924"/>
              <a:gd name="connsiteX121" fmla="*/ 85703 w 3740641"/>
              <a:gd name="connsiteY121" fmla="*/ 70362 h 425924"/>
              <a:gd name="connsiteX122" fmla="*/ 113008 w 3740641"/>
              <a:gd name="connsiteY122" fmla="*/ 76335 h 425924"/>
              <a:gd name="connsiteX123" fmla="*/ 199451 w 3740641"/>
              <a:gd name="connsiteY123" fmla="*/ 83387 h 425924"/>
              <a:gd name="connsiteX124" fmla="*/ 234693 w 3740641"/>
              <a:gd name="connsiteY124" fmla="*/ 72353 h 425924"/>
              <a:gd name="connsiteX125" fmla="*/ 245250 w 3740641"/>
              <a:gd name="connsiteY125" fmla="*/ 72104 h 425924"/>
              <a:gd name="connsiteX126" fmla="*/ 268903 w 3740641"/>
              <a:gd name="connsiteY126" fmla="*/ 76419 h 425924"/>
              <a:gd name="connsiteX127" fmla="*/ 317721 w 3740641"/>
              <a:gd name="connsiteY127" fmla="*/ 73514 h 425924"/>
              <a:gd name="connsiteX128" fmla="*/ 335739 w 3740641"/>
              <a:gd name="connsiteY128" fmla="*/ 69118 h 425924"/>
              <a:gd name="connsiteX129" fmla="*/ 345740 w 3740641"/>
              <a:gd name="connsiteY129" fmla="*/ 66296 h 425924"/>
              <a:gd name="connsiteX130" fmla="*/ 397096 w 3740641"/>
              <a:gd name="connsiteY130" fmla="*/ 58498 h 425924"/>
              <a:gd name="connsiteX131" fmla="*/ 419956 w 3740641"/>
              <a:gd name="connsiteY131" fmla="*/ 50120 h 425924"/>
              <a:gd name="connsiteX132" fmla="*/ 485442 w 3740641"/>
              <a:gd name="connsiteY132" fmla="*/ 65882 h 425924"/>
              <a:gd name="connsiteX133" fmla="*/ 490364 w 3740641"/>
              <a:gd name="connsiteY133" fmla="*/ 70444 h 425924"/>
              <a:gd name="connsiteX134" fmla="*/ 561168 w 3740641"/>
              <a:gd name="connsiteY134" fmla="*/ 68869 h 425924"/>
              <a:gd name="connsiteX135" fmla="*/ 572041 w 3740641"/>
              <a:gd name="connsiteY135" fmla="*/ 66960 h 425924"/>
              <a:gd name="connsiteX136" fmla="*/ 624590 w 3740641"/>
              <a:gd name="connsiteY136" fmla="*/ 74924 h 425924"/>
              <a:gd name="connsiteX137" fmla="*/ 639909 w 3740641"/>
              <a:gd name="connsiteY137" fmla="*/ 76500 h 425924"/>
              <a:gd name="connsiteX138" fmla="*/ 694837 w 3740641"/>
              <a:gd name="connsiteY138" fmla="*/ 83636 h 425924"/>
              <a:gd name="connsiteX139" fmla="*/ 702615 w 3740641"/>
              <a:gd name="connsiteY139" fmla="*/ 76999 h 425924"/>
              <a:gd name="connsiteX140" fmla="*/ 722158 w 3740641"/>
              <a:gd name="connsiteY140" fmla="*/ 88608 h 425924"/>
              <a:gd name="connsiteX141" fmla="*/ 767511 w 3740641"/>
              <a:gd name="connsiteY141" fmla="*/ 74084 h 425924"/>
              <a:gd name="connsiteX142" fmla="*/ 805344 w 3740641"/>
              <a:gd name="connsiteY142" fmla="*/ 108821 h 425924"/>
              <a:gd name="connsiteX143" fmla="*/ 868116 w 3740641"/>
              <a:gd name="connsiteY143" fmla="*/ 99065 h 425924"/>
              <a:gd name="connsiteX144" fmla="*/ 871608 w 3740641"/>
              <a:gd name="connsiteY144" fmla="*/ 102384 h 425924"/>
              <a:gd name="connsiteX145" fmla="*/ 902565 w 3740641"/>
              <a:gd name="connsiteY145" fmla="*/ 141789 h 425924"/>
              <a:gd name="connsiteX146" fmla="*/ 909550 w 3740641"/>
              <a:gd name="connsiteY146" fmla="*/ 148509 h 425924"/>
              <a:gd name="connsiteX147" fmla="*/ 917964 w 3740641"/>
              <a:gd name="connsiteY147" fmla="*/ 158962 h 425924"/>
              <a:gd name="connsiteX148" fmla="*/ 944237 w 3740641"/>
              <a:gd name="connsiteY148" fmla="*/ 179205 h 425924"/>
              <a:gd name="connsiteX149" fmla="*/ 976782 w 3740641"/>
              <a:gd name="connsiteY149" fmla="*/ 185674 h 425924"/>
              <a:gd name="connsiteX150" fmla="*/ 1016074 w 3740641"/>
              <a:gd name="connsiteY150" fmla="*/ 195547 h 425924"/>
              <a:gd name="connsiteX151" fmla="*/ 1032504 w 3740641"/>
              <a:gd name="connsiteY151" fmla="*/ 202184 h 425924"/>
              <a:gd name="connsiteX152" fmla="*/ 1076558 w 3740641"/>
              <a:gd name="connsiteY152" fmla="*/ 214794 h 425924"/>
              <a:gd name="connsiteX153" fmla="*/ 1107991 w 3740641"/>
              <a:gd name="connsiteY153" fmla="*/ 225413 h 425924"/>
              <a:gd name="connsiteX154" fmla="*/ 1153315 w 3740641"/>
              <a:gd name="connsiteY154" fmla="*/ 231634 h 425924"/>
              <a:gd name="connsiteX155" fmla="*/ 1175302 w 3740641"/>
              <a:gd name="connsiteY155" fmla="*/ 231882 h 425924"/>
              <a:gd name="connsiteX156" fmla="*/ 1215704 w 3740641"/>
              <a:gd name="connsiteY156" fmla="*/ 263738 h 425924"/>
              <a:gd name="connsiteX157" fmla="*/ 1247931 w 3740641"/>
              <a:gd name="connsiteY157" fmla="*/ 284811 h 425924"/>
              <a:gd name="connsiteX158" fmla="*/ 1281826 w 3740641"/>
              <a:gd name="connsiteY158" fmla="*/ 274608 h 425924"/>
              <a:gd name="connsiteX159" fmla="*/ 1291033 w 3740641"/>
              <a:gd name="connsiteY159" fmla="*/ 264984 h 425924"/>
              <a:gd name="connsiteX160" fmla="*/ 1346597 w 3740641"/>
              <a:gd name="connsiteY160" fmla="*/ 255859 h 425924"/>
              <a:gd name="connsiteX161" fmla="*/ 1425972 w 3740641"/>
              <a:gd name="connsiteY161" fmla="*/ 255527 h 425924"/>
              <a:gd name="connsiteX162" fmla="*/ 1557976 w 3740641"/>
              <a:gd name="connsiteY162" fmla="*/ 234787 h 425924"/>
              <a:gd name="connsiteX163" fmla="*/ 1580994 w 3740641"/>
              <a:gd name="connsiteY163" fmla="*/ 225163 h 425924"/>
              <a:gd name="connsiteX164" fmla="*/ 1606870 w 3740641"/>
              <a:gd name="connsiteY164" fmla="*/ 222757 h 425924"/>
              <a:gd name="connsiteX165" fmla="*/ 1616793 w 3740641"/>
              <a:gd name="connsiteY165" fmla="*/ 228648 h 425924"/>
              <a:gd name="connsiteX166" fmla="*/ 1660211 w 3740641"/>
              <a:gd name="connsiteY166" fmla="*/ 237442 h 425924"/>
              <a:gd name="connsiteX167" fmla="*/ 1668468 w 3740641"/>
              <a:gd name="connsiteY167" fmla="*/ 237607 h 425924"/>
              <a:gd name="connsiteX168" fmla="*/ 1696725 w 3740641"/>
              <a:gd name="connsiteY168" fmla="*/ 233874 h 425924"/>
              <a:gd name="connsiteX169" fmla="*/ 1722919 w 3740641"/>
              <a:gd name="connsiteY169" fmla="*/ 231717 h 425924"/>
              <a:gd name="connsiteX170" fmla="*/ 1788960 w 3740641"/>
              <a:gd name="connsiteY170" fmla="*/ 238768 h 425924"/>
              <a:gd name="connsiteX171" fmla="*/ 1839602 w 3740641"/>
              <a:gd name="connsiteY171" fmla="*/ 237110 h 425924"/>
              <a:gd name="connsiteX172" fmla="*/ 1862939 w 3740641"/>
              <a:gd name="connsiteY172" fmla="*/ 238768 h 425924"/>
              <a:gd name="connsiteX173" fmla="*/ 1876115 w 3740641"/>
              <a:gd name="connsiteY173" fmla="*/ 241257 h 425924"/>
              <a:gd name="connsiteX174" fmla="*/ 1905961 w 3740641"/>
              <a:gd name="connsiteY174" fmla="*/ 258596 h 425924"/>
              <a:gd name="connsiteX175" fmla="*/ 1922312 w 3740641"/>
              <a:gd name="connsiteY175" fmla="*/ 262495 h 425924"/>
              <a:gd name="connsiteX176" fmla="*/ 1971525 w 3740641"/>
              <a:gd name="connsiteY176" fmla="*/ 262164 h 425924"/>
              <a:gd name="connsiteX177" fmla="*/ 2045345 w 3740641"/>
              <a:gd name="connsiteY177" fmla="*/ 236031 h 425924"/>
              <a:gd name="connsiteX178" fmla="*/ 2053046 w 3740641"/>
              <a:gd name="connsiteY178" fmla="*/ 232547 h 425924"/>
              <a:gd name="connsiteX179" fmla="*/ 2090590 w 3740641"/>
              <a:gd name="connsiteY179" fmla="*/ 228232 h 425924"/>
              <a:gd name="connsiteX180" fmla="*/ 2116070 w 3740641"/>
              <a:gd name="connsiteY180" fmla="*/ 234123 h 425924"/>
              <a:gd name="connsiteX181" fmla="*/ 2150758 w 3740641"/>
              <a:gd name="connsiteY181" fmla="*/ 246318 h 425924"/>
              <a:gd name="connsiteX182" fmla="*/ 2181952 w 3740641"/>
              <a:gd name="connsiteY182" fmla="*/ 256522 h 425924"/>
              <a:gd name="connsiteX183" fmla="*/ 2204654 w 3740641"/>
              <a:gd name="connsiteY183" fmla="*/ 268053 h 425924"/>
              <a:gd name="connsiteX184" fmla="*/ 2256567 w 3740641"/>
              <a:gd name="connsiteY184" fmla="*/ 276515 h 425924"/>
              <a:gd name="connsiteX185" fmla="*/ 2261964 w 3740641"/>
              <a:gd name="connsiteY185" fmla="*/ 277925 h 425924"/>
              <a:gd name="connsiteX186" fmla="*/ 2301017 w 3740641"/>
              <a:gd name="connsiteY186" fmla="*/ 267638 h 425924"/>
              <a:gd name="connsiteX187" fmla="*/ 2347928 w 3740641"/>
              <a:gd name="connsiteY187" fmla="*/ 257186 h 425924"/>
              <a:gd name="connsiteX188" fmla="*/ 2364676 w 3740641"/>
              <a:gd name="connsiteY188" fmla="*/ 260752 h 425924"/>
              <a:gd name="connsiteX189" fmla="*/ 2387616 w 3740641"/>
              <a:gd name="connsiteY189" fmla="*/ 265813 h 425924"/>
              <a:gd name="connsiteX190" fmla="*/ 2408889 w 3740641"/>
              <a:gd name="connsiteY190" fmla="*/ 263159 h 425924"/>
              <a:gd name="connsiteX191" fmla="*/ 2421828 w 3740641"/>
              <a:gd name="connsiteY191" fmla="*/ 262910 h 425924"/>
              <a:gd name="connsiteX192" fmla="*/ 2480883 w 3740641"/>
              <a:gd name="connsiteY192" fmla="*/ 293937 h 425924"/>
              <a:gd name="connsiteX193" fmla="*/ 2495885 w 3740641"/>
              <a:gd name="connsiteY193" fmla="*/ 296509 h 425924"/>
              <a:gd name="connsiteX194" fmla="*/ 2504379 w 3740641"/>
              <a:gd name="connsiteY194" fmla="*/ 300324 h 425924"/>
              <a:gd name="connsiteX195" fmla="*/ 2544214 w 3740641"/>
              <a:gd name="connsiteY195" fmla="*/ 318218 h 425924"/>
              <a:gd name="connsiteX196" fmla="*/ 2580573 w 3740641"/>
              <a:gd name="connsiteY196" fmla="*/ 324428 h 425924"/>
              <a:gd name="connsiteX197" fmla="*/ 2606086 w 3740641"/>
              <a:gd name="connsiteY197" fmla="*/ 322853 h 425924"/>
              <a:gd name="connsiteX198" fmla="*/ 2619899 w 3740641"/>
              <a:gd name="connsiteY198" fmla="*/ 323202 h 425924"/>
              <a:gd name="connsiteX199" fmla="*/ 2649320 w 3740641"/>
              <a:gd name="connsiteY199" fmla="*/ 317745 h 425924"/>
              <a:gd name="connsiteX200" fmla="*/ 2668846 w 3740641"/>
              <a:gd name="connsiteY200" fmla="*/ 318575 h 425924"/>
              <a:gd name="connsiteX201" fmla="*/ 2699327 w 3740641"/>
              <a:gd name="connsiteY201" fmla="*/ 335416 h 425924"/>
              <a:gd name="connsiteX202" fmla="*/ 2744912 w 3740641"/>
              <a:gd name="connsiteY202" fmla="*/ 327118 h 425924"/>
              <a:gd name="connsiteX203" fmla="*/ 2782751 w 3740641"/>
              <a:gd name="connsiteY203" fmla="*/ 319405 h 425924"/>
              <a:gd name="connsiteX204" fmla="*/ 2797277 w 3740641"/>
              <a:gd name="connsiteY204" fmla="*/ 296757 h 425924"/>
              <a:gd name="connsiteX205" fmla="*/ 2849269 w 3740641"/>
              <a:gd name="connsiteY205" fmla="*/ 297318 h 425924"/>
              <a:gd name="connsiteX206" fmla="*/ 2880066 w 3740641"/>
              <a:gd name="connsiteY206" fmla="*/ 284397 h 425924"/>
              <a:gd name="connsiteX207" fmla="*/ 2913405 w 3740641"/>
              <a:gd name="connsiteY207" fmla="*/ 284065 h 425924"/>
              <a:gd name="connsiteX208" fmla="*/ 2971508 w 3740641"/>
              <a:gd name="connsiteY208" fmla="*/ 288461 h 425924"/>
              <a:gd name="connsiteX209" fmla="*/ 3010164 w 3740641"/>
              <a:gd name="connsiteY209" fmla="*/ 263324 h 425924"/>
              <a:gd name="connsiteX210" fmla="*/ 3024929 w 3740641"/>
              <a:gd name="connsiteY210" fmla="*/ 252955 h 425924"/>
              <a:gd name="connsiteX211" fmla="*/ 3038740 w 3740641"/>
              <a:gd name="connsiteY211" fmla="*/ 246318 h 425924"/>
              <a:gd name="connsiteX212" fmla="*/ 3054696 w 3740641"/>
              <a:gd name="connsiteY212" fmla="*/ 242586 h 425924"/>
              <a:gd name="connsiteX213" fmla="*/ 3093192 w 3740641"/>
              <a:gd name="connsiteY213" fmla="*/ 228481 h 425924"/>
              <a:gd name="connsiteX214" fmla="*/ 3114306 w 3740641"/>
              <a:gd name="connsiteY214" fmla="*/ 214627 h 425924"/>
              <a:gd name="connsiteX215" fmla="*/ 3161774 w 3740641"/>
              <a:gd name="connsiteY215" fmla="*/ 201271 h 425924"/>
              <a:gd name="connsiteX216" fmla="*/ 3194080 w 3740641"/>
              <a:gd name="connsiteY216" fmla="*/ 189325 h 425924"/>
              <a:gd name="connsiteX217" fmla="*/ 3228132 w 3740641"/>
              <a:gd name="connsiteY217" fmla="*/ 168751 h 425924"/>
              <a:gd name="connsiteX218" fmla="*/ 3232895 w 3740641"/>
              <a:gd name="connsiteY218" fmla="*/ 165599 h 425924"/>
              <a:gd name="connsiteX219" fmla="*/ 3244325 w 3740641"/>
              <a:gd name="connsiteY219" fmla="*/ 152076 h 425924"/>
              <a:gd name="connsiteX220" fmla="*/ 3293087 w 3740641"/>
              <a:gd name="connsiteY220" fmla="*/ 132497 h 425924"/>
              <a:gd name="connsiteX221" fmla="*/ 3343892 w 3740641"/>
              <a:gd name="connsiteY221" fmla="*/ 134966 h 425924"/>
              <a:gd name="connsiteX222" fmla="*/ 3393680 w 3740641"/>
              <a:gd name="connsiteY222" fmla="*/ 104784 h 425924"/>
              <a:gd name="connsiteX223" fmla="*/ 3417957 w 3740641"/>
              <a:gd name="connsiteY223" fmla="*/ 103049 h 425924"/>
              <a:gd name="connsiteX224" fmla="*/ 3466600 w 3740641"/>
              <a:gd name="connsiteY224" fmla="*/ 90919 h 425924"/>
              <a:gd name="connsiteX225" fmla="*/ 3495881 w 3740641"/>
              <a:gd name="connsiteY225" fmla="*/ 93250 h 425924"/>
              <a:gd name="connsiteX226" fmla="*/ 3564805 w 3740641"/>
              <a:gd name="connsiteY226" fmla="*/ 99913 h 425924"/>
              <a:gd name="connsiteX227" fmla="*/ 3646762 w 3740641"/>
              <a:gd name="connsiteY227" fmla="*/ 44221 h 425924"/>
              <a:gd name="connsiteX228" fmla="*/ 3720764 w 3740641"/>
              <a:gd name="connsiteY228" fmla="*/ 22319 h 425924"/>
              <a:gd name="connsiteX229" fmla="*/ 3740391 w 3740641"/>
              <a:gd name="connsiteY229" fmla="*/ 879 h 425924"/>
              <a:gd name="connsiteX230" fmla="*/ 3740641 w 3740641"/>
              <a:gd name="connsiteY230"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2 w 3740641"/>
              <a:gd name="connsiteY117" fmla="*/ 76942 h 425924"/>
              <a:gd name="connsiteX118" fmla="*/ 13788 w 3740641"/>
              <a:gd name="connsiteY118" fmla="*/ 79487 h 425924"/>
              <a:gd name="connsiteX119" fmla="*/ 50858 w 3740641"/>
              <a:gd name="connsiteY119" fmla="*/ 77910 h 425924"/>
              <a:gd name="connsiteX120" fmla="*/ 71178 w 3740641"/>
              <a:gd name="connsiteY120" fmla="*/ 69532 h 425924"/>
              <a:gd name="connsiteX121" fmla="*/ 85703 w 3740641"/>
              <a:gd name="connsiteY121" fmla="*/ 70362 h 425924"/>
              <a:gd name="connsiteX122" fmla="*/ 113008 w 3740641"/>
              <a:gd name="connsiteY122" fmla="*/ 76335 h 425924"/>
              <a:gd name="connsiteX123" fmla="*/ 199451 w 3740641"/>
              <a:gd name="connsiteY123" fmla="*/ 83387 h 425924"/>
              <a:gd name="connsiteX124" fmla="*/ 234693 w 3740641"/>
              <a:gd name="connsiteY124" fmla="*/ 72353 h 425924"/>
              <a:gd name="connsiteX125" fmla="*/ 245250 w 3740641"/>
              <a:gd name="connsiteY125" fmla="*/ 72104 h 425924"/>
              <a:gd name="connsiteX126" fmla="*/ 268903 w 3740641"/>
              <a:gd name="connsiteY126" fmla="*/ 76419 h 425924"/>
              <a:gd name="connsiteX127" fmla="*/ 317721 w 3740641"/>
              <a:gd name="connsiteY127" fmla="*/ 73514 h 425924"/>
              <a:gd name="connsiteX128" fmla="*/ 335739 w 3740641"/>
              <a:gd name="connsiteY128" fmla="*/ 69118 h 425924"/>
              <a:gd name="connsiteX129" fmla="*/ 345740 w 3740641"/>
              <a:gd name="connsiteY129" fmla="*/ 66296 h 425924"/>
              <a:gd name="connsiteX130" fmla="*/ 397096 w 3740641"/>
              <a:gd name="connsiteY130" fmla="*/ 58498 h 425924"/>
              <a:gd name="connsiteX131" fmla="*/ 419956 w 3740641"/>
              <a:gd name="connsiteY131" fmla="*/ 50120 h 425924"/>
              <a:gd name="connsiteX132" fmla="*/ 485442 w 3740641"/>
              <a:gd name="connsiteY132" fmla="*/ 65882 h 425924"/>
              <a:gd name="connsiteX133" fmla="*/ 490364 w 3740641"/>
              <a:gd name="connsiteY133" fmla="*/ 70444 h 425924"/>
              <a:gd name="connsiteX134" fmla="*/ 561168 w 3740641"/>
              <a:gd name="connsiteY134" fmla="*/ 68869 h 425924"/>
              <a:gd name="connsiteX135" fmla="*/ 572041 w 3740641"/>
              <a:gd name="connsiteY135" fmla="*/ 66960 h 425924"/>
              <a:gd name="connsiteX136" fmla="*/ 624590 w 3740641"/>
              <a:gd name="connsiteY136" fmla="*/ 74924 h 425924"/>
              <a:gd name="connsiteX137" fmla="*/ 639909 w 3740641"/>
              <a:gd name="connsiteY137" fmla="*/ 76500 h 425924"/>
              <a:gd name="connsiteX138" fmla="*/ 694837 w 3740641"/>
              <a:gd name="connsiteY138" fmla="*/ 83636 h 425924"/>
              <a:gd name="connsiteX139" fmla="*/ 702615 w 3740641"/>
              <a:gd name="connsiteY139" fmla="*/ 76999 h 425924"/>
              <a:gd name="connsiteX140" fmla="*/ 722158 w 3740641"/>
              <a:gd name="connsiteY140" fmla="*/ 88608 h 425924"/>
              <a:gd name="connsiteX141" fmla="*/ 805344 w 3740641"/>
              <a:gd name="connsiteY141" fmla="*/ 108821 h 425924"/>
              <a:gd name="connsiteX142" fmla="*/ 868116 w 3740641"/>
              <a:gd name="connsiteY142" fmla="*/ 99065 h 425924"/>
              <a:gd name="connsiteX143" fmla="*/ 871608 w 3740641"/>
              <a:gd name="connsiteY143" fmla="*/ 102384 h 425924"/>
              <a:gd name="connsiteX144" fmla="*/ 902565 w 3740641"/>
              <a:gd name="connsiteY144" fmla="*/ 141789 h 425924"/>
              <a:gd name="connsiteX145" fmla="*/ 909550 w 3740641"/>
              <a:gd name="connsiteY145" fmla="*/ 148509 h 425924"/>
              <a:gd name="connsiteX146" fmla="*/ 917964 w 3740641"/>
              <a:gd name="connsiteY146" fmla="*/ 158962 h 425924"/>
              <a:gd name="connsiteX147" fmla="*/ 944237 w 3740641"/>
              <a:gd name="connsiteY147" fmla="*/ 179205 h 425924"/>
              <a:gd name="connsiteX148" fmla="*/ 976782 w 3740641"/>
              <a:gd name="connsiteY148" fmla="*/ 185674 h 425924"/>
              <a:gd name="connsiteX149" fmla="*/ 1016074 w 3740641"/>
              <a:gd name="connsiteY149" fmla="*/ 195547 h 425924"/>
              <a:gd name="connsiteX150" fmla="*/ 1032504 w 3740641"/>
              <a:gd name="connsiteY150" fmla="*/ 202184 h 425924"/>
              <a:gd name="connsiteX151" fmla="*/ 1076558 w 3740641"/>
              <a:gd name="connsiteY151" fmla="*/ 214794 h 425924"/>
              <a:gd name="connsiteX152" fmla="*/ 1107991 w 3740641"/>
              <a:gd name="connsiteY152" fmla="*/ 225413 h 425924"/>
              <a:gd name="connsiteX153" fmla="*/ 1153315 w 3740641"/>
              <a:gd name="connsiteY153" fmla="*/ 231634 h 425924"/>
              <a:gd name="connsiteX154" fmla="*/ 1175302 w 3740641"/>
              <a:gd name="connsiteY154" fmla="*/ 231882 h 425924"/>
              <a:gd name="connsiteX155" fmla="*/ 1215704 w 3740641"/>
              <a:gd name="connsiteY155" fmla="*/ 263738 h 425924"/>
              <a:gd name="connsiteX156" fmla="*/ 1247931 w 3740641"/>
              <a:gd name="connsiteY156" fmla="*/ 284811 h 425924"/>
              <a:gd name="connsiteX157" fmla="*/ 1281826 w 3740641"/>
              <a:gd name="connsiteY157" fmla="*/ 274608 h 425924"/>
              <a:gd name="connsiteX158" fmla="*/ 1291033 w 3740641"/>
              <a:gd name="connsiteY158" fmla="*/ 264984 h 425924"/>
              <a:gd name="connsiteX159" fmla="*/ 1346597 w 3740641"/>
              <a:gd name="connsiteY159" fmla="*/ 255859 h 425924"/>
              <a:gd name="connsiteX160" fmla="*/ 1425972 w 3740641"/>
              <a:gd name="connsiteY160" fmla="*/ 255527 h 425924"/>
              <a:gd name="connsiteX161" fmla="*/ 1557976 w 3740641"/>
              <a:gd name="connsiteY161" fmla="*/ 234787 h 425924"/>
              <a:gd name="connsiteX162" fmla="*/ 1580994 w 3740641"/>
              <a:gd name="connsiteY162" fmla="*/ 225163 h 425924"/>
              <a:gd name="connsiteX163" fmla="*/ 1606870 w 3740641"/>
              <a:gd name="connsiteY163" fmla="*/ 222757 h 425924"/>
              <a:gd name="connsiteX164" fmla="*/ 1616793 w 3740641"/>
              <a:gd name="connsiteY164" fmla="*/ 228648 h 425924"/>
              <a:gd name="connsiteX165" fmla="*/ 1660211 w 3740641"/>
              <a:gd name="connsiteY165" fmla="*/ 237442 h 425924"/>
              <a:gd name="connsiteX166" fmla="*/ 1668468 w 3740641"/>
              <a:gd name="connsiteY166" fmla="*/ 237607 h 425924"/>
              <a:gd name="connsiteX167" fmla="*/ 1696725 w 3740641"/>
              <a:gd name="connsiteY167" fmla="*/ 233874 h 425924"/>
              <a:gd name="connsiteX168" fmla="*/ 1722919 w 3740641"/>
              <a:gd name="connsiteY168" fmla="*/ 231717 h 425924"/>
              <a:gd name="connsiteX169" fmla="*/ 1788960 w 3740641"/>
              <a:gd name="connsiteY169" fmla="*/ 238768 h 425924"/>
              <a:gd name="connsiteX170" fmla="*/ 1839602 w 3740641"/>
              <a:gd name="connsiteY170" fmla="*/ 237110 h 425924"/>
              <a:gd name="connsiteX171" fmla="*/ 1862939 w 3740641"/>
              <a:gd name="connsiteY171" fmla="*/ 238768 h 425924"/>
              <a:gd name="connsiteX172" fmla="*/ 1876115 w 3740641"/>
              <a:gd name="connsiteY172" fmla="*/ 241257 h 425924"/>
              <a:gd name="connsiteX173" fmla="*/ 1905961 w 3740641"/>
              <a:gd name="connsiteY173" fmla="*/ 258596 h 425924"/>
              <a:gd name="connsiteX174" fmla="*/ 1922312 w 3740641"/>
              <a:gd name="connsiteY174" fmla="*/ 262495 h 425924"/>
              <a:gd name="connsiteX175" fmla="*/ 1971525 w 3740641"/>
              <a:gd name="connsiteY175" fmla="*/ 262164 h 425924"/>
              <a:gd name="connsiteX176" fmla="*/ 2045345 w 3740641"/>
              <a:gd name="connsiteY176" fmla="*/ 236031 h 425924"/>
              <a:gd name="connsiteX177" fmla="*/ 2053046 w 3740641"/>
              <a:gd name="connsiteY177" fmla="*/ 232547 h 425924"/>
              <a:gd name="connsiteX178" fmla="*/ 2090590 w 3740641"/>
              <a:gd name="connsiteY178" fmla="*/ 228232 h 425924"/>
              <a:gd name="connsiteX179" fmla="*/ 2116070 w 3740641"/>
              <a:gd name="connsiteY179" fmla="*/ 234123 h 425924"/>
              <a:gd name="connsiteX180" fmla="*/ 2150758 w 3740641"/>
              <a:gd name="connsiteY180" fmla="*/ 246318 h 425924"/>
              <a:gd name="connsiteX181" fmla="*/ 2181952 w 3740641"/>
              <a:gd name="connsiteY181" fmla="*/ 256522 h 425924"/>
              <a:gd name="connsiteX182" fmla="*/ 2204654 w 3740641"/>
              <a:gd name="connsiteY182" fmla="*/ 268053 h 425924"/>
              <a:gd name="connsiteX183" fmla="*/ 2256567 w 3740641"/>
              <a:gd name="connsiteY183" fmla="*/ 276515 h 425924"/>
              <a:gd name="connsiteX184" fmla="*/ 2261964 w 3740641"/>
              <a:gd name="connsiteY184" fmla="*/ 277925 h 425924"/>
              <a:gd name="connsiteX185" fmla="*/ 2301017 w 3740641"/>
              <a:gd name="connsiteY185" fmla="*/ 267638 h 425924"/>
              <a:gd name="connsiteX186" fmla="*/ 2347928 w 3740641"/>
              <a:gd name="connsiteY186" fmla="*/ 257186 h 425924"/>
              <a:gd name="connsiteX187" fmla="*/ 2364676 w 3740641"/>
              <a:gd name="connsiteY187" fmla="*/ 260752 h 425924"/>
              <a:gd name="connsiteX188" fmla="*/ 2387616 w 3740641"/>
              <a:gd name="connsiteY188" fmla="*/ 265813 h 425924"/>
              <a:gd name="connsiteX189" fmla="*/ 2408889 w 3740641"/>
              <a:gd name="connsiteY189" fmla="*/ 263159 h 425924"/>
              <a:gd name="connsiteX190" fmla="*/ 2421828 w 3740641"/>
              <a:gd name="connsiteY190" fmla="*/ 262910 h 425924"/>
              <a:gd name="connsiteX191" fmla="*/ 2480883 w 3740641"/>
              <a:gd name="connsiteY191" fmla="*/ 293937 h 425924"/>
              <a:gd name="connsiteX192" fmla="*/ 2495885 w 3740641"/>
              <a:gd name="connsiteY192" fmla="*/ 296509 h 425924"/>
              <a:gd name="connsiteX193" fmla="*/ 2504379 w 3740641"/>
              <a:gd name="connsiteY193" fmla="*/ 300324 h 425924"/>
              <a:gd name="connsiteX194" fmla="*/ 2544214 w 3740641"/>
              <a:gd name="connsiteY194" fmla="*/ 318218 h 425924"/>
              <a:gd name="connsiteX195" fmla="*/ 2580573 w 3740641"/>
              <a:gd name="connsiteY195" fmla="*/ 324428 h 425924"/>
              <a:gd name="connsiteX196" fmla="*/ 2606086 w 3740641"/>
              <a:gd name="connsiteY196" fmla="*/ 322853 h 425924"/>
              <a:gd name="connsiteX197" fmla="*/ 2619899 w 3740641"/>
              <a:gd name="connsiteY197" fmla="*/ 323202 h 425924"/>
              <a:gd name="connsiteX198" fmla="*/ 2649320 w 3740641"/>
              <a:gd name="connsiteY198" fmla="*/ 317745 h 425924"/>
              <a:gd name="connsiteX199" fmla="*/ 2668846 w 3740641"/>
              <a:gd name="connsiteY199" fmla="*/ 318575 h 425924"/>
              <a:gd name="connsiteX200" fmla="*/ 2699327 w 3740641"/>
              <a:gd name="connsiteY200" fmla="*/ 335416 h 425924"/>
              <a:gd name="connsiteX201" fmla="*/ 2744912 w 3740641"/>
              <a:gd name="connsiteY201" fmla="*/ 327118 h 425924"/>
              <a:gd name="connsiteX202" fmla="*/ 2782751 w 3740641"/>
              <a:gd name="connsiteY202" fmla="*/ 319405 h 425924"/>
              <a:gd name="connsiteX203" fmla="*/ 2797277 w 3740641"/>
              <a:gd name="connsiteY203" fmla="*/ 296757 h 425924"/>
              <a:gd name="connsiteX204" fmla="*/ 2849269 w 3740641"/>
              <a:gd name="connsiteY204" fmla="*/ 297318 h 425924"/>
              <a:gd name="connsiteX205" fmla="*/ 2880066 w 3740641"/>
              <a:gd name="connsiteY205" fmla="*/ 284397 h 425924"/>
              <a:gd name="connsiteX206" fmla="*/ 2913405 w 3740641"/>
              <a:gd name="connsiteY206" fmla="*/ 284065 h 425924"/>
              <a:gd name="connsiteX207" fmla="*/ 2971508 w 3740641"/>
              <a:gd name="connsiteY207" fmla="*/ 288461 h 425924"/>
              <a:gd name="connsiteX208" fmla="*/ 3010164 w 3740641"/>
              <a:gd name="connsiteY208" fmla="*/ 263324 h 425924"/>
              <a:gd name="connsiteX209" fmla="*/ 3024929 w 3740641"/>
              <a:gd name="connsiteY209" fmla="*/ 252955 h 425924"/>
              <a:gd name="connsiteX210" fmla="*/ 3038740 w 3740641"/>
              <a:gd name="connsiteY210" fmla="*/ 246318 h 425924"/>
              <a:gd name="connsiteX211" fmla="*/ 3054696 w 3740641"/>
              <a:gd name="connsiteY211" fmla="*/ 242586 h 425924"/>
              <a:gd name="connsiteX212" fmla="*/ 3093192 w 3740641"/>
              <a:gd name="connsiteY212" fmla="*/ 228481 h 425924"/>
              <a:gd name="connsiteX213" fmla="*/ 3114306 w 3740641"/>
              <a:gd name="connsiteY213" fmla="*/ 214627 h 425924"/>
              <a:gd name="connsiteX214" fmla="*/ 3161774 w 3740641"/>
              <a:gd name="connsiteY214" fmla="*/ 201271 h 425924"/>
              <a:gd name="connsiteX215" fmla="*/ 3194080 w 3740641"/>
              <a:gd name="connsiteY215" fmla="*/ 189325 h 425924"/>
              <a:gd name="connsiteX216" fmla="*/ 3228132 w 3740641"/>
              <a:gd name="connsiteY216" fmla="*/ 168751 h 425924"/>
              <a:gd name="connsiteX217" fmla="*/ 3232895 w 3740641"/>
              <a:gd name="connsiteY217" fmla="*/ 165599 h 425924"/>
              <a:gd name="connsiteX218" fmla="*/ 3244325 w 3740641"/>
              <a:gd name="connsiteY218" fmla="*/ 152076 h 425924"/>
              <a:gd name="connsiteX219" fmla="*/ 3293087 w 3740641"/>
              <a:gd name="connsiteY219" fmla="*/ 132497 h 425924"/>
              <a:gd name="connsiteX220" fmla="*/ 3343892 w 3740641"/>
              <a:gd name="connsiteY220" fmla="*/ 134966 h 425924"/>
              <a:gd name="connsiteX221" fmla="*/ 3393680 w 3740641"/>
              <a:gd name="connsiteY221" fmla="*/ 104784 h 425924"/>
              <a:gd name="connsiteX222" fmla="*/ 3417957 w 3740641"/>
              <a:gd name="connsiteY222" fmla="*/ 103049 h 425924"/>
              <a:gd name="connsiteX223" fmla="*/ 3466600 w 3740641"/>
              <a:gd name="connsiteY223" fmla="*/ 90919 h 425924"/>
              <a:gd name="connsiteX224" fmla="*/ 3495881 w 3740641"/>
              <a:gd name="connsiteY224" fmla="*/ 93250 h 425924"/>
              <a:gd name="connsiteX225" fmla="*/ 3564805 w 3740641"/>
              <a:gd name="connsiteY225" fmla="*/ 99913 h 425924"/>
              <a:gd name="connsiteX226" fmla="*/ 3646762 w 3740641"/>
              <a:gd name="connsiteY226" fmla="*/ 44221 h 425924"/>
              <a:gd name="connsiteX227" fmla="*/ 3720764 w 3740641"/>
              <a:gd name="connsiteY227" fmla="*/ 22319 h 425924"/>
              <a:gd name="connsiteX228" fmla="*/ 3740391 w 3740641"/>
              <a:gd name="connsiteY228" fmla="*/ 879 h 425924"/>
              <a:gd name="connsiteX229" fmla="*/ 3740641 w 3740641"/>
              <a:gd name="connsiteY229"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2 w 3740641"/>
              <a:gd name="connsiteY117" fmla="*/ 76942 h 425924"/>
              <a:gd name="connsiteX118" fmla="*/ 13788 w 3740641"/>
              <a:gd name="connsiteY118" fmla="*/ 79487 h 425924"/>
              <a:gd name="connsiteX119" fmla="*/ 50858 w 3740641"/>
              <a:gd name="connsiteY119" fmla="*/ 77910 h 425924"/>
              <a:gd name="connsiteX120" fmla="*/ 71178 w 3740641"/>
              <a:gd name="connsiteY120" fmla="*/ 69532 h 425924"/>
              <a:gd name="connsiteX121" fmla="*/ 85703 w 3740641"/>
              <a:gd name="connsiteY121" fmla="*/ 70362 h 425924"/>
              <a:gd name="connsiteX122" fmla="*/ 113008 w 3740641"/>
              <a:gd name="connsiteY122" fmla="*/ 76335 h 425924"/>
              <a:gd name="connsiteX123" fmla="*/ 199451 w 3740641"/>
              <a:gd name="connsiteY123" fmla="*/ 83387 h 425924"/>
              <a:gd name="connsiteX124" fmla="*/ 234693 w 3740641"/>
              <a:gd name="connsiteY124" fmla="*/ 72353 h 425924"/>
              <a:gd name="connsiteX125" fmla="*/ 245250 w 3740641"/>
              <a:gd name="connsiteY125" fmla="*/ 72104 h 425924"/>
              <a:gd name="connsiteX126" fmla="*/ 268903 w 3740641"/>
              <a:gd name="connsiteY126" fmla="*/ 76419 h 425924"/>
              <a:gd name="connsiteX127" fmla="*/ 317721 w 3740641"/>
              <a:gd name="connsiteY127" fmla="*/ 73514 h 425924"/>
              <a:gd name="connsiteX128" fmla="*/ 335739 w 3740641"/>
              <a:gd name="connsiteY128" fmla="*/ 69118 h 425924"/>
              <a:gd name="connsiteX129" fmla="*/ 345740 w 3740641"/>
              <a:gd name="connsiteY129" fmla="*/ 66296 h 425924"/>
              <a:gd name="connsiteX130" fmla="*/ 397096 w 3740641"/>
              <a:gd name="connsiteY130" fmla="*/ 58498 h 425924"/>
              <a:gd name="connsiteX131" fmla="*/ 419956 w 3740641"/>
              <a:gd name="connsiteY131" fmla="*/ 50120 h 425924"/>
              <a:gd name="connsiteX132" fmla="*/ 485442 w 3740641"/>
              <a:gd name="connsiteY132" fmla="*/ 65882 h 425924"/>
              <a:gd name="connsiteX133" fmla="*/ 490364 w 3740641"/>
              <a:gd name="connsiteY133" fmla="*/ 70444 h 425924"/>
              <a:gd name="connsiteX134" fmla="*/ 561168 w 3740641"/>
              <a:gd name="connsiteY134" fmla="*/ 68869 h 425924"/>
              <a:gd name="connsiteX135" fmla="*/ 572041 w 3740641"/>
              <a:gd name="connsiteY135" fmla="*/ 66960 h 425924"/>
              <a:gd name="connsiteX136" fmla="*/ 624590 w 3740641"/>
              <a:gd name="connsiteY136" fmla="*/ 74924 h 425924"/>
              <a:gd name="connsiteX137" fmla="*/ 639909 w 3740641"/>
              <a:gd name="connsiteY137" fmla="*/ 76500 h 425924"/>
              <a:gd name="connsiteX138" fmla="*/ 694837 w 3740641"/>
              <a:gd name="connsiteY138" fmla="*/ 83636 h 425924"/>
              <a:gd name="connsiteX139" fmla="*/ 702615 w 3740641"/>
              <a:gd name="connsiteY139" fmla="*/ 76999 h 425924"/>
              <a:gd name="connsiteX140" fmla="*/ 731911 w 3740641"/>
              <a:gd name="connsiteY140" fmla="*/ 88608 h 425924"/>
              <a:gd name="connsiteX141" fmla="*/ 805344 w 3740641"/>
              <a:gd name="connsiteY141" fmla="*/ 108821 h 425924"/>
              <a:gd name="connsiteX142" fmla="*/ 868116 w 3740641"/>
              <a:gd name="connsiteY142" fmla="*/ 99065 h 425924"/>
              <a:gd name="connsiteX143" fmla="*/ 871608 w 3740641"/>
              <a:gd name="connsiteY143" fmla="*/ 102384 h 425924"/>
              <a:gd name="connsiteX144" fmla="*/ 902565 w 3740641"/>
              <a:gd name="connsiteY144" fmla="*/ 141789 h 425924"/>
              <a:gd name="connsiteX145" fmla="*/ 909550 w 3740641"/>
              <a:gd name="connsiteY145" fmla="*/ 148509 h 425924"/>
              <a:gd name="connsiteX146" fmla="*/ 917964 w 3740641"/>
              <a:gd name="connsiteY146" fmla="*/ 158962 h 425924"/>
              <a:gd name="connsiteX147" fmla="*/ 944237 w 3740641"/>
              <a:gd name="connsiteY147" fmla="*/ 179205 h 425924"/>
              <a:gd name="connsiteX148" fmla="*/ 976782 w 3740641"/>
              <a:gd name="connsiteY148" fmla="*/ 185674 h 425924"/>
              <a:gd name="connsiteX149" fmla="*/ 1016074 w 3740641"/>
              <a:gd name="connsiteY149" fmla="*/ 195547 h 425924"/>
              <a:gd name="connsiteX150" fmla="*/ 1032504 w 3740641"/>
              <a:gd name="connsiteY150" fmla="*/ 202184 h 425924"/>
              <a:gd name="connsiteX151" fmla="*/ 1076558 w 3740641"/>
              <a:gd name="connsiteY151" fmla="*/ 214794 h 425924"/>
              <a:gd name="connsiteX152" fmla="*/ 1107991 w 3740641"/>
              <a:gd name="connsiteY152" fmla="*/ 225413 h 425924"/>
              <a:gd name="connsiteX153" fmla="*/ 1153315 w 3740641"/>
              <a:gd name="connsiteY153" fmla="*/ 231634 h 425924"/>
              <a:gd name="connsiteX154" fmla="*/ 1175302 w 3740641"/>
              <a:gd name="connsiteY154" fmla="*/ 231882 h 425924"/>
              <a:gd name="connsiteX155" fmla="*/ 1215704 w 3740641"/>
              <a:gd name="connsiteY155" fmla="*/ 263738 h 425924"/>
              <a:gd name="connsiteX156" fmla="*/ 1247931 w 3740641"/>
              <a:gd name="connsiteY156" fmla="*/ 284811 h 425924"/>
              <a:gd name="connsiteX157" fmla="*/ 1281826 w 3740641"/>
              <a:gd name="connsiteY157" fmla="*/ 274608 h 425924"/>
              <a:gd name="connsiteX158" fmla="*/ 1291033 w 3740641"/>
              <a:gd name="connsiteY158" fmla="*/ 264984 h 425924"/>
              <a:gd name="connsiteX159" fmla="*/ 1346597 w 3740641"/>
              <a:gd name="connsiteY159" fmla="*/ 255859 h 425924"/>
              <a:gd name="connsiteX160" fmla="*/ 1425972 w 3740641"/>
              <a:gd name="connsiteY160" fmla="*/ 255527 h 425924"/>
              <a:gd name="connsiteX161" fmla="*/ 1557976 w 3740641"/>
              <a:gd name="connsiteY161" fmla="*/ 234787 h 425924"/>
              <a:gd name="connsiteX162" fmla="*/ 1580994 w 3740641"/>
              <a:gd name="connsiteY162" fmla="*/ 225163 h 425924"/>
              <a:gd name="connsiteX163" fmla="*/ 1606870 w 3740641"/>
              <a:gd name="connsiteY163" fmla="*/ 222757 h 425924"/>
              <a:gd name="connsiteX164" fmla="*/ 1616793 w 3740641"/>
              <a:gd name="connsiteY164" fmla="*/ 228648 h 425924"/>
              <a:gd name="connsiteX165" fmla="*/ 1660211 w 3740641"/>
              <a:gd name="connsiteY165" fmla="*/ 237442 h 425924"/>
              <a:gd name="connsiteX166" fmla="*/ 1668468 w 3740641"/>
              <a:gd name="connsiteY166" fmla="*/ 237607 h 425924"/>
              <a:gd name="connsiteX167" fmla="*/ 1696725 w 3740641"/>
              <a:gd name="connsiteY167" fmla="*/ 233874 h 425924"/>
              <a:gd name="connsiteX168" fmla="*/ 1722919 w 3740641"/>
              <a:gd name="connsiteY168" fmla="*/ 231717 h 425924"/>
              <a:gd name="connsiteX169" fmla="*/ 1788960 w 3740641"/>
              <a:gd name="connsiteY169" fmla="*/ 238768 h 425924"/>
              <a:gd name="connsiteX170" fmla="*/ 1839602 w 3740641"/>
              <a:gd name="connsiteY170" fmla="*/ 237110 h 425924"/>
              <a:gd name="connsiteX171" fmla="*/ 1862939 w 3740641"/>
              <a:gd name="connsiteY171" fmla="*/ 238768 h 425924"/>
              <a:gd name="connsiteX172" fmla="*/ 1876115 w 3740641"/>
              <a:gd name="connsiteY172" fmla="*/ 241257 h 425924"/>
              <a:gd name="connsiteX173" fmla="*/ 1905961 w 3740641"/>
              <a:gd name="connsiteY173" fmla="*/ 258596 h 425924"/>
              <a:gd name="connsiteX174" fmla="*/ 1922312 w 3740641"/>
              <a:gd name="connsiteY174" fmla="*/ 262495 h 425924"/>
              <a:gd name="connsiteX175" fmla="*/ 1971525 w 3740641"/>
              <a:gd name="connsiteY175" fmla="*/ 262164 h 425924"/>
              <a:gd name="connsiteX176" fmla="*/ 2045345 w 3740641"/>
              <a:gd name="connsiteY176" fmla="*/ 236031 h 425924"/>
              <a:gd name="connsiteX177" fmla="*/ 2053046 w 3740641"/>
              <a:gd name="connsiteY177" fmla="*/ 232547 h 425924"/>
              <a:gd name="connsiteX178" fmla="*/ 2090590 w 3740641"/>
              <a:gd name="connsiteY178" fmla="*/ 228232 h 425924"/>
              <a:gd name="connsiteX179" fmla="*/ 2116070 w 3740641"/>
              <a:gd name="connsiteY179" fmla="*/ 234123 h 425924"/>
              <a:gd name="connsiteX180" fmla="*/ 2150758 w 3740641"/>
              <a:gd name="connsiteY180" fmla="*/ 246318 h 425924"/>
              <a:gd name="connsiteX181" fmla="*/ 2181952 w 3740641"/>
              <a:gd name="connsiteY181" fmla="*/ 256522 h 425924"/>
              <a:gd name="connsiteX182" fmla="*/ 2204654 w 3740641"/>
              <a:gd name="connsiteY182" fmla="*/ 268053 h 425924"/>
              <a:gd name="connsiteX183" fmla="*/ 2256567 w 3740641"/>
              <a:gd name="connsiteY183" fmla="*/ 276515 h 425924"/>
              <a:gd name="connsiteX184" fmla="*/ 2261964 w 3740641"/>
              <a:gd name="connsiteY184" fmla="*/ 277925 h 425924"/>
              <a:gd name="connsiteX185" fmla="*/ 2301017 w 3740641"/>
              <a:gd name="connsiteY185" fmla="*/ 267638 h 425924"/>
              <a:gd name="connsiteX186" fmla="*/ 2347928 w 3740641"/>
              <a:gd name="connsiteY186" fmla="*/ 257186 h 425924"/>
              <a:gd name="connsiteX187" fmla="*/ 2364676 w 3740641"/>
              <a:gd name="connsiteY187" fmla="*/ 260752 h 425924"/>
              <a:gd name="connsiteX188" fmla="*/ 2387616 w 3740641"/>
              <a:gd name="connsiteY188" fmla="*/ 265813 h 425924"/>
              <a:gd name="connsiteX189" fmla="*/ 2408889 w 3740641"/>
              <a:gd name="connsiteY189" fmla="*/ 263159 h 425924"/>
              <a:gd name="connsiteX190" fmla="*/ 2421828 w 3740641"/>
              <a:gd name="connsiteY190" fmla="*/ 262910 h 425924"/>
              <a:gd name="connsiteX191" fmla="*/ 2480883 w 3740641"/>
              <a:gd name="connsiteY191" fmla="*/ 293937 h 425924"/>
              <a:gd name="connsiteX192" fmla="*/ 2495885 w 3740641"/>
              <a:gd name="connsiteY192" fmla="*/ 296509 h 425924"/>
              <a:gd name="connsiteX193" fmla="*/ 2504379 w 3740641"/>
              <a:gd name="connsiteY193" fmla="*/ 300324 h 425924"/>
              <a:gd name="connsiteX194" fmla="*/ 2544214 w 3740641"/>
              <a:gd name="connsiteY194" fmla="*/ 318218 h 425924"/>
              <a:gd name="connsiteX195" fmla="*/ 2580573 w 3740641"/>
              <a:gd name="connsiteY195" fmla="*/ 324428 h 425924"/>
              <a:gd name="connsiteX196" fmla="*/ 2606086 w 3740641"/>
              <a:gd name="connsiteY196" fmla="*/ 322853 h 425924"/>
              <a:gd name="connsiteX197" fmla="*/ 2619899 w 3740641"/>
              <a:gd name="connsiteY197" fmla="*/ 323202 h 425924"/>
              <a:gd name="connsiteX198" fmla="*/ 2649320 w 3740641"/>
              <a:gd name="connsiteY198" fmla="*/ 317745 h 425924"/>
              <a:gd name="connsiteX199" fmla="*/ 2668846 w 3740641"/>
              <a:gd name="connsiteY199" fmla="*/ 318575 h 425924"/>
              <a:gd name="connsiteX200" fmla="*/ 2699327 w 3740641"/>
              <a:gd name="connsiteY200" fmla="*/ 335416 h 425924"/>
              <a:gd name="connsiteX201" fmla="*/ 2744912 w 3740641"/>
              <a:gd name="connsiteY201" fmla="*/ 327118 h 425924"/>
              <a:gd name="connsiteX202" fmla="*/ 2782751 w 3740641"/>
              <a:gd name="connsiteY202" fmla="*/ 319405 h 425924"/>
              <a:gd name="connsiteX203" fmla="*/ 2797277 w 3740641"/>
              <a:gd name="connsiteY203" fmla="*/ 296757 h 425924"/>
              <a:gd name="connsiteX204" fmla="*/ 2849269 w 3740641"/>
              <a:gd name="connsiteY204" fmla="*/ 297318 h 425924"/>
              <a:gd name="connsiteX205" fmla="*/ 2880066 w 3740641"/>
              <a:gd name="connsiteY205" fmla="*/ 284397 h 425924"/>
              <a:gd name="connsiteX206" fmla="*/ 2913405 w 3740641"/>
              <a:gd name="connsiteY206" fmla="*/ 284065 h 425924"/>
              <a:gd name="connsiteX207" fmla="*/ 2971508 w 3740641"/>
              <a:gd name="connsiteY207" fmla="*/ 288461 h 425924"/>
              <a:gd name="connsiteX208" fmla="*/ 3010164 w 3740641"/>
              <a:gd name="connsiteY208" fmla="*/ 263324 h 425924"/>
              <a:gd name="connsiteX209" fmla="*/ 3024929 w 3740641"/>
              <a:gd name="connsiteY209" fmla="*/ 252955 h 425924"/>
              <a:gd name="connsiteX210" fmla="*/ 3038740 w 3740641"/>
              <a:gd name="connsiteY210" fmla="*/ 246318 h 425924"/>
              <a:gd name="connsiteX211" fmla="*/ 3054696 w 3740641"/>
              <a:gd name="connsiteY211" fmla="*/ 242586 h 425924"/>
              <a:gd name="connsiteX212" fmla="*/ 3093192 w 3740641"/>
              <a:gd name="connsiteY212" fmla="*/ 228481 h 425924"/>
              <a:gd name="connsiteX213" fmla="*/ 3114306 w 3740641"/>
              <a:gd name="connsiteY213" fmla="*/ 214627 h 425924"/>
              <a:gd name="connsiteX214" fmla="*/ 3161774 w 3740641"/>
              <a:gd name="connsiteY214" fmla="*/ 201271 h 425924"/>
              <a:gd name="connsiteX215" fmla="*/ 3194080 w 3740641"/>
              <a:gd name="connsiteY215" fmla="*/ 189325 h 425924"/>
              <a:gd name="connsiteX216" fmla="*/ 3228132 w 3740641"/>
              <a:gd name="connsiteY216" fmla="*/ 168751 h 425924"/>
              <a:gd name="connsiteX217" fmla="*/ 3232895 w 3740641"/>
              <a:gd name="connsiteY217" fmla="*/ 165599 h 425924"/>
              <a:gd name="connsiteX218" fmla="*/ 3244325 w 3740641"/>
              <a:gd name="connsiteY218" fmla="*/ 152076 h 425924"/>
              <a:gd name="connsiteX219" fmla="*/ 3293087 w 3740641"/>
              <a:gd name="connsiteY219" fmla="*/ 132497 h 425924"/>
              <a:gd name="connsiteX220" fmla="*/ 3343892 w 3740641"/>
              <a:gd name="connsiteY220" fmla="*/ 134966 h 425924"/>
              <a:gd name="connsiteX221" fmla="*/ 3393680 w 3740641"/>
              <a:gd name="connsiteY221" fmla="*/ 104784 h 425924"/>
              <a:gd name="connsiteX222" fmla="*/ 3417957 w 3740641"/>
              <a:gd name="connsiteY222" fmla="*/ 103049 h 425924"/>
              <a:gd name="connsiteX223" fmla="*/ 3466600 w 3740641"/>
              <a:gd name="connsiteY223" fmla="*/ 90919 h 425924"/>
              <a:gd name="connsiteX224" fmla="*/ 3495881 w 3740641"/>
              <a:gd name="connsiteY224" fmla="*/ 93250 h 425924"/>
              <a:gd name="connsiteX225" fmla="*/ 3564805 w 3740641"/>
              <a:gd name="connsiteY225" fmla="*/ 99913 h 425924"/>
              <a:gd name="connsiteX226" fmla="*/ 3646762 w 3740641"/>
              <a:gd name="connsiteY226" fmla="*/ 44221 h 425924"/>
              <a:gd name="connsiteX227" fmla="*/ 3720764 w 3740641"/>
              <a:gd name="connsiteY227" fmla="*/ 22319 h 425924"/>
              <a:gd name="connsiteX228" fmla="*/ 3740391 w 3740641"/>
              <a:gd name="connsiteY228" fmla="*/ 879 h 425924"/>
              <a:gd name="connsiteX229" fmla="*/ 3740641 w 3740641"/>
              <a:gd name="connsiteY229"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64621 w 3740641"/>
              <a:gd name="connsiteY82" fmla="*/ 382877 h 425924"/>
              <a:gd name="connsiteX83" fmla="*/ 838744 w 3740641"/>
              <a:gd name="connsiteY83" fmla="*/ 382962 h 425924"/>
              <a:gd name="connsiteX84" fmla="*/ 791674 w 3740641"/>
              <a:gd name="connsiteY84" fmla="*/ 376823 h 425924"/>
              <a:gd name="connsiteX85" fmla="*/ 744684 w 3740641"/>
              <a:gd name="connsiteY85" fmla="*/ 358903 h 425924"/>
              <a:gd name="connsiteX86" fmla="*/ 724760 w 3740641"/>
              <a:gd name="connsiteY86" fmla="*/ 360645 h 425924"/>
              <a:gd name="connsiteX87" fmla="*/ 717617 w 3740641"/>
              <a:gd name="connsiteY87" fmla="*/ 360231 h 425924"/>
              <a:gd name="connsiteX88" fmla="*/ 653401 w 3740641"/>
              <a:gd name="connsiteY88" fmla="*/ 350358 h 425924"/>
              <a:gd name="connsiteX89" fmla="*/ 646971 w 3740641"/>
              <a:gd name="connsiteY89" fmla="*/ 349280 h 425924"/>
              <a:gd name="connsiteX90" fmla="*/ 616809 w 3740641"/>
              <a:gd name="connsiteY90" fmla="*/ 340486 h 425924"/>
              <a:gd name="connsiteX91" fmla="*/ 540766 w 3740641"/>
              <a:gd name="connsiteY91" fmla="*/ 335011 h 425924"/>
              <a:gd name="connsiteX92" fmla="*/ 536083 w 3740641"/>
              <a:gd name="connsiteY92" fmla="*/ 334347 h 425924"/>
              <a:gd name="connsiteX93" fmla="*/ 510603 w 3740641"/>
              <a:gd name="connsiteY93" fmla="*/ 338743 h 425924"/>
              <a:gd name="connsiteX94" fmla="*/ 497983 w 3740641"/>
              <a:gd name="connsiteY94" fmla="*/ 344966 h 425924"/>
              <a:gd name="connsiteX95" fmla="*/ 478297 w 3740641"/>
              <a:gd name="connsiteY95" fmla="*/ 351437 h 425924"/>
              <a:gd name="connsiteX96" fmla="*/ 458294 w 3740641"/>
              <a:gd name="connsiteY96" fmla="*/ 353842 h 425924"/>
              <a:gd name="connsiteX97" fmla="*/ 424718 w 3740641"/>
              <a:gd name="connsiteY97" fmla="*/ 344053 h 425924"/>
              <a:gd name="connsiteX98" fmla="*/ 412494 w 3740641"/>
              <a:gd name="connsiteY98" fmla="*/ 343057 h 425924"/>
              <a:gd name="connsiteX99" fmla="*/ 385268 w 3740641"/>
              <a:gd name="connsiteY99" fmla="*/ 338329 h 425924"/>
              <a:gd name="connsiteX100" fmla="*/ 361454 w 3740641"/>
              <a:gd name="connsiteY100" fmla="*/ 338662 h 425924"/>
              <a:gd name="connsiteX101" fmla="*/ 342326 w 3740641"/>
              <a:gd name="connsiteY101" fmla="*/ 346210 h 425924"/>
              <a:gd name="connsiteX102" fmla="*/ 314543 w 3740641"/>
              <a:gd name="connsiteY102" fmla="*/ 347703 h 425924"/>
              <a:gd name="connsiteX103" fmla="*/ 296604 w 3740641"/>
              <a:gd name="connsiteY103" fmla="*/ 342228 h 425924"/>
              <a:gd name="connsiteX104" fmla="*/ 292953 w 3740641"/>
              <a:gd name="connsiteY104" fmla="*/ 341483 h 425924"/>
              <a:gd name="connsiteX105" fmla="*/ 246041 w 3740641"/>
              <a:gd name="connsiteY105" fmla="*/ 341150 h 425924"/>
              <a:gd name="connsiteX106" fmla="*/ 187462 w 3740641"/>
              <a:gd name="connsiteY106" fmla="*/ 357659 h 425924"/>
              <a:gd name="connsiteX107" fmla="*/ 177778 w 3740641"/>
              <a:gd name="connsiteY107" fmla="*/ 361143 h 425924"/>
              <a:gd name="connsiteX108" fmla="*/ 130549 w 3740641"/>
              <a:gd name="connsiteY108" fmla="*/ 367199 h 425924"/>
              <a:gd name="connsiteX109" fmla="*/ 105229 w 3740641"/>
              <a:gd name="connsiteY109" fmla="*/ 373338 h 425924"/>
              <a:gd name="connsiteX110" fmla="*/ 86971 w 3740641"/>
              <a:gd name="connsiteY110" fmla="*/ 373670 h 425924"/>
              <a:gd name="connsiteX111" fmla="*/ 64906 w 3740641"/>
              <a:gd name="connsiteY111" fmla="*/ 384537 h 425924"/>
              <a:gd name="connsiteX112" fmla="*/ 57682 w 3740641"/>
              <a:gd name="connsiteY112" fmla="*/ 389266 h 425924"/>
              <a:gd name="connsiteX113" fmla="*/ 49030 w 3740641"/>
              <a:gd name="connsiteY113" fmla="*/ 392086 h 425924"/>
              <a:gd name="connsiteX114" fmla="*/ 9819 w 3740641"/>
              <a:gd name="connsiteY114" fmla="*/ 401046 h 425924"/>
              <a:gd name="connsiteX115" fmla="*/ 2832 w 3740641"/>
              <a:gd name="connsiteY115" fmla="*/ 406107 h 425924"/>
              <a:gd name="connsiteX116" fmla="*/ 0 w 3740641"/>
              <a:gd name="connsiteY116" fmla="*/ 408014 h 425924"/>
              <a:gd name="connsiteX117" fmla="*/ 2 w 3740641"/>
              <a:gd name="connsiteY117" fmla="*/ 76942 h 425924"/>
              <a:gd name="connsiteX118" fmla="*/ 13788 w 3740641"/>
              <a:gd name="connsiteY118" fmla="*/ 79487 h 425924"/>
              <a:gd name="connsiteX119" fmla="*/ 50858 w 3740641"/>
              <a:gd name="connsiteY119" fmla="*/ 77910 h 425924"/>
              <a:gd name="connsiteX120" fmla="*/ 71178 w 3740641"/>
              <a:gd name="connsiteY120" fmla="*/ 69532 h 425924"/>
              <a:gd name="connsiteX121" fmla="*/ 85703 w 3740641"/>
              <a:gd name="connsiteY121" fmla="*/ 70362 h 425924"/>
              <a:gd name="connsiteX122" fmla="*/ 113008 w 3740641"/>
              <a:gd name="connsiteY122" fmla="*/ 76335 h 425924"/>
              <a:gd name="connsiteX123" fmla="*/ 199451 w 3740641"/>
              <a:gd name="connsiteY123" fmla="*/ 83387 h 425924"/>
              <a:gd name="connsiteX124" fmla="*/ 234693 w 3740641"/>
              <a:gd name="connsiteY124" fmla="*/ 72353 h 425924"/>
              <a:gd name="connsiteX125" fmla="*/ 245250 w 3740641"/>
              <a:gd name="connsiteY125" fmla="*/ 72104 h 425924"/>
              <a:gd name="connsiteX126" fmla="*/ 268903 w 3740641"/>
              <a:gd name="connsiteY126" fmla="*/ 76419 h 425924"/>
              <a:gd name="connsiteX127" fmla="*/ 317721 w 3740641"/>
              <a:gd name="connsiteY127" fmla="*/ 73514 h 425924"/>
              <a:gd name="connsiteX128" fmla="*/ 335739 w 3740641"/>
              <a:gd name="connsiteY128" fmla="*/ 69118 h 425924"/>
              <a:gd name="connsiteX129" fmla="*/ 345740 w 3740641"/>
              <a:gd name="connsiteY129" fmla="*/ 66296 h 425924"/>
              <a:gd name="connsiteX130" fmla="*/ 397096 w 3740641"/>
              <a:gd name="connsiteY130" fmla="*/ 58498 h 425924"/>
              <a:gd name="connsiteX131" fmla="*/ 422394 w 3740641"/>
              <a:gd name="connsiteY131" fmla="*/ 65969 h 425924"/>
              <a:gd name="connsiteX132" fmla="*/ 485442 w 3740641"/>
              <a:gd name="connsiteY132" fmla="*/ 65882 h 425924"/>
              <a:gd name="connsiteX133" fmla="*/ 490364 w 3740641"/>
              <a:gd name="connsiteY133" fmla="*/ 70444 h 425924"/>
              <a:gd name="connsiteX134" fmla="*/ 561168 w 3740641"/>
              <a:gd name="connsiteY134" fmla="*/ 68869 h 425924"/>
              <a:gd name="connsiteX135" fmla="*/ 572041 w 3740641"/>
              <a:gd name="connsiteY135" fmla="*/ 66960 h 425924"/>
              <a:gd name="connsiteX136" fmla="*/ 624590 w 3740641"/>
              <a:gd name="connsiteY136" fmla="*/ 74924 h 425924"/>
              <a:gd name="connsiteX137" fmla="*/ 639909 w 3740641"/>
              <a:gd name="connsiteY137" fmla="*/ 76500 h 425924"/>
              <a:gd name="connsiteX138" fmla="*/ 694837 w 3740641"/>
              <a:gd name="connsiteY138" fmla="*/ 83636 h 425924"/>
              <a:gd name="connsiteX139" fmla="*/ 702615 w 3740641"/>
              <a:gd name="connsiteY139" fmla="*/ 76999 h 425924"/>
              <a:gd name="connsiteX140" fmla="*/ 731911 w 3740641"/>
              <a:gd name="connsiteY140" fmla="*/ 88608 h 425924"/>
              <a:gd name="connsiteX141" fmla="*/ 805344 w 3740641"/>
              <a:gd name="connsiteY141" fmla="*/ 108821 h 425924"/>
              <a:gd name="connsiteX142" fmla="*/ 868116 w 3740641"/>
              <a:gd name="connsiteY142" fmla="*/ 99065 h 425924"/>
              <a:gd name="connsiteX143" fmla="*/ 871608 w 3740641"/>
              <a:gd name="connsiteY143" fmla="*/ 102384 h 425924"/>
              <a:gd name="connsiteX144" fmla="*/ 902565 w 3740641"/>
              <a:gd name="connsiteY144" fmla="*/ 141789 h 425924"/>
              <a:gd name="connsiteX145" fmla="*/ 909550 w 3740641"/>
              <a:gd name="connsiteY145" fmla="*/ 148509 h 425924"/>
              <a:gd name="connsiteX146" fmla="*/ 917964 w 3740641"/>
              <a:gd name="connsiteY146" fmla="*/ 158962 h 425924"/>
              <a:gd name="connsiteX147" fmla="*/ 944237 w 3740641"/>
              <a:gd name="connsiteY147" fmla="*/ 179205 h 425924"/>
              <a:gd name="connsiteX148" fmla="*/ 976782 w 3740641"/>
              <a:gd name="connsiteY148" fmla="*/ 185674 h 425924"/>
              <a:gd name="connsiteX149" fmla="*/ 1016074 w 3740641"/>
              <a:gd name="connsiteY149" fmla="*/ 195547 h 425924"/>
              <a:gd name="connsiteX150" fmla="*/ 1032504 w 3740641"/>
              <a:gd name="connsiteY150" fmla="*/ 202184 h 425924"/>
              <a:gd name="connsiteX151" fmla="*/ 1076558 w 3740641"/>
              <a:gd name="connsiteY151" fmla="*/ 214794 h 425924"/>
              <a:gd name="connsiteX152" fmla="*/ 1107991 w 3740641"/>
              <a:gd name="connsiteY152" fmla="*/ 225413 h 425924"/>
              <a:gd name="connsiteX153" fmla="*/ 1153315 w 3740641"/>
              <a:gd name="connsiteY153" fmla="*/ 231634 h 425924"/>
              <a:gd name="connsiteX154" fmla="*/ 1175302 w 3740641"/>
              <a:gd name="connsiteY154" fmla="*/ 231882 h 425924"/>
              <a:gd name="connsiteX155" fmla="*/ 1215704 w 3740641"/>
              <a:gd name="connsiteY155" fmla="*/ 263738 h 425924"/>
              <a:gd name="connsiteX156" fmla="*/ 1247931 w 3740641"/>
              <a:gd name="connsiteY156" fmla="*/ 284811 h 425924"/>
              <a:gd name="connsiteX157" fmla="*/ 1281826 w 3740641"/>
              <a:gd name="connsiteY157" fmla="*/ 274608 h 425924"/>
              <a:gd name="connsiteX158" fmla="*/ 1291033 w 3740641"/>
              <a:gd name="connsiteY158" fmla="*/ 264984 h 425924"/>
              <a:gd name="connsiteX159" fmla="*/ 1346597 w 3740641"/>
              <a:gd name="connsiteY159" fmla="*/ 255859 h 425924"/>
              <a:gd name="connsiteX160" fmla="*/ 1425972 w 3740641"/>
              <a:gd name="connsiteY160" fmla="*/ 255527 h 425924"/>
              <a:gd name="connsiteX161" fmla="*/ 1557976 w 3740641"/>
              <a:gd name="connsiteY161" fmla="*/ 234787 h 425924"/>
              <a:gd name="connsiteX162" fmla="*/ 1580994 w 3740641"/>
              <a:gd name="connsiteY162" fmla="*/ 225163 h 425924"/>
              <a:gd name="connsiteX163" fmla="*/ 1606870 w 3740641"/>
              <a:gd name="connsiteY163" fmla="*/ 222757 h 425924"/>
              <a:gd name="connsiteX164" fmla="*/ 1616793 w 3740641"/>
              <a:gd name="connsiteY164" fmla="*/ 228648 h 425924"/>
              <a:gd name="connsiteX165" fmla="*/ 1660211 w 3740641"/>
              <a:gd name="connsiteY165" fmla="*/ 237442 h 425924"/>
              <a:gd name="connsiteX166" fmla="*/ 1668468 w 3740641"/>
              <a:gd name="connsiteY166" fmla="*/ 237607 h 425924"/>
              <a:gd name="connsiteX167" fmla="*/ 1696725 w 3740641"/>
              <a:gd name="connsiteY167" fmla="*/ 233874 h 425924"/>
              <a:gd name="connsiteX168" fmla="*/ 1722919 w 3740641"/>
              <a:gd name="connsiteY168" fmla="*/ 231717 h 425924"/>
              <a:gd name="connsiteX169" fmla="*/ 1788960 w 3740641"/>
              <a:gd name="connsiteY169" fmla="*/ 238768 h 425924"/>
              <a:gd name="connsiteX170" fmla="*/ 1839602 w 3740641"/>
              <a:gd name="connsiteY170" fmla="*/ 237110 h 425924"/>
              <a:gd name="connsiteX171" fmla="*/ 1862939 w 3740641"/>
              <a:gd name="connsiteY171" fmla="*/ 238768 h 425924"/>
              <a:gd name="connsiteX172" fmla="*/ 1876115 w 3740641"/>
              <a:gd name="connsiteY172" fmla="*/ 241257 h 425924"/>
              <a:gd name="connsiteX173" fmla="*/ 1905961 w 3740641"/>
              <a:gd name="connsiteY173" fmla="*/ 258596 h 425924"/>
              <a:gd name="connsiteX174" fmla="*/ 1922312 w 3740641"/>
              <a:gd name="connsiteY174" fmla="*/ 262495 h 425924"/>
              <a:gd name="connsiteX175" fmla="*/ 1971525 w 3740641"/>
              <a:gd name="connsiteY175" fmla="*/ 262164 h 425924"/>
              <a:gd name="connsiteX176" fmla="*/ 2045345 w 3740641"/>
              <a:gd name="connsiteY176" fmla="*/ 236031 h 425924"/>
              <a:gd name="connsiteX177" fmla="*/ 2053046 w 3740641"/>
              <a:gd name="connsiteY177" fmla="*/ 232547 h 425924"/>
              <a:gd name="connsiteX178" fmla="*/ 2090590 w 3740641"/>
              <a:gd name="connsiteY178" fmla="*/ 228232 h 425924"/>
              <a:gd name="connsiteX179" fmla="*/ 2116070 w 3740641"/>
              <a:gd name="connsiteY179" fmla="*/ 234123 h 425924"/>
              <a:gd name="connsiteX180" fmla="*/ 2150758 w 3740641"/>
              <a:gd name="connsiteY180" fmla="*/ 246318 h 425924"/>
              <a:gd name="connsiteX181" fmla="*/ 2181952 w 3740641"/>
              <a:gd name="connsiteY181" fmla="*/ 256522 h 425924"/>
              <a:gd name="connsiteX182" fmla="*/ 2204654 w 3740641"/>
              <a:gd name="connsiteY182" fmla="*/ 268053 h 425924"/>
              <a:gd name="connsiteX183" fmla="*/ 2256567 w 3740641"/>
              <a:gd name="connsiteY183" fmla="*/ 276515 h 425924"/>
              <a:gd name="connsiteX184" fmla="*/ 2261964 w 3740641"/>
              <a:gd name="connsiteY184" fmla="*/ 277925 h 425924"/>
              <a:gd name="connsiteX185" fmla="*/ 2301017 w 3740641"/>
              <a:gd name="connsiteY185" fmla="*/ 267638 h 425924"/>
              <a:gd name="connsiteX186" fmla="*/ 2347928 w 3740641"/>
              <a:gd name="connsiteY186" fmla="*/ 257186 h 425924"/>
              <a:gd name="connsiteX187" fmla="*/ 2364676 w 3740641"/>
              <a:gd name="connsiteY187" fmla="*/ 260752 h 425924"/>
              <a:gd name="connsiteX188" fmla="*/ 2387616 w 3740641"/>
              <a:gd name="connsiteY188" fmla="*/ 265813 h 425924"/>
              <a:gd name="connsiteX189" fmla="*/ 2408889 w 3740641"/>
              <a:gd name="connsiteY189" fmla="*/ 263159 h 425924"/>
              <a:gd name="connsiteX190" fmla="*/ 2421828 w 3740641"/>
              <a:gd name="connsiteY190" fmla="*/ 262910 h 425924"/>
              <a:gd name="connsiteX191" fmla="*/ 2480883 w 3740641"/>
              <a:gd name="connsiteY191" fmla="*/ 293937 h 425924"/>
              <a:gd name="connsiteX192" fmla="*/ 2495885 w 3740641"/>
              <a:gd name="connsiteY192" fmla="*/ 296509 h 425924"/>
              <a:gd name="connsiteX193" fmla="*/ 2504379 w 3740641"/>
              <a:gd name="connsiteY193" fmla="*/ 300324 h 425924"/>
              <a:gd name="connsiteX194" fmla="*/ 2544214 w 3740641"/>
              <a:gd name="connsiteY194" fmla="*/ 318218 h 425924"/>
              <a:gd name="connsiteX195" fmla="*/ 2580573 w 3740641"/>
              <a:gd name="connsiteY195" fmla="*/ 324428 h 425924"/>
              <a:gd name="connsiteX196" fmla="*/ 2606086 w 3740641"/>
              <a:gd name="connsiteY196" fmla="*/ 322853 h 425924"/>
              <a:gd name="connsiteX197" fmla="*/ 2619899 w 3740641"/>
              <a:gd name="connsiteY197" fmla="*/ 323202 h 425924"/>
              <a:gd name="connsiteX198" fmla="*/ 2649320 w 3740641"/>
              <a:gd name="connsiteY198" fmla="*/ 317745 h 425924"/>
              <a:gd name="connsiteX199" fmla="*/ 2668846 w 3740641"/>
              <a:gd name="connsiteY199" fmla="*/ 318575 h 425924"/>
              <a:gd name="connsiteX200" fmla="*/ 2699327 w 3740641"/>
              <a:gd name="connsiteY200" fmla="*/ 335416 h 425924"/>
              <a:gd name="connsiteX201" fmla="*/ 2744912 w 3740641"/>
              <a:gd name="connsiteY201" fmla="*/ 327118 h 425924"/>
              <a:gd name="connsiteX202" fmla="*/ 2782751 w 3740641"/>
              <a:gd name="connsiteY202" fmla="*/ 319405 h 425924"/>
              <a:gd name="connsiteX203" fmla="*/ 2797277 w 3740641"/>
              <a:gd name="connsiteY203" fmla="*/ 296757 h 425924"/>
              <a:gd name="connsiteX204" fmla="*/ 2849269 w 3740641"/>
              <a:gd name="connsiteY204" fmla="*/ 297318 h 425924"/>
              <a:gd name="connsiteX205" fmla="*/ 2880066 w 3740641"/>
              <a:gd name="connsiteY205" fmla="*/ 284397 h 425924"/>
              <a:gd name="connsiteX206" fmla="*/ 2913405 w 3740641"/>
              <a:gd name="connsiteY206" fmla="*/ 284065 h 425924"/>
              <a:gd name="connsiteX207" fmla="*/ 2971508 w 3740641"/>
              <a:gd name="connsiteY207" fmla="*/ 288461 h 425924"/>
              <a:gd name="connsiteX208" fmla="*/ 3010164 w 3740641"/>
              <a:gd name="connsiteY208" fmla="*/ 263324 h 425924"/>
              <a:gd name="connsiteX209" fmla="*/ 3024929 w 3740641"/>
              <a:gd name="connsiteY209" fmla="*/ 252955 h 425924"/>
              <a:gd name="connsiteX210" fmla="*/ 3038740 w 3740641"/>
              <a:gd name="connsiteY210" fmla="*/ 246318 h 425924"/>
              <a:gd name="connsiteX211" fmla="*/ 3054696 w 3740641"/>
              <a:gd name="connsiteY211" fmla="*/ 242586 h 425924"/>
              <a:gd name="connsiteX212" fmla="*/ 3093192 w 3740641"/>
              <a:gd name="connsiteY212" fmla="*/ 228481 h 425924"/>
              <a:gd name="connsiteX213" fmla="*/ 3114306 w 3740641"/>
              <a:gd name="connsiteY213" fmla="*/ 214627 h 425924"/>
              <a:gd name="connsiteX214" fmla="*/ 3161774 w 3740641"/>
              <a:gd name="connsiteY214" fmla="*/ 201271 h 425924"/>
              <a:gd name="connsiteX215" fmla="*/ 3194080 w 3740641"/>
              <a:gd name="connsiteY215" fmla="*/ 189325 h 425924"/>
              <a:gd name="connsiteX216" fmla="*/ 3228132 w 3740641"/>
              <a:gd name="connsiteY216" fmla="*/ 168751 h 425924"/>
              <a:gd name="connsiteX217" fmla="*/ 3232895 w 3740641"/>
              <a:gd name="connsiteY217" fmla="*/ 165599 h 425924"/>
              <a:gd name="connsiteX218" fmla="*/ 3244325 w 3740641"/>
              <a:gd name="connsiteY218" fmla="*/ 152076 h 425924"/>
              <a:gd name="connsiteX219" fmla="*/ 3293087 w 3740641"/>
              <a:gd name="connsiteY219" fmla="*/ 132497 h 425924"/>
              <a:gd name="connsiteX220" fmla="*/ 3343892 w 3740641"/>
              <a:gd name="connsiteY220" fmla="*/ 134966 h 425924"/>
              <a:gd name="connsiteX221" fmla="*/ 3393680 w 3740641"/>
              <a:gd name="connsiteY221" fmla="*/ 104784 h 425924"/>
              <a:gd name="connsiteX222" fmla="*/ 3417957 w 3740641"/>
              <a:gd name="connsiteY222" fmla="*/ 103049 h 425924"/>
              <a:gd name="connsiteX223" fmla="*/ 3466600 w 3740641"/>
              <a:gd name="connsiteY223" fmla="*/ 90919 h 425924"/>
              <a:gd name="connsiteX224" fmla="*/ 3495881 w 3740641"/>
              <a:gd name="connsiteY224" fmla="*/ 93250 h 425924"/>
              <a:gd name="connsiteX225" fmla="*/ 3564805 w 3740641"/>
              <a:gd name="connsiteY225" fmla="*/ 99913 h 425924"/>
              <a:gd name="connsiteX226" fmla="*/ 3646762 w 3740641"/>
              <a:gd name="connsiteY226" fmla="*/ 44221 h 425924"/>
              <a:gd name="connsiteX227" fmla="*/ 3720764 w 3740641"/>
              <a:gd name="connsiteY227" fmla="*/ 22319 h 425924"/>
              <a:gd name="connsiteX228" fmla="*/ 3740391 w 3740641"/>
              <a:gd name="connsiteY228" fmla="*/ 879 h 425924"/>
              <a:gd name="connsiteX229" fmla="*/ 3740641 w 3740641"/>
              <a:gd name="connsiteY229"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38744 w 3740641"/>
              <a:gd name="connsiteY82" fmla="*/ 382962 h 425924"/>
              <a:gd name="connsiteX83" fmla="*/ 791674 w 3740641"/>
              <a:gd name="connsiteY83" fmla="*/ 37682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32547 h 425924"/>
              <a:gd name="connsiteX177" fmla="*/ 2090590 w 3740641"/>
              <a:gd name="connsiteY177" fmla="*/ 228232 h 425924"/>
              <a:gd name="connsiteX178" fmla="*/ 2116070 w 3740641"/>
              <a:gd name="connsiteY178" fmla="*/ 234123 h 425924"/>
              <a:gd name="connsiteX179" fmla="*/ 2150758 w 3740641"/>
              <a:gd name="connsiteY179" fmla="*/ 246318 h 425924"/>
              <a:gd name="connsiteX180" fmla="*/ 2181952 w 3740641"/>
              <a:gd name="connsiteY180" fmla="*/ 256522 h 425924"/>
              <a:gd name="connsiteX181" fmla="*/ 2204654 w 3740641"/>
              <a:gd name="connsiteY181" fmla="*/ 268053 h 425924"/>
              <a:gd name="connsiteX182" fmla="*/ 2256567 w 3740641"/>
              <a:gd name="connsiteY182" fmla="*/ 276515 h 425924"/>
              <a:gd name="connsiteX183" fmla="*/ 2261964 w 3740641"/>
              <a:gd name="connsiteY183" fmla="*/ 277925 h 425924"/>
              <a:gd name="connsiteX184" fmla="*/ 2301017 w 3740641"/>
              <a:gd name="connsiteY184" fmla="*/ 267638 h 425924"/>
              <a:gd name="connsiteX185" fmla="*/ 2347928 w 3740641"/>
              <a:gd name="connsiteY185" fmla="*/ 257186 h 425924"/>
              <a:gd name="connsiteX186" fmla="*/ 2364676 w 3740641"/>
              <a:gd name="connsiteY186" fmla="*/ 260752 h 425924"/>
              <a:gd name="connsiteX187" fmla="*/ 2387616 w 3740641"/>
              <a:gd name="connsiteY187" fmla="*/ 265813 h 425924"/>
              <a:gd name="connsiteX188" fmla="*/ 2408889 w 3740641"/>
              <a:gd name="connsiteY188" fmla="*/ 263159 h 425924"/>
              <a:gd name="connsiteX189" fmla="*/ 2421828 w 3740641"/>
              <a:gd name="connsiteY189" fmla="*/ 262910 h 425924"/>
              <a:gd name="connsiteX190" fmla="*/ 2480883 w 3740641"/>
              <a:gd name="connsiteY190" fmla="*/ 293937 h 425924"/>
              <a:gd name="connsiteX191" fmla="*/ 2495885 w 3740641"/>
              <a:gd name="connsiteY191" fmla="*/ 296509 h 425924"/>
              <a:gd name="connsiteX192" fmla="*/ 2504379 w 3740641"/>
              <a:gd name="connsiteY192" fmla="*/ 300324 h 425924"/>
              <a:gd name="connsiteX193" fmla="*/ 2544214 w 3740641"/>
              <a:gd name="connsiteY193" fmla="*/ 318218 h 425924"/>
              <a:gd name="connsiteX194" fmla="*/ 2580573 w 3740641"/>
              <a:gd name="connsiteY194" fmla="*/ 324428 h 425924"/>
              <a:gd name="connsiteX195" fmla="*/ 2606086 w 3740641"/>
              <a:gd name="connsiteY195" fmla="*/ 322853 h 425924"/>
              <a:gd name="connsiteX196" fmla="*/ 2619899 w 3740641"/>
              <a:gd name="connsiteY196" fmla="*/ 323202 h 425924"/>
              <a:gd name="connsiteX197" fmla="*/ 2649320 w 3740641"/>
              <a:gd name="connsiteY197" fmla="*/ 317745 h 425924"/>
              <a:gd name="connsiteX198" fmla="*/ 2668846 w 3740641"/>
              <a:gd name="connsiteY198" fmla="*/ 318575 h 425924"/>
              <a:gd name="connsiteX199" fmla="*/ 2699327 w 3740641"/>
              <a:gd name="connsiteY199" fmla="*/ 335416 h 425924"/>
              <a:gd name="connsiteX200" fmla="*/ 2744912 w 3740641"/>
              <a:gd name="connsiteY200" fmla="*/ 327118 h 425924"/>
              <a:gd name="connsiteX201" fmla="*/ 2782751 w 3740641"/>
              <a:gd name="connsiteY201" fmla="*/ 319405 h 425924"/>
              <a:gd name="connsiteX202" fmla="*/ 2797277 w 3740641"/>
              <a:gd name="connsiteY202" fmla="*/ 296757 h 425924"/>
              <a:gd name="connsiteX203" fmla="*/ 2849269 w 3740641"/>
              <a:gd name="connsiteY203" fmla="*/ 297318 h 425924"/>
              <a:gd name="connsiteX204" fmla="*/ 2880066 w 3740641"/>
              <a:gd name="connsiteY204" fmla="*/ 284397 h 425924"/>
              <a:gd name="connsiteX205" fmla="*/ 2913405 w 3740641"/>
              <a:gd name="connsiteY205" fmla="*/ 284065 h 425924"/>
              <a:gd name="connsiteX206" fmla="*/ 2971508 w 3740641"/>
              <a:gd name="connsiteY206" fmla="*/ 288461 h 425924"/>
              <a:gd name="connsiteX207" fmla="*/ 3010164 w 3740641"/>
              <a:gd name="connsiteY207" fmla="*/ 263324 h 425924"/>
              <a:gd name="connsiteX208" fmla="*/ 3024929 w 3740641"/>
              <a:gd name="connsiteY208" fmla="*/ 252955 h 425924"/>
              <a:gd name="connsiteX209" fmla="*/ 3038740 w 3740641"/>
              <a:gd name="connsiteY209" fmla="*/ 246318 h 425924"/>
              <a:gd name="connsiteX210" fmla="*/ 3054696 w 3740641"/>
              <a:gd name="connsiteY210" fmla="*/ 242586 h 425924"/>
              <a:gd name="connsiteX211" fmla="*/ 3093192 w 3740641"/>
              <a:gd name="connsiteY211" fmla="*/ 228481 h 425924"/>
              <a:gd name="connsiteX212" fmla="*/ 3114306 w 3740641"/>
              <a:gd name="connsiteY212" fmla="*/ 214627 h 425924"/>
              <a:gd name="connsiteX213" fmla="*/ 3161774 w 3740641"/>
              <a:gd name="connsiteY213" fmla="*/ 201271 h 425924"/>
              <a:gd name="connsiteX214" fmla="*/ 3194080 w 3740641"/>
              <a:gd name="connsiteY214" fmla="*/ 189325 h 425924"/>
              <a:gd name="connsiteX215" fmla="*/ 3228132 w 3740641"/>
              <a:gd name="connsiteY215" fmla="*/ 168751 h 425924"/>
              <a:gd name="connsiteX216" fmla="*/ 3232895 w 3740641"/>
              <a:gd name="connsiteY216" fmla="*/ 165599 h 425924"/>
              <a:gd name="connsiteX217" fmla="*/ 3244325 w 3740641"/>
              <a:gd name="connsiteY217" fmla="*/ 152076 h 425924"/>
              <a:gd name="connsiteX218" fmla="*/ 3293087 w 3740641"/>
              <a:gd name="connsiteY218" fmla="*/ 132497 h 425924"/>
              <a:gd name="connsiteX219" fmla="*/ 3343892 w 3740641"/>
              <a:gd name="connsiteY219" fmla="*/ 134966 h 425924"/>
              <a:gd name="connsiteX220" fmla="*/ 3393680 w 3740641"/>
              <a:gd name="connsiteY220" fmla="*/ 104784 h 425924"/>
              <a:gd name="connsiteX221" fmla="*/ 3417957 w 3740641"/>
              <a:gd name="connsiteY221" fmla="*/ 103049 h 425924"/>
              <a:gd name="connsiteX222" fmla="*/ 3466600 w 3740641"/>
              <a:gd name="connsiteY222" fmla="*/ 90919 h 425924"/>
              <a:gd name="connsiteX223" fmla="*/ 3495881 w 3740641"/>
              <a:gd name="connsiteY223" fmla="*/ 93250 h 425924"/>
              <a:gd name="connsiteX224" fmla="*/ 3564805 w 3740641"/>
              <a:gd name="connsiteY224" fmla="*/ 99913 h 425924"/>
              <a:gd name="connsiteX225" fmla="*/ 3646762 w 3740641"/>
              <a:gd name="connsiteY225" fmla="*/ 44221 h 425924"/>
              <a:gd name="connsiteX226" fmla="*/ 3720764 w 3740641"/>
              <a:gd name="connsiteY226" fmla="*/ 22319 h 425924"/>
              <a:gd name="connsiteX227" fmla="*/ 3740391 w 3740641"/>
              <a:gd name="connsiteY227" fmla="*/ 879 h 425924"/>
              <a:gd name="connsiteX228" fmla="*/ 3740641 w 3740641"/>
              <a:gd name="connsiteY228"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38744 w 3740641"/>
              <a:gd name="connsiteY82" fmla="*/ 359797 h 425924"/>
              <a:gd name="connsiteX83" fmla="*/ 791674 w 3740641"/>
              <a:gd name="connsiteY83" fmla="*/ 37682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32547 h 425924"/>
              <a:gd name="connsiteX177" fmla="*/ 2090590 w 3740641"/>
              <a:gd name="connsiteY177" fmla="*/ 228232 h 425924"/>
              <a:gd name="connsiteX178" fmla="*/ 2116070 w 3740641"/>
              <a:gd name="connsiteY178" fmla="*/ 234123 h 425924"/>
              <a:gd name="connsiteX179" fmla="*/ 2150758 w 3740641"/>
              <a:gd name="connsiteY179" fmla="*/ 246318 h 425924"/>
              <a:gd name="connsiteX180" fmla="*/ 2181952 w 3740641"/>
              <a:gd name="connsiteY180" fmla="*/ 256522 h 425924"/>
              <a:gd name="connsiteX181" fmla="*/ 2204654 w 3740641"/>
              <a:gd name="connsiteY181" fmla="*/ 268053 h 425924"/>
              <a:gd name="connsiteX182" fmla="*/ 2256567 w 3740641"/>
              <a:gd name="connsiteY182" fmla="*/ 276515 h 425924"/>
              <a:gd name="connsiteX183" fmla="*/ 2261964 w 3740641"/>
              <a:gd name="connsiteY183" fmla="*/ 277925 h 425924"/>
              <a:gd name="connsiteX184" fmla="*/ 2301017 w 3740641"/>
              <a:gd name="connsiteY184" fmla="*/ 267638 h 425924"/>
              <a:gd name="connsiteX185" fmla="*/ 2347928 w 3740641"/>
              <a:gd name="connsiteY185" fmla="*/ 257186 h 425924"/>
              <a:gd name="connsiteX186" fmla="*/ 2364676 w 3740641"/>
              <a:gd name="connsiteY186" fmla="*/ 260752 h 425924"/>
              <a:gd name="connsiteX187" fmla="*/ 2387616 w 3740641"/>
              <a:gd name="connsiteY187" fmla="*/ 265813 h 425924"/>
              <a:gd name="connsiteX188" fmla="*/ 2408889 w 3740641"/>
              <a:gd name="connsiteY188" fmla="*/ 263159 h 425924"/>
              <a:gd name="connsiteX189" fmla="*/ 2421828 w 3740641"/>
              <a:gd name="connsiteY189" fmla="*/ 262910 h 425924"/>
              <a:gd name="connsiteX190" fmla="*/ 2480883 w 3740641"/>
              <a:gd name="connsiteY190" fmla="*/ 293937 h 425924"/>
              <a:gd name="connsiteX191" fmla="*/ 2495885 w 3740641"/>
              <a:gd name="connsiteY191" fmla="*/ 296509 h 425924"/>
              <a:gd name="connsiteX192" fmla="*/ 2504379 w 3740641"/>
              <a:gd name="connsiteY192" fmla="*/ 300324 h 425924"/>
              <a:gd name="connsiteX193" fmla="*/ 2544214 w 3740641"/>
              <a:gd name="connsiteY193" fmla="*/ 318218 h 425924"/>
              <a:gd name="connsiteX194" fmla="*/ 2580573 w 3740641"/>
              <a:gd name="connsiteY194" fmla="*/ 324428 h 425924"/>
              <a:gd name="connsiteX195" fmla="*/ 2606086 w 3740641"/>
              <a:gd name="connsiteY195" fmla="*/ 322853 h 425924"/>
              <a:gd name="connsiteX196" fmla="*/ 2619899 w 3740641"/>
              <a:gd name="connsiteY196" fmla="*/ 323202 h 425924"/>
              <a:gd name="connsiteX197" fmla="*/ 2649320 w 3740641"/>
              <a:gd name="connsiteY197" fmla="*/ 317745 h 425924"/>
              <a:gd name="connsiteX198" fmla="*/ 2668846 w 3740641"/>
              <a:gd name="connsiteY198" fmla="*/ 318575 h 425924"/>
              <a:gd name="connsiteX199" fmla="*/ 2699327 w 3740641"/>
              <a:gd name="connsiteY199" fmla="*/ 335416 h 425924"/>
              <a:gd name="connsiteX200" fmla="*/ 2744912 w 3740641"/>
              <a:gd name="connsiteY200" fmla="*/ 327118 h 425924"/>
              <a:gd name="connsiteX201" fmla="*/ 2782751 w 3740641"/>
              <a:gd name="connsiteY201" fmla="*/ 319405 h 425924"/>
              <a:gd name="connsiteX202" fmla="*/ 2797277 w 3740641"/>
              <a:gd name="connsiteY202" fmla="*/ 296757 h 425924"/>
              <a:gd name="connsiteX203" fmla="*/ 2849269 w 3740641"/>
              <a:gd name="connsiteY203" fmla="*/ 297318 h 425924"/>
              <a:gd name="connsiteX204" fmla="*/ 2880066 w 3740641"/>
              <a:gd name="connsiteY204" fmla="*/ 284397 h 425924"/>
              <a:gd name="connsiteX205" fmla="*/ 2913405 w 3740641"/>
              <a:gd name="connsiteY205" fmla="*/ 284065 h 425924"/>
              <a:gd name="connsiteX206" fmla="*/ 2971508 w 3740641"/>
              <a:gd name="connsiteY206" fmla="*/ 288461 h 425924"/>
              <a:gd name="connsiteX207" fmla="*/ 3010164 w 3740641"/>
              <a:gd name="connsiteY207" fmla="*/ 263324 h 425924"/>
              <a:gd name="connsiteX208" fmla="*/ 3024929 w 3740641"/>
              <a:gd name="connsiteY208" fmla="*/ 252955 h 425924"/>
              <a:gd name="connsiteX209" fmla="*/ 3038740 w 3740641"/>
              <a:gd name="connsiteY209" fmla="*/ 246318 h 425924"/>
              <a:gd name="connsiteX210" fmla="*/ 3054696 w 3740641"/>
              <a:gd name="connsiteY210" fmla="*/ 242586 h 425924"/>
              <a:gd name="connsiteX211" fmla="*/ 3093192 w 3740641"/>
              <a:gd name="connsiteY211" fmla="*/ 228481 h 425924"/>
              <a:gd name="connsiteX212" fmla="*/ 3114306 w 3740641"/>
              <a:gd name="connsiteY212" fmla="*/ 214627 h 425924"/>
              <a:gd name="connsiteX213" fmla="*/ 3161774 w 3740641"/>
              <a:gd name="connsiteY213" fmla="*/ 201271 h 425924"/>
              <a:gd name="connsiteX214" fmla="*/ 3194080 w 3740641"/>
              <a:gd name="connsiteY214" fmla="*/ 189325 h 425924"/>
              <a:gd name="connsiteX215" fmla="*/ 3228132 w 3740641"/>
              <a:gd name="connsiteY215" fmla="*/ 168751 h 425924"/>
              <a:gd name="connsiteX216" fmla="*/ 3232895 w 3740641"/>
              <a:gd name="connsiteY216" fmla="*/ 165599 h 425924"/>
              <a:gd name="connsiteX217" fmla="*/ 3244325 w 3740641"/>
              <a:gd name="connsiteY217" fmla="*/ 152076 h 425924"/>
              <a:gd name="connsiteX218" fmla="*/ 3293087 w 3740641"/>
              <a:gd name="connsiteY218" fmla="*/ 132497 h 425924"/>
              <a:gd name="connsiteX219" fmla="*/ 3343892 w 3740641"/>
              <a:gd name="connsiteY219" fmla="*/ 134966 h 425924"/>
              <a:gd name="connsiteX220" fmla="*/ 3393680 w 3740641"/>
              <a:gd name="connsiteY220" fmla="*/ 104784 h 425924"/>
              <a:gd name="connsiteX221" fmla="*/ 3417957 w 3740641"/>
              <a:gd name="connsiteY221" fmla="*/ 103049 h 425924"/>
              <a:gd name="connsiteX222" fmla="*/ 3466600 w 3740641"/>
              <a:gd name="connsiteY222" fmla="*/ 90919 h 425924"/>
              <a:gd name="connsiteX223" fmla="*/ 3495881 w 3740641"/>
              <a:gd name="connsiteY223" fmla="*/ 93250 h 425924"/>
              <a:gd name="connsiteX224" fmla="*/ 3564805 w 3740641"/>
              <a:gd name="connsiteY224" fmla="*/ 99913 h 425924"/>
              <a:gd name="connsiteX225" fmla="*/ 3646762 w 3740641"/>
              <a:gd name="connsiteY225" fmla="*/ 44221 h 425924"/>
              <a:gd name="connsiteX226" fmla="*/ 3720764 w 3740641"/>
              <a:gd name="connsiteY226" fmla="*/ 22319 h 425924"/>
              <a:gd name="connsiteX227" fmla="*/ 3740391 w 3740641"/>
              <a:gd name="connsiteY227" fmla="*/ 879 h 425924"/>
              <a:gd name="connsiteX228" fmla="*/ 3740641 w 3740641"/>
              <a:gd name="connsiteY228"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6774 w 3740641"/>
              <a:gd name="connsiteY81" fmla="*/ 368988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32547 h 425924"/>
              <a:gd name="connsiteX177" fmla="*/ 2090590 w 3740641"/>
              <a:gd name="connsiteY177" fmla="*/ 228232 h 425924"/>
              <a:gd name="connsiteX178" fmla="*/ 2116070 w 3740641"/>
              <a:gd name="connsiteY178" fmla="*/ 234123 h 425924"/>
              <a:gd name="connsiteX179" fmla="*/ 2150758 w 3740641"/>
              <a:gd name="connsiteY179" fmla="*/ 246318 h 425924"/>
              <a:gd name="connsiteX180" fmla="*/ 2181952 w 3740641"/>
              <a:gd name="connsiteY180" fmla="*/ 256522 h 425924"/>
              <a:gd name="connsiteX181" fmla="*/ 2204654 w 3740641"/>
              <a:gd name="connsiteY181" fmla="*/ 268053 h 425924"/>
              <a:gd name="connsiteX182" fmla="*/ 2256567 w 3740641"/>
              <a:gd name="connsiteY182" fmla="*/ 276515 h 425924"/>
              <a:gd name="connsiteX183" fmla="*/ 2261964 w 3740641"/>
              <a:gd name="connsiteY183" fmla="*/ 277925 h 425924"/>
              <a:gd name="connsiteX184" fmla="*/ 2301017 w 3740641"/>
              <a:gd name="connsiteY184" fmla="*/ 267638 h 425924"/>
              <a:gd name="connsiteX185" fmla="*/ 2347928 w 3740641"/>
              <a:gd name="connsiteY185" fmla="*/ 257186 h 425924"/>
              <a:gd name="connsiteX186" fmla="*/ 2364676 w 3740641"/>
              <a:gd name="connsiteY186" fmla="*/ 260752 h 425924"/>
              <a:gd name="connsiteX187" fmla="*/ 2387616 w 3740641"/>
              <a:gd name="connsiteY187" fmla="*/ 265813 h 425924"/>
              <a:gd name="connsiteX188" fmla="*/ 2408889 w 3740641"/>
              <a:gd name="connsiteY188" fmla="*/ 263159 h 425924"/>
              <a:gd name="connsiteX189" fmla="*/ 2421828 w 3740641"/>
              <a:gd name="connsiteY189" fmla="*/ 262910 h 425924"/>
              <a:gd name="connsiteX190" fmla="*/ 2480883 w 3740641"/>
              <a:gd name="connsiteY190" fmla="*/ 293937 h 425924"/>
              <a:gd name="connsiteX191" fmla="*/ 2495885 w 3740641"/>
              <a:gd name="connsiteY191" fmla="*/ 296509 h 425924"/>
              <a:gd name="connsiteX192" fmla="*/ 2504379 w 3740641"/>
              <a:gd name="connsiteY192" fmla="*/ 300324 h 425924"/>
              <a:gd name="connsiteX193" fmla="*/ 2544214 w 3740641"/>
              <a:gd name="connsiteY193" fmla="*/ 318218 h 425924"/>
              <a:gd name="connsiteX194" fmla="*/ 2580573 w 3740641"/>
              <a:gd name="connsiteY194" fmla="*/ 324428 h 425924"/>
              <a:gd name="connsiteX195" fmla="*/ 2606086 w 3740641"/>
              <a:gd name="connsiteY195" fmla="*/ 322853 h 425924"/>
              <a:gd name="connsiteX196" fmla="*/ 2619899 w 3740641"/>
              <a:gd name="connsiteY196" fmla="*/ 323202 h 425924"/>
              <a:gd name="connsiteX197" fmla="*/ 2649320 w 3740641"/>
              <a:gd name="connsiteY197" fmla="*/ 317745 h 425924"/>
              <a:gd name="connsiteX198" fmla="*/ 2668846 w 3740641"/>
              <a:gd name="connsiteY198" fmla="*/ 318575 h 425924"/>
              <a:gd name="connsiteX199" fmla="*/ 2699327 w 3740641"/>
              <a:gd name="connsiteY199" fmla="*/ 335416 h 425924"/>
              <a:gd name="connsiteX200" fmla="*/ 2744912 w 3740641"/>
              <a:gd name="connsiteY200" fmla="*/ 327118 h 425924"/>
              <a:gd name="connsiteX201" fmla="*/ 2782751 w 3740641"/>
              <a:gd name="connsiteY201" fmla="*/ 319405 h 425924"/>
              <a:gd name="connsiteX202" fmla="*/ 2797277 w 3740641"/>
              <a:gd name="connsiteY202" fmla="*/ 296757 h 425924"/>
              <a:gd name="connsiteX203" fmla="*/ 2849269 w 3740641"/>
              <a:gd name="connsiteY203" fmla="*/ 297318 h 425924"/>
              <a:gd name="connsiteX204" fmla="*/ 2880066 w 3740641"/>
              <a:gd name="connsiteY204" fmla="*/ 284397 h 425924"/>
              <a:gd name="connsiteX205" fmla="*/ 2913405 w 3740641"/>
              <a:gd name="connsiteY205" fmla="*/ 284065 h 425924"/>
              <a:gd name="connsiteX206" fmla="*/ 2971508 w 3740641"/>
              <a:gd name="connsiteY206" fmla="*/ 288461 h 425924"/>
              <a:gd name="connsiteX207" fmla="*/ 3010164 w 3740641"/>
              <a:gd name="connsiteY207" fmla="*/ 263324 h 425924"/>
              <a:gd name="connsiteX208" fmla="*/ 3024929 w 3740641"/>
              <a:gd name="connsiteY208" fmla="*/ 252955 h 425924"/>
              <a:gd name="connsiteX209" fmla="*/ 3038740 w 3740641"/>
              <a:gd name="connsiteY209" fmla="*/ 246318 h 425924"/>
              <a:gd name="connsiteX210" fmla="*/ 3054696 w 3740641"/>
              <a:gd name="connsiteY210" fmla="*/ 242586 h 425924"/>
              <a:gd name="connsiteX211" fmla="*/ 3093192 w 3740641"/>
              <a:gd name="connsiteY211" fmla="*/ 228481 h 425924"/>
              <a:gd name="connsiteX212" fmla="*/ 3114306 w 3740641"/>
              <a:gd name="connsiteY212" fmla="*/ 214627 h 425924"/>
              <a:gd name="connsiteX213" fmla="*/ 3161774 w 3740641"/>
              <a:gd name="connsiteY213" fmla="*/ 201271 h 425924"/>
              <a:gd name="connsiteX214" fmla="*/ 3194080 w 3740641"/>
              <a:gd name="connsiteY214" fmla="*/ 189325 h 425924"/>
              <a:gd name="connsiteX215" fmla="*/ 3228132 w 3740641"/>
              <a:gd name="connsiteY215" fmla="*/ 168751 h 425924"/>
              <a:gd name="connsiteX216" fmla="*/ 3232895 w 3740641"/>
              <a:gd name="connsiteY216" fmla="*/ 165599 h 425924"/>
              <a:gd name="connsiteX217" fmla="*/ 3244325 w 3740641"/>
              <a:gd name="connsiteY217" fmla="*/ 152076 h 425924"/>
              <a:gd name="connsiteX218" fmla="*/ 3293087 w 3740641"/>
              <a:gd name="connsiteY218" fmla="*/ 132497 h 425924"/>
              <a:gd name="connsiteX219" fmla="*/ 3343892 w 3740641"/>
              <a:gd name="connsiteY219" fmla="*/ 134966 h 425924"/>
              <a:gd name="connsiteX220" fmla="*/ 3393680 w 3740641"/>
              <a:gd name="connsiteY220" fmla="*/ 104784 h 425924"/>
              <a:gd name="connsiteX221" fmla="*/ 3417957 w 3740641"/>
              <a:gd name="connsiteY221" fmla="*/ 103049 h 425924"/>
              <a:gd name="connsiteX222" fmla="*/ 3466600 w 3740641"/>
              <a:gd name="connsiteY222" fmla="*/ 90919 h 425924"/>
              <a:gd name="connsiteX223" fmla="*/ 3495881 w 3740641"/>
              <a:gd name="connsiteY223" fmla="*/ 93250 h 425924"/>
              <a:gd name="connsiteX224" fmla="*/ 3564805 w 3740641"/>
              <a:gd name="connsiteY224" fmla="*/ 99913 h 425924"/>
              <a:gd name="connsiteX225" fmla="*/ 3646762 w 3740641"/>
              <a:gd name="connsiteY225" fmla="*/ 44221 h 425924"/>
              <a:gd name="connsiteX226" fmla="*/ 3720764 w 3740641"/>
              <a:gd name="connsiteY226" fmla="*/ 22319 h 425924"/>
              <a:gd name="connsiteX227" fmla="*/ 3740391 w 3740641"/>
              <a:gd name="connsiteY227" fmla="*/ 879 h 425924"/>
              <a:gd name="connsiteX228" fmla="*/ 3740641 w 3740641"/>
              <a:gd name="connsiteY228"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32547 h 425924"/>
              <a:gd name="connsiteX177" fmla="*/ 2090590 w 3740641"/>
              <a:gd name="connsiteY177" fmla="*/ 228232 h 425924"/>
              <a:gd name="connsiteX178" fmla="*/ 2116070 w 3740641"/>
              <a:gd name="connsiteY178" fmla="*/ 234123 h 425924"/>
              <a:gd name="connsiteX179" fmla="*/ 2150758 w 3740641"/>
              <a:gd name="connsiteY179" fmla="*/ 246318 h 425924"/>
              <a:gd name="connsiteX180" fmla="*/ 2181952 w 3740641"/>
              <a:gd name="connsiteY180" fmla="*/ 256522 h 425924"/>
              <a:gd name="connsiteX181" fmla="*/ 2204654 w 3740641"/>
              <a:gd name="connsiteY181" fmla="*/ 268053 h 425924"/>
              <a:gd name="connsiteX182" fmla="*/ 2256567 w 3740641"/>
              <a:gd name="connsiteY182" fmla="*/ 276515 h 425924"/>
              <a:gd name="connsiteX183" fmla="*/ 2261964 w 3740641"/>
              <a:gd name="connsiteY183" fmla="*/ 277925 h 425924"/>
              <a:gd name="connsiteX184" fmla="*/ 2301017 w 3740641"/>
              <a:gd name="connsiteY184" fmla="*/ 267638 h 425924"/>
              <a:gd name="connsiteX185" fmla="*/ 2347928 w 3740641"/>
              <a:gd name="connsiteY185" fmla="*/ 257186 h 425924"/>
              <a:gd name="connsiteX186" fmla="*/ 2364676 w 3740641"/>
              <a:gd name="connsiteY186" fmla="*/ 260752 h 425924"/>
              <a:gd name="connsiteX187" fmla="*/ 2387616 w 3740641"/>
              <a:gd name="connsiteY187" fmla="*/ 265813 h 425924"/>
              <a:gd name="connsiteX188" fmla="*/ 2408889 w 3740641"/>
              <a:gd name="connsiteY188" fmla="*/ 263159 h 425924"/>
              <a:gd name="connsiteX189" fmla="*/ 2421828 w 3740641"/>
              <a:gd name="connsiteY189" fmla="*/ 262910 h 425924"/>
              <a:gd name="connsiteX190" fmla="*/ 2480883 w 3740641"/>
              <a:gd name="connsiteY190" fmla="*/ 293937 h 425924"/>
              <a:gd name="connsiteX191" fmla="*/ 2495885 w 3740641"/>
              <a:gd name="connsiteY191" fmla="*/ 296509 h 425924"/>
              <a:gd name="connsiteX192" fmla="*/ 2504379 w 3740641"/>
              <a:gd name="connsiteY192" fmla="*/ 300324 h 425924"/>
              <a:gd name="connsiteX193" fmla="*/ 2544214 w 3740641"/>
              <a:gd name="connsiteY193" fmla="*/ 318218 h 425924"/>
              <a:gd name="connsiteX194" fmla="*/ 2580573 w 3740641"/>
              <a:gd name="connsiteY194" fmla="*/ 324428 h 425924"/>
              <a:gd name="connsiteX195" fmla="*/ 2606086 w 3740641"/>
              <a:gd name="connsiteY195" fmla="*/ 322853 h 425924"/>
              <a:gd name="connsiteX196" fmla="*/ 2619899 w 3740641"/>
              <a:gd name="connsiteY196" fmla="*/ 323202 h 425924"/>
              <a:gd name="connsiteX197" fmla="*/ 2649320 w 3740641"/>
              <a:gd name="connsiteY197" fmla="*/ 317745 h 425924"/>
              <a:gd name="connsiteX198" fmla="*/ 2668846 w 3740641"/>
              <a:gd name="connsiteY198" fmla="*/ 318575 h 425924"/>
              <a:gd name="connsiteX199" fmla="*/ 2699327 w 3740641"/>
              <a:gd name="connsiteY199" fmla="*/ 335416 h 425924"/>
              <a:gd name="connsiteX200" fmla="*/ 2744912 w 3740641"/>
              <a:gd name="connsiteY200" fmla="*/ 327118 h 425924"/>
              <a:gd name="connsiteX201" fmla="*/ 2782751 w 3740641"/>
              <a:gd name="connsiteY201" fmla="*/ 319405 h 425924"/>
              <a:gd name="connsiteX202" fmla="*/ 2797277 w 3740641"/>
              <a:gd name="connsiteY202" fmla="*/ 296757 h 425924"/>
              <a:gd name="connsiteX203" fmla="*/ 2849269 w 3740641"/>
              <a:gd name="connsiteY203" fmla="*/ 297318 h 425924"/>
              <a:gd name="connsiteX204" fmla="*/ 2880066 w 3740641"/>
              <a:gd name="connsiteY204" fmla="*/ 284397 h 425924"/>
              <a:gd name="connsiteX205" fmla="*/ 2913405 w 3740641"/>
              <a:gd name="connsiteY205" fmla="*/ 284065 h 425924"/>
              <a:gd name="connsiteX206" fmla="*/ 2971508 w 3740641"/>
              <a:gd name="connsiteY206" fmla="*/ 288461 h 425924"/>
              <a:gd name="connsiteX207" fmla="*/ 3010164 w 3740641"/>
              <a:gd name="connsiteY207" fmla="*/ 263324 h 425924"/>
              <a:gd name="connsiteX208" fmla="*/ 3024929 w 3740641"/>
              <a:gd name="connsiteY208" fmla="*/ 252955 h 425924"/>
              <a:gd name="connsiteX209" fmla="*/ 3038740 w 3740641"/>
              <a:gd name="connsiteY209" fmla="*/ 246318 h 425924"/>
              <a:gd name="connsiteX210" fmla="*/ 3054696 w 3740641"/>
              <a:gd name="connsiteY210" fmla="*/ 242586 h 425924"/>
              <a:gd name="connsiteX211" fmla="*/ 3093192 w 3740641"/>
              <a:gd name="connsiteY211" fmla="*/ 228481 h 425924"/>
              <a:gd name="connsiteX212" fmla="*/ 3114306 w 3740641"/>
              <a:gd name="connsiteY212" fmla="*/ 214627 h 425924"/>
              <a:gd name="connsiteX213" fmla="*/ 3161774 w 3740641"/>
              <a:gd name="connsiteY213" fmla="*/ 201271 h 425924"/>
              <a:gd name="connsiteX214" fmla="*/ 3194080 w 3740641"/>
              <a:gd name="connsiteY214" fmla="*/ 189325 h 425924"/>
              <a:gd name="connsiteX215" fmla="*/ 3228132 w 3740641"/>
              <a:gd name="connsiteY215" fmla="*/ 168751 h 425924"/>
              <a:gd name="connsiteX216" fmla="*/ 3232895 w 3740641"/>
              <a:gd name="connsiteY216" fmla="*/ 165599 h 425924"/>
              <a:gd name="connsiteX217" fmla="*/ 3244325 w 3740641"/>
              <a:gd name="connsiteY217" fmla="*/ 152076 h 425924"/>
              <a:gd name="connsiteX218" fmla="*/ 3293087 w 3740641"/>
              <a:gd name="connsiteY218" fmla="*/ 132497 h 425924"/>
              <a:gd name="connsiteX219" fmla="*/ 3343892 w 3740641"/>
              <a:gd name="connsiteY219" fmla="*/ 134966 h 425924"/>
              <a:gd name="connsiteX220" fmla="*/ 3393680 w 3740641"/>
              <a:gd name="connsiteY220" fmla="*/ 104784 h 425924"/>
              <a:gd name="connsiteX221" fmla="*/ 3417957 w 3740641"/>
              <a:gd name="connsiteY221" fmla="*/ 103049 h 425924"/>
              <a:gd name="connsiteX222" fmla="*/ 3466600 w 3740641"/>
              <a:gd name="connsiteY222" fmla="*/ 90919 h 425924"/>
              <a:gd name="connsiteX223" fmla="*/ 3495881 w 3740641"/>
              <a:gd name="connsiteY223" fmla="*/ 93250 h 425924"/>
              <a:gd name="connsiteX224" fmla="*/ 3564805 w 3740641"/>
              <a:gd name="connsiteY224" fmla="*/ 99913 h 425924"/>
              <a:gd name="connsiteX225" fmla="*/ 3646762 w 3740641"/>
              <a:gd name="connsiteY225" fmla="*/ 44221 h 425924"/>
              <a:gd name="connsiteX226" fmla="*/ 3720764 w 3740641"/>
              <a:gd name="connsiteY226" fmla="*/ 22319 h 425924"/>
              <a:gd name="connsiteX227" fmla="*/ 3740391 w 3740641"/>
              <a:gd name="connsiteY227" fmla="*/ 879 h 425924"/>
              <a:gd name="connsiteX228" fmla="*/ 3740641 w 3740641"/>
              <a:gd name="connsiteY228"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32547 h 425924"/>
              <a:gd name="connsiteX177" fmla="*/ 2090590 w 3740641"/>
              <a:gd name="connsiteY177" fmla="*/ 228232 h 425924"/>
              <a:gd name="connsiteX178" fmla="*/ 2116070 w 3740641"/>
              <a:gd name="connsiteY178" fmla="*/ 234123 h 425924"/>
              <a:gd name="connsiteX179" fmla="*/ 2150758 w 3740641"/>
              <a:gd name="connsiteY179" fmla="*/ 246318 h 425924"/>
              <a:gd name="connsiteX180" fmla="*/ 2181952 w 3740641"/>
              <a:gd name="connsiteY180" fmla="*/ 256522 h 425924"/>
              <a:gd name="connsiteX181" fmla="*/ 2204654 w 3740641"/>
              <a:gd name="connsiteY181" fmla="*/ 268053 h 425924"/>
              <a:gd name="connsiteX182" fmla="*/ 2256567 w 3740641"/>
              <a:gd name="connsiteY182" fmla="*/ 276515 h 425924"/>
              <a:gd name="connsiteX183" fmla="*/ 2261964 w 3740641"/>
              <a:gd name="connsiteY183" fmla="*/ 277925 h 425924"/>
              <a:gd name="connsiteX184" fmla="*/ 2301017 w 3740641"/>
              <a:gd name="connsiteY184" fmla="*/ 267638 h 425924"/>
              <a:gd name="connsiteX185" fmla="*/ 2347928 w 3740641"/>
              <a:gd name="connsiteY185" fmla="*/ 257186 h 425924"/>
              <a:gd name="connsiteX186" fmla="*/ 2364676 w 3740641"/>
              <a:gd name="connsiteY186" fmla="*/ 260752 h 425924"/>
              <a:gd name="connsiteX187" fmla="*/ 2387616 w 3740641"/>
              <a:gd name="connsiteY187" fmla="*/ 265813 h 425924"/>
              <a:gd name="connsiteX188" fmla="*/ 2408889 w 3740641"/>
              <a:gd name="connsiteY188" fmla="*/ 263159 h 425924"/>
              <a:gd name="connsiteX189" fmla="*/ 2421828 w 3740641"/>
              <a:gd name="connsiteY189" fmla="*/ 262910 h 425924"/>
              <a:gd name="connsiteX190" fmla="*/ 2480883 w 3740641"/>
              <a:gd name="connsiteY190" fmla="*/ 293937 h 425924"/>
              <a:gd name="connsiteX191" fmla="*/ 2495885 w 3740641"/>
              <a:gd name="connsiteY191" fmla="*/ 296509 h 425924"/>
              <a:gd name="connsiteX192" fmla="*/ 2504379 w 3740641"/>
              <a:gd name="connsiteY192" fmla="*/ 300324 h 425924"/>
              <a:gd name="connsiteX193" fmla="*/ 2544214 w 3740641"/>
              <a:gd name="connsiteY193" fmla="*/ 318218 h 425924"/>
              <a:gd name="connsiteX194" fmla="*/ 2580573 w 3740641"/>
              <a:gd name="connsiteY194" fmla="*/ 324428 h 425924"/>
              <a:gd name="connsiteX195" fmla="*/ 2606086 w 3740641"/>
              <a:gd name="connsiteY195" fmla="*/ 322853 h 425924"/>
              <a:gd name="connsiteX196" fmla="*/ 2619899 w 3740641"/>
              <a:gd name="connsiteY196" fmla="*/ 323202 h 425924"/>
              <a:gd name="connsiteX197" fmla="*/ 2649320 w 3740641"/>
              <a:gd name="connsiteY197" fmla="*/ 317745 h 425924"/>
              <a:gd name="connsiteX198" fmla="*/ 2668846 w 3740641"/>
              <a:gd name="connsiteY198" fmla="*/ 318575 h 425924"/>
              <a:gd name="connsiteX199" fmla="*/ 2699327 w 3740641"/>
              <a:gd name="connsiteY199" fmla="*/ 335416 h 425924"/>
              <a:gd name="connsiteX200" fmla="*/ 2744912 w 3740641"/>
              <a:gd name="connsiteY200" fmla="*/ 327118 h 425924"/>
              <a:gd name="connsiteX201" fmla="*/ 2782751 w 3740641"/>
              <a:gd name="connsiteY201" fmla="*/ 319405 h 425924"/>
              <a:gd name="connsiteX202" fmla="*/ 2813126 w 3740641"/>
              <a:gd name="connsiteY202" fmla="*/ 304072 h 425924"/>
              <a:gd name="connsiteX203" fmla="*/ 2849269 w 3740641"/>
              <a:gd name="connsiteY203" fmla="*/ 297318 h 425924"/>
              <a:gd name="connsiteX204" fmla="*/ 2880066 w 3740641"/>
              <a:gd name="connsiteY204" fmla="*/ 284397 h 425924"/>
              <a:gd name="connsiteX205" fmla="*/ 2913405 w 3740641"/>
              <a:gd name="connsiteY205" fmla="*/ 284065 h 425924"/>
              <a:gd name="connsiteX206" fmla="*/ 2971508 w 3740641"/>
              <a:gd name="connsiteY206" fmla="*/ 288461 h 425924"/>
              <a:gd name="connsiteX207" fmla="*/ 3010164 w 3740641"/>
              <a:gd name="connsiteY207" fmla="*/ 263324 h 425924"/>
              <a:gd name="connsiteX208" fmla="*/ 3024929 w 3740641"/>
              <a:gd name="connsiteY208" fmla="*/ 252955 h 425924"/>
              <a:gd name="connsiteX209" fmla="*/ 3038740 w 3740641"/>
              <a:gd name="connsiteY209" fmla="*/ 246318 h 425924"/>
              <a:gd name="connsiteX210" fmla="*/ 3054696 w 3740641"/>
              <a:gd name="connsiteY210" fmla="*/ 242586 h 425924"/>
              <a:gd name="connsiteX211" fmla="*/ 3093192 w 3740641"/>
              <a:gd name="connsiteY211" fmla="*/ 228481 h 425924"/>
              <a:gd name="connsiteX212" fmla="*/ 3114306 w 3740641"/>
              <a:gd name="connsiteY212" fmla="*/ 214627 h 425924"/>
              <a:gd name="connsiteX213" fmla="*/ 3161774 w 3740641"/>
              <a:gd name="connsiteY213" fmla="*/ 201271 h 425924"/>
              <a:gd name="connsiteX214" fmla="*/ 3194080 w 3740641"/>
              <a:gd name="connsiteY214" fmla="*/ 189325 h 425924"/>
              <a:gd name="connsiteX215" fmla="*/ 3228132 w 3740641"/>
              <a:gd name="connsiteY215" fmla="*/ 168751 h 425924"/>
              <a:gd name="connsiteX216" fmla="*/ 3232895 w 3740641"/>
              <a:gd name="connsiteY216" fmla="*/ 165599 h 425924"/>
              <a:gd name="connsiteX217" fmla="*/ 3244325 w 3740641"/>
              <a:gd name="connsiteY217" fmla="*/ 152076 h 425924"/>
              <a:gd name="connsiteX218" fmla="*/ 3293087 w 3740641"/>
              <a:gd name="connsiteY218" fmla="*/ 132497 h 425924"/>
              <a:gd name="connsiteX219" fmla="*/ 3343892 w 3740641"/>
              <a:gd name="connsiteY219" fmla="*/ 134966 h 425924"/>
              <a:gd name="connsiteX220" fmla="*/ 3393680 w 3740641"/>
              <a:gd name="connsiteY220" fmla="*/ 104784 h 425924"/>
              <a:gd name="connsiteX221" fmla="*/ 3417957 w 3740641"/>
              <a:gd name="connsiteY221" fmla="*/ 103049 h 425924"/>
              <a:gd name="connsiteX222" fmla="*/ 3466600 w 3740641"/>
              <a:gd name="connsiteY222" fmla="*/ 90919 h 425924"/>
              <a:gd name="connsiteX223" fmla="*/ 3495881 w 3740641"/>
              <a:gd name="connsiteY223" fmla="*/ 93250 h 425924"/>
              <a:gd name="connsiteX224" fmla="*/ 3564805 w 3740641"/>
              <a:gd name="connsiteY224" fmla="*/ 99913 h 425924"/>
              <a:gd name="connsiteX225" fmla="*/ 3646762 w 3740641"/>
              <a:gd name="connsiteY225" fmla="*/ 44221 h 425924"/>
              <a:gd name="connsiteX226" fmla="*/ 3720764 w 3740641"/>
              <a:gd name="connsiteY226" fmla="*/ 22319 h 425924"/>
              <a:gd name="connsiteX227" fmla="*/ 3740391 w 3740641"/>
              <a:gd name="connsiteY227" fmla="*/ 879 h 425924"/>
              <a:gd name="connsiteX228" fmla="*/ 3740641 w 3740641"/>
              <a:gd name="connsiteY228"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32547 h 425924"/>
              <a:gd name="connsiteX177" fmla="*/ 2090590 w 3740641"/>
              <a:gd name="connsiteY177" fmla="*/ 228232 h 425924"/>
              <a:gd name="connsiteX178" fmla="*/ 2116070 w 3740641"/>
              <a:gd name="connsiteY178" fmla="*/ 234123 h 425924"/>
              <a:gd name="connsiteX179" fmla="*/ 2150758 w 3740641"/>
              <a:gd name="connsiteY179" fmla="*/ 246318 h 425924"/>
              <a:gd name="connsiteX180" fmla="*/ 2181952 w 3740641"/>
              <a:gd name="connsiteY180" fmla="*/ 256522 h 425924"/>
              <a:gd name="connsiteX181" fmla="*/ 2204654 w 3740641"/>
              <a:gd name="connsiteY181" fmla="*/ 268053 h 425924"/>
              <a:gd name="connsiteX182" fmla="*/ 2256567 w 3740641"/>
              <a:gd name="connsiteY182" fmla="*/ 276515 h 425924"/>
              <a:gd name="connsiteX183" fmla="*/ 2261964 w 3740641"/>
              <a:gd name="connsiteY183" fmla="*/ 277925 h 425924"/>
              <a:gd name="connsiteX184" fmla="*/ 2301017 w 3740641"/>
              <a:gd name="connsiteY184" fmla="*/ 267638 h 425924"/>
              <a:gd name="connsiteX185" fmla="*/ 2347928 w 3740641"/>
              <a:gd name="connsiteY185" fmla="*/ 257186 h 425924"/>
              <a:gd name="connsiteX186" fmla="*/ 2364676 w 3740641"/>
              <a:gd name="connsiteY186" fmla="*/ 260752 h 425924"/>
              <a:gd name="connsiteX187" fmla="*/ 2387616 w 3740641"/>
              <a:gd name="connsiteY187" fmla="*/ 265813 h 425924"/>
              <a:gd name="connsiteX188" fmla="*/ 2408889 w 3740641"/>
              <a:gd name="connsiteY188" fmla="*/ 263159 h 425924"/>
              <a:gd name="connsiteX189" fmla="*/ 2421828 w 3740641"/>
              <a:gd name="connsiteY189" fmla="*/ 262910 h 425924"/>
              <a:gd name="connsiteX190" fmla="*/ 2480883 w 3740641"/>
              <a:gd name="connsiteY190" fmla="*/ 293937 h 425924"/>
              <a:gd name="connsiteX191" fmla="*/ 2495885 w 3740641"/>
              <a:gd name="connsiteY191" fmla="*/ 296509 h 425924"/>
              <a:gd name="connsiteX192" fmla="*/ 2504379 w 3740641"/>
              <a:gd name="connsiteY192" fmla="*/ 300324 h 425924"/>
              <a:gd name="connsiteX193" fmla="*/ 2544214 w 3740641"/>
              <a:gd name="connsiteY193" fmla="*/ 318218 h 425924"/>
              <a:gd name="connsiteX194" fmla="*/ 2580573 w 3740641"/>
              <a:gd name="connsiteY194" fmla="*/ 324428 h 425924"/>
              <a:gd name="connsiteX195" fmla="*/ 2606086 w 3740641"/>
              <a:gd name="connsiteY195" fmla="*/ 322853 h 425924"/>
              <a:gd name="connsiteX196" fmla="*/ 2619899 w 3740641"/>
              <a:gd name="connsiteY196" fmla="*/ 323202 h 425924"/>
              <a:gd name="connsiteX197" fmla="*/ 2649320 w 3740641"/>
              <a:gd name="connsiteY197" fmla="*/ 317745 h 425924"/>
              <a:gd name="connsiteX198" fmla="*/ 2668846 w 3740641"/>
              <a:gd name="connsiteY198" fmla="*/ 318575 h 425924"/>
              <a:gd name="connsiteX199" fmla="*/ 2699327 w 3740641"/>
              <a:gd name="connsiteY199" fmla="*/ 335416 h 425924"/>
              <a:gd name="connsiteX200" fmla="*/ 2744912 w 3740641"/>
              <a:gd name="connsiteY200" fmla="*/ 327118 h 425924"/>
              <a:gd name="connsiteX201" fmla="*/ 2782751 w 3740641"/>
              <a:gd name="connsiteY201" fmla="*/ 319405 h 425924"/>
              <a:gd name="connsiteX202" fmla="*/ 2813126 w 3740641"/>
              <a:gd name="connsiteY202" fmla="*/ 304072 h 425924"/>
              <a:gd name="connsiteX203" fmla="*/ 2849269 w 3740641"/>
              <a:gd name="connsiteY203" fmla="*/ 297318 h 425924"/>
              <a:gd name="connsiteX204" fmla="*/ 2880066 w 3740641"/>
              <a:gd name="connsiteY204" fmla="*/ 284397 h 425924"/>
              <a:gd name="connsiteX205" fmla="*/ 2921939 w 3740641"/>
              <a:gd name="connsiteY205" fmla="*/ 288942 h 425924"/>
              <a:gd name="connsiteX206" fmla="*/ 2971508 w 3740641"/>
              <a:gd name="connsiteY206" fmla="*/ 288461 h 425924"/>
              <a:gd name="connsiteX207" fmla="*/ 3010164 w 3740641"/>
              <a:gd name="connsiteY207" fmla="*/ 263324 h 425924"/>
              <a:gd name="connsiteX208" fmla="*/ 3024929 w 3740641"/>
              <a:gd name="connsiteY208" fmla="*/ 252955 h 425924"/>
              <a:gd name="connsiteX209" fmla="*/ 3038740 w 3740641"/>
              <a:gd name="connsiteY209" fmla="*/ 246318 h 425924"/>
              <a:gd name="connsiteX210" fmla="*/ 3054696 w 3740641"/>
              <a:gd name="connsiteY210" fmla="*/ 242586 h 425924"/>
              <a:gd name="connsiteX211" fmla="*/ 3093192 w 3740641"/>
              <a:gd name="connsiteY211" fmla="*/ 228481 h 425924"/>
              <a:gd name="connsiteX212" fmla="*/ 3114306 w 3740641"/>
              <a:gd name="connsiteY212" fmla="*/ 214627 h 425924"/>
              <a:gd name="connsiteX213" fmla="*/ 3161774 w 3740641"/>
              <a:gd name="connsiteY213" fmla="*/ 201271 h 425924"/>
              <a:gd name="connsiteX214" fmla="*/ 3194080 w 3740641"/>
              <a:gd name="connsiteY214" fmla="*/ 189325 h 425924"/>
              <a:gd name="connsiteX215" fmla="*/ 3228132 w 3740641"/>
              <a:gd name="connsiteY215" fmla="*/ 168751 h 425924"/>
              <a:gd name="connsiteX216" fmla="*/ 3232895 w 3740641"/>
              <a:gd name="connsiteY216" fmla="*/ 165599 h 425924"/>
              <a:gd name="connsiteX217" fmla="*/ 3244325 w 3740641"/>
              <a:gd name="connsiteY217" fmla="*/ 152076 h 425924"/>
              <a:gd name="connsiteX218" fmla="*/ 3293087 w 3740641"/>
              <a:gd name="connsiteY218" fmla="*/ 132497 h 425924"/>
              <a:gd name="connsiteX219" fmla="*/ 3343892 w 3740641"/>
              <a:gd name="connsiteY219" fmla="*/ 134966 h 425924"/>
              <a:gd name="connsiteX220" fmla="*/ 3393680 w 3740641"/>
              <a:gd name="connsiteY220" fmla="*/ 104784 h 425924"/>
              <a:gd name="connsiteX221" fmla="*/ 3417957 w 3740641"/>
              <a:gd name="connsiteY221" fmla="*/ 103049 h 425924"/>
              <a:gd name="connsiteX222" fmla="*/ 3466600 w 3740641"/>
              <a:gd name="connsiteY222" fmla="*/ 90919 h 425924"/>
              <a:gd name="connsiteX223" fmla="*/ 3495881 w 3740641"/>
              <a:gd name="connsiteY223" fmla="*/ 93250 h 425924"/>
              <a:gd name="connsiteX224" fmla="*/ 3564805 w 3740641"/>
              <a:gd name="connsiteY224" fmla="*/ 99913 h 425924"/>
              <a:gd name="connsiteX225" fmla="*/ 3646762 w 3740641"/>
              <a:gd name="connsiteY225" fmla="*/ 44221 h 425924"/>
              <a:gd name="connsiteX226" fmla="*/ 3720764 w 3740641"/>
              <a:gd name="connsiteY226" fmla="*/ 22319 h 425924"/>
              <a:gd name="connsiteX227" fmla="*/ 3740391 w 3740641"/>
              <a:gd name="connsiteY227" fmla="*/ 879 h 425924"/>
              <a:gd name="connsiteX228" fmla="*/ 3740641 w 3740641"/>
              <a:gd name="connsiteY228"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32547 h 425924"/>
              <a:gd name="connsiteX177" fmla="*/ 2090590 w 3740641"/>
              <a:gd name="connsiteY177" fmla="*/ 228232 h 425924"/>
              <a:gd name="connsiteX178" fmla="*/ 2116070 w 3740641"/>
              <a:gd name="connsiteY178" fmla="*/ 234123 h 425924"/>
              <a:gd name="connsiteX179" fmla="*/ 2150758 w 3740641"/>
              <a:gd name="connsiteY179" fmla="*/ 246318 h 425924"/>
              <a:gd name="connsiteX180" fmla="*/ 2181952 w 3740641"/>
              <a:gd name="connsiteY180" fmla="*/ 256522 h 425924"/>
              <a:gd name="connsiteX181" fmla="*/ 2204654 w 3740641"/>
              <a:gd name="connsiteY181" fmla="*/ 268053 h 425924"/>
              <a:gd name="connsiteX182" fmla="*/ 2256567 w 3740641"/>
              <a:gd name="connsiteY182" fmla="*/ 276515 h 425924"/>
              <a:gd name="connsiteX183" fmla="*/ 2261964 w 3740641"/>
              <a:gd name="connsiteY183" fmla="*/ 277925 h 425924"/>
              <a:gd name="connsiteX184" fmla="*/ 2301017 w 3740641"/>
              <a:gd name="connsiteY184" fmla="*/ 267638 h 425924"/>
              <a:gd name="connsiteX185" fmla="*/ 2347928 w 3740641"/>
              <a:gd name="connsiteY185" fmla="*/ 257186 h 425924"/>
              <a:gd name="connsiteX186" fmla="*/ 2364676 w 3740641"/>
              <a:gd name="connsiteY186" fmla="*/ 260752 h 425924"/>
              <a:gd name="connsiteX187" fmla="*/ 2387616 w 3740641"/>
              <a:gd name="connsiteY187" fmla="*/ 265813 h 425924"/>
              <a:gd name="connsiteX188" fmla="*/ 2408889 w 3740641"/>
              <a:gd name="connsiteY188" fmla="*/ 263159 h 425924"/>
              <a:gd name="connsiteX189" fmla="*/ 2421828 w 3740641"/>
              <a:gd name="connsiteY189" fmla="*/ 262910 h 425924"/>
              <a:gd name="connsiteX190" fmla="*/ 2480883 w 3740641"/>
              <a:gd name="connsiteY190" fmla="*/ 293937 h 425924"/>
              <a:gd name="connsiteX191" fmla="*/ 2495885 w 3740641"/>
              <a:gd name="connsiteY191" fmla="*/ 296509 h 425924"/>
              <a:gd name="connsiteX192" fmla="*/ 2504379 w 3740641"/>
              <a:gd name="connsiteY192" fmla="*/ 300324 h 425924"/>
              <a:gd name="connsiteX193" fmla="*/ 2544214 w 3740641"/>
              <a:gd name="connsiteY193" fmla="*/ 318218 h 425924"/>
              <a:gd name="connsiteX194" fmla="*/ 2580573 w 3740641"/>
              <a:gd name="connsiteY194" fmla="*/ 324428 h 425924"/>
              <a:gd name="connsiteX195" fmla="*/ 2606086 w 3740641"/>
              <a:gd name="connsiteY195" fmla="*/ 322853 h 425924"/>
              <a:gd name="connsiteX196" fmla="*/ 2619899 w 3740641"/>
              <a:gd name="connsiteY196" fmla="*/ 323202 h 425924"/>
              <a:gd name="connsiteX197" fmla="*/ 2649320 w 3740641"/>
              <a:gd name="connsiteY197" fmla="*/ 317745 h 425924"/>
              <a:gd name="connsiteX198" fmla="*/ 2668846 w 3740641"/>
              <a:gd name="connsiteY198" fmla="*/ 318575 h 425924"/>
              <a:gd name="connsiteX199" fmla="*/ 2699327 w 3740641"/>
              <a:gd name="connsiteY199" fmla="*/ 335416 h 425924"/>
              <a:gd name="connsiteX200" fmla="*/ 2744912 w 3740641"/>
              <a:gd name="connsiteY200" fmla="*/ 327118 h 425924"/>
              <a:gd name="connsiteX201" fmla="*/ 2782751 w 3740641"/>
              <a:gd name="connsiteY201" fmla="*/ 319405 h 425924"/>
              <a:gd name="connsiteX202" fmla="*/ 2813126 w 3740641"/>
              <a:gd name="connsiteY202" fmla="*/ 304072 h 425924"/>
              <a:gd name="connsiteX203" fmla="*/ 2849269 w 3740641"/>
              <a:gd name="connsiteY203" fmla="*/ 297318 h 425924"/>
              <a:gd name="connsiteX204" fmla="*/ 2881285 w 3740641"/>
              <a:gd name="connsiteY204" fmla="*/ 296589 h 425924"/>
              <a:gd name="connsiteX205" fmla="*/ 2921939 w 3740641"/>
              <a:gd name="connsiteY205" fmla="*/ 288942 h 425924"/>
              <a:gd name="connsiteX206" fmla="*/ 2971508 w 3740641"/>
              <a:gd name="connsiteY206" fmla="*/ 288461 h 425924"/>
              <a:gd name="connsiteX207" fmla="*/ 3010164 w 3740641"/>
              <a:gd name="connsiteY207" fmla="*/ 263324 h 425924"/>
              <a:gd name="connsiteX208" fmla="*/ 3024929 w 3740641"/>
              <a:gd name="connsiteY208" fmla="*/ 252955 h 425924"/>
              <a:gd name="connsiteX209" fmla="*/ 3038740 w 3740641"/>
              <a:gd name="connsiteY209" fmla="*/ 246318 h 425924"/>
              <a:gd name="connsiteX210" fmla="*/ 3054696 w 3740641"/>
              <a:gd name="connsiteY210" fmla="*/ 242586 h 425924"/>
              <a:gd name="connsiteX211" fmla="*/ 3093192 w 3740641"/>
              <a:gd name="connsiteY211" fmla="*/ 228481 h 425924"/>
              <a:gd name="connsiteX212" fmla="*/ 3114306 w 3740641"/>
              <a:gd name="connsiteY212" fmla="*/ 214627 h 425924"/>
              <a:gd name="connsiteX213" fmla="*/ 3161774 w 3740641"/>
              <a:gd name="connsiteY213" fmla="*/ 201271 h 425924"/>
              <a:gd name="connsiteX214" fmla="*/ 3194080 w 3740641"/>
              <a:gd name="connsiteY214" fmla="*/ 189325 h 425924"/>
              <a:gd name="connsiteX215" fmla="*/ 3228132 w 3740641"/>
              <a:gd name="connsiteY215" fmla="*/ 168751 h 425924"/>
              <a:gd name="connsiteX216" fmla="*/ 3232895 w 3740641"/>
              <a:gd name="connsiteY216" fmla="*/ 165599 h 425924"/>
              <a:gd name="connsiteX217" fmla="*/ 3244325 w 3740641"/>
              <a:gd name="connsiteY217" fmla="*/ 152076 h 425924"/>
              <a:gd name="connsiteX218" fmla="*/ 3293087 w 3740641"/>
              <a:gd name="connsiteY218" fmla="*/ 132497 h 425924"/>
              <a:gd name="connsiteX219" fmla="*/ 3343892 w 3740641"/>
              <a:gd name="connsiteY219" fmla="*/ 134966 h 425924"/>
              <a:gd name="connsiteX220" fmla="*/ 3393680 w 3740641"/>
              <a:gd name="connsiteY220" fmla="*/ 104784 h 425924"/>
              <a:gd name="connsiteX221" fmla="*/ 3417957 w 3740641"/>
              <a:gd name="connsiteY221" fmla="*/ 103049 h 425924"/>
              <a:gd name="connsiteX222" fmla="*/ 3466600 w 3740641"/>
              <a:gd name="connsiteY222" fmla="*/ 90919 h 425924"/>
              <a:gd name="connsiteX223" fmla="*/ 3495881 w 3740641"/>
              <a:gd name="connsiteY223" fmla="*/ 93250 h 425924"/>
              <a:gd name="connsiteX224" fmla="*/ 3564805 w 3740641"/>
              <a:gd name="connsiteY224" fmla="*/ 99913 h 425924"/>
              <a:gd name="connsiteX225" fmla="*/ 3646762 w 3740641"/>
              <a:gd name="connsiteY225" fmla="*/ 44221 h 425924"/>
              <a:gd name="connsiteX226" fmla="*/ 3720764 w 3740641"/>
              <a:gd name="connsiteY226" fmla="*/ 22319 h 425924"/>
              <a:gd name="connsiteX227" fmla="*/ 3740391 w 3740641"/>
              <a:gd name="connsiteY227" fmla="*/ 879 h 425924"/>
              <a:gd name="connsiteX228" fmla="*/ 3740641 w 3740641"/>
              <a:gd name="connsiteY228"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32547 h 425924"/>
              <a:gd name="connsiteX177" fmla="*/ 2090590 w 3740641"/>
              <a:gd name="connsiteY177" fmla="*/ 228232 h 425924"/>
              <a:gd name="connsiteX178" fmla="*/ 2150758 w 3740641"/>
              <a:gd name="connsiteY178" fmla="*/ 246318 h 425924"/>
              <a:gd name="connsiteX179" fmla="*/ 2181952 w 3740641"/>
              <a:gd name="connsiteY179" fmla="*/ 256522 h 425924"/>
              <a:gd name="connsiteX180" fmla="*/ 2204654 w 3740641"/>
              <a:gd name="connsiteY180" fmla="*/ 268053 h 425924"/>
              <a:gd name="connsiteX181" fmla="*/ 2256567 w 3740641"/>
              <a:gd name="connsiteY181" fmla="*/ 276515 h 425924"/>
              <a:gd name="connsiteX182" fmla="*/ 2261964 w 3740641"/>
              <a:gd name="connsiteY182" fmla="*/ 277925 h 425924"/>
              <a:gd name="connsiteX183" fmla="*/ 2301017 w 3740641"/>
              <a:gd name="connsiteY183" fmla="*/ 267638 h 425924"/>
              <a:gd name="connsiteX184" fmla="*/ 2347928 w 3740641"/>
              <a:gd name="connsiteY184" fmla="*/ 257186 h 425924"/>
              <a:gd name="connsiteX185" fmla="*/ 2364676 w 3740641"/>
              <a:gd name="connsiteY185" fmla="*/ 260752 h 425924"/>
              <a:gd name="connsiteX186" fmla="*/ 2387616 w 3740641"/>
              <a:gd name="connsiteY186" fmla="*/ 265813 h 425924"/>
              <a:gd name="connsiteX187" fmla="*/ 2408889 w 3740641"/>
              <a:gd name="connsiteY187" fmla="*/ 263159 h 425924"/>
              <a:gd name="connsiteX188" fmla="*/ 2421828 w 3740641"/>
              <a:gd name="connsiteY188" fmla="*/ 262910 h 425924"/>
              <a:gd name="connsiteX189" fmla="*/ 2480883 w 3740641"/>
              <a:gd name="connsiteY189" fmla="*/ 293937 h 425924"/>
              <a:gd name="connsiteX190" fmla="*/ 2495885 w 3740641"/>
              <a:gd name="connsiteY190" fmla="*/ 296509 h 425924"/>
              <a:gd name="connsiteX191" fmla="*/ 2504379 w 3740641"/>
              <a:gd name="connsiteY191" fmla="*/ 300324 h 425924"/>
              <a:gd name="connsiteX192" fmla="*/ 2544214 w 3740641"/>
              <a:gd name="connsiteY192" fmla="*/ 318218 h 425924"/>
              <a:gd name="connsiteX193" fmla="*/ 2580573 w 3740641"/>
              <a:gd name="connsiteY193" fmla="*/ 324428 h 425924"/>
              <a:gd name="connsiteX194" fmla="*/ 2606086 w 3740641"/>
              <a:gd name="connsiteY194" fmla="*/ 322853 h 425924"/>
              <a:gd name="connsiteX195" fmla="*/ 2619899 w 3740641"/>
              <a:gd name="connsiteY195" fmla="*/ 323202 h 425924"/>
              <a:gd name="connsiteX196" fmla="*/ 2649320 w 3740641"/>
              <a:gd name="connsiteY196" fmla="*/ 317745 h 425924"/>
              <a:gd name="connsiteX197" fmla="*/ 2668846 w 3740641"/>
              <a:gd name="connsiteY197" fmla="*/ 318575 h 425924"/>
              <a:gd name="connsiteX198" fmla="*/ 2699327 w 3740641"/>
              <a:gd name="connsiteY198" fmla="*/ 335416 h 425924"/>
              <a:gd name="connsiteX199" fmla="*/ 2744912 w 3740641"/>
              <a:gd name="connsiteY199" fmla="*/ 327118 h 425924"/>
              <a:gd name="connsiteX200" fmla="*/ 2782751 w 3740641"/>
              <a:gd name="connsiteY200" fmla="*/ 319405 h 425924"/>
              <a:gd name="connsiteX201" fmla="*/ 2813126 w 3740641"/>
              <a:gd name="connsiteY201" fmla="*/ 304072 h 425924"/>
              <a:gd name="connsiteX202" fmla="*/ 2849269 w 3740641"/>
              <a:gd name="connsiteY202" fmla="*/ 297318 h 425924"/>
              <a:gd name="connsiteX203" fmla="*/ 2881285 w 3740641"/>
              <a:gd name="connsiteY203" fmla="*/ 296589 h 425924"/>
              <a:gd name="connsiteX204" fmla="*/ 2921939 w 3740641"/>
              <a:gd name="connsiteY204" fmla="*/ 288942 h 425924"/>
              <a:gd name="connsiteX205" fmla="*/ 2971508 w 3740641"/>
              <a:gd name="connsiteY205" fmla="*/ 288461 h 425924"/>
              <a:gd name="connsiteX206" fmla="*/ 3010164 w 3740641"/>
              <a:gd name="connsiteY206" fmla="*/ 263324 h 425924"/>
              <a:gd name="connsiteX207" fmla="*/ 3024929 w 3740641"/>
              <a:gd name="connsiteY207" fmla="*/ 252955 h 425924"/>
              <a:gd name="connsiteX208" fmla="*/ 3038740 w 3740641"/>
              <a:gd name="connsiteY208" fmla="*/ 246318 h 425924"/>
              <a:gd name="connsiteX209" fmla="*/ 3054696 w 3740641"/>
              <a:gd name="connsiteY209" fmla="*/ 242586 h 425924"/>
              <a:gd name="connsiteX210" fmla="*/ 3093192 w 3740641"/>
              <a:gd name="connsiteY210" fmla="*/ 228481 h 425924"/>
              <a:gd name="connsiteX211" fmla="*/ 3114306 w 3740641"/>
              <a:gd name="connsiteY211" fmla="*/ 214627 h 425924"/>
              <a:gd name="connsiteX212" fmla="*/ 3161774 w 3740641"/>
              <a:gd name="connsiteY212" fmla="*/ 201271 h 425924"/>
              <a:gd name="connsiteX213" fmla="*/ 3194080 w 3740641"/>
              <a:gd name="connsiteY213" fmla="*/ 189325 h 425924"/>
              <a:gd name="connsiteX214" fmla="*/ 3228132 w 3740641"/>
              <a:gd name="connsiteY214" fmla="*/ 168751 h 425924"/>
              <a:gd name="connsiteX215" fmla="*/ 3232895 w 3740641"/>
              <a:gd name="connsiteY215" fmla="*/ 165599 h 425924"/>
              <a:gd name="connsiteX216" fmla="*/ 3244325 w 3740641"/>
              <a:gd name="connsiteY216" fmla="*/ 152076 h 425924"/>
              <a:gd name="connsiteX217" fmla="*/ 3293087 w 3740641"/>
              <a:gd name="connsiteY217" fmla="*/ 132497 h 425924"/>
              <a:gd name="connsiteX218" fmla="*/ 3343892 w 3740641"/>
              <a:gd name="connsiteY218" fmla="*/ 134966 h 425924"/>
              <a:gd name="connsiteX219" fmla="*/ 3393680 w 3740641"/>
              <a:gd name="connsiteY219" fmla="*/ 104784 h 425924"/>
              <a:gd name="connsiteX220" fmla="*/ 3417957 w 3740641"/>
              <a:gd name="connsiteY220" fmla="*/ 103049 h 425924"/>
              <a:gd name="connsiteX221" fmla="*/ 3466600 w 3740641"/>
              <a:gd name="connsiteY221" fmla="*/ 90919 h 425924"/>
              <a:gd name="connsiteX222" fmla="*/ 3495881 w 3740641"/>
              <a:gd name="connsiteY222" fmla="*/ 93250 h 425924"/>
              <a:gd name="connsiteX223" fmla="*/ 3564805 w 3740641"/>
              <a:gd name="connsiteY223" fmla="*/ 99913 h 425924"/>
              <a:gd name="connsiteX224" fmla="*/ 3646762 w 3740641"/>
              <a:gd name="connsiteY224" fmla="*/ 44221 h 425924"/>
              <a:gd name="connsiteX225" fmla="*/ 3720764 w 3740641"/>
              <a:gd name="connsiteY225" fmla="*/ 22319 h 425924"/>
              <a:gd name="connsiteX226" fmla="*/ 3740391 w 3740641"/>
              <a:gd name="connsiteY226" fmla="*/ 879 h 425924"/>
              <a:gd name="connsiteX227" fmla="*/ 3740641 w 3740641"/>
              <a:gd name="connsiteY227"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32547 h 425924"/>
              <a:gd name="connsiteX177" fmla="*/ 2107659 w 3740641"/>
              <a:gd name="connsiteY177" fmla="*/ 251396 h 425924"/>
              <a:gd name="connsiteX178" fmla="*/ 2150758 w 3740641"/>
              <a:gd name="connsiteY178" fmla="*/ 246318 h 425924"/>
              <a:gd name="connsiteX179" fmla="*/ 2181952 w 3740641"/>
              <a:gd name="connsiteY179" fmla="*/ 256522 h 425924"/>
              <a:gd name="connsiteX180" fmla="*/ 2204654 w 3740641"/>
              <a:gd name="connsiteY180" fmla="*/ 268053 h 425924"/>
              <a:gd name="connsiteX181" fmla="*/ 2256567 w 3740641"/>
              <a:gd name="connsiteY181" fmla="*/ 276515 h 425924"/>
              <a:gd name="connsiteX182" fmla="*/ 2261964 w 3740641"/>
              <a:gd name="connsiteY182" fmla="*/ 277925 h 425924"/>
              <a:gd name="connsiteX183" fmla="*/ 2301017 w 3740641"/>
              <a:gd name="connsiteY183" fmla="*/ 267638 h 425924"/>
              <a:gd name="connsiteX184" fmla="*/ 2347928 w 3740641"/>
              <a:gd name="connsiteY184" fmla="*/ 257186 h 425924"/>
              <a:gd name="connsiteX185" fmla="*/ 2364676 w 3740641"/>
              <a:gd name="connsiteY185" fmla="*/ 260752 h 425924"/>
              <a:gd name="connsiteX186" fmla="*/ 2387616 w 3740641"/>
              <a:gd name="connsiteY186" fmla="*/ 265813 h 425924"/>
              <a:gd name="connsiteX187" fmla="*/ 2408889 w 3740641"/>
              <a:gd name="connsiteY187" fmla="*/ 263159 h 425924"/>
              <a:gd name="connsiteX188" fmla="*/ 2421828 w 3740641"/>
              <a:gd name="connsiteY188" fmla="*/ 262910 h 425924"/>
              <a:gd name="connsiteX189" fmla="*/ 2480883 w 3740641"/>
              <a:gd name="connsiteY189" fmla="*/ 293937 h 425924"/>
              <a:gd name="connsiteX190" fmla="*/ 2495885 w 3740641"/>
              <a:gd name="connsiteY190" fmla="*/ 296509 h 425924"/>
              <a:gd name="connsiteX191" fmla="*/ 2504379 w 3740641"/>
              <a:gd name="connsiteY191" fmla="*/ 300324 h 425924"/>
              <a:gd name="connsiteX192" fmla="*/ 2544214 w 3740641"/>
              <a:gd name="connsiteY192" fmla="*/ 318218 h 425924"/>
              <a:gd name="connsiteX193" fmla="*/ 2580573 w 3740641"/>
              <a:gd name="connsiteY193" fmla="*/ 324428 h 425924"/>
              <a:gd name="connsiteX194" fmla="*/ 2606086 w 3740641"/>
              <a:gd name="connsiteY194" fmla="*/ 322853 h 425924"/>
              <a:gd name="connsiteX195" fmla="*/ 2619899 w 3740641"/>
              <a:gd name="connsiteY195" fmla="*/ 323202 h 425924"/>
              <a:gd name="connsiteX196" fmla="*/ 2649320 w 3740641"/>
              <a:gd name="connsiteY196" fmla="*/ 317745 h 425924"/>
              <a:gd name="connsiteX197" fmla="*/ 2668846 w 3740641"/>
              <a:gd name="connsiteY197" fmla="*/ 318575 h 425924"/>
              <a:gd name="connsiteX198" fmla="*/ 2699327 w 3740641"/>
              <a:gd name="connsiteY198" fmla="*/ 335416 h 425924"/>
              <a:gd name="connsiteX199" fmla="*/ 2744912 w 3740641"/>
              <a:gd name="connsiteY199" fmla="*/ 327118 h 425924"/>
              <a:gd name="connsiteX200" fmla="*/ 2782751 w 3740641"/>
              <a:gd name="connsiteY200" fmla="*/ 319405 h 425924"/>
              <a:gd name="connsiteX201" fmla="*/ 2813126 w 3740641"/>
              <a:gd name="connsiteY201" fmla="*/ 304072 h 425924"/>
              <a:gd name="connsiteX202" fmla="*/ 2849269 w 3740641"/>
              <a:gd name="connsiteY202" fmla="*/ 297318 h 425924"/>
              <a:gd name="connsiteX203" fmla="*/ 2881285 w 3740641"/>
              <a:gd name="connsiteY203" fmla="*/ 296589 h 425924"/>
              <a:gd name="connsiteX204" fmla="*/ 2921939 w 3740641"/>
              <a:gd name="connsiteY204" fmla="*/ 288942 h 425924"/>
              <a:gd name="connsiteX205" fmla="*/ 2971508 w 3740641"/>
              <a:gd name="connsiteY205" fmla="*/ 288461 h 425924"/>
              <a:gd name="connsiteX206" fmla="*/ 3010164 w 3740641"/>
              <a:gd name="connsiteY206" fmla="*/ 263324 h 425924"/>
              <a:gd name="connsiteX207" fmla="*/ 3024929 w 3740641"/>
              <a:gd name="connsiteY207" fmla="*/ 252955 h 425924"/>
              <a:gd name="connsiteX208" fmla="*/ 3038740 w 3740641"/>
              <a:gd name="connsiteY208" fmla="*/ 246318 h 425924"/>
              <a:gd name="connsiteX209" fmla="*/ 3054696 w 3740641"/>
              <a:gd name="connsiteY209" fmla="*/ 242586 h 425924"/>
              <a:gd name="connsiteX210" fmla="*/ 3093192 w 3740641"/>
              <a:gd name="connsiteY210" fmla="*/ 228481 h 425924"/>
              <a:gd name="connsiteX211" fmla="*/ 3114306 w 3740641"/>
              <a:gd name="connsiteY211" fmla="*/ 214627 h 425924"/>
              <a:gd name="connsiteX212" fmla="*/ 3161774 w 3740641"/>
              <a:gd name="connsiteY212" fmla="*/ 201271 h 425924"/>
              <a:gd name="connsiteX213" fmla="*/ 3194080 w 3740641"/>
              <a:gd name="connsiteY213" fmla="*/ 189325 h 425924"/>
              <a:gd name="connsiteX214" fmla="*/ 3228132 w 3740641"/>
              <a:gd name="connsiteY214" fmla="*/ 168751 h 425924"/>
              <a:gd name="connsiteX215" fmla="*/ 3232895 w 3740641"/>
              <a:gd name="connsiteY215" fmla="*/ 165599 h 425924"/>
              <a:gd name="connsiteX216" fmla="*/ 3244325 w 3740641"/>
              <a:gd name="connsiteY216" fmla="*/ 152076 h 425924"/>
              <a:gd name="connsiteX217" fmla="*/ 3293087 w 3740641"/>
              <a:gd name="connsiteY217" fmla="*/ 132497 h 425924"/>
              <a:gd name="connsiteX218" fmla="*/ 3343892 w 3740641"/>
              <a:gd name="connsiteY218" fmla="*/ 134966 h 425924"/>
              <a:gd name="connsiteX219" fmla="*/ 3393680 w 3740641"/>
              <a:gd name="connsiteY219" fmla="*/ 104784 h 425924"/>
              <a:gd name="connsiteX220" fmla="*/ 3417957 w 3740641"/>
              <a:gd name="connsiteY220" fmla="*/ 103049 h 425924"/>
              <a:gd name="connsiteX221" fmla="*/ 3466600 w 3740641"/>
              <a:gd name="connsiteY221" fmla="*/ 90919 h 425924"/>
              <a:gd name="connsiteX222" fmla="*/ 3495881 w 3740641"/>
              <a:gd name="connsiteY222" fmla="*/ 93250 h 425924"/>
              <a:gd name="connsiteX223" fmla="*/ 3564805 w 3740641"/>
              <a:gd name="connsiteY223" fmla="*/ 99913 h 425924"/>
              <a:gd name="connsiteX224" fmla="*/ 3646762 w 3740641"/>
              <a:gd name="connsiteY224" fmla="*/ 44221 h 425924"/>
              <a:gd name="connsiteX225" fmla="*/ 3720764 w 3740641"/>
              <a:gd name="connsiteY225" fmla="*/ 22319 h 425924"/>
              <a:gd name="connsiteX226" fmla="*/ 3740391 w 3740641"/>
              <a:gd name="connsiteY226" fmla="*/ 879 h 425924"/>
              <a:gd name="connsiteX227" fmla="*/ 3740641 w 3740641"/>
              <a:gd name="connsiteY227"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44739 h 425924"/>
              <a:gd name="connsiteX177" fmla="*/ 2107659 w 3740641"/>
              <a:gd name="connsiteY177" fmla="*/ 251396 h 425924"/>
              <a:gd name="connsiteX178" fmla="*/ 2150758 w 3740641"/>
              <a:gd name="connsiteY178" fmla="*/ 246318 h 425924"/>
              <a:gd name="connsiteX179" fmla="*/ 2181952 w 3740641"/>
              <a:gd name="connsiteY179" fmla="*/ 256522 h 425924"/>
              <a:gd name="connsiteX180" fmla="*/ 2204654 w 3740641"/>
              <a:gd name="connsiteY180" fmla="*/ 268053 h 425924"/>
              <a:gd name="connsiteX181" fmla="*/ 2256567 w 3740641"/>
              <a:gd name="connsiteY181" fmla="*/ 276515 h 425924"/>
              <a:gd name="connsiteX182" fmla="*/ 2261964 w 3740641"/>
              <a:gd name="connsiteY182" fmla="*/ 277925 h 425924"/>
              <a:gd name="connsiteX183" fmla="*/ 2301017 w 3740641"/>
              <a:gd name="connsiteY183" fmla="*/ 267638 h 425924"/>
              <a:gd name="connsiteX184" fmla="*/ 2347928 w 3740641"/>
              <a:gd name="connsiteY184" fmla="*/ 257186 h 425924"/>
              <a:gd name="connsiteX185" fmla="*/ 2364676 w 3740641"/>
              <a:gd name="connsiteY185" fmla="*/ 260752 h 425924"/>
              <a:gd name="connsiteX186" fmla="*/ 2387616 w 3740641"/>
              <a:gd name="connsiteY186" fmla="*/ 265813 h 425924"/>
              <a:gd name="connsiteX187" fmla="*/ 2408889 w 3740641"/>
              <a:gd name="connsiteY187" fmla="*/ 263159 h 425924"/>
              <a:gd name="connsiteX188" fmla="*/ 2421828 w 3740641"/>
              <a:gd name="connsiteY188" fmla="*/ 262910 h 425924"/>
              <a:gd name="connsiteX189" fmla="*/ 2480883 w 3740641"/>
              <a:gd name="connsiteY189" fmla="*/ 293937 h 425924"/>
              <a:gd name="connsiteX190" fmla="*/ 2495885 w 3740641"/>
              <a:gd name="connsiteY190" fmla="*/ 296509 h 425924"/>
              <a:gd name="connsiteX191" fmla="*/ 2504379 w 3740641"/>
              <a:gd name="connsiteY191" fmla="*/ 300324 h 425924"/>
              <a:gd name="connsiteX192" fmla="*/ 2544214 w 3740641"/>
              <a:gd name="connsiteY192" fmla="*/ 318218 h 425924"/>
              <a:gd name="connsiteX193" fmla="*/ 2580573 w 3740641"/>
              <a:gd name="connsiteY193" fmla="*/ 324428 h 425924"/>
              <a:gd name="connsiteX194" fmla="*/ 2606086 w 3740641"/>
              <a:gd name="connsiteY194" fmla="*/ 322853 h 425924"/>
              <a:gd name="connsiteX195" fmla="*/ 2619899 w 3740641"/>
              <a:gd name="connsiteY195" fmla="*/ 323202 h 425924"/>
              <a:gd name="connsiteX196" fmla="*/ 2649320 w 3740641"/>
              <a:gd name="connsiteY196" fmla="*/ 317745 h 425924"/>
              <a:gd name="connsiteX197" fmla="*/ 2668846 w 3740641"/>
              <a:gd name="connsiteY197" fmla="*/ 318575 h 425924"/>
              <a:gd name="connsiteX198" fmla="*/ 2699327 w 3740641"/>
              <a:gd name="connsiteY198" fmla="*/ 335416 h 425924"/>
              <a:gd name="connsiteX199" fmla="*/ 2744912 w 3740641"/>
              <a:gd name="connsiteY199" fmla="*/ 327118 h 425924"/>
              <a:gd name="connsiteX200" fmla="*/ 2782751 w 3740641"/>
              <a:gd name="connsiteY200" fmla="*/ 319405 h 425924"/>
              <a:gd name="connsiteX201" fmla="*/ 2813126 w 3740641"/>
              <a:gd name="connsiteY201" fmla="*/ 304072 h 425924"/>
              <a:gd name="connsiteX202" fmla="*/ 2849269 w 3740641"/>
              <a:gd name="connsiteY202" fmla="*/ 297318 h 425924"/>
              <a:gd name="connsiteX203" fmla="*/ 2881285 w 3740641"/>
              <a:gd name="connsiteY203" fmla="*/ 296589 h 425924"/>
              <a:gd name="connsiteX204" fmla="*/ 2921939 w 3740641"/>
              <a:gd name="connsiteY204" fmla="*/ 288942 h 425924"/>
              <a:gd name="connsiteX205" fmla="*/ 2971508 w 3740641"/>
              <a:gd name="connsiteY205" fmla="*/ 288461 h 425924"/>
              <a:gd name="connsiteX206" fmla="*/ 3010164 w 3740641"/>
              <a:gd name="connsiteY206" fmla="*/ 263324 h 425924"/>
              <a:gd name="connsiteX207" fmla="*/ 3024929 w 3740641"/>
              <a:gd name="connsiteY207" fmla="*/ 252955 h 425924"/>
              <a:gd name="connsiteX208" fmla="*/ 3038740 w 3740641"/>
              <a:gd name="connsiteY208" fmla="*/ 246318 h 425924"/>
              <a:gd name="connsiteX209" fmla="*/ 3054696 w 3740641"/>
              <a:gd name="connsiteY209" fmla="*/ 242586 h 425924"/>
              <a:gd name="connsiteX210" fmla="*/ 3093192 w 3740641"/>
              <a:gd name="connsiteY210" fmla="*/ 228481 h 425924"/>
              <a:gd name="connsiteX211" fmla="*/ 3114306 w 3740641"/>
              <a:gd name="connsiteY211" fmla="*/ 214627 h 425924"/>
              <a:gd name="connsiteX212" fmla="*/ 3161774 w 3740641"/>
              <a:gd name="connsiteY212" fmla="*/ 201271 h 425924"/>
              <a:gd name="connsiteX213" fmla="*/ 3194080 w 3740641"/>
              <a:gd name="connsiteY213" fmla="*/ 189325 h 425924"/>
              <a:gd name="connsiteX214" fmla="*/ 3228132 w 3740641"/>
              <a:gd name="connsiteY214" fmla="*/ 168751 h 425924"/>
              <a:gd name="connsiteX215" fmla="*/ 3232895 w 3740641"/>
              <a:gd name="connsiteY215" fmla="*/ 165599 h 425924"/>
              <a:gd name="connsiteX216" fmla="*/ 3244325 w 3740641"/>
              <a:gd name="connsiteY216" fmla="*/ 152076 h 425924"/>
              <a:gd name="connsiteX217" fmla="*/ 3293087 w 3740641"/>
              <a:gd name="connsiteY217" fmla="*/ 132497 h 425924"/>
              <a:gd name="connsiteX218" fmla="*/ 3343892 w 3740641"/>
              <a:gd name="connsiteY218" fmla="*/ 134966 h 425924"/>
              <a:gd name="connsiteX219" fmla="*/ 3393680 w 3740641"/>
              <a:gd name="connsiteY219" fmla="*/ 104784 h 425924"/>
              <a:gd name="connsiteX220" fmla="*/ 3417957 w 3740641"/>
              <a:gd name="connsiteY220" fmla="*/ 103049 h 425924"/>
              <a:gd name="connsiteX221" fmla="*/ 3466600 w 3740641"/>
              <a:gd name="connsiteY221" fmla="*/ 90919 h 425924"/>
              <a:gd name="connsiteX222" fmla="*/ 3495881 w 3740641"/>
              <a:gd name="connsiteY222" fmla="*/ 93250 h 425924"/>
              <a:gd name="connsiteX223" fmla="*/ 3564805 w 3740641"/>
              <a:gd name="connsiteY223" fmla="*/ 99913 h 425924"/>
              <a:gd name="connsiteX224" fmla="*/ 3646762 w 3740641"/>
              <a:gd name="connsiteY224" fmla="*/ 44221 h 425924"/>
              <a:gd name="connsiteX225" fmla="*/ 3720764 w 3740641"/>
              <a:gd name="connsiteY225" fmla="*/ 22319 h 425924"/>
              <a:gd name="connsiteX226" fmla="*/ 3740391 w 3740641"/>
              <a:gd name="connsiteY226" fmla="*/ 879 h 425924"/>
              <a:gd name="connsiteX227" fmla="*/ 3740641 w 3740641"/>
              <a:gd name="connsiteY227"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871608 w 3740641"/>
              <a:gd name="connsiteY142" fmla="*/ 102384 h 425924"/>
              <a:gd name="connsiteX143" fmla="*/ 902565 w 3740641"/>
              <a:gd name="connsiteY143" fmla="*/ 141789 h 425924"/>
              <a:gd name="connsiteX144" fmla="*/ 909550 w 3740641"/>
              <a:gd name="connsiteY144" fmla="*/ 148509 h 425924"/>
              <a:gd name="connsiteX145" fmla="*/ 917964 w 3740641"/>
              <a:gd name="connsiteY145" fmla="*/ 158962 h 425924"/>
              <a:gd name="connsiteX146" fmla="*/ 944237 w 3740641"/>
              <a:gd name="connsiteY146" fmla="*/ 179205 h 425924"/>
              <a:gd name="connsiteX147" fmla="*/ 976782 w 3740641"/>
              <a:gd name="connsiteY147" fmla="*/ 185674 h 425924"/>
              <a:gd name="connsiteX148" fmla="*/ 1016074 w 3740641"/>
              <a:gd name="connsiteY148" fmla="*/ 195547 h 425924"/>
              <a:gd name="connsiteX149" fmla="*/ 1032504 w 3740641"/>
              <a:gd name="connsiteY149" fmla="*/ 202184 h 425924"/>
              <a:gd name="connsiteX150" fmla="*/ 1076558 w 3740641"/>
              <a:gd name="connsiteY150" fmla="*/ 214794 h 425924"/>
              <a:gd name="connsiteX151" fmla="*/ 1107991 w 3740641"/>
              <a:gd name="connsiteY151" fmla="*/ 225413 h 425924"/>
              <a:gd name="connsiteX152" fmla="*/ 1153315 w 3740641"/>
              <a:gd name="connsiteY152" fmla="*/ 231634 h 425924"/>
              <a:gd name="connsiteX153" fmla="*/ 1175302 w 3740641"/>
              <a:gd name="connsiteY153" fmla="*/ 231882 h 425924"/>
              <a:gd name="connsiteX154" fmla="*/ 1215704 w 3740641"/>
              <a:gd name="connsiteY154" fmla="*/ 263738 h 425924"/>
              <a:gd name="connsiteX155" fmla="*/ 1247931 w 3740641"/>
              <a:gd name="connsiteY155" fmla="*/ 284811 h 425924"/>
              <a:gd name="connsiteX156" fmla="*/ 1281826 w 3740641"/>
              <a:gd name="connsiteY156" fmla="*/ 274608 h 425924"/>
              <a:gd name="connsiteX157" fmla="*/ 1291033 w 3740641"/>
              <a:gd name="connsiteY157" fmla="*/ 264984 h 425924"/>
              <a:gd name="connsiteX158" fmla="*/ 1346597 w 3740641"/>
              <a:gd name="connsiteY158" fmla="*/ 255859 h 425924"/>
              <a:gd name="connsiteX159" fmla="*/ 1425972 w 3740641"/>
              <a:gd name="connsiteY159" fmla="*/ 255527 h 425924"/>
              <a:gd name="connsiteX160" fmla="*/ 1557976 w 3740641"/>
              <a:gd name="connsiteY160" fmla="*/ 234787 h 425924"/>
              <a:gd name="connsiteX161" fmla="*/ 1580994 w 3740641"/>
              <a:gd name="connsiteY161" fmla="*/ 225163 h 425924"/>
              <a:gd name="connsiteX162" fmla="*/ 1606870 w 3740641"/>
              <a:gd name="connsiteY162" fmla="*/ 222757 h 425924"/>
              <a:gd name="connsiteX163" fmla="*/ 1616793 w 3740641"/>
              <a:gd name="connsiteY163" fmla="*/ 228648 h 425924"/>
              <a:gd name="connsiteX164" fmla="*/ 1660211 w 3740641"/>
              <a:gd name="connsiteY164" fmla="*/ 237442 h 425924"/>
              <a:gd name="connsiteX165" fmla="*/ 1668468 w 3740641"/>
              <a:gd name="connsiteY165" fmla="*/ 237607 h 425924"/>
              <a:gd name="connsiteX166" fmla="*/ 1696725 w 3740641"/>
              <a:gd name="connsiteY166" fmla="*/ 233874 h 425924"/>
              <a:gd name="connsiteX167" fmla="*/ 1722919 w 3740641"/>
              <a:gd name="connsiteY167" fmla="*/ 231717 h 425924"/>
              <a:gd name="connsiteX168" fmla="*/ 1788960 w 3740641"/>
              <a:gd name="connsiteY168" fmla="*/ 238768 h 425924"/>
              <a:gd name="connsiteX169" fmla="*/ 1839602 w 3740641"/>
              <a:gd name="connsiteY169" fmla="*/ 237110 h 425924"/>
              <a:gd name="connsiteX170" fmla="*/ 1862939 w 3740641"/>
              <a:gd name="connsiteY170" fmla="*/ 238768 h 425924"/>
              <a:gd name="connsiteX171" fmla="*/ 1876115 w 3740641"/>
              <a:gd name="connsiteY171" fmla="*/ 241257 h 425924"/>
              <a:gd name="connsiteX172" fmla="*/ 1905961 w 3740641"/>
              <a:gd name="connsiteY172" fmla="*/ 258596 h 425924"/>
              <a:gd name="connsiteX173" fmla="*/ 1922312 w 3740641"/>
              <a:gd name="connsiteY173" fmla="*/ 262495 h 425924"/>
              <a:gd name="connsiteX174" fmla="*/ 1971525 w 3740641"/>
              <a:gd name="connsiteY174" fmla="*/ 262164 h 425924"/>
              <a:gd name="connsiteX175" fmla="*/ 2045345 w 3740641"/>
              <a:gd name="connsiteY175" fmla="*/ 236031 h 425924"/>
              <a:gd name="connsiteX176" fmla="*/ 2053046 w 3740641"/>
              <a:gd name="connsiteY176" fmla="*/ 244739 h 425924"/>
              <a:gd name="connsiteX177" fmla="*/ 2107659 w 3740641"/>
              <a:gd name="connsiteY177" fmla="*/ 251396 h 425924"/>
              <a:gd name="connsiteX178" fmla="*/ 2150758 w 3740641"/>
              <a:gd name="connsiteY178" fmla="*/ 246318 h 425924"/>
              <a:gd name="connsiteX179" fmla="*/ 2181952 w 3740641"/>
              <a:gd name="connsiteY179" fmla="*/ 256522 h 425924"/>
              <a:gd name="connsiteX180" fmla="*/ 2204654 w 3740641"/>
              <a:gd name="connsiteY180" fmla="*/ 268053 h 425924"/>
              <a:gd name="connsiteX181" fmla="*/ 2256567 w 3740641"/>
              <a:gd name="connsiteY181" fmla="*/ 276515 h 425924"/>
              <a:gd name="connsiteX182" fmla="*/ 2261964 w 3740641"/>
              <a:gd name="connsiteY182" fmla="*/ 277925 h 425924"/>
              <a:gd name="connsiteX183" fmla="*/ 2301017 w 3740641"/>
              <a:gd name="connsiteY183" fmla="*/ 267638 h 425924"/>
              <a:gd name="connsiteX184" fmla="*/ 2347928 w 3740641"/>
              <a:gd name="connsiteY184" fmla="*/ 257186 h 425924"/>
              <a:gd name="connsiteX185" fmla="*/ 2364676 w 3740641"/>
              <a:gd name="connsiteY185" fmla="*/ 260752 h 425924"/>
              <a:gd name="connsiteX186" fmla="*/ 2387616 w 3740641"/>
              <a:gd name="connsiteY186" fmla="*/ 265813 h 425924"/>
              <a:gd name="connsiteX187" fmla="*/ 2408889 w 3740641"/>
              <a:gd name="connsiteY187" fmla="*/ 263159 h 425924"/>
              <a:gd name="connsiteX188" fmla="*/ 2421828 w 3740641"/>
              <a:gd name="connsiteY188" fmla="*/ 262910 h 425924"/>
              <a:gd name="connsiteX189" fmla="*/ 2480883 w 3740641"/>
              <a:gd name="connsiteY189" fmla="*/ 293937 h 425924"/>
              <a:gd name="connsiteX190" fmla="*/ 2495885 w 3740641"/>
              <a:gd name="connsiteY190" fmla="*/ 296509 h 425924"/>
              <a:gd name="connsiteX191" fmla="*/ 2504379 w 3740641"/>
              <a:gd name="connsiteY191" fmla="*/ 300324 h 425924"/>
              <a:gd name="connsiteX192" fmla="*/ 2544214 w 3740641"/>
              <a:gd name="connsiteY192" fmla="*/ 318218 h 425924"/>
              <a:gd name="connsiteX193" fmla="*/ 2580573 w 3740641"/>
              <a:gd name="connsiteY193" fmla="*/ 324428 h 425924"/>
              <a:gd name="connsiteX194" fmla="*/ 2606086 w 3740641"/>
              <a:gd name="connsiteY194" fmla="*/ 322853 h 425924"/>
              <a:gd name="connsiteX195" fmla="*/ 2619899 w 3740641"/>
              <a:gd name="connsiteY195" fmla="*/ 323202 h 425924"/>
              <a:gd name="connsiteX196" fmla="*/ 2649320 w 3740641"/>
              <a:gd name="connsiteY196" fmla="*/ 317745 h 425924"/>
              <a:gd name="connsiteX197" fmla="*/ 2668846 w 3740641"/>
              <a:gd name="connsiteY197" fmla="*/ 318575 h 425924"/>
              <a:gd name="connsiteX198" fmla="*/ 2699327 w 3740641"/>
              <a:gd name="connsiteY198" fmla="*/ 335416 h 425924"/>
              <a:gd name="connsiteX199" fmla="*/ 2744912 w 3740641"/>
              <a:gd name="connsiteY199" fmla="*/ 327118 h 425924"/>
              <a:gd name="connsiteX200" fmla="*/ 2782751 w 3740641"/>
              <a:gd name="connsiteY200" fmla="*/ 319405 h 425924"/>
              <a:gd name="connsiteX201" fmla="*/ 2813126 w 3740641"/>
              <a:gd name="connsiteY201" fmla="*/ 304072 h 425924"/>
              <a:gd name="connsiteX202" fmla="*/ 2849269 w 3740641"/>
              <a:gd name="connsiteY202" fmla="*/ 297318 h 425924"/>
              <a:gd name="connsiteX203" fmla="*/ 2881285 w 3740641"/>
              <a:gd name="connsiteY203" fmla="*/ 296589 h 425924"/>
              <a:gd name="connsiteX204" fmla="*/ 2921939 w 3740641"/>
              <a:gd name="connsiteY204" fmla="*/ 288942 h 425924"/>
              <a:gd name="connsiteX205" fmla="*/ 2971508 w 3740641"/>
              <a:gd name="connsiteY205" fmla="*/ 288461 h 425924"/>
              <a:gd name="connsiteX206" fmla="*/ 3010164 w 3740641"/>
              <a:gd name="connsiteY206" fmla="*/ 263324 h 425924"/>
              <a:gd name="connsiteX207" fmla="*/ 3024929 w 3740641"/>
              <a:gd name="connsiteY207" fmla="*/ 252955 h 425924"/>
              <a:gd name="connsiteX208" fmla="*/ 3038740 w 3740641"/>
              <a:gd name="connsiteY208" fmla="*/ 246318 h 425924"/>
              <a:gd name="connsiteX209" fmla="*/ 3054696 w 3740641"/>
              <a:gd name="connsiteY209" fmla="*/ 242586 h 425924"/>
              <a:gd name="connsiteX210" fmla="*/ 3093192 w 3740641"/>
              <a:gd name="connsiteY210" fmla="*/ 228481 h 425924"/>
              <a:gd name="connsiteX211" fmla="*/ 3114306 w 3740641"/>
              <a:gd name="connsiteY211" fmla="*/ 214627 h 425924"/>
              <a:gd name="connsiteX212" fmla="*/ 3161774 w 3740641"/>
              <a:gd name="connsiteY212" fmla="*/ 201271 h 425924"/>
              <a:gd name="connsiteX213" fmla="*/ 3194080 w 3740641"/>
              <a:gd name="connsiteY213" fmla="*/ 189325 h 425924"/>
              <a:gd name="connsiteX214" fmla="*/ 3228132 w 3740641"/>
              <a:gd name="connsiteY214" fmla="*/ 168751 h 425924"/>
              <a:gd name="connsiteX215" fmla="*/ 3232895 w 3740641"/>
              <a:gd name="connsiteY215" fmla="*/ 165599 h 425924"/>
              <a:gd name="connsiteX216" fmla="*/ 3244325 w 3740641"/>
              <a:gd name="connsiteY216" fmla="*/ 152076 h 425924"/>
              <a:gd name="connsiteX217" fmla="*/ 3293087 w 3740641"/>
              <a:gd name="connsiteY217" fmla="*/ 132497 h 425924"/>
              <a:gd name="connsiteX218" fmla="*/ 3343892 w 3740641"/>
              <a:gd name="connsiteY218" fmla="*/ 134966 h 425924"/>
              <a:gd name="connsiteX219" fmla="*/ 3393680 w 3740641"/>
              <a:gd name="connsiteY219" fmla="*/ 104784 h 425924"/>
              <a:gd name="connsiteX220" fmla="*/ 3417957 w 3740641"/>
              <a:gd name="connsiteY220" fmla="*/ 103049 h 425924"/>
              <a:gd name="connsiteX221" fmla="*/ 3466600 w 3740641"/>
              <a:gd name="connsiteY221" fmla="*/ 90919 h 425924"/>
              <a:gd name="connsiteX222" fmla="*/ 3495881 w 3740641"/>
              <a:gd name="connsiteY222" fmla="*/ 93250 h 425924"/>
              <a:gd name="connsiteX223" fmla="*/ 3564805 w 3740641"/>
              <a:gd name="connsiteY223" fmla="*/ 99913 h 425924"/>
              <a:gd name="connsiteX224" fmla="*/ 3645543 w 3740641"/>
              <a:gd name="connsiteY224" fmla="*/ 60071 h 425924"/>
              <a:gd name="connsiteX225" fmla="*/ 3720764 w 3740641"/>
              <a:gd name="connsiteY225" fmla="*/ 22319 h 425924"/>
              <a:gd name="connsiteX226" fmla="*/ 3740391 w 3740641"/>
              <a:gd name="connsiteY226" fmla="*/ 879 h 425924"/>
              <a:gd name="connsiteX227" fmla="*/ 3740641 w 3740641"/>
              <a:gd name="connsiteY227"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99065 h 425924"/>
              <a:gd name="connsiteX142" fmla="*/ 902565 w 3740641"/>
              <a:gd name="connsiteY142" fmla="*/ 141789 h 425924"/>
              <a:gd name="connsiteX143" fmla="*/ 909550 w 3740641"/>
              <a:gd name="connsiteY143" fmla="*/ 148509 h 425924"/>
              <a:gd name="connsiteX144" fmla="*/ 917964 w 3740641"/>
              <a:gd name="connsiteY144" fmla="*/ 158962 h 425924"/>
              <a:gd name="connsiteX145" fmla="*/ 944237 w 3740641"/>
              <a:gd name="connsiteY145" fmla="*/ 179205 h 425924"/>
              <a:gd name="connsiteX146" fmla="*/ 976782 w 3740641"/>
              <a:gd name="connsiteY146" fmla="*/ 185674 h 425924"/>
              <a:gd name="connsiteX147" fmla="*/ 1016074 w 3740641"/>
              <a:gd name="connsiteY147" fmla="*/ 195547 h 425924"/>
              <a:gd name="connsiteX148" fmla="*/ 1032504 w 3740641"/>
              <a:gd name="connsiteY148" fmla="*/ 202184 h 425924"/>
              <a:gd name="connsiteX149" fmla="*/ 1076558 w 3740641"/>
              <a:gd name="connsiteY149" fmla="*/ 214794 h 425924"/>
              <a:gd name="connsiteX150" fmla="*/ 1107991 w 3740641"/>
              <a:gd name="connsiteY150" fmla="*/ 225413 h 425924"/>
              <a:gd name="connsiteX151" fmla="*/ 1153315 w 3740641"/>
              <a:gd name="connsiteY151" fmla="*/ 231634 h 425924"/>
              <a:gd name="connsiteX152" fmla="*/ 1175302 w 3740641"/>
              <a:gd name="connsiteY152" fmla="*/ 231882 h 425924"/>
              <a:gd name="connsiteX153" fmla="*/ 1215704 w 3740641"/>
              <a:gd name="connsiteY153" fmla="*/ 263738 h 425924"/>
              <a:gd name="connsiteX154" fmla="*/ 1247931 w 3740641"/>
              <a:gd name="connsiteY154" fmla="*/ 284811 h 425924"/>
              <a:gd name="connsiteX155" fmla="*/ 1281826 w 3740641"/>
              <a:gd name="connsiteY155" fmla="*/ 274608 h 425924"/>
              <a:gd name="connsiteX156" fmla="*/ 1291033 w 3740641"/>
              <a:gd name="connsiteY156" fmla="*/ 264984 h 425924"/>
              <a:gd name="connsiteX157" fmla="*/ 1346597 w 3740641"/>
              <a:gd name="connsiteY157" fmla="*/ 255859 h 425924"/>
              <a:gd name="connsiteX158" fmla="*/ 1425972 w 3740641"/>
              <a:gd name="connsiteY158" fmla="*/ 255527 h 425924"/>
              <a:gd name="connsiteX159" fmla="*/ 1557976 w 3740641"/>
              <a:gd name="connsiteY159" fmla="*/ 234787 h 425924"/>
              <a:gd name="connsiteX160" fmla="*/ 1580994 w 3740641"/>
              <a:gd name="connsiteY160" fmla="*/ 225163 h 425924"/>
              <a:gd name="connsiteX161" fmla="*/ 1606870 w 3740641"/>
              <a:gd name="connsiteY161" fmla="*/ 222757 h 425924"/>
              <a:gd name="connsiteX162" fmla="*/ 1616793 w 3740641"/>
              <a:gd name="connsiteY162" fmla="*/ 228648 h 425924"/>
              <a:gd name="connsiteX163" fmla="*/ 1660211 w 3740641"/>
              <a:gd name="connsiteY163" fmla="*/ 237442 h 425924"/>
              <a:gd name="connsiteX164" fmla="*/ 1668468 w 3740641"/>
              <a:gd name="connsiteY164" fmla="*/ 237607 h 425924"/>
              <a:gd name="connsiteX165" fmla="*/ 1696725 w 3740641"/>
              <a:gd name="connsiteY165" fmla="*/ 233874 h 425924"/>
              <a:gd name="connsiteX166" fmla="*/ 1722919 w 3740641"/>
              <a:gd name="connsiteY166" fmla="*/ 231717 h 425924"/>
              <a:gd name="connsiteX167" fmla="*/ 1788960 w 3740641"/>
              <a:gd name="connsiteY167" fmla="*/ 238768 h 425924"/>
              <a:gd name="connsiteX168" fmla="*/ 1839602 w 3740641"/>
              <a:gd name="connsiteY168" fmla="*/ 237110 h 425924"/>
              <a:gd name="connsiteX169" fmla="*/ 1862939 w 3740641"/>
              <a:gd name="connsiteY169" fmla="*/ 238768 h 425924"/>
              <a:gd name="connsiteX170" fmla="*/ 1876115 w 3740641"/>
              <a:gd name="connsiteY170" fmla="*/ 241257 h 425924"/>
              <a:gd name="connsiteX171" fmla="*/ 1905961 w 3740641"/>
              <a:gd name="connsiteY171" fmla="*/ 258596 h 425924"/>
              <a:gd name="connsiteX172" fmla="*/ 1922312 w 3740641"/>
              <a:gd name="connsiteY172" fmla="*/ 262495 h 425924"/>
              <a:gd name="connsiteX173" fmla="*/ 1971525 w 3740641"/>
              <a:gd name="connsiteY173" fmla="*/ 262164 h 425924"/>
              <a:gd name="connsiteX174" fmla="*/ 2045345 w 3740641"/>
              <a:gd name="connsiteY174" fmla="*/ 236031 h 425924"/>
              <a:gd name="connsiteX175" fmla="*/ 2053046 w 3740641"/>
              <a:gd name="connsiteY175" fmla="*/ 244739 h 425924"/>
              <a:gd name="connsiteX176" fmla="*/ 2107659 w 3740641"/>
              <a:gd name="connsiteY176" fmla="*/ 251396 h 425924"/>
              <a:gd name="connsiteX177" fmla="*/ 2150758 w 3740641"/>
              <a:gd name="connsiteY177" fmla="*/ 246318 h 425924"/>
              <a:gd name="connsiteX178" fmla="*/ 2181952 w 3740641"/>
              <a:gd name="connsiteY178" fmla="*/ 256522 h 425924"/>
              <a:gd name="connsiteX179" fmla="*/ 2204654 w 3740641"/>
              <a:gd name="connsiteY179" fmla="*/ 268053 h 425924"/>
              <a:gd name="connsiteX180" fmla="*/ 2256567 w 3740641"/>
              <a:gd name="connsiteY180" fmla="*/ 276515 h 425924"/>
              <a:gd name="connsiteX181" fmla="*/ 2261964 w 3740641"/>
              <a:gd name="connsiteY181" fmla="*/ 277925 h 425924"/>
              <a:gd name="connsiteX182" fmla="*/ 2301017 w 3740641"/>
              <a:gd name="connsiteY182" fmla="*/ 267638 h 425924"/>
              <a:gd name="connsiteX183" fmla="*/ 2347928 w 3740641"/>
              <a:gd name="connsiteY183" fmla="*/ 257186 h 425924"/>
              <a:gd name="connsiteX184" fmla="*/ 2364676 w 3740641"/>
              <a:gd name="connsiteY184" fmla="*/ 260752 h 425924"/>
              <a:gd name="connsiteX185" fmla="*/ 2387616 w 3740641"/>
              <a:gd name="connsiteY185" fmla="*/ 265813 h 425924"/>
              <a:gd name="connsiteX186" fmla="*/ 2408889 w 3740641"/>
              <a:gd name="connsiteY186" fmla="*/ 263159 h 425924"/>
              <a:gd name="connsiteX187" fmla="*/ 2421828 w 3740641"/>
              <a:gd name="connsiteY187" fmla="*/ 262910 h 425924"/>
              <a:gd name="connsiteX188" fmla="*/ 2480883 w 3740641"/>
              <a:gd name="connsiteY188" fmla="*/ 293937 h 425924"/>
              <a:gd name="connsiteX189" fmla="*/ 2495885 w 3740641"/>
              <a:gd name="connsiteY189" fmla="*/ 296509 h 425924"/>
              <a:gd name="connsiteX190" fmla="*/ 2504379 w 3740641"/>
              <a:gd name="connsiteY190" fmla="*/ 300324 h 425924"/>
              <a:gd name="connsiteX191" fmla="*/ 2544214 w 3740641"/>
              <a:gd name="connsiteY191" fmla="*/ 318218 h 425924"/>
              <a:gd name="connsiteX192" fmla="*/ 2580573 w 3740641"/>
              <a:gd name="connsiteY192" fmla="*/ 324428 h 425924"/>
              <a:gd name="connsiteX193" fmla="*/ 2606086 w 3740641"/>
              <a:gd name="connsiteY193" fmla="*/ 322853 h 425924"/>
              <a:gd name="connsiteX194" fmla="*/ 2619899 w 3740641"/>
              <a:gd name="connsiteY194" fmla="*/ 323202 h 425924"/>
              <a:gd name="connsiteX195" fmla="*/ 2649320 w 3740641"/>
              <a:gd name="connsiteY195" fmla="*/ 317745 h 425924"/>
              <a:gd name="connsiteX196" fmla="*/ 2668846 w 3740641"/>
              <a:gd name="connsiteY196" fmla="*/ 318575 h 425924"/>
              <a:gd name="connsiteX197" fmla="*/ 2699327 w 3740641"/>
              <a:gd name="connsiteY197" fmla="*/ 335416 h 425924"/>
              <a:gd name="connsiteX198" fmla="*/ 2744912 w 3740641"/>
              <a:gd name="connsiteY198" fmla="*/ 327118 h 425924"/>
              <a:gd name="connsiteX199" fmla="*/ 2782751 w 3740641"/>
              <a:gd name="connsiteY199" fmla="*/ 319405 h 425924"/>
              <a:gd name="connsiteX200" fmla="*/ 2813126 w 3740641"/>
              <a:gd name="connsiteY200" fmla="*/ 304072 h 425924"/>
              <a:gd name="connsiteX201" fmla="*/ 2849269 w 3740641"/>
              <a:gd name="connsiteY201" fmla="*/ 297318 h 425924"/>
              <a:gd name="connsiteX202" fmla="*/ 2881285 w 3740641"/>
              <a:gd name="connsiteY202" fmla="*/ 296589 h 425924"/>
              <a:gd name="connsiteX203" fmla="*/ 2921939 w 3740641"/>
              <a:gd name="connsiteY203" fmla="*/ 288942 h 425924"/>
              <a:gd name="connsiteX204" fmla="*/ 2971508 w 3740641"/>
              <a:gd name="connsiteY204" fmla="*/ 288461 h 425924"/>
              <a:gd name="connsiteX205" fmla="*/ 3010164 w 3740641"/>
              <a:gd name="connsiteY205" fmla="*/ 263324 h 425924"/>
              <a:gd name="connsiteX206" fmla="*/ 3024929 w 3740641"/>
              <a:gd name="connsiteY206" fmla="*/ 252955 h 425924"/>
              <a:gd name="connsiteX207" fmla="*/ 3038740 w 3740641"/>
              <a:gd name="connsiteY207" fmla="*/ 246318 h 425924"/>
              <a:gd name="connsiteX208" fmla="*/ 3054696 w 3740641"/>
              <a:gd name="connsiteY208" fmla="*/ 242586 h 425924"/>
              <a:gd name="connsiteX209" fmla="*/ 3093192 w 3740641"/>
              <a:gd name="connsiteY209" fmla="*/ 228481 h 425924"/>
              <a:gd name="connsiteX210" fmla="*/ 3114306 w 3740641"/>
              <a:gd name="connsiteY210" fmla="*/ 214627 h 425924"/>
              <a:gd name="connsiteX211" fmla="*/ 3161774 w 3740641"/>
              <a:gd name="connsiteY211" fmla="*/ 201271 h 425924"/>
              <a:gd name="connsiteX212" fmla="*/ 3194080 w 3740641"/>
              <a:gd name="connsiteY212" fmla="*/ 189325 h 425924"/>
              <a:gd name="connsiteX213" fmla="*/ 3228132 w 3740641"/>
              <a:gd name="connsiteY213" fmla="*/ 168751 h 425924"/>
              <a:gd name="connsiteX214" fmla="*/ 3232895 w 3740641"/>
              <a:gd name="connsiteY214" fmla="*/ 165599 h 425924"/>
              <a:gd name="connsiteX215" fmla="*/ 3244325 w 3740641"/>
              <a:gd name="connsiteY215" fmla="*/ 152076 h 425924"/>
              <a:gd name="connsiteX216" fmla="*/ 3293087 w 3740641"/>
              <a:gd name="connsiteY216" fmla="*/ 132497 h 425924"/>
              <a:gd name="connsiteX217" fmla="*/ 3343892 w 3740641"/>
              <a:gd name="connsiteY217" fmla="*/ 134966 h 425924"/>
              <a:gd name="connsiteX218" fmla="*/ 3393680 w 3740641"/>
              <a:gd name="connsiteY218" fmla="*/ 104784 h 425924"/>
              <a:gd name="connsiteX219" fmla="*/ 3417957 w 3740641"/>
              <a:gd name="connsiteY219" fmla="*/ 103049 h 425924"/>
              <a:gd name="connsiteX220" fmla="*/ 3466600 w 3740641"/>
              <a:gd name="connsiteY220" fmla="*/ 90919 h 425924"/>
              <a:gd name="connsiteX221" fmla="*/ 3495881 w 3740641"/>
              <a:gd name="connsiteY221" fmla="*/ 93250 h 425924"/>
              <a:gd name="connsiteX222" fmla="*/ 3564805 w 3740641"/>
              <a:gd name="connsiteY222" fmla="*/ 99913 h 425924"/>
              <a:gd name="connsiteX223" fmla="*/ 3645543 w 3740641"/>
              <a:gd name="connsiteY223" fmla="*/ 60071 h 425924"/>
              <a:gd name="connsiteX224" fmla="*/ 3720764 w 3740641"/>
              <a:gd name="connsiteY224" fmla="*/ 22319 h 425924"/>
              <a:gd name="connsiteX225" fmla="*/ 3740391 w 3740641"/>
              <a:gd name="connsiteY225" fmla="*/ 879 h 425924"/>
              <a:gd name="connsiteX226" fmla="*/ 3740641 w 3740641"/>
              <a:gd name="connsiteY226"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124668 h 425924"/>
              <a:gd name="connsiteX142" fmla="*/ 902565 w 3740641"/>
              <a:gd name="connsiteY142" fmla="*/ 141789 h 425924"/>
              <a:gd name="connsiteX143" fmla="*/ 909550 w 3740641"/>
              <a:gd name="connsiteY143" fmla="*/ 148509 h 425924"/>
              <a:gd name="connsiteX144" fmla="*/ 917964 w 3740641"/>
              <a:gd name="connsiteY144" fmla="*/ 158962 h 425924"/>
              <a:gd name="connsiteX145" fmla="*/ 944237 w 3740641"/>
              <a:gd name="connsiteY145" fmla="*/ 179205 h 425924"/>
              <a:gd name="connsiteX146" fmla="*/ 976782 w 3740641"/>
              <a:gd name="connsiteY146" fmla="*/ 185674 h 425924"/>
              <a:gd name="connsiteX147" fmla="*/ 1016074 w 3740641"/>
              <a:gd name="connsiteY147" fmla="*/ 195547 h 425924"/>
              <a:gd name="connsiteX148" fmla="*/ 1032504 w 3740641"/>
              <a:gd name="connsiteY148" fmla="*/ 202184 h 425924"/>
              <a:gd name="connsiteX149" fmla="*/ 1076558 w 3740641"/>
              <a:gd name="connsiteY149" fmla="*/ 214794 h 425924"/>
              <a:gd name="connsiteX150" fmla="*/ 1107991 w 3740641"/>
              <a:gd name="connsiteY150" fmla="*/ 225413 h 425924"/>
              <a:gd name="connsiteX151" fmla="*/ 1153315 w 3740641"/>
              <a:gd name="connsiteY151" fmla="*/ 231634 h 425924"/>
              <a:gd name="connsiteX152" fmla="*/ 1175302 w 3740641"/>
              <a:gd name="connsiteY152" fmla="*/ 231882 h 425924"/>
              <a:gd name="connsiteX153" fmla="*/ 1215704 w 3740641"/>
              <a:gd name="connsiteY153" fmla="*/ 263738 h 425924"/>
              <a:gd name="connsiteX154" fmla="*/ 1247931 w 3740641"/>
              <a:gd name="connsiteY154" fmla="*/ 284811 h 425924"/>
              <a:gd name="connsiteX155" fmla="*/ 1281826 w 3740641"/>
              <a:gd name="connsiteY155" fmla="*/ 274608 h 425924"/>
              <a:gd name="connsiteX156" fmla="*/ 1291033 w 3740641"/>
              <a:gd name="connsiteY156" fmla="*/ 264984 h 425924"/>
              <a:gd name="connsiteX157" fmla="*/ 1346597 w 3740641"/>
              <a:gd name="connsiteY157" fmla="*/ 255859 h 425924"/>
              <a:gd name="connsiteX158" fmla="*/ 1425972 w 3740641"/>
              <a:gd name="connsiteY158" fmla="*/ 255527 h 425924"/>
              <a:gd name="connsiteX159" fmla="*/ 1557976 w 3740641"/>
              <a:gd name="connsiteY159" fmla="*/ 234787 h 425924"/>
              <a:gd name="connsiteX160" fmla="*/ 1580994 w 3740641"/>
              <a:gd name="connsiteY160" fmla="*/ 225163 h 425924"/>
              <a:gd name="connsiteX161" fmla="*/ 1606870 w 3740641"/>
              <a:gd name="connsiteY161" fmla="*/ 222757 h 425924"/>
              <a:gd name="connsiteX162" fmla="*/ 1616793 w 3740641"/>
              <a:gd name="connsiteY162" fmla="*/ 228648 h 425924"/>
              <a:gd name="connsiteX163" fmla="*/ 1660211 w 3740641"/>
              <a:gd name="connsiteY163" fmla="*/ 237442 h 425924"/>
              <a:gd name="connsiteX164" fmla="*/ 1668468 w 3740641"/>
              <a:gd name="connsiteY164" fmla="*/ 237607 h 425924"/>
              <a:gd name="connsiteX165" fmla="*/ 1696725 w 3740641"/>
              <a:gd name="connsiteY165" fmla="*/ 233874 h 425924"/>
              <a:gd name="connsiteX166" fmla="*/ 1722919 w 3740641"/>
              <a:gd name="connsiteY166" fmla="*/ 231717 h 425924"/>
              <a:gd name="connsiteX167" fmla="*/ 1788960 w 3740641"/>
              <a:gd name="connsiteY167" fmla="*/ 238768 h 425924"/>
              <a:gd name="connsiteX168" fmla="*/ 1839602 w 3740641"/>
              <a:gd name="connsiteY168" fmla="*/ 237110 h 425924"/>
              <a:gd name="connsiteX169" fmla="*/ 1862939 w 3740641"/>
              <a:gd name="connsiteY169" fmla="*/ 238768 h 425924"/>
              <a:gd name="connsiteX170" fmla="*/ 1876115 w 3740641"/>
              <a:gd name="connsiteY170" fmla="*/ 241257 h 425924"/>
              <a:gd name="connsiteX171" fmla="*/ 1905961 w 3740641"/>
              <a:gd name="connsiteY171" fmla="*/ 258596 h 425924"/>
              <a:gd name="connsiteX172" fmla="*/ 1922312 w 3740641"/>
              <a:gd name="connsiteY172" fmla="*/ 262495 h 425924"/>
              <a:gd name="connsiteX173" fmla="*/ 1971525 w 3740641"/>
              <a:gd name="connsiteY173" fmla="*/ 262164 h 425924"/>
              <a:gd name="connsiteX174" fmla="*/ 2045345 w 3740641"/>
              <a:gd name="connsiteY174" fmla="*/ 236031 h 425924"/>
              <a:gd name="connsiteX175" fmla="*/ 2053046 w 3740641"/>
              <a:gd name="connsiteY175" fmla="*/ 244739 h 425924"/>
              <a:gd name="connsiteX176" fmla="*/ 2107659 w 3740641"/>
              <a:gd name="connsiteY176" fmla="*/ 251396 h 425924"/>
              <a:gd name="connsiteX177" fmla="*/ 2150758 w 3740641"/>
              <a:gd name="connsiteY177" fmla="*/ 246318 h 425924"/>
              <a:gd name="connsiteX178" fmla="*/ 2181952 w 3740641"/>
              <a:gd name="connsiteY178" fmla="*/ 256522 h 425924"/>
              <a:gd name="connsiteX179" fmla="*/ 2204654 w 3740641"/>
              <a:gd name="connsiteY179" fmla="*/ 268053 h 425924"/>
              <a:gd name="connsiteX180" fmla="*/ 2256567 w 3740641"/>
              <a:gd name="connsiteY180" fmla="*/ 276515 h 425924"/>
              <a:gd name="connsiteX181" fmla="*/ 2261964 w 3740641"/>
              <a:gd name="connsiteY181" fmla="*/ 277925 h 425924"/>
              <a:gd name="connsiteX182" fmla="*/ 2301017 w 3740641"/>
              <a:gd name="connsiteY182" fmla="*/ 267638 h 425924"/>
              <a:gd name="connsiteX183" fmla="*/ 2347928 w 3740641"/>
              <a:gd name="connsiteY183" fmla="*/ 257186 h 425924"/>
              <a:gd name="connsiteX184" fmla="*/ 2364676 w 3740641"/>
              <a:gd name="connsiteY184" fmla="*/ 260752 h 425924"/>
              <a:gd name="connsiteX185" fmla="*/ 2387616 w 3740641"/>
              <a:gd name="connsiteY185" fmla="*/ 265813 h 425924"/>
              <a:gd name="connsiteX186" fmla="*/ 2408889 w 3740641"/>
              <a:gd name="connsiteY186" fmla="*/ 263159 h 425924"/>
              <a:gd name="connsiteX187" fmla="*/ 2421828 w 3740641"/>
              <a:gd name="connsiteY187" fmla="*/ 262910 h 425924"/>
              <a:gd name="connsiteX188" fmla="*/ 2480883 w 3740641"/>
              <a:gd name="connsiteY188" fmla="*/ 293937 h 425924"/>
              <a:gd name="connsiteX189" fmla="*/ 2495885 w 3740641"/>
              <a:gd name="connsiteY189" fmla="*/ 296509 h 425924"/>
              <a:gd name="connsiteX190" fmla="*/ 2504379 w 3740641"/>
              <a:gd name="connsiteY190" fmla="*/ 300324 h 425924"/>
              <a:gd name="connsiteX191" fmla="*/ 2544214 w 3740641"/>
              <a:gd name="connsiteY191" fmla="*/ 318218 h 425924"/>
              <a:gd name="connsiteX192" fmla="*/ 2580573 w 3740641"/>
              <a:gd name="connsiteY192" fmla="*/ 324428 h 425924"/>
              <a:gd name="connsiteX193" fmla="*/ 2606086 w 3740641"/>
              <a:gd name="connsiteY193" fmla="*/ 322853 h 425924"/>
              <a:gd name="connsiteX194" fmla="*/ 2619899 w 3740641"/>
              <a:gd name="connsiteY194" fmla="*/ 323202 h 425924"/>
              <a:gd name="connsiteX195" fmla="*/ 2649320 w 3740641"/>
              <a:gd name="connsiteY195" fmla="*/ 317745 h 425924"/>
              <a:gd name="connsiteX196" fmla="*/ 2668846 w 3740641"/>
              <a:gd name="connsiteY196" fmla="*/ 318575 h 425924"/>
              <a:gd name="connsiteX197" fmla="*/ 2699327 w 3740641"/>
              <a:gd name="connsiteY197" fmla="*/ 335416 h 425924"/>
              <a:gd name="connsiteX198" fmla="*/ 2744912 w 3740641"/>
              <a:gd name="connsiteY198" fmla="*/ 327118 h 425924"/>
              <a:gd name="connsiteX199" fmla="*/ 2782751 w 3740641"/>
              <a:gd name="connsiteY199" fmla="*/ 319405 h 425924"/>
              <a:gd name="connsiteX200" fmla="*/ 2813126 w 3740641"/>
              <a:gd name="connsiteY200" fmla="*/ 304072 h 425924"/>
              <a:gd name="connsiteX201" fmla="*/ 2849269 w 3740641"/>
              <a:gd name="connsiteY201" fmla="*/ 297318 h 425924"/>
              <a:gd name="connsiteX202" fmla="*/ 2881285 w 3740641"/>
              <a:gd name="connsiteY202" fmla="*/ 296589 h 425924"/>
              <a:gd name="connsiteX203" fmla="*/ 2921939 w 3740641"/>
              <a:gd name="connsiteY203" fmla="*/ 288942 h 425924"/>
              <a:gd name="connsiteX204" fmla="*/ 2971508 w 3740641"/>
              <a:gd name="connsiteY204" fmla="*/ 288461 h 425924"/>
              <a:gd name="connsiteX205" fmla="*/ 3010164 w 3740641"/>
              <a:gd name="connsiteY205" fmla="*/ 263324 h 425924"/>
              <a:gd name="connsiteX206" fmla="*/ 3024929 w 3740641"/>
              <a:gd name="connsiteY206" fmla="*/ 252955 h 425924"/>
              <a:gd name="connsiteX207" fmla="*/ 3038740 w 3740641"/>
              <a:gd name="connsiteY207" fmla="*/ 246318 h 425924"/>
              <a:gd name="connsiteX208" fmla="*/ 3054696 w 3740641"/>
              <a:gd name="connsiteY208" fmla="*/ 242586 h 425924"/>
              <a:gd name="connsiteX209" fmla="*/ 3093192 w 3740641"/>
              <a:gd name="connsiteY209" fmla="*/ 228481 h 425924"/>
              <a:gd name="connsiteX210" fmla="*/ 3114306 w 3740641"/>
              <a:gd name="connsiteY210" fmla="*/ 214627 h 425924"/>
              <a:gd name="connsiteX211" fmla="*/ 3161774 w 3740641"/>
              <a:gd name="connsiteY211" fmla="*/ 201271 h 425924"/>
              <a:gd name="connsiteX212" fmla="*/ 3194080 w 3740641"/>
              <a:gd name="connsiteY212" fmla="*/ 189325 h 425924"/>
              <a:gd name="connsiteX213" fmla="*/ 3228132 w 3740641"/>
              <a:gd name="connsiteY213" fmla="*/ 168751 h 425924"/>
              <a:gd name="connsiteX214" fmla="*/ 3232895 w 3740641"/>
              <a:gd name="connsiteY214" fmla="*/ 165599 h 425924"/>
              <a:gd name="connsiteX215" fmla="*/ 3244325 w 3740641"/>
              <a:gd name="connsiteY215" fmla="*/ 152076 h 425924"/>
              <a:gd name="connsiteX216" fmla="*/ 3293087 w 3740641"/>
              <a:gd name="connsiteY216" fmla="*/ 132497 h 425924"/>
              <a:gd name="connsiteX217" fmla="*/ 3343892 w 3740641"/>
              <a:gd name="connsiteY217" fmla="*/ 134966 h 425924"/>
              <a:gd name="connsiteX218" fmla="*/ 3393680 w 3740641"/>
              <a:gd name="connsiteY218" fmla="*/ 104784 h 425924"/>
              <a:gd name="connsiteX219" fmla="*/ 3417957 w 3740641"/>
              <a:gd name="connsiteY219" fmla="*/ 103049 h 425924"/>
              <a:gd name="connsiteX220" fmla="*/ 3466600 w 3740641"/>
              <a:gd name="connsiteY220" fmla="*/ 90919 h 425924"/>
              <a:gd name="connsiteX221" fmla="*/ 3495881 w 3740641"/>
              <a:gd name="connsiteY221" fmla="*/ 93250 h 425924"/>
              <a:gd name="connsiteX222" fmla="*/ 3564805 w 3740641"/>
              <a:gd name="connsiteY222" fmla="*/ 99913 h 425924"/>
              <a:gd name="connsiteX223" fmla="*/ 3645543 w 3740641"/>
              <a:gd name="connsiteY223" fmla="*/ 60071 h 425924"/>
              <a:gd name="connsiteX224" fmla="*/ 3720764 w 3740641"/>
              <a:gd name="connsiteY224" fmla="*/ 22319 h 425924"/>
              <a:gd name="connsiteX225" fmla="*/ 3740391 w 3740641"/>
              <a:gd name="connsiteY225" fmla="*/ 879 h 425924"/>
              <a:gd name="connsiteX226" fmla="*/ 3740641 w 3740641"/>
              <a:gd name="connsiteY226"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124668 h 425924"/>
              <a:gd name="connsiteX142" fmla="*/ 902565 w 3740641"/>
              <a:gd name="connsiteY142" fmla="*/ 141789 h 425924"/>
              <a:gd name="connsiteX143" fmla="*/ 909550 w 3740641"/>
              <a:gd name="connsiteY143" fmla="*/ 148509 h 425924"/>
              <a:gd name="connsiteX144" fmla="*/ 917964 w 3740641"/>
              <a:gd name="connsiteY144" fmla="*/ 158962 h 425924"/>
              <a:gd name="connsiteX145" fmla="*/ 944237 w 3740641"/>
              <a:gd name="connsiteY145" fmla="*/ 179205 h 425924"/>
              <a:gd name="connsiteX146" fmla="*/ 976782 w 3740641"/>
              <a:gd name="connsiteY146" fmla="*/ 185674 h 425924"/>
              <a:gd name="connsiteX147" fmla="*/ 1016074 w 3740641"/>
              <a:gd name="connsiteY147" fmla="*/ 195547 h 425924"/>
              <a:gd name="connsiteX148" fmla="*/ 1032504 w 3740641"/>
              <a:gd name="connsiteY148" fmla="*/ 202184 h 425924"/>
              <a:gd name="connsiteX149" fmla="*/ 1076558 w 3740641"/>
              <a:gd name="connsiteY149" fmla="*/ 214794 h 425924"/>
              <a:gd name="connsiteX150" fmla="*/ 1107991 w 3740641"/>
              <a:gd name="connsiteY150" fmla="*/ 225413 h 425924"/>
              <a:gd name="connsiteX151" fmla="*/ 1153315 w 3740641"/>
              <a:gd name="connsiteY151" fmla="*/ 231634 h 425924"/>
              <a:gd name="connsiteX152" fmla="*/ 1175302 w 3740641"/>
              <a:gd name="connsiteY152" fmla="*/ 231882 h 425924"/>
              <a:gd name="connsiteX153" fmla="*/ 1215704 w 3740641"/>
              <a:gd name="connsiteY153" fmla="*/ 263738 h 425924"/>
              <a:gd name="connsiteX154" fmla="*/ 1247931 w 3740641"/>
              <a:gd name="connsiteY154" fmla="*/ 284811 h 425924"/>
              <a:gd name="connsiteX155" fmla="*/ 1281826 w 3740641"/>
              <a:gd name="connsiteY155" fmla="*/ 274608 h 425924"/>
              <a:gd name="connsiteX156" fmla="*/ 1291033 w 3740641"/>
              <a:gd name="connsiteY156" fmla="*/ 264984 h 425924"/>
              <a:gd name="connsiteX157" fmla="*/ 1346597 w 3740641"/>
              <a:gd name="connsiteY157" fmla="*/ 255859 h 425924"/>
              <a:gd name="connsiteX158" fmla="*/ 1425972 w 3740641"/>
              <a:gd name="connsiteY158" fmla="*/ 255527 h 425924"/>
              <a:gd name="connsiteX159" fmla="*/ 1557976 w 3740641"/>
              <a:gd name="connsiteY159" fmla="*/ 234787 h 425924"/>
              <a:gd name="connsiteX160" fmla="*/ 1580994 w 3740641"/>
              <a:gd name="connsiteY160" fmla="*/ 225163 h 425924"/>
              <a:gd name="connsiteX161" fmla="*/ 1606870 w 3740641"/>
              <a:gd name="connsiteY161" fmla="*/ 222757 h 425924"/>
              <a:gd name="connsiteX162" fmla="*/ 1616793 w 3740641"/>
              <a:gd name="connsiteY162" fmla="*/ 228648 h 425924"/>
              <a:gd name="connsiteX163" fmla="*/ 1660211 w 3740641"/>
              <a:gd name="connsiteY163" fmla="*/ 237442 h 425924"/>
              <a:gd name="connsiteX164" fmla="*/ 1668468 w 3740641"/>
              <a:gd name="connsiteY164" fmla="*/ 237607 h 425924"/>
              <a:gd name="connsiteX165" fmla="*/ 1696725 w 3740641"/>
              <a:gd name="connsiteY165" fmla="*/ 233874 h 425924"/>
              <a:gd name="connsiteX166" fmla="*/ 1722919 w 3740641"/>
              <a:gd name="connsiteY166" fmla="*/ 231717 h 425924"/>
              <a:gd name="connsiteX167" fmla="*/ 1788960 w 3740641"/>
              <a:gd name="connsiteY167" fmla="*/ 238768 h 425924"/>
              <a:gd name="connsiteX168" fmla="*/ 1839602 w 3740641"/>
              <a:gd name="connsiteY168" fmla="*/ 237110 h 425924"/>
              <a:gd name="connsiteX169" fmla="*/ 1862939 w 3740641"/>
              <a:gd name="connsiteY169" fmla="*/ 238768 h 425924"/>
              <a:gd name="connsiteX170" fmla="*/ 1876115 w 3740641"/>
              <a:gd name="connsiteY170" fmla="*/ 241257 h 425924"/>
              <a:gd name="connsiteX171" fmla="*/ 1905961 w 3740641"/>
              <a:gd name="connsiteY171" fmla="*/ 258596 h 425924"/>
              <a:gd name="connsiteX172" fmla="*/ 1922312 w 3740641"/>
              <a:gd name="connsiteY172" fmla="*/ 262495 h 425924"/>
              <a:gd name="connsiteX173" fmla="*/ 1971525 w 3740641"/>
              <a:gd name="connsiteY173" fmla="*/ 262164 h 425924"/>
              <a:gd name="connsiteX174" fmla="*/ 2045345 w 3740641"/>
              <a:gd name="connsiteY174" fmla="*/ 236031 h 425924"/>
              <a:gd name="connsiteX175" fmla="*/ 2053046 w 3740641"/>
              <a:gd name="connsiteY175" fmla="*/ 244739 h 425924"/>
              <a:gd name="connsiteX176" fmla="*/ 2107659 w 3740641"/>
              <a:gd name="connsiteY176" fmla="*/ 251396 h 425924"/>
              <a:gd name="connsiteX177" fmla="*/ 2150758 w 3740641"/>
              <a:gd name="connsiteY177" fmla="*/ 246318 h 425924"/>
              <a:gd name="connsiteX178" fmla="*/ 2181952 w 3740641"/>
              <a:gd name="connsiteY178" fmla="*/ 256522 h 425924"/>
              <a:gd name="connsiteX179" fmla="*/ 2204654 w 3740641"/>
              <a:gd name="connsiteY179" fmla="*/ 268053 h 425924"/>
              <a:gd name="connsiteX180" fmla="*/ 2256567 w 3740641"/>
              <a:gd name="connsiteY180" fmla="*/ 276515 h 425924"/>
              <a:gd name="connsiteX181" fmla="*/ 2261964 w 3740641"/>
              <a:gd name="connsiteY181" fmla="*/ 277925 h 425924"/>
              <a:gd name="connsiteX182" fmla="*/ 2301017 w 3740641"/>
              <a:gd name="connsiteY182" fmla="*/ 267638 h 425924"/>
              <a:gd name="connsiteX183" fmla="*/ 2364676 w 3740641"/>
              <a:gd name="connsiteY183" fmla="*/ 260752 h 425924"/>
              <a:gd name="connsiteX184" fmla="*/ 2387616 w 3740641"/>
              <a:gd name="connsiteY184" fmla="*/ 265813 h 425924"/>
              <a:gd name="connsiteX185" fmla="*/ 2408889 w 3740641"/>
              <a:gd name="connsiteY185" fmla="*/ 263159 h 425924"/>
              <a:gd name="connsiteX186" fmla="*/ 2421828 w 3740641"/>
              <a:gd name="connsiteY186" fmla="*/ 262910 h 425924"/>
              <a:gd name="connsiteX187" fmla="*/ 2480883 w 3740641"/>
              <a:gd name="connsiteY187" fmla="*/ 293937 h 425924"/>
              <a:gd name="connsiteX188" fmla="*/ 2495885 w 3740641"/>
              <a:gd name="connsiteY188" fmla="*/ 296509 h 425924"/>
              <a:gd name="connsiteX189" fmla="*/ 2504379 w 3740641"/>
              <a:gd name="connsiteY189" fmla="*/ 300324 h 425924"/>
              <a:gd name="connsiteX190" fmla="*/ 2544214 w 3740641"/>
              <a:gd name="connsiteY190" fmla="*/ 318218 h 425924"/>
              <a:gd name="connsiteX191" fmla="*/ 2580573 w 3740641"/>
              <a:gd name="connsiteY191" fmla="*/ 324428 h 425924"/>
              <a:gd name="connsiteX192" fmla="*/ 2606086 w 3740641"/>
              <a:gd name="connsiteY192" fmla="*/ 322853 h 425924"/>
              <a:gd name="connsiteX193" fmla="*/ 2619899 w 3740641"/>
              <a:gd name="connsiteY193" fmla="*/ 323202 h 425924"/>
              <a:gd name="connsiteX194" fmla="*/ 2649320 w 3740641"/>
              <a:gd name="connsiteY194" fmla="*/ 317745 h 425924"/>
              <a:gd name="connsiteX195" fmla="*/ 2668846 w 3740641"/>
              <a:gd name="connsiteY195" fmla="*/ 318575 h 425924"/>
              <a:gd name="connsiteX196" fmla="*/ 2699327 w 3740641"/>
              <a:gd name="connsiteY196" fmla="*/ 335416 h 425924"/>
              <a:gd name="connsiteX197" fmla="*/ 2744912 w 3740641"/>
              <a:gd name="connsiteY197" fmla="*/ 327118 h 425924"/>
              <a:gd name="connsiteX198" fmla="*/ 2782751 w 3740641"/>
              <a:gd name="connsiteY198" fmla="*/ 319405 h 425924"/>
              <a:gd name="connsiteX199" fmla="*/ 2813126 w 3740641"/>
              <a:gd name="connsiteY199" fmla="*/ 304072 h 425924"/>
              <a:gd name="connsiteX200" fmla="*/ 2849269 w 3740641"/>
              <a:gd name="connsiteY200" fmla="*/ 297318 h 425924"/>
              <a:gd name="connsiteX201" fmla="*/ 2881285 w 3740641"/>
              <a:gd name="connsiteY201" fmla="*/ 296589 h 425924"/>
              <a:gd name="connsiteX202" fmla="*/ 2921939 w 3740641"/>
              <a:gd name="connsiteY202" fmla="*/ 288942 h 425924"/>
              <a:gd name="connsiteX203" fmla="*/ 2971508 w 3740641"/>
              <a:gd name="connsiteY203" fmla="*/ 288461 h 425924"/>
              <a:gd name="connsiteX204" fmla="*/ 3010164 w 3740641"/>
              <a:gd name="connsiteY204" fmla="*/ 263324 h 425924"/>
              <a:gd name="connsiteX205" fmla="*/ 3024929 w 3740641"/>
              <a:gd name="connsiteY205" fmla="*/ 252955 h 425924"/>
              <a:gd name="connsiteX206" fmla="*/ 3038740 w 3740641"/>
              <a:gd name="connsiteY206" fmla="*/ 246318 h 425924"/>
              <a:gd name="connsiteX207" fmla="*/ 3054696 w 3740641"/>
              <a:gd name="connsiteY207" fmla="*/ 242586 h 425924"/>
              <a:gd name="connsiteX208" fmla="*/ 3093192 w 3740641"/>
              <a:gd name="connsiteY208" fmla="*/ 228481 h 425924"/>
              <a:gd name="connsiteX209" fmla="*/ 3114306 w 3740641"/>
              <a:gd name="connsiteY209" fmla="*/ 214627 h 425924"/>
              <a:gd name="connsiteX210" fmla="*/ 3161774 w 3740641"/>
              <a:gd name="connsiteY210" fmla="*/ 201271 h 425924"/>
              <a:gd name="connsiteX211" fmla="*/ 3194080 w 3740641"/>
              <a:gd name="connsiteY211" fmla="*/ 189325 h 425924"/>
              <a:gd name="connsiteX212" fmla="*/ 3228132 w 3740641"/>
              <a:gd name="connsiteY212" fmla="*/ 168751 h 425924"/>
              <a:gd name="connsiteX213" fmla="*/ 3232895 w 3740641"/>
              <a:gd name="connsiteY213" fmla="*/ 165599 h 425924"/>
              <a:gd name="connsiteX214" fmla="*/ 3244325 w 3740641"/>
              <a:gd name="connsiteY214" fmla="*/ 152076 h 425924"/>
              <a:gd name="connsiteX215" fmla="*/ 3293087 w 3740641"/>
              <a:gd name="connsiteY215" fmla="*/ 132497 h 425924"/>
              <a:gd name="connsiteX216" fmla="*/ 3343892 w 3740641"/>
              <a:gd name="connsiteY216" fmla="*/ 134966 h 425924"/>
              <a:gd name="connsiteX217" fmla="*/ 3393680 w 3740641"/>
              <a:gd name="connsiteY217" fmla="*/ 104784 h 425924"/>
              <a:gd name="connsiteX218" fmla="*/ 3417957 w 3740641"/>
              <a:gd name="connsiteY218" fmla="*/ 103049 h 425924"/>
              <a:gd name="connsiteX219" fmla="*/ 3466600 w 3740641"/>
              <a:gd name="connsiteY219" fmla="*/ 90919 h 425924"/>
              <a:gd name="connsiteX220" fmla="*/ 3495881 w 3740641"/>
              <a:gd name="connsiteY220" fmla="*/ 93250 h 425924"/>
              <a:gd name="connsiteX221" fmla="*/ 3564805 w 3740641"/>
              <a:gd name="connsiteY221" fmla="*/ 99913 h 425924"/>
              <a:gd name="connsiteX222" fmla="*/ 3645543 w 3740641"/>
              <a:gd name="connsiteY222" fmla="*/ 60071 h 425924"/>
              <a:gd name="connsiteX223" fmla="*/ 3720764 w 3740641"/>
              <a:gd name="connsiteY223" fmla="*/ 22319 h 425924"/>
              <a:gd name="connsiteX224" fmla="*/ 3740391 w 3740641"/>
              <a:gd name="connsiteY224" fmla="*/ 879 h 425924"/>
              <a:gd name="connsiteX225" fmla="*/ 3740641 w 3740641"/>
              <a:gd name="connsiteY225"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124668 h 425924"/>
              <a:gd name="connsiteX142" fmla="*/ 902565 w 3740641"/>
              <a:gd name="connsiteY142" fmla="*/ 141789 h 425924"/>
              <a:gd name="connsiteX143" fmla="*/ 909550 w 3740641"/>
              <a:gd name="connsiteY143" fmla="*/ 148509 h 425924"/>
              <a:gd name="connsiteX144" fmla="*/ 917964 w 3740641"/>
              <a:gd name="connsiteY144" fmla="*/ 158962 h 425924"/>
              <a:gd name="connsiteX145" fmla="*/ 944237 w 3740641"/>
              <a:gd name="connsiteY145" fmla="*/ 179205 h 425924"/>
              <a:gd name="connsiteX146" fmla="*/ 976782 w 3740641"/>
              <a:gd name="connsiteY146" fmla="*/ 185674 h 425924"/>
              <a:gd name="connsiteX147" fmla="*/ 1016074 w 3740641"/>
              <a:gd name="connsiteY147" fmla="*/ 195547 h 425924"/>
              <a:gd name="connsiteX148" fmla="*/ 1032504 w 3740641"/>
              <a:gd name="connsiteY148" fmla="*/ 202184 h 425924"/>
              <a:gd name="connsiteX149" fmla="*/ 1076558 w 3740641"/>
              <a:gd name="connsiteY149" fmla="*/ 214794 h 425924"/>
              <a:gd name="connsiteX150" fmla="*/ 1107991 w 3740641"/>
              <a:gd name="connsiteY150" fmla="*/ 225413 h 425924"/>
              <a:gd name="connsiteX151" fmla="*/ 1153315 w 3740641"/>
              <a:gd name="connsiteY151" fmla="*/ 231634 h 425924"/>
              <a:gd name="connsiteX152" fmla="*/ 1175302 w 3740641"/>
              <a:gd name="connsiteY152" fmla="*/ 231882 h 425924"/>
              <a:gd name="connsiteX153" fmla="*/ 1215704 w 3740641"/>
              <a:gd name="connsiteY153" fmla="*/ 263738 h 425924"/>
              <a:gd name="connsiteX154" fmla="*/ 1247931 w 3740641"/>
              <a:gd name="connsiteY154" fmla="*/ 284811 h 425924"/>
              <a:gd name="connsiteX155" fmla="*/ 1281826 w 3740641"/>
              <a:gd name="connsiteY155" fmla="*/ 274608 h 425924"/>
              <a:gd name="connsiteX156" fmla="*/ 1291033 w 3740641"/>
              <a:gd name="connsiteY156" fmla="*/ 264984 h 425924"/>
              <a:gd name="connsiteX157" fmla="*/ 1346597 w 3740641"/>
              <a:gd name="connsiteY157" fmla="*/ 255859 h 425924"/>
              <a:gd name="connsiteX158" fmla="*/ 1425972 w 3740641"/>
              <a:gd name="connsiteY158" fmla="*/ 255527 h 425924"/>
              <a:gd name="connsiteX159" fmla="*/ 1557976 w 3740641"/>
              <a:gd name="connsiteY159" fmla="*/ 234787 h 425924"/>
              <a:gd name="connsiteX160" fmla="*/ 1580994 w 3740641"/>
              <a:gd name="connsiteY160" fmla="*/ 225163 h 425924"/>
              <a:gd name="connsiteX161" fmla="*/ 1606870 w 3740641"/>
              <a:gd name="connsiteY161" fmla="*/ 222757 h 425924"/>
              <a:gd name="connsiteX162" fmla="*/ 1616793 w 3740641"/>
              <a:gd name="connsiteY162" fmla="*/ 228648 h 425924"/>
              <a:gd name="connsiteX163" fmla="*/ 1660211 w 3740641"/>
              <a:gd name="connsiteY163" fmla="*/ 237442 h 425924"/>
              <a:gd name="connsiteX164" fmla="*/ 1668468 w 3740641"/>
              <a:gd name="connsiteY164" fmla="*/ 237607 h 425924"/>
              <a:gd name="connsiteX165" fmla="*/ 1696725 w 3740641"/>
              <a:gd name="connsiteY165" fmla="*/ 233874 h 425924"/>
              <a:gd name="connsiteX166" fmla="*/ 1722919 w 3740641"/>
              <a:gd name="connsiteY166" fmla="*/ 231717 h 425924"/>
              <a:gd name="connsiteX167" fmla="*/ 1788960 w 3740641"/>
              <a:gd name="connsiteY167" fmla="*/ 238768 h 425924"/>
              <a:gd name="connsiteX168" fmla="*/ 1839602 w 3740641"/>
              <a:gd name="connsiteY168" fmla="*/ 237110 h 425924"/>
              <a:gd name="connsiteX169" fmla="*/ 1862939 w 3740641"/>
              <a:gd name="connsiteY169" fmla="*/ 238768 h 425924"/>
              <a:gd name="connsiteX170" fmla="*/ 1876115 w 3740641"/>
              <a:gd name="connsiteY170" fmla="*/ 241257 h 425924"/>
              <a:gd name="connsiteX171" fmla="*/ 1905961 w 3740641"/>
              <a:gd name="connsiteY171" fmla="*/ 258596 h 425924"/>
              <a:gd name="connsiteX172" fmla="*/ 1922312 w 3740641"/>
              <a:gd name="connsiteY172" fmla="*/ 262495 h 425924"/>
              <a:gd name="connsiteX173" fmla="*/ 1971525 w 3740641"/>
              <a:gd name="connsiteY173" fmla="*/ 262164 h 425924"/>
              <a:gd name="connsiteX174" fmla="*/ 2045345 w 3740641"/>
              <a:gd name="connsiteY174" fmla="*/ 236031 h 425924"/>
              <a:gd name="connsiteX175" fmla="*/ 2053046 w 3740641"/>
              <a:gd name="connsiteY175" fmla="*/ 244739 h 425924"/>
              <a:gd name="connsiteX176" fmla="*/ 2107659 w 3740641"/>
              <a:gd name="connsiteY176" fmla="*/ 251396 h 425924"/>
              <a:gd name="connsiteX177" fmla="*/ 2150758 w 3740641"/>
              <a:gd name="connsiteY177" fmla="*/ 246318 h 425924"/>
              <a:gd name="connsiteX178" fmla="*/ 2181952 w 3740641"/>
              <a:gd name="connsiteY178" fmla="*/ 256522 h 425924"/>
              <a:gd name="connsiteX179" fmla="*/ 2204654 w 3740641"/>
              <a:gd name="connsiteY179" fmla="*/ 268053 h 425924"/>
              <a:gd name="connsiteX180" fmla="*/ 2256567 w 3740641"/>
              <a:gd name="connsiteY180" fmla="*/ 276515 h 425924"/>
              <a:gd name="connsiteX181" fmla="*/ 2261964 w 3740641"/>
              <a:gd name="connsiteY181" fmla="*/ 277925 h 425924"/>
              <a:gd name="connsiteX182" fmla="*/ 2301017 w 3740641"/>
              <a:gd name="connsiteY182" fmla="*/ 267638 h 425924"/>
              <a:gd name="connsiteX183" fmla="*/ 2347607 w 3740641"/>
              <a:gd name="connsiteY183" fmla="*/ 268067 h 425924"/>
              <a:gd name="connsiteX184" fmla="*/ 2387616 w 3740641"/>
              <a:gd name="connsiteY184" fmla="*/ 265813 h 425924"/>
              <a:gd name="connsiteX185" fmla="*/ 2408889 w 3740641"/>
              <a:gd name="connsiteY185" fmla="*/ 263159 h 425924"/>
              <a:gd name="connsiteX186" fmla="*/ 2421828 w 3740641"/>
              <a:gd name="connsiteY186" fmla="*/ 262910 h 425924"/>
              <a:gd name="connsiteX187" fmla="*/ 2480883 w 3740641"/>
              <a:gd name="connsiteY187" fmla="*/ 293937 h 425924"/>
              <a:gd name="connsiteX188" fmla="*/ 2495885 w 3740641"/>
              <a:gd name="connsiteY188" fmla="*/ 296509 h 425924"/>
              <a:gd name="connsiteX189" fmla="*/ 2504379 w 3740641"/>
              <a:gd name="connsiteY189" fmla="*/ 300324 h 425924"/>
              <a:gd name="connsiteX190" fmla="*/ 2544214 w 3740641"/>
              <a:gd name="connsiteY190" fmla="*/ 318218 h 425924"/>
              <a:gd name="connsiteX191" fmla="*/ 2580573 w 3740641"/>
              <a:gd name="connsiteY191" fmla="*/ 324428 h 425924"/>
              <a:gd name="connsiteX192" fmla="*/ 2606086 w 3740641"/>
              <a:gd name="connsiteY192" fmla="*/ 322853 h 425924"/>
              <a:gd name="connsiteX193" fmla="*/ 2619899 w 3740641"/>
              <a:gd name="connsiteY193" fmla="*/ 323202 h 425924"/>
              <a:gd name="connsiteX194" fmla="*/ 2649320 w 3740641"/>
              <a:gd name="connsiteY194" fmla="*/ 317745 h 425924"/>
              <a:gd name="connsiteX195" fmla="*/ 2668846 w 3740641"/>
              <a:gd name="connsiteY195" fmla="*/ 318575 h 425924"/>
              <a:gd name="connsiteX196" fmla="*/ 2699327 w 3740641"/>
              <a:gd name="connsiteY196" fmla="*/ 335416 h 425924"/>
              <a:gd name="connsiteX197" fmla="*/ 2744912 w 3740641"/>
              <a:gd name="connsiteY197" fmla="*/ 327118 h 425924"/>
              <a:gd name="connsiteX198" fmla="*/ 2782751 w 3740641"/>
              <a:gd name="connsiteY198" fmla="*/ 319405 h 425924"/>
              <a:gd name="connsiteX199" fmla="*/ 2813126 w 3740641"/>
              <a:gd name="connsiteY199" fmla="*/ 304072 h 425924"/>
              <a:gd name="connsiteX200" fmla="*/ 2849269 w 3740641"/>
              <a:gd name="connsiteY200" fmla="*/ 297318 h 425924"/>
              <a:gd name="connsiteX201" fmla="*/ 2881285 w 3740641"/>
              <a:gd name="connsiteY201" fmla="*/ 296589 h 425924"/>
              <a:gd name="connsiteX202" fmla="*/ 2921939 w 3740641"/>
              <a:gd name="connsiteY202" fmla="*/ 288942 h 425924"/>
              <a:gd name="connsiteX203" fmla="*/ 2971508 w 3740641"/>
              <a:gd name="connsiteY203" fmla="*/ 288461 h 425924"/>
              <a:gd name="connsiteX204" fmla="*/ 3010164 w 3740641"/>
              <a:gd name="connsiteY204" fmla="*/ 263324 h 425924"/>
              <a:gd name="connsiteX205" fmla="*/ 3024929 w 3740641"/>
              <a:gd name="connsiteY205" fmla="*/ 252955 h 425924"/>
              <a:gd name="connsiteX206" fmla="*/ 3038740 w 3740641"/>
              <a:gd name="connsiteY206" fmla="*/ 246318 h 425924"/>
              <a:gd name="connsiteX207" fmla="*/ 3054696 w 3740641"/>
              <a:gd name="connsiteY207" fmla="*/ 242586 h 425924"/>
              <a:gd name="connsiteX208" fmla="*/ 3093192 w 3740641"/>
              <a:gd name="connsiteY208" fmla="*/ 228481 h 425924"/>
              <a:gd name="connsiteX209" fmla="*/ 3114306 w 3740641"/>
              <a:gd name="connsiteY209" fmla="*/ 214627 h 425924"/>
              <a:gd name="connsiteX210" fmla="*/ 3161774 w 3740641"/>
              <a:gd name="connsiteY210" fmla="*/ 201271 h 425924"/>
              <a:gd name="connsiteX211" fmla="*/ 3194080 w 3740641"/>
              <a:gd name="connsiteY211" fmla="*/ 189325 h 425924"/>
              <a:gd name="connsiteX212" fmla="*/ 3228132 w 3740641"/>
              <a:gd name="connsiteY212" fmla="*/ 168751 h 425924"/>
              <a:gd name="connsiteX213" fmla="*/ 3232895 w 3740641"/>
              <a:gd name="connsiteY213" fmla="*/ 165599 h 425924"/>
              <a:gd name="connsiteX214" fmla="*/ 3244325 w 3740641"/>
              <a:gd name="connsiteY214" fmla="*/ 152076 h 425924"/>
              <a:gd name="connsiteX215" fmla="*/ 3293087 w 3740641"/>
              <a:gd name="connsiteY215" fmla="*/ 132497 h 425924"/>
              <a:gd name="connsiteX216" fmla="*/ 3343892 w 3740641"/>
              <a:gd name="connsiteY216" fmla="*/ 134966 h 425924"/>
              <a:gd name="connsiteX217" fmla="*/ 3393680 w 3740641"/>
              <a:gd name="connsiteY217" fmla="*/ 104784 h 425924"/>
              <a:gd name="connsiteX218" fmla="*/ 3417957 w 3740641"/>
              <a:gd name="connsiteY218" fmla="*/ 103049 h 425924"/>
              <a:gd name="connsiteX219" fmla="*/ 3466600 w 3740641"/>
              <a:gd name="connsiteY219" fmla="*/ 90919 h 425924"/>
              <a:gd name="connsiteX220" fmla="*/ 3495881 w 3740641"/>
              <a:gd name="connsiteY220" fmla="*/ 93250 h 425924"/>
              <a:gd name="connsiteX221" fmla="*/ 3564805 w 3740641"/>
              <a:gd name="connsiteY221" fmla="*/ 99913 h 425924"/>
              <a:gd name="connsiteX222" fmla="*/ 3645543 w 3740641"/>
              <a:gd name="connsiteY222" fmla="*/ 60071 h 425924"/>
              <a:gd name="connsiteX223" fmla="*/ 3720764 w 3740641"/>
              <a:gd name="connsiteY223" fmla="*/ 22319 h 425924"/>
              <a:gd name="connsiteX224" fmla="*/ 3740391 w 3740641"/>
              <a:gd name="connsiteY224" fmla="*/ 879 h 425924"/>
              <a:gd name="connsiteX225" fmla="*/ 3740641 w 3740641"/>
              <a:gd name="connsiteY225"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124668 h 425924"/>
              <a:gd name="connsiteX142" fmla="*/ 902565 w 3740641"/>
              <a:gd name="connsiteY142" fmla="*/ 141789 h 425924"/>
              <a:gd name="connsiteX143" fmla="*/ 909550 w 3740641"/>
              <a:gd name="connsiteY143" fmla="*/ 148509 h 425924"/>
              <a:gd name="connsiteX144" fmla="*/ 917964 w 3740641"/>
              <a:gd name="connsiteY144" fmla="*/ 158962 h 425924"/>
              <a:gd name="connsiteX145" fmla="*/ 944237 w 3740641"/>
              <a:gd name="connsiteY145" fmla="*/ 179205 h 425924"/>
              <a:gd name="connsiteX146" fmla="*/ 976782 w 3740641"/>
              <a:gd name="connsiteY146" fmla="*/ 185674 h 425924"/>
              <a:gd name="connsiteX147" fmla="*/ 1016074 w 3740641"/>
              <a:gd name="connsiteY147" fmla="*/ 195547 h 425924"/>
              <a:gd name="connsiteX148" fmla="*/ 1032504 w 3740641"/>
              <a:gd name="connsiteY148" fmla="*/ 202184 h 425924"/>
              <a:gd name="connsiteX149" fmla="*/ 1076558 w 3740641"/>
              <a:gd name="connsiteY149" fmla="*/ 214794 h 425924"/>
              <a:gd name="connsiteX150" fmla="*/ 1107991 w 3740641"/>
              <a:gd name="connsiteY150" fmla="*/ 225413 h 425924"/>
              <a:gd name="connsiteX151" fmla="*/ 1153315 w 3740641"/>
              <a:gd name="connsiteY151" fmla="*/ 231634 h 425924"/>
              <a:gd name="connsiteX152" fmla="*/ 1175302 w 3740641"/>
              <a:gd name="connsiteY152" fmla="*/ 231882 h 425924"/>
              <a:gd name="connsiteX153" fmla="*/ 1215704 w 3740641"/>
              <a:gd name="connsiteY153" fmla="*/ 263738 h 425924"/>
              <a:gd name="connsiteX154" fmla="*/ 1247931 w 3740641"/>
              <a:gd name="connsiteY154" fmla="*/ 284811 h 425924"/>
              <a:gd name="connsiteX155" fmla="*/ 1281826 w 3740641"/>
              <a:gd name="connsiteY155" fmla="*/ 274608 h 425924"/>
              <a:gd name="connsiteX156" fmla="*/ 1291033 w 3740641"/>
              <a:gd name="connsiteY156" fmla="*/ 264984 h 425924"/>
              <a:gd name="connsiteX157" fmla="*/ 1346597 w 3740641"/>
              <a:gd name="connsiteY157" fmla="*/ 255859 h 425924"/>
              <a:gd name="connsiteX158" fmla="*/ 1425972 w 3740641"/>
              <a:gd name="connsiteY158" fmla="*/ 255527 h 425924"/>
              <a:gd name="connsiteX159" fmla="*/ 1557976 w 3740641"/>
              <a:gd name="connsiteY159" fmla="*/ 234787 h 425924"/>
              <a:gd name="connsiteX160" fmla="*/ 1580994 w 3740641"/>
              <a:gd name="connsiteY160" fmla="*/ 225163 h 425924"/>
              <a:gd name="connsiteX161" fmla="*/ 1606870 w 3740641"/>
              <a:gd name="connsiteY161" fmla="*/ 222757 h 425924"/>
              <a:gd name="connsiteX162" fmla="*/ 1616793 w 3740641"/>
              <a:gd name="connsiteY162" fmla="*/ 228648 h 425924"/>
              <a:gd name="connsiteX163" fmla="*/ 1660211 w 3740641"/>
              <a:gd name="connsiteY163" fmla="*/ 237442 h 425924"/>
              <a:gd name="connsiteX164" fmla="*/ 1668468 w 3740641"/>
              <a:gd name="connsiteY164" fmla="*/ 237607 h 425924"/>
              <a:gd name="connsiteX165" fmla="*/ 1696725 w 3740641"/>
              <a:gd name="connsiteY165" fmla="*/ 233874 h 425924"/>
              <a:gd name="connsiteX166" fmla="*/ 1722919 w 3740641"/>
              <a:gd name="connsiteY166" fmla="*/ 231717 h 425924"/>
              <a:gd name="connsiteX167" fmla="*/ 1788960 w 3740641"/>
              <a:gd name="connsiteY167" fmla="*/ 238768 h 425924"/>
              <a:gd name="connsiteX168" fmla="*/ 1839602 w 3740641"/>
              <a:gd name="connsiteY168" fmla="*/ 237110 h 425924"/>
              <a:gd name="connsiteX169" fmla="*/ 1862939 w 3740641"/>
              <a:gd name="connsiteY169" fmla="*/ 238768 h 425924"/>
              <a:gd name="connsiteX170" fmla="*/ 1876115 w 3740641"/>
              <a:gd name="connsiteY170" fmla="*/ 241257 h 425924"/>
              <a:gd name="connsiteX171" fmla="*/ 1905961 w 3740641"/>
              <a:gd name="connsiteY171" fmla="*/ 258596 h 425924"/>
              <a:gd name="connsiteX172" fmla="*/ 1922312 w 3740641"/>
              <a:gd name="connsiteY172" fmla="*/ 262495 h 425924"/>
              <a:gd name="connsiteX173" fmla="*/ 1971525 w 3740641"/>
              <a:gd name="connsiteY173" fmla="*/ 262164 h 425924"/>
              <a:gd name="connsiteX174" fmla="*/ 2045345 w 3740641"/>
              <a:gd name="connsiteY174" fmla="*/ 236031 h 425924"/>
              <a:gd name="connsiteX175" fmla="*/ 2107659 w 3740641"/>
              <a:gd name="connsiteY175" fmla="*/ 251396 h 425924"/>
              <a:gd name="connsiteX176" fmla="*/ 2150758 w 3740641"/>
              <a:gd name="connsiteY176" fmla="*/ 246318 h 425924"/>
              <a:gd name="connsiteX177" fmla="*/ 2181952 w 3740641"/>
              <a:gd name="connsiteY177" fmla="*/ 256522 h 425924"/>
              <a:gd name="connsiteX178" fmla="*/ 2204654 w 3740641"/>
              <a:gd name="connsiteY178" fmla="*/ 268053 h 425924"/>
              <a:gd name="connsiteX179" fmla="*/ 2256567 w 3740641"/>
              <a:gd name="connsiteY179" fmla="*/ 276515 h 425924"/>
              <a:gd name="connsiteX180" fmla="*/ 2261964 w 3740641"/>
              <a:gd name="connsiteY180" fmla="*/ 277925 h 425924"/>
              <a:gd name="connsiteX181" fmla="*/ 2301017 w 3740641"/>
              <a:gd name="connsiteY181" fmla="*/ 267638 h 425924"/>
              <a:gd name="connsiteX182" fmla="*/ 2347607 w 3740641"/>
              <a:gd name="connsiteY182" fmla="*/ 268067 h 425924"/>
              <a:gd name="connsiteX183" fmla="*/ 2387616 w 3740641"/>
              <a:gd name="connsiteY183" fmla="*/ 265813 h 425924"/>
              <a:gd name="connsiteX184" fmla="*/ 2408889 w 3740641"/>
              <a:gd name="connsiteY184" fmla="*/ 263159 h 425924"/>
              <a:gd name="connsiteX185" fmla="*/ 2421828 w 3740641"/>
              <a:gd name="connsiteY185" fmla="*/ 262910 h 425924"/>
              <a:gd name="connsiteX186" fmla="*/ 2480883 w 3740641"/>
              <a:gd name="connsiteY186" fmla="*/ 293937 h 425924"/>
              <a:gd name="connsiteX187" fmla="*/ 2495885 w 3740641"/>
              <a:gd name="connsiteY187" fmla="*/ 296509 h 425924"/>
              <a:gd name="connsiteX188" fmla="*/ 2504379 w 3740641"/>
              <a:gd name="connsiteY188" fmla="*/ 300324 h 425924"/>
              <a:gd name="connsiteX189" fmla="*/ 2544214 w 3740641"/>
              <a:gd name="connsiteY189" fmla="*/ 318218 h 425924"/>
              <a:gd name="connsiteX190" fmla="*/ 2580573 w 3740641"/>
              <a:gd name="connsiteY190" fmla="*/ 324428 h 425924"/>
              <a:gd name="connsiteX191" fmla="*/ 2606086 w 3740641"/>
              <a:gd name="connsiteY191" fmla="*/ 322853 h 425924"/>
              <a:gd name="connsiteX192" fmla="*/ 2619899 w 3740641"/>
              <a:gd name="connsiteY192" fmla="*/ 323202 h 425924"/>
              <a:gd name="connsiteX193" fmla="*/ 2649320 w 3740641"/>
              <a:gd name="connsiteY193" fmla="*/ 317745 h 425924"/>
              <a:gd name="connsiteX194" fmla="*/ 2668846 w 3740641"/>
              <a:gd name="connsiteY194" fmla="*/ 318575 h 425924"/>
              <a:gd name="connsiteX195" fmla="*/ 2699327 w 3740641"/>
              <a:gd name="connsiteY195" fmla="*/ 335416 h 425924"/>
              <a:gd name="connsiteX196" fmla="*/ 2744912 w 3740641"/>
              <a:gd name="connsiteY196" fmla="*/ 327118 h 425924"/>
              <a:gd name="connsiteX197" fmla="*/ 2782751 w 3740641"/>
              <a:gd name="connsiteY197" fmla="*/ 319405 h 425924"/>
              <a:gd name="connsiteX198" fmla="*/ 2813126 w 3740641"/>
              <a:gd name="connsiteY198" fmla="*/ 304072 h 425924"/>
              <a:gd name="connsiteX199" fmla="*/ 2849269 w 3740641"/>
              <a:gd name="connsiteY199" fmla="*/ 297318 h 425924"/>
              <a:gd name="connsiteX200" fmla="*/ 2881285 w 3740641"/>
              <a:gd name="connsiteY200" fmla="*/ 296589 h 425924"/>
              <a:gd name="connsiteX201" fmla="*/ 2921939 w 3740641"/>
              <a:gd name="connsiteY201" fmla="*/ 288942 h 425924"/>
              <a:gd name="connsiteX202" fmla="*/ 2971508 w 3740641"/>
              <a:gd name="connsiteY202" fmla="*/ 288461 h 425924"/>
              <a:gd name="connsiteX203" fmla="*/ 3010164 w 3740641"/>
              <a:gd name="connsiteY203" fmla="*/ 263324 h 425924"/>
              <a:gd name="connsiteX204" fmla="*/ 3024929 w 3740641"/>
              <a:gd name="connsiteY204" fmla="*/ 252955 h 425924"/>
              <a:gd name="connsiteX205" fmla="*/ 3038740 w 3740641"/>
              <a:gd name="connsiteY205" fmla="*/ 246318 h 425924"/>
              <a:gd name="connsiteX206" fmla="*/ 3054696 w 3740641"/>
              <a:gd name="connsiteY206" fmla="*/ 242586 h 425924"/>
              <a:gd name="connsiteX207" fmla="*/ 3093192 w 3740641"/>
              <a:gd name="connsiteY207" fmla="*/ 228481 h 425924"/>
              <a:gd name="connsiteX208" fmla="*/ 3114306 w 3740641"/>
              <a:gd name="connsiteY208" fmla="*/ 214627 h 425924"/>
              <a:gd name="connsiteX209" fmla="*/ 3161774 w 3740641"/>
              <a:gd name="connsiteY209" fmla="*/ 201271 h 425924"/>
              <a:gd name="connsiteX210" fmla="*/ 3194080 w 3740641"/>
              <a:gd name="connsiteY210" fmla="*/ 189325 h 425924"/>
              <a:gd name="connsiteX211" fmla="*/ 3228132 w 3740641"/>
              <a:gd name="connsiteY211" fmla="*/ 168751 h 425924"/>
              <a:gd name="connsiteX212" fmla="*/ 3232895 w 3740641"/>
              <a:gd name="connsiteY212" fmla="*/ 165599 h 425924"/>
              <a:gd name="connsiteX213" fmla="*/ 3244325 w 3740641"/>
              <a:gd name="connsiteY213" fmla="*/ 152076 h 425924"/>
              <a:gd name="connsiteX214" fmla="*/ 3293087 w 3740641"/>
              <a:gd name="connsiteY214" fmla="*/ 132497 h 425924"/>
              <a:gd name="connsiteX215" fmla="*/ 3343892 w 3740641"/>
              <a:gd name="connsiteY215" fmla="*/ 134966 h 425924"/>
              <a:gd name="connsiteX216" fmla="*/ 3393680 w 3740641"/>
              <a:gd name="connsiteY216" fmla="*/ 104784 h 425924"/>
              <a:gd name="connsiteX217" fmla="*/ 3417957 w 3740641"/>
              <a:gd name="connsiteY217" fmla="*/ 103049 h 425924"/>
              <a:gd name="connsiteX218" fmla="*/ 3466600 w 3740641"/>
              <a:gd name="connsiteY218" fmla="*/ 90919 h 425924"/>
              <a:gd name="connsiteX219" fmla="*/ 3495881 w 3740641"/>
              <a:gd name="connsiteY219" fmla="*/ 93250 h 425924"/>
              <a:gd name="connsiteX220" fmla="*/ 3564805 w 3740641"/>
              <a:gd name="connsiteY220" fmla="*/ 99913 h 425924"/>
              <a:gd name="connsiteX221" fmla="*/ 3645543 w 3740641"/>
              <a:gd name="connsiteY221" fmla="*/ 60071 h 425924"/>
              <a:gd name="connsiteX222" fmla="*/ 3720764 w 3740641"/>
              <a:gd name="connsiteY222" fmla="*/ 22319 h 425924"/>
              <a:gd name="connsiteX223" fmla="*/ 3740391 w 3740641"/>
              <a:gd name="connsiteY223" fmla="*/ 879 h 425924"/>
              <a:gd name="connsiteX224" fmla="*/ 3740641 w 3740641"/>
              <a:gd name="connsiteY224"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02615 w 3740641"/>
              <a:gd name="connsiteY138" fmla="*/ 76999 h 425924"/>
              <a:gd name="connsiteX139" fmla="*/ 731911 w 3740641"/>
              <a:gd name="connsiteY139" fmla="*/ 88608 h 425924"/>
              <a:gd name="connsiteX140" fmla="*/ 805344 w 3740641"/>
              <a:gd name="connsiteY140" fmla="*/ 108821 h 425924"/>
              <a:gd name="connsiteX141" fmla="*/ 868116 w 3740641"/>
              <a:gd name="connsiteY141" fmla="*/ 124668 h 425924"/>
              <a:gd name="connsiteX142" fmla="*/ 902565 w 3740641"/>
              <a:gd name="connsiteY142" fmla="*/ 141789 h 425924"/>
              <a:gd name="connsiteX143" fmla="*/ 909550 w 3740641"/>
              <a:gd name="connsiteY143" fmla="*/ 148509 h 425924"/>
              <a:gd name="connsiteX144" fmla="*/ 917964 w 3740641"/>
              <a:gd name="connsiteY144" fmla="*/ 158962 h 425924"/>
              <a:gd name="connsiteX145" fmla="*/ 944237 w 3740641"/>
              <a:gd name="connsiteY145" fmla="*/ 179205 h 425924"/>
              <a:gd name="connsiteX146" fmla="*/ 976782 w 3740641"/>
              <a:gd name="connsiteY146" fmla="*/ 185674 h 425924"/>
              <a:gd name="connsiteX147" fmla="*/ 1016074 w 3740641"/>
              <a:gd name="connsiteY147" fmla="*/ 195547 h 425924"/>
              <a:gd name="connsiteX148" fmla="*/ 1032504 w 3740641"/>
              <a:gd name="connsiteY148" fmla="*/ 202184 h 425924"/>
              <a:gd name="connsiteX149" fmla="*/ 1076558 w 3740641"/>
              <a:gd name="connsiteY149" fmla="*/ 214794 h 425924"/>
              <a:gd name="connsiteX150" fmla="*/ 1107991 w 3740641"/>
              <a:gd name="connsiteY150" fmla="*/ 225413 h 425924"/>
              <a:gd name="connsiteX151" fmla="*/ 1153315 w 3740641"/>
              <a:gd name="connsiteY151" fmla="*/ 231634 h 425924"/>
              <a:gd name="connsiteX152" fmla="*/ 1175302 w 3740641"/>
              <a:gd name="connsiteY152" fmla="*/ 231882 h 425924"/>
              <a:gd name="connsiteX153" fmla="*/ 1215704 w 3740641"/>
              <a:gd name="connsiteY153" fmla="*/ 263738 h 425924"/>
              <a:gd name="connsiteX154" fmla="*/ 1247931 w 3740641"/>
              <a:gd name="connsiteY154" fmla="*/ 284811 h 425924"/>
              <a:gd name="connsiteX155" fmla="*/ 1281826 w 3740641"/>
              <a:gd name="connsiteY155" fmla="*/ 274608 h 425924"/>
              <a:gd name="connsiteX156" fmla="*/ 1291033 w 3740641"/>
              <a:gd name="connsiteY156" fmla="*/ 264984 h 425924"/>
              <a:gd name="connsiteX157" fmla="*/ 1346597 w 3740641"/>
              <a:gd name="connsiteY157" fmla="*/ 255859 h 425924"/>
              <a:gd name="connsiteX158" fmla="*/ 1425972 w 3740641"/>
              <a:gd name="connsiteY158" fmla="*/ 255527 h 425924"/>
              <a:gd name="connsiteX159" fmla="*/ 1557976 w 3740641"/>
              <a:gd name="connsiteY159" fmla="*/ 234787 h 425924"/>
              <a:gd name="connsiteX160" fmla="*/ 1580994 w 3740641"/>
              <a:gd name="connsiteY160" fmla="*/ 225163 h 425924"/>
              <a:gd name="connsiteX161" fmla="*/ 1606870 w 3740641"/>
              <a:gd name="connsiteY161" fmla="*/ 222757 h 425924"/>
              <a:gd name="connsiteX162" fmla="*/ 1616793 w 3740641"/>
              <a:gd name="connsiteY162" fmla="*/ 228648 h 425924"/>
              <a:gd name="connsiteX163" fmla="*/ 1660211 w 3740641"/>
              <a:gd name="connsiteY163" fmla="*/ 237442 h 425924"/>
              <a:gd name="connsiteX164" fmla="*/ 1668468 w 3740641"/>
              <a:gd name="connsiteY164" fmla="*/ 237607 h 425924"/>
              <a:gd name="connsiteX165" fmla="*/ 1696725 w 3740641"/>
              <a:gd name="connsiteY165" fmla="*/ 233874 h 425924"/>
              <a:gd name="connsiteX166" fmla="*/ 1722919 w 3740641"/>
              <a:gd name="connsiteY166" fmla="*/ 231717 h 425924"/>
              <a:gd name="connsiteX167" fmla="*/ 1788960 w 3740641"/>
              <a:gd name="connsiteY167" fmla="*/ 238768 h 425924"/>
              <a:gd name="connsiteX168" fmla="*/ 1839602 w 3740641"/>
              <a:gd name="connsiteY168" fmla="*/ 237110 h 425924"/>
              <a:gd name="connsiteX169" fmla="*/ 1862939 w 3740641"/>
              <a:gd name="connsiteY169" fmla="*/ 238768 h 425924"/>
              <a:gd name="connsiteX170" fmla="*/ 1876115 w 3740641"/>
              <a:gd name="connsiteY170" fmla="*/ 241257 h 425924"/>
              <a:gd name="connsiteX171" fmla="*/ 1905961 w 3740641"/>
              <a:gd name="connsiteY171" fmla="*/ 258596 h 425924"/>
              <a:gd name="connsiteX172" fmla="*/ 1922312 w 3740641"/>
              <a:gd name="connsiteY172" fmla="*/ 262495 h 425924"/>
              <a:gd name="connsiteX173" fmla="*/ 1971525 w 3740641"/>
              <a:gd name="connsiteY173" fmla="*/ 262164 h 425924"/>
              <a:gd name="connsiteX174" fmla="*/ 2050222 w 3740641"/>
              <a:gd name="connsiteY174" fmla="*/ 251881 h 425924"/>
              <a:gd name="connsiteX175" fmla="*/ 2107659 w 3740641"/>
              <a:gd name="connsiteY175" fmla="*/ 251396 h 425924"/>
              <a:gd name="connsiteX176" fmla="*/ 2150758 w 3740641"/>
              <a:gd name="connsiteY176" fmla="*/ 246318 h 425924"/>
              <a:gd name="connsiteX177" fmla="*/ 2181952 w 3740641"/>
              <a:gd name="connsiteY177" fmla="*/ 256522 h 425924"/>
              <a:gd name="connsiteX178" fmla="*/ 2204654 w 3740641"/>
              <a:gd name="connsiteY178" fmla="*/ 268053 h 425924"/>
              <a:gd name="connsiteX179" fmla="*/ 2256567 w 3740641"/>
              <a:gd name="connsiteY179" fmla="*/ 276515 h 425924"/>
              <a:gd name="connsiteX180" fmla="*/ 2261964 w 3740641"/>
              <a:gd name="connsiteY180" fmla="*/ 277925 h 425924"/>
              <a:gd name="connsiteX181" fmla="*/ 2301017 w 3740641"/>
              <a:gd name="connsiteY181" fmla="*/ 267638 h 425924"/>
              <a:gd name="connsiteX182" fmla="*/ 2347607 w 3740641"/>
              <a:gd name="connsiteY182" fmla="*/ 268067 h 425924"/>
              <a:gd name="connsiteX183" fmla="*/ 2387616 w 3740641"/>
              <a:gd name="connsiteY183" fmla="*/ 265813 h 425924"/>
              <a:gd name="connsiteX184" fmla="*/ 2408889 w 3740641"/>
              <a:gd name="connsiteY184" fmla="*/ 263159 h 425924"/>
              <a:gd name="connsiteX185" fmla="*/ 2421828 w 3740641"/>
              <a:gd name="connsiteY185" fmla="*/ 262910 h 425924"/>
              <a:gd name="connsiteX186" fmla="*/ 2480883 w 3740641"/>
              <a:gd name="connsiteY186" fmla="*/ 293937 h 425924"/>
              <a:gd name="connsiteX187" fmla="*/ 2495885 w 3740641"/>
              <a:gd name="connsiteY187" fmla="*/ 296509 h 425924"/>
              <a:gd name="connsiteX188" fmla="*/ 2504379 w 3740641"/>
              <a:gd name="connsiteY188" fmla="*/ 300324 h 425924"/>
              <a:gd name="connsiteX189" fmla="*/ 2544214 w 3740641"/>
              <a:gd name="connsiteY189" fmla="*/ 318218 h 425924"/>
              <a:gd name="connsiteX190" fmla="*/ 2580573 w 3740641"/>
              <a:gd name="connsiteY190" fmla="*/ 324428 h 425924"/>
              <a:gd name="connsiteX191" fmla="*/ 2606086 w 3740641"/>
              <a:gd name="connsiteY191" fmla="*/ 322853 h 425924"/>
              <a:gd name="connsiteX192" fmla="*/ 2619899 w 3740641"/>
              <a:gd name="connsiteY192" fmla="*/ 323202 h 425924"/>
              <a:gd name="connsiteX193" fmla="*/ 2649320 w 3740641"/>
              <a:gd name="connsiteY193" fmla="*/ 317745 h 425924"/>
              <a:gd name="connsiteX194" fmla="*/ 2668846 w 3740641"/>
              <a:gd name="connsiteY194" fmla="*/ 318575 h 425924"/>
              <a:gd name="connsiteX195" fmla="*/ 2699327 w 3740641"/>
              <a:gd name="connsiteY195" fmla="*/ 335416 h 425924"/>
              <a:gd name="connsiteX196" fmla="*/ 2744912 w 3740641"/>
              <a:gd name="connsiteY196" fmla="*/ 327118 h 425924"/>
              <a:gd name="connsiteX197" fmla="*/ 2782751 w 3740641"/>
              <a:gd name="connsiteY197" fmla="*/ 319405 h 425924"/>
              <a:gd name="connsiteX198" fmla="*/ 2813126 w 3740641"/>
              <a:gd name="connsiteY198" fmla="*/ 304072 h 425924"/>
              <a:gd name="connsiteX199" fmla="*/ 2849269 w 3740641"/>
              <a:gd name="connsiteY199" fmla="*/ 297318 h 425924"/>
              <a:gd name="connsiteX200" fmla="*/ 2881285 w 3740641"/>
              <a:gd name="connsiteY200" fmla="*/ 296589 h 425924"/>
              <a:gd name="connsiteX201" fmla="*/ 2921939 w 3740641"/>
              <a:gd name="connsiteY201" fmla="*/ 288942 h 425924"/>
              <a:gd name="connsiteX202" fmla="*/ 2971508 w 3740641"/>
              <a:gd name="connsiteY202" fmla="*/ 288461 h 425924"/>
              <a:gd name="connsiteX203" fmla="*/ 3010164 w 3740641"/>
              <a:gd name="connsiteY203" fmla="*/ 263324 h 425924"/>
              <a:gd name="connsiteX204" fmla="*/ 3024929 w 3740641"/>
              <a:gd name="connsiteY204" fmla="*/ 252955 h 425924"/>
              <a:gd name="connsiteX205" fmla="*/ 3038740 w 3740641"/>
              <a:gd name="connsiteY205" fmla="*/ 246318 h 425924"/>
              <a:gd name="connsiteX206" fmla="*/ 3054696 w 3740641"/>
              <a:gd name="connsiteY206" fmla="*/ 242586 h 425924"/>
              <a:gd name="connsiteX207" fmla="*/ 3093192 w 3740641"/>
              <a:gd name="connsiteY207" fmla="*/ 228481 h 425924"/>
              <a:gd name="connsiteX208" fmla="*/ 3114306 w 3740641"/>
              <a:gd name="connsiteY208" fmla="*/ 214627 h 425924"/>
              <a:gd name="connsiteX209" fmla="*/ 3161774 w 3740641"/>
              <a:gd name="connsiteY209" fmla="*/ 201271 h 425924"/>
              <a:gd name="connsiteX210" fmla="*/ 3194080 w 3740641"/>
              <a:gd name="connsiteY210" fmla="*/ 189325 h 425924"/>
              <a:gd name="connsiteX211" fmla="*/ 3228132 w 3740641"/>
              <a:gd name="connsiteY211" fmla="*/ 168751 h 425924"/>
              <a:gd name="connsiteX212" fmla="*/ 3232895 w 3740641"/>
              <a:gd name="connsiteY212" fmla="*/ 165599 h 425924"/>
              <a:gd name="connsiteX213" fmla="*/ 3244325 w 3740641"/>
              <a:gd name="connsiteY213" fmla="*/ 152076 h 425924"/>
              <a:gd name="connsiteX214" fmla="*/ 3293087 w 3740641"/>
              <a:gd name="connsiteY214" fmla="*/ 132497 h 425924"/>
              <a:gd name="connsiteX215" fmla="*/ 3343892 w 3740641"/>
              <a:gd name="connsiteY215" fmla="*/ 134966 h 425924"/>
              <a:gd name="connsiteX216" fmla="*/ 3393680 w 3740641"/>
              <a:gd name="connsiteY216" fmla="*/ 104784 h 425924"/>
              <a:gd name="connsiteX217" fmla="*/ 3417957 w 3740641"/>
              <a:gd name="connsiteY217" fmla="*/ 103049 h 425924"/>
              <a:gd name="connsiteX218" fmla="*/ 3466600 w 3740641"/>
              <a:gd name="connsiteY218" fmla="*/ 90919 h 425924"/>
              <a:gd name="connsiteX219" fmla="*/ 3495881 w 3740641"/>
              <a:gd name="connsiteY219" fmla="*/ 93250 h 425924"/>
              <a:gd name="connsiteX220" fmla="*/ 3564805 w 3740641"/>
              <a:gd name="connsiteY220" fmla="*/ 99913 h 425924"/>
              <a:gd name="connsiteX221" fmla="*/ 3645543 w 3740641"/>
              <a:gd name="connsiteY221" fmla="*/ 60071 h 425924"/>
              <a:gd name="connsiteX222" fmla="*/ 3720764 w 3740641"/>
              <a:gd name="connsiteY222" fmla="*/ 22319 h 425924"/>
              <a:gd name="connsiteX223" fmla="*/ 3740391 w 3740641"/>
              <a:gd name="connsiteY223" fmla="*/ 879 h 425924"/>
              <a:gd name="connsiteX224" fmla="*/ 3740641 w 3740641"/>
              <a:gd name="connsiteY224"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39909 w 3740641"/>
              <a:gd name="connsiteY136" fmla="*/ 76500 h 425924"/>
              <a:gd name="connsiteX137" fmla="*/ 694837 w 3740641"/>
              <a:gd name="connsiteY137" fmla="*/ 83636 h 425924"/>
              <a:gd name="connsiteX138" fmla="*/ 731911 w 3740641"/>
              <a:gd name="connsiteY138" fmla="*/ 88608 h 425924"/>
              <a:gd name="connsiteX139" fmla="*/ 805344 w 3740641"/>
              <a:gd name="connsiteY139" fmla="*/ 108821 h 425924"/>
              <a:gd name="connsiteX140" fmla="*/ 868116 w 3740641"/>
              <a:gd name="connsiteY140" fmla="*/ 124668 h 425924"/>
              <a:gd name="connsiteX141" fmla="*/ 902565 w 3740641"/>
              <a:gd name="connsiteY141" fmla="*/ 141789 h 425924"/>
              <a:gd name="connsiteX142" fmla="*/ 909550 w 3740641"/>
              <a:gd name="connsiteY142" fmla="*/ 148509 h 425924"/>
              <a:gd name="connsiteX143" fmla="*/ 917964 w 3740641"/>
              <a:gd name="connsiteY143" fmla="*/ 158962 h 425924"/>
              <a:gd name="connsiteX144" fmla="*/ 944237 w 3740641"/>
              <a:gd name="connsiteY144" fmla="*/ 179205 h 425924"/>
              <a:gd name="connsiteX145" fmla="*/ 976782 w 3740641"/>
              <a:gd name="connsiteY145" fmla="*/ 185674 h 425924"/>
              <a:gd name="connsiteX146" fmla="*/ 1016074 w 3740641"/>
              <a:gd name="connsiteY146" fmla="*/ 195547 h 425924"/>
              <a:gd name="connsiteX147" fmla="*/ 1032504 w 3740641"/>
              <a:gd name="connsiteY147" fmla="*/ 202184 h 425924"/>
              <a:gd name="connsiteX148" fmla="*/ 1076558 w 3740641"/>
              <a:gd name="connsiteY148" fmla="*/ 214794 h 425924"/>
              <a:gd name="connsiteX149" fmla="*/ 1107991 w 3740641"/>
              <a:gd name="connsiteY149" fmla="*/ 225413 h 425924"/>
              <a:gd name="connsiteX150" fmla="*/ 1153315 w 3740641"/>
              <a:gd name="connsiteY150" fmla="*/ 231634 h 425924"/>
              <a:gd name="connsiteX151" fmla="*/ 1175302 w 3740641"/>
              <a:gd name="connsiteY151" fmla="*/ 231882 h 425924"/>
              <a:gd name="connsiteX152" fmla="*/ 1215704 w 3740641"/>
              <a:gd name="connsiteY152" fmla="*/ 263738 h 425924"/>
              <a:gd name="connsiteX153" fmla="*/ 1247931 w 3740641"/>
              <a:gd name="connsiteY153" fmla="*/ 284811 h 425924"/>
              <a:gd name="connsiteX154" fmla="*/ 1281826 w 3740641"/>
              <a:gd name="connsiteY154" fmla="*/ 274608 h 425924"/>
              <a:gd name="connsiteX155" fmla="*/ 1291033 w 3740641"/>
              <a:gd name="connsiteY155" fmla="*/ 264984 h 425924"/>
              <a:gd name="connsiteX156" fmla="*/ 1346597 w 3740641"/>
              <a:gd name="connsiteY156" fmla="*/ 255859 h 425924"/>
              <a:gd name="connsiteX157" fmla="*/ 1425972 w 3740641"/>
              <a:gd name="connsiteY157" fmla="*/ 255527 h 425924"/>
              <a:gd name="connsiteX158" fmla="*/ 1557976 w 3740641"/>
              <a:gd name="connsiteY158" fmla="*/ 234787 h 425924"/>
              <a:gd name="connsiteX159" fmla="*/ 1580994 w 3740641"/>
              <a:gd name="connsiteY159" fmla="*/ 225163 h 425924"/>
              <a:gd name="connsiteX160" fmla="*/ 1606870 w 3740641"/>
              <a:gd name="connsiteY160" fmla="*/ 222757 h 425924"/>
              <a:gd name="connsiteX161" fmla="*/ 1616793 w 3740641"/>
              <a:gd name="connsiteY161" fmla="*/ 228648 h 425924"/>
              <a:gd name="connsiteX162" fmla="*/ 1660211 w 3740641"/>
              <a:gd name="connsiteY162" fmla="*/ 237442 h 425924"/>
              <a:gd name="connsiteX163" fmla="*/ 1668468 w 3740641"/>
              <a:gd name="connsiteY163" fmla="*/ 237607 h 425924"/>
              <a:gd name="connsiteX164" fmla="*/ 1696725 w 3740641"/>
              <a:gd name="connsiteY164" fmla="*/ 233874 h 425924"/>
              <a:gd name="connsiteX165" fmla="*/ 1722919 w 3740641"/>
              <a:gd name="connsiteY165" fmla="*/ 231717 h 425924"/>
              <a:gd name="connsiteX166" fmla="*/ 1788960 w 3740641"/>
              <a:gd name="connsiteY166" fmla="*/ 238768 h 425924"/>
              <a:gd name="connsiteX167" fmla="*/ 1839602 w 3740641"/>
              <a:gd name="connsiteY167" fmla="*/ 237110 h 425924"/>
              <a:gd name="connsiteX168" fmla="*/ 1862939 w 3740641"/>
              <a:gd name="connsiteY168" fmla="*/ 238768 h 425924"/>
              <a:gd name="connsiteX169" fmla="*/ 1876115 w 3740641"/>
              <a:gd name="connsiteY169" fmla="*/ 241257 h 425924"/>
              <a:gd name="connsiteX170" fmla="*/ 1905961 w 3740641"/>
              <a:gd name="connsiteY170" fmla="*/ 258596 h 425924"/>
              <a:gd name="connsiteX171" fmla="*/ 1922312 w 3740641"/>
              <a:gd name="connsiteY171" fmla="*/ 262495 h 425924"/>
              <a:gd name="connsiteX172" fmla="*/ 1971525 w 3740641"/>
              <a:gd name="connsiteY172" fmla="*/ 262164 h 425924"/>
              <a:gd name="connsiteX173" fmla="*/ 2050222 w 3740641"/>
              <a:gd name="connsiteY173" fmla="*/ 251881 h 425924"/>
              <a:gd name="connsiteX174" fmla="*/ 2107659 w 3740641"/>
              <a:gd name="connsiteY174" fmla="*/ 251396 h 425924"/>
              <a:gd name="connsiteX175" fmla="*/ 2150758 w 3740641"/>
              <a:gd name="connsiteY175" fmla="*/ 246318 h 425924"/>
              <a:gd name="connsiteX176" fmla="*/ 2181952 w 3740641"/>
              <a:gd name="connsiteY176" fmla="*/ 256522 h 425924"/>
              <a:gd name="connsiteX177" fmla="*/ 2204654 w 3740641"/>
              <a:gd name="connsiteY177" fmla="*/ 268053 h 425924"/>
              <a:gd name="connsiteX178" fmla="*/ 2256567 w 3740641"/>
              <a:gd name="connsiteY178" fmla="*/ 276515 h 425924"/>
              <a:gd name="connsiteX179" fmla="*/ 2261964 w 3740641"/>
              <a:gd name="connsiteY179" fmla="*/ 277925 h 425924"/>
              <a:gd name="connsiteX180" fmla="*/ 2301017 w 3740641"/>
              <a:gd name="connsiteY180" fmla="*/ 267638 h 425924"/>
              <a:gd name="connsiteX181" fmla="*/ 2347607 w 3740641"/>
              <a:gd name="connsiteY181" fmla="*/ 268067 h 425924"/>
              <a:gd name="connsiteX182" fmla="*/ 2387616 w 3740641"/>
              <a:gd name="connsiteY182" fmla="*/ 265813 h 425924"/>
              <a:gd name="connsiteX183" fmla="*/ 2408889 w 3740641"/>
              <a:gd name="connsiteY183" fmla="*/ 263159 h 425924"/>
              <a:gd name="connsiteX184" fmla="*/ 2421828 w 3740641"/>
              <a:gd name="connsiteY184" fmla="*/ 262910 h 425924"/>
              <a:gd name="connsiteX185" fmla="*/ 2480883 w 3740641"/>
              <a:gd name="connsiteY185" fmla="*/ 293937 h 425924"/>
              <a:gd name="connsiteX186" fmla="*/ 2495885 w 3740641"/>
              <a:gd name="connsiteY186" fmla="*/ 296509 h 425924"/>
              <a:gd name="connsiteX187" fmla="*/ 2504379 w 3740641"/>
              <a:gd name="connsiteY187" fmla="*/ 300324 h 425924"/>
              <a:gd name="connsiteX188" fmla="*/ 2544214 w 3740641"/>
              <a:gd name="connsiteY188" fmla="*/ 318218 h 425924"/>
              <a:gd name="connsiteX189" fmla="*/ 2580573 w 3740641"/>
              <a:gd name="connsiteY189" fmla="*/ 324428 h 425924"/>
              <a:gd name="connsiteX190" fmla="*/ 2606086 w 3740641"/>
              <a:gd name="connsiteY190" fmla="*/ 322853 h 425924"/>
              <a:gd name="connsiteX191" fmla="*/ 2619899 w 3740641"/>
              <a:gd name="connsiteY191" fmla="*/ 323202 h 425924"/>
              <a:gd name="connsiteX192" fmla="*/ 2649320 w 3740641"/>
              <a:gd name="connsiteY192" fmla="*/ 317745 h 425924"/>
              <a:gd name="connsiteX193" fmla="*/ 2668846 w 3740641"/>
              <a:gd name="connsiteY193" fmla="*/ 318575 h 425924"/>
              <a:gd name="connsiteX194" fmla="*/ 2699327 w 3740641"/>
              <a:gd name="connsiteY194" fmla="*/ 335416 h 425924"/>
              <a:gd name="connsiteX195" fmla="*/ 2744912 w 3740641"/>
              <a:gd name="connsiteY195" fmla="*/ 327118 h 425924"/>
              <a:gd name="connsiteX196" fmla="*/ 2782751 w 3740641"/>
              <a:gd name="connsiteY196" fmla="*/ 319405 h 425924"/>
              <a:gd name="connsiteX197" fmla="*/ 2813126 w 3740641"/>
              <a:gd name="connsiteY197" fmla="*/ 304072 h 425924"/>
              <a:gd name="connsiteX198" fmla="*/ 2849269 w 3740641"/>
              <a:gd name="connsiteY198" fmla="*/ 297318 h 425924"/>
              <a:gd name="connsiteX199" fmla="*/ 2881285 w 3740641"/>
              <a:gd name="connsiteY199" fmla="*/ 296589 h 425924"/>
              <a:gd name="connsiteX200" fmla="*/ 2921939 w 3740641"/>
              <a:gd name="connsiteY200" fmla="*/ 288942 h 425924"/>
              <a:gd name="connsiteX201" fmla="*/ 2971508 w 3740641"/>
              <a:gd name="connsiteY201" fmla="*/ 288461 h 425924"/>
              <a:gd name="connsiteX202" fmla="*/ 3010164 w 3740641"/>
              <a:gd name="connsiteY202" fmla="*/ 263324 h 425924"/>
              <a:gd name="connsiteX203" fmla="*/ 3024929 w 3740641"/>
              <a:gd name="connsiteY203" fmla="*/ 252955 h 425924"/>
              <a:gd name="connsiteX204" fmla="*/ 3038740 w 3740641"/>
              <a:gd name="connsiteY204" fmla="*/ 246318 h 425924"/>
              <a:gd name="connsiteX205" fmla="*/ 3054696 w 3740641"/>
              <a:gd name="connsiteY205" fmla="*/ 242586 h 425924"/>
              <a:gd name="connsiteX206" fmla="*/ 3093192 w 3740641"/>
              <a:gd name="connsiteY206" fmla="*/ 228481 h 425924"/>
              <a:gd name="connsiteX207" fmla="*/ 3114306 w 3740641"/>
              <a:gd name="connsiteY207" fmla="*/ 214627 h 425924"/>
              <a:gd name="connsiteX208" fmla="*/ 3161774 w 3740641"/>
              <a:gd name="connsiteY208" fmla="*/ 201271 h 425924"/>
              <a:gd name="connsiteX209" fmla="*/ 3194080 w 3740641"/>
              <a:gd name="connsiteY209" fmla="*/ 189325 h 425924"/>
              <a:gd name="connsiteX210" fmla="*/ 3228132 w 3740641"/>
              <a:gd name="connsiteY210" fmla="*/ 168751 h 425924"/>
              <a:gd name="connsiteX211" fmla="*/ 3232895 w 3740641"/>
              <a:gd name="connsiteY211" fmla="*/ 165599 h 425924"/>
              <a:gd name="connsiteX212" fmla="*/ 3244325 w 3740641"/>
              <a:gd name="connsiteY212" fmla="*/ 152076 h 425924"/>
              <a:gd name="connsiteX213" fmla="*/ 3293087 w 3740641"/>
              <a:gd name="connsiteY213" fmla="*/ 132497 h 425924"/>
              <a:gd name="connsiteX214" fmla="*/ 3343892 w 3740641"/>
              <a:gd name="connsiteY214" fmla="*/ 134966 h 425924"/>
              <a:gd name="connsiteX215" fmla="*/ 3393680 w 3740641"/>
              <a:gd name="connsiteY215" fmla="*/ 104784 h 425924"/>
              <a:gd name="connsiteX216" fmla="*/ 3417957 w 3740641"/>
              <a:gd name="connsiteY216" fmla="*/ 103049 h 425924"/>
              <a:gd name="connsiteX217" fmla="*/ 3466600 w 3740641"/>
              <a:gd name="connsiteY217" fmla="*/ 90919 h 425924"/>
              <a:gd name="connsiteX218" fmla="*/ 3495881 w 3740641"/>
              <a:gd name="connsiteY218" fmla="*/ 93250 h 425924"/>
              <a:gd name="connsiteX219" fmla="*/ 3564805 w 3740641"/>
              <a:gd name="connsiteY219" fmla="*/ 99913 h 425924"/>
              <a:gd name="connsiteX220" fmla="*/ 3645543 w 3740641"/>
              <a:gd name="connsiteY220" fmla="*/ 60071 h 425924"/>
              <a:gd name="connsiteX221" fmla="*/ 3720764 w 3740641"/>
              <a:gd name="connsiteY221" fmla="*/ 22319 h 425924"/>
              <a:gd name="connsiteX222" fmla="*/ 3740391 w 3740641"/>
              <a:gd name="connsiteY222" fmla="*/ 879 h 425924"/>
              <a:gd name="connsiteX223" fmla="*/ 3740641 w 3740641"/>
              <a:gd name="connsiteY223" fmla="*/ 0 h 425924"/>
              <a:gd name="connsiteX0" fmla="*/ 3740641 w 3740641"/>
              <a:gd name="connsiteY0" fmla="*/ 0 h 425924"/>
              <a:gd name="connsiteX1" fmla="*/ 3740641 w 3740641"/>
              <a:gd name="connsiteY1" fmla="*/ 333349 h 425924"/>
              <a:gd name="connsiteX2" fmla="*/ 3695349 w 3740641"/>
              <a:gd name="connsiteY2" fmla="*/ 345663 h 425924"/>
              <a:gd name="connsiteX3" fmla="*/ 3626606 w 3740641"/>
              <a:gd name="connsiteY3" fmla="*/ 342601 h 425924"/>
              <a:gd name="connsiteX4" fmla="*/ 3515901 w 3740641"/>
              <a:gd name="connsiteY4" fmla="*/ 348489 h 425924"/>
              <a:gd name="connsiteX5" fmla="*/ 3442116 w 3740641"/>
              <a:gd name="connsiteY5" fmla="*/ 331616 h 425924"/>
              <a:gd name="connsiteX6" fmla="*/ 3369280 w 3740641"/>
              <a:gd name="connsiteY6" fmla="*/ 354415 h 425924"/>
              <a:gd name="connsiteX7" fmla="*/ 3288061 w 3740641"/>
              <a:gd name="connsiteY7" fmla="*/ 345934 h 425924"/>
              <a:gd name="connsiteX8" fmla="*/ 3257502 w 3740641"/>
              <a:gd name="connsiteY8" fmla="*/ 342801 h 425924"/>
              <a:gd name="connsiteX9" fmla="*/ 3237326 w 3740641"/>
              <a:gd name="connsiteY9" fmla="*/ 334864 h 425924"/>
              <a:gd name="connsiteX10" fmla="*/ 3210469 w 3740641"/>
              <a:gd name="connsiteY10" fmla="*/ 344943 h 425924"/>
              <a:gd name="connsiteX11" fmla="*/ 3176626 w 3740641"/>
              <a:gd name="connsiteY11" fmla="*/ 347071 h 425924"/>
              <a:gd name="connsiteX12" fmla="*/ 3135120 w 3740641"/>
              <a:gd name="connsiteY12" fmla="*/ 351030 h 425924"/>
              <a:gd name="connsiteX13" fmla="*/ 3066443 w 3740641"/>
              <a:gd name="connsiteY13" fmla="*/ 335582 h 425924"/>
              <a:gd name="connsiteX14" fmla="*/ 3014767 w 3740641"/>
              <a:gd name="connsiteY14" fmla="*/ 350265 h 425924"/>
              <a:gd name="connsiteX15" fmla="*/ 2993178 w 3740641"/>
              <a:gd name="connsiteY15" fmla="*/ 357316 h 425924"/>
              <a:gd name="connsiteX16" fmla="*/ 2943806 w 3740641"/>
              <a:gd name="connsiteY16" fmla="*/ 369098 h 425924"/>
              <a:gd name="connsiteX17" fmla="*/ 2915865 w 3740641"/>
              <a:gd name="connsiteY17" fmla="*/ 377394 h 425924"/>
              <a:gd name="connsiteX18" fmla="*/ 2847680 w 3740641"/>
              <a:gd name="connsiteY18" fmla="*/ 386768 h 425924"/>
              <a:gd name="connsiteX19" fmla="*/ 2782143 w 3740641"/>
              <a:gd name="connsiteY19" fmla="*/ 381546 h 425924"/>
              <a:gd name="connsiteX20" fmla="*/ 2738618 w 3740641"/>
              <a:gd name="connsiteY20" fmla="*/ 398797 h 425924"/>
              <a:gd name="connsiteX21" fmla="*/ 2704884 w 3740641"/>
              <a:gd name="connsiteY21" fmla="*/ 403526 h 425924"/>
              <a:gd name="connsiteX22" fmla="*/ 2675514 w 3740641"/>
              <a:gd name="connsiteY22" fmla="*/ 406512 h 425924"/>
              <a:gd name="connsiteX23" fmla="*/ 2628762 w 3740641"/>
              <a:gd name="connsiteY23" fmla="*/ 412569 h 425924"/>
              <a:gd name="connsiteX24" fmla="*/ 2609315 w 3740641"/>
              <a:gd name="connsiteY24" fmla="*/ 414145 h 425924"/>
              <a:gd name="connsiteX25" fmla="*/ 2563435 w 3740641"/>
              <a:gd name="connsiteY25" fmla="*/ 414061 h 425924"/>
              <a:gd name="connsiteX26" fmla="*/ 2547480 w 3740641"/>
              <a:gd name="connsiteY26" fmla="*/ 413231 h 425924"/>
              <a:gd name="connsiteX27" fmla="*/ 2516761 w 3740641"/>
              <a:gd name="connsiteY27" fmla="*/ 402944 h 425924"/>
              <a:gd name="connsiteX28" fmla="*/ 2513110 w 3740641"/>
              <a:gd name="connsiteY28" fmla="*/ 402198 h 425924"/>
              <a:gd name="connsiteX29" fmla="*/ 2492948 w 3740641"/>
              <a:gd name="connsiteY29" fmla="*/ 398133 h 425924"/>
              <a:gd name="connsiteX30" fmla="*/ 2481915 w 3740641"/>
              <a:gd name="connsiteY30" fmla="*/ 396806 h 425924"/>
              <a:gd name="connsiteX31" fmla="*/ 2440004 w 3740641"/>
              <a:gd name="connsiteY31" fmla="*/ 388344 h 425924"/>
              <a:gd name="connsiteX32" fmla="*/ 2415874 w 3740641"/>
              <a:gd name="connsiteY32" fmla="*/ 384362 h 425924"/>
              <a:gd name="connsiteX33" fmla="*/ 2396347 w 3740641"/>
              <a:gd name="connsiteY33" fmla="*/ 384942 h 425924"/>
              <a:gd name="connsiteX34" fmla="*/ 2362057 w 3740641"/>
              <a:gd name="connsiteY34" fmla="*/ 385689 h 425924"/>
              <a:gd name="connsiteX35" fmla="*/ 2351103 w 3740641"/>
              <a:gd name="connsiteY35" fmla="*/ 387598 h 425924"/>
              <a:gd name="connsiteX36" fmla="*/ 2301572 w 3740641"/>
              <a:gd name="connsiteY36" fmla="*/ 382122 h 425924"/>
              <a:gd name="connsiteX37" fmla="*/ 2273314 w 3740641"/>
              <a:gd name="connsiteY37" fmla="*/ 381707 h 425924"/>
              <a:gd name="connsiteX38" fmla="*/ 2241484 w 3740641"/>
              <a:gd name="connsiteY38" fmla="*/ 374905 h 425924"/>
              <a:gd name="connsiteX39" fmla="*/ 2232198 w 3740641"/>
              <a:gd name="connsiteY39" fmla="*/ 375237 h 425924"/>
              <a:gd name="connsiteX40" fmla="*/ 2221799 w 3740641"/>
              <a:gd name="connsiteY40" fmla="*/ 375817 h 425924"/>
              <a:gd name="connsiteX41" fmla="*/ 2189889 w 3740641"/>
              <a:gd name="connsiteY41" fmla="*/ 376316 h 425924"/>
              <a:gd name="connsiteX42" fmla="*/ 2170522 w 3740641"/>
              <a:gd name="connsiteY42" fmla="*/ 378804 h 425924"/>
              <a:gd name="connsiteX43" fmla="*/ 2133614 w 3740641"/>
              <a:gd name="connsiteY43" fmla="*/ 377311 h 425924"/>
              <a:gd name="connsiteX44" fmla="*/ 2119959 w 3740641"/>
              <a:gd name="connsiteY44" fmla="*/ 379467 h 425924"/>
              <a:gd name="connsiteX45" fmla="*/ 2085431 w 3740641"/>
              <a:gd name="connsiteY45" fmla="*/ 379716 h 425924"/>
              <a:gd name="connsiteX46" fmla="*/ 2054474 w 3740641"/>
              <a:gd name="connsiteY46" fmla="*/ 378472 h 425924"/>
              <a:gd name="connsiteX47" fmla="*/ 2024629 w 3740641"/>
              <a:gd name="connsiteY47" fmla="*/ 379136 h 425924"/>
              <a:gd name="connsiteX48" fmla="*/ 2003276 w 3740641"/>
              <a:gd name="connsiteY48" fmla="*/ 381873 h 425924"/>
              <a:gd name="connsiteX49" fmla="*/ 1980098 w 3740641"/>
              <a:gd name="connsiteY49" fmla="*/ 383532 h 425924"/>
              <a:gd name="connsiteX50" fmla="*/ 1916201 w 3740641"/>
              <a:gd name="connsiteY50" fmla="*/ 393404 h 425924"/>
              <a:gd name="connsiteX51" fmla="*/ 1904374 w 3740641"/>
              <a:gd name="connsiteY51" fmla="*/ 390999 h 425924"/>
              <a:gd name="connsiteX52" fmla="*/ 1837221 w 3740641"/>
              <a:gd name="connsiteY52" fmla="*/ 388759 h 425924"/>
              <a:gd name="connsiteX53" fmla="*/ 1822616 w 3740641"/>
              <a:gd name="connsiteY53" fmla="*/ 388925 h 425924"/>
              <a:gd name="connsiteX54" fmla="*/ 1783404 w 3740641"/>
              <a:gd name="connsiteY54" fmla="*/ 379135 h 425924"/>
              <a:gd name="connsiteX55" fmla="*/ 1722920 w 3740641"/>
              <a:gd name="connsiteY55" fmla="*/ 394649 h 425924"/>
              <a:gd name="connsiteX56" fmla="*/ 1666323 w 3740641"/>
              <a:gd name="connsiteY56" fmla="*/ 414061 h 425924"/>
              <a:gd name="connsiteX57" fmla="*/ 1659180 w 3740641"/>
              <a:gd name="connsiteY57" fmla="*/ 416551 h 425924"/>
              <a:gd name="connsiteX58" fmla="*/ 1638859 w 3740641"/>
              <a:gd name="connsiteY58" fmla="*/ 420781 h 425924"/>
              <a:gd name="connsiteX59" fmla="*/ 1613698 w 3740641"/>
              <a:gd name="connsiteY59" fmla="*/ 422274 h 425924"/>
              <a:gd name="connsiteX60" fmla="*/ 1581788 w 3740641"/>
              <a:gd name="connsiteY60" fmla="*/ 425924 h 425924"/>
              <a:gd name="connsiteX61" fmla="*/ 1556229 w 3740641"/>
              <a:gd name="connsiteY61" fmla="*/ 421361 h 425924"/>
              <a:gd name="connsiteX62" fmla="*/ 1520509 w 3740641"/>
              <a:gd name="connsiteY62" fmla="*/ 414559 h 425924"/>
              <a:gd name="connsiteX63" fmla="*/ 1486853 w 3740641"/>
              <a:gd name="connsiteY63" fmla="*/ 408088 h 425924"/>
              <a:gd name="connsiteX64" fmla="*/ 1476217 w 3740641"/>
              <a:gd name="connsiteY64" fmla="*/ 415720 h 425924"/>
              <a:gd name="connsiteX65" fmla="*/ 1459786 w 3740641"/>
              <a:gd name="connsiteY65" fmla="*/ 422357 h 425924"/>
              <a:gd name="connsiteX66" fmla="*/ 1441530 w 3740641"/>
              <a:gd name="connsiteY66" fmla="*/ 414393 h 425924"/>
              <a:gd name="connsiteX67" fmla="*/ 1398825 w 3740641"/>
              <a:gd name="connsiteY67" fmla="*/ 397885 h 425924"/>
              <a:gd name="connsiteX68" fmla="*/ 1371838 w 3740641"/>
              <a:gd name="connsiteY68" fmla="*/ 397137 h 425924"/>
              <a:gd name="connsiteX69" fmla="*/ 1313179 w 3740641"/>
              <a:gd name="connsiteY69" fmla="*/ 390086 h 425924"/>
              <a:gd name="connsiteX70" fmla="*/ 1274840 w 3740641"/>
              <a:gd name="connsiteY70" fmla="*/ 380048 h 425924"/>
              <a:gd name="connsiteX71" fmla="*/ 1247297 w 3740641"/>
              <a:gd name="connsiteY71" fmla="*/ 368682 h 425924"/>
              <a:gd name="connsiteX72" fmla="*/ 1207846 w 3740641"/>
              <a:gd name="connsiteY72" fmla="*/ 353833 h 425924"/>
              <a:gd name="connsiteX73" fmla="*/ 1168238 w 3740641"/>
              <a:gd name="connsiteY73" fmla="*/ 346118 h 425924"/>
              <a:gd name="connsiteX74" fmla="*/ 1156652 w 3740641"/>
              <a:gd name="connsiteY74" fmla="*/ 346165 h 425924"/>
              <a:gd name="connsiteX75" fmla="*/ 1116769 w 3740641"/>
              <a:gd name="connsiteY75" fmla="*/ 348062 h 425924"/>
              <a:gd name="connsiteX76" fmla="*/ 1080085 w 3740641"/>
              <a:gd name="connsiteY76" fmla="*/ 346594 h 425924"/>
              <a:gd name="connsiteX77" fmla="*/ 1035266 w 3740641"/>
              <a:gd name="connsiteY77" fmla="*/ 344099 h 425924"/>
              <a:gd name="connsiteX78" fmla="*/ 999083 w 3740641"/>
              <a:gd name="connsiteY78" fmla="*/ 343421 h 425924"/>
              <a:gd name="connsiteX79" fmla="*/ 950030 w 3740641"/>
              <a:gd name="connsiteY79" fmla="*/ 345404 h 425924"/>
              <a:gd name="connsiteX80" fmla="*/ 915188 w 3740641"/>
              <a:gd name="connsiteY80" fmla="*/ 351863 h 425924"/>
              <a:gd name="connsiteX81" fmla="*/ 885555 w 3740641"/>
              <a:gd name="connsiteY81" fmla="*/ 358016 h 425924"/>
              <a:gd name="connsiteX82" fmla="*/ 838744 w 3740641"/>
              <a:gd name="connsiteY82" fmla="*/ 359797 h 425924"/>
              <a:gd name="connsiteX83" fmla="*/ 788016 w 3740641"/>
              <a:gd name="connsiteY83" fmla="*/ 362193 h 425924"/>
              <a:gd name="connsiteX84" fmla="*/ 744684 w 3740641"/>
              <a:gd name="connsiteY84" fmla="*/ 358903 h 425924"/>
              <a:gd name="connsiteX85" fmla="*/ 724760 w 3740641"/>
              <a:gd name="connsiteY85" fmla="*/ 360645 h 425924"/>
              <a:gd name="connsiteX86" fmla="*/ 717617 w 3740641"/>
              <a:gd name="connsiteY86" fmla="*/ 360231 h 425924"/>
              <a:gd name="connsiteX87" fmla="*/ 653401 w 3740641"/>
              <a:gd name="connsiteY87" fmla="*/ 350358 h 425924"/>
              <a:gd name="connsiteX88" fmla="*/ 646971 w 3740641"/>
              <a:gd name="connsiteY88" fmla="*/ 349280 h 425924"/>
              <a:gd name="connsiteX89" fmla="*/ 616809 w 3740641"/>
              <a:gd name="connsiteY89" fmla="*/ 340486 h 425924"/>
              <a:gd name="connsiteX90" fmla="*/ 540766 w 3740641"/>
              <a:gd name="connsiteY90" fmla="*/ 335011 h 425924"/>
              <a:gd name="connsiteX91" fmla="*/ 536083 w 3740641"/>
              <a:gd name="connsiteY91" fmla="*/ 334347 h 425924"/>
              <a:gd name="connsiteX92" fmla="*/ 510603 w 3740641"/>
              <a:gd name="connsiteY92" fmla="*/ 338743 h 425924"/>
              <a:gd name="connsiteX93" fmla="*/ 497983 w 3740641"/>
              <a:gd name="connsiteY93" fmla="*/ 344966 h 425924"/>
              <a:gd name="connsiteX94" fmla="*/ 478297 w 3740641"/>
              <a:gd name="connsiteY94" fmla="*/ 351437 h 425924"/>
              <a:gd name="connsiteX95" fmla="*/ 458294 w 3740641"/>
              <a:gd name="connsiteY95" fmla="*/ 353842 h 425924"/>
              <a:gd name="connsiteX96" fmla="*/ 424718 w 3740641"/>
              <a:gd name="connsiteY96" fmla="*/ 344053 h 425924"/>
              <a:gd name="connsiteX97" fmla="*/ 412494 w 3740641"/>
              <a:gd name="connsiteY97" fmla="*/ 343057 h 425924"/>
              <a:gd name="connsiteX98" fmla="*/ 385268 w 3740641"/>
              <a:gd name="connsiteY98" fmla="*/ 338329 h 425924"/>
              <a:gd name="connsiteX99" fmla="*/ 361454 w 3740641"/>
              <a:gd name="connsiteY99" fmla="*/ 338662 h 425924"/>
              <a:gd name="connsiteX100" fmla="*/ 342326 w 3740641"/>
              <a:gd name="connsiteY100" fmla="*/ 346210 h 425924"/>
              <a:gd name="connsiteX101" fmla="*/ 314543 w 3740641"/>
              <a:gd name="connsiteY101" fmla="*/ 347703 h 425924"/>
              <a:gd name="connsiteX102" fmla="*/ 296604 w 3740641"/>
              <a:gd name="connsiteY102" fmla="*/ 342228 h 425924"/>
              <a:gd name="connsiteX103" fmla="*/ 292953 w 3740641"/>
              <a:gd name="connsiteY103" fmla="*/ 341483 h 425924"/>
              <a:gd name="connsiteX104" fmla="*/ 246041 w 3740641"/>
              <a:gd name="connsiteY104" fmla="*/ 341150 h 425924"/>
              <a:gd name="connsiteX105" fmla="*/ 187462 w 3740641"/>
              <a:gd name="connsiteY105" fmla="*/ 357659 h 425924"/>
              <a:gd name="connsiteX106" fmla="*/ 177778 w 3740641"/>
              <a:gd name="connsiteY106" fmla="*/ 361143 h 425924"/>
              <a:gd name="connsiteX107" fmla="*/ 130549 w 3740641"/>
              <a:gd name="connsiteY107" fmla="*/ 367199 h 425924"/>
              <a:gd name="connsiteX108" fmla="*/ 105229 w 3740641"/>
              <a:gd name="connsiteY108" fmla="*/ 373338 h 425924"/>
              <a:gd name="connsiteX109" fmla="*/ 86971 w 3740641"/>
              <a:gd name="connsiteY109" fmla="*/ 373670 h 425924"/>
              <a:gd name="connsiteX110" fmla="*/ 64906 w 3740641"/>
              <a:gd name="connsiteY110" fmla="*/ 384537 h 425924"/>
              <a:gd name="connsiteX111" fmla="*/ 57682 w 3740641"/>
              <a:gd name="connsiteY111" fmla="*/ 389266 h 425924"/>
              <a:gd name="connsiteX112" fmla="*/ 49030 w 3740641"/>
              <a:gd name="connsiteY112" fmla="*/ 392086 h 425924"/>
              <a:gd name="connsiteX113" fmla="*/ 9819 w 3740641"/>
              <a:gd name="connsiteY113" fmla="*/ 401046 h 425924"/>
              <a:gd name="connsiteX114" fmla="*/ 2832 w 3740641"/>
              <a:gd name="connsiteY114" fmla="*/ 406107 h 425924"/>
              <a:gd name="connsiteX115" fmla="*/ 0 w 3740641"/>
              <a:gd name="connsiteY115" fmla="*/ 408014 h 425924"/>
              <a:gd name="connsiteX116" fmla="*/ 2 w 3740641"/>
              <a:gd name="connsiteY116" fmla="*/ 76942 h 425924"/>
              <a:gd name="connsiteX117" fmla="*/ 13788 w 3740641"/>
              <a:gd name="connsiteY117" fmla="*/ 79487 h 425924"/>
              <a:gd name="connsiteX118" fmla="*/ 50858 w 3740641"/>
              <a:gd name="connsiteY118" fmla="*/ 77910 h 425924"/>
              <a:gd name="connsiteX119" fmla="*/ 71178 w 3740641"/>
              <a:gd name="connsiteY119" fmla="*/ 69532 h 425924"/>
              <a:gd name="connsiteX120" fmla="*/ 85703 w 3740641"/>
              <a:gd name="connsiteY120" fmla="*/ 70362 h 425924"/>
              <a:gd name="connsiteX121" fmla="*/ 113008 w 3740641"/>
              <a:gd name="connsiteY121" fmla="*/ 76335 h 425924"/>
              <a:gd name="connsiteX122" fmla="*/ 199451 w 3740641"/>
              <a:gd name="connsiteY122" fmla="*/ 83387 h 425924"/>
              <a:gd name="connsiteX123" fmla="*/ 234693 w 3740641"/>
              <a:gd name="connsiteY123" fmla="*/ 72353 h 425924"/>
              <a:gd name="connsiteX124" fmla="*/ 245250 w 3740641"/>
              <a:gd name="connsiteY124" fmla="*/ 72104 h 425924"/>
              <a:gd name="connsiteX125" fmla="*/ 268903 w 3740641"/>
              <a:gd name="connsiteY125" fmla="*/ 76419 h 425924"/>
              <a:gd name="connsiteX126" fmla="*/ 317721 w 3740641"/>
              <a:gd name="connsiteY126" fmla="*/ 73514 h 425924"/>
              <a:gd name="connsiteX127" fmla="*/ 335739 w 3740641"/>
              <a:gd name="connsiteY127" fmla="*/ 69118 h 425924"/>
              <a:gd name="connsiteX128" fmla="*/ 345740 w 3740641"/>
              <a:gd name="connsiteY128" fmla="*/ 66296 h 425924"/>
              <a:gd name="connsiteX129" fmla="*/ 397096 w 3740641"/>
              <a:gd name="connsiteY129" fmla="*/ 58498 h 425924"/>
              <a:gd name="connsiteX130" fmla="*/ 422394 w 3740641"/>
              <a:gd name="connsiteY130" fmla="*/ 65969 h 425924"/>
              <a:gd name="connsiteX131" fmla="*/ 485442 w 3740641"/>
              <a:gd name="connsiteY131" fmla="*/ 65882 h 425924"/>
              <a:gd name="connsiteX132" fmla="*/ 490364 w 3740641"/>
              <a:gd name="connsiteY132" fmla="*/ 70444 h 425924"/>
              <a:gd name="connsiteX133" fmla="*/ 561168 w 3740641"/>
              <a:gd name="connsiteY133" fmla="*/ 68869 h 425924"/>
              <a:gd name="connsiteX134" fmla="*/ 572041 w 3740641"/>
              <a:gd name="connsiteY134" fmla="*/ 66960 h 425924"/>
              <a:gd name="connsiteX135" fmla="*/ 624590 w 3740641"/>
              <a:gd name="connsiteY135" fmla="*/ 74924 h 425924"/>
              <a:gd name="connsiteX136" fmla="*/ 694837 w 3740641"/>
              <a:gd name="connsiteY136" fmla="*/ 83636 h 425924"/>
              <a:gd name="connsiteX137" fmla="*/ 731911 w 3740641"/>
              <a:gd name="connsiteY137" fmla="*/ 88608 h 425924"/>
              <a:gd name="connsiteX138" fmla="*/ 805344 w 3740641"/>
              <a:gd name="connsiteY138" fmla="*/ 108821 h 425924"/>
              <a:gd name="connsiteX139" fmla="*/ 868116 w 3740641"/>
              <a:gd name="connsiteY139" fmla="*/ 124668 h 425924"/>
              <a:gd name="connsiteX140" fmla="*/ 902565 w 3740641"/>
              <a:gd name="connsiteY140" fmla="*/ 141789 h 425924"/>
              <a:gd name="connsiteX141" fmla="*/ 909550 w 3740641"/>
              <a:gd name="connsiteY141" fmla="*/ 148509 h 425924"/>
              <a:gd name="connsiteX142" fmla="*/ 917964 w 3740641"/>
              <a:gd name="connsiteY142" fmla="*/ 158962 h 425924"/>
              <a:gd name="connsiteX143" fmla="*/ 944237 w 3740641"/>
              <a:gd name="connsiteY143" fmla="*/ 179205 h 425924"/>
              <a:gd name="connsiteX144" fmla="*/ 976782 w 3740641"/>
              <a:gd name="connsiteY144" fmla="*/ 185674 h 425924"/>
              <a:gd name="connsiteX145" fmla="*/ 1016074 w 3740641"/>
              <a:gd name="connsiteY145" fmla="*/ 195547 h 425924"/>
              <a:gd name="connsiteX146" fmla="*/ 1032504 w 3740641"/>
              <a:gd name="connsiteY146" fmla="*/ 202184 h 425924"/>
              <a:gd name="connsiteX147" fmla="*/ 1076558 w 3740641"/>
              <a:gd name="connsiteY147" fmla="*/ 214794 h 425924"/>
              <a:gd name="connsiteX148" fmla="*/ 1107991 w 3740641"/>
              <a:gd name="connsiteY148" fmla="*/ 225413 h 425924"/>
              <a:gd name="connsiteX149" fmla="*/ 1153315 w 3740641"/>
              <a:gd name="connsiteY149" fmla="*/ 231634 h 425924"/>
              <a:gd name="connsiteX150" fmla="*/ 1175302 w 3740641"/>
              <a:gd name="connsiteY150" fmla="*/ 231882 h 425924"/>
              <a:gd name="connsiteX151" fmla="*/ 1215704 w 3740641"/>
              <a:gd name="connsiteY151" fmla="*/ 263738 h 425924"/>
              <a:gd name="connsiteX152" fmla="*/ 1247931 w 3740641"/>
              <a:gd name="connsiteY152" fmla="*/ 284811 h 425924"/>
              <a:gd name="connsiteX153" fmla="*/ 1281826 w 3740641"/>
              <a:gd name="connsiteY153" fmla="*/ 274608 h 425924"/>
              <a:gd name="connsiteX154" fmla="*/ 1291033 w 3740641"/>
              <a:gd name="connsiteY154" fmla="*/ 264984 h 425924"/>
              <a:gd name="connsiteX155" fmla="*/ 1346597 w 3740641"/>
              <a:gd name="connsiteY155" fmla="*/ 255859 h 425924"/>
              <a:gd name="connsiteX156" fmla="*/ 1425972 w 3740641"/>
              <a:gd name="connsiteY156" fmla="*/ 255527 h 425924"/>
              <a:gd name="connsiteX157" fmla="*/ 1557976 w 3740641"/>
              <a:gd name="connsiteY157" fmla="*/ 234787 h 425924"/>
              <a:gd name="connsiteX158" fmla="*/ 1580994 w 3740641"/>
              <a:gd name="connsiteY158" fmla="*/ 225163 h 425924"/>
              <a:gd name="connsiteX159" fmla="*/ 1606870 w 3740641"/>
              <a:gd name="connsiteY159" fmla="*/ 222757 h 425924"/>
              <a:gd name="connsiteX160" fmla="*/ 1616793 w 3740641"/>
              <a:gd name="connsiteY160" fmla="*/ 228648 h 425924"/>
              <a:gd name="connsiteX161" fmla="*/ 1660211 w 3740641"/>
              <a:gd name="connsiteY161" fmla="*/ 237442 h 425924"/>
              <a:gd name="connsiteX162" fmla="*/ 1668468 w 3740641"/>
              <a:gd name="connsiteY162" fmla="*/ 237607 h 425924"/>
              <a:gd name="connsiteX163" fmla="*/ 1696725 w 3740641"/>
              <a:gd name="connsiteY163" fmla="*/ 233874 h 425924"/>
              <a:gd name="connsiteX164" fmla="*/ 1722919 w 3740641"/>
              <a:gd name="connsiteY164" fmla="*/ 231717 h 425924"/>
              <a:gd name="connsiteX165" fmla="*/ 1788960 w 3740641"/>
              <a:gd name="connsiteY165" fmla="*/ 238768 h 425924"/>
              <a:gd name="connsiteX166" fmla="*/ 1839602 w 3740641"/>
              <a:gd name="connsiteY166" fmla="*/ 237110 h 425924"/>
              <a:gd name="connsiteX167" fmla="*/ 1862939 w 3740641"/>
              <a:gd name="connsiteY167" fmla="*/ 238768 h 425924"/>
              <a:gd name="connsiteX168" fmla="*/ 1876115 w 3740641"/>
              <a:gd name="connsiteY168" fmla="*/ 241257 h 425924"/>
              <a:gd name="connsiteX169" fmla="*/ 1905961 w 3740641"/>
              <a:gd name="connsiteY169" fmla="*/ 258596 h 425924"/>
              <a:gd name="connsiteX170" fmla="*/ 1922312 w 3740641"/>
              <a:gd name="connsiteY170" fmla="*/ 262495 h 425924"/>
              <a:gd name="connsiteX171" fmla="*/ 1971525 w 3740641"/>
              <a:gd name="connsiteY171" fmla="*/ 262164 h 425924"/>
              <a:gd name="connsiteX172" fmla="*/ 2050222 w 3740641"/>
              <a:gd name="connsiteY172" fmla="*/ 251881 h 425924"/>
              <a:gd name="connsiteX173" fmla="*/ 2107659 w 3740641"/>
              <a:gd name="connsiteY173" fmla="*/ 251396 h 425924"/>
              <a:gd name="connsiteX174" fmla="*/ 2150758 w 3740641"/>
              <a:gd name="connsiteY174" fmla="*/ 246318 h 425924"/>
              <a:gd name="connsiteX175" fmla="*/ 2181952 w 3740641"/>
              <a:gd name="connsiteY175" fmla="*/ 256522 h 425924"/>
              <a:gd name="connsiteX176" fmla="*/ 2204654 w 3740641"/>
              <a:gd name="connsiteY176" fmla="*/ 268053 h 425924"/>
              <a:gd name="connsiteX177" fmla="*/ 2256567 w 3740641"/>
              <a:gd name="connsiteY177" fmla="*/ 276515 h 425924"/>
              <a:gd name="connsiteX178" fmla="*/ 2261964 w 3740641"/>
              <a:gd name="connsiteY178" fmla="*/ 277925 h 425924"/>
              <a:gd name="connsiteX179" fmla="*/ 2301017 w 3740641"/>
              <a:gd name="connsiteY179" fmla="*/ 267638 h 425924"/>
              <a:gd name="connsiteX180" fmla="*/ 2347607 w 3740641"/>
              <a:gd name="connsiteY180" fmla="*/ 268067 h 425924"/>
              <a:gd name="connsiteX181" fmla="*/ 2387616 w 3740641"/>
              <a:gd name="connsiteY181" fmla="*/ 265813 h 425924"/>
              <a:gd name="connsiteX182" fmla="*/ 2408889 w 3740641"/>
              <a:gd name="connsiteY182" fmla="*/ 263159 h 425924"/>
              <a:gd name="connsiteX183" fmla="*/ 2421828 w 3740641"/>
              <a:gd name="connsiteY183" fmla="*/ 262910 h 425924"/>
              <a:gd name="connsiteX184" fmla="*/ 2480883 w 3740641"/>
              <a:gd name="connsiteY184" fmla="*/ 293937 h 425924"/>
              <a:gd name="connsiteX185" fmla="*/ 2495885 w 3740641"/>
              <a:gd name="connsiteY185" fmla="*/ 296509 h 425924"/>
              <a:gd name="connsiteX186" fmla="*/ 2504379 w 3740641"/>
              <a:gd name="connsiteY186" fmla="*/ 300324 h 425924"/>
              <a:gd name="connsiteX187" fmla="*/ 2544214 w 3740641"/>
              <a:gd name="connsiteY187" fmla="*/ 318218 h 425924"/>
              <a:gd name="connsiteX188" fmla="*/ 2580573 w 3740641"/>
              <a:gd name="connsiteY188" fmla="*/ 324428 h 425924"/>
              <a:gd name="connsiteX189" fmla="*/ 2606086 w 3740641"/>
              <a:gd name="connsiteY189" fmla="*/ 322853 h 425924"/>
              <a:gd name="connsiteX190" fmla="*/ 2619899 w 3740641"/>
              <a:gd name="connsiteY190" fmla="*/ 323202 h 425924"/>
              <a:gd name="connsiteX191" fmla="*/ 2649320 w 3740641"/>
              <a:gd name="connsiteY191" fmla="*/ 317745 h 425924"/>
              <a:gd name="connsiteX192" fmla="*/ 2668846 w 3740641"/>
              <a:gd name="connsiteY192" fmla="*/ 318575 h 425924"/>
              <a:gd name="connsiteX193" fmla="*/ 2699327 w 3740641"/>
              <a:gd name="connsiteY193" fmla="*/ 335416 h 425924"/>
              <a:gd name="connsiteX194" fmla="*/ 2744912 w 3740641"/>
              <a:gd name="connsiteY194" fmla="*/ 327118 h 425924"/>
              <a:gd name="connsiteX195" fmla="*/ 2782751 w 3740641"/>
              <a:gd name="connsiteY195" fmla="*/ 319405 h 425924"/>
              <a:gd name="connsiteX196" fmla="*/ 2813126 w 3740641"/>
              <a:gd name="connsiteY196" fmla="*/ 304072 h 425924"/>
              <a:gd name="connsiteX197" fmla="*/ 2849269 w 3740641"/>
              <a:gd name="connsiteY197" fmla="*/ 297318 h 425924"/>
              <a:gd name="connsiteX198" fmla="*/ 2881285 w 3740641"/>
              <a:gd name="connsiteY198" fmla="*/ 296589 h 425924"/>
              <a:gd name="connsiteX199" fmla="*/ 2921939 w 3740641"/>
              <a:gd name="connsiteY199" fmla="*/ 288942 h 425924"/>
              <a:gd name="connsiteX200" fmla="*/ 2971508 w 3740641"/>
              <a:gd name="connsiteY200" fmla="*/ 288461 h 425924"/>
              <a:gd name="connsiteX201" fmla="*/ 3010164 w 3740641"/>
              <a:gd name="connsiteY201" fmla="*/ 263324 h 425924"/>
              <a:gd name="connsiteX202" fmla="*/ 3024929 w 3740641"/>
              <a:gd name="connsiteY202" fmla="*/ 252955 h 425924"/>
              <a:gd name="connsiteX203" fmla="*/ 3038740 w 3740641"/>
              <a:gd name="connsiteY203" fmla="*/ 246318 h 425924"/>
              <a:gd name="connsiteX204" fmla="*/ 3054696 w 3740641"/>
              <a:gd name="connsiteY204" fmla="*/ 242586 h 425924"/>
              <a:gd name="connsiteX205" fmla="*/ 3093192 w 3740641"/>
              <a:gd name="connsiteY205" fmla="*/ 228481 h 425924"/>
              <a:gd name="connsiteX206" fmla="*/ 3114306 w 3740641"/>
              <a:gd name="connsiteY206" fmla="*/ 214627 h 425924"/>
              <a:gd name="connsiteX207" fmla="*/ 3161774 w 3740641"/>
              <a:gd name="connsiteY207" fmla="*/ 201271 h 425924"/>
              <a:gd name="connsiteX208" fmla="*/ 3194080 w 3740641"/>
              <a:gd name="connsiteY208" fmla="*/ 189325 h 425924"/>
              <a:gd name="connsiteX209" fmla="*/ 3228132 w 3740641"/>
              <a:gd name="connsiteY209" fmla="*/ 168751 h 425924"/>
              <a:gd name="connsiteX210" fmla="*/ 3232895 w 3740641"/>
              <a:gd name="connsiteY210" fmla="*/ 165599 h 425924"/>
              <a:gd name="connsiteX211" fmla="*/ 3244325 w 3740641"/>
              <a:gd name="connsiteY211" fmla="*/ 152076 h 425924"/>
              <a:gd name="connsiteX212" fmla="*/ 3293087 w 3740641"/>
              <a:gd name="connsiteY212" fmla="*/ 132497 h 425924"/>
              <a:gd name="connsiteX213" fmla="*/ 3343892 w 3740641"/>
              <a:gd name="connsiteY213" fmla="*/ 134966 h 425924"/>
              <a:gd name="connsiteX214" fmla="*/ 3393680 w 3740641"/>
              <a:gd name="connsiteY214" fmla="*/ 104784 h 425924"/>
              <a:gd name="connsiteX215" fmla="*/ 3417957 w 3740641"/>
              <a:gd name="connsiteY215" fmla="*/ 103049 h 425924"/>
              <a:gd name="connsiteX216" fmla="*/ 3466600 w 3740641"/>
              <a:gd name="connsiteY216" fmla="*/ 90919 h 425924"/>
              <a:gd name="connsiteX217" fmla="*/ 3495881 w 3740641"/>
              <a:gd name="connsiteY217" fmla="*/ 93250 h 425924"/>
              <a:gd name="connsiteX218" fmla="*/ 3564805 w 3740641"/>
              <a:gd name="connsiteY218" fmla="*/ 99913 h 425924"/>
              <a:gd name="connsiteX219" fmla="*/ 3645543 w 3740641"/>
              <a:gd name="connsiteY219" fmla="*/ 60071 h 425924"/>
              <a:gd name="connsiteX220" fmla="*/ 3720764 w 3740641"/>
              <a:gd name="connsiteY220" fmla="*/ 22319 h 425924"/>
              <a:gd name="connsiteX221" fmla="*/ 3740391 w 3740641"/>
              <a:gd name="connsiteY221" fmla="*/ 879 h 425924"/>
              <a:gd name="connsiteX222" fmla="*/ 3740641 w 3740641"/>
              <a:gd name="connsiteY222" fmla="*/ 0 h 425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Lst>
            <a:rect l="l" t="t" r="r" b="b"/>
            <a:pathLst>
              <a:path w="3740641" h="425924">
                <a:moveTo>
                  <a:pt x="3740641" y="0"/>
                </a:moveTo>
                <a:lnTo>
                  <a:pt x="3740641" y="333349"/>
                </a:lnTo>
                <a:lnTo>
                  <a:pt x="3695349" y="345663"/>
                </a:lnTo>
                <a:cubicBezTo>
                  <a:pt x="3665108" y="347155"/>
                  <a:pt x="3656514" y="342130"/>
                  <a:pt x="3626606" y="342601"/>
                </a:cubicBezTo>
                <a:cubicBezTo>
                  <a:pt x="3596698" y="343072"/>
                  <a:pt x="3546650" y="350320"/>
                  <a:pt x="3515901" y="348489"/>
                </a:cubicBezTo>
                <a:cubicBezTo>
                  <a:pt x="3485152" y="346658"/>
                  <a:pt x="3466553" y="330628"/>
                  <a:pt x="3442116" y="331616"/>
                </a:cubicBezTo>
                <a:cubicBezTo>
                  <a:pt x="3417680" y="332603"/>
                  <a:pt x="3394956" y="352029"/>
                  <a:pt x="3369280" y="354415"/>
                </a:cubicBezTo>
                <a:cubicBezTo>
                  <a:pt x="3343605" y="356801"/>
                  <a:pt x="3306690" y="347870"/>
                  <a:pt x="3288061" y="345934"/>
                </a:cubicBezTo>
                <a:cubicBezTo>
                  <a:pt x="3269431" y="343998"/>
                  <a:pt x="3265958" y="344646"/>
                  <a:pt x="3257502" y="342801"/>
                </a:cubicBezTo>
                <a:cubicBezTo>
                  <a:pt x="3249046" y="340956"/>
                  <a:pt x="3245164" y="334507"/>
                  <a:pt x="3237326" y="334864"/>
                </a:cubicBezTo>
                <a:cubicBezTo>
                  <a:pt x="3229487" y="335221"/>
                  <a:pt x="3220586" y="342909"/>
                  <a:pt x="3210469" y="344943"/>
                </a:cubicBezTo>
                <a:cubicBezTo>
                  <a:pt x="3200352" y="346977"/>
                  <a:pt x="3189184" y="346056"/>
                  <a:pt x="3176626" y="347071"/>
                </a:cubicBezTo>
                <a:cubicBezTo>
                  <a:pt x="3164068" y="348085"/>
                  <a:pt x="3153484" y="352944"/>
                  <a:pt x="3135120" y="351030"/>
                </a:cubicBezTo>
                <a:cubicBezTo>
                  <a:pt x="3116757" y="349115"/>
                  <a:pt x="3086502" y="335710"/>
                  <a:pt x="3066443" y="335582"/>
                </a:cubicBezTo>
                <a:cubicBezTo>
                  <a:pt x="3046384" y="335455"/>
                  <a:pt x="3031993" y="345287"/>
                  <a:pt x="3014767" y="350265"/>
                </a:cubicBezTo>
                <a:cubicBezTo>
                  <a:pt x="3007466" y="352422"/>
                  <a:pt x="3000480" y="355493"/>
                  <a:pt x="2993178" y="357316"/>
                </a:cubicBezTo>
                <a:cubicBezTo>
                  <a:pt x="2976826" y="361466"/>
                  <a:pt x="2960237" y="364950"/>
                  <a:pt x="2943806" y="369098"/>
                </a:cubicBezTo>
                <a:cubicBezTo>
                  <a:pt x="2934438" y="371503"/>
                  <a:pt x="2925391" y="375817"/>
                  <a:pt x="2915865" y="377394"/>
                </a:cubicBezTo>
                <a:cubicBezTo>
                  <a:pt x="2893243" y="381126"/>
                  <a:pt x="2869968" y="386076"/>
                  <a:pt x="2847680" y="386768"/>
                </a:cubicBezTo>
                <a:cubicBezTo>
                  <a:pt x="2825394" y="387459"/>
                  <a:pt x="2803989" y="383286"/>
                  <a:pt x="2782143" y="381546"/>
                </a:cubicBezTo>
                <a:cubicBezTo>
                  <a:pt x="2769284" y="382957"/>
                  <a:pt x="2751494" y="395133"/>
                  <a:pt x="2738618" y="398797"/>
                </a:cubicBezTo>
                <a:cubicBezTo>
                  <a:pt x="2725741" y="402460"/>
                  <a:pt x="2716155" y="402115"/>
                  <a:pt x="2704884" y="403526"/>
                </a:cubicBezTo>
                <a:cubicBezTo>
                  <a:pt x="2695120" y="404686"/>
                  <a:pt x="2685277" y="405350"/>
                  <a:pt x="2675514" y="406512"/>
                </a:cubicBezTo>
                <a:lnTo>
                  <a:pt x="2628762" y="412569"/>
                </a:lnTo>
                <a:cubicBezTo>
                  <a:pt x="2622253" y="413315"/>
                  <a:pt x="2615426" y="415388"/>
                  <a:pt x="2609315" y="414145"/>
                </a:cubicBezTo>
                <a:cubicBezTo>
                  <a:pt x="2593916" y="410992"/>
                  <a:pt x="2578754" y="411904"/>
                  <a:pt x="2563435" y="414061"/>
                </a:cubicBezTo>
                <a:cubicBezTo>
                  <a:pt x="2558195" y="414809"/>
                  <a:pt x="2552561" y="414642"/>
                  <a:pt x="2547480" y="413231"/>
                </a:cubicBezTo>
                <a:cubicBezTo>
                  <a:pt x="2537082" y="410411"/>
                  <a:pt x="2527000" y="406428"/>
                  <a:pt x="2516761" y="402944"/>
                </a:cubicBezTo>
                <a:cubicBezTo>
                  <a:pt x="2515649" y="402530"/>
                  <a:pt x="2514300" y="402447"/>
                  <a:pt x="2513110" y="402198"/>
                </a:cubicBezTo>
                <a:lnTo>
                  <a:pt x="2492948" y="398133"/>
                </a:lnTo>
                <a:cubicBezTo>
                  <a:pt x="2489297" y="397469"/>
                  <a:pt x="2485566" y="397386"/>
                  <a:pt x="2481915" y="396806"/>
                </a:cubicBezTo>
                <a:cubicBezTo>
                  <a:pt x="2467787" y="394483"/>
                  <a:pt x="2452229" y="398382"/>
                  <a:pt x="2440004" y="388344"/>
                </a:cubicBezTo>
                <a:cubicBezTo>
                  <a:pt x="2432067" y="381873"/>
                  <a:pt x="2424367" y="383367"/>
                  <a:pt x="2415874" y="384362"/>
                </a:cubicBezTo>
                <a:cubicBezTo>
                  <a:pt x="2409445" y="385109"/>
                  <a:pt x="2402856" y="384859"/>
                  <a:pt x="2396347" y="384942"/>
                </a:cubicBezTo>
                <a:lnTo>
                  <a:pt x="2362057" y="385689"/>
                </a:lnTo>
                <a:cubicBezTo>
                  <a:pt x="2358406" y="385855"/>
                  <a:pt x="2354676" y="387929"/>
                  <a:pt x="2351103" y="387598"/>
                </a:cubicBezTo>
                <a:cubicBezTo>
                  <a:pt x="2334593" y="386022"/>
                  <a:pt x="2318083" y="383532"/>
                  <a:pt x="2301572" y="382122"/>
                </a:cubicBezTo>
                <a:cubicBezTo>
                  <a:pt x="2292206" y="381294"/>
                  <a:pt x="2282601" y="382868"/>
                  <a:pt x="2273314" y="381707"/>
                </a:cubicBezTo>
                <a:cubicBezTo>
                  <a:pt x="2262599" y="380380"/>
                  <a:pt x="2252121" y="376979"/>
                  <a:pt x="2241484" y="374905"/>
                </a:cubicBezTo>
                <a:cubicBezTo>
                  <a:pt x="2238548" y="374324"/>
                  <a:pt x="2235293" y="375070"/>
                  <a:pt x="2232198" y="375237"/>
                </a:cubicBezTo>
                <a:cubicBezTo>
                  <a:pt x="2228704" y="375402"/>
                  <a:pt x="2225291" y="375734"/>
                  <a:pt x="2221799" y="375817"/>
                </a:cubicBezTo>
                <a:cubicBezTo>
                  <a:pt x="2211162" y="375984"/>
                  <a:pt x="2200526" y="375734"/>
                  <a:pt x="2189889" y="376316"/>
                </a:cubicBezTo>
                <a:cubicBezTo>
                  <a:pt x="2183381" y="376647"/>
                  <a:pt x="2176555" y="380048"/>
                  <a:pt x="2170522" y="378804"/>
                </a:cubicBezTo>
                <a:cubicBezTo>
                  <a:pt x="2158219" y="376398"/>
                  <a:pt x="2145915" y="381790"/>
                  <a:pt x="2133614" y="377311"/>
                </a:cubicBezTo>
                <a:cubicBezTo>
                  <a:pt x="2129802" y="375984"/>
                  <a:pt x="2124563" y="379302"/>
                  <a:pt x="2119959" y="379467"/>
                </a:cubicBezTo>
                <a:cubicBezTo>
                  <a:pt x="2108449" y="379882"/>
                  <a:pt x="2096940" y="379799"/>
                  <a:pt x="2085431" y="379716"/>
                </a:cubicBezTo>
                <a:cubicBezTo>
                  <a:pt x="2075112" y="379633"/>
                  <a:pt x="2064396" y="380795"/>
                  <a:pt x="2054474" y="378472"/>
                </a:cubicBezTo>
                <a:cubicBezTo>
                  <a:pt x="2044075" y="375984"/>
                  <a:pt x="2034709" y="376316"/>
                  <a:pt x="2024629" y="379136"/>
                </a:cubicBezTo>
                <a:cubicBezTo>
                  <a:pt x="2017722" y="381044"/>
                  <a:pt x="2010420" y="381293"/>
                  <a:pt x="2003276" y="381873"/>
                </a:cubicBezTo>
                <a:cubicBezTo>
                  <a:pt x="1995576" y="382537"/>
                  <a:pt x="1987084" y="380795"/>
                  <a:pt x="1980098" y="383532"/>
                </a:cubicBezTo>
                <a:cubicBezTo>
                  <a:pt x="1959302" y="391662"/>
                  <a:pt x="1937949" y="393404"/>
                  <a:pt x="1916201" y="393404"/>
                </a:cubicBezTo>
                <a:cubicBezTo>
                  <a:pt x="1912231" y="393404"/>
                  <a:pt x="1908183" y="392243"/>
                  <a:pt x="1904374" y="390999"/>
                </a:cubicBezTo>
                <a:cubicBezTo>
                  <a:pt x="1882148" y="383532"/>
                  <a:pt x="1859842" y="384195"/>
                  <a:pt x="1837221" y="388759"/>
                </a:cubicBezTo>
                <a:cubicBezTo>
                  <a:pt x="1832538" y="389755"/>
                  <a:pt x="1827300" y="389920"/>
                  <a:pt x="1822616" y="388925"/>
                </a:cubicBezTo>
                <a:cubicBezTo>
                  <a:pt x="1809440" y="386022"/>
                  <a:pt x="1796660" y="381209"/>
                  <a:pt x="1783404" y="379135"/>
                </a:cubicBezTo>
                <a:cubicBezTo>
                  <a:pt x="1761496" y="375734"/>
                  <a:pt x="1742526" y="387182"/>
                  <a:pt x="1722920" y="394649"/>
                </a:cubicBezTo>
                <a:cubicBezTo>
                  <a:pt x="1704266" y="401700"/>
                  <a:pt x="1688391" y="417629"/>
                  <a:pt x="1666323" y="414061"/>
                </a:cubicBezTo>
                <a:cubicBezTo>
                  <a:pt x="1664102" y="413729"/>
                  <a:pt x="1661641" y="415968"/>
                  <a:pt x="1659180" y="416551"/>
                </a:cubicBezTo>
                <a:cubicBezTo>
                  <a:pt x="1652433" y="418127"/>
                  <a:pt x="1645686" y="420035"/>
                  <a:pt x="1638859" y="420781"/>
                </a:cubicBezTo>
                <a:cubicBezTo>
                  <a:pt x="1630525" y="421777"/>
                  <a:pt x="1622031" y="421445"/>
                  <a:pt x="1613698" y="422274"/>
                </a:cubicBezTo>
                <a:cubicBezTo>
                  <a:pt x="1602981" y="423270"/>
                  <a:pt x="1592425" y="425924"/>
                  <a:pt x="1581788" y="425924"/>
                </a:cubicBezTo>
                <a:cubicBezTo>
                  <a:pt x="1573215" y="425924"/>
                  <a:pt x="1564722" y="422855"/>
                  <a:pt x="1556229" y="421361"/>
                </a:cubicBezTo>
                <a:cubicBezTo>
                  <a:pt x="1544243" y="419288"/>
                  <a:pt x="1531066" y="419868"/>
                  <a:pt x="1520509" y="414559"/>
                </a:cubicBezTo>
                <a:cubicBezTo>
                  <a:pt x="1509239" y="408917"/>
                  <a:pt x="1498522" y="406347"/>
                  <a:pt x="1486853" y="408088"/>
                </a:cubicBezTo>
                <a:cubicBezTo>
                  <a:pt x="1482964" y="408669"/>
                  <a:pt x="1477963" y="412153"/>
                  <a:pt x="1476217" y="415720"/>
                </a:cubicBezTo>
                <a:cubicBezTo>
                  <a:pt x="1472328" y="423684"/>
                  <a:pt x="1467010" y="425096"/>
                  <a:pt x="1459786" y="422357"/>
                </a:cubicBezTo>
                <a:cubicBezTo>
                  <a:pt x="1453516" y="420035"/>
                  <a:pt x="1445816" y="418873"/>
                  <a:pt x="1441530" y="414393"/>
                </a:cubicBezTo>
                <a:cubicBezTo>
                  <a:pt x="1429385" y="401700"/>
                  <a:pt x="1413907" y="401286"/>
                  <a:pt x="1398825" y="397885"/>
                </a:cubicBezTo>
                <a:cubicBezTo>
                  <a:pt x="1389619" y="395810"/>
                  <a:pt x="1381046" y="395727"/>
                  <a:pt x="1371838" y="397137"/>
                </a:cubicBezTo>
                <a:cubicBezTo>
                  <a:pt x="1351836" y="400291"/>
                  <a:pt x="1332387" y="395810"/>
                  <a:pt x="1313179" y="390086"/>
                </a:cubicBezTo>
                <a:cubicBezTo>
                  <a:pt x="1300478" y="386270"/>
                  <a:pt x="1287461" y="383947"/>
                  <a:pt x="1274840" y="380048"/>
                </a:cubicBezTo>
                <a:cubicBezTo>
                  <a:pt x="1265394" y="377062"/>
                  <a:pt x="1255949" y="373495"/>
                  <a:pt x="1247297" y="368682"/>
                </a:cubicBezTo>
                <a:cubicBezTo>
                  <a:pt x="1234755" y="361630"/>
                  <a:pt x="1223802" y="351012"/>
                  <a:pt x="1207846" y="353833"/>
                </a:cubicBezTo>
                <a:cubicBezTo>
                  <a:pt x="1193797" y="356321"/>
                  <a:pt x="1176770" y="347396"/>
                  <a:pt x="1168238" y="346118"/>
                </a:cubicBezTo>
                <a:cubicBezTo>
                  <a:pt x="1159706" y="344840"/>
                  <a:pt x="1165230" y="345841"/>
                  <a:pt x="1156652" y="346165"/>
                </a:cubicBezTo>
                <a:cubicBezTo>
                  <a:pt x="1148074" y="346489"/>
                  <a:pt x="1129530" y="347991"/>
                  <a:pt x="1116769" y="348062"/>
                </a:cubicBezTo>
                <a:cubicBezTo>
                  <a:pt x="1104008" y="348133"/>
                  <a:pt x="1093669" y="347254"/>
                  <a:pt x="1080085" y="346594"/>
                </a:cubicBezTo>
                <a:lnTo>
                  <a:pt x="1035266" y="344099"/>
                </a:lnTo>
                <a:cubicBezTo>
                  <a:pt x="1021766" y="343570"/>
                  <a:pt x="1009584" y="332925"/>
                  <a:pt x="999083" y="343421"/>
                </a:cubicBezTo>
                <a:lnTo>
                  <a:pt x="950030" y="345404"/>
                </a:lnTo>
                <a:cubicBezTo>
                  <a:pt x="942808" y="344491"/>
                  <a:pt x="925934" y="349761"/>
                  <a:pt x="915188" y="351863"/>
                </a:cubicBezTo>
                <a:cubicBezTo>
                  <a:pt x="904442" y="353965"/>
                  <a:pt x="898296" y="356694"/>
                  <a:pt x="885555" y="358016"/>
                </a:cubicBezTo>
                <a:cubicBezTo>
                  <a:pt x="872814" y="359338"/>
                  <a:pt x="855000" y="359101"/>
                  <a:pt x="838744" y="359797"/>
                </a:cubicBezTo>
                <a:cubicBezTo>
                  <a:pt x="822488" y="360493"/>
                  <a:pt x="803693" y="362342"/>
                  <a:pt x="788016" y="362193"/>
                </a:cubicBezTo>
                <a:cubicBezTo>
                  <a:pt x="772339" y="362044"/>
                  <a:pt x="755227" y="359161"/>
                  <a:pt x="744684" y="358903"/>
                </a:cubicBezTo>
                <a:cubicBezTo>
                  <a:pt x="734141" y="358645"/>
                  <a:pt x="731429" y="360065"/>
                  <a:pt x="724760" y="360645"/>
                </a:cubicBezTo>
                <a:cubicBezTo>
                  <a:pt x="722378" y="360811"/>
                  <a:pt x="719759" y="361060"/>
                  <a:pt x="717617" y="360231"/>
                </a:cubicBezTo>
                <a:cubicBezTo>
                  <a:pt x="696900" y="352266"/>
                  <a:pt x="675864" y="346210"/>
                  <a:pt x="653401" y="350358"/>
                </a:cubicBezTo>
                <a:cubicBezTo>
                  <a:pt x="651338" y="350773"/>
                  <a:pt x="649036" y="349861"/>
                  <a:pt x="646971" y="349280"/>
                </a:cubicBezTo>
                <a:cubicBezTo>
                  <a:pt x="636891" y="346293"/>
                  <a:pt x="627048" y="341564"/>
                  <a:pt x="616809" y="340486"/>
                </a:cubicBezTo>
                <a:cubicBezTo>
                  <a:pt x="591568" y="337831"/>
                  <a:pt x="566167" y="336753"/>
                  <a:pt x="540766" y="335011"/>
                </a:cubicBezTo>
                <a:cubicBezTo>
                  <a:pt x="539178" y="334928"/>
                  <a:pt x="537511" y="334928"/>
                  <a:pt x="536083" y="334347"/>
                </a:cubicBezTo>
                <a:cubicBezTo>
                  <a:pt x="526717" y="330780"/>
                  <a:pt x="518541" y="331942"/>
                  <a:pt x="510603" y="338743"/>
                </a:cubicBezTo>
                <a:cubicBezTo>
                  <a:pt x="507110" y="341730"/>
                  <a:pt x="502347" y="343306"/>
                  <a:pt x="497983" y="344966"/>
                </a:cubicBezTo>
                <a:cubicBezTo>
                  <a:pt x="491553" y="347456"/>
                  <a:pt x="484964" y="349860"/>
                  <a:pt x="478297" y="351437"/>
                </a:cubicBezTo>
                <a:cubicBezTo>
                  <a:pt x="471708" y="352930"/>
                  <a:pt x="464644" y="355003"/>
                  <a:pt x="458294" y="353842"/>
                </a:cubicBezTo>
                <a:cubicBezTo>
                  <a:pt x="446864" y="351769"/>
                  <a:pt x="435989" y="347123"/>
                  <a:pt x="424718" y="344053"/>
                </a:cubicBezTo>
                <a:cubicBezTo>
                  <a:pt x="420829" y="342975"/>
                  <a:pt x="416541" y="343141"/>
                  <a:pt x="412494" y="343057"/>
                </a:cubicBezTo>
                <a:cubicBezTo>
                  <a:pt x="403207" y="342809"/>
                  <a:pt x="393681" y="345215"/>
                  <a:pt x="385268" y="338329"/>
                </a:cubicBezTo>
                <a:cubicBezTo>
                  <a:pt x="377490" y="331859"/>
                  <a:pt x="369629" y="333765"/>
                  <a:pt x="361454" y="338662"/>
                </a:cubicBezTo>
                <a:cubicBezTo>
                  <a:pt x="355581" y="342146"/>
                  <a:pt x="348914" y="344883"/>
                  <a:pt x="342326" y="346210"/>
                </a:cubicBezTo>
                <a:cubicBezTo>
                  <a:pt x="333276" y="348035"/>
                  <a:pt x="324307" y="348782"/>
                  <a:pt x="314543" y="347703"/>
                </a:cubicBezTo>
                <a:cubicBezTo>
                  <a:pt x="307637" y="346957"/>
                  <a:pt x="302001" y="346625"/>
                  <a:pt x="296604" y="342228"/>
                </a:cubicBezTo>
                <a:cubicBezTo>
                  <a:pt x="295731" y="341564"/>
                  <a:pt x="294144" y="341399"/>
                  <a:pt x="292953" y="341483"/>
                </a:cubicBezTo>
                <a:cubicBezTo>
                  <a:pt x="277316" y="342892"/>
                  <a:pt x="261837" y="342146"/>
                  <a:pt x="246041" y="341150"/>
                </a:cubicBezTo>
                <a:cubicBezTo>
                  <a:pt x="225960" y="339822"/>
                  <a:pt x="204845" y="343721"/>
                  <a:pt x="187462" y="357659"/>
                </a:cubicBezTo>
                <a:cubicBezTo>
                  <a:pt x="184922" y="359733"/>
                  <a:pt x="181112" y="360645"/>
                  <a:pt x="177778" y="361143"/>
                </a:cubicBezTo>
                <a:cubicBezTo>
                  <a:pt x="162062" y="363300"/>
                  <a:pt x="146266" y="364794"/>
                  <a:pt x="130549" y="367199"/>
                </a:cubicBezTo>
                <a:cubicBezTo>
                  <a:pt x="121976" y="368526"/>
                  <a:pt x="113006" y="369688"/>
                  <a:pt x="105229" y="373338"/>
                </a:cubicBezTo>
                <a:cubicBezTo>
                  <a:pt x="97609" y="376905"/>
                  <a:pt x="91495" y="381135"/>
                  <a:pt x="86971" y="373670"/>
                </a:cubicBezTo>
                <a:cubicBezTo>
                  <a:pt x="78876" y="377652"/>
                  <a:pt x="71810" y="380971"/>
                  <a:pt x="64906" y="384537"/>
                </a:cubicBezTo>
                <a:cubicBezTo>
                  <a:pt x="62364" y="385864"/>
                  <a:pt x="60222" y="388022"/>
                  <a:pt x="57682" y="389266"/>
                </a:cubicBezTo>
                <a:cubicBezTo>
                  <a:pt x="54982" y="390594"/>
                  <a:pt x="51967" y="391423"/>
                  <a:pt x="49030" y="392086"/>
                </a:cubicBezTo>
                <a:lnTo>
                  <a:pt x="9819" y="401046"/>
                </a:lnTo>
                <a:cubicBezTo>
                  <a:pt x="7277" y="401710"/>
                  <a:pt x="5135" y="404365"/>
                  <a:pt x="2832" y="406107"/>
                </a:cubicBezTo>
                <a:lnTo>
                  <a:pt x="0" y="408014"/>
                </a:lnTo>
                <a:cubicBezTo>
                  <a:pt x="1" y="297657"/>
                  <a:pt x="1" y="187299"/>
                  <a:pt x="2" y="76942"/>
                </a:cubicBezTo>
                <a:lnTo>
                  <a:pt x="13788" y="79487"/>
                </a:lnTo>
                <a:cubicBezTo>
                  <a:pt x="26092" y="83884"/>
                  <a:pt x="38634" y="83884"/>
                  <a:pt x="50858" y="77910"/>
                </a:cubicBezTo>
                <a:cubicBezTo>
                  <a:pt x="57445" y="74676"/>
                  <a:pt x="64193" y="71358"/>
                  <a:pt x="71178" y="69532"/>
                </a:cubicBezTo>
                <a:cubicBezTo>
                  <a:pt x="75702" y="68370"/>
                  <a:pt x="80940" y="69449"/>
                  <a:pt x="85703" y="70362"/>
                </a:cubicBezTo>
                <a:cubicBezTo>
                  <a:pt x="94911" y="72187"/>
                  <a:pt x="104436" y="77745"/>
                  <a:pt x="113008" y="76335"/>
                </a:cubicBezTo>
                <a:cubicBezTo>
                  <a:pt x="142616" y="71358"/>
                  <a:pt x="170557" y="83054"/>
                  <a:pt x="199451" y="83387"/>
                </a:cubicBezTo>
                <a:cubicBezTo>
                  <a:pt x="212547" y="83551"/>
                  <a:pt x="225486" y="86207"/>
                  <a:pt x="234693" y="72353"/>
                </a:cubicBezTo>
                <a:cubicBezTo>
                  <a:pt x="235883" y="70527"/>
                  <a:pt x="241679" y="71522"/>
                  <a:pt x="245250" y="72104"/>
                </a:cubicBezTo>
                <a:cubicBezTo>
                  <a:pt x="253188" y="73349"/>
                  <a:pt x="261047" y="76500"/>
                  <a:pt x="268903" y="76419"/>
                </a:cubicBezTo>
                <a:cubicBezTo>
                  <a:pt x="285176" y="76335"/>
                  <a:pt x="301528" y="75008"/>
                  <a:pt x="317721" y="73514"/>
                </a:cubicBezTo>
                <a:cubicBezTo>
                  <a:pt x="323832" y="72933"/>
                  <a:pt x="329706" y="70694"/>
                  <a:pt x="335739" y="69118"/>
                </a:cubicBezTo>
                <a:cubicBezTo>
                  <a:pt x="339073" y="68205"/>
                  <a:pt x="342645" y="65799"/>
                  <a:pt x="345740" y="66296"/>
                </a:cubicBezTo>
                <a:cubicBezTo>
                  <a:pt x="363679" y="69200"/>
                  <a:pt x="384320" y="58553"/>
                  <a:pt x="397096" y="58498"/>
                </a:cubicBezTo>
                <a:cubicBezTo>
                  <a:pt x="409872" y="58444"/>
                  <a:pt x="414775" y="68706"/>
                  <a:pt x="422394" y="65969"/>
                </a:cubicBezTo>
                <a:cubicBezTo>
                  <a:pt x="437118" y="67200"/>
                  <a:pt x="473707" y="62495"/>
                  <a:pt x="485442" y="65882"/>
                </a:cubicBezTo>
                <a:cubicBezTo>
                  <a:pt x="486157" y="67790"/>
                  <a:pt x="488538" y="69200"/>
                  <a:pt x="490364" y="70444"/>
                </a:cubicBezTo>
                <a:cubicBezTo>
                  <a:pt x="518543" y="89608"/>
                  <a:pt x="533623" y="89111"/>
                  <a:pt x="561168" y="68869"/>
                </a:cubicBezTo>
                <a:cubicBezTo>
                  <a:pt x="564026" y="66795"/>
                  <a:pt x="570137" y="65301"/>
                  <a:pt x="572041" y="66960"/>
                </a:cubicBezTo>
                <a:cubicBezTo>
                  <a:pt x="588235" y="80731"/>
                  <a:pt x="604124" y="72145"/>
                  <a:pt x="624590" y="74924"/>
                </a:cubicBezTo>
                <a:cubicBezTo>
                  <a:pt x="645056" y="77703"/>
                  <a:pt x="676950" y="81355"/>
                  <a:pt x="694837" y="83636"/>
                </a:cubicBezTo>
                <a:cubicBezTo>
                  <a:pt x="712724" y="85917"/>
                  <a:pt x="713493" y="84411"/>
                  <a:pt x="731911" y="88608"/>
                </a:cubicBezTo>
                <a:cubicBezTo>
                  <a:pt x="750329" y="92806"/>
                  <a:pt x="782643" y="102811"/>
                  <a:pt x="805344" y="108821"/>
                </a:cubicBezTo>
                <a:cubicBezTo>
                  <a:pt x="828045" y="114831"/>
                  <a:pt x="851912" y="119173"/>
                  <a:pt x="868116" y="124668"/>
                </a:cubicBezTo>
                <a:cubicBezTo>
                  <a:pt x="884320" y="130163"/>
                  <a:pt x="895659" y="133548"/>
                  <a:pt x="902565" y="141789"/>
                </a:cubicBezTo>
                <a:cubicBezTo>
                  <a:pt x="904550" y="144277"/>
                  <a:pt x="907407" y="146103"/>
                  <a:pt x="909550" y="148509"/>
                </a:cubicBezTo>
                <a:cubicBezTo>
                  <a:pt x="912567" y="151827"/>
                  <a:pt x="916377" y="154981"/>
                  <a:pt x="917964" y="158962"/>
                </a:cubicBezTo>
                <a:cubicBezTo>
                  <a:pt x="922885" y="171489"/>
                  <a:pt x="932332" y="176881"/>
                  <a:pt x="944237" y="179205"/>
                </a:cubicBezTo>
                <a:cubicBezTo>
                  <a:pt x="955112" y="181360"/>
                  <a:pt x="965986" y="183186"/>
                  <a:pt x="976782" y="185674"/>
                </a:cubicBezTo>
                <a:cubicBezTo>
                  <a:pt x="989958" y="188661"/>
                  <a:pt x="1003056" y="191897"/>
                  <a:pt x="1016074" y="195547"/>
                </a:cubicBezTo>
                <a:cubicBezTo>
                  <a:pt x="1021708" y="197124"/>
                  <a:pt x="1027662" y="198948"/>
                  <a:pt x="1032504" y="202184"/>
                </a:cubicBezTo>
                <a:cubicBezTo>
                  <a:pt x="1046077" y="211143"/>
                  <a:pt x="1060603" y="217199"/>
                  <a:pt x="1076558" y="214794"/>
                </a:cubicBezTo>
                <a:cubicBezTo>
                  <a:pt x="1089337" y="212885"/>
                  <a:pt x="1100052" y="217780"/>
                  <a:pt x="1107991" y="225413"/>
                </a:cubicBezTo>
                <a:cubicBezTo>
                  <a:pt x="1122438" y="239267"/>
                  <a:pt x="1137915" y="236113"/>
                  <a:pt x="1153315" y="231634"/>
                </a:cubicBezTo>
                <a:cubicBezTo>
                  <a:pt x="1161252" y="229312"/>
                  <a:pt x="1167761" y="229644"/>
                  <a:pt x="1175302" y="231882"/>
                </a:cubicBezTo>
                <a:cubicBezTo>
                  <a:pt x="1192765" y="237110"/>
                  <a:pt x="1204434" y="251295"/>
                  <a:pt x="1215704" y="263738"/>
                </a:cubicBezTo>
                <a:cubicBezTo>
                  <a:pt x="1225310" y="274358"/>
                  <a:pt x="1236105" y="280331"/>
                  <a:pt x="1247931" y="284811"/>
                </a:cubicBezTo>
                <a:cubicBezTo>
                  <a:pt x="1262855" y="290534"/>
                  <a:pt x="1274681" y="288379"/>
                  <a:pt x="1281826" y="274608"/>
                </a:cubicBezTo>
                <a:cubicBezTo>
                  <a:pt x="1283809" y="270708"/>
                  <a:pt x="1287302" y="266144"/>
                  <a:pt x="1291033" y="264984"/>
                </a:cubicBezTo>
                <a:cubicBezTo>
                  <a:pt x="1309050" y="259177"/>
                  <a:pt x="1327308" y="250714"/>
                  <a:pt x="1346597" y="255859"/>
                </a:cubicBezTo>
                <a:cubicBezTo>
                  <a:pt x="1373266" y="262910"/>
                  <a:pt x="1399302" y="262495"/>
                  <a:pt x="1425972" y="255527"/>
                </a:cubicBezTo>
                <a:cubicBezTo>
                  <a:pt x="1469232" y="244244"/>
                  <a:pt x="1512492" y="232298"/>
                  <a:pt x="1557976" y="234787"/>
                </a:cubicBezTo>
                <a:cubicBezTo>
                  <a:pt x="1565516" y="235201"/>
                  <a:pt x="1574485" y="230140"/>
                  <a:pt x="1580994" y="225163"/>
                </a:cubicBezTo>
                <a:cubicBezTo>
                  <a:pt x="1593457" y="215706"/>
                  <a:pt x="1592900" y="214959"/>
                  <a:pt x="1606870" y="222757"/>
                </a:cubicBezTo>
                <a:cubicBezTo>
                  <a:pt x="1610205" y="224666"/>
                  <a:pt x="1614332" y="225828"/>
                  <a:pt x="1616793" y="228648"/>
                </a:cubicBezTo>
                <a:cubicBezTo>
                  <a:pt x="1629334" y="243000"/>
                  <a:pt x="1644813" y="239515"/>
                  <a:pt x="1660211" y="237442"/>
                </a:cubicBezTo>
                <a:cubicBezTo>
                  <a:pt x="1662910" y="237026"/>
                  <a:pt x="1666165" y="236446"/>
                  <a:pt x="1668468" y="237607"/>
                </a:cubicBezTo>
                <a:cubicBezTo>
                  <a:pt x="1678866" y="242833"/>
                  <a:pt x="1687677" y="241009"/>
                  <a:pt x="1696725" y="233874"/>
                </a:cubicBezTo>
                <a:cubicBezTo>
                  <a:pt x="1704583" y="227735"/>
                  <a:pt x="1713632" y="224086"/>
                  <a:pt x="1722919" y="231717"/>
                </a:cubicBezTo>
                <a:cubicBezTo>
                  <a:pt x="1743558" y="248641"/>
                  <a:pt x="1765623" y="249470"/>
                  <a:pt x="1788960" y="238768"/>
                </a:cubicBezTo>
                <a:cubicBezTo>
                  <a:pt x="1805629" y="231137"/>
                  <a:pt x="1822060" y="229394"/>
                  <a:pt x="1839602" y="237110"/>
                </a:cubicBezTo>
                <a:cubicBezTo>
                  <a:pt x="1846350" y="240096"/>
                  <a:pt x="1855081" y="238105"/>
                  <a:pt x="1862939" y="238768"/>
                </a:cubicBezTo>
                <a:cubicBezTo>
                  <a:pt x="1867384" y="239101"/>
                  <a:pt x="1872305" y="239183"/>
                  <a:pt x="1876115" y="241257"/>
                </a:cubicBezTo>
                <a:cubicBezTo>
                  <a:pt x="1886276" y="246567"/>
                  <a:pt x="1895721" y="253370"/>
                  <a:pt x="1905961" y="258596"/>
                </a:cubicBezTo>
                <a:cubicBezTo>
                  <a:pt x="1910881" y="261085"/>
                  <a:pt x="1916756" y="262412"/>
                  <a:pt x="1922312" y="262495"/>
                </a:cubicBezTo>
                <a:cubicBezTo>
                  <a:pt x="1938744" y="262910"/>
                  <a:pt x="1950207" y="263933"/>
                  <a:pt x="1971525" y="262164"/>
                </a:cubicBezTo>
                <a:cubicBezTo>
                  <a:pt x="1992843" y="260395"/>
                  <a:pt x="2030776" y="276603"/>
                  <a:pt x="2050222" y="251881"/>
                </a:cubicBezTo>
                <a:cubicBezTo>
                  <a:pt x="2072911" y="250086"/>
                  <a:pt x="2090903" y="252323"/>
                  <a:pt x="2107659" y="251396"/>
                </a:cubicBezTo>
                <a:cubicBezTo>
                  <a:pt x="2124415" y="250469"/>
                  <a:pt x="2138376" y="245464"/>
                  <a:pt x="2150758" y="246318"/>
                </a:cubicBezTo>
                <a:cubicBezTo>
                  <a:pt x="2163140" y="247172"/>
                  <a:pt x="2172348" y="249802"/>
                  <a:pt x="2181952" y="256522"/>
                </a:cubicBezTo>
                <a:cubicBezTo>
                  <a:pt x="2188938" y="261417"/>
                  <a:pt x="2196874" y="267555"/>
                  <a:pt x="2204654" y="268053"/>
                </a:cubicBezTo>
                <a:cubicBezTo>
                  <a:pt x="2222276" y="269131"/>
                  <a:pt x="2237437" y="286222"/>
                  <a:pt x="2256567" y="276515"/>
                </a:cubicBezTo>
                <a:cubicBezTo>
                  <a:pt x="2257836" y="275852"/>
                  <a:pt x="2260138" y="277510"/>
                  <a:pt x="2261964" y="277925"/>
                </a:cubicBezTo>
                <a:cubicBezTo>
                  <a:pt x="2276569" y="281078"/>
                  <a:pt x="2286743" y="269281"/>
                  <a:pt x="2301017" y="267638"/>
                </a:cubicBezTo>
                <a:cubicBezTo>
                  <a:pt x="2315291" y="265995"/>
                  <a:pt x="2333174" y="268371"/>
                  <a:pt x="2347607" y="268067"/>
                </a:cubicBezTo>
                <a:lnTo>
                  <a:pt x="2387616" y="265813"/>
                </a:lnTo>
                <a:cubicBezTo>
                  <a:pt x="2394998" y="267473"/>
                  <a:pt x="2403174" y="270293"/>
                  <a:pt x="2408889" y="263159"/>
                </a:cubicBezTo>
                <a:cubicBezTo>
                  <a:pt x="2413810" y="257019"/>
                  <a:pt x="2417303" y="257601"/>
                  <a:pt x="2421828" y="262910"/>
                </a:cubicBezTo>
                <a:cubicBezTo>
                  <a:pt x="2437544" y="281493"/>
                  <a:pt x="2456594" y="293107"/>
                  <a:pt x="2480883" y="293937"/>
                </a:cubicBezTo>
                <a:cubicBezTo>
                  <a:pt x="2485884" y="294102"/>
                  <a:pt x="2490964" y="295263"/>
                  <a:pt x="2495885" y="296509"/>
                </a:cubicBezTo>
                <a:cubicBezTo>
                  <a:pt x="2498902" y="297254"/>
                  <a:pt x="2496324" y="296706"/>
                  <a:pt x="2504379" y="300324"/>
                </a:cubicBezTo>
                <a:cubicBezTo>
                  <a:pt x="2512434" y="303943"/>
                  <a:pt x="2531515" y="314200"/>
                  <a:pt x="2544214" y="318218"/>
                </a:cubicBezTo>
                <a:cubicBezTo>
                  <a:pt x="2556914" y="322235"/>
                  <a:pt x="2570261" y="323656"/>
                  <a:pt x="2580573" y="324428"/>
                </a:cubicBezTo>
                <a:cubicBezTo>
                  <a:pt x="2590884" y="325201"/>
                  <a:pt x="2599532" y="323058"/>
                  <a:pt x="2606086" y="322853"/>
                </a:cubicBezTo>
                <a:cubicBezTo>
                  <a:pt x="2612640" y="322649"/>
                  <a:pt x="2612694" y="324054"/>
                  <a:pt x="2619899" y="323202"/>
                </a:cubicBezTo>
                <a:cubicBezTo>
                  <a:pt x="2627104" y="322351"/>
                  <a:pt x="2641162" y="318516"/>
                  <a:pt x="2649320" y="317745"/>
                </a:cubicBezTo>
                <a:cubicBezTo>
                  <a:pt x="2657478" y="316974"/>
                  <a:pt x="2660671" y="309118"/>
                  <a:pt x="2668846" y="318575"/>
                </a:cubicBezTo>
                <a:cubicBezTo>
                  <a:pt x="2677260" y="328282"/>
                  <a:pt x="2686649" y="333992"/>
                  <a:pt x="2699327" y="335416"/>
                </a:cubicBezTo>
                <a:cubicBezTo>
                  <a:pt x="2712005" y="336840"/>
                  <a:pt x="2726419" y="325541"/>
                  <a:pt x="2744912" y="327118"/>
                </a:cubicBezTo>
                <a:cubicBezTo>
                  <a:pt x="2761661" y="328528"/>
                  <a:pt x="2779418" y="336744"/>
                  <a:pt x="2782751" y="319405"/>
                </a:cubicBezTo>
                <a:cubicBezTo>
                  <a:pt x="2784656" y="309782"/>
                  <a:pt x="2802040" y="307753"/>
                  <a:pt x="2813126" y="304072"/>
                </a:cubicBezTo>
                <a:cubicBezTo>
                  <a:pt x="2824212" y="300391"/>
                  <a:pt x="2837909" y="298565"/>
                  <a:pt x="2849269" y="297318"/>
                </a:cubicBezTo>
                <a:cubicBezTo>
                  <a:pt x="2860629" y="296071"/>
                  <a:pt x="2869173" y="297985"/>
                  <a:pt x="2881285" y="296589"/>
                </a:cubicBezTo>
                <a:cubicBezTo>
                  <a:pt x="2893397" y="295193"/>
                  <a:pt x="2906902" y="290297"/>
                  <a:pt x="2921939" y="288942"/>
                </a:cubicBezTo>
                <a:cubicBezTo>
                  <a:pt x="2936976" y="287587"/>
                  <a:pt x="2956804" y="292731"/>
                  <a:pt x="2971508" y="288461"/>
                </a:cubicBezTo>
                <a:cubicBezTo>
                  <a:pt x="2986212" y="284191"/>
                  <a:pt x="3000878" y="278340"/>
                  <a:pt x="3010164" y="263324"/>
                </a:cubicBezTo>
                <a:cubicBezTo>
                  <a:pt x="3013100" y="258513"/>
                  <a:pt x="3019689" y="256107"/>
                  <a:pt x="3024929" y="252955"/>
                </a:cubicBezTo>
                <a:cubicBezTo>
                  <a:pt x="3029294" y="250383"/>
                  <a:pt x="3033898" y="247977"/>
                  <a:pt x="3038740" y="246318"/>
                </a:cubicBezTo>
                <a:cubicBezTo>
                  <a:pt x="3043899" y="244492"/>
                  <a:pt x="3049614" y="241838"/>
                  <a:pt x="3054696" y="242586"/>
                </a:cubicBezTo>
                <a:cubicBezTo>
                  <a:pt x="3070094" y="244741"/>
                  <a:pt x="3082317" y="240510"/>
                  <a:pt x="3093192" y="228481"/>
                </a:cubicBezTo>
                <a:cubicBezTo>
                  <a:pt x="3098828" y="222260"/>
                  <a:pt x="3107162" y="214710"/>
                  <a:pt x="3114306" y="214627"/>
                </a:cubicBezTo>
                <a:cubicBezTo>
                  <a:pt x="3131690" y="214379"/>
                  <a:pt x="3146136" y="208406"/>
                  <a:pt x="3161774" y="201271"/>
                </a:cubicBezTo>
                <a:cubicBezTo>
                  <a:pt x="3171854" y="196708"/>
                  <a:pt x="3183284" y="193556"/>
                  <a:pt x="3194080" y="189325"/>
                </a:cubicBezTo>
                <a:cubicBezTo>
                  <a:pt x="3206700" y="184347"/>
                  <a:pt x="3220432" y="182523"/>
                  <a:pt x="3228132" y="168751"/>
                </a:cubicBezTo>
                <a:cubicBezTo>
                  <a:pt x="3229005" y="167258"/>
                  <a:pt x="3231625" y="167009"/>
                  <a:pt x="3232895" y="165599"/>
                </a:cubicBezTo>
                <a:cubicBezTo>
                  <a:pt x="3236943" y="161285"/>
                  <a:pt x="3234293" y="157593"/>
                  <a:pt x="3244325" y="152076"/>
                </a:cubicBezTo>
                <a:cubicBezTo>
                  <a:pt x="3254357" y="146559"/>
                  <a:pt x="3276493" y="135349"/>
                  <a:pt x="3293087" y="132497"/>
                </a:cubicBezTo>
                <a:cubicBezTo>
                  <a:pt x="3309682" y="129645"/>
                  <a:pt x="3327127" y="139585"/>
                  <a:pt x="3343892" y="134966"/>
                </a:cubicBezTo>
                <a:cubicBezTo>
                  <a:pt x="3360658" y="130347"/>
                  <a:pt x="3381336" y="110103"/>
                  <a:pt x="3393680" y="104784"/>
                </a:cubicBezTo>
                <a:cubicBezTo>
                  <a:pt x="3406024" y="99465"/>
                  <a:pt x="3405804" y="105360"/>
                  <a:pt x="3417957" y="103049"/>
                </a:cubicBezTo>
                <a:cubicBezTo>
                  <a:pt x="3430110" y="100738"/>
                  <a:pt x="3453613" y="92552"/>
                  <a:pt x="3466600" y="90919"/>
                </a:cubicBezTo>
                <a:cubicBezTo>
                  <a:pt x="3479587" y="89286"/>
                  <a:pt x="3479513" y="91751"/>
                  <a:pt x="3495881" y="93250"/>
                </a:cubicBezTo>
                <a:cubicBezTo>
                  <a:pt x="3512249" y="94749"/>
                  <a:pt x="3539861" y="105443"/>
                  <a:pt x="3564805" y="99913"/>
                </a:cubicBezTo>
                <a:cubicBezTo>
                  <a:pt x="3589749" y="94383"/>
                  <a:pt x="3617112" y="62843"/>
                  <a:pt x="3645543" y="60071"/>
                </a:cubicBezTo>
                <a:cubicBezTo>
                  <a:pt x="3673974" y="57300"/>
                  <a:pt x="3695628" y="32442"/>
                  <a:pt x="3720764" y="22319"/>
                </a:cubicBezTo>
                <a:cubicBezTo>
                  <a:pt x="3733332" y="17258"/>
                  <a:pt x="3737999" y="9036"/>
                  <a:pt x="3740391" y="879"/>
                </a:cubicBezTo>
                <a:cubicBezTo>
                  <a:pt x="3740474" y="586"/>
                  <a:pt x="3740558" y="293"/>
                  <a:pt x="3740641" y="0"/>
                </a:cubicBezTo>
                <a:close/>
              </a:path>
            </a:pathLst>
          </a:custGeom>
          <a:blipFill>
            <a:blip r:embed="rId7">
              <a:alphaModFix amt="57000"/>
            </a:blip>
            <a:tile tx="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3" name="Video 142">
            <a:hlinkClick r:id="" action="ppaction://media"/>
            <a:extLst>
              <a:ext uri="{FF2B5EF4-FFF2-40B4-BE49-F238E27FC236}">
                <a16:creationId xmlns:a16="http://schemas.microsoft.com/office/drawing/2014/main" id="{EA94CEEC-F633-60BE-5BE8-5EB228D56D8D}"/>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92000198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6532">
        <p159:morph option="byObject"/>
      </p:transition>
    </mc:Choice>
    <mc:Fallback>
      <p:transition spd="slow" advTm="653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3"/>
                                        </p:tgtEl>
                                      </p:cBhvr>
                                    </p:cmd>
                                  </p:childTnLst>
                                </p:cTn>
                              </p:par>
                              <p:par>
                                <p:cTn id="7" presetID="10" presetClass="entr" presetSubtype="0" fill="hold" grpId="0" nodeType="withEffect">
                                  <p:stCondLst>
                                    <p:cond delay="2000"/>
                                  </p:stCondLst>
                                  <p:iterate type="lt">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400"/>
                                        <p:tgtEl>
                                          <p:spTgt spid="3">
                                            <p:txEl>
                                              <p:pRg st="0" end="0"/>
                                            </p:txEl>
                                          </p:spTgt>
                                        </p:tgtEl>
                                      </p:cBhvr>
                                    </p:animEffect>
                                  </p:childTnLst>
                                </p:cTn>
                              </p:par>
                              <p:par>
                                <p:cTn id="10" presetID="10" presetClass="entr" presetSubtype="0" fill="hold" grpId="0" nodeType="withEffect">
                                  <p:stCondLst>
                                    <p:cond delay="1000"/>
                                  </p:stCondLst>
                                  <p:iterate type="lt">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4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8" fill="hold" display="0">
                  <p:stCondLst>
                    <p:cond delay="indefinite"/>
                  </p:stCondLst>
                </p:cTn>
                <p:tgtEl>
                  <p:spTgt spid="143"/>
                </p:tgtEl>
              </p:cMediaNode>
            </p:video>
            <p:seq concurrent="1" nextAc="seek">
              <p:cTn id="19" restart="whenNotActive" fill="hold" evtFilter="cancelBubble" nodeType="interactiveSeq">
                <p:stCondLst>
                  <p:cond evt="onClick" delay="0">
                    <p:tgtEl>
                      <p:spTgt spid="143"/>
                    </p:tgtEl>
                  </p:cond>
                </p:stCondLst>
                <p:endSync evt="end" delay="0">
                  <p:rtn val="all"/>
                </p:endSync>
                <p:childTnLst>
                  <p:par>
                    <p:cTn id="20" fill="hold">
                      <p:stCondLst>
                        <p:cond delay="0"/>
                      </p:stCondLst>
                      <p:childTnLst>
                        <p:par>
                          <p:cTn id="21" fill="hold">
                            <p:stCondLst>
                              <p:cond delay="0"/>
                            </p:stCondLst>
                            <p:childTnLst>
                              <p:par>
                                <p:cTn id="22" presetID="2" presetClass="mediacall" presetSubtype="0" fill="hold" nodeType="clickEffect">
                                  <p:stCondLst>
                                    <p:cond delay="0"/>
                                  </p:stCondLst>
                                  <p:childTnLst>
                                    <p:cmd type="call" cmd="togglePause">
                                      <p:cBhvr>
                                        <p:cTn id="23" dur="1" fill="hold"/>
                                        <p:tgtEl>
                                          <p:spTgt spid="143"/>
                                        </p:tgtEl>
                                      </p:cBhvr>
                                    </p:cmd>
                                  </p:childTnLst>
                                </p:cTn>
                              </p:par>
                            </p:childTnLst>
                          </p:cTn>
                        </p:par>
                      </p:childTnLst>
                    </p:cTn>
                  </p:par>
                </p:childTnLst>
              </p:cTn>
              <p:nextCondLst>
                <p:cond evt="onClick" delay="0">
                  <p:tgtEl>
                    <p:spTgt spid="143"/>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26E0B-2A85-4876-AB24-6FAC2F2E5FA5}"/>
              </a:ext>
            </a:extLst>
          </p:cNvPr>
          <p:cNvSpPr>
            <a:spLocks noGrp="1"/>
          </p:cNvSpPr>
          <p:nvPr>
            <p:ph type="title"/>
          </p:nvPr>
        </p:nvSpPr>
        <p:spPr>
          <a:xfrm>
            <a:off x="762001" y="1524001"/>
            <a:ext cx="3047999" cy="3810000"/>
          </a:xfrm>
        </p:spPr>
        <p:txBody>
          <a:bodyPr>
            <a:normAutofit/>
          </a:bodyPr>
          <a:lstStyle/>
          <a:p>
            <a:r>
              <a:rPr lang="en-GB" sz="4000" dirty="0"/>
              <a:t>Introduction</a:t>
            </a:r>
          </a:p>
        </p:txBody>
      </p:sp>
      <p:graphicFrame>
        <p:nvGraphicFramePr>
          <p:cNvPr id="26" name="Content Placeholder 2">
            <a:extLst>
              <a:ext uri="{FF2B5EF4-FFF2-40B4-BE49-F238E27FC236}">
                <a16:creationId xmlns:a16="http://schemas.microsoft.com/office/drawing/2014/main" id="{B2B5FB63-7902-4688-957F-93AC4D5F6FAF}"/>
              </a:ext>
            </a:extLst>
          </p:cNvPr>
          <p:cNvGraphicFramePr>
            <a:graphicFrameLocks noGrp="1"/>
          </p:cNvGraphicFramePr>
          <p:nvPr>
            <p:ph idx="1"/>
            <p:extLst>
              <p:ext uri="{D42A27DB-BD31-4B8C-83A1-F6EECF244321}">
                <p14:modId xmlns:p14="http://schemas.microsoft.com/office/powerpoint/2010/main" val="2526421119"/>
              </p:ext>
            </p:extLst>
          </p:nvPr>
        </p:nvGraphicFramePr>
        <p:xfrm>
          <a:off x="5334000" y="766719"/>
          <a:ext cx="6096000" cy="5329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1765234"/>
      </p:ext>
    </p:extLst>
  </p:cSld>
  <p:clrMapOvr>
    <a:masterClrMapping/>
  </p:clrMapOvr>
  <mc:AlternateContent xmlns:mc="http://schemas.openxmlformats.org/markup-compatibility/2006">
    <mc:Choice xmlns:p14="http://schemas.microsoft.com/office/powerpoint/2010/main" Requires="p14">
      <p:transition spd="slow" p14:dur="3400" advTm="6618">
        <p14:reveal/>
      </p:transition>
    </mc:Choice>
    <mc:Fallback>
      <p:transition spd="slow" advTm="6618">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2000" tmFilter="0, 0; .2, .5; .8, .5; 1, 0"/>
                                        <p:tgtEl>
                                          <p:spTgt spid="26">
                                            <p:graphicEl>
                                              <a:dgm id="{6F269E70-70B4-497E-94CD-FD05458BEBBC}"/>
                                            </p:graphicEl>
                                          </p:spTgt>
                                        </p:tgtEl>
                                      </p:cBhvr>
                                    </p:animEffect>
                                    <p:animScale>
                                      <p:cBhvr>
                                        <p:cTn id="7" dur="1000" autoRev="1" fill="hold"/>
                                        <p:tgtEl>
                                          <p:spTgt spid="26">
                                            <p:graphicEl>
                                              <a:dgm id="{6F269E70-70B4-497E-94CD-FD05458BEBBC}"/>
                                            </p:graphicEl>
                                          </p:spTgt>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2000" tmFilter="0, 0; .2, .5; .8, .5; 1, 0"/>
                                        <p:tgtEl>
                                          <p:spTgt spid="26">
                                            <p:graphicEl>
                                              <a:dgm id="{F57C7FB9-2CB1-48B9-96D7-A293B91E5F8A}"/>
                                            </p:graphicEl>
                                          </p:spTgt>
                                        </p:tgtEl>
                                      </p:cBhvr>
                                    </p:animEffect>
                                    <p:animScale>
                                      <p:cBhvr>
                                        <p:cTn id="12" dur="1000" autoRev="1" fill="hold"/>
                                        <p:tgtEl>
                                          <p:spTgt spid="26">
                                            <p:graphicEl>
                                              <a:dgm id="{F57C7FB9-2CB1-48B9-96D7-A293B91E5F8A}"/>
                                            </p:graphicEl>
                                          </p:spTgt>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grpId="0" nodeType="clickEffect">
                                  <p:stCondLst>
                                    <p:cond delay="0"/>
                                  </p:stCondLst>
                                  <p:childTnLst>
                                    <p:animEffect transition="out" filter="fade">
                                      <p:cBhvr>
                                        <p:cTn id="16" dur="2000" tmFilter="0, 0; .2, .5; .8, .5; 1, 0"/>
                                        <p:tgtEl>
                                          <p:spTgt spid="26">
                                            <p:graphicEl>
                                              <a:dgm id="{A1880B1E-1E78-45D5-B28F-6FFE403C491A}"/>
                                            </p:graphicEl>
                                          </p:spTgt>
                                        </p:tgtEl>
                                      </p:cBhvr>
                                    </p:animEffect>
                                    <p:animScale>
                                      <p:cBhvr>
                                        <p:cTn id="17" dur="1000" autoRev="1" fill="hold"/>
                                        <p:tgtEl>
                                          <p:spTgt spid="26">
                                            <p:graphicEl>
                                              <a:dgm id="{A1880B1E-1E78-45D5-B28F-6FFE403C491A}"/>
                                            </p:graphicEl>
                                          </p:spTgt>
                                        </p:tgtEl>
                                      </p:cBhvr>
                                      <p:by x="105000" y="105000"/>
                                    </p:animScale>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grpId="0" nodeType="clickEffect">
                                  <p:stCondLst>
                                    <p:cond delay="0"/>
                                  </p:stCondLst>
                                  <p:childTnLst>
                                    <p:animEffect transition="out" filter="fade">
                                      <p:cBhvr>
                                        <p:cTn id="21" dur="2000" tmFilter="0, 0; .2, .5; .8, .5; 1, 0"/>
                                        <p:tgtEl>
                                          <p:spTgt spid="26">
                                            <p:graphicEl>
                                              <a:dgm id="{2CBD932D-22A2-4110-8FAD-4AD772403F91}"/>
                                            </p:graphicEl>
                                          </p:spTgt>
                                        </p:tgtEl>
                                      </p:cBhvr>
                                    </p:animEffect>
                                    <p:animScale>
                                      <p:cBhvr>
                                        <p:cTn id="22" dur="1000" autoRev="1" fill="hold"/>
                                        <p:tgtEl>
                                          <p:spTgt spid="26">
                                            <p:graphicEl>
                                              <a:dgm id="{2CBD932D-22A2-4110-8FAD-4AD772403F91}"/>
                                            </p:graphicEl>
                                          </p:spTgt>
                                        </p:tgtEl>
                                      </p:cBhvr>
                                      <p:by x="105000" y="105000"/>
                                    </p:animScale>
                                  </p:childTnLst>
                                </p:cTn>
                              </p:par>
                            </p:childTnLst>
                          </p:cTn>
                        </p:par>
                      </p:childTnLst>
                    </p:cTn>
                  </p:par>
                  <p:par>
                    <p:cTn id="23" fill="hold">
                      <p:stCondLst>
                        <p:cond delay="indefinite"/>
                      </p:stCondLst>
                      <p:childTnLst>
                        <p:par>
                          <p:cTn id="24" fill="hold">
                            <p:stCondLst>
                              <p:cond delay="0"/>
                            </p:stCondLst>
                            <p:childTnLst>
                              <p:par>
                                <p:cTn id="25" presetID="26" presetClass="emph" presetSubtype="0" fill="hold" grpId="0" nodeType="clickEffect">
                                  <p:stCondLst>
                                    <p:cond delay="0"/>
                                  </p:stCondLst>
                                  <p:childTnLst>
                                    <p:animEffect transition="out" filter="fade">
                                      <p:cBhvr>
                                        <p:cTn id="26" dur="2000" tmFilter="0, 0; .2, .5; .8, .5; 1, 0"/>
                                        <p:tgtEl>
                                          <p:spTgt spid="26">
                                            <p:graphicEl>
                                              <a:dgm id="{41359AAF-BE3D-43F1-8668-54ED7229E0C2}"/>
                                            </p:graphicEl>
                                          </p:spTgt>
                                        </p:tgtEl>
                                      </p:cBhvr>
                                    </p:animEffect>
                                    <p:animScale>
                                      <p:cBhvr>
                                        <p:cTn id="27" dur="1000" autoRev="1" fill="hold"/>
                                        <p:tgtEl>
                                          <p:spTgt spid="26">
                                            <p:graphicEl>
                                              <a:dgm id="{41359AAF-BE3D-43F1-8668-54ED7229E0C2}"/>
                                            </p:graphic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6" grpId="0" uiExpand="1">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lasses on top of a book">
            <a:extLst>
              <a:ext uri="{FF2B5EF4-FFF2-40B4-BE49-F238E27FC236}">
                <a16:creationId xmlns:a16="http://schemas.microsoft.com/office/drawing/2014/main" id="{DE50B6F7-6825-F446-730E-497D7EBCA625}"/>
              </a:ext>
            </a:extLst>
          </p:cNvPr>
          <p:cNvPicPr>
            <a:picLocks noChangeAspect="1"/>
          </p:cNvPicPr>
          <p:nvPr/>
        </p:nvPicPr>
        <p:blipFill rotWithShape="1">
          <a:blip r:embed="rId5"/>
          <a:srcRect t="13322" r="1" b="1770"/>
          <a:stretch/>
        </p:blipFill>
        <p:spPr>
          <a:xfrm>
            <a:off x="20" y="10"/>
            <a:ext cx="12191435" cy="6857989"/>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2" name="Title 1">
            <a:extLst>
              <a:ext uri="{FF2B5EF4-FFF2-40B4-BE49-F238E27FC236}">
                <a16:creationId xmlns:a16="http://schemas.microsoft.com/office/drawing/2014/main" id="{36727864-8481-1221-1427-2578E7E6842A}"/>
              </a:ext>
            </a:extLst>
          </p:cNvPr>
          <p:cNvSpPr>
            <a:spLocks noGrp="1"/>
          </p:cNvSpPr>
          <p:nvPr>
            <p:ph type="title"/>
          </p:nvPr>
        </p:nvSpPr>
        <p:spPr>
          <a:xfrm>
            <a:off x="762000" y="1523999"/>
            <a:ext cx="5334000" cy="3535018"/>
          </a:xfrm>
        </p:spPr>
        <p:txBody>
          <a:bodyPr vert="horz" lIns="91440" tIns="45720" rIns="91440" bIns="45720" rtlCol="0" anchor="ctr" anchorCtr="0">
            <a:normAutofit/>
          </a:bodyPr>
          <a:lstStyle/>
          <a:p>
            <a:r>
              <a:rPr lang="en-US" sz="8000" dirty="0">
                <a:solidFill>
                  <a:schemeClr val="bg1">
                    <a:lumMod val="95000"/>
                    <a:lumOff val="5000"/>
                  </a:schemeClr>
                </a:solidFill>
              </a:rPr>
              <a:t>What is plagiarism?</a:t>
            </a:r>
          </a:p>
        </p:txBody>
      </p:sp>
      <p:pic>
        <p:nvPicPr>
          <p:cNvPr id="105" name="Video 104">
            <a:hlinkClick r:id="" action="ppaction://media"/>
            <a:extLst>
              <a:ext uri="{FF2B5EF4-FFF2-40B4-BE49-F238E27FC236}">
                <a16:creationId xmlns:a16="http://schemas.microsoft.com/office/drawing/2014/main" id="{ADF01B4F-0FAC-3048-5BBC-4C729B3AFBE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3746288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13102">
        <p15:prstTrans prst="pageCurlDouble"/>
      </p:transition>
    </mc:Choice>
    <mc:Fallback>
      <p:transition spd="slow" advTm="131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5"/>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105"/>
                </p:tgtEl>
              </p:cMediaNode>
            </p:video>
            <p:seq concurrent="1" nextAc="seek">
              <p:cTn id="11" restart="whenNotActive" fill="hold" evtFilter="cancelBubble" nodeType="interactiveSeq">
                <p:stCondLst>
                  <p:cond evt="onClick" delay="0">
                    <p:tgtEl>
                      <p:spTgt spid="10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05"/>
                                        </p:tgtEl>
                                      </p:cBhvr>
                                    </p:cmd>
                                  </p:childTnLst>
                                </p:cTn>
                              </p:par>
                            </p:childTnLst>
                          </p:cTn>
                        </p:par>
                      </p:childTnLst>
                    </p:cTn>
                  </p:par>
                </p:childTnLst>
              </p:cTn>
              <p:nextCondLst>
                <p:cond evt="onClick" delay="0">
                  <p:tgtEl>
                    <p:spTgt spid="105"/>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lasses on top of a book">
            <a:extLst>
              <a:ext uri="{FF2B5EF4-FFF2-40B4-BE49-F238E27FC236}">
                <a16:creationId xmlns:a16="http://schemas.microsoft.com/office/drawing/2014/main" id="{7CA29487-E1BB-7955-2E98-E8F6E1514F90}"/>
              </a:ext>
            </a:extLst>
          </p:cNvPr>
          <p:cNvPicPr>
            <a:picLocks noChangeAspect="1"/>
          </p:cNvPicPr>
          <p:nvPr/>
        </p:nvPicPr>
        <p:blipFill rotWithShape="1">
          <a:blip r:embed="rId7"/>
          <a:srcRect t="13322" r="1" b="1770"/>
          <a:stretch/>
        </p:blipFill>
        <p:spPr>
          <a:xfrm>
            <a:off x="565" y="0"/>
            <a:ext cx="12191435" cy="6857989"/>
          </a:xfrm>
          <a:prstGeom prst="rect">
            <a:avLst/>
          </a:prstGeom>
        </p:spPr>
      </p:pic>
      <p:sp>
        <p:nvSpPr>
          <p:cNvPr id="2" name="Title 1">
            <a:extLst>
              <a:ext uri="{FF2B5EF4-FFF2-40B4-BE49-F238E27FC236}">
                <a16:creationId xmlns:a16="http://schemas.microsoft.com/office/drawing/2014/main" id="{FB2157D2-A167-C849-BA51-BE68809BEAC0}"/>
              </a:ext>
            </a:extLst>
          </p:cNvPr>
          <p:cNvSpPr>
            <a:spLocks noGrp="1"/>
          </p:cNvSpPr>
          <p:nvPr>
            <p:ph type="title"/>
          </p:nvPr>
        </p:nvSpPr>
        <p:spPr>
          <a:xfrm>
            <a:off x="1788695" y="529389"/>
            <a:ext cx="9144000" cy="1263649"/>
          </a:xfrm>
        </p:spPr>
        <p:txBody>
          <a:bodyPr/>
          <a:lstStyle/>
          <a:p>
            <a:endParaRPr lang="en-GB" dirty="0"/>
          </a:p>
        </p:txBody>
      </p:sp>
      <p:graphicFrame>
        <p:nvGraphicFramePr>
          <p:cNvPr id="5" name="Content Placeholder 4">
            <a:extLst>
              <a:ext uri="{FF2B5EF4-FFF2-40B4-BE49-F238E27FC236}">
                <a16:creationId xmlns:a16="http://schemas.microsoft.com/office/drawing/2014/main" id="{2E8D1652-5DC2-39AD-8DE1-C5789D61A048}"/>
              </a:ext>
            </a:extLst>
          </p:cNvPr>
          <p:cNvGraphicFramePr>
            <a:graphicFrameLocks noGrp="1"/>
          </p:cNvGraphicFramePr>
          <p:nvPr>
            <p:ph idx="1"/>
            <p:extLst>
              <p:ext uri="{D42A27DB-BD31-4B8C-83A1-F6EECF244321}">
                <p14:modId xmlns:p14="http://schemas.microsoft.com/office/powerpoint/2010/main" val="2828023968"/>
              </p:ext>
            </p:extLst>
          </p:nvPr>
        </p:nvGraphicFramePr>
        <p:xfrm>
          <a:off x="762000" y="3048000"/>
          <a:ext cx="10668000" cy="3048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17" name="Picture 216">
            <a:hlinkClick r:id="" action="ppaction://media"/>
            <a:extLst>
              <a:ext uri="{FF2B5EF4-FFF2-40B4-BE49-F238E27FC236}">
                <a16:creationId xmlns:a16="http://schemas.microsoft.com/office/drawing/2014/main" id="{BD03ABB1-02AA-AEC4-3D78-B460FFFC412B}"/>
              </a:ext>
            </a:extLst>
          </p:cNvPr>
          <p:cNvPicPr>
            <a:picLocks noChangeAspect="1"/>
          </p:cNvPicPr>
          <p:nvPr>
            <a:videoFile r:link="rId2"/>
            <p:extLst>
              <p:ext uri="{DAA4B4D4-6D71-4841-9C94-3DE7FCFB9230}">
                <p14:media xmlns:p14="http://schemas.microsoft.com/office/powerpoint/2010/main" r:embed="rId1"/>
              </p:ext>
            </p:extLst>
          </p:nvPr>
        </p:nvPicPr>
        <p:blipFill>
          <a:blip r:embed="rId13"/>
          <a:stretch>
            <a:fillRect/>
          </a:stretch>
        </p:blipFill>
        <p:spPr>
          <a:xfrm>
            <a:off x="9144000" y="5143500"/>
            <a:ext cx="3048000" cy="1714500"/>
          </a:xfrm>
          <a:prstGeom prst="rect">
            <a:avLst/>
          </a:prstGeom>
        </p:spPr>
      </p:pic>
      <p:pic>
        <p:nvPicPr>
          <p:cNvPr id="218" name="Picture 217">
            <a:hlinkClick r:id="" action="ppaction://media"/>
            <a:extLst>
              <a:ext uri="{FF2B5EF4-FFF2-40B4-BE49-F238E27FC236}">
                <a16:creationId xmlns:a16="http://schemas.microsoft.com/office/drawing/2014/main" id="{32CC22DB-BC18-171C-9ADA-3BD209E18237}"/>
              </a:ext>
            </a:extLst>
          </p:cNvPr>
          <p:cNvPicPr>
            <a:picLocks noChangeAspect="1"/>
          </p:cNvPicPr>
          <p:nvPr>
            <a:videoFile r:link="rId2"/>
            <p:extLst>
              <p:ext uri="{DAA4B4D4-6D71-4841-9C94-3DE7FCFB9230}">
                <p14:media xmlns:p14="http://schemas.microsoft.com/office/powerpoint/2010/main" r:embed="rId1"/>
              </p:ext>
            </p:extLst>
          </p:nvPr>
        </p:nvPicPr>
        <p:blipFill>
          <a:blip r:embed="rId13"/>
          <a:stretch>
            <a:fillRect/>
          </a:stretch>
        </p:blipFill>
        <p:spPr>
          <a:xfrm>
            <a:off x="9144000" y="5143500"/>
            <a:ext cx="3048000" cy="1714500"/>
          </a:xfrm>
          <a:prstGeom prst="rect">
            <a:avLst/>
          </a:prstGeom>
        </p:spPr>
      </p:pic>
      <p:pic>
        <p:nvPicPr>
          <p:cNvPr id="219" name="Picture 218">
            <a:hlinkClick r:id="" action="ppaction://media"/>
            <a:extLst>
              <a:ext uri="{FF2B5EF4-FFF2-40B4-BE49-F238E27FC236}">
                <a16:creationId xmlns:a16="http://schemas.microsoft.com/office/drawing/2014/main" id="{4513F91C-C4EE-CAB5-2F17-9DA723E450E2}"/>
              </a:ext>
            </a:extLst>
          </p:cNvPr>
          <p:cNvPicPr>
            <a:picLocks noChangeAspect="1"/>
          </p:cNvPicPr>
          <p:nvPr>
            <a:videoFile r:link="rId2"/>
            <p:extLst>
              <p:ext uri="{DAA4B4D4-6D71-4841-9C94-3DE7FCFB9230}">
                <p14:media xmlns:p14="http://schemas.microsoft.com/office/powerpoint/2010/main" r:embed="rId1"/>
              </p:ext>
            </p:extLst>
          </p:nvPr>
        </p:nvPicPr>
        <p:blipFill>
          <a:blip r:embed="rId13"/>
          <a:stretch>
            <a:fillRect/>
          </a:stretch>
        </p:blipFill>
        <p:spPr>
          <a:xfrm>
            <a:off x="9144000" y="5143500"/>
            <a:ext cx="3048000" cy="1714500"/>
          </a:xfrm>
          <a:prstGeom prst="rect">
            <a:avLst/>
          </a:prstGeom>
        </p:spPr>
      </p:pic>
      <p:pic>
        <p:nvPicPr>
          <p:cNvPr id="220" name="Picture 219">
            <a:hlinkClick r:id="" action="ppaction://media"/>
            <a:extLst>
              <a:ext uri="{FF2B5EF4-FFF2-40B4-BE49-F238E27FC236}">
                <a16:creationId xmlns:a16="http://schemas.microsoft.com/office/drawing/2014/main" id="{4BF0AB4B-7E59-B1F9-B4C3-746382B7292A}"/>
              </a:ext>
            </a:extLst>
          </p:cNvPr>
          <p:cNvPicPr>
            <a:picLocks noChangeAspect="1"/>
          </p:cNvPicPr>
          <p:nvPr>
            <a:videoFile r:link="rId2"/>
            <p:extLst>
              <p:ext uri="{DAA4B4D4-6D71-4841-9C94-3DE7FCFB9230}">
                <p14:media xmlns:p14="http://schemas.microsoft.com/office/powerpoint/2010/main" r:embed="rId1"/>
              </p:ext>
            </p:extLst>
          </p:nvPr>
        </p:nvPicPr>
        <p:blipFill>
          <a:blip r:embed="rId13"/>
          <a:stretch>
            <a:fillRect/>
          </a:stretch>
        </p:blipFill>
        <p:spPr>
          <a:xfrm>
            <a:off x="9144000" y="5171492"/>
            <a:ext cx="3048000" cy="1714500"/>
          </a:xfrm>
          <a:prstGeom prst="rect">
            <a:avLst/>
          </a:prstGeom>
        </p:spPr>
      </p:pic>
      <p:pic>
        <p:nvPicPr>
          <p:cNvPr id="226" name="Video 225">
            <a:hlinkClick r:id="" action="ppaction://media"/>
            <a:extLst>
              <a:ext uri="{FF2B5EF4-FFF2-40B4-BE49-F238E27FC236}">
                <a16:creationId xmlns:a16="http://schemas.microsoft.com/office/drawing/2014/main" id="{CA8DE92D-E8C4-51B6-C35D-85DDBCF2A941}"/>
              </a:ext>
            </a:extLst>
          </p:cNvPr>
          <p:cNvPicPr>
            <a:picLocks noChangeAspect="1"/>
          </p:cNvPicPr>
          <p:nvPr>
            <a:videoFile r:link="rId4"/>
            <p:extLst>
              <p:ext uri="{DAA4B4D4-6D71-4841-9C94-3DE7FCFB9230}">
                <p14:media xmlns:p14="http://schemas.microsoft.com/office/powerpoint/2010/main" r:embed="rId3"/>
              </p:ext>
              <p:ext uri="{42D2F446-02D8-4167-A562-619A0277C38B}">
                <p15:isNarration xmlns:p15="http://schemas.microsoft.com/office/powerpoint/2012/main" val="1"/>
              </p:ext>
            </p:extLst>
          </p:nvPr>
        </p:nvPicPr>
        <p:blipFill>
          <a:blip r:embed="rId1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47402152"/>
      </p:ext>
    </p:extLst>
  </p:cSld>
  <p:clrMapOvr>
    <a:masterClrMapping/>
  </p:clrMapOvr>
  <p:transition spd="slow" advTm="3456">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6"/>
                                        </p:tgtEl>
                                      </p:cBhvr>
                                    </p:cmd>
                                  </p:childTnLst>
                                </p:cTn>
                              </p:par>
                            </p:childTnLst>
                          </p:cTn>
                        </p:par>
                      </p:childTnLst>
                    </p:cTn>
                  </p:par>
                  <p:par>
                    <p:cTn id="7" fill="hold">
                      <p:stCondLst>
                        <p:cond delay="indefinite"/>
                      </p:stCondLst>
                      <p:childTnLst>
                        <p:par>
                          <p:cTn id="8" fill="hold">
                            <p:stCondLst>
                              <p:cond delay="0"/>
                            </p:stCondLst>
                            <p:childTnLst>
                              <p:par>
                                <p:cTn id="9" presetID="26" presetClass="emph" presetSubtype="0" fill="hold" grpId="0" nodeType="clickEffect">
                                  <p:stCondLst>
                                    <p:cond delay="0"/>
                                  </p:stCondLst>
                                  <p:childTnLst>
                                    <p:animEffect transition="out" filter="fade">
                                      <p:cBhvr>
                                        <p:cTn id="10" dur="2500" tmFilter="0, 0; .2, .5; .8, .5; 1, 0"/>
                                        <p:tgtEl>
                                          <p:spTgt spid="5">
                                            <p:graphicEl>
                                              <a:dgm id="{C454A8C2-83BD-49F0-8171-5E261206CDB1}"/>
                                            </p:graphicEl>
                                          </p:spTgt>
                                        </p:tgtEl>
                                      </p:cBhvr>
                                    </p:animEffect>
                                    <p:animScale>
                                      <p:cBhvr>
                                        <p:cTn id="11" dur="1250" autoRev="1" fill="hold"/>
                                        <p:tgtEl>
                                          <p:spTgt spid="5">
                                            <p:graphicEl>
                                              <a:dgm id="{C454A8C2-83BD-49F0-8171-5E261206CDB1}"/>
                                            </p:graphicEl>
                                          </p:spTgt>
                                        </p:tgtEl>
                                      </p:cBhvr>
                                      <p:by x="105000" y="105000"/>
                                    </p:animScale>
                                  </p:childTnLst>
                                </p:cTn>
                              </p:par>
                              <p:par>
                                <p:cTn id="12" presetID="26" presetClass="emph" presetSubtype="0" fill="hold" grpId="0" nodeType="withEffect">
                                  <p:stCondLst>
                                    <p:cond delay="0"/>
                                  </p:stCondLst>
                                  <p:childTnLst>
                                    <p:animEffect transition="out" filter="fade">
                                      <p:cBhvr>
                                        <p:cTn id="13" dur="2500" tmFilter="0, 0; .2, .5; .8, .5; 1, 0"/>
                                        <p:tgtEl>
                                          <p:spTgt spid="5">
                                            <p:graphicEl>
                                              <a:dgm id="{6881CDFE-5EFC-4844-A3F3-070AE1087FF6}"/>
                                            </p:graphicEl>
                                          </p:spTgt>
                                        </p:tgtEl>
                                      </p:cBhvr>
                                    </p:animEffect>
                                    <p:animScale>
                                      <p:cBhvr>
                                        <p:cTn id="14" dur="1250" autoRev="1" fill="hold"/>
                                        <p:tgtEl>
                                          <p:spTgt spid="5">
                                            <p:graphicEl>
                                              <a:dgm id="{6881CDFE-5EFC-4844-A3F3-070AE1087FF6}"/>
                                            </p:graphicEl>
                                          </p:spTgt>
                                        </p:tgtEl>
                                      </p:cBhvr>
                                      <p:by x="105000" y="105000"/>
                                    </p:animScale>
                                  </p:childTnLst>
                                </p:cTn>
                              </p:par>
                            </p:childTnLst>
                          </p:cTn>
                        </p:par>
                      </p:childTnLst>
                    </p:cTn>
                  </p:par>
                  <p:par>
                    <p:cTn id="15" fill="hold">
                      <p:stCondLst>
                        <p:cond delay="indefinite"/>
                      </p:stCondLst>
                      <p:childTnLst>
                        <p:par>
                          <p:cTn id="16" fill="hold">
                            <p:stCondLst>
                              <p:cond delay="0"/>
                            </p:stCondLst>
                            <p:childTnLst>
                              <p:par>
                                <p:cTn id="17" presetID="26" presetClass="emph" presetSubtype="0" fill="hold" grpId="0" nodeType="clickEffect">
                                  <p:stCondLst>
                                    <p:cond delay="0"/>
                                  </p:stCondLst>
                                  <p:childTnLst>
                                    <p:animEffect transition="out" filter="fade">
                                      <p:cBhvr>
                                        <p:cTn id="18" dur="2500" tmFilter="0, 0; .2, .5; .8, .5; 1, 0"/>
                                        <p:tgtEl>
                                          <p:spTgt spid="5">
                                            <p:graphicEl>
                                              <a:dgm id="{76BC5C2F-911A-403D-8E52-20973EB96ABC}"/>
                                            </p:graphicEl>
                                          </p:spTgt>
                                        </p:tgtEl>
                                      </p:cBhvr>
                                    </p:animEffect>
                                    <p:animScale>
                                      <p:cBhvr>
                                        <p:cTn id="19" dur="1250" autoRev="1" fill="hold"/>
                                        <p:tgtEl>
                                          <p:spTgt spid="5">
                                            <p:graphicEl>
                                              <a:dgm id="{76BC5C2F-911A-403D-8E52-20973EB96ABC}"/>
                                            </p:graphicEl>
                                          </p:spTgt>
                                        </p:tgtEl>
                                      </p:cBhvr>
                                      <p:by x="105000" y="105000"/>
                                    </p:animScale>
                                  </p:childTnLst>
                                </p:cTn>
                              </p:par>
                              <p:par>
                                <p:cTn id="20" presetID="26" presetClass="emph" presetSubtype="0" fill="hold" grpId="0" nodeType="withEffect">
                                  <p:stCondLst>
                                    <p:cond delay="0"/>
                                  </p:stCondLst>
                                  <p:childTnLst>
                                    <p:animEffect transition="out" filter="fade">
                                      <p:cBhvr>
                                        <p:cTn id="21" dur="2500" tmFilter="0, 0; .2, .5; .8, .5; 1, 0"/>
                                        <p:tgtEl>
                                          <p:spTgt spid="5">
                                            <p:graphicEl>
                                              <a:dgm id="{C299C72E-BB1F-4B0B-AF2F-CC5F672D2834}"/>
                                            </p:graphicEl>
                                          </p:spTgt>
                                        </p:tgtEl>
                                      </p:cBhvr>
                                    </p:animEffect>
                                    <p:animScale>
                                      <p:cBhvr>
                                        <p:cTn id="22" dur="1250" autoRev="1" fill="hold"/>
                                        <p:tgtEl>
                                          <p:spTgt spid="5">
                                            <p:graphicEl>
                                              <a:dgm id="{C299C72E-BB1F-4B0B-AF2F-CC5F672D2834}"/>
                                            </p:graphicEl>
                                          </p:spTgt>
                                        </p:tgtEl>
                                      </p:cBhvr>
                                      <p:by x="105000" y="105000"/>
                                    </p:animScale>
                                  </p:childTnLst>
                                </p:cTn>
                              </p:par>
                            </p:childTnLst>
                          </p:cTn>
                        </p:par>
                      </p:childTnLst>
                    </p:cTn>
                  </p:par>
                  <p:par>
                    <p:cTn id="23" fill="hold">
                      <p:stCondLst>
                        <p:cond delay="indefinite"/>
                      </p:stCondLst>
                      <p:childTnLst>
                        <p:par>
                          <p:cTn id="24" fill="hold">
                            <p:stCondLst>
                              <p:cond delay="0"/>
                            </p:stCondLst>
                            <p:childTnLst>
                              <p:par>
                                <p:cTn id="25" presetID="26" presetClass="emph" presetSubtype="0" fill="hold" grpId="0" nodeType="clickEffect">
                                  <p:stCondLst>
                                    <p:cond delay="0"/>
                                  </p:stCondLst>
                                  <p:childTnLst>
                                    <p:animEffect transition="out" filter="fade">
                                      <p:cBhvr>
                                        <p:cTn id="26" dur="2500" tmFilter="0, 0; .2, .5; .8, .5; 1, 0"/>
                                        <p:tgtEl>
                                          <p:spTgt spid="5">
                                            <p:graphicEl>
                                              <a:dgm id="{3D98F597-DADF-44A2-8FF7-1CAFFB25EAD8}"/>
                                            </p:graphicEl>
                                          </p:spTgt>
                                        </p:tgtEl>
                                      </p:cBhvr>
                                    </p:animEffect>
                                    <p:animScale>
                                      <p:cBhvr>
                                        <p:cTn id="27" dur="1250" autoRev="1" fill="hold"/>
                                        <p:tgtEl>
                                          <p:spTgt spid="5">
                                            <p:graphicEl>
                                              <a:dgm id="{3D98F597-DADF-44A2-8FF7-1CAFFB25EAD8}"/>
                                            </p:graphicEl>
                                          </p:spTgt>
                                        </p:tgtEl>
                                      </p:cBhvr>
                                      <p:by x="105000" y="105000"/>
                                    </p:animScale>
                                  </p:childTnLst>
                                </p:cTn>
                              </p:par>
                              <p:par>
                                <p:cTn id="28" presetID="26" presetClass="emph" presetSubtype="0" fill="hold" grpId="0" nodeType="withEffect">
                                  <p:stCondLst>
                                    <p:cond delay="0"/>
                                  </p:stCondLst>
                                  <p:childTnLst>
                                    <p:animEffect transition="out" filter="fade">
                                      <p:cBhvr>
                                        <p:cTn id="29" dur="2500" tmFilter="0, 0; .2, .5; .8, .5; 1, 0"/>
                                        <p:tgtEl>
                                          <p:spTgt spid="5">
                                            <p:graphicEl>
                                              <a:dgm id="{25A81E63-45C0-4896-8021-4BAD4F536679}"/>
                                            </p:graphicEl>
                                          </p:spTgt>
                                        </p:tgtEl>
                                      </p:cBhvr>
                                    </p:animEffect>
                                    <p:animScale>
                                      <p:cBhvr>
                                        <p:cTn id="30" dur="1250" autoRev="1" fill="hold"/>
                                        <p:tgtEl>
                                          <p:spTgt spid="5">
                                            <p:graphicEl>
                                              <a:dgm id="{25A81E63-45C0-4896-8021-4BAD4F536679}"/>
                                            </p:graphicEl>
                                          </p:spTgt>
                                        </p:tgtEl>
                                      </p:cBhvr>
                                      <p:by x="105000" y="105000"/>
                                    </p:animScale>
                                  </p:childTnLst>
                                </p:cTn>
                              </p:par>
                            </p:childTnLst>
                          </p:cTn>
                        </p:par>
                      </p:childTnLst>
                    </p:cTn>
                  </p:par>
                  <p:par>
                    <p:cTn id="31" fill="hold">
                      <p:stCondLst>
                        <p:cond delay="indefinite"/>
                      </p:stCondLst>
                      <p:childTnLst>
                        <p:par>
                          <p:cTn id="32" fill="hold">
                            <p:stCondLst>
                              <p:cond delay="0"/>
                            </p:stCondLst>
                            <p:childTnLst>
                              <p:par>
                                <p:cTn id="33" presetID="26" presetClass="emph" presetSubtype="0" fill="hold" nodeType="clickEffect">
                                  <p:stCondLst>
                                    <p:cond delay="0"/>
                                  </p:stCondLst>
                                  <p:childTnLst>
                                    <p:animEffect transition="out" filter="fade">
                                      <p:cBhvr>
                                        <p:cTn id="34" dur="500" tmFilter="0, 0; .2, .5; .8, .5; 1, 0"/>
                                        <p:tgtEl>
                                          <p:spTgt spid="4"/>
                                        </p:tgtEl>
                                      </p:cBhvr>
                                    </p:animEffect>
                                    <p:animScale>
                                      <p:cBhvr>
                                        <p:cTn id="35" dur="250"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video>
              <p:cMediaNode vol="80000">
                <p:cTn id="36" fill="hold" display="0">
                  <p:stCondLst>
                    <p:cond delay="indefinite"/>
                  </p:stCondLst>
                </p:cTn>
                <p:tgtEl>
                  <p:spTgt spid="226"/>
                </p:tgtEl>
              </p:cMediaNode>
            </p:video>
            <p:seq concurrent="1" nextAc="seek">
              <p:cTn id="37" restart="whenNotActive" fill="hold" evtFilter="cancelBubble" nodeType="interactiveSeq">
                <p:stCondLst>
                  <p:cond evt="onClick" delay="0">
                    <p:tgtEl>
                      <p:spTgt spid="226"/>
                    </p:tgtEl>
                  </p:cond>
                </p:stCondLst>
                <p:endSync evt="end" delay="0">
                  <p:rtn val="all"/>
                </p:endSync>
                <p:childTnLst>
                  <p:par>
                    <p:cTn id="38" fill="hold">
                      <p:stCondLst>
                        <p:cond delay="0"/>
                      </p:stCondLst>
                      <p:childTnLst>
                        <p:par>
                          <p:cTn id="39" fill="hold">
                            <p:stCondLst>
                              <p:cond delay="0"/>
                            </p:stCondLst>
                            <p:childTnLst>
                              <p:par>
                                <p:cTn id="40" presetID="2" presetClass="mediacall" presetSubtype="0" fill="hold" nodeType="clickEffect">
                                  <p:stCondLst>
                                    <p:cond delay="0"/>
                                  </p:stCondLst>
                                  <p:childTnLst>
                                    <p:cmd type="call" cmd="togglePause">
                                      <p:cBhvr>
                                        <p:cTn id="41" dur="1" fill="hold"/>
                                        <p:tgtEl>
                                          <p:spTgt spid="226"/>
                                        </p:tgtEl>
                                      </p:cBhvr>
                                    </p:cmd>
                                  </p:childTnLst>
                                </p:cTn>
                              </p:par>
                            </p:childTnLst>
                          </p:cTn>
                        </p:par>
                      </p:childTnLst>
                    </p:cTn>
                  </p:par>
                </p:childTnLst>
              </p:cTn>
              <p:nextCondLst>
                <p:cond evt="onClick" delay="0">
                  <p:tgtEl>
                    <p:spTgt spid="226"/>
                  </p:tgtEl>
                </p:cond>
              </p:nextCondLst>
            </p:seq>
          </p:childTnLst>
        </p:cTn>
      </p:par>
    </p:tnLst>
    <p:bldLst>
      <p:bldGraphic spid="5"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F3FBB-D80F-0C74-312A-06B40782EB8F}"/>
              </a:ext>
            </a:extLst>
          </p:cNvPr>
          <p:cNvSpPr>
            <a:spLocks noGrp="1"/>
          </p:cNvSpPr>
          <p:nvPr>
            <p:ph type="title"/>
          </p:nvPr>
        </p:nvSpPr>
        <p:spPr>
          <a:xfrm>
            <a:off x="1019175" y="954740"/>
            <a:ext cx="10410824" cy="5084109"/>
          </a:xfrm>
        </p:spPr>
        <p:txBody>
          <a:bodyPr vert="horz" lIns="91440" tIns="45720" rIns="91440" bIns="45720" rtlCol="0" anchor="b" anchorCtr="0">
            <a:normAutofit/>
          </a:bodyPr>
          <a:lstStyle/>
          <a:p>
            <a:br>
              <a:rPr lang="en-US" sz="2000" dirty="0"/>
            </a:br>
            <a:r>
              <a:rPr lang="en-US" sz="3600" dirty="0"/>
              <a:t>“</a:t>
            </a:r>
            <a:r>
              <a:rPr lang="en-US" sz="3600" dirty="0" err="1"/>
              <a:t>Plagiarim</a:t>
            </a:r>
            <a:r>
              <a:rPr lang="en-US" sz="3600" dirty="0"/>
              <a:t> actually raises a much more fundamental question for writers: “Where is my voice in this project?” Seen in this light, the strategies that help you avoid plagiarism can also be strategies that help you gain power as a writer. “(Yale, 2021)</a:t>
            </a:r>
            <a:br>
              <a:rPr lang="en-US" sz="2000" dirty="0"/>
            </a:br>
            <a:br>
              <a:rPr lang="en-US" sz="2000" dirty="0"/>
            </a:br>
            <a:br>
              <a:rPr lang="en-US" sz="2000" dirty="0"/>
            </a:br>
            <a:br>
              <a:rPr lang="en-US" sz="2000" dirty="0"/>
            </a:br>
            <a:endParaRPr lang="en-US" sz="2000" dirty="0"/>
          </a:p>
        </p:txBody>
      </p:sp>
    </p:spTree>
    <p:extLst>
      <p:ext uri="{BB962C8B-B14F-4D97-AF65-F5344CB8AC3E}">
        <p14:creationId xmlns:p14="http://schemas.microsoft.com/office/powerpoint/2010/main" val="2914877619"/>
      </p:ext>
    </p:extLst>
  </p:cSld>
  <p:clrMapOvr>
    <a:masterClrMapping/>
  </p:clrMapOvr>
  <mc:AlternateContent xmlns:mc="http://schemas.openxmlformats.org/markup-compatibility/2006">
    <mc:Choice xmlns:p14="http://schemas.microsoft.com/office/powerpoint/2010/main" Requires="p14">
      <p:transition spd="med" p14:dur="700" advTm="72">
        <p:fade/>
      </p:transition>
    </mc:Choice>
    <mc:Fallback>
      <p:transition spd="med" advTm="72">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435AD-A9D2-2C31-B1CC-D24400A0C681}"/>
              </a:ext>
            </a:extLst>
          </p:cNvPr>
          <p:cNvSpPr>
            <a:spLocks noGrp="1"/>
          </p:cNvSpPr>
          <p:nvPr>
            <p:ph type="title"/>
          </p:nvPr>
        </p:nvSpPr>
        <p:spPr>
          <a:xfrm>
            <a:off x="8139045" y="1143000"/>
            <a:ext cx="3285045" cy="4572000"/>
          </a:xfrm>
        </p:spPr>
        <p:txBody>
          <a:bodyPr anchor="ctr">
            <a:normAutofit/>
          </a:bodyPr>
          <a:lstStyle/>
          <a:p>
            <a:r>
              <a:rPr lang="en-GB" sz="2400" dirty="0"/>
              <a:t>The Guardian;</a:t>
            </a:r>
            <a:br>
              <a:rPr lang="en-GB" sz="2400" dirty="0"/>
            </a:br>
            <a:r>
              <a:rPr lang="en-GB" sz="2400" dirty="0"/>
              <a:t>Roy Lichtenstein’s </a:t>
            </a:r>
            <a:r>
              <a:rPr lang="en-GB" sz="2400" dirty="0" err="1"/>
              <a:t>Blam</a:t>
            </a:r>
            <a:r>
              <a:rPr lang="en-GB" sz="2400" dirty="0"/>
              <a:t> of 1962, right, which was copied from a panel in Russ Heath’s All-American Men of War #89. Photograph: Hussey-Cotton Films.</a:t>
            </a:r>
            <a:br>
              <a:rPr lang="en-GB" sz="2400" dirty="0"/>
            </a:br>
            <a:r>
              <a:rPr lang="en-GB" sz="2400" dirty="0"/>
              <a:t>(</a:t>
            </a:r>
            <a:r>
              <a:rPr lang="en-GB" sz="2400" dirty="0" err="1"/>
              <a:t>Alberge</a:t>
            </a:r>
            <a:r>
              <a:rPr lang="en-GB" sz="2400" dirty="0"/>
              <a:t>, 2023)</a:t>
            </a:r>
          </a:p>
        </p:txBody>
      </p:sp>
      <p:pic>
        <p:nvPicPr>
          <p:cNvPr id="5" name="Content Placeholder 4" descr="A collage of comic book pages&#10;&#10;Description automatically generated">
            <a:extLst>
              <a:ext uri="{FF2B5EF4-FFF2-40B4-BE49-F238E27FC236}">
                <a16:creationId xmlns:a16="http://schemas.microsoft.com/office/drawing/2014/main" id="{B4BD2B24-1992-3998-5181-F722370C65C3}"/>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576272" y="833717"/>
            <a:ext cx="6515552" cy="4464423"/>
          </a:xfrm>
        </p:spPr>
      </p:pic>
      <p:pic>
        <p:nvPicPr>
          <p:cNvPr id="93" name="Video 92">
            <a:hlinkClick r:id="" action="ppaction://media"/>
            <a:extLst>
              <a:ext uri="{FF2B5EF4-FFF2-40B4-BE49-F238E27FC236}">
                <a16:creationId xmlns:a16="http://schemas.microsoft.com/office/drawing/2014/main" id="{7E68380F-37FA-F98E-4F6A-908D368AD16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90515151"/>
      </p:ext>
    </p:extLst>
  </p:cSld>
  <p:clrMapOvr>
    <a:masterClrMapping/>
  </p:clrMapOvr>
  <mc:AlternateContent xmlns:mc="http://schemas.openxmlformats.org/markup-compatibility/2006">
    <mc:Choice xmlns:p14="http://schemas.microsoft.com/office/powerpoint/2010/main" Requires="p14">
      <p:transition p14:dur="0" advTm="20892"/>
    </mc:Choice>
    <mc:Fallback>
      <p:transition advTm="208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3"/>
                </p:tgtEl>
              </p:cMediaNode>
            </p:video>
            <p:seq concurrent="1" nextAc="seek">
              <p:cTn id="8" restart="whenNotActive" fill="hold" evtFilter="cancelBubble" nodeType="interactiveSeq">
                <p:stCondLst>
                  <p:cond evt="onClick" delay="0">
                    <p:tgtEl>
                      <p:spTgt spid="9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3"/>
                                        </p:tgtEl>
                                      </p:cBhvr>
                                    </p:cmd>
                                  </p:childTnLst>
                                </p:cTn>
                              </p:par>
                            </p:childTnLst>
                          </p:cTn>
                        </p:par>
                      </p:childTnLst>
                    </p:cTn>
                  </p:par>
                </p:childTnLst>
              </p:cTn>
              <p:nextCondLst>
                <p:cond evt="onClick" delay="0">
                  <p:tgtEl>
                    <p:spTgt spid="9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University plagiarism concern over academic essay websites - BBC News">
            <a:extLst>
              <a:ext uri="{FF2B5EF4-FFF2-40B4-BE49-F238E27FC236}">
                <a16:creationId xmlns:a16="http://schemas.microsoft.com/office/drawing/2014/main" id="{AF58470C-AA8D-F52C-D185-FAF9EE8E8A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62000" y="1059551"/>
            <a:ext cx="6095047" cy="4738898"/>
          </a:xfrm>
          <a:prstGeom prst="rect">
            <a:avLst/>
          </a:prstGeom>
          <a:noFill/>
        </p:spPr>
      </p:pic>
      <p:sp>
        <p:nvSpPr>
          <p:cNvPr id="3" name="TextBox 2">
            <a:extLst>
              <a:ext uri="{FF2B5EF4-FFF2-40B4-BE49-F238E27FC236}">
                <a16:creationId xmlns:a16="http://schemas.microsoft.com/office/drawing/2014/main" id="{B88FB2B7-CD44-4399-A4A1-CA4951F0D53B}"/>
              </a:ext>
            </a:extLst>
          </p:cNvPr>
          <p:cNvSpPr txBox="1"/>
          <p:nvPr/>
        </p:nvSpPr>
        <p:spPr>
          <a:xfrm>
            <a:off x="7620000" y="3047999"/>
            <a:ext cx="3810000" cy="304800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dirty="0"/>
              <a:t>Image by Bbcnews.18 July 2016</a:t>
            </a:r>
            <a:r>
              <a:rPr lang="en-GB" dirty="0"/>
              <a:t>(University plagiarism concern over academic essay websites, 2016)</a:t>
            </a:r>
            <a:r>
              <a:rPr lang="en-US" dirty="0"/>
              <a:t>.</a:t>
            </a:r>
          </a:p>
        </p:txBody>
      </p:sp>
    </p:spTree>
    <p:extLst>
      <p:ext uri="{BB962C8B-B14F-4D97-AF65-F5344CB8AC3E}">
        <p14:creationId xmlns:p14="http://schemas.microsoft.com/office/powerpoint/2010/main" val="697700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5D8AA-B49E-4A1A-A943-28B7402928F6}"/>
              </a:ext>
            </a:extLst>
          </p:cNvPr>
          <p:cNvSpPr>
            <a:spLocks noGrp="1"/>
          </p:cNvSpPr>
          <p:nvPr>
            <p:ph type="title"/>
          </p:nvPr>
        </p:nvSpPr>
        <p:spPr>
          <a:xfrm>
            <a:off x="762001" y="1524001"/>
            <a:ext cx="3047999" cy="3810000"/>
          </a:xfrm>
        </p:spPr>
        <p:txBody>
          <a:bodyPr anchor="b">
            <a:normAutofit/>
          </a:bodyPr>
          <a:lstStyle/>
          <a:p>
            <a:r>
              <a:rPr lang="en-GB" sz="2800" dirty="0"/>
              <a:t>Most common types of plagiarism</a:t>
            </a:r>
            <a:br>
              <a:rPr lang="en-GB" sz="2800" dirty="0"/>
            </a:br>
            <a:br>
              <a:rPr lang="en-GB" sz="2800" dirty="0"/>
            </a:br>
            <a:r>
              <a:rPr lang="en-GB" sz="2800" dirty="0"/>
              <a:t>according to a blog by Lindsey Kramer these are the most common types.</a:t>
            </a:r>
            <a:br>
              <a:rPr lang="en-GB" sz="2800" dirty="0"/>
            </a:br>
            <a:r>
              <a:rPr lang="en-GB" sz="2800" dirty="0"/>
              <a:t>(Kramer, 2022)</a:t>
            </a:r>
          </a:p>
        </p:txBody>
      </p:sp>
      <p:graphicFrame>
        <p:nvGraphicFramePr>
          <p:cNvPr id="36" name="Content Placeholder 2">
            <a:extLst>
              <a:ext uri="{FF2B5EF4-FFF2-40B4-BE49-F238E27FC236}">
                <a16:creationId xmlns:a16="http://schemas.microsoft.com/office/drawing/2014/main" id="{CB80C1DA-EBF7-4AAA-8942-5AB756608A9C}"/>
              </a:ext>
            </a:extLst>
          </p:cNvPr>
          <p:cNvGraphicFramePr>
            <a:graphicFrameLocks noGrp="1"/>
          </p:cNvGraphicFramePr>
          <p:nvPr>
            <p:ph idx="1"/>
            <p:extLst>
              <p:ext uri="{D42A27DB-BD31-4B8C-83A1-F6EECF244321}">
                <p14:modId xmlns:p14="http://schemas.microsoft.com/office/powerpoint/2010/main" val="4117606436"/>
              </p:ext>
            </p:extLst>
          </p:nvPr>
        </p:nvGraphicFramePr>
        <p:xfrm>
          <a:off x="5334000" y="766719"/>
          <a:ext cx="6096000" cy="532928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1" name="Video 40">
            <a:hlinkClick r:id="" action="ppaction://media"/>
            <a:extLst>
              <a:ext uri="{FF2B5EF4-FFF2-40B4-BE49-F238E27FC236}">
                <a16:creationId xmlns:a16="http://schemas.microsoft.com/office/drawing/2014/main" id="{90C73642-0428-9551-77FC-0E7CC249CD4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a:effectLst>
            <a:glow rad="228600">
              <a:schemeClr val="accent2">
                <a:satMod val="175000"/>
                <a:alpha val="40000"/>
              </a:schemeClr>
            </a:glow>
          </a:effectLst>
        </p:spPr>
      </p:pic>
      <p:pic>
        <p:nvPicPr>
          <p:cNvPr id="42" name="Video 41">
            <a:hlinkClick r:id="" action="ppaction://media"/>
            <a:extLst>
              <a:ext uri="{FF2B5EF4-FFF2-40B4-BE49-F238E27FC236}">
                <a16:creationId xmlns:a16="http://schemas.microsoft.com/office/drawing/2014/main" id="{F8A86080-0A6C-FA82-D7C1-E33D5FA8DE9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a:effectLst>
            <a:glow rad="228600">
              <a:schemeClr val="accent2">
                <a:satMod val="175000"/>
                <a:alpha val="40000"/>
              </a:schemeClr>
            </a:glow>
          </a:effectLst>
        </p:spPr>
      </p:pic>
      <p:pic>
        <p:nvPicPr>
          <p:cNvPr id="43" name="Video 42">
            <a:hlinkClick r:id="" action="ppaction://media"/>
            <a:extLst>
              <a:ext uri="{FF2B5EF4-FFF2-40B4-BE49-F238E27FC236}">
                <a16:creationId xmlns:a16="http://schemas.microsoft.com/office/drawing/2014/main" id="{ED36A6F1-51F6-7868-A3AD-9FE645AF518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833217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19816">
        <p15:prstTrans prst="pageCurlDouble"/>
      </p:transition>
    </mc:Choice>
    <mc:Fallback>
      <p:transition spd="slow" advTm="1981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42"/>
                                        </p:tgtEl>
                                      </p:cBhvr>
                                    </p:cmd>
                                  </p:childTnLst>
                                </p:cTn>
                              </p:par>
                            </p:childTnLst>
                          </p:cTn>
                        </p:par>
                        <p:par>
                          <p:cTn id="10" fill="hold">
                            <p:stCondLst>
                              <p:cond delay="0"/>
                            </p:stCondLst>
                            <p:childTnLst>
                              <p:par>
                                <p:cTn id="11" presetID="1" presetClass="mediacall" presetSubtype="0" fill="hold" nodeType="afterEffect">
                                  <p:stCondLst>
                                    <p:cond delay="0"/>
                                  </p:stCondLst>
                                  <p:childTnLst>
                                    <p:cmd type="call" cmd="playFrom(0.0)">
                                      <p:cBhvr>
                                        <p:cTn id="12"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41"/>
                </p:tgtEl>
              </p:cMediaNode>
            </p:video>
            <p:seq concurrent="1" nextAc="seek">
              <p:cTn id="14" restart="whenNotActive" fill="hold" evtFilter="cancelBubble" nodeType="interactiveSeq">
                <p:stCondLst>
                  <p:cond evt="onClick" delay="0">
                    <p:tgtEl>
                      <p:spTgt spid="41"/>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41"/>
                                        </p:tgtEl>
                                      </p:cBhvr>
                                    </p:cmd>
                                  </p:childTnLst>
                                </p:cTn>
                              </p:par>
                            </p:childTnLst>
                          </p:cTn>
                        </p:par>
                      </p:childTnLst>
                    </p:cTn>
                  </p:par>
                </p:childTnLst>
              </p:cTn>
              <p:nextCondLst>
                <p:cond evt="onClick" delay="0">
                  <p:tgtEl>
                    <p:spTgt spid="41"/>
                  </p:tgtEl>
                </p:cond>
              </p:nextCondLst>
            </p:seq>
            <p:video>
              <p:cMediaNode vol="80000">
                <p:cTn id="19" fill="hold" display="0">
                  <p:stCondLst>
                    <p:cond delay="indefinite"/>
                  </p:stCondLst>
                </p:cTn>
                <p:tgtEl>
                  <p:spTgt spid="42"/>
                </p:tgtEl>
              </p:cMediaNode>
            </p:video>
            <p:seq concurrent="1" nextAc="seek">
              <p:cTn id="20" restart="whenNotActive" fill="hold" evtFilter="cancelBubble" nodeType="interactiveSeq">
                <p:stCondLst>
                  <p:cond evt="onClick" delay="0">
                    <p:tgtEl>
                      <p:spTgt spid="42"/>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42"/>
                                        </p:tgtEl>
                                      </p:cBhvr>
                                    </p:cmd>
                                  </p:childTnLst>
                                </p:cTn>
                              </p:par>
                            </p:childTnLst>
                          </p:cTn>
                        </p:par>
                      </p:childTnLst>
                    </p:cTn>
                  </p:par>
                </p:childTnLst>
              </p:cTn>
              <p:nextCondLst>
                <p:cond evt="onClick" delay="0">
                  <p:tgtEl>
                    <p:spTgt spid="42"/>
                  </p:tgtEl>
                </p:cond>
              </p:nextCondLst>
            </p:seq>
            <p:video>
              <p:cMediaNode vol="80000">
                <p:cTn id="25" fill="hold" display="0">
                  <p:stCondLst>
                    <p:cond delay="indefinite"/>
                  </p:stCondLst>
                </p:cTn>
                <p:tgtEl>
                  <p:spTgt spid="43"/>
                </p:tgtEl>
              </p:cMediaNode>
            </p:video>
            <p:seq concurrent="1" nextAc="seek">
              <p:cTn id="26" restart="whenNotActive" fill="hold" evtFilter="cancelBubble" nodeType="interactiveSeq">
                <p:stCondLst>
                  <p:cond evt="onClick" delay="0">
                    <p:tgtEl>
                      <p:spTgt spid="43"/>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43"/>
                                        </p:tgtEl>
                                      </p:cBhvr>
                                    </p:cmd>
                                  </p:childTnLst>
                                </p:cTn>
                              </p:par>
                            </p:childTnLst>
                          </p:cTn>
                        </p:par>
                      </p:childTnLst>
                    </p:cTn>
                  </p:par>
                </p:childTnLst>
              </p:cTn>
              <p:nextCondLst>
                <p:cond evt="onClick" delay="0">
                  <p:tgtEl>
                    <p:spTgt spid="4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94F3D-85C3-49E7-A9C5-4EF06CEF527B}"/>
              </a:ext>
            </a:extLst>
          </p:cNvPr>
          <p:cNvSpPr>
            <a:spLocks noGrp="1"/>
          </p:cNvSpPr>
          <p:nvPr>
            <p:ph type="title"/>
          </p:nvPr>
        </p:nvSpPr>
        <p:spPr>
          <a:xfrm>
            <a:off x="6044452" y="790900"/>
            <a:ext cx="5289177" cy="2727367"/>
          </a:xfrm>
        </p:spPr>
        <p:txBody>
          <a:bodyPr vert="horz" lIns="91440" tIns="45720" rIns="91440" bIns="45720" rtlCol="0" anchor="b" anchorCtr="0">
            <a:normAutofit/>
          </a:bodyPr>
          <a:lstStyle/>
          <a:p>
            <a:r>
              <a:rPr lang="en-US" sz="6200"/>
              <a:t>How we can check for plagiarism.</a:t>
            </a:r>
          </a:p>
        </p:txBody>
      </p:sp>
      <p:pic>
        <p:nvPicPr>
          <p:cNvPr id="1026" name="Picture 2" descr="Plagiarism Check | Detect Duplication with Free Plagiarism Checker">
            <a:extLst>
              <a:ext uri="{FF2B5EF4-FFF2-40B4-BE49-F238E27FC236}">
                <a16:creationId xmlns:a16="http://schemas.microsoft.com/office/drawing/2014/main" id="{B47FC89A-E60C-3F00-9DA8-FEB05316E1D5}"/>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762000" y="1572996"/>
            <a:ext cx="4670612" cy="28023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C2CF035-1747-4DE3-4B94-F1813622F418}"/>
              </a:ext>
            </a:extLst>
          </p:cNvPr>
          <p:cNvSpPr txBox="1"/>
          <p:nvPr/>
        </p:nvSpPr>
        <p:spPr>
          <a:xfrm>
            <a:off x="5638800" y="2971800"/>
            <a:ext cx="914400" cy="914400"/>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271A28C2-A425-47C4-0792-C05FC314BB2B}"/>
              </a:ext>
            </a:extLst>
          </p:cNvPr>
          <p:cNvSpPr txBox="1"/>
          <p:nvPr/>
        </p:nvSpPr>
        <p:spPr>
          <a:xfrm rot="10800000" flipH="1" flipV="1">
            <a:off x="762000" y="4483537"/>
            <a:ext cx="3019106" cy="261610"/>
          </a:xfrm>
          <a:prstGeom prst="rect">
            <a:avLst/>
          </a:prstGeom>
          <a:noFill/>
        </p:spPr>
        <p:txBody>
          <a:bodyPr wrap="square" rtlCol="0">
            <a:spAutoFit/>
          </a:bodyPr>
          <a:lstStyle/>
          <a:p>
            <a:r>
              <a:rPr lang="en-GB" sz="1100" dirty="0"/>
              <a:t>author, unknown (2011). plagiarism image.</a:t>
            </a:r>
          </a:p>
        </p:txBody>
      </p:sp>
      <p:pic>
        <p:nvPicPr>
          <p:cNvPr id="10" name="Video 9">
            <a:hlinkClick r:id="" action="ppaction://media"/>
            <a:extLst>
              <a:ext uri="{FF2B5EF4-FFF2-40B4-BE49-F238E27FC236}">
                <a16:creationId xmlns:a16="http://schemas.microsoft.com/office/drawing/2014/main" id="{A6768177-DEDB-3F74-54D2-75EB9D0FE4D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9814179" y="4444592"/>
            <a:ext cx="2057400" cy="2057400"/>
          </a:xfrm>
          <a:prstGeom prst="ellipse">
            <a:avLst/>
          </a:prstGeom>
        </p:spPr>
      </p:pic>
      <p:pic>
        <p:nvPicPr>
          <p:cNvPr id="11" name="Video 10">
            <a:hlinkClick r:id="" action="ppaction://media"/>
            <a:extLst>
              <a:ext uri="{FF2B5EF4-FFF2-40B4-BE49-F238E27FC236}">
                <a16:creationId xmlns:a16="http://schemas.microsoft.com/office/drawing/2014/main" id="{955F7C6C-B1B9-A4E8-F818-CFD5B2FD508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a:effectLst>
            <a:glow rad="228600">
              <a:schemeClr val="accent2">
                <a:satMod val="175000"/>
                <a:alpha val="40000"/>
              </a:schemeClr>
            </a:glow>
          </a:effectLst>
        </p:spPr>
      </p:pic>
      <p:pic>
        <p:nvPicPr>
          <p:cNvPr id="12" name="Video 11">
            <a:hlinkClick r:id="" action="ppaction://media"/>
            <a:extLst>
              <a:ext uri="{FF2B5EF4-FFF2-40B4-BE49-F238E27FC236}">
                <a16:creationId xmlns:a16="http://schemas.microsoft.com/office/drawing/2014/main" id="{16C8B886-3B75-F4A1-18E8-599DE3FD19E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a:effectLst>
            <a:glow rad="228600">
              <a:schemeClr val="accent2">
                <a:satMod val="175000"/>
                <a:alpha val="40000"/>
              </a:schemeClr>
            </a:glow>
          </a:effectLst>
        </p:spPr>
      </p:pic>
      <p:pic>
        <p:nvPicPr>
          <p:cNvPr id="13" name="Video 12">
            <a:hlinkClick r:id="" action="ppaction://media"/>
            <a:extLst>
              <a:ext uri="{FF2B5EF4-FFF2-40B4-BE49-F238E27FC236}">
                <a16:creationId xmlns:a16="http://schemas.microsoft.com/office/drawing/2014/main" id="{2056DD46-7B67-7940-FDA9-E43A4B19C92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8816763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188">
        <p159:morph option="byObject"/>
      </p:transition>
    </mc:Choice>
    <mc:Fallback>
      <p:transition spd="slow" advTm="318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12"/>
                                        </p:tgtEl>
                                      </p:cBhvr>
                                    </p:cmd>
                                  </p:childTnLst>
                                </p:cTn>
                              </p:par>
                            </p:childTnLst>
                          </p:cTn>
                        </p:par>
                        <p:par>
                          <p:cTn id="10" fill="hold">
                            <p:stCondLst>
                              <p:cond delay="0"/>
                            </p:stCondLst>
                            <p:childTnLst>
                              <p:par>
                                <p:cTn id="11" presetID="1" presetClass="mediacall" presetSubtype="0" fill="hold" nodeType="afterEffect">
                                  <p:stCondLst>
                                    <p:cond delay="0"/>
                                  </p:stCondLst>
                                  <p:childTnLst>
                                    <p:cmd type="call" cmd="playFrom(0.0)">
                                      <p:cBhvr>
                                        <p:cTn id="12" dur="1" fill="hold"/>
                                        <p:tgtEl>
                                          <p:spTgt spid="11"/>
                                        </p:tgtEl>
                                      </p:cBhvr>
                                    </p:cmd>
                                  </p:childTnLst>
                                </p:cTn>
                              </p:par>
                            </p:childTnLst>
                          </p:cTn>
                        </p:par>
                        <p:par>
                          <p:cTn id="13" fill="hold">
                            <p:stCondLst>
                              <p:cond delay="0"/>
                            </p:stCondLst>
                            <p:childTnLst>
                              <p:par>
                                <p:cTn id="14" presetID="1" presetClass="mediacall" presetSubtype="0" fill="hold" nodeType="afterEffect">
                                  <p:stCondLst>
                                    <p:cond delay="0"/>
                                  </p:stCondLst>
                                  <p:childTnLst>
                                    <p:cmd type="call" cmd="playFrom(0.0)">
                                      <p:cBhvr>
                                        <p:cTn id="15"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fill="hold" display="0">
                  <p:stCondLst>
                    <p:cond delay="indefinite"/>
                  </p:stCondLst>
                </p:cTn>
                <p:tgtEl>
                  <p:spTgt spid="10"/>
                </p:tgtEl>
              </p:cMediaNode>
            </p:video>
            <p:seq concurrent="1" nextAc="seek">
              <p:cTn id="17" restart="whenNotActive" fill="hold" evtFilter="cancelBubble" nodeType="interactiveSeq">
                <p:stCondLst>
                  <p:cond evt="onClick" delay="0">
                    <p:tgtEl>
                      <p:spTgt spid="10"/>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10"/>
                                        </p:tgtEl>
                                      </p:cBhvr>
                                    </p:cmd>
                                  </p:childTnLst>
                                </p:cTn>
                              </p:par>
                            </p:childTnLst>
                          </p:cTn>
                        </p:par>
                      </p:childTnLst>
                    </p:cTn>
                  </p:par>
                </p:childTnLst>
              </p:cTn>
              <p:nextCondLst>
                <p:cond evt="onClick" delay="0">
                  <p:tgtEl>
                    <p:spTgt spid="10"/>
                  </p:tgtEl>
                </p:cond>
              </p:nextCondLst>
            </p:seq>
            <p:video>
              <p:cMediaNode vol="80000">
                <p:cTn id="22" fill="hold" display="0">
                  <p:stCondLst>
                    <p:cond delay="indefinite"/>
                  </p:stCondLst>
                </p:cTn>
                <p:tgtEl>
                  <p:spTgt spid="11"/>
                </p:tgtEl>
              </p:cMediaNode>
            </p:video>
            <p:seq concurrent="1" nextAc="seek">
              <p:cTn id="23" restart="whenNotActive" fill="hold" evtFilter="cancelBubble" nodeType="interactiveSeq">
                <p:stCondLst>
                  <p:cond evt="onClick" delay="0">
                    <p:tgtEl>
                      <p:spTgt spid="11"/>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11"/>
                                        </p:tgtEl>
                                      </p:cBhvr>
                                    </p:cmd>
                                  </p:childTnLst>
                                </p:cTn>
                              </p:par>
                            </p:childTnLst>
                          </p:cTn>
                        </p:par>
                      </p:childTnLst>
                    </p:cTn>
                  </p:par>
                </p:childTnLst>
              </p:cTn>
              <p:nextCondLst>
                <p:cond evt="onClick" delay="0">
                  <p:tgtEl>
                    <p:spTgt spid="11"/>
                  </p:tgtEl>
                </p:cond>
              </p:nextCondLst>
            </p:seq>
            <p:video>
              <p:cMediaNode vol="80000">
                <p:cTn id="28" fill="hold" display="0">
                  <p:stCondLst>
                    <p:cond delay="indefinite"/>
                  </p:stCondLst>
                </p:cTn>
                <p:tgtEl>
                  <p:spTgt spid="12"/>
                </p:tgtEl>
              </p:cMediaNode>
            </p:video>
            <p:seq concurrent="1" nextAc="seek">
              <p:cTn id="29" restart="whenNotActive" fill="hold" evtFilter="cancelBubble" nodeType="interactiveSeq">
                <p:stCondLst>
                  <p:cond evt="onClick" delay="0">
                    <p:tgtEl>
                      <p:spTgt spid="12"/>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12"/>
                                        </p:tgtEl>
                                      </p:cBhvr>
                                    </p:cmd>
                                  </p:childTnLst>
                                </p:cTn>
                              </p:par>
                            </p:childTnLst>
                          </p:cTn>
                        </p:par>
                      </p:childTnLst>
                    </p:cTn>
                  </p:par>
                </p:childTnLst>
              </p:cTn>
              <p:nextCondLst>
                <p:cond evt="onClick" delay="0">
                  <p:tgtEl>
                    <p:spTgt spid="12"/>
                  </p:tgtEl>
                </p:cond>
              </p:nextCondLst>
            </p:seq>
            <p:video>
              <p:cMediaNode vol="80000">
                <p:cTn id="34" fill="hold" display="0">
                  <p:stCondLst>
                    <p:cond delay="indefinite"/>
                  </p:stCondLst>
                </p:cTn>
                <p:tgtEl>
                  <p:spTgt spid="13"/>
                </p:tgtEl>
              </p:cMediaNode>
            </p:video>
            <p:seq concurrent="1" nextAc="seek">
              <p:cTn id="35" restart="whenNotActive" fill="hold" evtFilter="cancelBubble" nodeType="interactiveSeq">
                <p:stCondLst>
                  <p:cond evt="onClick" delay="0">
                    <p:tgtEl>
                      <p:spTgt spid="13"/>
                    </p:tgtEl>
                  </p:cond>
                </p:stCondLst>
                <p:endSync evt="end" delay="0">
                  <p:rtn val="all"/>
                </p:endSync>
                <p:childTnLst>
                  <p:par>
                    <p:cTn id="36" fill="hold">
                      <p:stCondLst>
                        <p:cond delay="0"/>
                      </p:stCondLst>
                      <p:childTnLst>
                        <p:par>
                          <p:cTn id="37" fill="hold">
                            <p:stCondLst>
                              <p:cond delay="0"/>
                            </p:stCondLst>
                            <p:childTnLst>
                              <p:par>
                                <p:cTn id="38" presetID="2" presetClass="mediacall" presetSubtype="0" fill="hold" nodeType="clickEffect">
                                  <p:stCondLst>
                                    <p:cond delay="0"/>
                                  </p:stCondLst>
                                  <p:childTnLst>
                                    <p:cmd type="call" cmd="togglePause">
                                      <p:cBhvr>
                                        <p:cTn id="39"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94F3D-85C3-49E7-A9C5-4EF06CEF527B}"/>
              </a:ext>
            </a:extLst>
          </p:cNvPr>
          <p:cNvSpPr>
            <a:spLocks noGrp="1"/>
          </p:cNvSpPr>
          <p:nvPr>
            <p:ph type="title"/>
          </p:nvPr>
        </p:nvSpPr>
        <p:spPr>
          <a:xfrm>
            <a:off x="6684497" y="841377"/>
            <a:ext cx="4745505" cy="1666499"/>
          </a:xfrm>
        </p:spPr>
        <p:txBody>
          <a:bodyPr anchor="b">
            <a:normAutofit/>
          </a:bodyPr>
          <a:lstStyle/>
          <a:p>
            <a:r>
              <a:rPr lang="en-GB" dirty="0"/>
              <a:t>How we can check for plagiarism.</a:t>
            </a:r>
            <a:endParaRPr lang="en-GB"/>
          </a:p>
        </p:txBody>
      </p:sp>
      <p:sp>
        <p:nvSpPr>
          <p:cNvPr id="3" name="Content Placeholder 2">
            <a:extLst>
              <a:ext uri="{FF2B5EF4-FFF2-40B4-BE49-F238E27FC236}">
                <a16:creationId xmlns:a16="http://schemas.microsoft.com/office/drawing/2014/main" id="{A07499FB-1D7C-4C40-B70D-D28CBAD87814}"/>
              </a:ext>
            </a:extLst>
          </p:cNvPr>
          <p:cNvSpPr>
            <a:spLocks noGrp="1"/>
          </p:cNvSpPr>
          <p:nvPr>
            <p:ph idx="1"/>
          </p:nvPr>
        </p:nvSpPr>
        <p:spPr>
          <a:xfrm>
            <a:off x="6684495" y="2796988"/>
            <a:ext cx="4745505" cy="3280777"/>
          </a:xfrm>
        </p:spPr>
        <p:txBody>
          <a:bodyPr>
            <a:normAutofit/>
          </a:bodyPr>
          <a:lstStyle/>
          <a:p>
            <a:r>
              <a:rPr lang="en-GB" sz="1800"/>
              <a:t> </a:t>
            </a:r>
            <a:r>
              <a:rPr lang="en-GB" sz="1800" b="1"/>
              <a:t>Using online checkers </a:t>
            </a:r>
            <a:r>
              <a:rPr lang="en-GB" sz="1800"/>
              <a:t>such as; Turnitin, </a:t>
            </a:r>
            <a:r>
              <a:rPr lang="en-GB" sz="1800" err="1"/>
              <a:t>Easybib</a:t>
            </a:r>
            <a:r>
              <a:rPr lang="en-GB" sz="1800"/>
              <a:t>, Grammarly and Chegg. </a:t>
            </a:r>
          </a:p>
          <a:p>
            <a:r>
              <a:rPr lang="en-GB" sz="1800" b="1"/>
              <a:t>Critical reading</a:t>
            </a:r>
            <a:r>
              <a:rPr lang="en-GB" sz="1800"/>
              <a:t>, paying close attention to detail where you may notice font changes, outdated, inaccurate referencing or no clear path of reading. </a:t>
            </a:r>
          </a:p>
          <a:p>
            <a:r>
              <a:rPr lang="en-GB" sz="1800"/>
              <a:t>Reliable sources, keeping notes off your sources for future quotations, paraphrasing and giving full credit to original author.</a:t>
            </a:r>
          </a:p>
          <a:p>
            <a:r>
              <a:rPr lang="en-GB" sz="1800"/>
              <a:t>Check fully before submission.</a:t>
            </a:r>
          </a:p>
          <a:p>
            <a:endParaRPr lang="en-GB" sz="1800"/>
          </a:p>
        </p:txBody>
      </p:sp>
      <p:pic>
        <p:nvPicPr>
          <p:cNvPr id="5" name="Picture 4" descr="A person holding a light bulb&#10;&#10;Description automatically generated">
            <a:extLst>
              <a:ext uri="{FF2B5EF4-FFF2-40B4-BE49-F238E27FC236}">
                <a16:creationId xmlns:a16="http://schemas.microsoft.com/office/drawing/2014/main" id="{6CAF196F-E3C8-DE5D-086C-5D8532B8AEC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23805" y="1674626"/>
            <a:ext cx="4369112" cy="2457625"/>
          </a:xfrm>
          <a:prstGeom prst="rect">
            <a:avLst/>
          </a:prstGeom>
        </p:spPr>
      </p:pic>
      <p:sp>
        <p:nvSpPr>
          <p:cNvPr id="7" name="TextBox 6">
            <a:extLst>
              <a:ext uri="{FF2B5EF4-FFF2-40B4-BE49-F238E27FC236}">
                <a16:creationId xmlns:a16="http://schemas.microsoft.com/office/drawing/2014/main" id="{47305ADF-652C-BB16-6B2C-EB2D81D8B266}"/>
              </a:ext>
            </a:extLst>
          </p:cNvPr>
          <p:cNvSpPr txBox="1"/>
          <p:nvPr/>
        </p:nvSpPr>
        <p:spPr>
          <a:xfrm>
            <a:off x="1240799" y="4068044"/>
            <a:ext cx="2417757" cy="261610"/>
          </a:xfrm>
          <a:prstGeom prst="rect">
            <a:avLst/>
          </a:prstGeom>
          <a:noFill/>
        </p:spPr>
        <p:txBody>
          <a:bodyPr wrap="square" rtlCol="0">
            <a:spAutoFit/>
          </a:bodyPr>
          <a:lstStyle/>
          <a:p>
            <a:r>
              <a:rPr lang="en-GB" sz="1100" dirty="0"/>
              <a:t>avoiding plagiarism (2013)</a:t>
            </a:r>
          </a:p>
        </p:txBody>
      </p:sp>
      <p:pic>
        <p:nvPicPr>
          <p:cNvPr id="33" name="Video 32">
            <a:hlinkClick r:id="" action="ppaction://media"/>
            <a:extLst>
              <a:ext uri="{FF2B5EF4-FFF2-40B4-BE49-F238E27FC236}">
                <a16:creationId xmlns:a16="http://schemas.microsoft.com/office/drawing/2014/main" id="{E2A3D458-A9CA-6A93-029C-2B22FCE6B1B2}"/>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a:effectLst>
            <a:glow rad="228600">
              <a:schemeClr val="accent2">
                <a:satMod val="175000"/>
                <a:alpha val="40000"/>
              </a:schemeClr>
            </a:glow>
          </a:effectLst>
        </p:spPr>
      </p:pic>
      <p:pic>
        <p:nvPicPr>
          <p:cNvPr id="34" name="Video 33">
            <a:hlinkClick r:id="" action="ppaction://media"/>
            <a:extLst>
              <a:ext uri="{FF2B5EF4-FFF2-40B4-BE49-F238E27FC236}">
                <a16:creationId xmlns:a16="http://schemas.microsoft.com/office/drawing/2014/main" id="{1DCF7318-DCA1-2A5B-A9E5-AFA8D75D3FCF}"/>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21875" r="21875"/>
          <a:stretch>
            <a:fillRect/>
          </a:stretch>
        </p:blipFill>
        <p:spPr>
          <a:xfrm>
            <a:off x="9931006" y="4718304"/>
            <a:ext cx="2057400" cy="2057400"/>
          </a:xfrm>
          <a:prstGeom prst="ellipse">
            <a:avLst/>
          </a:prstGeom>
          <a:effectLst>
            <a:glow rad="228600">
              <a:schemeClr val="accent2">
                <a:satMod val="175000"/>
                <a:alpha val="40000"/>
              </a:schemeClr>
            </a:glow>
          </a:effectLst>
        </p:spPr>
      </p:pic>
    </p:spTree>
    <p:custDataLst>
      <p:tags r:id="rId1"/>
    </p:custDataLst>
    <p:extLst>
      <p:ext uri="{BB962C8B-B14F-4D97-AF65-F5344CB8AC3E}">
        <p14:creationId xmlns:p14="http://schemas.microsoft.com/office/powerpoint/2010/main" val="218683428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1138">
        <p159:morph option="byObject"/>
      </p:transition>
    </mc:Choice>
    <mc:Fallback>
      <p:transition spd="slow" advTm="3113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33"/>
                                        </p:tgtEl>
                                      </p:cBhvr>
                                    </p:cmd>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1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34" fill="hold" display="0">
                  <p:stCondLst>
                    <p:cond delay="indefinite"/>
                  </p:stCondLst>
                </p:cTn>
                <p:tgtEl>
                  <p:spTgt spid="33"/>
                </p:tgtEl>
              </p:cMediaNode>
            </p:video>
            <p:seq concurrent="1" nextAc="seek">
              <p:cTn id="35" restart="whenNotActive" fill="hold" evtFilter="cancelBubble" nodeType="interactiveSeq">
                <p:stCondLst>
                  <p:cond evt="onClick" delay="0">
                    <p:tgtEl>
                      <p:spTgt spid="33"/>
                    </p:tgtEl>
                  </p:cond>
                </p:stCondLst>
                <p:endSync evt="end" delay="0">
                  <p:rtn val="all"/>
                </p:endSync>
                <p:childTnLst>
                  <p:par>
                    <p:cTn id="36" fill="hold">
                      <p:stCondLst>
                        <p:cond delay="0"/>
                      </p:stCondLst>
                      <p:childTnLst>
                        <p:par>
                          <p:cTn id="37" fill="hold">
                            <p:stCondLst>
                              <p:cond delay="0"/>
                            </p:stCondLst>
                            <p:childTnLst>
                              <p:par>
                                <p:cTn id="38" presetID="2" presetClass="mediacall" presetSubtype="0" fill="hold" nodeType="clickEffect">
                                  <p:stCondLst>
                                    <p:cond delay="0"/>
                                  </p:stCondLst>
                                  <p:childTnLst>
                                    <p:cmd type="call" cmd="togglePause">
                                      <p:cBhvr>
                                        <p:cTn id="39" dur="1" fill="hold"/>
                                        <p:tgtEl>
                                          <p:spTgt spid="33"/>
                                        </p:tgtEl>
                                      </p:cBhvr>
                                    </p:cmd>
                                  </p:childTnLst>
                                </p:cTn>
                              </p:par>
                            </p:childTnLst>
                          </p:cTn>
                        </p:par>
                      </p:childTnLst>
                    </p:cTn>
                  </p:par>
                </p:childTnLst>
              </p:cTn>
              <p:nextCondLst>
                <p:cond evt="onClick" delay="0">
                  <p:tgtEl>
                    <p:spTgt spid="33"/>
                  </p:tgtEl>
                </p:cond>
              </p:nextCondLst>
            </p:seq>
            <p:video>
              <p:cMediaNode vol="80000">
                <p:cTn id="40" fill="hold" display="0">
                  <p:stCondLst>
                    <p:cond delay="indefinite"/>
                  </p:stCondLst>
                </p:cTn>
                <p:tgtEl>
                  <p:spTgt spid="34"/>
                </p:tgtEl>
              </p:cMediaNode>
            </p:video>
            <p:seq concurrent="1" nextAc="seek">
              <p:cTn id="41" restart="whenNotActive" fill="hold" evtFilter="cancelBubble" nodeType="interactiveSeq">
                <p:stCondLst>
                  <p:cond evt="onClick" delay="0">
                    <p:tgtEl>
                      <p:spTgt spid="34"/>
                    </p:tgtEl>
                  </p:cond>
                </p:stCondLst>
                <p:endSync evt="end" delay="0">
                  <p:rtn val="all"/>
                </p:endSync>
                <p:childTnLst>
                  <p:par>
                    <p:cTn id="42" fill="hold">
                      <p:stCondLst>
                        <p:cond delay="0"/>
                      </p:stCondLst>
                      <p:childTnLst>
                        <p:par>
                          <p:cTn id="43" fill="hold">
                            <p:stCondLst>
                              <p:cond delay="0"/>
                            </p:stCondLst>
                            <p:childTnLst>
                              <p:par>
                                <p:cTn id="44" presetID="2" presetClass="mediacall" presetSubtype="0" fill="hold" nodeType="clickEffect">
                                  <p:stCondLst>
                                    <p:cond delay="0"/>
                                  </p:stCondLst>
                                  <p:childTnLst>
                                    <p:cmd type="call" cmd="togglePause">
                                      <p:cBhvr>
                                        <p:cTn id="45" dur="1" fill="hold"/>
                                        <p:tgtEl>
                                          <p:spTgt spid="34"/>
                                        </p:tgtEl>
                                      </p:cBhvr>
                                    </p:cmd>
                                  </p:childTnLst>
                                </p:cTn>
                              </p:par>
                            </p:childTnLst>
                          </p:cTn>
                        </p:par>
                      </p:childTnLst>
                    </p:cTn>
                  </p:par>
                </p:childTnLst>
              </p:cTn>
              <p:nextCondLst>
                <p:cond evt="onClick" delay="0">
                  <p:tgtEl>
                    <p:spTgt spid="34"/>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12142-50D7-4593-9288-4A12B479B5B2}"/>
              </a:ext>
            </a:extLst>
          </p:cNvPr>
          <p:cNvSpPr>
            <a:spLocks noGrp="1"/>
          </p:cNvSpPr>
          <p:nvPr>
            <p:ph type="title"/>
          </p:nvPr>
        </p:nvSpPr>
        <p:spPr>
          <a:xfrm>
            <a:off x="762000" y="4351322"/>
            <a:ext cx="3952875" cy="2049478"/>
          </a:xfrm>
        </p:spPr>
        <p:txBody>
          <a:bodyPr>
            <a:normAutofit/>
          </a:bodyPr>
          <a:lstStyle/>
          <a:p>
            <a:r>
              <a:rPr lang="en-GB" dirty="0"/>
              <a:t>Possible consequences.</a:t>
            </a:r>
          </a:p>
        </p:txBody>
      </p:sp>
      <p:sp>
        <p:nvSpPr>
          <p:cNvPr id="3" name="Content Placeholder 2">
            <a:extLst>
              <a:ext uri="{FF2B5EF4-FFF2-40B4-BE49-F238E27FC236}">
                <a16:creationId xmlns:a16="http://schemas.microsoft.com/office/drawing/2014/main" id="{DCDAE15B-84D6-496A-9B0B-68DEE6D09A22}"/>
              </a:ext>
            </a:extLst>
          </p:cNvPr>
          <p:cNvSpPr>
            <a:spLocks noGrp="1"/>
          </p:cNvSpPr>
          <p:nvPr>
            <p:ph idx="1"/>
          </p:nvPr>
        </p:nvSpPr>
        <p:spPr>
          <a:xfrm>
            <a:off x="5334000" y="4351322"/>
            <a:ext cx="4781550" cy="1744678"/>
          </a:xfrm>
        </p:spPr>
        <p:txBody>
          <a:bodyPr>
            <a:normAutofit/>
          </a:bodyPr>
          <a:lstStyle/>
          <a:p>
            <a:endParaRPr lang="en-GB" dirty="0"/>
          </a:p>
          <a:p>
            <a:endParaRPr lang="en-GB" dirty="0"/>
          </a:p>
          <a:p>
            <a:endParaRPr lang="en-GB" dirty="0"/>
          </a:p>
        </p:txBody>
      </p:sp>
      <p:pic>
        <p:nvPicPr>
          <p:cNvPr id="5" name="Picture 4" descr="Yellow question mark">
            <a:extLst>
              <a:ext uri="{FF2B5EF4-FFF2-40B4-BE49-F238E27FC236}">
                <a16:creationId xmlns:a16="http://schemas.microsoft.com/office/drawing/2014/main" id="{236D5F40-ABF9-F146-313A-019D357545F5}"/>
              </a:ext>
            </a:extLst>
          </p:cNvPr>
          <p:cNvPicPr>
            <a:picLocks noChangeAspect="1"/>
          </p:cNvPicPr>
          <p:nvPr/>
        </p:nvPicPr>
        <p:blipFill rotWithShape="1">
          <a:blip r:embed="rId5"/>
          <a:srcRect t="16229" r="1" b="31536"/>
          <a:stretch/>
        </p:blipFill>
        <p:spPr>
          <a:xfrm>
            <a:off x="476" y="-33773"/>
            <a:ext cx="12191524" cy="3820944"/>
          </a:xfrm>
          <a:custGeom>
            <a:avLst/>
            <a:gdLst/>
            <a:ahLst/>
            <a:cxnLst/>
            <a:rect l="l" t="t" r="r" b="b"/>
            <a:pathLst>
              <a:path w="12191524" h="3820944">
                <a:moveTo>
                  <a:pt x="0" y="0"/>
                </a:moveTo>
                <a:lnTo>
                  <a:pt x="12191524" y="0"/>
                </a:lnTo>
                <a:lnTo>
                  <a:pt x="12191524" y="999522"/>
                </a:lnTo>
                <a:lnTo>
                  <a:pt x="12191524" y="1442807"/>
                </a:lnTo>
                <a:lnTo>
                  <a:pt x="12122577" y="1473667"/>
                </a:lnTo>
                <a:cubicBezTo>
                  <a:pt x="12109137" y="1479237"/>
                  <a:pt x="12094348" y="1482309"/>
                  <a:pt x="12082252" y="1489797"/>
                </a:cubicBezTo>
                <a:cubicBezTo>
                  <a:pt x="12026558" y="1523980"/>
                  <a:pt x="11972595" y="1560851"/>
                  <a:pt x="11916137" y="1593691"/>
                </a:cubicBezTo>
                <a:cubicBezTo>
                  <a:pt x="11857951" y="1627681"/>
                  <a:pt x="11805909" y="1667816"/>
                  <a:pt x="11765771" y="1722164"/>
                </a:cubicBezTo>
                <a:cubicBezTo>
                  <a:pt x="11728516" y="1772670"/>
                  <a:pt x="11692413" y="1823942"/>
                  <a:pt x="11655351" y="1874640"/>
                </a:cubicBezTo>
                <a:cubicBezTo>
                  <a:pt x="11645941" y="1887507"/>
                  <a:pt x="11637298" y="1902679"/>
                  <a:pt x="11624432" y="1910938"/>
                </a:cubicBezTo>
                <a:cubicBezTo>
                  <a:pt x="11597739" y="1928220"/>
                  <a:pt x="11568548" y="1942239"/>
                  <a:pt x="11539935" y="1956449"/>
                </a:cubicBezTo>
                <a:cubicBezTo>
                  <a:pt x="11515354" y="1968548"/>
                  <a:pt x="11489237" y="1977572"/>
                  <a:pt x="11465234" y="1990631"/>
                </a:cubicBezTo>
                <a:cubicBezTo>
                  <a:pt x="11446031" y="2001003"/>
                  <a:pt x="11428938" y="2015406"/>
                  <a:pt x="11411078" y="2028464"/>
                </a:cubicBezTo>
                <a:cubicBezTo>
                  <a:pt x="11395523" y="2039793"/>
                  <a:pt x="11378432" y="2049587"/>
                  <a:pt x="11365374" y="2063224"/>
                </a:cubicBezTo>
                <a:cubicBezTo>
                  <a:pt x="11333494" y="2096253"/>
                  <a:pt x="11301423" y="2128708"/>
                  <a:pt x="11261864" y="2153097"/>
                </a:cubicBezTo>
                <a:cubicBezTo>
                  <a:pt x="11222880" y="2177292"/>
                  <a:pt x="11186009" y="2204371"/>
                  <a:pt x="11147219" y="2228952"/>
                </a:cubicBezTo>
                <a:cubicBezTo>
                  <a:pt x="11109194" y="2252957"/>
                  <a:pt x="11074820" y="2279264"/>
                  <a:pt x="11055040" y="2321898"/>
                </a:cubicBezTo>
                <a:cubicBezTo>
                  <a:pt x="11046207" y="2340716"/>
                  <a:pt x="11033723" y="2361265"/>
                  <a:pt x="11017016" y="2372212"/>
                </a:cubicBezTo>
                <a:cubicBezTo>
                  <a:pt x="10993203" y="2387766"/>
                  <a:pt x="10963054" y="2393336"/>
                  <a:pt x="10937127" y="2406587"/>
                </a:cubicBezTo>
                <a:cubicBezTo>
                  <a:pt x="10906594" y="2422142"/>
                  <a:pt x="10871260" y="2435584"/>
                  <a:pt x="10850520" y="2460357"/>
                </a:cubicBezTo>
                <a:cubicBezTo>
                  <a:pt x="10832083" y="2482442"/>
                  <a:pt x="10813456" y="2499725"/>
                  <a:pt x="10789065" y="2513743"/>
                </a:cubicBezTo>
                <a:cubicBezTo>
                  <a:pt x="10771977" y="2523538"/>
                  <a:pt x="10759302" y="2541396"/>
                  <a:pt x="10741635" y="2549463"/>
                </a:cubicBezTo>
                <a:cubicBezTo>
                  <a:pt x="10718398" y="2560217"/>
                  <a:pt x="10694970" y="2568667"/>
                  <a:pt x="10674613" y="2585374"/>
                </a:cubicBezTo>
                <a:cubicBezTo>
                  <a:pt x="10653488" y="2602657"/>
                  <a:pt x="10629485" y="2616291"/>
                  <a:pt x="10607400" y="2632424"/>
                </a:cubicBezTo>
                <a:cubicBezTo>
                  <a:pt x="10595686" y="2641064"/>
                  <a:pt x="10586083" y="2652395"/>
                  <a:pt x="10574755" y="2661421"/>
                </a:cubicBezTo>
                <a:cubicBezTo>
                  <a:pt x="10554014" y="2677936"/>
                  <a:pt x="10532889" y="2694066"/>
                  <a:pt x="10511572" y="2709621"/>
                </a:cubicBezTo>
                <a:cubicBezTo>
                  <a:pt x="10490258" y="2725177"/>
                  <a:pt x="10469901" y="2743228"/>
                  <a:pt x="10446472" y="2754559"/>
                </a:cubicBezTo>
                <a:cubicBezTo>
                  <a:pt x="10406530" y="2773763"/>
                  <a:pt x="10362937" y="2785286"/>
                  <a:pt x="10324143" y="2806024"/>
                </a:cubicBezTo>
                <a:cubicBezTo>
                  <a:pt x="10284778" y="2827147"/>
                  <a:pt x="10247712" y="2853650"/>
                  <a:pt x="10212763" y="2881687"/>
                </a:cubicBezTo>
                <a:cubicBezTo>
                  <a:pt x="10185110" y="2903772"/>
                  <a:pt x="10159185" y="2925665"/>
                  <a:pt x="10124423" y="2936993"/>
                </a:cubicBezTo>
                <a:cubicBezTo>
                  <a:pt x="10105029" y="2943332"/>
                  <a:pt x="10084674" y="2957158"/>
                  <a:pt x="10072957" y="2973291"/>
                </a:cubicBezTo>
                <a:cubicBezTo>
                  <a:pt x="10047608" y="3008432"/>
                  <a:pt x="10015155" y="3033205"/>
                  <a:pt x="9978476" y="3054330"/>
                </a:cubicBezTo>
                <a:cubicBezTo>
                  <a:pt x="9929506" y="3082751"/>
                  <a:pt x="9881112" y="3111748"/>
                  <a:pt x="9831950" y="3139593"/>
                </a:cubicBezTo>
                <a:cubicBezTo>
                  <a:pt x="9802955" y="3156110"/>
                  <a:pt x="9774150" y="3173585"/>
                  <a:pt x="9743420" y="3185683"/>
                </a:cubicBezTo>
                <a:cubicBezTo>
                  <a:pt x="9680626" y="3210648"/>
                  <a:pt x="9616293" y="3231963"/>
                  <a:pt x="9552921" y="3255202"/>
                </a:cubicBezTo>
                <a:cubicBezTo>
                  <a:pt x="9532180" y="3262690"/>
                  <a:pt x="9512591" y="3273445"/>
                  <a:pt x="9491467" y="3279975"/>
                </a:cubicBezTo>
                <a:cubicBezTo>
                  <a:pt x="9468614" y="3287079"/>
                  <a:pt x="9444037" y="3289191"/>
                  <a:pt x="9421184" y="3296297"/>
                </a:cubicBezTo>
                <a:cubicBezTo>
                  <a:pt x="9383158" y="3308010"/>
                  <a:pt x="9346287" y="3322991"/>
                  <a:pt x="9308263" y="3334897"/>
                </a:cubicBezTo>
                <a:cubicBezTo>
                  <a:pt x="9234905" y="3357750"/>
                  <a:pt x="9161354" y="3379643"/>
                  <a:pt x="9087805" y="3401342"/>
                </a:cubicBezTo>
                <a:cubicBezTo>
                  <a:pt x="9072058" y="3405952"/>
                  <a:pt x="9054966" y="3406528"/>
                  <a:pt x="9039413" y="3411520"/>
                </a:cubicBezTo>
                <a:cubicBezTo>
                  <a:pt x="8998123" y="3424963"/>
                  <a:pt x="8957026" y="3439557"/>
                  <a:pt x="8916122" y="3454344"/>
                </a:cubicBezTo>
                <a:cubicBezTo>
                  <a:pt x="8891351" y="3463370"/>
                  <a:pt x="8867152" y="3474508"/>
                  <a:pt x="8842189" y="3483149"/>
                </a:cubicBezTo>
                <a:cubicBezTo>
                  <a:pt x="8822216" y="3490063"/>
                  <a:pt x="8801668" y="3495439"/>
                  <a:pt x="8780927" y="3499665"/>
                </a:cubicBezTo>
                <a:cubicBezTo>
                  <a:pt x="8763068" y="3503316"/>
                  <a:pt x="8744441" y="3502930"/>
                  <a:pt x="8726773" y="3507348"/>
                </a:cubicBezTo>
                <a:cubicBezTo>
                  <a:pt x="8678955" y="3519252"/>
                  <a:pt x="8631715" y="3532697"/>
                  <a:pt x="8584281" y="3545369"/>
                </a:cubicBezTo>
                <a:cubicBezTo>
                  <a:pt x="8565270" y="3550363"/>
                  <a:pt x="8545874" y="3554014"/>
                  <a:pt x="8527437" y="3560350"/>
                </a:cubicBezTo>
                <a:cubicBezTo>
                  <a:pt x="8478083" y="3577056"/>
                  <a:pt x="8429499" y="3596067"/>
                  <a:pt x="8379953" y="3611816"/>
                </a:cubicBezTo>
                <a:cubicBezTo>
                  <a:pt x="8338858" y="3624874"/>
                  <a:pt x="8296608" y="3634283"/>
                  <a:pt x="8254935" y="3645805"/>
                </a:cubicBezTo>
                <a:cubicBezTo>
                  <a:pt x="8237268" y="3650799"/>
                  <a:pt x="8220369" y="3657906"/>
                  <a:pt x="8202705" y="3662128"/>
                </a:cubicBezTo>
                <a:cubicBezTo>
                  <a:pt x="8163143" y="3671732"/>
                  <a:pt x="8123007" y="3679796"/>
                  <a:pt x="8083256" y="3689399"/>
                </a:cubicBezTo>
                <a:cubicBezTo>
                  <a:pt x="8060593" y="3694967"/>
                  <a:pt x="8038702" y="3704953"/>
                  <a:pt x="8015657" y="3708604"/>
                </a:cubicBezTo>
                <a:cubicBezTo>
                  <a:pt x="7960927" y="3717244"/>
                  <a:pt x="7905813" y="3723388"/>
                  <a:pt x="7850697" y="3730302"/>
                </a:cubicBezTo>
                <a:cubicBezTo>
                  <a:pt x="7793857" y="3737407"/>
                  <a:pt x="7737204" y="3744897"/>
                  <a:pt x="7680358" y="3751233"/>
                </a:cubicBezTo>
                <a:cubicBezTo>
                  <a:pt x="7649249" y="3754499"/>
                  <a:pt x="7617946" y="3755075"/>
                  <a:pt x="7586836" y="3758148"/>
                </a:cubicBezTo>
                <a:cubicBezTo>
                  <a:pt x="7559567" y="3760838"/>
                  <a:pt x="7532490" y="3765830"/>
                  <a:pt x="7505221" y="3769096"/>
                </a:cubicBezTo>
                <a:cubicBezTo>
                  <a:pt x="7481600" y="3771782"/>
                  <a:pt x="7457787" y="3773318"/>
                  <a:pt x="7434167" y="3776008"/>
                </a:cubicBezTo>
                <a:cubicBezTo>
                  <a:pt x="7396337" y="3780424"/>
                  <a:pt x="7358696" y="3785419"/>
                  <a:pt x="7321059" y="3790027"/>
                </a:cubicBezTo>
                <a:cubicBezTo>
                  <a:pt x="7305312" y="3791755"/>
                  <a:pt x="7288795" y="3796555"/>
                  <a:pt x="7274008" y="3793677"/>
                </a:cubicBezTo>
                <a:cubicBezTo>
                  <a:pt x="7236753" y="3786377"/>
                  <a:pt x="7200073" y="3788491"/>
                  <a:pt x="7163010" y="3793483"/>
                </a:cubicBezTo>
                <a:cubicBezTo>
                  <a:pt x="7150336" y="3795213"/>
                  <a:pt x="7136701" y="3794827"/>
                  <a:pt x="7124411" y="3791563"/>
                </a:cubicBezTo>
                <a:cubicBezTo>
                  <a:pt x="7099253" y="3785033"/>
                  <a:pt x="7074865" y="3775814"/>
                  <a:pt x="7050092" y="3767750"/>
                </a:cubicBezTo>
                <a:cubicBezTo>
                  <a:pt x="7047401" y="3766790"/>
                  <a:pt x="7044138" y="3766598"/>
                  <a:pt x="7041259" y="3766022"/>
                </a:cubicBezTo>
                <a:cubicBezTo>
                  <a:pt x="7024935" y="3762756"/>
                  <a:pt x="7008806" y="3759492"/>
                  <a:pt x="6992479" y="3756611"/>
                </a:cubicBezTo>
                <a:cubicBezTo>
                  <a:pt x="6983647" y="3755075"/>
                  <a:pt x="6974621" y="3754883"/>
                  <a:pt x="6965786" y="3753539"/>
                </a:cubicBezTo>
                <a:cubicBezTo>
                  <a:pt x="6931605" y="3748161"/>
                  <a:pt x="6893965" y="3757188"/>
                  <a:pt x="6864390" y="3733953"/>
                </a:cubicBezTo>
                <a:cubicBezTo>
                  <a:pt x="6845188" y="3718972"/>
                  <a:pt x="6826559" y="3722430"/>
                  <a:pt x="6806012" y="3724734"/>
                </a:cubicBezTo>
                <a:cubicBezTo>
                  <a:pt x="6790457" y="3726462"/>
                  <a:pt x="6774517" y="3725884"/>
                  <a:pt x="6758771" y="3726078"/>
                </a:cubicBezTo>
                <a:cubicBezTo>
                  <a:pt x="6731118" y="3726652"/>
                  <a:pt x="6703464" y="3726846"/>
                  <a:pt x="6675809" y="3727806"/>
                </a:cubicBezTo>
                <a:cubicBezTo>
                  <a:pt x="6666975" y="3728190"/>
                  <a:pt x="6657953" y="3732993"/>
                  <a:pt x="6649308" y="3732225"/>
                </a:cubicBezTo>
                <a:cubicBezTo>
                  <a:pt x="6609365" y="3728574"/>
                  <a:pt x="6569421" y="3722812"/>
                  <a:pt x="6529475" y="3719548"/>
                </a:cubicBezTo>
                <a:cubicBezTo>
                  <a:pt x="6506816" y="3717630"/>
                  <a:pt x="6483579" y="3721276"/>
                  <a:pt x="6461111" y="3718588"/>
                </a:cubicBezTo>
                <a:cubicBezTo>
                  <a:pt x="6435188" y="3715516"/>
                  <a:pt x="6409839" y="3707644"/>
                  <a:pt x="6384104" y="3702841"/>
                </a:cubicBezTo>
                <a:cubicBezTo>
                  <a:pt x="6377000" y="3701497"/>
                  <a:pt x="6369125" y="3703225"/>
                  <a:pt x="6361637" y="3703609"/>
                </a:cubicBezTo>
                <a:cubicBezTo>
                  <a:pt x="6353187" y="3703993"/>
                  <a:pt x="6344928" y="3704761"/>
                  <a:pt x="6336480" y="3704953"/>
                </a:cubicBezTo>
                <a:cubicBezTo>
                  <a:pt x="6310745" y="3705339"/>
                  <a:pt x="6285014" y="3704761"/>
                  <a:pt x="6259279" y="3706108"/>
                </a:cubicBezTo>
                <a:cubicBezTo>
                  <a:pt x="6243533" y="3706876"/>
                  <a:pt x="6227020" y="3714748"/>
                  <a:pt x="6212421" y="3711868"/>
                </a:cubicBezTo>
                <a:cubicBezTo>
                  <a:pt x="6182658" y="3706298"/>
                  <a:pt x="6152891" y="3718780"/>
                  <a:pt x="6123127" y="3708412"/>
                </a:cubicBezTo>
                <a:cubicBezTo>
                  <a:pt x="6113907" y="3705339"/>
                  <a:pt x="6101232" y="3713020"/>
                  <a:pt x="6090095" y="3713404"/>
                </a:cubicBezTo>
                <a:cubicBezTo>
                  <a:pt x="6062249" y="3714364"/>
                  <a:pt x="6034404" y="3714172"/>
                  <a:pt x="6006559" y="3713980"/>
                </a:cubicBezTo>
                <a:cubicBezTo>
                  <a:pt x="5981594" y="3713788"/>
                  <a:pt x="5955667" y="3716476"/>
                  <a:pt x="5931664" y="3711100"/>
                </a:cubicBezTo>
                <a:cubicBezTo>
                  <a:pt x="5906505" y="3705339"/>
                  <a:pt x="5883846" y="3706108"/>
                  <a:pt x="5859457" y="3712636"/>
                </a:cubicBezTo>
                <a:cubicBezTo>
                  <a:pt x="5842749" y="3717052"/>
                  <a:pt x="5825082" y="3717630"/>
                  <a:pt x="5807800" y="3718972"/>
                </a:cubicBezTo>
                <a:cubicBezTo>
                  <a:pt x="5789173" y="3720508"/>
                  <a:pt x="5768624" y="3716476"/>
                  <a:pt x="5751725" y="3722812"/>
                </a:cubicBezTo>
                <a:cubicBezTo>
                  <a:pt x="5701409" y="3741633"/>
                  <a:pt x="5649751" y="3745665"/>
                  <a:pt x="5597135" y="3745665"/>
                </a:cubicBezTo>
                <a:cubicBezTo>
                  <a:pt x="5587530" y="3745665"/>
                  <a:pt x="5577737" y="3742979"/>
                  <a:pt x="5568522" y="3740097"/>
                </a:cubicBezTo>
                <a:cubicBezTo>
                  <a:pt x="5514748" y="3722812"/>
                  <a:pt x="5460785" y="3724348"/>
                  <a:pt x="5406055" y="3734911"/>
                </a:cubicBezTo>
                <a:cubicBezTo>
                  <a:pt x="5394725" y="3737217"/>
                  <a:pt x="5382052" y="3737601"/>
                  <a:pt x="5370722" y="3735297"/>
                </a:cubicBezTo>
                <a:cubicBezTo>
                  <a:pt x="5338843" y="3728574"/>
                  <a:pt x="5307923" y="3717436"/>
                  <a:pt x="5275854" y="3712636"/>
                </a:cubicBezTo>
                <a:cubicBezTo>
                  <a:pt x="5222853" y="3704761"/>
                  <a:pt x="5176956" y="3731262"/>
                  <a:pt x="5129523" y="3748547"/>
                </a:cubicBezTo>
                <a:cubicBezTo>
                  <a:pt x="5084393" y="3764870"/>
                  <a:pt x="5045986" y="3801741"/>
                  <a:pt x="4992598" y="3793483"/>
                </a:cubicBezTo>
                <a:cubicBezTo>
                  <a:pt x="4987223" y="3792715"/>
                  <a:pt x="4981269" y="3797899"/>
                  <a:pt x="4975315" y="3799245"/>
                </a:cubicBezTo>
                <a:cubicBezTo>
                  <a:pt x="4958992" y="3802893"/>
                  <a:pt x="4942670" y="3807309"/>
                  <a:pt x="4926153" y="3809040"/>
                </a:cubicBezTo>
                <a:cubicBezTo>
                  <a:pt x="4905990" y="3811344"/>
                  <a:pt x="4885441" y="3810576"/>
                  <a:pt x="4865279" y="3812496"/>
                </a:cubicBezTo>
                <a:cubicBezTo>
                  <a:pt x="4839352" y="3814800"/>
                  <a:pt x="4813813" y="3820944"/>
                  <a:pt x="4788077" y="3820944"/>
                </a:cubicBezTo>
                <a:cubicBezTo>
                  <a:pt x="4767337" y="3820944"/>
                  <a:pt x="4746790" y="3813840"/>
                  <a:pt x="4726243" y="3810382"/>
                </a:cubicBezTo>
                <a:cubicBezTo>
                  <a:pt x="4697244" y="3805581"/>
                  <a:pt x="4665364" y="3806925"/>
                  <a:pt x="4639824" y="3794635"/>
                </a:cubicBezTo>
                <a:cubicBezTo>
                  <a:pt x="4612556" y="3781576"/>
                  <a:pt x="4586629" y="3775624"/>
                  <a:pt x="4558401" y="3779656"/>
                </a:cubicBezTo>
                <a:cubicBezTo>
                  <a:pt x="4548990" y="3781000"/>
                  <a:pt x="4536892" y="3789067"/>
                  <a:pt x="4532667" y="3797323"/>
                </a:cubicBezTo>
                <a:cubicBezTo>
                  <a:pt x="4523257" y="3815760"/>
                  <a:pt x="4510393" y="3819026"/>
                  <a:pt x="4492916" y="3812686"/>
                </a:cubicBezTo>
                <a:cubicBezTo>
                  <a:pt x="4477745" y="3807309"/>
                  <a:pt x="4459117" y="3804621"/>
                  <a:pt x="4448748" y="3794251"/>
                </a:cubicBezTo>
                <a:cubicBezTo>
                  <a:pt x="4419365" y="3764870"/>
                  <a:pt x="4381917" y="3763910"/>
                  <a:pt x="4345430" y="3756037"/>
                </a:cubicBezTo>
                <a:cubicBezTo>
                  <a:pt x="4323158" y="3751233"/>
                  <a:pt x="4302414" y="3751043"/>
                  <a:pt x="4280138" y="3754307"/>
                </a:cubicBezTo>
                <a:cubicBezTo>
                  <a:pt x="4231745" y="3761606"/>
                  <a:pt x="4184696" y="3751233"/>
                  <a:pt x="4138222" y="3737985"/>
                </a:cubicBezTo>
                <a:cubicBezTo>
                  <a:pt x="4107495" y="3729150"/>
                  <a:pt x="4076002" y="3723774"/>
                  <a:pt x="4045468" y="3714748"/>
                </a:cubicBezTo>
                <a:cubicBezTo>
                  <a:pt x="4022615" y="3707836"/>
                  <a:pt x="3999765" y="3699577"/>
                  <a:pt x="3978834" y="3688439"/>
                </a:cubicBezTo>
                <a:cubicBezTo>
                  <a:pt x="3948489" y="3672114"/>
                  <a:pt x="3921990" y="3647533"/>
                  <a:pt x="3883388" y="3654063"/>
                </a:cubicBezTo>
                <a:cubicBezTo>
                  <a:pt x="3849397" y="3659824"/>
                  <a:pt x="3818673" y="3647727"/>
                  <a:pt x="3787562" y="3636205"/>
                </a:cubicBezTo>
                <a:cubicBezTo>
                  <a:pt x="3764709" y="3627754"/>
                  <a:pt x="3741860" y="3619112"/>
                  <a:pt x="3718236" y="3613736"/>
                </a:cubicBezTo>
                <a:cubicBezTo>
                  <a:pt x="3690198" y="3607398"/>
                  <a:pt x="3658511" y="3610088"/>
                  <a:pt x="3633546" y="3598371"/>
                </a:cubicBezTo>
                <a:cubicBezTo>
                  <a:pt x="3607429" y="3586081"/>
                  <a:pt x="3585730" y="3594339"/>
                  <a:pt x="3562493" y="3597797"/>
                </a:cubicBezTo>
                <a:cubicBezTo>
                  <a:pt x="3525430" y="3603173"/>
                  <a:pt x="3488557" y="3613160"/>
                  <a:pt x="3451111" y="3600485"/>
                </a:cubicBezTo>
                <a:cubicBezTo>
                  <a:pt x="3405599" y="3585123"/>
                  <a:pt x="3360470" y="3568608"/>
                  <a:pt x="3314766" y="3554014"/>
                </a:cubicBezTo>
                <a:cubicBezTo>
                  <a:pt x="3297095" y="3548441"/>
                  <a:pt x="3278088" y="3546137"/>
                  <a:pt x="3259650" y="3543641"/>
                </a:cubicBezTo>
                <a:cubicBezTo>
                  <a:pt x="3242177" y="3541529"/>
                  <a:pt x="3221244" y="3546905"/>
                  <a:pt x="3207800" y="3538841"/>
                </a:cubicBezTo>
                <a:cubicBezTo>
                  <a:pt x="3173232" y="3518102"/>
                  <a:pt x="3137707" y="3507924"/>
                  <a:pt x="3097761" y="3507924"/>
                </a:cubicBezTo>
                <a:cubicBezTo>
                  <a:pt x="3082781" y="3507924"/>
                  <a:pt x="3068186" y="3499281"/>
                  <a:pt x="3053018" y="3497743"/>
                </a:cubicBezTo>
                <a:cubicBezTo>
                  <a:pt x="3032275" y="3495825"/>
                  <a:pt x="3008462" y="3490639"/>
                  <a:pt x="2990411" y="3497937"/>
                </a:cubicBezTo>
                <a:cubicBezTo>
                  <a:pt x="2947971" y="3515220"/>
                  <a:pt x="2913598" y="3500817"/>
                  <a:pt x="2876535" y="3483727"/>
                </a:cubicBezTo>
                <a:cubicBezTo>
                  <a:pt x="2840045" y="3466826"/>
                  <a:pt x="2801638" y="3453386"/>
                  <a:pt x="2762848" y="3442245"/>
                </a:cubicBezTo>
                <a:cubicBezTo>
                  <a:pt x="2748254" y="3438213"/>
                  <a:pt x="2730779" y="3444935"/>
                  <a:pt x="2714647" y="3446277"/>
                </a:cubicBezTo>
                <a:cubicBezTo>
                  <a:pt x="2708884" y="3446663"/>
                  <a:pt x="2702546" y="3447239"/>
                  <a:pt x="2697364" y="3445319"/>
                </a:cubicBezTo>
                <a:cubicBezTo>
                  <a:pt x="2647242" y="3426883"/>
                  <a:pt x="2596350" y="3412864"/>
                  <a:pt x="2542006" y="3422464"/>
                </a:cubicBezTo>
                <a:cubicBezTo>
                  <a:pt x="2537013" y="3423426"/>
                  <a:pt x="2531443" y="3421314"/>
                  <a:pt x="2526449" y="3419970"/>
                </a:cubicBezTo>
                <a:cubicBezTo>
                  <a:pt x="2502060" y="3413056"/>
                  <a:pt x="2478247" y="3402110"/>
                  <a:pt x="2453476" y="3399614"/>
                </a:cubicBezTo>
                <a:cubicBezTo>
                  <a:pt x="2392408" y="3393469"/>
                  <a:pt x="2330957" y="3390971"/>
                  <a:pt x="2269501" y="3386939"/>
                </a:cubicBezTo>
                <a:cubicBezTo>
                  <a:pt x="2265661" y="3386747"/>
                  <a:pt x="2261629" y="3386747"/>
                  <a:pt x="2258173" y="3385403"/>
                </a:cubicBezTo>
                <a:cubicBezTo>
                  <a:pt x="2235512" y="3377145"/>
                  <a:pt x="2215733" y="3379835"/>
                  <a:pt x="2196526" y="3395579"/>
                </a:cubicBezTo>
                <a:cubicBezTo>
                  <a:pt x="2188078" y="3402494"/>
                  <a:pt x="2176555" y="3406142"/>
                  <a:pt x="2165995" y="3409984"/>
                </a:cubicBezTo>
                <a:cubicBezTo>
                  <a:pt x="2150438" y="3415746"/>
                  <a:pt x="2134500" y="3421314"/>
                  <a:pt x="2118369" y="3424963"/>
                </a:cubicBezTo>
                <a:cubicBezTo>
                  <a:pt x="2102428" y="3428419"/>
                  <a:pt x="2085338" y="3433219"/>
                  <a:pt x="2069975" y="3430533"/>
                </a:cubicBezTo>
                <a:cubicBezTo>
                  <a:pt x="2042322" y="3425731"/>
                  <a:pt x="2016011" y="3414978"/>
                  <a:pt x="1988742" y="3407870"/>
                </a:cubicBezTo>
                <a:cubicBezTo>
                  <a:pt x="1979334" y="3405374"/>
                  <a:pt x="1968961" y="3405760"/>
                  <a:pt x="1959169" y="3405566"/>
                </a:cubicBezTo>
                <a:cubicBezTo>
                  <a:pt x="1936700" y="3404992"/>
                  <a:pt x="1913655" y="3410560"/>
                  <a:pt x="1893300" y="3394621"/>
                </a:cubicBezTo>
                <a:cubicBezTo>
                  <a:pt x="1874482" y="3379643"/>
                  <a:pt x="1855467" y="3384057"/>
                  <a:pt x="1835688" y="3395389"/>
                </a:cubicBezTo>
                <a:cubicBezTo>
                  <a:pt x="1821477" y="3403456"/>
                  <a:pt x="1805349" y="3409792"/>
                  <a:pt x="1789408" y="3412864"/>
                </a:cubicBezTo>
                <a:cubicBezTo>
                  <a:pt x="1767515" y="3417088"/>
                  <a:pt x="1745815" y="3418818"/>
                  <a:pt x="1722194" y="3416320"/>
                </a:cubicBezTo>
                <a:cubicBezTo>
                  <a:pt x="1705487" y="3414592"/>
                  <a:pt x="1691850" y="3413824"/>
                  <a:pt x="1678792" y="3403646"/>
                </a:cubicBezTo>
                <a:cubicBezTo>
                  <a:pt x="1676682" y="3402110"/>
                  <a:pt x="1672842" y="3401726"/>
                  <a:pt x="1669960" y="3401920"/>
                </a:cubicBezTo>
                <a:cubicBezTo>
                  <a:pt x="1632128" y="3405184"/>
                  <a:pt x="1594681" y="3403456"/>
                  <a:pt x="1556465" y="3401150"/>
                </a:cubicBezTo>
                <a:cubicBezTo>
                  <a:pt x="1507881" y="3398077"/>
                  <a:pt x="1456797" y="3407102"/>
                  <a:pt x="1414742" y="3439365"/>
                </a:cubicBezTo>
                <a:cubicBezTo>
                  <a:pt x="1408597" y="3444167"/>
                  <a:pt x="1399379" y="3446277"/>
                  <a:pt x="1391313" y="3447431"/>
                </a:cubicBezTo>
                <a:cubicBezTo>
                  <a:pt x="1353289" y="3452424"/>
                  <a:pt x="1315074" y="3455882"/>
                  <a:pt x="1277050" y="3461450"/>
                </a:cubicBezTo>
                <a:cubicBezTo>
                  <a:pt x="1256309" y="3464522"/>
                  <a:pt x="1234609" y="3467212"/>
                  <a:pt x="1215792" y="3475661"/>
                </a:cubicBezTo>
                <a:cubicBezTo>
                  <a:pt x="1197357" y="3483917"/>
                  <a:pt x="1182567" y="3493711"/>
                  <a:pt x="1171622" y="3476429"/>
                </a:cubicBezTo>
                <a:cubicBezTo>
                  <a:pt x="1152035" y="3485647"/>
                  <a:pt x="1134940" y="3493329"/>
                  <a:pt x="1118238" y="3501586"/>
                </a:cubicBezTo>
                <a:cubicBezTo>
                  <a:pt x="1112090" y="3504658"/>
                  <a:pt x="1106906" y="3509652"/>
                  <a:pt x="1100759" y="3512532"/>
                </a:cubicBezTo>
                <a:cubicBezTo>
                  <a:pt x="1094229" y="3515606"/>
                  <a:pt x="1086933" y="3517524"/>
                  <a:pt x="1079829" y="3519060"/>
                </a:cubicBezTo>
                <a:cubicBezTo>
                  <a:pt x="1048141" y="3525974"/>
                  <a:pt x="1016454" y="3532311"/>
                  <a:pt x="984963" y="3539801"/>
                </a:cubicBezTo>
                <a:cubicBezTo>
                  <a:pt x="978814" y="3541337"/>
                  <a:pt x="973630" y="3547483"/>
                  <a:pt x="968060" y="3551515"/>
                </a:cubicBezTo>
                <a:cubicBezTo>
                  <a:pt x="964412" y="3554204"/>
                  <a:pt x="960764" y="3558236"/>
                  <a:pt x="956730" y="3558814"/>
                </a:cubicBezTo>
                <a:cubicBezTo>
                  <a:pt x="926004" y="3563422"/>
                  <a:pt x="895471" y="3568800"/>
                  <a:pt x="864554" y="3571104"/>
                </a:cubicBezTo>
                <a:cubicBezTo>
                  <a:pt x="838629" y="3573022"/>
                  <a:pt x="813662" y="3572448"/>
                  <a:pt x="806942" y="3605862"/>
                </a:cubicBezTo>
                <a:cubicBezTo>
                  <a:pt x="805790" y="3611624"/>
                  <a:pt x="797532" y="3617770"/>
                  <a:pt x="791197" y="3620648"/>
                </a:cubicBezTo>
                <a:cubicBezTo>
                  <a:pt x="773144" y="3628906"/>
                  <a:pt x="753938" y="3634475"/>
                  <a:pt x="736079" y="3642925"/>
                </a:cubicBezTo>
                <a:cubicBezTo>
                  <a:pt x="677509" y="3671154"/>
                  <a:pt x="616250" y="3689015"/>
                  <a:pt x="550764" y="3685751"/>
                </a:cubicBezTo>
                <a:cubicBezTo>
                  <a:pt x="530409" y="3684791"/>
                  <a:pt x="510628" y="3674418"/>
                  <a:pt x="497762" y="3670578"/>
                </a:cubicBezTo>
                <a:cubicBezTo>
                  <a:pt x="460700" y="3685751"/>
                  <a:pt x="429589" y="3700345"/>
                  <a:pt x="397134" y="3711290"/>
                </a:cubicBezTo>
                <a:cubicBezTo>
                  <a:pt x="368521" y="3721084"/>
                  <a:pt x="338562" y="3727230"/>
                  <a:pt x="309178" y="3734335"/>
                </a:cubicBezTo>
                <a:cubicBezTo>
                  <a:pt x="298424" y="3737025"/>
                  <a:pt x="287479" y="3738561"/>
                  <a:pt x="276533" y="3739905"/>
                </a:cubicBezTo>
                <a:cubicBezTo>
                  <a:pt x="242352" y="3744129"/>
                  <a:pt x="206632" y="3733953"/>
                  <a:pt x="173219" y="3750083"/>
                </a:cubicBezTo>
                <a:cubicBezTo>
                  <a:pt x="155742" y="3758534"/>
                  <a:pt x="138458" y="3768710"/>
                  <a:pt x="120023" y="3773128"/>
                </a:cubicBezTo>
                <a:cubicBezTo>
                  <a:pt x="100244" y="3777928"/>
                  <a:pt x="80895" y="3785419"/>
                  <a:pt x="61139" y="3790771"/>
                </a:cubicBezTo>
                <a:lnTo>
                  <a:pt x="0" y="3795581"/>
                </a:lnTo>
                <a:lnTo>
                  <a:pt x="0" y="3082393"/>
                </a:lnTo>
                <a:close/>
              </a:path>
            </a:pathLst>
          </a:custGeom>
          <a:effectLst>
            <a:outerShdw blurRad="381000" dist="152400" dir="5400000" algn="t" rotWithShape="0">
              <a:prstClr val="black">
                <a:alpha val="10000"/>
              </a:prstClr>
            </a:outerShdw>
          </a:effectLst>
        </p:spPr>
      </p:pic>
      <p:pic>
        <p:nvPicPr>
          <p:cNvPr id="164" name="Video 163">
            <a:hlinkClick r:id="" action="ppaction://media"/>
            <a:extLst>
              <a:ext uri="{FF2B5EF4-FFF2-40B4-BE49-F238E27FC236}">
                <a16:creationId xmlns:a16="http://schemas.microsoft.com/office/drawing/2014/main" id="{03FBAE18-C013-5A9B-7A30-64B95A8867F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pic>
        <p:nvPicPr>
          <p:cNvPr id="165" name="Video 164">
            <a:hlinkClick r:id="" action="ppaction://media"/>
            <a:extLst>
              <a:ext uri="{FF2B5EF4-FFF2-40B4-BE49-F238E27FC236}">
                <a16:creationId xmlns:a16="http://schemas.microsoft.com/office/drawing/2014/main" id="{6507A59D-CFEB-3A12-C59E-7B38D653223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a:effectLst>
            <a:glow rad="228600">
              <a:schemeClr val="accent2">
                <a:satMod val="175000"/>
                <a:alpha val="40000"/>
              </a:schemeClr>
            </a:glow>
          </a:effectLst>
        </p:spPr>
      </p:pic>
      <p:pic>
        <p:nvPicPr>
          <p:cNvPr id="166" name="Video 165">
            <a:hlinkClick r:id="" action="ppaction://media"/>
            <a:extLst>
              <a:ext uri="{FF2B5EF4-FFF2-40B4-BE49-F238E27FC236}">
                <a16:creationId xmlns:a16="http://schemas.microsoft.com/office/drawing/2014/main" id="{979FC380-A9F8-61AC-7774-82613D60BEA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a:effectLst>
            <a:glow rad="228600">
              <a:schemeClr val="accent2">
                <a:satMod val="175000"/>
                <a:alpha val="40000"/>
              </a:schemeClr>
            </a:glow>
          </a:effectLst>
        </p:spPr>
      </p:pic>
      <p:pic>
        <p:nvPicPr>
          <p:cNvPr id="167" name="Video 166">
            <a:hlinkClick r:id="" action="ppaction://media"/>
            <a:extLst>
              <a:ext uri="{FF2B5EF4-FFF2-40B4-BE49-F238E27FC236}">
                <a16:creationId xmlns:a16="http://schemas.microsoft.com/office/drawing/2014/main" id="{FD654348-15B7-5C61-1517-33A0F0112B5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4594655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23362">
        <p159:morph option="byObject"/>
      </p:transition>
    </mc:Choice>
    <mc:Fallback>
      <p:transition spd="slow" advTm="2336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7"/>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166"/>
                                        </p:tgtEl>
                                      </p:cBhvr>
                                    </p:cmd>
                                  </p:childTnLst>
                                </p:cTn>
                              </p:par>
                            </p:childTnLst>
                          </p:cTn>
                        </p:par>
                        <p:par>
                          <p:cTn id="10" fill="hold">
                            <p:stCondLst>
                              <p:cond delay="0"/>
                            </p:stCondLst>
                            <p:childTnLst>
                              <p:par>
                                <p:cTn id="11" presetID="1" presetClass="mediacall" presetSubtype="0" fill="hold" nodeType="afterEffect">
                                  <p:stCondLst>
                                    <p:cond delay="0"/>
                                  </p:stCondLst>
                                  <p:childTnLst>
                                    <p:cmd type="call" cmd="playFrom(0.0)">
                                      <p:cBhvr>
                                        <p:cTn id="12" dur="1" fill="hold"/>
                                        <p:tgtEl>
                                          <p:spTgt spid="165"/>
                                        </p:tgtEl>
                                      </p:cBhvr>
                                    </p:cmd>
                                  </p:childTnLst>
                                </p:cTn>
                              </p:par>
                            </p:childTnLst>
                          </p:cTn>
                        </p:par>
                        <p:par>
                          <p:cTn id="13" fill="hold">
                            <p:stCondLst>
                              <p:cond delay="0"/>
                            </p:stCondLst>
                            <p:childTnLst>
                              <p:par>
                                <p:cTn id="14" presetID="1" presetClass="mediacall" presetSubtype="0" fill="hold" nodeType="afterEffect">
                                  <p:stCondLst>
                                    <p:cond delay="0"/>
                                  </p:stCondLst>
                                  <p:childTnLst>
                                    <p:cmd type="call" cmd="playFrom(0.0)">
                                      <p:cBhvr>
                                        <p:cTn id="15" dur="1" fill="hold"/>
                                        <p:tgtEl>
                                          <p:spTgt spid="16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fill="hold" display="0">
                  <p:stCondLst>
                    <p:cond delay="indefinite"/>
                  </p:stCondLst>
                </p:cTn>
                <p:tgtEl>
                  <p:spTgt spid="164"/>
                </p:tgtEl>
              </p:cMediaNode>
            </p:video>
            <p:seq concurrent="1" nextAc="seek">
              <p:cTn id="17" restart="whenNotActive" fill="hold" evtFilter="cancelBubble" nodeType="interactiveSeq">
                <p:stCondLst>
                  <p:cond evt="onClick" delay="0">
                    <p:tgtEl>
                      <p:spTgt spid="164"/>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164"/>
                                        </p:tgtEl>
                                      </p:cBhvr>
                                    </p:cmd>
                                  </p:childTnLst>
                                </p:cTn>
                              </p:par>
                            </p:childTnLst>
                          </p:cTn>
                        </p:par>
                      </p:childTnLst>
                    </p:cTn>
                  </p:par>
                </p:childTnLst>
              </p:cTn>
              <p:nextCondLst>
                <p:cond evt="onClick" delay="0">
                  <p:tgtEl>
                    <p:spTgt spid="164"/>
                  </p:tgtEl>
                </p:cond>
              </p:nextCondLst>
            </p:seq>
            <p:video>
              <p:cMediaNode vol="80000">
                <p:cTn id="22" fill="hold" display="0">
                  <p:stCondLst>
                    <p:cond delay="indefinite"/>
                  </p:stCondLst>
                </p:cTn>
                <p:tgtEl>
                  <p:spTgt spid="165"/>
                </p:tgtEl>
              </p:cMediaNode>
            </p:video>
            <p:seq concurrent="1" nextAc="seek">
              <p:cTn id="23" restart="whenNotActive" fill="hold" evtFilter="cancelBubble" nodeType="interactiveSeq">
                <p:stCondLst>
                  <p:cond evt="onClick" delay="0">
                    <p:tgtEl>
                      <p:spTgt spid="165"/>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165"/>
                                        </p:tgtEl>
                                      </p:cBhvr>
                                    </p:cmd>
                                  </p:childTnLst>
                                </p:cTn>
                              </p:par>
                            </p:childTnLst>
                          </p:cTn>
                        </p:par>
                      </p:childTnLst>
                    </p:cTn>
                  </p:par>
                </p:childTnLst>
              </p:cTn>
              <p:nextCondLst>
                <p:cond evt="onClick" delay="0">
                  <p:tgtEl>
                    <p:spTgt spid="165"/>
                  </p:tgtEl>
                </p:cond>
              </p:nextCondLst>
            </p:seq>
            <p:video>
              <p:cMediaNode vol="80000">
                <p:cTn id="28" fill="hold" display="0">
                  <p:stCondLst>
                    <p:cond delay="indefinite"/>
                  </p:stCondLst>
                </p:cTn>
                <p:tgtEl>
                  <p:spTgt spid="166"/>
                </p:tgtEl>
              </p:cMediaNode>
            </p:video>
            <p:seq concurrent="1" nextAc="seek">
              <p:cTn id="29" restart="whenNotActive" fill="hold" evtFilter="cancelBubble" nodeType="interactiveSeq">
                <p:stCondLst>
                  <p:cond evt="onClick" delay="0">
                    <p:tgtEl>
                      <p:spTgt spid="166"/>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166"/>
                                        </p:tgtEl>
                                      </p:cBhvr>
                                    </p:cmd>
                                  </p:childTnLst>
                                </p:cTn>
                              </p:par>
                            </p:childTnLst>
                          </p:cTn>
                        </p:par>
                      </p:childTnLst>
                    </p:cTn>
                  </p:par>
                </p:childTnLst>
              </p:cTn>
              <p:nextCondLst>
                <p:cond evt="onClick" delay="0">
                  <p:tgtEl>
                    <p:spTgt spid="166"/>
                  </p:tgtEl>
                </p:cond>
              </p:nextCondLst>
            </p:seq>
            <p:video>
              <p:cMediaNode vol="80000">
                <p:cTn id="34" fill="hold" display="0">
                  <p:stCondLst>
                    <p:cond delay="indefinite"/>
                  </p:stCondLst>
                </p:cTn>
                <p:tgtEl>
                  <p:spTgt spid="167"/>
                </p:tgtEl>
              </p:cMediaNode>
            </p:video>
            <p:seq concurrent="1" nextAc="seek">
              <p:cTn id="35" restart="whenNotActive" fill="hold" evtFilter="cancelBubble" nodeType="interactiveSeq">
                <p:stCondLst>
                  <p:cond evt="onClick" delay="0">
                    <p:tgtEl>
                      <p:spTgt spid="167"/>
                    </p:tgtEl>
                  </p:cond>
                </p:stCondLst>
                <p:endSync evt="end" delay="0">
                  <p:rtn val="all"/>
                </p:endSync>
                <p:childTnLst>
                  <p:par>
                    <p:cTn id="36" fill="hold">
                      <p:stCondLst>
                        <p:cond delay="0"/>
                      </p:stCondLst>
                      <p:childTnLst>
                        <p:par>
                          <p:cTn id="37" fill="hold">
                            <p:stCondLst>
                              <p:cond delay="0"/>
                            </p:stCondLst>
                            <p:childTnLst>
                              <p:par>
                                <p:cTn id="38" presetID="2" presetClass="mediacall" presetSubtype="0" fill="hold" nodeType="clickEffect">
                                  <p:stCondLst>
                                    <p:cond delay="0"/>
                                  </p:stCondLst>
                                  <p:childTnLst>
                                    <p:cmd type="call" cmd="togglePause">
                                      <p:cBhvr>
                                        <p:cTn id="39" dur="1" fill="hold"/>
                                        <p:tgtEl>
                                          <p:spTgt spid="167"/>
                                        </p:tgtEl>
                                      </p:cBhvr>
                                    </p:cmd>
                                  </p:childTnLst>
                                </p:cTn>
                              </p:par>
                            </p:childTnLst>
                          </p:cTn>
                        </p:par>
                      </p:childTnLst>
                    </p:cTn>
                  </p:par>
                </p:childTnLst>
              </p:cTn>
              <p:nextCondLst>
                <p:cond evt="onClick" delay="0">
                  <p:tgtEl>
                    <p:spTgt spid="16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8F80F-C8AC-4983-B2F2-0FD77CE871F4}"/>
              </a:ext>
            </a:extLst>
          </p:cNvPr>
          <p:cNvSpPr>
            <a:spLocks noGrp="1"/>
          </p:cNvSpPr>
          <p:nvPr>
            <p:ph type="title"/>
          </p:nvPr>
        </p:nvSpPr>
        <p:spPr>
          <a:xfrm>
            <a:off x="762000" y="418769"/>
            <a:ext cx="9144000" cy="837538"/>
          </a:xfrm>
        </p:spPr>
        <p:txBody>
          <a:bodyPr/>
          <a:lstStyle/>
          <a:p>
            <a:pPr algn="ctr"/>
            <a:endParaRPr lang="en-GB" dirty="0"/>
          </a:p>
        </p:txBody>
      </p:sp>
      <p:graphicFrame>
        <p:nvGraphicFramePr>
          <p:cNvPr id="4" name="Content Placeholder 3">
            <a:extLst>
              <a:ext uri="{FF2B5EF4-FFF2-40B4-BE49-F238E27FC236}">
                <a16:creationId xmlns:a16="http://schemas.microsoft.com/office/drawing/2014/main" id="{9BC5C92A-81D8-CCCE-3961-118D78CA5721}"/>
              </a:ext>
            </a:extLst>
          </p:cNvPr>
          <p:cNvGraphicFramePr>
            <a:graphicFrameLocks noGrp="1"/>
          </p:cNvGraphicFramePr>
          <p:nvPr>
            <p:ph idx="1"/>
            <p:extLst>
              <p:ext uri="{D42A27DB-BD31-4B8C-83A1-F6EECF244321}">
                <p14:modId xmlns:p14="http://schemas.microsoft.com/office/powerpoint/2010/main" val="4180329897"/>
              </p:ext>
            </p:extLst>
          </p:nvPr>
        </p:nvGraphicFramePr>
        <p:xfrm>
          <a:off x="762000" y="418769"/>
          <a:ext cx="10668000" cy="56772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706313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208">
        <p15:prstTrans prst="fallOver"/>
      </p:transition>
    </mc:Choice>
    <mc:Fallback>
      <p:transition spd="slow" advTm="208">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92C00A70-92B4-4300-8E66-DF0EE8ACE87D}"/>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6D4615AE-AD9C-4D77-B169-F006763BEB1F}"/>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47725677-7E4F-44B2-9FF5-405DC2AA17B5}"/>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8D16C2E6-D4B3-4B2C-8A84-FA5CBFD7C7E0}"/>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67E2E0A6-2E5A-40F9-8891-75A32C11819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EED21-76C9-095B-3FE0-A28632B84E84}"/>
              </a:ext>
            </a:extLst>
          </p:cNvPr>
          <p:cNvSpPr>
            <a:spLocks noGrp="1"/>
          </p:cNvSpPr>
          <p:nvPr>
            <p:ph type="title"/>
          </p:nvPr>
        </p:nvSpPr>
        <p:spPr>
          <a:xfrm>
            <a:off x="5221267" y="505867"/>
            <a:ext cx="6095999" cy="1624055"/>
          </a:xfrm>
        </p:spPr>
        <p:txBody>
          <a:bodyPr anchor="b">
            <a:normAutofit/>
          </a:bodyPr>
          <a:lstStyle/>
          <a:p>
            <a:r>
              <a:rPr lang="en-GB" dirty="0"/>
              <a:t>Writing with integrity.</a:t>
            </a:r>
          </a:p>
        </p:txBody>
      </p:sp>
      <p:sp>
        <p:nvSpPr>
          <p:cNvPr id="3" name="Content Placeholder 2">
            <a:extLst>
              <a:ext uri="{FF2B5EF4-FFF2-40B4-BE49-F238E27FC236}">
                <a16:creationId xmlns:a16="http://schemas.microsoft.com/office/drawing/2014/main" id="{8A8B9292-9455-54D7-98E2-D52A99EC0BDF}"/>
              </a:ext>
            </a:extLst>
          </p:cNvPr>
          <p:cNvSpPr>
            <a:spLocks noGrp="1"/>
          </p:cNvSpPr>
          <p:nvPr>
            <p:ph idx="1"/>
          </p:nvPr>
        </p:nvSpPr>
        <p:spPr>
          <a:xfrm>
            <a:off x="5334001" y="2342147"/>
            <a:ext cx="6095999" cy="3753853"/>
          </a:xfrm>
        </p:spPr>
        <p:txBody>
          <a:bodyPr>
            <a:normAutofit/>
          </a:bodyPr>
          <a:lstStyle/>
          <a:p>
            <a:pPr marL="0" indent="0">
              <a:buNone/>
            </a:pPr>
            <a:r>
              <a:rPr lang="en-GB" sz="1500" dirty="0"/>
              <a:t> </a:t>
            </a:r>
            <a:r>
              <a:rPr lang="en-GB" sz="2000" dirty="0"/>
              <a:t>A lecturer at the Texas A&amp;M University of Writing Centre, approaches plagiarism as; “If you learn to write with integrity you won't have to worry about plagiarism as we need to learn how to write as if we are responding to what others have said.” (Avoiding Plagiarism: Writing With Integrity, 2015b)</a:t>
            </a:r>
          </a:p>
          <a:p>
            <a:pPr marL="0" indent="0">
              <a:buNone/>
            </a:pPr>
            <a:endParaRPr lang="en-GB" sz="2000" dirty="0"/>
          </a:p>
          <a:p>
            <a:r>
              <a:rPr lang="en-GB" sz="2000" dirty="0"/>
              <a:t>Thinking of it as a conversation in your work.</a:t>
            </a:r>
          </a:p>
          <a:p>
            <a:r>
              <a:rPr lang="en-GB" sz="2000" dirty="0"/>
              <a:t>Stating whos' work you agree/disagree with. </a:t>
            </a:r>
          </a:p>
          <a:p>
            <a:r>
              <a:rPr lang="en-GB" sz="2000" dirty="0"/>
              <a:t>Why their opinion is important.</a:t>
            </a:r>
          </a:p>
          <a:p>
            <a:pPr marL="0" indent="0">
              <a:buNone/>
            </a:pPr>
            <a:r>
              <a:rPr lang="en-GB" sz="1500" dirty="0"/>
              <a:t> </a:t>
            </a:r>
          </a:p>
        </p:txBody>
      </p:sp>
      <p:pic>
        <p:nvPicPr>
          <p:cNvPr id="5" name="Picture 4" descr="Working space background">
            <a:extLst>
              <a:ext uri="{FF2B5EF4-FFF2-40B4-BE49-F238E27FC236}">
                <a16:creationId xmlns:a16="http://schemas.microsoft.com/office/drawing/2014/main" id="{AEA2B246-2882-E7F7-4D5A-3169FB0FE9A9}"/>
              </a:ext>
            </a:extLst>
          </p:cNvPr>
          <p:cNvPicPr>
            <a:picLocks noChangeAspect="1"/>
          </p:cNvPicPr>
          <p:nvPr/>
        </p:nvPicPr>
        <p:blipFill rotWithShape="1">
          <a:blip r:embed="rId5"/>
          <a:srcRect l="55501" r="-1" b="-1"/>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pic>
        <p:nvPicPr>
          <p:cNvPr id="74" name="Video 73">
            <a:hlinkClick r:id="" action="ppaction://media"/>
            <a:extLst>
              <a:ext uri="{FF2B5EF4-FFF2-40B4-BE49-F238E27FC236}">
                <a16:creationId xmlns:a16="http://schemas.microsoft.com/office/drawing/2014/main" id="{2783BF71-FB88-4F74-C749-9CEF32C9A62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04369332"/>
      </p:ext>
    </p:extLst>
  </p:cSld>
  <p:clrMapOvr>
    <a:masterClrMapping/>
  </p:clrMapOvr>
  <mc:AlternateContent xmlns:mc="http://schemas.openxmlformats.org/markup-compatibility/2006">
    <mc:Choice xmlns:p14="http://schemas.microsoft.com/office/powerpoint/2010/main" Requires="p14">
      <p:transition spd="slow" p14:dur="3400" advTm="37028">
        <p14:reveal/>
      </p:transition>
    </mc:Choice>
    <mc:Fallback>
      <p:transition spd="slow" advTm="3702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4"/>
                </p:tgtEl>
              </p:cMediaNode>
            </p:video>
            <p:seq concurrent="1" nextAc="seek">
              <p:cTn id="8" restart="whenNotActive" fill="hold" evtFilter="cancelBubble" nodeType="interactiveSeq">
                <p:stCondLst>
                  <p:cond evt="onClick" delay="0">
                    <p:tgtEl>
                      <p:spTgt spid="7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4"/>
                                        </p:tgtEl>
                                      </p:cBhvr>
                                    </p:cmd>
                                  </p:childTnLst>
                                </p:cTn>
                              </p:par>
                            </p:childTnLst>
                          </p:cTn>
                        </p:par>
                      </p:childTnLst>
                    </p:cTn>
                  </p:par>
                </p:childTnLst>
              </p:cTn>
              <p:nextCondLst>
                <p:cond evt="onClick" delay="0">
                  <p:tgtEl>
                    <p:spTgt spid="7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77843-62DF-76B3-684A-3B55A68C5176}"/>
              </a:ext>
            </a:extLst>
          </p:cNvPr>
          <p:cNvSpPr>
            <a:spLocks noGrp="1"/>
          </p:cNvSpPr>
          <p:nvPr>
            <p:ph type="title"/>
          </p:nvPr>
        </p:nvSpPr>
        <p:spPr>
          <a:xfrm>
            <a:off x="489284" y="256673"/>
            <a:ext cx="9144000" cy="1263649"/>
          </a:xfrm>
        </p:spPr>
        <p:txBody>
          <a:bodyPr/>
          <a:lstStyle/>
          <a:p>
            <a:r>
              <a:rPr lang="en-GB" dirty="0"/>
              <a:t>References </a:t>
            </a:r>
          </a:p>
        </p:txBody>
      </p:sp>
      <p:sp>
        <p:nvSpPr>
          <p:cNvPr id="3" name="Content Placeholder 2">
            <a:extLst>
              <a:ext uri="{FF2B5EF4-FFF2-40B4-BE49-F238E27FC236}">
                <a16:creationId xmlns:a16="http://schemas.microsoft.com/office/drawing/2014/main" id="{2EAD7B1B-4084-D646-A295-98EC55EBF1FD}"/>
              </a:ext>
            </a:extLst>
          </p:cNvPr>
          <p:cNvSpPr>
            <a:spLocks noGrp="1"/>
          </p:cNvSpPr>
          <p:nvPr>
            <p:ph idx="1"/>
          </p:nvPr>
        </p:nvSpPr>
        <p:spPr>
          <a:xfrm>
            <a:off x="762000" y="994611"/>
            <a:ext cx="10668000" cy="5743073"/>
          </a:xfrm>
        </p:spPr>
        <p:txBody>
          <a:bodyPr>
            <a:normAutofit/>
          </a:bodyPr>
          <a:lstStyle/>
          <a:p>
            <a:r>
              <a:rPr lang="en-GB" sz="1400" dirty="0"/>
              <a:t>University of Oxford (2023). Plagiarism. [online] University of Oxford. Available at: </a:t>
            </a:r>
            <a:r>
              <a:rPr lang="en-GB" sz="1400" dirty="0">
                <a:hlinkClick r:id="rId3"/>
              </a:rPr>
              <a:t>https://www.ox.ac.uk/students/academic/guidance/skills/plagiarism</a:t>
            </a:r>
            <a:r>
              <a:rPr lang="en-GB" sz="1400" dirty="0"/>
              <a:t>.</a:t>
            </a:r>
          </a:p>
          <a:p>
            <a:r>
              <a:rPr lang="en-GB" sz="1400" dirty="0"/>
              <a:t>Yale (2021). What Is Plagiarism? | </a:t>
            </a:r>
            <a:r>
              <a:rPr lang="en-GB" sz="1400" dirty="0" err="1"/>
              <a:t>Poorvu</a:t>
            </a:r>
            <a:r>
              <a:rPr lang="en-GB" sz="1400" dirty="0"/>
              <a:t> </a:t>
            </a:r>
            <a:r>
              <a:rPr lang="en-GB" sz="1400" dirty="0" err="1"/>
              <a:t>Center</a:t>
            </a:r>
            <a:r>
              <a:rPr lang="en-GB" sz="1400" dirty="0"/>
              <a:t> for Teaching and Learning. [online] poorvucenter.yale.edu. Available at: </a:t>
            </a:r>
            <a:r>
              <a:rPr lang="en-GB" sz="1400" dirty="0">
                <a:hlinkClick r:id="rId4"/>
              </a:rPr>
              <a:t>https://poorvucenter.yale.edu/undergraduates/using-sources/understanding-and-avoiding-plagiarism/what-plagiarism</a:t>
            </a:r>
            <a:r>
              <a:rPr lang="en-GB" sz="1400" dirty="0"/>
              <a:t>.</a:t>
            </a:r>
          </a:p>
          <a:p>
            <a:r>
              <a:rPr lang="en-GB" sz="1400" dirty="0" err="1"/>
              <a:t>Alberge</a:t>
            </a:r>
            <a:r>
              <a:rPr lang="en-GB" sz="1400" dirty="0"/>
              <a:t>, D. (2023). ‘It’s called stealing’: new allegations of plagiarism against Roy Lichtenstein. The Observer. [online] 9 Apr. Available at: </a:t>
            </a:r>
            <a:r>
              <a:rPr lang="en-GB" sz="1400" dirty="0">
                <a:hlinkClick r:id="rId5"/>
              </a:rPr>
              <a:t>https://www.theguardian.com/artanddesign/2023/apr/09/new-allegations-of-plagiarism-against-roy-lichtenstein</a:t>
            </a:r>
            <a:r>
              <a:rPr lang="en-GB" sz="1400" dirty="0"/>
              <a:t>.</a:t>
            </a:r>
          </a:p>
          <a:p>
            <a:r>
              <a:rPr lang="en-GB" sz="1400" dirty="0"/>
              <a:t>Image - Roy Lichtenstein’s </a:t>
            </a:r>
            <a:r>
              <a:rPr lang="en-GB" sz="1400" dirty="0" err="1"/>
              <a:t>Blam</a:t>
            </a:r>
            <a:r>
              <a:rPr lang="en-GB" sz="1400" dirty="0"/>
              <a:t> of 1962, right, which was copied from a panel in Russ Heath’s All-American Men of War #89. Photograph: Hussey-Cotton Films</a:t>
            </a:r>
          </a:p>
          <a:p>
            <a:r>
              <a:rPr lang="en-GB" sz="1400" dirty="0"/>
              <a:t>Derby teacher banned over coursework plagiarism. (2023). BBC News. [online] 12 Oct. Available at: https://www.bbc.co.uk/news/uk-england-derbyshire-67089277?at_ptr_name=facebook_page&amp;at_medium=social&amp;at_campaign_type=owned&amp;at_campaign=Social_Flow&amp;at_link_id=14C95828-68F3-11EE-9E8F-7345D66E6F62&amp;at_link_type=web_link&amp;at_bbc_team=editorial&amp;at_link_origin=BBC_East_Midlands&amp;at_format=link [Accessed 24 Oct. 2023].</a:t>
            </a:r>
          </a:p>
          <a:p>
            <a:r>
              <a:rPr lang="en-GB" sz="1400" dirty="0"/>
              <a:t>University plagiarism concern over academic essay websites. (2016). BBC News. [online] 18 Jul. Available at: </a:t>
            </a:r>
            <a:r>
              <a:rPr lang="en-GB" sz="1400" dirty="0">
                <a:hlinkClick r:id="rId6"/>
              </a:rPr>
              <a:t>https://www.bbc.co.uk/news/uk-wales-36828071</a:t>
            </a:r>
            <a:r>
              <a:rPr lang="en-GB" sz="1400" dirty="0"/>
              <a:t>.</a:t>
            </a:r>
          </a:p>
          <a:p>
            <a:r>
              <a:rPr lang="en-GB" sz="1400" dirty="0"/>
              <a:t>author, unknown (2011). plagiarism image. </a:t>
            </a:r>
            <a:r>
              <a:rPr lang="en-GB" sz="1400" dirty="0">
                <a:hlinkClick r:id="rId7"/>
              </a:rPr>
              <a:t>https://searchenginereports.net/blog/tips-regarding-plagiarism-check/</a:t>
            </a:r>
            <a:r>
              <a:rPr lang="en-GB" sz="1400" dirty="0"/>
              <a:t>.</a:t>
            </a:r>
          </a:p>
          <a:p>
            <a:r>
              <a:rPr lang="en-GB" sz="1400" dirty="0"/>
              <a:t>avoiding plagiarism. (2013). [online] https://www.proprofs.com/quiz-school/story.php?title=NjAwOTM0.</a:t>
            </a:r>
          </a:p>
          <a:p>
            <a:r>
              <a:rPr lang="en-GB" sz="1400" dirty="0"/>
              <a:t>Kramer, L. (2022). 7 Common Types of Plagiarism, with Examples. [online] Grammarly Blog. Available at: </a:t>
            </a:r>
            <a:r>
              <a:rPr lang="en-GB" sz="1400" dirty="0">
                <a:hlinkClick r:id="rId8"/>
              </a:rPr>
              <a:t>https://www.grammarly.com/blog/types-of-plagiarism/</a:t>
            </a:r>
            <a:r>
              <a:rPr lang="en-GB" sz="1400" dirty="0"/>
              <a:t>.</a:t>
            </a:r>
          </a:p>
          <a:p>
            <a:r>
              <a:rPr lang="en-GB" sz="1400" dirty="0"/>
              <a:t>Avoiding Plagiarism: Writing With Integrity (2015b). Avoiding Plagiarism: Writing With Integrity. [online] YouTube. Available at: https://youtu.be/F1S1FZ-bn5E.</a:t>
            </a:r>
          </a:p>
          <a:p>
            <a:endParaRPr lang="en-GB" sz="1400" dirty="0"/>
          </a:p>
        </p:txBody>
      </p:sp>
    </p:spTree>
    <p:extLst>
      <p:ext uri="{BB962C8B-B14F-4D97-AF65-F5344CB8AC3E}">
        <p14:creationId xmlns:p14="http://schemas.microsoft.com/office/powerpoint/2010/main" val="132345780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
</p:tagLst>
</file>

<file path=ppt/tags/tag2.xml><?xml version="1.0" encoding="utf-8"?>
<p:tagLst xmlns:a="http://schemas.openxmlformats.org/drawingml/2006/main" xmlns:r="http://schemas.openxmlformats.org/officeDocument/2006/relationships" xmlns:p="http://schemas.openxmlformats.org/presentationml/2006/main">
  <p:tag name="TIMING" val="|2.3|4.9|10.4|9.4"/>
</p:tagLst>
</file>

<file path=ppt/theme/theme1.xml><?xml version="1.0" encoding="utf-8"?>
<a:theme xmlns:a="http://schemas.openxmlformats.org/drawingml/2006/main" name="TornVTI">
  <a:themeElements>
    <a:clrScheme name="AnalogousFromLightSeedRightStep">
      <a:dk1>
        <a:srgbClr val="000000"/>
      </a:dk1>
      <a:lt1>
        <a:srgbClr val="FFFFFF"/>
      </a:lt1>
      <a:dk2>
        <a:srgbClr val="413124"/>
      </a:dk2>
      <a:lt2>
        <a:srgbClr val="E2E5E8"/>
      </a:lt2>
      <a:accent1>
        <a:srgbClr val="CB9871"/>
      </a:accent1>
      <a:accent2>
        <a:srgbClr val="AEA360"/>
      </a:accent2>
      <a:accent3>
        <a:srgbClr val="98A86D"/>
      </a:accent3>
      <a:accent4>
        <a:srgbClr val="79AF60"/>
      </a:accent4>
      <a:accent5>
        <a:srgbClr val="6AB172"/>
      </a:accent5>
      <a:accent6>
        <a:srgbClr val="61B18B"/>
      </a:accent6>
      <a:hlink>
        <a:srgbClr val="5B86A7"/>
      </a:hlink>
      <a:folHlink>
        <a:srgbClr val="7F7F7F"/>
      </a:folHlink>
    </a:clrScheme>
    <a:fontScheme name="Torn">
      <a:majorFont>
        <a:latin typeface="Impact"/>
        <a:ea typeface=""/>
        <a:cs typeface=""/>
      </a:majorFont>
      <a:minorFont>
        <a:latin typeface="Arial Nova C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6BDDABD907FEA4E854252D677EA2D05" ma:contentTypeVersion="13" ma:contentTypeDescription="Create a new document." ma:contentTypeScope="" ma:versionID="0bd1fc331cfba3b50e6a473b00a66559">
  <xsd:schema xmlns:xsd="http://www.w3.org/2001/XMLSchema" xmlns:xs="http://www.w3.org/2001/XMLSchema" xmlns:p="http://schemas.microsoft.com/office/2006/metadata/properties" xmlns:ns2="8ffbdda0-1094-429b-a13f-bf31d8131ede" xmlns:ns3="20ea490b-4987-4386-b14e-217a600dfed5" targetNamespace="http://schemas.microsoft.com/office/2006/metadata/properties" ma:root="true" ma:fieldsID="67e6b4775caaff5168a963bdd9b89346" ns2:_="" ns3:_="">
    <xsd:import namespace="8ffbdda0-1094-429b-a13f-bf31d8131ede"/>
    <xsd:import namespace="20ea490b-4987-4386-b14e-217a600dfed5"/>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AutoKeyPoints" minOccurs="0"/>
                <xsd:element ref="ns2:MediaServiceKeyPoints" minOccurs="0"/>
                <xsd:element ref="ns2:MediaServiceDateTaken" minOccurs="0"/>
                <xsd:element ref="ns2:MediaServiceOCR" minOccurs="0"/>
                <xsd:element ref="ns2:MediaServiceLocation" minOccurs="0"/>
                <xsd:element ref="ns3:SharedWithUsers" minOccurs="0"/>
                <xsd:element ref="ns3:SharedWithDetail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fbdda0-1094-429b-a13f-bf31d8131ed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0ea490b-4987-4386-b14e-217a600dfed5"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322439-B185-4CC7-8A3C-A3E3A2296158}">
  <ds:schemaRefs>
    <ds:schemaRef ds:uri="http://schemas.microsoft.com/office/2006/metadata/properties"/>
    <ds:schemaRef ds:uri="http://www.w3.org/2000/xmlns/"/>
    <ds:schemaRef ds:uri="http://schemas.microsoft.com/office/infopath/2007/PartnerControls"/>
  </ds:schemaRefs>
</ds:datastoreItem>
</file>

<file path=customXml/itemProps2.xml><?xml version="1.0" encoding="utf-8"?>
<ds:datastoreItem xmlns:ds="http://schemas.openxmlformats.org/officeDocument/2006/customXml" ds:itemID="{62D3C7BA-6A1E-41E8-93D8-C295183DE333}">
  <ds:schemaRefs>
    <ds:schemaRef ds:uri="http://schemas.microsoft.com/sharepoint/v3/contenttype/forms"/>
  </ds:schemaRefs>
</ds:datastoreItem>
</file>

<file path=customXml/itemProps3.xml><?xml version="1.0" encoding="utf-8"?>
<ds:datastoreItem xmlns:ds="http://schemas.openxmlformats.org/officeDocument/2006/customXml" ds:itemID="{CCCD0C4E-CD00-4D1F-913B-109189A90523}">
  <ds:schemaRefs>
    <ds:schemaRef ds:uri="http://schemas.microsoft.com/office/2006/metadata/contentType"/>
    <ds:schemaRef ds:uri="http://schemas.microsoft.com/office/2006/metadata/properties/metaAttributes"/>
    <ds:schemaRef ds:uri="http://www.w3.org/2000/xmlns/"/>
    <ds:schemaRef ds:uri="http://www.w3.org/2001/XMLSchema"/>
    <ds:schemaRef ds:uri="8ffbdda0-1094-429b-a13f-bf31d8131ede"/>
    <ds:schemaRef ds:uri="20ea490b-4987-4386-b14e-217a600dfed5"/>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1279</TotalTime>
  <Words>1588</Words>
  <Application>Microsoft Office PowerPoint</Application>
  <PresentationFormat>Widescreen</PresentationFormat>
  <Paragraphs>88</Paragraphs>
  <Slides>14</Slides>
  <Notes>14</Notes>
  <HiddenSlides>0</HiddenSlides>
  <MMClips>22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Arial Nova Cond</vt:lpstr>
      <vt:lpstr>Broadway</vt:lpstr>
      <vt:lpstr>Calibri</vt:lpstr>
      <vt:lpstr>Impact</vt:lpstr>
      <vt:lpstr>TornVTI</vt:lpstr>
      <vt:lpstr>What is plagiarism and how can it be avoided?</vt:lpstr>
      <vt:lpstr>Introduction</vt:lpstr>
      <vt:lpstr>What is plagiarism?</vt:lpstr>
      <vt:lpstr>PowerPoint Presentation</vt:lpstr>
      <vt:lpstr> “Plagiarim actually raises a much more fundamental question for writers: “Where is my voice in this project?” Seen in this light, the strategies that help you avoid plagiarism can also be strategies that help you gain power as a writer. “(Yale, 2021)    </vt:lpstr>
      <vt:lpstr>The Guardian; Roy Lichtenstein’s Blam of 1962, right, which was copied from a panel in Russ Heath’s All-American Men of War #89. Photograph: Hussey-Cotton Films. (Alberge, 2023)</vt:lpstr>
      <vt:lpstr>PowerPoint Presentation</vt:lpstr>
      <vt:lpstr>Most common types of plagiarism  according to a blog by Lindsey Kramer these are the most common types. (Kramer, 2022)</vt:lpstr>
      <vt:lpstr>How we can check for plagiarism.</vt:lpstr>
      <vt:lpstr>How we can check for plagiarism.</vt:lpstr>
      <vt:lpstr>Possible consequences.</vt:lpstr>
      <vt:lpstr>PowerPoint Presentation</vt:lpstr>
      <vt:lpstr>Writing with integrity.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Leaders Meeting</dc:title>
  <dc:creator>Neil Roberts</dc:creator>
  <cp:lastModifiedBy>michelle lewis</cp:lastModifiedBy>
  <cp:revision>5</cp:revision>
  <dcterms:created xsi:type="dcterms:W3CDTF">2022-01-10T11:50:35Z</dcterms:created>
  <dcterms:modified xsi:type="dcterms:W3CDTF">2023-10-29T19:51:25Z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0x01010066BDDABD907FEA4E854252D677EA2D05</vt:lpwstr>
  </property>
</Properties>
</file>