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50699F-04C0-8004-8260-903B1DC8B727}" v="1227" dt="2026-07-08T17:22:13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e Amorim Pinheiro (2540483)" userId="S::2540483@student.uwtsd.ac.uk::cfee0ab2-5801-4ad1-b332-8f7db7fad4c4" providerId="AD" clId="Web-{F144F887-48EE-4473-8540-193AD457F29F}"/>
    <pc:docChg chg="addSld modSld addMainMaster delMainMaster">
      <pc:chgData name="Aline Amorim Pinheiro (2540483)" userId="S::2540483@student.uwtsd.ac.uk::cfee0ab2-5801-4ad1-b332-8f7db7fad4c4" providerId="AD" clId="Web-{F144F887-48EE-4473-8540-193AD457F29F}" dt="2026-06-30T19:55:10.533" v="158"/>
      <pc:docMkLst>
        <pc:docMk/>
      </pc:docMkLst>
      <pc:sldChg chg="addSp delSp modSp mod setBg modClrScheme setClrOvrMap chgLayout">
        <pc:chgData name="Aline Amorim Pinheiro (2540483)" userId="S::2540483@student.uwtsd.ac.uk::cfee0ab2-5801-4ad1-b332-8f7db7fad4c4" providerId="AD" clId="Web-{F144F887-48EE-4473-8540-193AD457F29F}" dt="2026-06-30T19:22:13.072" v="39"/>
        <pc:sldMkLst>
          <pc:docMk/>
          <pc:sldMk cId="109857222" sldId="256"/>
        </pc:sldMkLst>
        <pc:spChg chg="mod">
          <ac:chgData name="Aline Amorim Pinheiro (2540483)" userId="S::2540483@student.uwtsd.ac.uk::cfee0ab2-5801-4ad1-b332-8f7db7fad4c4" providerId="AD" clId="Web-{F144F887-48EE-4473-8540-193AD457F29F}" dt="2026-06-30T19:22:13.072" v="3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ne Amorim Pinheiro (2540483)" userId="S::2540483@student.uwtsd.ac.uk::cfee0ab2-5801-4ad1-b332-8f7db7fad4c4" providerId="AD" clId="Web-{F144F887-48EE-4473-8540-193AD457F29F}" dt="2026-06-30T19:22:13.072" v="3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ine Amorim Pinheiro (2540483)" userId="S::2540483@student.uwtsd.ac.uk::cfee0ab2-5801-4ad1-b332-8f7db7fad4c4" providerId="AD" clId="Web-{F144F887-48EE-4473-8540-193AD457F29F}" dt="2026-06-30T19:22:13.072" v="39"/>
          <ac:spMkLst>
            <pc:docMk/>
            <pc:sldMk cId="109857222" sldId="256"/>
            <ac:spMk id="32" creationId="{CFD1D2CD-954D-4C4D-B505-05EAD159B230}"/>
          </ac:spMkLst>
        </pc:spChg>
        <pc:picChg chg="add">
          <ac:chgData name="Aline Amorim Pinheiro (2540483)" userId="S::2540483@student.uwtsd.ac.uk::cfee0ab2-5801-4ad1-b332-8f7db7fad4c4" providerId="AD" clId="Web-{F144F887-48EE-4473-8540-193AD457F29F}" dt="2026-06-30T19:22:13.072" v="39"/>
          <ac:picMkLst>
            <pc:docMk/>
            <pc:sldMk cId="109857222" sldId="256"/>
            <ac:picMk id="34" creationId="{B7AD2FCA-B7B7-9F8E-7495-F4A172AC8B31}"/>
          </ac:picMkLst>
        </pc:picChg>
        <pc:cxnChg chg="add">
          <ac:chgData name="Aline Amorim Pinheiro (2540483)" userId="S::2540483@student.uwtsd.ac.uk::cfee0ab2-5801-4ad1-b332-8f7db7fad4c4" providerId="AD" clId="Web-{F144F887-48EE-4473-8540-193AD457F29F}" dt="2026-06-30T19:22:13.072" v="39"/>
          <ac:cxnSpMkLst>
            <pc:docMk/>
            <pc:sldMk cId="109857222" sldId="256"/>
            <ac:cxnSpMk id="33" creationId="{D132AEA7-A24A-45A9-BF8F-D0AFF34DF68C}"/>
          </ac:cxnSpMkLst>
        </pc:cxnChg>
      </pc:sldChg>
      <pc:sldChg chg="addSp delSp modSp new mod setBg">
        <pc:chgData name="Aline Amorim Pinheiro (2540483)" userId="S::2540483@student.uwtsd.ac.uk::cfee0ab2-5801-4ad1-b332-8f7db7fad4c4" providerId="AD" clId="Web-{F144F887-48EE-4473-8540-193AD457F29F}" dt="2026-06-30T19:55:10.533" v="158"/>
        <pc:sldMkLst>
          <pc:docMk/>
          <pc:sldMk cId="3658069842" sldId="257"/>
        </pc:sldMkLst>
        <pc:spChg chg="mod">
          <ac:chgData name="Aline Amorim Pinheiro (2540483)" userId="S::2540483@student.uwtsd.ac.uk::cfee0ab2-5801-4ad1-b332-8f7db7fad4c4" providerId="AD" clId="Web-{F144F887-48EE-4473-8540-193AD457F29F}" dt="2026-06-30T19:55:10.533" v="158"/>
          <ac:spMkLst>
            <pc:docMk/>
            <pc:sldMk cId="3658069842" sldId="257"/>
            <ac:spMk id="2" creationId="{64598F1B-2017-C792-B727-1901B1372EF4}"/>
          </ac:spMkLst>
        </pc:spChg>
        <pc:spChg chg="add">
          <ac:chgData name="Aline Amorim Pinheiro (2540483)" userId="S::2540483@student.uwtsd.ac.uk::cfee0ab2-5801-4ad1-b332-8f7db7fad4c4" providerId="AD" clId="Web-{F144F887-48EE-4473-8540-193AD457F29F}" dt="2026-06-30T19:55:10.533" v="158"/>
          <ac:spMkLst>
            <pc:docMk/>
            <pc:sldMk cId="3658069842" sldId="257"/>
            <ac:spMk id="6" creationId="{DBDA151C-5770-45E4-AAFF-59E7F403866D}"/>
          </ac:spMkLst>
        </pc:spChg>
        <pc:graphicFrameChg chg="add">
          <ac:chgData name="Aline Amorim Pinheiro (2540483)" userId="S::2540483@student.uwtsd.ac.uk::cfee0ab2-5801-4ad1-b332-8f7db7fad4c4" providerId="AD" clId="Web-{F144F887-48EE-4473-8540-193AD457F29F}" dt="2026-06-30T19:55:10.533" v="158"/>
          <ac:graphicFrameMkLst>
            <pc:docMk/>
            <pc:sldMk cId="3658069842" sldId="257"/>
            <ac:graphicFrameMk id="8" creationId="{FB11002D-B0BD-8D89-547A-E56D421E273F}"/>
          </ac:graphicFrameMkLst>
        </pc:graphicFrameChg>
        <pc:cxnChg chg="add">
          <ac:chgData name="Aline Amorim Pinheiro (2540483)" userId="S::2540483@student.uwtsd.ac.uk::cfee0ab2-5801-4ad1-b332-8f7db7fad4c4" providerId="AD" clId="Web-{F144F887-48EE-4473-8540-193AD457F29F}" dt="2026-06-30T19:55:10.533" v="158"/>
          <ac:cxnSpMkLst>
            <pc:docMk/>
            <pc:sldMk cId="3658069842" sldId="257"/>
            <ac:cxnSpMk id="7" creationId="{E62D3963-2153-4637-96E6-E31BD2CE5D0D}"/>
          </ac:cxnSpMkLst>
        </pc:cxnChg>
      </pc:sldChg>
      <pc:sldMasterChg chg="add addSldLayout">
        <pc:chgData name="Aline Amorim Pinheiro (2540483)" userId="S::2540483@student.uwtsd.ac.uk::cfee0ab2-5801-4ad1-b332-8f7db7fad4c4" providerId="AD" clId="Web-{F144F887-48EE-4473-8540-193AD457F29F}" dt="2026-06-30T19:22:13.072" v="39"/>
        <pc:sldMasterMkLst>
          <pc:docMk/>
          <pc:sldMasterMk cId="663047721" sldId="2147483695"/>
        </pc:sldMasterMkLst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4289738921" sldId="2147483684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2484158879" sldId="2147483685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4082109944" sldId="2147483686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1521284861" sldId="2147483687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1321618133" sldId="2147483688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2667402721" sldId="2147483689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1886658493" sldId="2147483690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3787894304" sldId="2147483691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633702285" sldId="2147483692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3436428018" sldId="2147483693"/>
          </pc:sldLayoutMkLst>
        </pc:sldLayoutChg>
        <pc:sldLayoutChg chg="add">
          <pc:chgData name="Aline Amorim Pinheiro (2540483)" userId="S::2540483@student.uwtsd.ac.uk::cfee0ab2-5801-4ad1-b332-8f7db7fad4c4" providerId="AD" clId="Web-{F144F887-48EE-4473-8540-193AD457F29F}" dt="2026-06-30T19:22:13.072" v="39"/>
          <pc:sldLayoutMkLst>
            <pc:docMk/>
            <pc:sldMasterMk cId="663047721" sldId="2147483695"/>
            <pc:sldLayoutMk cId="2178397038" sldId="2147483694"/>
          </pc:sldLayoutMkLst>
        </pc:sldLayoutChg>
      </pc:sldMasterChg>
    </pc:docChg>
  </pc:docChgLst>
  <pc:docChgLst>
    <pc:chgData name="Aline Amorim Pinheiro (2540483)" userId="S::2540483@student.uwtsd.ac.uk::cfee0ab2-5801-4ad1-b332-8f7db7fad4c4" providerId="AD" clId="Web-{F150699F-04C0-8004-8260-903B1DC8B727}"/>
    <pc:docChg chg="addSld delSld modSld">
      <pc:chgData name="Aline Amorim Pinheiro (2540483)" userId="S::2540483@student.uwtsd.ac.uk::cfee0ab2-5801-4ad1-b332-8f7db7fad4c4" providerId="AD" clId="Web-{F150699F-04C0-8004-8260-903B1DC8B727}" dt="2026-07-08T17:22:13.946" v="768" actId="20577"/>
      <pc:docMkLst>
        <pc:docMk/>
      </pc:docMkLst>
      <pc:sldChg chg="modSp">
        <pc:chgData name="Aline Amorim Pinheiro (2540483)" userId="S::2540483@student.uwtsd.ac.uk::cfee0ab2-5801-4ad1-b332-8f7db7fad4c4" providerId="AD" clId="Web-{F150699F-04C0-8004-8260-903B1DC8B727}" dt="2026-07-08T14:27:59.660" v="322" actId="20577"/>
        <pc:sldMkLst>
          <pc:docMk/>
          <pc:sldMk cId="109857222" sldId="256"/>
        </pc:sldMkLst>
        <pc:spChg chg="mod">
          <ac:chgData name="Aline Amorim Pinheiro (2540483)" userId="S::2540483@student.uwtsd.ac.uk::cfee0ab2-5801-4ad1-b332-8f7db7fad4c4" providerId="AD" clId="Web-{F150699F-04C0-8004-8260-903B1DC8B727}" dt="2026-07-08T14:27:59.660" v="3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ne Amorim Pinheiro (2540483)" userId="S::2540483@student.uwtsd.ac.uk::cfee0ab2-5801-4ad1-b332-8f7db7fad4c4" providerId="AD" clId="Web-{F150699F-04C0-8004-8260-903B1DC8B727}" dt="2026-07-08T14:27:53.051" v="3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line Amorim Pinheiro (2540483)" userId="S::2540483@student.uwtsd.ac.uk::cfee0ab2-5801-4ad1-b332-8f7db7fad4c4" providerId="AD" clId="Web-{F150699F-04C0-8004-8260-903B1DC8B727}" dt="2026-07-08T14:52:45.269" v="476" actId="20577"/>
        <pc:sldMkLst>
          <pc:docMk/>
          <pc:sldMk cId="3658069842" sldId="257"/>
        </pc:sldMkLst>
        <pc:spChg chg="mod">
          <ac:chgData name="Aline Amorim Pinheiro (2540483)" userId="S::2540483@student.uwtsd.ac.uk::cfee0ab2-5801-4ad1-b332-8f7db7fad4c4" providerId="AD" clId="Web-{F150699F-04C0-8004-8260-903B1DC8B727}" dt="2026-07-08T14:27:44.128" v="319" actId="20577"/>
          <ac:spMkLst>
            <pc:docMk/>
            <pc:sldMk cId="3658069842" sldId="257"/>
            <ac:spMk id="2" creationId="{64598F1B-2017-C792-B727-1901B1372EF4}"/>
          </ac:spMkLst>
        </pc:spChg>
        <pc:graphicFrameChg chg="modGraphic">
          <ac:chgData name="Aline Amorim Pinheiro (2540483)" userId="S::2540483@student.uwtsd.ac.uk::cfee0ab2-5801-4ad1-b332-8f7db7fad4c4" providerId="AD" clId="Web-{F150699F-04C0-8004-8260-903B1DC8B727}" dt="2026-07-08T14:52:45.269" v="476" actId="20577"/>
          <ac:graphicFrameMkLst>
            <pc:docMk/>
            <pc:sldMk cId="3658069842" sldId="257"/>
            <ac:graphicFrameMk id="8" creationId="{FB11002D-B0BD-8D89-547A-E56D421E273F}"/>
          </ac:graphicFrameMkLst>
        </pc:graphicFrameChg>
      </pc:sldChg>
      <pc:sldChg chg="addSp delSp modSp new mod setBg">
        <pc:chgData name="Aline Amorim Pinheiro (2540483)" userId="S::2540483@student.uwtsd.ac.uk::cfee0ab2-5801-4ad1-b332-8f7db7fad4c4" providerId="AD" clId="Web-{F150699F-04C0-8004-8260-903B1DC8B727}" dt="2026-07-08T14:51:40.656" v="466"/>
        <pc:sldMkLst>
          <pc:docMk/>
          <pc:sldMk cId="3406283346" sldId="258"/>
        </pc:sldMkLst>
        <pc:spChg chg="mod">
          <ac:chgData name="Aline Amorim Pinheiro (2540483)" userId="S::2540483@student.uwtsd.ac.uk::cfee0ab2-5801-4ad1-b332-8f7db7fad4c4" providerId="AD" clId="Web-{F150699F-04C0-8004-8260-903B1DC8B727}" dt="2026-07-08T13:17:07.729" v="226" actId="20577"/>
          <ac:spMkLst>
            <pc:docMk/>
            <pc:sldMk cId="3406283346" sldId="258"/>
            <ac:spMk id="2" creationId="{689ADDB4-B3A1-6C9E-6084-6E24EA791AE1}"/>
          </ac:spMkLst>
        </pc:spChg>
        <pc:spChg chg="del">
          <ac:chgData name="Aline Amorim Pinheiro (2540483)" userId="S::2540483@student.uwtsd.ac.uk::cfee0ab2-5801-4ad1-b332-8f7db7fad4c4" providerId="AD" clId="Web-{F150699F-04C0-8004-8260-903B1DC8B727}" dt="2026-07-08T12:41:14.526" v="18"/>
          <ac:spMkLst>
            <pc:docMk/>
            <pc:sldMk cId="3406283346" sldId="258"/>
            <ac:spMk id="3" creationId="{766F09B9-712F-E2CF-1E27-84888120CE8D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2:44:12.970" v="26"/>
          <ac:spMkLst>
            <pc:docMk/>
            <pc:sldMk cId="3406283346" sldId="258"/>
            <ac:spMk id="5" creationId="{3824D052-2A1A-6084-8758-8BC4E97AF6AB}"/>
          </ac:spMkLst>
        </pc:spChg>
        <pc:spChg chg="add del mod">
          <ac:chgData name="Aline Amorim Pinheiro (2540483)" userId="S::2540483@student.uwtsd.ac.uk::cfee0ab2-5801-4ad1-b332-8f7db7fad4c4" providerId="AD" clId="Web-{F150699F-04C0-8004-8260-903B1DC8B727}" dt="2026-07-08T12:44:48.190" v="32"/>
          <ac:spMkLst>
            <pc:docMk/>
            <pc:sldMk cId="3406283346" sldId="258"/>
            <ac:spMk id="6" creationId="{5C8CCC89-CE89-13CB-C6EE-42E0AC361D64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4:51:40.656" v="466"/>
          <ac:spMkLst>
            <pc:docMk/>
            <pc:sldMk cId="3406283346" sldId="258"/>
            <ac:spMk id="7" creationId="{0DD4EBCA-F783-F4D6-B794-3004AF4D4A77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2:41:50.153" v="20"/>
          <ac:spMkLst>
            <pc:docMk/>
            <pc:sldMk cId="3406283346" sldId="258"/>
            <ac:spMk id="8" creationId="{C72B9CBC-4473-E3B5-0B7A-2ACF943E9A32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2:41:50.153" v="20"/>
          <ac:spMkLst>
            <pc:docMk/>
            <pc:sldMk cId="3406283346" sldId="258"/>
            <ac:spMk id="11" creationId="{744CAA32-F237-419C-A2DD-43C28D920D3C}"/>
          </ac:spMkLst>
        </pc:spChg>
        <pc:spChg chg="add del mod">
          <ac:chgData name="Aline Amorim Pinheiro (2540483)" userId="S::2540483@student.uwtsd.ac.uk::cfee0ab2-5801-4ad1-b332-8f7db7fad4c4" providerId="AD" clId="Web-{F150699F-04C0-8004-8260-903B1DC8B727}" dt="2026-07-08T13:11:10.294" v="152"/>
          <ac:spMkLst>
            <pc:docMk/>
            <pc:sldMk cId="3406283346" sldId="258"/>
            <ac:spMk id="12" creationId="{5AC7C3EA-0F98-A042-4810-6E427314C6E0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2:42:01.044" v="22"/>
          <ac:spMkLst>
            <pc:docMk/>
            <pc:sldMk cId="3406283346" sldId="258"/>
            <ac:spMk id="15" creationId="{19F9BF86-FE94-4517-B97D-026C7515E589}"/>
          </ac:spMkLst>
        </pc:spChg>
        <pc:spChg chg="add">
          <ac:chgData name="Aline Amorim Pinheiro (2540483)" userId="S::2540483@student.uwtsd.ac.uk::cfee0ab2-5801-4ad1-b332-8f7db7fad4c4" providerId="AD" clId="Web-{F150699F-04C0-8004-8260-903B1DC8B727}" dt="2026-07-08T12:42:01.059" v="23"/>
          <ac:spMkLst>
            <pc:docMk/>
            <pc:sldMk cId="3406283346" sldId="258"/>
            <ac:spMk id="19" creationId="{19F9BF86-FE94-4517-B97D-026C7515E589}"/>
          </ac:spMkLst>
        </pc:spChg>
        <pc:picChg chg="add del mod ord">
          <ac:chgData name="Aline Amorim Pinheiro (2540483)" userId="S::2540483@student.uwtsd.ac.uk::cfee0ab2-5801-4ad1-b332-8f7db7fad4c4" providerId="AD" clId="Web-{F150699F-04C0-8004-8260-903B1DC8B727}" dt="2026-07-08T12:58:15.110" v="151"/>
          <ac:picMkLst>
            <pc:docMk/>
            <pc:sldMk cId="3406283346" sldId="258"/>
            <ac:picMk id="4" creationId="{C738F3A6-5191-D1F6-FFDA-480DF9E1B513}"/>
          </ac:picMkLst>
        </pc:picChg>
        <pc:picChg chg="add mod ord">
          <ac:chgData name="Aline Amorim Pinheiro (2540483)" userId="S::2540483@student.uwtsd.ac.uk::cfee0ab2-5801-4ad1-b332-8f7db7fad4c4" providerId="AD" clId="Web-{F150699F-04C0-8004-8260-903B1DC8B727}" dt="2026-07-08T13:11:17.576" v="153" actId="1076"/>
          <ac:picMkLst>
            <pc:docMk/>
            <pc:sldMk cId="3406283346" sldId="258"/>
            <ac:picMk id="14" creationId="{1A8C09DB-F19A-EE71-3D2A-AB083C6FAF06}"/>
          </ac:picMkLst>
        </pc:picChg>
        <pc:cxnChg chg="add del">
          <ac:chgData name="Aline Amorim Pinheiro (2540483)" userId="S::2540483@student.uwtsd.ac.uk::cfee0ab2-5801-4ad1-b332-8f7db7fad4c4" providerId="AD" clId="Web-{F150699F-04C0-8004-8260-903B1DC8B727}" dt="2026-07-08T12:42:01.044" v="22"/>
          <ac:cxnSpMkLst>
            <pc:docMk/>
            <pc:sldMk cId="3406283346" sldId="258"/>
            <ac:cxnSpMk id="9" creationId="{118E06E4-607B-144B-382B-AD3D06B1EE8C}"/>
          </ac:cxnSpMkLst>
        </pc:cxnChg>
        <pc:cxnChg chg="add del">
          <ac:chgData name="Aline Amorim Pinheiro (2540483)" userId="S::2540483@student.uwtsd.ac.uk::cfee0ab2-5801-4ad1-b332-8f7db7fad4c4" providerId="AD" clId="Web-{F150699F-04C0-8004-8260-903B1DC8B727}" dt="2026-07-08T12:41:50.153" v="20"/>
          <ac:cxnSpMkLst>
            <pc:docMk/>
            <pc:sldMk cId="3406283346" sldId="258"/>
            <ac:cxnSpMk id="13" creationId="{753FE100-D0AB-4AE2-824B-60CFA31EC6A2}"/>
          </ac:cxnSpMkLst>
        </pc:cxnChg>
        <pc:cxnChg chg="add del">
          <ac:chgData name="Aline Amorim Pinheiro (2540483)" userId="S::2540483@student.uwtsd.ac.uk::cfee0ab2-5801-4ad1-b332-8f7db7fad4c4" providerId="AD" clId="Web-{F150699F-04C0-8004-8260-903B1DC8B727}" dt="2026-07-08T12:42:01.044" v="22"/>
          <ac:cxnSpMkLst>
            <pc:docMk/>
            <pc:sldMk cId="3406283346" sldId="258"/>
            <ac:cxnSpMk id="16" creationId="{8CED01B4-40F2-4CAE-8062-1D4CE8454C35}"/>
          </ac:cxnSpMkLst>
        </pc:cxnChg>
        <pc:cxnChg chg="add">
          <ac:chgData name="Aline Amorim Pinheiro (2540483)" userId="S::2540483@student.uwtsd.ac.uk::cfee0ab2-5801-4ad1-b332-8f7db7fad4c4" providerId="AD" clId="Web-{F150699F-04C0-8004-8260-903B1DC8B727}" dt="2026-07-08T12:42:01.059" v="23"/>
          <ac:cxnSpMkLst>
            <pc:docMk/>
            <pc:sldMk cId="3406283346" sldId="258"/>
            <ac:cxnSpMk id="18" creationId="{118E06E4-607B-144B-382B-AD3D06B1EE8C}"/>
          </ac:cxnSpMkLst>
        </pc:cxnChg>
        <pc:cxnChg chg="add">
          <ac:chgData name="Aline Amorim Pinheiro (2540483)" userId="S::2540483@student.uwtsd.ac.uk::cfee0ab2-5801-4ad1-b332-8f7db7fad4c4" providerId="AD" clId="Web-{F150699F-04C0-8004-8260-903B1DC8B727}" dt="2026-07-08T12:42:01.059" v="23"/>
          <ac:cxnSpMkLst>
            <pc:docMk/>
            <pc:sldMk cId="3406283346" sldId="258"/>
            <ac:cxnSpMk id="20" creationId="{426B4E86-32C4-273A-1ADF-6B44243549D7}"/>
          </ac:cxnSpMkLst>
        </pc:cxnChg>
      </pc:sldChg>
      <pc:sldChg chg="addSp delSp modSp new mod setBg">
        <pc:chgData name="Aline Amorim Pinheiro (2540483)" userId="S::2540483@student.uwtsd.ac.uk::cfee0ab2-5801-4ad1-b332-8f7db7fad4c4" providerId="AD" clId="Web-{F150699F-04C0-8004-8260-903B1DC8B727}" dt="2026-07-08T14:55:13.276" v="487" actId="20577"/>
        <pc:sldMkLst>
          <pc:docMk/>
          <pc:sldMk cId="2879498766" sldId="259"/>
        </pc:sldMkLst>
        <pc:spChg chg="mod">
          <ac:chgData name="Aline Amorim Pinheiro (2540483)" userId="S::2540483@student.uwtsd.ac.uk::cfee0ab2-5801-4ad1-b332-8f7db7fad4c4" providerId="AD" clId="Web-{F150699F-04C0-8004-8260-903B1DC8B727}" dt="2026-07-08T14:55:13.276" v="487" actId="20577"/>
          <ac:spMkLst>
            <pc:docMk/>
            <pc:sldMk cId="2879498766" sldId="259"/>
            <ac:spMk id="2" creationId="{102552A4-A2C0-B229-5286-8E78C5DB452D}"/>
          </ac:spMkLst>
        </pc:spChg>
        <pc:spChg chg="del">
          <ac:chgData name="Aline Amorim Pinheiro (2540483)" userId="S::2540483@student.uwtsd.ac.uk::cfee0ab2-5801-4ad1-b332-8f7db7fad4c4" providerId="AD" clId="Web-{F150699F-04C0-8004-8260-903B1DC8B727}" dt="2026-07-08T14:29:39.215" v="334"/>
          <ac:spMkLst>
            <pc:docMk/>
            <pc:sldMk cId="2879498766" sldId="259"/>
            <ac:spMk id="3" creationId="{B7449C6B-46AA-A67D-36DE-66EBF94B035C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4:32:15.273" v="355"/>
          <ac:spMkLst>
            <pc:docMk/>
            <pc:sldMk cId="2879498766" sldId="259"/>
            <ac:spMk id="5" creationId="{774CA498-FD78-C1BF-D90D-26AA391175D5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4:54:17.930" v="484" actId="20577"/>
          <ac:spMkLst>
            <pc:docMk/>
            <pc:sldMk cId="2879498766" sldId="259"/>
            <ac:spMk id="6" creationId="{84899313-4A46-7917-6800-36286E4D3FE3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4:30:36.219" v="336"/>
          <ac:spMkLst>
            <pc:docMk/>
            <pc:sldMk cId="2879498766" sldId="259"/>
            <ac:spMk id="8" creationId="{543F3D58-DD99-8D8C-472F-246573BF1885}"/>
          </ac:spMkLst>
        </pc:spChg>
        <pc:spChg chg="add del">
          <ac:chgData name="Aline Amorim Pinheiro (2540483)" userId="S::2540483@student.uwtsd.ac.uk::cfee0ab2-5801-4ad1-b332-8f7db7fad4c4" providerId="AD" clId="Web-{F150699F-04C0-8004-8260-903B1DC8B727}" dt="2026-07-08T14:30:36.219" v="336"/>
          <ac:spMkLst>
            <pc:docMk/>
            <pc:sldMk cId="2879498766" sldId="259"/>
            <ac:spMk id="11" creationId="{744CAA32-F237-419C-A2DD-43C28D920D3C}"/>
          </ac:spMkLst>
        </pc:spChg>
        <pc:spChg chg="add">
          <ac:chgData name="Aline Amorim Pinheiro (2540483)" userId="S::2540483@student.uwtsd.ac.uk::cfee0ab2-5801-4ad1-b332-8f7db7fad4c4" providerId="AD" clId="Web-{F150699F-04C0-8004-8260-903B1DC8B727}" dt="2026-07-08T14:30:36.235" v="337"/>
          <ac:spMkLst>
            <pc:docMk/>
            <pc:sldMk cId="2879498766" sldId="259"/>
            <ac:spMk id="15" creationId="{19F9BF86-FE94-4517-B97D-026C7515E589}"/>
          </ac:spMkLst>
        </pc:spChg>
        <pc:picChg chg="add mod ord">
          <ac:chgData name="Aline Amorim Pinheiro (2540483)" userId="S::2540483@student.uwtsd.ac.uk::cfee0ab2-5801-4ad1-b332-8f7db7fad4c4" providerId="AD" clId="Web-{F150699F-04C0-8004-8260-903B1DC8B727}" dt="2026-07-08T14:30:47.345" v="338" actId="1076"/>
          <ac:picMkLst>
            <pc:docMk/>
            <pc:sldMk cId="2879498766" sldId="259"/>
            <ac:picMk id="4" creationId="{09C53B83-0535-CE03-BB62-87797FDD445F}"/>
          </ac:picMkLst>
        </pc:picChg>
        <pc:cxnChg chg="add">
          <ac:chgData name="Aline Amorim Pinheiro (2540483)" userId="S::2540483@student.uwtsd.ac.uk::cfee0ab2-5801-4ad1-b332-8f7db7fad4c4" providerId="AD" clId="Web-{F150699F-04C0-8004-8260-903B1DC8B727}" dt="2026-07-08T14:30:36.235" v="337"/>
          <ac:cxnSpMkLst>
            <pc:docMk/>
            <pc:sldMk cId="2879498766" sldId="259"/>
            <ac:cxnSpMk id="9" creationId="{118E06E4-607B-144B-382B-AD3D06B1EE8C}"/>
          </ac:cxnSpMkLst>
        </pc:cxnChg>
        <pc:cxnChg chg="add del">
          <ac:chgData name="Aline Amorim Pinheiro (2540483)" userId="S::2540483@student.uwtsd.ac.uk::cfee0ab2-5801-4ad1-b332-8f7db7fad4c4" providerId="AD" clId="Web-{F150699F-04C0-8004-8260-903B1DC8B727}" dt="2026-07-08T14:30:36.219" v="336"/>
          <ac:cxnSpMkLst>
            <pc:docMk/>
            <pc:sldMk cId="2879498766" sldId="259"/>
            <ac:cxnSpMk id="13" creationId="{753FE100-D0AB-4AE2-824B-60CFA31EC6A2}"/>
          </ac:cxnSpMkLst>
        </pc:cxnChg>
        <pc:cxnChg chg="add">
          <ac:chgData name="Aline Amorim Pinheiro (2540483)" userId="S::2540483@student.uwtsd.ac.uk::cfee0ab2-5801-4ad1-b332-8f7db7fad4c4" providerId="AD" clId="Web-{F150699F-04C0-8004-8260-903B1DC8B727}" dt="2026-07-08T14:30:36.235" v="337"/>
          <ac:cxnSpMkLst>
            <pc:docMk/>
            <pc:sldMk cId="2879498766" sldId="259"/>
            <ac:cxnSpMk id="16" creationId="{426B4E86-32C4-273A-1ADF-6B44243549D7}"/>
          </ac:cxnSpMkLst>
        </pc:cxnChg>
      </pc:sldChg>
      <pc:sldChg chg="addSp delSp modSp new mod setBg">
        <pc:chgData name="Aline Amorim Pinheiro (2540483)" userId="S::2540483@student.uwtsd.ac.uk::cfee0ab2-5801-4ad1-b332-8f7db7fad4c4" providerId="AD" clId="Web-{F150699F-04C0-8004-8260-903B1DC8B727}" dt="2026-07-08T15:25:35.356" v="574" actId="20577"/>
        <pc:sldMkLst>
          <pc:docMk/>
          <pc:sldMk cId="682628043" sldId="260"/>
        </pc:sldMkLst>
        <pc:spChg chg="mod">
          <ac:chgData name="Aline Amorim Pinheiro (2540483)" userId="S::2540483@student.uwtsd.ac.uk::cfee0ab2-5801-4ad1-b332-8f7db7fad4c4" providerId="AD" clId="Web-{F150699F-04C0-8004-8260-903B1DC8B727}" dt="2026-07-08T14:58:51.084" v="508" actId="14100"/>
          <ac:spMkLst>
            <pc:docMk/>
            <pc:sldMk cId="682628043" sldId="260"/>
            <ac:spMk id="2" creationId="{6ECB3F95-115C-19DB-7BFD-BE8C612496E3}"/>
          </ac:spMkLst>
        </pc:spChg>
        <pc:spChg chg="del">
          <ac:chgData name="Aline Amorim Pinheiro (2540483)" userId="S::2540483@student.uwtsd.ac.uk::cfee0ab2-5801-4ad1-b332-8f7db7fad4c4" providerId="AD" clId="Web-{F150699F-04C0-8004-8260-903B1DC8B727}" dt="2026-07-08T14:57:37.143" v="498"/>
          <ac:spMkLst>
            <pc:docMk/>
            <pc:sldMk cId="682628043" sldId="260"/>
            <ac:spMk id="3" creationId="{CD53F3A0-38F8-AC85-4E63-597C010EA66D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5:25:35.356" v="574" actId="20577"/>
          <ac:spMkLst>
            <pc:docMk/>
            <pc:sldMk cId="682628043" sldId="260"/>
            <ac:spMk id="5" creationId="{83B6F919-96E1-7EF6-934A-F6C86FCA03D1}"/>
          </ac:spMkLst>
        </pc:spChg>
        <pc:spChg chg="add">
          <ac:chgData name="Aline Amorim Pinheiro (2540483)" userId="S::2540483@student.uwtsd.ac.uk::cfee0ab2-5801-4ad1-b332-8f7db7fad4c4" providerId="AD" clId="Web-{F150699F-04C0-8004-8260-903B1DC8B727}" dt="2026-07-08T14:58:06.348" v="500"/>
          <ac:spMkLst>
            <pc:docMk/>
            <pc:sldMk cId="682628043" sldId="260"/>
            <ac:spMk id="11" creationId="{19F9BF86-FE94-4517-B97D-026C7515E589}"/>
          </ac:spMkLst>
        </pc:spChg>
        <pc:picChg chg="add mod ord">
          <ac:chgData name="Aline Amorim Pinheiro (2540483)" userId="S::2540483@student.uwtsd.ac.uk::cfee0ab2-5801-4ad1-b332-8f7db7fad4c4" providerId="AD" clId="Web-{F150699F-04C0-8004-8260-903B1DC8B727}" dt="2026-07-08T14:58:29.833" v="505" actId="1076"/>
          <ac:picMkLst>
            <pc:docMk/>
            <pc:sldMk cId="682628043" sldId="260"/>
            <ac:picMk id="4" creationId="{1F030F91-C232-B2D8-C5FE-B972CF1D11B7}"/>
          </ac:picMkLst>
        </pc:picChg>
        <pc:cxnChg chg="add">
          <ac:chgData name="Aline Amorim Pinheiro (2540483)" userId="S::2540483@student.uwtsd.ac.uk::cfee0ab2-5801-4ad1-b332-8f7db7fad4c4" providerId="AD" clId="Web-{F150699F-04C0-8004-8260-903B1DC8B727}" dt="2026-07-08T14:58:06.348" v="500"/>
          <ac:cxnSpMkLst>
            <pc:docMk/>
            <pc:sldMk cId="682628043" sldId="260"/>
            <ac:cxnSpMk id="9" creationId="{118E06E4-607B-144B-382B-AD3D06B1EE8C}"/>
          </ac:cxnSpMkLst>
        </pc:cxnChg>
        <pc:cxnChg chg="add">
          <ac:chgData name="Aline Amorim Pinheiro (2540483)" userId="S::2540483@student.uwtsd.ac.uk::cfee0ab2-5801-4ad1-b332-8f7db7fad4c4" providerId="AD" clId="Web-{F150699F-04C0-8004-8260-903B1DC8B727}" dt="2026-07-08T14:58:06.348" v="500"/>
          <ac:cxnSpMkLst>
            <pc:docMk/>
            <pc:sldMk cId="682628043" sldId="260"/>
            <ac:cxnSpMk id="13" creationId="{426B4E86-32C4-273A-1ADF-6B44243549D7}"/>
          </ac:cxnSpMkLst>
        </pc:cxnChg>
      </pc:sldChg>
      <pc:sldChg chg="addSp delSp modSp new mod setBg">
        <pc:chgData name="Aline Amorim Pinheiro (2540483)" userId="S::2540483@student.uwtsd.ac.uk::cfee0ab2-5801-4ad1-b332-8f7db7fad4c4" providerId="AD" clId="Web-{F150699F-04C0-8004-8260-903B1DC8B727}" dt="2026-07-08T17:22:13.946" v="768" actId="20577"/>
        <pc:sldMkLst>
          <pc:docMk/>
          <pc:sldMk cId="2297242854" sldId="261"/>
        </pc:sldMkLst>
        <pc:spChg chg="mod">
          <ac:chgData name="Aline Amorim Pinheiro (2540483)" userId="S::2540483@student.uwtsd.ac.uk::cfee0ab2-5801-4ad1-b332-8f7db7fad4c4" providerId="AD" clId="Web-{F150699F-04C0-8004-8260-903B1DC8B727}" dt="2026-07-08T15:41:29.238" v="595" actId="14100"/>
          <ac:spMkLst>
            <pc:docMk/>
            <pc:sldMk cId="2297242854" sldId="261"/>
            <ac:spMk id="2" creationId="{A79CD87A-0AEC-B375-29C6-ECFE5CFA2CAE}"/>
          </ac:spMkLst>
        </pc:spChg>
        <pc:spChg chg="del">
          <ac:chgData name="Aline Amorim Pinheiro (2540483)" userId="S::2540483@student.uwtsd.ac.uk::cfee0ab2-5801-4ad1-b332-8f7db7fad4c4" providerId="AD" clId="Web-{F150699F-04C0-8004-8260-903B1DC8B727}" dt="2026-07-08T15:40:42.502" v="587"/>
          <ac:spMkLst>
            <pc:docMk/>
            <pc:sldMk cId="2297242854" sldId="261"/>
            <ac:spMk id="3" creationId="{F6D1A00F-12E7-C787-E440-AA3A7042F9DD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7:22:13.946" v="768" actId="20577"/>
          <ac:spMkLst>
            <pc:docMk/>
            <pc:sldMk cId="2297242854" sldId="261"/>
            <ac:spMk id="5" creationId="{BF19A0DF-7CFA-B5B2-22DA-995D0BCD1725}"/>
          </ac:spMkLst>
        </pc:spChg>
        <pc:spChg chg="add">
          <ac:chgData name="Aline Amorim Pinheiro (2540483)" userId="S::2540483@student.uwtsd.ac.uk::cfee0ab2-5801-4ad1-b332-8f7db7fad4c4" providerId="AD" clId="Web-{F150699F-04C0-8004-8260-903B1DC8B727}" dt="2026-07-08T15:41:03.049" v="591"/>
          <ac:spMkLst>
            <pc:docMk/>
            <pc:sldMk cId="2297242854" sldId="261"/>
            <ac:spMk id="11" creationId="{19F9BF86-FE94-4517-B97D-026C7515E589}"/>
          </ac:spMkLst>
        </pc:spChg>
        <pc:picChg chg="add mod ord">
          <ac:chgData name="Aline Amorim Pinheiro (2540483)" userId="S::2540483@student.uwtsd.ac.uk::cfee0ab2-5801-4ad1-b332-8f7db7fad4c4" providerId="AD" clId="Web-{F150699F-04C0-8004-8260-903B1DC8B727}" dt="2026-07-08T15:41:11.581" v="592" actId="14100"/>
          <ac:picMkLst>
            <pc:docMk/>
            <pc:sldMk cId="2297242854" sldId="261"/>
            <ac:picMk id="4" creationId="{6A0EC339-FEA3-BE59-6CB0-A822900424B7}"/>
          </ac:picMkLst>
        </pc:picChg>
        <pc:cxnChg chg="add">
          <ac:chgData name="Aline Amorim Pinheiro (2540483)" userId="S::2540483@student.uwtsd.ac.uk::cfee0ab2-5801-4ad1-b332-8f7db7fad4c4" providerId="AD" clId="Web-{F150699F-04C0-8004-8260-903B1DC8B727}" dt="2026-07-08T15:41:03.049" v="591"/>
          <ac:cxnSpMkLst>
            <pc:docMk/>
            <pc:sldMk cId="2297242854" sldId="261"/>
            <ac:cxnSpMk id="9" creationId="{118E06E4-607B-144B-382B-AD3D06B1EE8C}"/>
          </ac:cxnSpMkLst>
        </pc:cxnChg>
        <pc:cxnChg chg="add">
          <ac:chgData name="Aline Amorim Pinheiro (2540483)" userId="S::2540483@student.uwtsd.ac.uk::cfee0ab2-5801-4ad1-b332-8f7db7fad4c4" providerId="AD" clId="Web-{F150699F-04C0-8004-8260-903B1DC8B727}" dt="2026-07-08T15:41:03.049" v="591"/>
          <ac:cxnSpMkLst>
            <pc:docMk/>
            <pc:sldMk cId="2297242854" sldId="261"/>
            <ac:cxnSpMk id="13" creationId="{426B4E86-32C4-273A-1ADF-6B44243549D7}"/>
          </ac:cxnSpMkLst>
        </pc:cxnChg>
      </pc:sldChg>
      <pc:sldChg chg="addSp delSp modSp new">
        <pc:chgData name="Aline Amorim Pinheiro (2540483)" userId="S::2540483@student.uwtsd.ac.uk::cfee0ab2-5801-4ad1-b332-8f7db7fad4c4" providerId="AD" clId="Web-{F150699F-04C0-8004-8260-903B1DC8B727}" dt="2026-07-08T16:41:51.318" v="744" actId="20577"/>
        <pc:sldMkLst>
          <pc:docMk/>
          <pc:sldMk cId="1101689045" sldId="262"/>
        </pc:sldMkLst>
        <pc:spChg chg="mod">
          <ac:chgData name="Aline Amorim Pinheiro (2540483)" userId="S::2540483@student.uwtsd.ac.uk::cfee0ab2-5801-4ad1-b332-8f7db7fad4c4" providerId="AD" clId="Web-{F150699F-04C0-8004-8260-903B1DC8B727}" dt="2026-07-08T16:40:58.035" v="731" actId="20577"/>
          <ac:spMkLst>
            <pc:docMk/>
            <pc:sldMk cId="1101689045" sldId="262"/>
            <ac:spMk id="2" creationId="{27EAECDC-B81E-14E4-AEC4-F78EEB7370DC}"/>
          </ac:spMkLst>
        </pc:spChg>
        <pc:spChg chg="del">
          <ac:chgData name="Aline Amorim Pinheiro (2540483)" userId="S::2540483@student.uwtsd.ac.uk::cfee0ab2-5801-4ad1-b332-8f7db7fad4c4" providerId="AD" clId="Web-{F150699F-04C0-8004-8260-903B1DC8B727}" dt="2026-07-08T16:37:52.311" v="674"/>
          <ac:spMkLst>
            <pc:docMk/>
            <pc:sldMk cId="1101689045" sldId="262"/>
            <ac:spMk id="3" creationId="{C60529C9-99A5-D391-08CC-088323FA578B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6:38:25.578" v="683" actId="14100"/>
          <ac:spMkLst>
            <pc:docMk/>
            <pc:sldMk cId="1101689045" sldId="262"/>
            <ac:spMk id="5" creationId="{5E62CA81-0A89-1390-1716-0EA89068AB3E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6:41:04.410" v="732" actId="20577"/>
          <ac:spMkLst>
            <pc:docMk/>
            <pc:sldMk cId="1101689045" sldId="262"/>
            <ac:spMk id="7" creationId="{27B17749-CAFD-0784-79AA-9EFDBFCC8E6B}"/>
          </ac:spMkLst>
        </pc:spChg>
        <pc:spChg chg="add mod">
          <ac:chgData name="Aline Amorim Pinheiro (2540483)" userId="S::2540483@student.uwtsd.ac.uk::cfee0ab2-5801-4ad1-b332-8f7db7fad4c4" providerId="AD" clId="Web-{F150699F-04C0-8004-8260-903B1DC8B727}" dt="2026-07-08T16:41:51.318" v="744" actId="20577"/>
          <ac:spMkLst>
            <pc:docMk/>
            <pc:sldMk cId="1101689045" sldId="262"/>
            <ac:spMk id="8" creationId="{EE9F2AFD-DAEF-5510-C6C1-8DAD06FE5946}"/>
          </ac:spMkLst>
        </pc:spChg>
        <pc:picChg chg="add mod ord">
          <ac:chgData name="Aline Amorim Pinheiro (2540483)" userId="S::2540483@student.uwtsd.ac.uk::cfee0ab2-5801-4ad1-b332-8f7db7fad4c4" providerId="AD" clId="Web-{F150699F-04C0-8004-8260-903B1DC8B727}" dt="2026-07-08T16:38:00.312" v="678" actId="1076"/>
          <ac:picMkLst>
            <pc:docMk/>
            <pc:sldMk cId="1101689045" sldId="262"/>
            <ac:picMk id="4" creationId="{A9236129-6A8B-D124-B5B8-EA58A05445D0}"/>
          </ac:picMkLst>
        </pc:picChg>
      </pc:sldChg>
      <pc:sldChg chg="new del">
        <pc:chgData name="Aline Amorim Pinheiro (2540483)" userId="S::2540483@student.uwtsd.ac.uk::cfee0ab2-5801-4ad1-b332-8f7db7fad4c4" providerId="AD" clId="Web-{F150699F-04C0-8004-8260-903B1DC8B727}" dt="2026-07-08T16:04:53.202" v="658"/>
        <pc:sldMkLst>
          <pc:docMk/>
          <pc:sldMk cId="3199086331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31F465-F912-4D8D-9560-F2D340FF384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292F7F2-6EDF-4963-9A31-9644F13510D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Calibri"/>
              <a:ea typeface="Calibri"/>
              <a:cs typeface="Calibri"/>
            </a:rPr>
            <a:t>Word – DS1 Assessment </a:t>
          </a:r>
        </a:p>
      </dgm:t>
    </dgm:pt>
    <dgm:pt modelId="{211C689F-B362-430B-A108-E59B98AE49C6}" type="parTrans" cxnId="{1123BE54-8599-4200-B27D-BB8D34F35AEC}">
      <dgm:prSet/>
      <dgm:spPr/>
      <dgm:t>
        <a:bodyPr/>
        <a:lstStyle/>
        <a:p>
          <a:endParaRPr lang="en-US"/>
        </a:p>
      </dgm:t>
    </dgm:pt>
    <dgm:pt modelId="{CDD66B11-00D1-49EB-9F0F-B7566DA8CFD8}" type="sibTrans" cxnId="{1123BE54-8599-4200-B27D-BB8D34F35AEC}">
      <dgm:prSet/>
      <dgm:spPr/>
      <dgm:t>
        <a:bodyPr/>
        <a:lstStyle/>
        <a:p>
          <a:endParaRPr lang="en-US"/>
        </a:p>
      </dgm:t>
    </dgm:pt>
    <dgm:pt modelId="{BDBAE9BB-BAFF-414D-BDE9-6DD1C12739C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Calibri"/>
              <a:ea typeface="Calibri"/>
              <a:cs typeface="Calibri"/>
            </a:rPr>
            <a:t>Excel – DS2 Assessment </a:t>
          </a:r>
        </a:p>
      </dgm:t>
    </dgm:pt>
    <dgm:pt modelId="{FCEA752B-F905-408A-9928-89FF186515D7}" type="parTrans" cxnId="{2126A615-E1E1-4A1F-A4A2-BF2E2B43F9F6}">
      <dgm:prSet/>
      <dgm:spPr/>
      <dgm:t>
        <a:bodyPr/>
        <a:lstStyle/>
        <a:p>
          <a:endParaRPr lang="en-US"/>
        </a:p>
      </dgm:t>
    </dgm:pt>
    <dgm:pt modelId="{E67D96A5-FE74-4E6E-9004-8F89E8F658A4}" type="sibTrans" cxnId="{2126A615-E1E1-4A1F-A4A2-BF2E2B43F9F6}">
      <dgm:prSet/>
      <dgm:spPr/>
      <dgm:t>
        <a:bodyPr/>
        <a:lstStyle/>
        <a:p>
          <a:endParaRPr lang="en-US"/>
        </a:p>
      </dgm:t>
    </dgm:pt>
    <dgm:pt modelId="{A4AD628F-AB39-4FE3-B922-1DBA5FDA68A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Calibri"/>
              <a:ea typeface="Calibri"/>
              <a:cs typeface="Calibri"/>
            </a:rPr>
            <a:t>Moodle</a:t>
          </a:r>
          <a:r>
            <a:rPr lang="en-US" dirty="0">
              <a:latin typeface="Calibri"/>
              <a:ea typeface="Calibri"/>
              <a:cs typeface="Calibri"/>
            </a:rPr>
            <a:t> – Reflection</a:t>
          </a:r>
        </a:p>
      </dgm:t>
    </dgm:pt>
    <dgm:pt modelId="{05B5DA86-60E2-4CBC-B733-D41099268789}" type="parTrans" cxnId="{D0646E78-439F-4EE8-8705-E2B767EBFA2C}">
      <dgm:prSet/>
      <dgm:spPr/>
      <dgm:t>
        <a:bodyPr/>
        <a:lstStyle/>
        <a:p>
          <a:endParaRPr lang="en-US"/>
        </a:p>
      </dgm:t>
    </dgm:pt>
    <dgm:pt modelId="{E2AB48A8-71A1-4229-A4DB-01474D116682}" type="sibTrans" cxnId="{D0646E78-439F-4EE8-8705-E2B767EBFA2C}">
      <dgm:prSet/>
      <dgm:spPr/>
      <dgm:t>
        <a:bodyPr/>
        <a:lstStyle/>
        <a:p>
          <a:endParaRPr lang="en-US"/>
        </a:p>
      </dgm:t>
    </dgm:pt>
    <dgm:pt modelId="{6BD06F94-0576-40F5-9B5F-2FE2A575C4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Calibri"/>
              <a:ea typeface="Calibri"/>
              <a:cs typeface="Calibri"/>
            </a:rPr>
            <a:t>One Drive</a:t>
          </a:r>
        </a:p>
      </dgm:t>
    </dgm:pt>
    <dgm:pt modelId="{161BEE17-EEEF-4FC8-8781-382E310B5E3D}" type="parTrans" cxnId="{48E9E9C0-BA87-4F04-B28E-8B44B81C53D7}">
      <dgm:prSet/>
      <dgm:spPr/>
      <dgm:t>
        <a:bodyPr/>
        <a:lstStyle/>
        <a:p>
          <a:endParaRPr lang="en-US"/>
        </a:p>
      </dgm:t>
    </dgm:pt>
    <dgm:pt modelId="{03C1034A-42FD-43E7-8F1E-43426923F5AF}" type="sibTrans" cxnId="{48E9E9C0-BA87-4F04-B28E-8B44B81C53D7}">
      <dgm:prSet/>
      <dgm:spPr/>
      <dgm:t>
        <a:bodyPr/>
        <a:lstStyle/>
        <a:p>
          <a:endParaRPr lang="en-US"/>
        </a:p>
      </dgm:t>
    </dgm:pt>
    <dgm:pt modelId="{2D618889-4F45-440A-8FC2-7E2AE4C93172}" type="pres">
      <dgm:prSet presAssocID="{3531F465-F912-4D8D-9560-F2D340FF3844}" presName="root" presStyleCnt="0">
        <dgm:presLayoutVars>
          <dgm:dir/>
          <dgm:resizeHandles val="exact"/>
        </dgm:presLayoutVars>
      </dgm:prSet>
      <dgm:spPr/>
    </dgm:pt>
    <dgm:pt modelId="{D3E8FB63-1EA4-4EE3-9CBF-FED124C40B4B}" type="pres">
      <dgm:prSet presAssocID="{D292F7F2-6EDF-4963-9A31-9644F13510D2}" presName="compNode" presStyleCnt="0"/>
      <dgm:spPr/>
    </dgm:pt>
    <dgm:pt modelId="{F0A55DFB-4377-4DF7-8B2C-582E659767B0}" type="pres">
      <dgm:prSet presAssocID="{D292F7F2-6EDF-4963-9A31-9644F13510D2}" presName="iconBgRect" presStyleLbl="bgShp" presStyleIdx="0" presStyleCnt="4"/>
      <dgm:spPr/>
    </dgm:pt>
    <dgm:pt modelId="{1AF0CE89-AB83-442D-BA44-6C9A3719B7E3}" type="pres">
      <dgm:prSet presAssocID="{D292F7F2-6EDF-4963-9A31-9644F13510D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6E4EFA7-2A18-4964-AC1B-50CCBBC3CE61}" type="pres">
      <dgm:prSet presAssocID="{D292F7F2-6EDF-4963-9A31-9644F13510D2}" presName="spaceRect" presStyleCnt="0"/>
      <dgm:spPr/>
    </dgm:pt>
    <dgm:pt modelId="{CF2F5C91-DAB3-498C-92BB-76F08F5D4C2E}" type="pres">
      <dgm:prSet presAssocID="{D292F7F2-6EDF-4963-9A31-9644F13510D2}" presName="textRect" presStyleLbl="revTx" presStyleIdx="0" presStyleCnt="4">
        <dgm:presLayoutVars>
          <dgm:chMax val="1"/>
          <dgm:chPref val="1"/>
        </dgm:presLayoutVars>
      </dgm:prSet>
      <dgm:spPr/>
    </dgm:pt>
    <dgm:pt modelId="{61A2649B-3220-4128-8262-E71ACDDD0D8E}" type="pres">
      <dgm:prSet presAssocID="{CDD66B11-00D1-49EB-9F0F-B7566DA8CFD8}" presName="sibTrans" presStyleCnt="0"/>
      <dgm:spPr/>
    </dgm:pt>
    <dgm:pt modelId="{40DB8790-7094-426D-A21E-8FFC1D5BF766}" type="pres">
      <dgm:prSet presAssocID="{BDBAE9BB-BAFF-414D-BDE9-6DD1C12739C5}" presName="compNode" presStyleCnt="0"/>
      <dgm:spPr/>
    </dgm:pt>
    <dgm:pt modelId="{AD7030B9-A3FF-4CFF-928B-1283838B31C6}" type="pres">
      <dgm:prSet presAssocID="{BDBAE9BB-BAFF-414D-BDE9-6DD1C12739C5}" presName="iconBgRect" presStyleLbl="bgShp" presStyleIdx="1" presStyleCnt="4"/>
      <dgm:spPr/>
    </dgm:pt>
    <dgm:pt modelId="{BBFB0CD2-0EAD-46A9-A196-A5FF507ADB80}" type="pres">
      <dgm:prSet presAssocID="{BDBAE9BB-BAFF-414D-BDE9-6DD1C12739C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9B64E1A-EAA3-4322-9CED-116557E7DDB4}" type="pres">
      <dgm:prSet presAssocID="{BDBAE9BB-BAFF-414D-BDE9-6DD1C12739C5}" presName="spaceRect" presStyleCnt="0"/>
      <dgm:spPr/>
    </dgm:pt>
    <dgm:pt modelId="{F08075A7-8B1E-4AC5-AFB5-FBD1BF47029F}" type="pres">
      <dgm:prSet presAssocID="{BDBAE9BB-BAFF-414D-BDE9-6DD1C12739C5}" presName="textRect" presStyleLbl="revTx" presStyleIdx="1" presStyleCnt="4">
        <dgm:presLayoutVars>
          <dgm:chMax val="1"/>
          <dgm:chPref val="1"/>
        </dgm:presLayoutVars>
      </dgm:prSet>
      <dgm:spPr/>
    </dgm:pt>
    <dgm:pt modelId="{DAF3AF39-8B9E-4F7A-B63F-988BB2805341}" type="pres">
      <dgm:prSet presAssocID="{E67D96A5-FE74-4E6E-9004-8F89E8F658A4}" presName="sibTrans" presStyleCnt="0"/>
      <dgm:spPr/>
    </dgm:pt>
    <dgm:pt modelId="{9786A650-1C34-4B1F-8DF9-A5ED633E8005}" type="pres">
      <dgm:prSet presAssocID="{A4AD628F-AB39-4FE3-B922-1DBA5FDA68A0}" presName="compNode" presStyleCnt="0"/>
      <dgm:spPr/>
    </dgm:pt>
    <dgm:pt modelId="{04296576-5284-431E-9CDD-EDC1B25EA57F}" type="pres">
      <dgm:prSet presAssocID="{A4AD628F-AB39-4FE3-B922-1DBA5FDA68A0}" presName="iconBgRect" presStyleLbl="bgShp" presStyleIdx="2" presStyleCnt="4"/>
      <dgm:spPr/>
    </dgm:pt>
    <dgm:pt modelId="{304F44DC-C1F4-4622-BDD7-6D338A1DF379}" type="pres">
      <dgm:prSet presAssocID="{A4AD628F-AB39-4FE3-B922-1DBA5FDA68A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B5ACC059-28D3-4AC0-9726-3BACB55044EC}" type="pres">
      <dgm:prSet presAssocID="{A4AD628F-AB39-4FE3-B922-1DBA5FDA68A0}" presName="spaceRect" presStyleCnt="0"/>
      <dgm:spPr/>
    </dgm:pt>
    <dgm:pt modelId="{BAB975FC-4D66-4A76-93EB-E1547CB80EA8}" type="pres">
      <dgm:prSet presAssocID="{A4AD628F-AB39-4FE3-B922-1DBA5FDA68A0}" presName="textRect" presStyleLbl="revTx" presStyleIdx="2" presStyleCnt="4">
        <dgm:presLayoutVars>
          <dgm:chMax val="1"/>
          <dgm:chPref val="1"/>
        </dgm:presLayoutVars>
      </dgm:prSet>
      <dgm:spPr/>
    </dgm:pt>
    <dgm:pt modelId="{70982FBD-D2E2-4970-8CF7-1707B3839115}" type="pres">
      <dgm:prSet presAssocID="{E2AB48A8-71A1-4229-A4DB-01474D116682}" presName="sibTrans" presStyleCnt="0"/>
      <dgm:spPr/>
    </dgm:pt>
    <dgm:pt modelId="{9A07E709-C9B3-4DA5-9541-620722B4B827}" type="pres">
      <dgm:prSet presAssocID="{6BD06F94-0576-40F5-9B5F-2FE2A575C4FA}" presName="compNode" presStyleCnt="0"/>
      <dgm:spPr/>
    </dgm:pt>
    <dgm:pt modelId="{6FB72D73-178A-4B6F-B31B-BA4FC29E8C2C}" type="pres">
      <dgm:prSet presAssocID="{6BD06F94-0576-40F5-9B5F-2FE2A575C4FA}" presName="iconBgRect" presStyleLbl="bgShp" presStyleIdx="3" presStyleCnt="4"/>
      <dgm:spPr/>
    </dgm:pt>
    <dgm:pt modelId="{E9B38CE2-8185-4A95-A0AA-76E9EB4B0FBC}" type="pres">
      <dgm:prSet presAssocID="{6BD06F94-0576-40F5-9B5F-2FE2A575C4F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09EFF136-61BE-45A9-A57D-68E4E3950601}" type="pres">
      <dgm:prSet presAssocID="{6BD06F94-0576-40F5-9B5F-2FE2A575C4FA}" presName="spaceRect" presStyleCnt="0"/>
      <dgm:spPr/>
    </dgm:pt>
    <dgm:pt modelId="{0C2192C9-2A6C-4A06-99A8-FAC7058C6F68}" type="pres">
      <dgm:prSet presAssocID="{6BD06F94-0576-40F5-9B5F-2FE2A575C4F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26A615-E1E1-4A1F-A4A2-BF2E2B43F9F6}" srcId="{3531F465-F912-4D8D-9560-F2D340FF3844}" destId="{BDBAE9BB-BAFF-414D-BDE9-6DD1C12739C5}" srcOrd="1" destOrd="0" parTransId="{FCEA752B-F905-408A-9928-89FF186515D7}" sibTransId="{E67D96A5-FE74-4E6E-9004-8F89E8F658A4}"/>
    <dgm:cxn modelId="{43381C38-6006-433D-AC8F-5F6C3CCB425F}" type="presOf" srcId="{3531F465-F912-4D8D-9560-F2D340FF3844}" destId="{2D618889-4F45-440A-8FC2-7E2AE4C93172}" srcOrd="0" destOrd="0" presId="urn:microsoft.com/office/officeart/2018/5/layout/IconCircleLabelList"/>
    <dgm:cxn modelId="{30249265-7ABE-4E81-8938-A3E5EAF15FA8}" type="presOf" srcId="{6BD06F94-0576-40F5-9B5F-2FE2A575C4FA}" destId="{0C2192C9-2A6C-4A06-99A8-FAC7058C6F68}" srcOrd="0" destOrd="0" presId="urn:microsoft.com/office/officeart/2018/5/layout/IconCircleLabelList"/>
    <dgm:cxn modelId="{562C464C-78C9-4FB5-82ED-C06608375ECD}" type="presOf" srcId="{D292F7F2-6EDF-4963-9A31-9644F13510D2}" destId="{CF2F5C91-DAB3-498C-92BB-76F08F5D4C2E}" srcOrd="0" destOrd="0" presId="urn:microsoft.com/office/officeart/2018/5/layout/IconCircleLabelList"/>
    <dgm:cxn modelId="{1123BE54-8599-4200-B27D-BB8D34F35AEC}" srcId="{3531F465-F912-4D8D-9560-F2D340FF3844}" destId="{D292F7F2-6EDF-4963-9A31-9644F13510D2}" srcOrd="0" destOrd="0" parTransId="{211C689F-B362-430B-A108-E59B98AE49C6}" sibTransId="{CDD66B11-00D1-49EB-9F0F-B7566DA8CFD8}"/>
    <dgm:cxn modelId="{D0646E78-439F-4EE8-8705-E2B767EBFA2C}" srcId="{3531F465-F912-4D8D-9560-F2D340FF3844}" destId="{A4AD628F-AB39-4FE3-B922-1DBA5FDA68A0}" srcOrd="2" destOrd="0" parTransId="{05B5DA86-60E2-4CBC-B733-D41099268789}" sibTransId="{E2AB48A8-71A1-4229-A4DB-01474D116682}"/>
    <dgm:cxn modelId="{ECC3AF78-82DA-497B-AF2B-9157F5B5E147}" type="presOf" srcId="{BDBAE9BB-BAFF-414D-BDE9-6DD1C12739C5}" destId="{F08075A7-8B1E-4AC5-AFB5-FBD1BF47029F}" srcOrd="0" destOrd="0" presId="urn:microsoft.com/office/officeart/2018/5/layout/IconCircleLabelList"/>
    <dgm:cxn modelId="{48E9E9C0-BA87-4F04-B28E-8B44B81C53D7}" srcId="{3531F465-F912-4D8D-9560-F2D340FF3844}" destId="{6BD06F94-0576-40F5-9B5F-2FE2A575C4FA}" srcOrd="3" destOrd="0" parTransId="{161BEE17-EEEF-4FC8-8781-382E310B5E3D}" sibTransId="{03C1034A-42FD-43E7-8F1E-43426923F5AF}"/>
    <dgm:cxn modelId="{14419ED6-F823-4CD3-97D6-FEB1B72F58B6}" type="presOf" srcId="{A4AD628F-AB39-4FE3-B922-1DBA5FDA68A0}" destId="{BAB975FC-4D66-4A76-93EB-E1547CB80EA8}" srcOrd="0" destOrd="0" presId="urn:microsoft.com/office/officeart/2018/5/layout/IconCircleLabelList"/>
    <dgm:cxn modelId="{F0FF18E0-3E05-4925-A807-36316957DD06}" type="presParOf" srcId="{2D618889-4F45-440A-8FC2-7E2AE4C93172}" destId="{D3E8FB63-1EA4-4EE3-9CBF-FED124C40B4B}" srcOrd="0" destOrd="0" presId="urn:microsoft.com/office/officeart/2018/5/layout/IconCircleLabelList"/>
    <dgm:cxn modelId="{169470C1-78FE-43BE-A83A-E101E6C16FD4}" type="presParOf" srcId="{D3E8FB63-1EA4-4EE3-9CBF-FED124C40B4B}" destId="{F0A55DFB-4377-4DF7-8B2C-582E659767B0}" srcOrd="0" destOrd="0" presId="urn:microsoft.com/office/officeart/2018/5/layout/IconCircleLabelList"/>
    <dgm:cxn modelId="{104B86E3-C244-424C-A37B-4BA6ED2B2B47}" type="presParOf" srcId="{D3E8FB63-1EA4-4EE3-9CBF-FED124C40B4B}" destId="{1AF0CE89-AB83-442D-BA44-6C9A3719B7E3}" srcOrd="1" destOrd="0" presId="urn:microsoft.com/office/officeart/2018/5/layout/IconCircleLabelList"/>
    <dgm:cxn modelId="{2CB8EE7E-6385-45F9-A0D7-674132A89710}" type="presParOf" srcId="{D3E8FB63-1EA4-4EE3-9CBF-FED124C40B4B}" destId="{86E4EFA7-2A18-4964-AC1B-50CCBBC3CE61}" srcOrd="2" destOrd="0" presId="urn:microsoft.com/office/officeart/2018/5/layout/IconCircleLabelList"/>
    <dgm:cxn modelId="{3EC22B10-4909-4678-9E36-4D9DE90A911D}" type="presParOf" srcId="{D3E8FB63-1EA4-4EE3-9CBF-FED124C40B4B}" destId="{CF2F5C91-DAB3-498C-92BB-76F08F5D4C2E}" srcOrd="3" destOrd="0" presId="urn:microsoft.com/office/officeart/2018/5/layout/IconCircleLabelList"/>
    <dgm:cxn modelId="{8998E730-36B9-4B1A-89AB-4BC61B73F163}" type="presParOf" srcId="{2D618889-4F45-440A-8FC2-7E2AE4C93172}" destId="{61A2649B-3220-4128-8262-E71ACDDD0D8E}" srcOrd="1" destOrd="0" presId="urn:microsoft.com/office/officeart/2018/5/layout/IconCircleLabelList"/>
    <dgm:cxn modelId="{75CBD972-E9E7-4B0D-ACF2-3C8CF1CB2FD0}" type="presParOf" srcId="{2D618889-4F45-440A-8FC2-7E2AE4C93172}" destId="{40DB8790-7094-426D-A21E-8FFC1D5BF766}" srcOrd="2" destOrd="0" presId="urn:microsoft.com/office/officeart/2018/5/layout/IconCircleLabelList"/>
    <dgm:cxn modelId="{AA225115-B274-438B-83BE-56B460DBD5FD}" type="presParOf" srcId="{40DB8790-7094-426D-A21E-8FFC1D5BF766}" destId="{AD7030B9-A3FF-4CFF-928B-1283838B31C6}" srcOrd="0" destOrd="0" presId="urn:microsoft.com/office/officeart/2018/5/layout/IconCircleLabelList"/>
    <dgm:cxn modelId="{AA7E4BB7-8F83-4DD8-9D0E-A2F3F6FC032B}" type="presParOf" srcId="{40DB8790-7094-426D-A21E-8FFC1D5BF766}" destId="{BBFB0CD2-0EAD-46A9-A196-A5FF507ADB80}" srcOrd="1" destOrd="0" presId="urn:microsoft.com/office/officeart/2018/5/layout/IconCircleLabelList"/>
    <dgm:cxn modelId="{8EB5429D-757A-4D87-836B-785627EE4F95}" type="presParOf" srcId="{40DB8790-7094-426D-A21E-8FFC1D5BF766}" destId="{49B64E1A-EAA3-4322-9CED-116557E7DDB4}" srcOrd="2" destOrd="0" presId="urn:microsoft.com/office/officeart/2018/5/layout/IconCircleLabelList"/>
    <dgm:cxn modelId="{6DDE4D4B-3DD6-43D5-997E-695CDAF92B5A}" type="presParOf" srcId="{40DB8790-7094-426D-A21E-8FFC1D5BF766}" destId="{F08075A7-8B1E-4AC5-AFB5-FBD1BF47029F}" srcOrd="3" destOrd="0" presId="urn:microsoft.com/office/officeart/2018/5/layout/IconCircleLabelList"/>
    <dgm:cxn modelId="{317C3112-60ED-4566-B8BE-B2DB4D9A18D7}" type="presParOf" srcId="{2D618889-4F45-440A-8FC2-7E2AE4C93172}" destId="{DAF3AF39-8B9E-4F7A-B63F-988BB2805341}" srcOrd="3" destOrd="0" presId="urn:microsoft.com/office/officeart/2018/5/layout/IconCircleLabelList"/>
    <dgm:cxn modelId="{57D1917A-4960-4D89-8150-5E5F1014E956}" type="presParOf" srcId="{2D618889-4F45-440A-8FC2-7E2AE4C93172}" destId="{9786A650-1C34-4B1F-8DF9-A5ED633E8005}" srcOrd="4" destOrd="0" presId="urn:microsoft.com/office/officeart/2018/5/layout/IconCircleLabelList"/>
    <dgm:cxn modelId="{22972638-87AC-4BBF-B7A2-188A05D306AF}" type="presParOf" srcId="{9786A650-1C34-4B1F-8DF9-A5ED633E8005}" destId="{04296576-5284-431E-9CDD-EDC1B25EA57F}" srcOrd="0" destOrd="0" presId="urn:microsoft.com/office/officeart/2018/5/layout/IconCircleLabelList"/>
    <dgm:cxn modelId="{3A55A095-DBBD-4CCC-B442-BCD4DA220200}" type="presParOf" srcId="{9786A650-1C34-4B1F-8DF9-A5ED633E8005}" destId="{304F44DC-C1F4-4622-BDD7-6D338A1DF379}" srcOrd="1" destOrd="0" presId="urn:microsoft.com/office/officeart/2018/5/layout/IconCircleLabelList"/>
    <dgm:cxn modelId="{F3BF0C1C-BBA1-4C79-B767-06C607CF6891}" type="presParOf" srcId="{9786A650-1C34-4B1F-8DF9-A5ED633E8005}" destId="{B5ACC059-28D3-4AC0-9726-3BACB55044EC}" srcOrd="2" destOrd="0" presId="urn:microsoft.com/office/officeart/2018/5/layout/IconCircleLabelList"/>
    <dgm:cxn modelId="{8D9B6DF4-04E7-4BFE-9D79-0065F539CB8D}" type="presParOf" srcId="{9786A650-1C34-4B1F-8DF9-A5ED633E8005}" destId="{BAB975FC-4D66-4A76-93EB-E1547CB80EA8}" srcOrd="3" destOrd="0" presId="urn:microsoft.com/office/officeart/2018/5/layout/IconCircleLabelList"/>
    <dgm:cxn modelId="{691920BB-650B-4DA6-800D-6F501E735EA8}" type="presParOf" srcId="{2D618889-4F45-440A-8FC2-7E2AE4C93172}" destId="{70982FBD-D2E2-4970-8CF7-1707B3839115}" srcOrd="5" destOrd="0" presId="urn:microsoft.com/office/officeart/2018/5/layout/IconCircleLabelList"/>
    <dgm:cxn modelId="{3CD7F626-F18C-49BC-A592-9CD01A8D431D}" type="presParOf" srcId="{2D618889-4F45-440A-8FC2-7E2AE4C93172}" destId="{9A07E709-C9B3-4DA5-9541-620722B4B827}" srcOrd="6" destOrd="0" presId="urn:microsoft.com/office/officeart/2018/5/layout/IconCircleLabelList"/>
    <dgm:cxn modelId="{75CFA0FC-D698-49F1-8B38-71C4569228AC}" type="presParOf" srcId="{9A07E709-C9B3-4DA5-9541-620722B4B827}" destId="{6FB72D73-178A-4B6F-B31B-BA4FC29E8C2C}" srcOrd="0" destOrd="0" presId="urn:microsoft.com/office/officeart/2018/5/layout/IconCircleLabelList"/>
    <dgm:cxn modelId="{8DF5A16E-1951-484E-AA6E-DCE9CB4B5AFE}" type="presParOf" srcId="{9A07E709-C9B3-4DA5-9541-620722B4B827}" destId="{E9B38CE2-8185-4A95-A0AA-76E9EB4B0FBC}" srcOrd="1" destOrd="0" presId="urn:microsoft.com/office/officeart/2018/5/layout/IconCircleLabelList"/>
    <dgm:cxn modelId="{61F10AF0-EFB1-4749-9D24-C51B53DF461E}" type="presParOf" srcId="{9A07E709-C9B3-4DA5-9541-620722B4B827}" destId="{09EFF136-61BE-45A9-A57D-68E4E3950601}" srcOrd="2" destOrd="0" presId="urn:microsoft.com/office/officeart/2018/5/layout/IconCircleLabelList"/>
    <dgm:cxn modelId="{0CCBAE4A-494D-4C26-B693-02A9E763D799}" type="presParOf" srcId="{9A07E709-C9B3-4DA5-9541-620722B4B827}" destId="{0C2192C9-2A6C-4A06-99A8-FAC7058C6F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A55DFB-4377-4DF7-8B2C-582E659767B0}">
      <dsp:nvSpPr>
        <dsp:cNvPr id="0" name=""/>
        <dsp:cNvSpPr/>
      </dsp:nvSpPr>
      <dsp:spPr>
        <a:xfrm>
          <a:off x="549246" y="562158"/>
          <a:ext cx="1444591" cy="14445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0CE89-AB83-442D-BA44-6C9A3719B7E3}">
      <dsp:nvSpPr>
        <dsp:cNvPr id="0" name=""/>
        <dsp:cNvSpPr/>
      </dsp:nvSpPr>
      <dsp:spPr>
        <a:xfrm>
          <a:off x="857109" y="870022"/>
          <a:ext cx="828864" cy="8288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F5C91-DAB3-498C-92BB-76F08F5D4C2E}">
      <dsp:nvSpPr>
        <dsp:cNvPr id="0" name=""/>
        <dsp:cNvSpPr/>
      </dsp:nvSpPr>
      <dsp:spPr>
        <a:xfrm>
          <a:off x="87450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>
              <a:latin typeface="Calibri"/>
              <a:ea typeface="Calibri"/>
              <a:cs typeface="Calibri"/>
            </a:rPr>
            <a:t>Word – DS1 Assessment </a:t>
          </a:r>
        </a:p>
      </dsp:txBody>
      <dsp:txXfrm>
        <a:off x="87450" y="2456704"/>
        <a:ext cx="2368183" cy="720000"/>
      </dsp:txXfrm>
    </dsp:sp>
    <dsp:sp modelId="{AD7030B9-A3FF-4CFF-928B-1283838B31C6}">
      <dsp:nvSpPr>
        <dsp:cNvPr id="0" name=""/>
        <dsp:cNvSpPr/>
      </dsp:nvSpPr>
      <dsp:spPr>
        <a:xfrm>
          <a:off x="3331861" y="562158"/>
          <a:ext cx="1444591" cy="14445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B0CD2-0EAD-46A9-A196-A5FF507ADB80}">
      <dsp:nvSpPr>
        <dsp:cNvPr id="0" name=""/>
        <dsp:cNvSpPr/>
      </dsp:nvSpPr>
      <dsp:spPr>
        <a:xfrm>
          <a:off x="3639724" y="870022"/>
          <a:ext cx="828864" cy="8288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8075A7-8B1E-4AC5-AFB5-FBD1BF47029F}">
      <dsp:nvSpPr>
        <dsp:cNvPr id="0" name=""/>
        <dsp:cNvSpPr/>
      </dsp:nvSpPr>
      <dsp:spPr>
        <a:xfrm>
          <a:off x="2870065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>
              <a:latin typeface="Calibri"/>
              <a:ea typeface="Calibri"/>
              <a:cs typeface="Calibri"/>
            </a:rPr>
            <a:t>Excel – DS2 Assessment </a:t>
          </a:r>
        </a:p>
      </dsp:txBody>
      <dsp:txXfrm>
        <a:off x="2870065" y="2456704"/>
        <a:ext cx="2368183" cy="720000"/>
      </dsp:txXfrm>
    </dsp:sp>
    <dsp:sp modelId="{04296576-5284-431E-9CDD-EDC1B25EA57F}">
      <dsp:nvSpPr>
        <dsp:cNvPr id="0" name=""/>
        <dsp:cNvSpPr/>
      </dsp:nvSpPr>
      <dsp:spPr>
        <a:xfrm>
          <a:off x="6114476" y="562158"/>
          <a:ext cx="1444591" cy="14445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F44DC-C1F4-4622-BDD7-6D338A1DF379}">
      <dsp:nvSpPr>
        <dsp:cNvPr id="0" name=""/>
        <dsp:cNvSpPr/>
      </dsp:nvSpPr>
      <dsp:spPr>
        <a:xfrm>
          <a:off x="6422340" y="870022"/>
          <a:ext cx="828864" cy="8288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975FC-4D66-4A76-93EB-E1547CB80EA8}">
      <dsp:nvSpPr>
        <dsp:cNvPr id="0" name=""/>
        <dsp:cNvSpPr/>
      </dsp:nvSpPr>
      <dsp:spPr>
        <a:xfrm>
          <a:off x="5652680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>
              <a:latin typeface="Calibri"/>
              <a:ea typeface="Calibri"/>
              <a:cs typeface="Calibri"/>
            </a:rPr>
            <a:t>Moodle</a:t>
          </a:r>
          <a:r>
            <a:rPr lang="en-US" sz="2300" kern="1200" dirty="0">
              <a:latin typeface="Calibri"/>
              <a:ea typeface="Calibri"/>
              <a:cs typeface="Calibri"/>
            </a:rPr>
            <a:t> – Reflection</a:t>
          </a:r>
        </a:p>
      </dsp:txBody>
      <dsp:txXfrm>
        <a:off x="5652680" y="2456704"/>
        <a:ext cx="2368183" cy="720000"/>
      </dsp:txXfrm>
    </dsp:sp>
    <dsp:sp modelId="{6FB72D73-178A-4B6F-B31B-BA4FC29E8C2C}">
      <dsp:nvSpPr>
        <dsp:cNvPr id="0" name=""/>
        <dsp:cNvSpPr/>
      </dsp:nvSpPr>
      <dsp:spPr>
        <a:xfrm>
          <a:off x="8897091" y="562158"/>
          <a:ext cx="1444591" cy="14445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B38CE2-8185-4A95-A0AA-76E9EB4B0FBC}">
      <dsp:nvSpPr>
        <dsp:cNvPr id="0" name=""/>
        <dsp:cNvSpPr/>
      </dsp:nvSpPr>
      <dsp:spPr>
        <a:xfrm>
          <a:off x="9204955" y="870022"/>
          <a:ext cx="828864" cy="8288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192C9-2A6C-4A06-99A8-FAC7058C6F68}">
      <dsp:nvSpPr>
        <dsp:cNvPr id="0" name=""/>
        <dsp:cNvSpPr/>
      </dsp:nvSpPr>
      <dsp:spPr>
        <a:xfrm>
          <a:off x="8435295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>
              <a:latin typeface="Calibri"/>
              <a:ea typeface="Calibri"/>
              <a:cs typeface="Calibri"/>
            </a:rPr>
            <a:t>One Drive</a:t>
          </a:r>
        </a:p>
      </dsp:txBody>
      <dsp:txXfrm>
        <a:off x="8435295" y="2456704"/>
        <a:ext cx="236818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658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894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702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428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397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61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738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158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109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84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402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047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rtmuseumteaching.com/tag/self-reflection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4670661" cy="3030842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DS3 Digital </a:t>
            </a:r>
            <a:r>
              <a:rPr lang="en-US" dirty="0" err="1">
                <a:latin typeface="Calibri"/>
                <a:ea typeface="Calibri"/>
                <a:cs typeface="Calibri"/>
              </a:rPr>
              <a:t>Portifolio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4670660" cy="12878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Aline Amorim Pinheiro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>
            <a:extLst>
              <a:ext uri="{FF2B5EF4-FFF2-40B4-BE49-F238E27FC236}">
                <a16:creationId xmlns:a16="http://schemas.microsoft.com/office/drawing/2014/main" id="{B7AD2FCA-B7B7-9F8E-7495-F4A172AC8B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231" b="1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98F1B-2017-C792-B727-1901B1372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Overview</a:t>
            </a:r>
            <a:endParaRPr lang="en-US" dirty="0">
              <a:latin typeface="Grandview Display"/>
              <a:ea typeface="Calibri"/>
              <a:cs typeface="Calibri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B11002D-B0BD-8D89-547A-E56D421E27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839348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069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ADDB4-B3A1-6C9E-6084-6E24EA791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01" y="587772"/>
            <a:ext cx="3138452" cy="25565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latin typeface="Calibri"/>
                <a:ea typeface="Calibri"/>
                <a:cs typeface="Calibri"/>
              </a:rPr>
              <a:t>Word DS1 - Assessment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DD4EBCA-F783-F4D6-B794-3004AF4D4A77}"/>
              </a:ext>
            </a:extLst>
          </p:cNvPr>
          <p:cNvSpPr txBox="1"/>
          <p:nvPr/>
        </p:nvSpPr>
        <p:spPr>
          <a:xfrm>
            <a:off x="825499" y="2808111"/>
            <a:ext cx="2984498" cy="233910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Calibri"/>
                <a:ea typeface="Calibri"/>
                <a:cs typeface="Calibri"/>
              </a:rPr>
              <a:t>MICROSOFT WORD</a:t>
            </a:r>
            <a:r>
              <a:rPr lang="en-US" dirty="0">
                <a:latin typeface="Calibri"/>
                <a:ea typeface="Calibri"/>
                <a:cs typeface="Calibri"/>
              </a:rPr>
              <a:t> </a:t>
            </a:r>
            <a:endParaRPr lang="en-US" dirty="0">
              <a:latin typeface="Grandview Display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Headings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Inserting pictures</a:t>
            </a:r>
          </a:p>
          <a:p>
            <a:pPr marL="285750" indent="-285750">
              <a:buFont typeface="Arial"/>
              <a:buChar char="•"/>
            </a:pPr>
            <a:r>
              <a:rPr lang="en-US" dirty="0" err="1">
                <a:latin typeface="Calibri"/>
                <a:ea typeface="Calibri"/>
                <a:cs typeface="Calibri"/>
              </a:rPr>
              <a:t>Formating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Clear informati</a:t>
            </a:r>
            <a:r>
              <a:rPr lang="en-US">
                <a:latin typeface="Calibri"/>
                <a:ea typeface="Calibri"/>
                <a:cs typeface="Calibri"/>
              </a:rPr>
              <a:t>on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Professional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Calibri"/>
              <a:ea typeface="Calibri"/>
              <a:cs typeface="Calibri"/>
            </a:endParaRP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1A8C09DB-F19A-EE71-3D2A-AB083C6FAF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5008" y="1479586"/>
            <a:ext cx="5615472" cy="356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28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552A4-A2C0-B229-5286-8E78C5DB4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01" y="805420"/>
            <a:ext cx="4267341" cy="145693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Calibri"/>
                <a:ea typeface="Calibri"/>
                <a:cs typeface="Calibri"/>
              </a:rPr>
              <a:t>EXCEL – DS2 </a:t>
            </a:r>
            <a:r>
              <a:rPr lang="en-US" sz="3600">
                <a:latin typeface="Calibri"/>
                <a:ea typeface="Calibri"/>
                <a:cs typeface="Calibri"/>
              </a:rPr>
              <a:t>ASSESSMENT</a:t>
            </a:r>
            <a:br>
              <a:rPr lang="en-US" sz="3400" dirty="0">
                <a:latin typeface="Calibri"/>
                <a:ea typeface="Calibri"/>
                <a:cs typeface="Calibri"/>
              </a:rPr>
            </a:br>
            <a:br>
              <a:rPr lang="en-US" sz="3400" dirty="0">
                <a:latin typeface="Calibri"/>
                <a:ea typeface="Calibri"/>
                <a:cs typeface="Calibri"/>
              </a:rPr>
            </a:br>
            <a:endParaRPr lang="en-US" sz="3400" dirty="0">
              <a:latin typeface="Calibri"/>
              <a:ea typeface="Calibri"/>
              <a:cs typeface="Calibri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C53B83-0535-CE03-BB62-87797FDD4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5934" y="997458"/>
            <a:ext cx="4967038" cy="481802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4899313-4A46-7917-6800-36286E4D3FE3}"/>
              </a:ext>
            </a:extLst>
          </p:cNvPr>
          <p:cNvSpPr txBox="1"/>
          <p:nvPr/>
        </p:nvSpPr>
        <p:spPr>
          <a:xfrm>
            <a:off x="723385" y="2704809"/>
            <a:ext cx="4596503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Calibri"/>
                <a:ea typeface="Calibri"/>
                <a:cs typeface="Calibri"/>
              </a:rPr>
              <a:t>Excel </a:t>
            </a:r>
            <a:r>
              <a:rPr lang="en-US" sz="2000" b="1">
                <a:latin typeface="Calibri"/>
                <a:ea typeface="Calibri"/>
                <a:cs typeface="Calibri"/>
              </a:rPr>
              <a:t>Spreadsheet</a:t>
            </a:r>
            <a:endParaRPr lang="en-US" sz="2000" b="1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Creating Charts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Data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Facing Challenges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Practice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Confidence 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9498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B3F95-115C-19DB-7BFD-BE8C61249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246" y="566605"/>
            <a:ext cx="2962063" cy="16886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>
                <a:latin typeface="Calibri"/>
                <a:ea typeface="Calibri"/>
                <a:cs typeface="Calibri"/>
              </a:rPr>
              <a:t>Moodle Reflection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030F91-C232-B2D8-C5FE-B972CF1D11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98357" y="1578087"/>
            <a:ext cx="6521391" cy="420105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3B6F919-96E1-7EF6-934A-F6C86FCA03D1}"/>
              </a:ext>
            </a:extLst>
          </p:cNvPr>
          <p:cNvSpPr txBox="1"/>
          <p:nvPr/>
        </p:nvSpPr>
        <p:spPr>
          <a:xfrm>
            <a:off x="722145" y="2469444"/>
            <a:ext cx="3243076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 err="1">
                <a:latin typeface="Calibri"/>
                <a:ea typeface="Calibri"/>
                <a:cs typeface="Calibri"/>
              </a:rPr>
              <a:t>Reflectio</a:t>
            </a:r>
            <a:r>
              <a:rPr lang="en-US" sz="2000" b="1" dirty="0">
                <a:latin typeface="Calibri"/>
                <a:ea typeface="Calibri"/>
                <a:cs typeface="Calibri"/>
              </a:rPr>
              <a:t>n</a:t>
            </a:r>
          </a:p>
          <a:p>
            <a:endParaRPr lang="en-US" sz="2000" b="1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Own </a:t>
            </a:r>
            <a:r>
              <a:rPr lang="en-US" sz="2000">
                <a:latin typeface="Calibri"/>
                <a:ea typeface="Calibri"/>
                <a:cs typeface="Calibri"/>
              </a:rPr>
              <a:t>thinking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Progress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Criticality 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Importance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Self Development </a:t>
            </a:r>
          </a:p>
        </p:txBody>
      </p:sp>
    </p:spTree>
    <p:extLst>
      <p:ext uri="{BB962C8B-B14F-4D97-AF65-F5344CB8AC3E}">
        <p14:creationId xmlns:p14="http://schemas.microsoft.com/office/powerpoint/2010/main" val="682628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CD87A-0AEC-B375-29C6-ECFE5CFA2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246" y="517216"/>
            <a:ext cx="2962063" cy="13006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>
                <a:latin typeface="Calibri"/>
                <a:ea typeface="Calibri"/>
                <a:cs typeface="Calibri"/>
              </a:rPr>
              <a:t>One Drive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0EC339-FEA3-BE59-6CB0-A822900424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0300" y="1395974"/>
            <a:ext cx="6579448" cy="403550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F19A0DF-7CFA-B5B2-22DA-995D0BCD1725}"/>
              </a:ext>
            </a:extLst>
          </p:cNvPr>
          <p:cNvSpPr txBox="1"/>
          <p:nvPr/>
        </p:nvSpPr>
        <p:spPr>
          <a:xfrm>
            <a:off x="740833" y="2596444"/>
            <a:ext cx="3153832" cy="22775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 dirty="0">
              <a:latin typeface="Calibri"/>
              <a:ea typeface="Calibri"/>
              <a:cs typeface="Calibri"/>
            </a:endParaRP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Word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Excel 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PowerPoint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err="1">
                <a:latin typeface="Calibri"/>
                <a:ea typeface="Calibri"/>
                <a:cs typeface="Calibri"/>
              </a:rPr>
              <a:t>Managin</a:t>
            </a:r>
            <a:r>
              <a:rPr lang="en-US" sz="2000">
                <a:latin typeface="Calibri"/>
                <a:ea typeface="Calibri"/>
                <a:cs typeface="Calibri"/>
              </a:rPr>
              <a:t>g files 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2297242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AECDC-B81E-14E4-AEC4-F78EEB737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Final Reflection</a:t>
            </a:r>
            <a:r>
              <a:rPr lang="en-US" dirty="0"/>
              <a:t> 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236129-6A8B-D124-B5B8-EA58A05445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9227" y="2069420"/>
            <a:ext cx="4514850" cy="32861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62CA81-0A89-1390-1716-0EA89068AB3E}"/>
              </a:ext>
            </a:extLst>
          </p:cNvPr>
          <p:cNvSpPr txBox="1"/>
          <p:nvPr/>
        </p:nvSpPr>
        <p:spPr>
          <a:xfrm>
            <a:off x="6323919" y="5551488"/>
            <a:ext cx="4529365" cy="484415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B17749-CAFD-0784-79AA-9EFDBFCC8E6B}"/>
              </a:ext>
            </a:extLst>
          </p:cNvPr>
          <p:cNvSpPr txBox="1"/>
          <p:nvPr/>
        </p:nvSpPr>
        <p:spPr>
          <a:xfrm>
            <a:off x="769696" y="2909454"/>
            <a:ext cx="417175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Improvements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Confiden</a:t>
            </a:r>
            <a:r>
              <a:rPr lang="en-US" sz="2000">
                <a:latin typeface="Calibri"/>
                <a:ea typeface="Calibri"/>
                <a:cs typeface="Calibri"/>
              </a:rPr>
              <a:t>ce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Self-Reflection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Future 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9F2AFD-DAEF-5510-C6C1-8DAD06FE5946}"/>
              </a:ext>
            </a:extLst>
          </p:cNvPr>
          <p:cNvSpPr txBox="1"/>
          <p:nvPr/>
        </p:nvSpPr>
        <p:spPr>
          <a:xfrm>
            <a:off x="804332" y="5037666"/>
            <a:ext cx="474133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"/>
                <a:cs typeface="Calibri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10168904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DashVTI</vt:lpstr>
      <vt:lpstr>DS3 Digital Portifolio</vt:lpstr>
      <vt:lpstr>Overview</vt:lpstr>
      <vt:lpstr>Word DS1 - Assessment</vt:lpstr>
      <vt:lpstr>EXCEL – DS2 ASSESSMENT  </vt:lpstr>
      <vt:lpstr>Moodle Reflection</vt:lpstr>
      <vt:lpstr>One Drive</vt:lpstr>
      <vt:lpstr>Final Reflection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305</cp:revision>
  <dcterms:created xsi:type="dcterms:W3CDTF">2026-06-30T19:19:14Z</dcterms:created>
  <dcterms:modified xsi:type="dcterms:W3CDTF">2026-07-08T17:22:15Z</dcterms:modified>
</cp:coreProperties>
</file>