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8"/>
  </p:notesMasterIdLst>
  <p:sldIdLst>
    <p:sldId id="719" r:id="rId24"/>
    <p:sldId id="768" r:id="rId25"/>
    <p:sldId id="777" r:id="rId26"/>
    <p:sldId id="778" r:id="rId27"/>
    <p:sldId id="783" r:id="rId28"/>
    <p:sldId id="794" r:id="rId29"/>
    <p:sldId id="799" r:id="rId30"/>
    <p:sldId id="800" r:id="rId31"/>
    <p:sldId id="801" r:id="rId32"/>
    <p:sldId id="802" r:id="rId33"/>
    <p:sldId id="803" r:id="rId34"/>
    <p:sldId id="804" r:id="rId35"/>
    <p:sldId id="806" r:id="rId36"/>
    <p:sldId id="807" r:id="rId37"/>
    <p:sldId id="796" r:id="rId38"/>
    <p:sldId id="805" r:id="rId39"/>
    <p:sldId id="795" r:id="rId40"/>
    <p:sldId id="781" r:id="rId41"/>
    <p:sldId id="782" r:id="rId42"/>
    <p:sldId id="780" r:id="rId43"/>
    <p:sldId id="784" r:id="rId44"/>
    <p:sldId id="798" r:id="rId45"/>
    <p:sldId id="785" r:id="rId46"/>
    <p:sldId id="797" r:id="rId47"/>
    <p:sldId id="808" r:id="rId48"/>
    <p:sldId id="809" r:id="rId49"/>
    <p:sldId id="787" r:id="rId50"/>
    <p:sldId id="779" r:id="rId51"/>
    <p:sldId id="792" r:id="rId52"/>
    <p:sldId id="810" r:id="rId53"/>
    <p:sldId id="812" r:id="rId54"/>
    <p:sldId id="811" r:id="rId55"/>
    <p:sldId id="774" r:id="rId56"/>
    <p:sldId id="732" r:id="rId57"/>
  </p:sldIdLst>
  <p:sldSz cx="12192000" cy="6858000"/>
  <p:notesSz cx="6858000" cy="9144000"/>
  <p:custDataLst>
    <p:tags r:id="rId5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88" autoAdjust="0"/>
  </p:normalViewPr>
  <p:slideViewPr>
    <p:cSldViewPr snapToGrid="0">
      <p:cViewPr varScale="1">
        <p:scale>
          <a:sx n="99" d="100"/>
          <a:sy n="99" d="100"/>
        </p:scale>
        <p:origin x="136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63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61" Type="http://schemas.openxmlformats.org/officeDocument/2006/relationships/viewProps" Target="viewProps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microsoft.com/office/2016/11/relationships/changesInfo" Target="changesInfos/changesInfo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tags" Target="tags/tag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slide" Target="slides/slide34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646FBEF3-477D-44E5-8AA2-D5AA210EF497}"/>
    <pc:docChg chg="undo custSel addSld delSld modSld">
      <pc:chgData name="Jenifer Prince Devaraj" userId="c3fb109c-09d1-42a6-93f4-69472d709861" providerId="ADAL" clId="{646FBEF3-477D-44E5-8AA2-D5AA210EF497}" dt="2025-02-03T10:49:04.826" v="33" actId="1076"/>
      <pc:docMkLst>
        <pc:docMk/>
      </pc:docMkLst>
      <pc:sldChg chg="modSp mod">
        <pc:chgData name="Jenifer Prince Devaraj" userId="c3fb109c-09d1-42a6-93f4-69472d709861" providerId="ADAL" clId="{646FBEF3-477D-44E5-8AA2-D5AA210EF497}" dt="2025-02-02T23:02:16.864" v="28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646FBEF3-477D-44E5-8AA2-D5AA210EF497}" dt="2025-02-02T23:02:16.864" v="28" actId="20577"/>
          <ac:spMkLst>
            <pc:docMk/>
            <pc:sldMk cId="3119007398" sldId="719"/>
            <ac:spMk id="6" creationId="{32FAECD2-AEF9-E0BD-7C77-6008C9287772}"/>
          </ac:spMkLst>
        </pc:spChg>
      </pc:sldChg>
      <pc:sldChg chg="del">
        <pc:chgData name="Jenifer Prince Devaraj" userId="c3fb109c-09d1-42a6-93f4-69472d709861" providerId="ADAL" clId="{646FBEF3-477D-44E5-8AA2-D5AA210EF497}" dt="2025-02-02T22:49:20.320" v="0" actId="47"/>
        <pc:sldMkLst>
          <pc:docMk/>
          <pc:sldMk cId="2862071036" sldId="793"/>
        </pc:sldMkLst>
      </pc:sldChg>
      <pc:sldChg chg="modSp mod">
        <pc:chgData name="Jenifer Prince Devaraj" userId="c3fb109c-09d1-42a6-93f4-69472d709861" providerId="ADAL" clId="{646FBEF3-477D-44E5-8AA2-D5AA210EF497}" dt="2025-02-02T22:52:20.896" v="10" actId="1076"/>
        <pc:sldMkLst>
          <pc:docMk/>
          <pc:sldMk cId="3763667503" sldId="799"/>
        </pc:sldMkLst>
        <pc:spChg chg="mod">
          <ac:chgData name="Jenifer Prince Devaraj" userId="c3fb109c-09d1-42a6-93f4-69472d709861" providerId="ADAL" clId="{646FBEF3-477D-44E5-8AA2-D5AA210EF497}" dt="2025-02-02T22:52:18.707" v="9" actId="2710"/>
          <ac:spMkLst>
            <pc:docMk/>
            <pc:sldMk cId="3763667503" sldId="799"/>
            <ac:spMk id="8" creationId="{EA0E553F-A56E-78A6-0D94-17BCF9DE50A1}"/>
          </ac:spMkLst>
        </pc:spChg>
        <pc:picChg chg="mod">
          <ac:chgData name="Jenifer Prince Devaraj" userId="c3fb109c-09d1-42a6-93f4-69472d709861" providerId="ADAL" clId="{646FBEF3-477D-44E5-8AA2-D5AA210EF497}" dt="2025-02-02T22:52:20.896" v="10" actId="1076"/>
          <ac:picMkLst>
            <pc:docMk/>
            <pc:sldMk cId="3763667503" sldId="799"/>
            <ac:picMk id="14" creationId="{E216EBF2-C98F-6239-D7AE-68B0C3386119}"/>
          </ac:picMkLst>
        </pc:picChg>
      </pc:sldChg>
      <pc:sldChg chg="modSp mod">
        <pc:chgData name="Jenifer Prince Devaraj" userId="c3fb109c-09d1-42a6-93f4-69472d709861" providerId="ADAL" clId="{646FBEF3-477D-44E5-8AA2-D5AA210EF497}" dt="2025-02-02T22:53:47.090" v="22" actId="20577"/>
        <pc:sldMkLst>
          <pc:docMk/>
          <pc:sldMk cId="3862089783" sldId="801"/>
        </pc:sldMkLst>
        <pc:spChg chg="mod">
          <ac:chgData name="Jenifer Prince Devaraj" userId="c3fb109c-09d1-42a6-93f4-69472d709861" providerId="ADAL" clId="{646FBEF3-477D-44E5-8AA2-D5AA210EF497}" dt="2025-02-02T22:53:47.090" v="22" actId="20577"/>
          <ac:spMkLst>
            <pc:docMk/>
            <pc:sldMk cId="3862089783" sldId="801"/>
            <ac:spMk id="8" creationId="{EA0E553F-A56E-78A6-0D94-17BCF9DE50A1}"/>
          </ac:spMkLst>
        </pc:spChg>
      </pc:sldChg>
      <pc:sldChg chg="modSp">
        <pc:chgData name="Jenifer Prince Devaraj" userId="c3fb109c-09d1-42a6-93f4-69472d709861" providerId="ADAL" clId="{646FBEF3-477D-44E5-8AA2-D5AA210EF497}" dt="2025-02-02T22:58:31.352" v="26"/>
        <pc:sldMkLst>
          <pc:docMk/>
          <pc:sldMk cId="1781516385" sldId="807"/>
        </pc:sldMkLst>
        <pc:spChg chg="mod">
          <ac:chgData name="Jenifer Prince Devaraj" userId="c3fb109c-09d1-42a6-93f4-69472d709861" providerId="ADAL" clId="{646FBEF3-477D-44E5-8AA2-D5AA210EF497}" dt="2025-02-02T22:58:31.352" v="26"/>
          <ac:spMkLst>
            <pc:docMk/>
            <pc:sldMk cId="1781516385" sldId="807"/>
            <ac:spMk id="7" creationId="{B247BDBD-0B9F-BE85-20A3-8D20E13BBC12}"/>
          </ac:spMkLst>
        </pc:spChg>
      </pc:sldChg>
      <pc:sldChg chg="addSp delSp modSp add mod">
        <pc:chgData name="Jenifer Prince Devaraj" userId="c3fb109c-09d1-42a6-93f4-69472d709861" providerId="ADAL" clId="{646FBEF3-477D-44E5-8AA2-D5AA210EF497}" dt="2025-02-03T10:49:04.826" v="33" actId="1076"/>
        <pc:sldMkLst>
          <pc:docMk/>
          <pc:sldMk cId="434923790" sldId="812"/>
        </pc:sldMkLst>
        <pc:picChg chg="add mod">
          <ac:chgData name="Jenifer Prince Devaraj" userId="c3fb109c-09d1-42a6-93f4-69472d709861" providerId="ADAL" clId="{646FBEF3-477D-44E5-8AA2-D5AA210EF497}" dt="2025-02-03T10:49:04.826" v="33" actId="1076"/>
          <ac:picMkLst>
            <pc:docMk/>
            <pc:sldMk cId="434923790" sldId="812"/>
            <ac:picMk id="7" creationId="{755F7F63-CE3A-4569-8461-F55B61726FD1}"/>
          </ac:picMkLst>
        </pc:picChg>
        <pc:picChg chg="del">
          <ac:chgData name="Jenifer Prince Devaraj" userId="c3fb109c-09d1-42a6-93f4-69472d709861" providerId="ADAL" clId="{646FBEF3-477D-44E5-8AA2-D5AA210EF497}" dt="2025-02-03T10:48:47.933" v="30" actId="478"/>
          <ac:picMkLst>
            <pc:docMk/>
            <pc:sldMk cId="434923790" sldId="812"/>
            <ac:picMk id="12" creationId="{05C1C4DC-A141-582E-5502-C94FEEE104B0}"/>
          </ac:picMkLst>
        </pc:picChg>
      </pc:sldChg>
    </pc:docChg>
  </pc:docChgLst>
  <pc:docChgLst>
    <pc:chgData name="Jenifer Prince Devaraj" userId="c3fb109c-09d1-42a6-93f4-69472d709861" providerId="ADAL" clId="{F293B388-6E46-4674-A0B7-B6DD869A14D9}"/>
    <pc:docChg chg="undo custSel modSld">
      <pc:chgData name="Jenifer Prince Devaraj" userId="c3fb109c-09d1-42a6-93f4-69472d709861" providerId="ADAL" clId="{F293B388-6E46-4674-A0B7-B6DD869A14D9}" dt="2024-04-22T08:36:11.504" v="1" actId="1076"/>
      <pc:docMkLst>
        <pc:docMk/>
      </pc:docMkLst>
      <pc:sldChg chg="modSp mod">
        <pc:chgData name="Jenifer Prince Devaraj" userId="c3fb109c-09d1-42a6-93f4-69472d709861" providerId="ADAL" clId="{F293B388-6E46-4674-A0B7-B6DD869A14D9}" dt="2024-04-22T08:36:11.504" v="1" actId="1076"/>
        <pc:sldMkLst>
          <pc:docMk/>
          <pc:sldMk cId="1854445084" sldId="794"/>
        </pc:sldMkLst>
        <pc:picChg chg="mod">
          <ac:chgData name="Jenifer Prince Devaraj" userId="c3fb109c-09d1-42a6-93f4-69472d709861" providerId="ADAL" clId="{F293B388-6E46-4674-A0B7-B6DD869A14D9}" dt="2024-04-22T08:36:11.504" v="1" actId="1076"/>
          <ac:picMkLst>
            <pc:docMk/>
            <pc:sldMk cId="1854445084" sldId="794"/>
            <ac:picMk id="6" creationId="{4C8A0E96-E1DD-9E4B-034C-4C5BA717254D}"/>
          </ac:picMkLst>
        </pc:picChg>
      </pc:sldChg>
    </pc:docChg>
  </pc:docChgLst>
  <pc:docChgLst>
    <pc:chgData name="Jenifer Prince Devaraj" userId="c3fb109c-09d1-42a6-93f4-69472d709861" providerId="ADAL" clId="{E286A292-CA48-458D-9D4E-9BFFD7126812}"/>
    <pc:docChg chg="delSld modSld">
      <pc:chgData name="Jenifer Prince Devaraj" userId="c3fb109c-09d1-42a6-93f4-69472d709861" providerId="ADAL" clId="{E286A292-CA48-458D-9D4E-9BFFD7126812}" dt="2025-05-28T08:02:20.135" v="2" actId="47"/>
      <pc:docMkLst>
        <pc:docMk/>
      </pc:docMkLst>
      <pc:sldChg chg="modSp mod">
        <pc:chgData name="Jenifer Prince Devaraj" userId="c3fb109c-09d1-42a6-93f4-69472d709861" providerId="ADAL" clId="{E286A292-CA48-458D-9D4E-9BFFD7126812}" dt="2025-05-28T08:02:11.508" v="1" actId="5793"/>
        <pc:sldMkLst>
          <pc:docMk/>
          <pc:sldMk cId="1866367559" sldId="777"/>
        </pc:sldMkLst>
        <pc:spChg chg="mod">
          <ac:chgData name="Jenifer Prince Devaraj" userId="c3fb109c-09d1-42a6-93f4-69472d709861" providerId="ADAL" clId="{E286A292-CA48-458D-9D4E-9BFFD7126812}" dt="2025-05-28T08:02:11.508" v="1" actId="5793"/>
          <ac:spMkLst>
            <pc:docMk/>
            <pc:sldMk cId="1866367559" sldId="777"/>
            <ac:spMk id="8" creationId="{1D6A3D70-F925-F54B-E59A-4B1B0B9F31BB}"/>
          </ac:spMkLst>
        </pc:spChg>
      </pc:sldChg>
      <pc:sldChg chg="del">
        <pc:chgData name="Jenifer Prince Devaraj" userId="c3fb109c-09d1-42a6-93f4-69472d709861" providerId="ADAL" clId="{E286A292-CA48-458D-9D4E-9BFFD7126812}" dt="2025-05-28T08:02:20.135" v="2" actId="47"/>
        <pc:sldMkLst>
          <pc:docMk/>
          <pc:sldMk cId="877828334" sldId="791"/>
        </pc:sldMkLst>
      </pc:sldChg>
    </pc:docChg>
  </pc:docChgLst>
  <pc:docChgLst>
    <pc:chgData name="Jenifer Prince Devaraj" userId="c3fb109c-09d1-42a6-93f4-69472d709861" providerId="ADAL" clId="{FE3EDA82-4E01-4E52-A3CA-D8B3D0610D1E}"/>
    <pc:docChg chg="undo custSel addSld delSld modSld sldOrd">
      <pc:chgData name="Jenifer Prince Devaraj" userId="c3fb109c-09d1-42a6-93f4-69472d709861" providerId="ADAL" clId="{FE3EDA82-4E01-4E52-A3CA-D8B3D0610D1E}" dt="2024-06-06T23:09:18.359" v="2084" actId="1076"/>
      <pc:docMkLst>
        <pc:docMk/>
      </pc:docMkLst>
      <pc:sldChg chg="modSp mod">
        <pc:chgData name="Jenifer Prince Devaraj" userId="c3fb109c-09d1-42a6-93f4-69472d709861" providerId="ADAL" clId="{FE3EDA82-4E01-4E52-A3CA-D8B3D0610D1E}" dt="2024-06-05T23:48:01.597" v="1581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FE3EDA82-4E01-4E52-A3CA-D8B3D0610D1E}" dt="2024-06-05T23:48:01.597" v="1581" actId="20577"/>
          <ac:spMkLst>
            <pc:docMk/>
            <pc:sldMk cId="3119007398" sldId="719"/>
            <ac:spMk id="6" creationId="{32FAECD2-AEF9-E0BD-7C77-6008C9287772}"/>
          </ac:spMkLst>
        </pc:spChg>
      </pc:sldChg>
      <pc:sldChg chg="modSp mod">
        <pc:chgData name="Jenifer Prince Devaraj" userId="c3fb109c-09d1-42a6-93f4-69472d709861" providerId="ADAL" clId="{FE3EDA82-4E01-4E52-A3CA-D8B3D0610D1E}" dt="2024-06-05T23:48:32.651" v="1582"/>
        <pc:sldMkLst>
          <pc:docMk/>
          <pc:sldMk cId="2008570622" sldId="768"/>
        </pc:sldMkLst>
        <pc:spChg chg="mod">
          <ac:chgData name="Jenifer Prince Devaraj" userId="c3fb109c-09d1-42a6-93f4-69472d709861" providerId="ADAL" clId="{FE3EDA82-4E01-4E52-A3CA-D8B3D0610D1E}" dt="2024-06-05T23:48:32.651" v="1582"/>
          <ac:spMkLst>
            <pc:docMk/>
            <pc:sldMk cId="2008570622" sldId="768"/>
            <ac:spMk id="2" creationId="{599D6D5D-84A5-2599-8C62-A39AD58B7439}"/>
          </ac:spMkLst>
        </pc:spChg>
      </pc:sldChg>
      <pc:sldChg chg="modSp mod ord">
        <pc:chgData name="Jenifer Prince Devaraj" userId="c3fb109c-09d1-42a6-93f4-69472d709861" providerId="ADAL" clId="{FE3EDA82-4E01-4E52-A3CA-D8B3D0610D1E}" dt="2024-06-06T06:32:07.570" v="2019" actId="6549"/>
        <pc:sldMkLst>
          <pc:docMk/>
          <pc:sldMk cId="1443105621" sldId="774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1443105621" sldId="774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6:32:07.570" v="2019" actId="6549"/>
          <ac:spMkLst>
            <pc:docMk/>
            <pc:sldMk cId="1443105621" sldId="774"/>
            <ac:spMk id="7" creationId="{B247BDBD-0B9F-BE85-20A3-8D20E13BBC12}"/>
          </ac:spMkLst>
        </pc:spChg>
      </pc:sldChg>
      <pc:sldChg chg="addSp delSp modSp mod">
        <pc:chgData name="Jenifer Prince Devaraj" userId="c3fb109c-09d1-42a6-93f4-69472d709861" providerId="ADAL" clId="{FE3EDA82-4E01-4E52-A3CA-D8B3D0610D1E}" dt="2024-06-05T23:48:49.457" v="1586" actId="478"/>
        <pc:sldMkLst>
          <pc:docMk/>
          <pc:sldMk cId="1866367559" sldId="777"/>
        </pc:sldMkLst>
        <pc:spChg chg="del mod">
          <ac:chgData name="Jenifer Prince Devaraj" userId="c3fb109c-09d1-42a6-93f4-69472d709861" providerId="ADAL" clId="{FE3EDA82-4E01-4E52-A3CA-D8B3D0610D1E}" dt="2024-06-05T23:48:41.935" v="1584" actId="478"/>
          <ac:spMkLst>
            <pc:docMk/>
            <pc:sldMk cId="1866367559" sldId="777"/>
            <ac:spMk id="2" creationId="{599D6D5D-84A5-2599-8C62-A39AD58B7439}"/>
          </ac:spMkLst>
        </pc:spChg>
        <pc:spChg chg="add del mod">
          <ac:chgData name="Jenifer Prince Devaraj" userId="c3fb109c-09d1-42a6-93f4-69472d709861" providerId="ADAL" clId="{FE3EDA82-4E01-4E52-A3CA-D8B3D0610D1E}" dt="2024-06-05T13:08:49.176" v="60" actId="478"/>
          <ac:spMkLst>
            <pc:docMk/>
            <pc:sldMk cId="1866367559" sldId="777"/>
            <ac:spMk id="4" creationId="{4FB3C50A-ADAC-A37B-1155-1D66E90AC07D}"/>
          </ac:spMkLst>
        </pc:spChg>
        <pc:spChg chg="add mod">
          <ac:chgData name="Jenifer Prince Devaraj" userId="c3fb109c-09d1-42a6-93f4-69472d709861" providerId="ADAL" clId="{FE3EDA82-4E01-4E52-A3CA-D8B3D0610D1E}" dt="2024-06-05T23:32:00.956" v="1269" actId="255"/>
          <ac:spMkLst>
            <pc:docMk/>
            <pc:sldMk cId="1866367559" sldId="777"/>
            <ac:spMk id="8" creationId="{1D6A3D70-F925-F54B-E59A-4B1B0B9F31BB}"/>
          </ac:spMkLst>
        </pc:spChg>
        <pc:spChg chg="add del mod">
          <ac:chgData name="Jenifer Prince Devaraj" userId="c3fb109c-09d1-42a6-93f4-69472d709861" providerId="ADAL" clId="{FE3EDA82-4E01-4E52-A3CA-D8B3D0610D1E}" dt="2024-06-05T23:48:49.457" v="1586" actId="478"/>
          <ac:spMkLst>
            <pc:docMk/>
            <pc:sldMk cId="1866367559" sldId="777"/>
            <ac:spMk id="10" creationId="{57EDFB29-1363-0049-04A9-CFDCB7A1EFE5}"/>
          </ac:spMkLst>
        </pc:spChg>
        <pc:spChg chg="add mod">
          <ac:chgData name="Jenifer Prince Devaraj" userId="c3fb109c-09d1-42a6-93f4-69472d709861" providerId="ADAL" clId="{FE3EDA82-4E01-4E52-A3CA-D8B3D0610D1E}" dt="2024-06-05T23:48:42.758" v="1585"/>
          <ac:spMkLst>
            <pc:docMk/>
            <pc:sldMk cId="1866367559" sldId="777"/>
            <ac:spMk id="11" creationId="{94980B6B-C9C1-D8F3-72BE-2277F6E74C6A}"/>
          </ac:spMkLst>
        </pc:spChg>
      </pc:sldChg>
      <pc:sldChg chg="modSp mod">
        <pc:chgData name="Jenifer Prince Devaraj" userId="c3fb109c-09d1-42a6-93f4-69472d709861" providerId="ADAL" clId="{FE3EDA82-4E01-4E52-A3CA-D8B3D0610D1E}" dt="2024-06-05T23:49:02.107" v="1587"/>
        <pc:sldMkLst>
          <pc:docMk/>
          <pc:sldMk cId="1792316017" sldId="778"/>
        </pc:sldMkLst>
        <pc:spChg chg="mod">
          <ac:chgData name="Jenifer Prince Devaraj" userId="c3fb109c-09d1-42a6-93f4-69472d709861" providerId="ADAL" clId="{FE3EDA82-4E01-4E52-A3CA-D8B3D0610D1E}" dt="2024-06-05T23:49:02.107" v="1587"/>
          <ac:spMkLst>
            <pc:docMk/>
            <pc:sldMk cId="1792316017" sldId="778"/>
            <ac:spMk id="2" creationId="{599D6D5D-84A5-2599-8C62-A39AD58B7439}"/>
          </ac:spMkLst>
        </pc:spChg>
      </pc:sldChg>
      <pc:sldChg chg="modSp">
        <pc:chgData name="Jenifer Prince Devaraj" userId="c3fb109c-09d1-42a6-93f4-69472d709861" providerId="ADAL" clId="{FE3EDA82-4E01-4E52-A3CA-D8B3D0610D1E}" dt="2024-06-05T23:49:34.656" v="1589"/>
        <pc:sldMkLst>
          <pc:docMk/>
          <pc:sldMk cId="1155870785" sldId="779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1155870785" sldId="779"/>
            <ac:spMk id="2" creationId="{599D6D5D-84A5-2599-8C62-A39AD58B7439}"/>
          </ac:spMkLst>
        </pc:spChg>
      </pc:sldChg>
      <pc:sldChg chg="addSp delSp modSp mod">
        <pc:chgData name="Jenifer Prince Devaraj" userId="c3fb109c-09d1-42a6-93f4-69472d709861" providerId="ADAL" clId="{FE3EDA82-4E01-4E52-A3CA-D8B3D0610D1E}" dt="2024-06-06T06:06:19.803" v="1929" actId="255"/>
        <pc:sldMkLst>
          <pc:docMk/>
          <pc:sldMk cId="2212136448" sldId="780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2212136448" sldId="780"/>
            <ac:spMk id="2" creationId="{599D6D5D-84A5-2599-8C62-A39AD58B7439}"/>
          </ac:spMkLst>
        </pc:spChg>
        <pc:spChg chg="add del mod">
          <ac:chgData name="Jenifer Prince Devaraj" userId="c3fb109c-09d1-42a6-93f4-69472d709861" providerId="ADAL" clId="{FE3EDA82-4E01-4E52-A3CA-D8B3D0610D1E}" dt="2024-06-05T23:38:17.988" v="1360" actId="22"/>
          <ac:spMkLst>
            <pc:docMk/>
            <pc:sldMk cId="2212136448" sldId="780"/>
            <ac:spMk id="7" creationId="{C4B4D066-186F-3B0F-9CB6-0DCD9BB1EA47}"/>
          </ac:spMkLst>
        </pc:spChg>
        <pc:spChg chg="add mod">
          <ac:chgData name="Jenifer Prince Devaraj" userId="c3fb109c-09d1-42a6-93f4-69472d709861" providerId="ADAL" clId="{FE3EDA82-4E01-4E52-A3CA-D8B3D0610D1E}" dt="2024-06-06T06:06:19.803" v="1929" actId="255"/>
          <ac:spMkLst>
            <pc:docMk/>
            <pc:sldMk cId="2212136448" sldId="780"/>
            <ac:spMk id="10" creationId="{994B7DDE-535A-297B-C5B9-35911FEBBCBF}"/>
          </ac:spMkLst>
        </pc:spChg>
        <pc:spChg chg="mod">
          <ac:chgData name="Jenifer Prince Devaraj" userId="c3fb109c-09d1-42a6-93f4-69472d709861" providerId="ADAL" clId="{FE3EDA82-4E01-4E52-A3CA-D8B3D0610D1E}" dt="2024-06-06T06:06:07.790" v="1928" actId="20577"/>
          <ac:spMkLst>
            <pc:docMk/>
            <pc:sldMk cId="2212136448" sldId="780"/>
            <ac:spMk id="19" creationId="{3C588B51-C6A2-FFD3-7884-9E3EA0836CE1}"/>
          </ac:spMkLst>
        </pc:spChg>
        <pc:picChg chg="add del">
          <ac:chgData name="Jenifer Prince Devaraj" userId="c3fb109c-09d1-42a6-93f4-69472d709861" providerId="ADAL" clId="{FE3EDA82-4E01-4E52-A3CA-D8B3D0610D1E}" dt="2024-06-05T23:38:22.699" v="1362" actId="478"/>
          <ac:picMkLst>
            <pc:docMk/>
            <pc:sldMk cId="2212136448" sldId="780"/>
            <ac:picMk id="6" creationId="{9733D8CB-7A35-DA90-F0AA-049D1B77CE43}"/>
          </ac:picMkLst>
        </pc:picChg>
      </pc:sldChg>
      <pc:sldChg chg="modSp mod">
        <pc:chgData name="Jenifer Prince Devaraj" userId="c3fb109c-09d1-42a6-93f4-69472d709861" providerId="ADAL" clId="{FE3EDA82-4E01-4E52-A3CA-D8B3D0610D1E}" dt="2024-06-06T06:04:33.293" v="1926" actId="20577"/>
        <pc:sldMkLst>
          <pc:docMk/>
          <pc:sldMk cId="1203934204" sldId="781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1203934204" sldId="781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6:04:06.608" v="1886" actId="20577"/>
          <ac:spMkLst>
            <pc:docMk/>
            <pc:sldMk cId="1203934204" sldId="781"/>
            <ac:spMk id="3" creationId="{A13D7425-4FBD-407B-8095-98E19B08E662}"/>
          </ac:spMkLst>
        </pc:spChg>
        <pc:spChg chg="mod">
          <ac:chgData name="Jenifer Prince Devaraj" userId="c3fb109c-09d1-42a6-93f4-69472d709861" providerId="ADAL" clId="{FE3EDA82-4E01-4E52-A3CA-D8B3D0610D1E}" dt="2024-06-06T06:04:33.293" v="1926" actId="20577"/>
          <ac:spMkLst>
            <pc:docMk/>
            <pc:sldMk cId="1203934204" sldId="781"/>
            <ac:spMk id="7" creationId="{B247BDBD-0B9F-BE85-20A3-8D20E13BBC12}"/>
          </ac:spMkLst>
        </pc:spChg>
        <pc:picChg chg="mod">
          <ac:chgData name="Jenifer Prince Devaraj" userId="c3fb109c-09d1-42a6-93f4-69472d709861" providerId="ADAL" clId="{FE3EDA82-4E01-4E52-A3CA-D8B3D0610D1E}" dt="2024-06-06T06:04:17.798" v="1892" actId="1076"/>
          <ac:picMkLst>
            <pc:docMk/>
            <pc:sldMk cId="1203934204" sldId="781"/>
            <ac:picMk id="6" creationId="{0890AB6E-D920-FBD2-5014-17CE9650624E}"/>
          </ac:picMkLst>
        </pc:picChg>
      </pc:sldChg>
      <pc:sldChg chg="modSp">
        <pc:chgData name="Jenifer Prince Devaraj" userId="c3fb109c-09d1-42a6-93f4-69472d709861" providerId="ADAL" clId="{FE3EDA82-4E01-4E52-A3CA-D8B3D0610D1E}" dt="2024-06-05T23:49:34.656" v="1589"/>
        <pc:sldMkLst>
          <pc:docMk/>
          <pc:sldMk cId="2122262958" sldId="782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2122262958" sldId="782"/>
            <ac:spMk id="2" creationId="{599D6D5D-84A5-2599-8C62-A39AD58B7439}"/>
          </ac:spMkLst>
        </pc:spChg>
      </pc:sldChg>
      <pc:sldChg chg="modSp mod">
        <pc:chgData name="Jenifer Prince Devaraj" userId="c3fb109c-09d1-42a6-93f4-69472d709861" providerId="ADAL" clId="{FE3EDA82-4E01-4E52-A3CA-D8B3D0610D1E}" dt="2024-06-06T05:28:15.728" v="1596" actId="20577"/>
        <pc:sldMkLst>
          <pc:docMk/>
          <pc:sldMk cId="1612223720" sldId="783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1612223720" sldId="783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5T13:10:28.742" v="108" actId="20577"/>
          <ac:spMkLst>
            <pc:docMk/>
            <pc:sldMk cId="1612223720" sldId="783"/>
            <ac:spMk id="7" creationId="{B247BDBD-0B9F-BE85-20A3-8D20E13BBC12}"/>
          </ac:spMkLst>
        </pc:spChg>
        <pc:spChg chg="mod">
          <ac:chgData name="Jenifer Prince Devaraj" userId="c3fb109c-09d1-42a6-93f4-69472d709861" providerId="ADAL" clId="{FE3EDA82-4E01-4E52-A3CA-D8B3D0610D1E}" dt="2024-06-06T05:28:15.728" v="1596" actId="20577"/>
          <ac:spMkLst>
            <pc:docMk/>
            <pc:sldMk cId="1612223720" sldId="783"/>
            <ac:spMk id="19" creationId="{3C588B51-C6A2-FFD3-7884-9E3EA0836CE1}"/>
          </ac:spMkLst>
        </pc:spChg>
      </pc:sldChg>
      <pc:sldChg chg="addSp delSp modSp mod">
        <pc:chgData name="Jenifer Prince Devaraj" userId="c3fb109c-09d1-42a6-93f4-69472d709861" providerId="ADAL" clId="{FE3EDA82-4E01-4E52-A3CA-D8B3D0610D1E}" dt="2024-06-06T10:26:19.803" v="2049" actId="20577"/>
        <pc:sldMkLst>
          <pc:docMk/>
          <pc:sldMk cId="3211259743" sldId="784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3211259743" sldId="784"/>
            <ac:spMk id="2" creationId="{599D6D5D-84A5-2599-8C62-A39AD58B7439}"/>
          </ac:spMkLst>
        </pc:spChg>
        <pc:spChg chg="add mod">
          <ac:chgData name="Jenifer Prince Devaraj" userId="c3fb109c-09d1-42a6-93f4-69472d709861" providerId="ADAL" clId="{FE3EDA82-4E01-4E52-A3CA-D8B3D0610D1E}" dt="2024-06-06T10:26:19.803" v="2049" actId="20577"/>
          <ac:spMkLst>
            <pc:docMk/>
            <pc:sldMk cId="3211259743" sldId="784"/>
            <ac:spMk id="8" creationId="{A409759A-82BA-9E48-4F61-B3EC501FF59C}"/>
          </ac:spMkLst>
        </pc:spChg>
        <pc:spChg chg="mod">
          <ac:chgData name="Jenifer Prince Devaraj" userId="c3fb109c-09d1-42a6-93f4-69472d709861" providerId="ADAL" clId="{FE3EDA82-4E01-4E52-A3CA-D8B3D0610D1E}" dt="2024-06-05T23:32:42.084" v="1270" actId="14100"/>
          <ac:spMkLst>
            <pc:docMk/>
            <pc:sldMk cId="3211259743" sldId="784"/>
            <ac:spMk id="19" creationId="{3C588B51-C6A2-FFD3-7884-9E3EA0836CE1}"/>
          </ac:spMkLst>
        </pc:spChg>
        <pc:picChg chg="del">
          <ac:chgData name="Jenifer Prince Devaraj" userId="c3fb109c-09d1-42a6-93f4-69472d709861" providerId="ADAL" clId="{FE3EDA82-4E01-4E52-A3CA-D8B3D0610D1E}" dt="2024-06-05T23:36:21.954" v="1312" actId="478"/>
          <ac:picMkLst>
            <pc:docMk/>
            <pc:sldMk cId="3211259743" sldId="784"/>
            <ac:picMk id="7" creationId="{DA8DAE5E-5116-4545-B2B6-BFB1BEE535BD}"/>
          </ac:picMkLst>
        </pc:picChg>
      </pc:sldChg>
      <pc:sldChg chg="addSp delSp modSp mod">
        <pc:chgData name="Jenifer Prince Devaraj" userId="c3fb109c-09d1-42a6-93f4-69472d709861" providerId="ADAL" clId="{FE3EDA82-4E01-4E52-A3CA-D8B3D0610D1E}" dt="2024-06-06T06:16:16.990" v="1978" actId="1076"/>
        <pc:sldMkLst>
          <pc:docMk/>
          <pc:sldMk cId="3484330549" sldId="785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3484330549" sldId="785"/>
            <ac:spMk id="2" creationId="{599D6D5D-84A5-2599-8C62-A39AD58B7439}"/>
          </ac:spMkLst>
        </pc:spChg>
        <pc:spChg chg="add del mod">
          <ac:chgData name="Jenifer Prince Devaraj" userId="c3fb109c-09d1-42a6-93f4-69472d709861" providerId="ADAL" clId="{FE3EDA82-4E01-4E52-A3CA-D8B3D0610D1E}" dt="2024-06-06T06:14:00.973" v="1950" actId="22"/>
          <ac:spMkLst>
            <pc:docMk/>
            <pc:sldMk cId="3484330549" sldId="785"/>
            <ac:spMk id="16" creationId="{390B02AC-65F7-F9F9-1DA6-3300238B54F6}"/>
          </ac:spMkLst>
        </pc:spChg>
        <pc:spChg chg="mod">
          <ac:chgData name="Jenifer Prince Devaraj" userId="c3fb109c-09d1-42a6-93f4-69472d709861" providerId="ADAL" clId="{FE3EDA82-4E01-4E52-A3CA-D8B3D0610D1E}" dt="2024-06-06T06:14:04.559" v="1959" actId="20577"/>
          <ac:spMkLst>
            <pc:docMk/>
            <pc:sldMk cId="3484330549" sldId="785"/>
            <ac:spMk id="19" creationId="{3C588B51-C6A2-FFD3-7884-9E3EA0836CE1}"/>
          </ac:spMkLst>
        </pc:spChg>
        <pc:spChg chg="add mod">
          <ac:chgData name="Jenifer Prince Devaraj" userId="c3fb109c-09d1-42a6-93f4-69472d709861" providerId="ADAL" clId="{FE3EDA82-4E01-4E52-A3CA-D8B3D0610D1E}" dt="2024-06-06T06:15:51.782" v="1972" actId="1076"/>
          <ac:spMkLst>
            <pc:docMk/>
            <pc:sldMk cId="3484330549" sldId="785"/>
            <ac:spMk id="21" creationId="{7B4EC300-7A6E-DADF-A514-50B565196807}"/>
          </ac:spMkLst>
        </pc:spChg>
        <pc:picChg chg="del">
          <ac:chgData name="Jenifer Prince Devaraj" userId="c3fb109c-09d1-42a6-93f4-69472d709861" providerId="ADAL" clId="{FE3EDA82-4E01-4E52-A3CA-D8B3D0610D1E}" dt="2024-06-06T06:12:44.455" v="1934" actId="478"/>
          <ac:picMkLst>
            <pc:docMk/>
            <pc:sldMk cId="3484330549" sldId="785"/>
            <ac:picMk id="4" creationId="{15413469-3996-F791-7494-1CC0E6D91969}"/>
          </ac:picMkLst>
        </pc:picChg>
        <pc:picChg chg="add del mod">
          <ac:chgData name="Jenifer Prince Devaraj" userId="c3fb109c-09d1-42a6-93f4-69472d709861" providerId="ADAL" clId="{FE3EDA82-4E01-4E52-A3CA-D8B3D0610D1E}" dt="2024-06-06T06:15:42.825" v="1969" actId="478"/>
          <ac:picMkLst>
            <pc:docMk/>
            <pc:sldMk cId="3484330549" sldId="785"/>
            <ac:picMk id="6" creationId="{CB4BFFA8-A9E0-9790-E0B1-218F9BA9F390}"/>
          </ac:picMkLst>
        </pc:picChg>
        <pc:picChg chg="mod">
          <ac:chgData name="Jenifer Prince Devaraj" userId="c3fb109c-09d1-42a6-93f4-69472d709861" providerId="ADAL" clId="{FE3EDA82-4E01-4E52-A3CA-D8B3D0610D1E}" dt="2024-06-06T06:14:04.241" v="1958" actId="1076"/>
          <ac:picMkLst>
            <pc:docMk/>
            <pc:sldMk cId="3484330549" sldId="785"/>
            <ac:picMk id="7" creationId="{C2866F2E-F998-711D-DF7C-BA9AE46B669E}"/>
          </ac:picMkLst>
        </pc:picChg>
        <pc:picChg chg="del">
          <ac:chgData name="Jenifer Prince Devaraj" userId="c3fb109c-09d1-42a6-93f4-69472d709861" providerId="ADAL" clId="{FE3EDA82-4E01-4E52-A3CA-D8B3D0610D1E}" dt="2024-06-06T06:12:28.697" v="1930" actId="478"/>
          <ac:picMkLst>
            <pc:docMk/>
            <pc:sldMk cId="3484330549" sldId="785"/>
            <ac:picMk id="9" creationId="{8E04AA13-F32F-56D6-85A9-5EC1FE664478}"/>
          </ac:picMkLst>
        </pc:picChg>
        <pc:picChg chg="add del mod">
          <ac:chgData name="Jenifer Prince Devaraj" userId="c3fb109c-09d1-42a6-93f4-69472d709861" providerId="ADAL" clId="{FE3EDA82-4E01-4E52-A3CA-D8B3D0610D1E}" dt="2024-06-06T06:14:25.412" v="1966" actId="478"/>
          <ac:picMkLst>
            <pc:docMk/>
            <pc:sldMk cId="3484330549" sldId="785"/>
            <ac:picMk id="11" creationId="{F204C8C9-5B9B-CBA5-1E00-D5994D8D3F77}"/>
          </ac:picMkLst>
        </pc:picChg>
        <pc:picChg chg="add del mod">
          <ac:chgData name="Jenifer Prince Devaraj" userId="c3fb109c-09d1-42a6-93f4-69472d709861" providerId="ADAL" clId="{FE3EDA82-4E01-4E52-A3CA-D8B3D0610D1E}" dt="2024-06-06T06:14:02.904" v="1955" actId="22"/>
          <ac:picMkLst>
            <pc:docMk/>
            <pc:sldMk cId="3484330549" sldId="785"/>
            <ac:picMk id="13" creationId="{796CA4F6-CB65-3246-65D1-DE407754F616}"/>
          </ac:picMkLst>
        </pc:picChg>
        <pc:picChg chg="add mod">
          <ac:chgData name="Jenifer Prince Devaraj" userId="c3fb109c-09d1-42a6-93f4-69472d709861" providerId="ADAL" clId="{FE3EDA82-4E01-4E52-A3CA-D8B3D0610D1E}" dt="2024-06-06T06:15:51.782" v="1972" actId="1076"/>
          <ac:picMkLst>
            <pc:docMk/>
            <pc:sldMk cId="3484330549" sldId="785"/>
            <ac:picMk id="18" creationId="{7033B43D-1579-DED5-FB42-B460BEC786F3}"/>
          </ac:picMkLst>
        </pc:picChg>
        <pc:picChg chg="add mod">
          <ac:chgData name="Jenifer Prince Devaraj" userId="c3fb109c-09d1-42a6-93f4-69472d709861" providerId="ADAL" clId="{FE3EDA82-4E01-4E52-A3CA-D8B3D0610D1E}" dt="2024-06-06T06:15:51.782" v="1972" actId="1076"/>
          <ac:picMkLst>
            <pc:docMk/>
            <pc:sldMk cId="3484330549" sldId="785"/>
            <ac:picMk id="20" creationId="{21D0B72D-AFD4-6EFB-F036-51CA8102EAE4}"/>
          </ac:picMkLst>
        </pc:picChg>
        <pc:picChg chg="add mod">
          <ac:chgData name="Jenifer Prince Devaraj" userId="c3fb109c-09d1-42a6-93f4-69472d709861" providerId="ADAL" clId="{FE3EDA82-4E01-4E52-A3CA-D8B3D0610D1E}" dt="2024-06-06T06:16:14.470" v="1977" actId="1076"/>
          <ac:picMkLst>
            <pc:docMk/>
            <pc:sldMk cId="3484330549" sldId="785"/>
            <ac:picMk id="24" creationId="{83795C2E-9688-2320-2FCD-3995049CB3BD}"/>
          </ac:picMkLst>
        </pc:picChg>
        <pc:cxnChg chg="del mod">
          <ac:chgData name="Jenifer Prince Devaraj" userId="c3fb109c-09d1-42a6-93f4-69472d709861" providerId="ADAL" clId="{FE3EDA82-4E01-4E52-A3CA-D8B3D0610D1E}" dt="2024-06-06T06:14:23.684" v="1965" actId="478"/>
          <ac:cxnSpMkLst>
            <pc:docMk/>
            <pc:sldMk cId="3484330549" sldId="785"/>
            <ac:cxnSpMk id="10" creationId="{39292E3A-621D-372E-DBFA-CB8B1D02D2D0}"/>
          </ac:cxnSpMkLst>
        </pc:cxnChg>
        <pc:cxnChg chg="add mod">
          <ac:chgData name="Jenifer Prince Devaraj" userId="c3fb109c-09d1-42a6-93f4-69472d709861" providerId="ADAL" clId="{FE3EDA82-4E01-4E52-A3CA-D8B3D0610D1E}" dt="2024-06-06T06:14:01.202" v="1951" actId="1076"/>
          <ac:cxnSpMkLst>
            <pc:docMk/>
            <pc:sldMk cId="3484330549" sldId="785"/>
            <ac:cxnSpMk id="14" creationId="{9983D5C6-6C7B-2449-23CF-8081F3B6E096}"/>
          </ac:cxnSpMkLst>
        </pc:cxnChg>
        <pc:cxnChg chg="add mod">
          <ac:chgData name="Jenifer Prince Devaraj" userId="c3fb109c-09d1-42a6-93f4-69472d709861" providerId="ADAL" clId="{FE3EDA82-4E01-4E52-A3CA-D8B3D0610D1E}" dt="2024-06-06T06:16:16.990" v="1978" actId="1076"/>
          <ac:cxnSpMkLst>
            <pc:docMk/>
            <pc:sldMk cId="3484330549" sldId="785"/>
            <ac:cxnSpMk id="17" creationId="{59DF4D79-891C-DB3D-B9F0-B3E7ECF0317B}"/>
          </ac:cxnSpMkLst>
        </pc:cxnChg>
        <pc:cxnChg chg="add mod">
          <ac:chgData name="Jenifer Prince Devaraj" userId="c3fb109c-09d1-42a6-93f4-69472d709861" providerId="ADAL" clId="{FE3EDA82-4E01-4E52-A3CA-D8B3D0610D1E}" dt="2024-06-06T06:15:59.651" v="1974" actId="1076"/>
          <ac:cxnSpMkLst>
            <pc:docMk/>
            <pc:sldMk cId="3484330549" sldId="785"/>
            <ac:cxnSpMk id="22" creationId="{4B9DA6ED-7071-7C05-4FE9-AA6A49597F38}"/>
          </ac:cxnSpMkLst>
        </pc:cxnChg>
      </pc:sldChg>
      <pc:sldChg chg="modSp mod">
        <pc:chgData name="Jenifer Prince Devaraj" userId="c3fb109c-09d1-42a6-93f4-69472d709861" providerId="ADAL" clId="{FE3EDA82-4E01-4E52-A3CA-D8B3D0610D1E}" dt="2024-06-06T06:17:01.578" v="1987" actId="20577"/>
        <pc:sldMkLst>
          <pc:docMk/>
          <pc:sldMk cId="547610993" sldId="787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547610993" sldId="787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6:17:01.578" v="1987" actId="20577"/>
          <ac:spMkLst>
            <pc:docMk/>
            <pc:sldMk cId="547610993" sldId="787"/>
            <ac:spMk id="8" creationId="{560BB16B-C52F-2503-F36B-65EFB3E99C10}"/>
          </ac:spMkLst>
        </pc:spChg>
      </pc:sldChg>
      <pc:sldChg chg="addSp delSp modSp mod">
        <pc:chgData name="Jenifer Prince Devaraj" userId="c3fb109c-09d1-42a6-93f4-69472d709861" providerId="ADAL" clId="{FE3EDA82-4E01-4E52-A3CA-D8B3D0610D1E}" dt="2024-06-06T06:31:53.155" v="2016" actId="1076"/>
        <pc:sldMkLst>
          <pc:docMk/>
          <pc:sldMk cId="877828334" sldId="791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877828334" sldId="791"/>
            <ac:spMk id="2" creationId="{599D6D5D-84A5-2599-8C62-A39AD58B7439}"/>
          </ac:spMkLst>
        </pc:spChg>
        <pc:picChg chg="add mod">
          <ac:chgData name="Jenifer Prince Devaraj" userId="c3fb109c-09d1-42a6-93f4-69472d709861" providerId="ADAL" clId="{FE3EDA82-4E01-4E52-A3CA-D8B3D0610D1E}" dt="2024-06-06T06:31:53.155" v="2016" actId="1076"/>
          <ac:picMkLst>
            <pc:docMk/>
            <pc:sldMk cId="877828334" sldId="791"/>
            <ac:picMk id="10" creationId="{723D12B9-7D74-849A-0436-F4D218AA61BD}"/>
          </ac:picMkLst>
        </pc:picChg>
        <pc:picChg chg="del">
          <ac:chgData name="Jenifer Prince Devaraj" userId="c3fb109c-09d1-42a6-93f4-69472d709861" providerId="ADAL" clId="{FE3EDA82-4E01-4E52-A3CA-D8B3D0610D1E}" dt="2024-06-06T06:31:49.756" v="2014" actId="478"/>
          <ac:picMkLst>
            <pc:docMk/>
            <pc:sldMk cId="877828334" sldId="791"/>
            <ac:picMk id="13" creationId="{3CA06B7D-53A3-A76C-E775-E289E13DD643}"/>
          </ac:picMkLst>
        </pc:picChg>
      </pc:sldChg>
      <pc:sldChg chg="modSp">
        <pc:chgData name="Jenifer Prince Devaraj" userId="c3fb109c-09d1-42a6-93f4-69472d709861" providerId="ADAL" clId="{FE3EDA82-4E01-4E52-A3CA-D8B3D0610D1E}" dt="2024-06-05T23:49:34.656" v="1589"/>
        <pc:sldMkLst>
          <pc:docMk/>
          <pc:sldMk cId="468928933" sldId="792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468928933" sldId="792"/>
            <ac:spMk id="2" creationId="{599D6D5D-84A5-2599-8C62-A39AD58B7439}"/>
          </ac:spMkLst>
        </pc:spChg>
      </pc:sldChg>
      <pc:sldChg chg="modAnim replTag">
        <pc:chgData name="Jenifer Prince Devaraj" userId="c3fb109c-09d1-42a6-93f4-69472d709861" providerId="ADAL" clId="{FE3EDA82-4E01-4E52-A3CA-D8B3D0610D1E}" dt="2024-06-06T06:17:25.272" v="2013"/>
        <pc:sldMkLst>
          <pc:docMk/>
          <pc:sldMk cId="2862071036" sldId="793"/>
        </pc:sldMkLst>
      </pc:sldChg>
      <pc:sldChg chg="modSp mod">
        <pc:chgData name="Jenifer Prince Devaraj" userId="c3fb109c-09d1-42a6-93f4-69472d709861" providerId="ADAL" clId="{FE3EDA82-4E01-4E52-A3CA-D8B3D0610D1E}" dt="2024-06-05T23:49:34.656" v="1589"/>
        <pc:sldMkLst>
          <pc:docMk/>
          <pc:sldMk cId="1854445084" sldId="794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1854445084" sldId="794"/>
            <ac:spMk id="2" creationId="{599D6D5D-84A5-2599-8C62-A39AD58B7439}"/>
          </ac:spMkLst>
        </pc:spChg>
        <pc:picChg chg="mod">
          <ac:chgData name="Jenifer Prince Devaraj" userId="c3fb109c-09d1-42a6-93f4-69472d709861" providerId="ADAL" clId="{FE3EDA82-4E01-4E52-A3CA-D8B3D0610D1E}" dt="2024-06-05T13:12:56.439" v="112" actId="1076"/>
          <ac:picMkLst>
            <pc:docMk/>
            <pc:sldMk cId="1854445084" sldId="794"/>
            <ac:picMk id="6" creationId="{4C8A0E96-E1DD-9E4B-034C-4C5BA717254D}"/>
          </ac:picMkLst>
        </pc:picChg>
      </pc:sldChg>
      <pc:sldChg chg="addSp delSp modSp mod">
        <pc:chgData name="Jenifer Prince Devaraj" userId="c3fb109c-09d1-42a6-93f4-69472d709861" providerId="ADAL" clId="{FE3EDA82-4E01-4E52-A3CA-D8B3D0610D1E}" dt="2024-06-06T06:01:38.340" v="1857" actId="1076"/>
        <pc:sldMkLst>
          <pc:docMk/>
          <pc:sldMk cId="2361923109" sldId="795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2361923109" sldId="795"/>
            <ac:spMk id="2" creationId="{599D6D5D-84A5-2599-8C62-A39AD58B7439}"/>
          </ac:spMkLst>
        </pc:spChg>
        <pc:picChg chg="add mod">
          <ac:chgData name="Jenifer Prince Devaraj" userId="c3fb109c-09d1-42a6-93f4-69472d709861" providerId="ADAL" clId="{FE3EDA82-4E01-4E52-A3CA-D8B3D0610D1E}" dt="2024-06-06T06:01:38.340" v="1857" actId="1076"/>
          <ac:picMkLst>
            <pc:docMk/>
            <pc:sldMk cId="2361923109" sldId="795"/>
            <ac:picMk id="6" creationId="{B512CE06-5267-9970-EC40-E4B5017E7035}"/>
          </ac:picMkLst>
        </pc:picChg>
        <pc:picChg chg="del">
          <ac:chgData name="Jenifer Prince Devaraj" userId="c3fb109c-09d1-42a6-93f4-69472d709861" providerId="ADAL" clId="{FE3EDA82-4E01-4E52-A3CA-D8B3D0610D1E}" dt="2024-06-06T06:01:35.124" v="1855" actId="478"/>
          <ac:picMkLst>
            <pc:docMk/>
            <pc:sldMk cId="2361923109" sldId="795"/>
            <ac:picMk id="9" creationId="{D2591CE0-9F3D-8B72-3D06-A62221F7F02F}"/>
          </ac:picMkLst>
        </pc:picChg>
      </pc:sldChg>
      <pc:sldChg chg="addSp delSp modSp mod ord delAnim modAnim">
        <pc:chgData name="Jenifer Prince Devaraj" userId="c3fb109c-09d1-42a6-93f4-69472d709861" providerId="ADAL" clId="{FE3EDA82-4E01-4E52-A3CA-D8B3D0610D1E}" dt="2024-06-06T05:57:16.484" v="1854" actId="1076"/>
        <pc:sldMkLst>
          <pc:docMk/>
          <pc:sldMk cId="3558236419" sldId="796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3558236419" sldId="796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5T22:48:35.807" v="933" actId="255"/>
          <ac:spMkLst>
            <pc:docMk/>
            <pc:sldMk cId="3558236419" sldId="796"/>
            <ac:spMk id="7" creationId="{B247BDBD-0B9F-BE85-20A3-8D20E13BBC12}"/>
          </ac:spMkLst>
        </pc:spChg>
        <pc:spChg chg="del">
          <ac:chgData name="Jenifer Prince Devaraj" userId="c3fb109c-09d1-42a6-93f4-69472d709861" providerId="ADAL" clId="{FE3EDA82-4E01-4E52-A3CA-D8B3D0610D1E}" dt="2024-06-05T22:28:51.122" v="792" actId="478"/>
          <ac:spMkLst>
            <pc:docMk/>
            <pc:sldMk cId="3558236419" sldId="796"/>
            <ac:spMk id="9" creationId="{172D4C9E-4F94-3ACB-C6F7-26A8BF36A25D}"/>
          </ac:spMkLst>
        </pc:spChg>
        <pc:spChg chg="add del">
          <ac:chgData name="Jenifer Prince Devaraj" userId="c3fb109c-09d1-42a6-93f4-69472d709861" providerId="ADAL" clId="{FE3EDA82-4E01-4E52-A3CA-D8B3D0610D1E}" dt="2024-06-05T22:55:27.436" v="944" actId="478"/>
          <ac:spMkLst>
            <pc:docMk/>
            <pc:sldMk cId="3558236419" sldId="796"/>
            <ac:spMk id="14" creationId="{D1E31E8A-DE59-67B7-8002-751EB52FD997}"/>
          </ac:spMkLst>
        </pc:spChg>
        <pc:spChg chg="add del">
          <ac:chgData name="Jenifer Prince Devaraj" userId="c3fb109c-09d1-42a6-93f4-69472d709861" providerId="ADAL" clId="{FE3EDA82-4E01-4E52-A3CA-D8B3D0610D1E}" dt="2024-06-05T22:57:31.263" v="949" actId="11529"/>
          <ac:spMkLst>
            <pc:docMk/>
            <pc:sldMk cId="3558236419" sldId="796"/>
            <ac:spMk id="17" creationId="{7BAE01D6-539E-5C6D-BC1F-3FFB0364EB55}"/>
          </ac:spMkLst>
        </pc:spChg>
        <pc:spChg chg="add del">
          <ac:chgData name="Jenifer Prince Devaraj" userId="c3fb109c-09d1-42a6-93f4-69472d709861" providerId="ADAL" clId="{FE3EDA82-4E01-4E52-A3CA-D8B3D0610D1E}" dt="2024-06-05T22:57:56.862" v="951" actId="478"/>
          <ac:spMkLst>
            <pc:docMk/>
            <pc:sldMk cId="3558236419" sldId="796"/>
            <ac:spMk id="18" creationId="{D1847974-9F51-6506-1572-CA19243CC734}"/>
          </ac:spMkLst>
        </pc:spChg>
        <pc:spChg chg="add del">
          <ac:chgData name="Jenifer Prince Devaraj" userId="c3fb109c-09d1-42a6-93f4-69472d709861" providerId="ADAL" clId="{FE3EDA82-4E01-4E52-A3CA-D8B3D0610D1E}" dt="2024-06-05T23:05:31.871" v="1008" actId="11529"/>
          <ac:spMkLst>
            <pc:docMk/>
            <pc:sldMk cId="3558236419" sldId="796"/>
            <ac:spMk id="29" creationId="{7D5793AF-06A8-2FC4-F291-A0F3936845D3}"/>
          </ac:spMkLst>
        </pc:spChg>
        <pc:spChg chg="add del">
          <ac:chgData name="Jenifer Prince Devaraj" userId="c3fb109c-09d1-42a6-93f4-69472d709861" providerId="ADAL" clId="{FE3EDA82-4E01-4E52-A3CA-D8B3D0610D1E}" dt="2024-06-05T23:05:30.935" v="1007" actId="11529"/>
          <ac:spMkLst>
            <pc:docMk/>
            <pc:sldMk cId="3558236419" sldId="796"/>
            <ac:spMk id="30" creationId="{B6474758-E7B1-D018-920D-7B9E4C5FD870}"/>
          </ac:spMkLst>
        </pc:spChg>
        <pc:spChg chg="add mod">
          <ac:chgData name="Jenifer Prince Devaraj" userId="c3fb109c-09d1-42a6-93f4-69472d709861" providerId="ADAL" clId="{FE3EDA82-4E01-4E52-A3CA-D8B3D0610D1E}" dt="2024-06-06T05:57:13.383" v="1853" actId="1076"/>
          <ac:spMkLst>
            <pc:docMk/>
            <pc:sldMk cId="3558236419" sldId="796"/>
            <ac:spMk id="31" creationId="{E2F673A0-6AE2-448E-CC2F-80809A16D949}"/>
          </ac:spMkLst>
        </pc:spChg>
        <pc:spChg chg="add del">
          <ac:chgData name="Jenifer Prince Devaraj" userId="c3fb109c-09d1-42a6-93f4-69472d709861" providerId="ADAL" clId="{FE3EDA82-4E01-4E52-A3CA-D8B3D0610D1E}" dt="2024-06-05T23:08:15.698" v="1020" actId="478"/>
          <ac:spMkLst>
            <pc:docMk/>
            <pc:sldMk cId="3558236419" sldId="796"/>
            <ac:spMk id="33" creationId="{A791F1A8-47C2-B5D9-9C77-02C075EF1396}"/>
          </ac:spMkLst>
        </pc:spChg>
        <pc:spChg chg="add del">
          <ac:chgData name="Jenifer Prince Devaraj" userId="c3fb109c-09d1-42a6-93f4-69472d709861" providerId="ADAL" clId="{FE3EDA82-4E01-4E52-A3CA-D8B3D0610D1E}" dt="2024-06-05T23:09:03.838" v="1022" actId="478"/>
          <ac:spMkLst>
            <pc:docMk/>
            <pc:sldMk cId="3558236419" sldId="796"/>
            <ac:spMk id="34" creationId="{52FE6704-683C-C187-8B65-F9658D9C97E0}"/>
          </ac:spMkLst>
        </pc:spChg>
        <pc:spChg chg="add del">
          <ac:chgData name="Jenifer Prince Devaraj" userId="c3fb109c-09d1-42a6-93f4-69472d709861" providerId="ADAL" clId="{FE3EDA82-4E01-4E52-A3CA-D8B3D0610D1E}" dt="2024-06-05T23:10:58.817" v="1025" actId="478"/>
          <ac:spMkLst>
            <pc:docMk/>
            <pc:sldMk cId="3558236419" sldId="796"/>
            <ac:spMk id="35" creationId="{8AC1CF90-5065-C3C0-49C7-9FD39192BD9A}"/>
          </ac:spMkLst>
        </pc:spChg>
        <pc:spChg chg="add mod">
          <ac:chgData name="Jenifer Prince Devaraj" userId="c3fb109c-09d1-42a6-93f4-69472d709861" providerId="ADAL" clId="{FE3EDA82-4E01-4E52-A3CA-D8B3D0610D1E}" dt="2024-06-05T23:12:20.856" v="1035" actId="20577"/>
          <ac:spMkLst>
            <pc:docMk/>
            <pc:sldMk cId="3558236419" sldId="796"/>
            <ac:spMk id="40" creationId="{BA33CF8B-0EC4-F711-4B3F-02B516A7703A}"/>
          </ac:spMkLst>
        </pc:spChg>
        <pc:spChg chg="add mod">
          <ac:chgData name="Jenifer Prince Devaraj" userId="c3fb109c-09d1-42a6-93f4-69472d709861" providerId="ADAL" clId="{FE3EDA82-4E01-4E52-A3CA-D8B3D0610D1E}" dt="2024-06-06T05:57:16.484" v="1854" actId="1076"/>
          <ac:spMkLst>
            <pc:docMk/>
            <pc:sldMk cId="3558236419" sldId="796"/>
            <ac:spMk id="42" creationId="{811668BE-08E9-34BB-475C-C232F6750129}"/>
          </ac:spMkLst>
        </pc:spChg>
        <pc:spChg chg="add del">
          <ac:chgData name="Jenifer Prince Devaraj" userId="c3fb109c-09d1-42a6-93f4-69472d709861" providerId="ADAL" clId="{FE3EDA82-4E01-4E52-A3CA-D8B3D0610D1E}" dt="2024-06-06T05:52:11.669" v="1827" actId="11529"/>
          <ac:spMkLst>
            <pc:docMk/>
            <pc:sldMk cId="3558236419" sldId="796"/>
            <ac:spMk id="43" creationId="{F8D3DEDF-BCFE-BF5A-D514-3F5D101D7CDA}"/>
          </ac:spMkLst>
        </pc:spChg>
        <pc:spChg chg="add del">
          <ac:chgData name="Jenifer Prince Devaraj" userId="c3fb109c-09d1-42a6-93f4-69472d709861" providerId="ADAL" clId="{FE3EDA82-4E01-4E52-A3CA-D8B3D0610D1E}" dt="2024-06-06T05:52:33.315" v="1829" actId="478"/>
          <ac:spMkLst>
            <pc:docMk/>
            <pc:sldMk cId="3558236419" sldId="796"/>
            <ac:spMk id="44" creationId="{9B3F0BCF-AF15-7A7F-7E28-0F977D548ACE}"/>
          </ac:spMkLst>
        </pc:spChg>
        <pc:spChg chg="add del">
          <ac:chgData name="Jenifer Prince Devaraj" userId="c3fb109c-09d1-42a6-93f4-69472d709861" providerId="ADAL" clId="{FE3EDA82-4E01-4E52-A3CA-D8B3D0610D1E}" dt="2024-06-06T05:55:03.027" v="1832" actId="478"/>
          <ac:spMkLst>
            <pc:docMk/>
            <pc:sldMk cId="3558236419" sldId="796"/>
            <ac:spMk id="45" creationId="{1A2F923F-DCB8-86B4-FD24-F0873D685986}"/>
          </ac:spMkLst>
        </pc:spChg>
        <pc:picChg chg="del mod">
          <ac:chgData name="Jenifer Prince Devaraj" userId="c3fb109c-09d1-42a6-93f4-69472d709861" providerId="ADAL" clId="{FE3EDA82-4E01-4E52-A3CA-D8B3D0610D1E}" dt="2024-06-05T22:49:46.233" v="934" actId="478"/>
          <ac:picMkLst>
            <pc:docMk/>
            <pc:sldMk cId="3558236419" sldId="796"/>
            <ac:picMk id="4" creationId="{D6DBED49-58F7-1C3B-3CC4-35F69E6A4E55}"/>
          </ac:picMkLst>
        </pc:picChg>
        <pc:picChg chg="add del mod">
          <ac:chgData name="Jenifer Prince Devaraj" userId="c3fb109c-09d1-42a6-93f4-69472d709861" providerId="ADAL" clId="{FE3EDA82-4E01-4E52-A3CA-D8B3D0610D1E}" dt="2024-06-05T22:51:53.359" v="937" actId="478"/>
          <ac:picMkLst>
            <pc:docMk/>
            <pc:sldMk cId="3558236419" sldId="796"/>
            <ac:picMk id="8" creationId="{0B2BE362-1BDD-B38D-516C-87C840A4BBFF}"/>
          </ac:picMkLst>
        </pc:picChg>
        <pc:picChg chg="add del mod">
          <ac:chgData name="Jenifer Prince Devaraj" userId="c3fb109c-09d1-42a6-93f4-69472d709861" providerId="ADAL" clId="{FE3EDA82-4E01-4E52-A3CA-D8B3D0610D1E}" dt="2024-06-05T22:54:38.155" v="940" actId="478"/>
          <ac:picMkLst>
            <pc:docMk/>
            <pc:sldMk cId="3558236419" sldId="796"/>
            <ac:picMk id="11" creationId="{3ED310F4-6F72-397F-9367-DB30E69F170A}"/>
          </ac:picMkLst>
        </pc:picChg>
        <pc:picChg chg="add del mod">
          <ac:chgData name="Jenifer Prince Devaraj" userId="c3fb109c-09d1-42a6-93f4-69472d709861" providerId="ADAL" clId="{FE3EDA82-4E01-4E52-A3CA-D8B3D0610D1E}" dt="2024-06-05T22:56:45.233" v="945" actId="478"/>
          <ac:picMkLst>
            <pc:docMk/>
            <pc:sldMk cId="3558236419" sldId="796"/>
            <ac:picMk id="13" creationId="{13A2F411-92EC-3F8D-9AAA-50580450A570}"/>
          </ac:picMkLst>
        </pc:picChg>
        <pc:picChg chg="add del mod">
          <ac:chgData name="Jenifer Prince Devaraj" userId="c3fb109c-09d1-42a6-93f4-69472d709861" providerId="ADAL" clId="{FE3EDA82-4E01-4E52-A3CA-D8B3D0610D1E}" dt="2024-06-05T23:02:43.944" v="953" actId="478"/>
          <ac:picMkLst>
            <pc:docMk/>
            <pc:sldMk cId="3558236419" sldId="796"/>
            <ac:picMk id="16" creationId="{E2141BAD-2182-961E-41F5-9F0BAC59FE5A}"/>
          </ac:picMkLst>
        </pc:picChg>
        <pc:picChg chg="add del mod">
          <ac:chgData name="Jenifer Prince Devaraj" userId="c3fb109c-09d1-42a6-93f4-69472d709861" providerId="ADAL" clId="{FE3EDA82-4E01-4E52-A3CA-D8B3D0610D1E}" dt="2024-06-05T23:03:51.034" v="997" actId="478"/>
          <ac:picMkLst>
            <pc:docMk/>
            <pc:sldMk cId="3558236419" sldId="796"/>
            <ac:picMk id="22" creationId="{3191BCEC-C45A-B3FB-9E56-6A31BFA16612}"/>
          </ac:picMkLst>
        </pc:picChg>
        <pc:picChg chg="add mod">
          <ac:chgData name="Jenifer Prince Devaraj" userId="c3fb109c-09d1-42a6-93f4-69472d709861" providerId="ADAL" clId="{FE3EDA82-4E01-4E52-A3CA-D8B3D0610D1E}" dt="2024-06-06T05:57:13.383" v="1853" actId="1076"/>
          <ac:picMkLst>
            <pc:docMk/>
            <pc:sldMk cId="3558236419" sldId="796"/>
            <ac:picMk id="26" creationId="{89310738-63AB-3CFE-414D-2F75CA18815D}"/>
          </ac:picMkLst>
        </pc:picChg>
        <pc:picChg chg="add del mod">
          <ac:chgData name="Jenifer Prince Devaraj" userId="c3fb109c-09d1-42a6-93f4-69472d709861" providerId="ADAL" clId="{FE3EDA82-4E01-4E52-A3CA-D8B3D0610D1E}" dt="2024-06-05T23:10:57.234" v="1024" actId="478"/>
          <ac:picMkLst>
            <pc:docMk/>
            <pc:sldMk cId="3558236419" sldId="796"/>
            <ac:picMk id="32" creationId="{8F03A77F-7963-751D-4FDA-D768D0C7B7C1}"/>
          </ac:picMkLst>
        </pc:picChg>
        <pc:picChg chg="add del">
          <ac:chgData name="Jenifer Prince Devaraj" userId="c3fb109c-09d1-42a6-93f4-69472d709861" providerId="ADAL" clId="{FE3EDA82-4E01-4E52-A3CA-D8B3D0610D1E}" dt="2024-06-05T23:11:41.057" v="1027" actId="478"/>
          <ac:picMkLst>
            <pc:docMk/>
            <pc:sldMk cId="3558236419" sldId="796"/>
            <ac:picMk id="37" creationId="{0AF8AAF9-E3C0-5C8B-FE7C-C3001EE28010}"/>
          </ac:picMkLst>
        </pc:picChg>
        <pc:picChg chg="add del mod">
          <ac:chgData name="Jenifer Prince Devaraj" userId="c3fb109c-09d1-42a6-93f4-69472d709861" providerId="ADAL" clId="{FE3EDA82-4E01-4E52-A3CA-D8B3D0610D1E}" dt="2024-06-06T05:55:01.233" v="1831" actId="478"/>
          <ac:picMkLst>
            <pc:docMk/>
            <pc:sldMk cId="3558236419" sldId="796"/>
            <ac:picMk id="39" creationId="{FF14FA38-4093-ECB5-12B9-8430FD09C07E}"/>
          </ac:picMkLst>
        </pc:picChg>
        <pc:picChg chg="add mod">
          <ac:chgData name="Jenifer Prince Devaraj" userId="c3fb109c-09d1-42a6-93f4-69472d709861" providerId="ADAL" clId="{FE3EDA82-4E01-4E52-A3CA-D8B3D0610D1E}" dt="2024-06-06T05:55:27.734" v="1836" actId="1076"/>
          <ac:picMkLst>
            <pc:docMk/>
            <pc:sldMk cId="3558236419" sldId="796"/>
            <ac:picMk id="47" creationId="{61185735-26B6-AA1C-A5EE-B044CB53223F}"/>
          </ac:picMkLst>
        </pc:picChg>
        <pc:cxnChg chg="add del mod">
          <ac:chgData name="Jenifer Prince Devaraj" userId="c3fb109c-09d1-42a6-93f4-69472d709861" providerId="ADAL" clId="{FE3EDA82-4E01-4E52-A3CA-D8B3D0610D1E}" dt="2024-06-05T23:03:05.060" v="962" actId="21"/>
          <ac:cxnSpMkLst>
            <pc:docMk/>
            <pc:sldMk cId="3558236419" sldId="796"/>
            <ac:cxnSpMk id="20" creationId="{BD6F5310-3D6C-E218-67A3-20B56C60C401}"/>
          </ac:cxnSpMkLst>
        </pc:cxnChg>
        <pc:cxnChg chg="add del mod">
          <ac:chgData name="Jenifer Prince Devaraj" userId="c3fb109c-09d1-42a6-93f4-69472d709861" providerId="ADAL" clId="{FE3EDA82-4E01-4E52-A3CA-D8B3D0610D1E}" dt="2024-06-05T23:03:56.189" v="999" actId="21"/>
          <ac:cxnSpMkLst>
            <pc:docMk/>
            <pc:sldMk cId="3558236419" sldId="796"/>
            <ac:cxnSpMk id="23" creationId="{BD6F5310-3D6C-E218-67A3-20B56C60C401}"/>
          </ac:cxnSpMkLst>
        </pc:cxnChg>
        <pc:cxnChg chg="add del mod">
          <ac:chgData name="Jenifer Prince Devaraj" userId="c3fb109c-09d1-42a6-93f4-69472d709861" providerId="ADAL" clId="{FE3EDA82-4E01-4E52-A3CA-D8B3D0610D1E}" dt="2024-06-05T23:03:56.189" v="999" actId="21"/>
          <ac:cxnSpMkLst>
            <pc:docMk/>
            <pc:sldMk cId="3558236419" sldId="796"/>
            <ac:cxnSpMk id="24" creationId="{CC03313C-7CBA-F2C7-F087-D46C0C301112}"/>
          </ac:cxnSpMkLst>
        </pc:cxnChg>
        <pc:cxnChg chg="add del mod">
          <ac:chgData name="Jenifer Prince Devaraj" userId="c3fb109c-09d1-42a6-93f4-69472d709861" providerId="ADAL" clId="{FE3EDA82-4E01-4E52-A3CA-D8B3D0610D1E}" dt="2024-06-05T23:06:32.345" v="1010" actId="478"/>
          <ac:cxnSpMkLst>
            <pc:docMk/>
            <pc:sldMk cId="3558236419" sldId="796"/>
            <ac:cxnSpMk id="27" creationId="{BD6F5310-3D6C-E218-67A3-20B56C60C401}"/>
          </ac:cxnSpMkLst>
        </pc:cxnChg>
        <pc:cxnChg chg="add del mod">
          <ac:chgData name="Jenifer Prince Devaraj" userId="c3fb109c-09d1-42a6-93f4-69472d709861" providerId="ADAL" clId="{FE3EDA82-4E01-4E52-A3CA-D8B3D0610D1E}" dt="2024-06-05T23:06:34.948" v="1011" actId="478"/>
          <ac:cxnSpMkLst>
            <pc:docMk/>
            <pc:sldMk cId="3558236419" sldId="796"/>
            <ac:cxnSpMk id="28" creationId="{CC03313C-7CBA-F2C7-F087-D46C0C301112}"/>
          </ac:cxnSpMkLst>
        </pc:cxnChg>
      </pc:sldChg>
      <pc:sldChg chg="addSp delSp modSp mod">
        <pc:chgData name="Jenifer Prince Devaraj" userId="c3fb109c-09d1-42a6-93f4-69472d709861" providerId="ADAL" clId="{FE3EDA82-4E01-4E52-A3CA-D8B3D0610D1E}" dt="2024-06-05T23:49:34.656" v="1589"/>
        <pc:sldMkLst>
          <pc:docMk/>
          <pc:sldMk cId="2878625616" sldId="797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2878625616" sldId="797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5T23:41:47.800" v="1449" actId="1076"/>
          <ac:spMkLst>
            <pc:docMk/>
            <pc:sldMk cId="2878625616" sldId="797"/>
            <ac:spMk id="12" creationId="{5212EC18-C58C-4C0F-461E-52B919663D26}"/>
          </ac:spMkLst>
        </pc:spChg>
        <pc:picChg chg="add mod">
          <ac:chgData name="Jenifer Prince Devaraj" userId="c3fb109c-09d1-42a6-93f4-69472d709861" providerId="ADAL" clId="{FE3EDA82-4E01-4E52-A3CA-D8B3D0610D1E}" dt="2024-06-05T23:41:49.823" v="1450" actId="1076"/>
          <ac:picMkLst>
            <pc:docMk/>
            <pc:sldMk cId="2878625616" sldId="797"/>
            <ac:picMk id="4" creationId="{BB04B6BC-63A8-4433-0E8F-7CBD69110298}"/>
          </ac:picMkLst>
        </pc:picChg>
        <pc:picChg chg="del">
          <ac:chgData name="Jenifer Prince Devaraj" userId="c3fb109c-09d1-42a6-93f4-69472d709861" providerId="ADAL" clId="{FE3EDA82-4E01-4E52-A3CA-D8B3D0610D1E}" dt="2024-06-05T23:40:49.302" v="1431" actId="478"/>
          <ac:picMkLst>
            <pc:docMk/>
            <pc:sldMk cId="2878625616" sldId="797"/>
            <ac:picMk id="10" creationId="{A4DE008C-9775-1134-F897-C8C54D6DCEA6}"/>
          </ac:picMkLst>
        </pc:picChg>
      </pc:sldChg>
      <pc:sldChg chg="addSp delSp modSp mod">
        <pc:chgData name="Jenifer Prince Devaraj" userId="c3fb109c-09d1-42a6-93f4-69472d709861" providerId="ADAL" clId="{FE3EDA82-4E01-4E52-A3CA-D8B3D0610D1E}" dt="2024-06-06T10:25:52.057" v="2048" actId="20577"/>
        <pc:sldMkLst>
          <pc:docMk/>
          <pc:sldMk cId="152282574" sldId="798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152282574" sldId="798"/>
            <ac:spMk id="2" creationId="{599D6D5D-84A5-2599-8C62-A39AD58B7439}"/>
          </ac:spMkLst>
        </pc:spChg>
        <pc:spChg chg="add mod">
          <ac:chgData name="Jenifer Prince Devaraj" userId="c3fb109c-09d1-42a6-93f4-69472d709861" providerId="ADAL" clId="{FE3EDA82-4E01-4E52-A3CA-D8B3D0610D1E}" dt="2024-06-06T10:25:52.057" v="2048" actId="20577"/>
          <ac:spMkLst>
            <pc:docMk/>
            <pc:sldMk cId="152282574" sldId="798"/>
            <ac:spMk id="6" creationId="{351C942D-F557-7979-237D-3DD4EB0A4A3B}"/>
          </ac:spMkLst>
        </pc:spChg>
        <pc:spChg chg="mod">
          <ac:chgData name="Jenifer Prince Devaraj" userId="c3fb109c-09d1-42a6-93f4-69472d709861" providerId="ADAL" clId="{FE3EDA82-4E01-4E52-A3CA-D8B3D0610D1E}" dt="2024-06-05T23:35:07.314" v="1274" actId="1076"/>
          <ac:spMkLst>
            <pc:docMk/>
            <pc:sldMk cId="152282574" sldId="798"/>
            <ac:spMk id="8" creationId="{9618FD90-7346-9A26-20E9-046748518C44}"/>
          </ac:spMkLst>
        </pc:spChg>
        <pc:picChg chg="del">
          <ac:chgData name="Jenifer Prince Devaraj" userId="c3fb109c-09d1-42a6-93f4-69472d709861" providerId="ADAL" clId="{FE3EDA82-4E01-4E52-A3CA-D8B3D0610D1E}" dt="2024-06-05T23:34:55.970" v="1271" actId="478"/>
          <ac:picMkLst>
            <pc:docMk/>
            <pc:sldMk cId="152282574" sldId="798"/>
            <ac:picMk id="7" creationId="{F7A68EEC-6389-CFB5-48C6-E0088B5EDF99}"/>
          </ac:picMkLst>
        </pc:picChg>
      </pc:sldChg>
      <pc:sldChg chg="addSp delSp modSp add mod">
        <pc:chgData name="Jenifer Prince Devaraj" userId="c3fb109c-09d1-42a6-93f4-69472d709861" providerId="ADAL" clId="{FE3EDA82-4E01-4E52-A3CA-D8B3D0610D1E}" dt="2024-06-06T05:33:55.842" v="1602" actId="1076"/>
        <pc:sldMkLst>
          <pc:docMk/>
          <pc:sldMk cId="3763667503" sldId="799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3763667503" sldId="799"/>
            <ac:spMk id="2" creationId="{599D6D5D-84A5-2599-8C62-A39AD58B7439}"/>
          </ac:spMkLst>
        </pc:spChg>
        <pc:spChg chg="del">
          <ac:chgData name="Jenifer Prince Devaraj" userId="c3fb109c-09d1-42a6-93f4-69472d709861" providerId="ADAL" clId="{FE3EDA82-4E01-4E52-A3CA-D8B3D0610D1E}" dt="2024-06-05T13:23:02.961" v="186" actId="478"/>
          <ac:spMkLst>
            <pc:docMk/>
            <pc:sldMk cId="3763667503" sldId="799"/>
            <ac:spMk id="7" creationId="{B247BDBD-0B9F-BE85-20A3-8D20E13BBC12}"/>
          </ac:spMkLst>
        </pc:spChg>
        <pc:spChg chg="add mod">
          <ac:chgData name="Jenifer Prince Devaraj" userId="c3fb109c-09d1-42a6-93f4-69472d709861" providerId="ADAL" clId="{FE3EDA82-4E01-4E52-A3CA-D8B3D0610D1E}" dt="2024-06-05T13:23:59.168" v="197" actId="2710"/>
          <ac:spMkLst>
            <pc:docMk/>
            <pc:sldMk cId="3763667503" sldId="799"/>
            <ac:spMk id="8" creationId="{EA0E553F-A56E-78A6-0D94-17BCF9DE50A1}"/>
          </ac:spMkLst>
        </pc:spChg>
        <pc:spChg chg="add del mod">
          <ac:chgData name="Jenifer Prince Devaraj" userId="c3fb109c-09d1-42a6-93f4-69472d709861" providerId="ADAL" clId="{FE3EDA82-4E01-4E52-A3CA-D8B3D0610D1E}" dt="2024-06-05T13:23:43.839" v="194" actId="478"/>
          <ac:spMkLst>
            <pc:docMk/>
            <pc:sldMk cId="3763667503" sldId="799"/>
            <ac:spMk id="12" creationId="{E4D559B5-B9C7-A138-817E-1089B6A9797E}"/>
          </ac:spMkLst>
        </pc:spChg>
        <pc:picChg chg="del">
          <ac:chgData name="Jenifer Prince Devaraj" userId="c3fb109c-09d1-42a6-93f4-69472d709861" providerId="ADAL" clId="{FE3EDA82-4E01-4E52-A3CA-D8B3D0610D1E}" dt="2024-06-05T13:20:32.591" v="114" actId="478"/>
          <ac:picMkLst>
            <pc:docMk/>
            <pc:sldMk cId="3763667503" sldId="799"/>
            <ac:picMk id="6" creationId="{4C8A0E96-E1DD-9E4B-034C-4C5BA717254D}"/>
          </ac:picMkLst>
        </pc:picChg>
        <pc:picChg chg="add del mod">
          <ac:chgData name="Jenifer Prince Devaraj" userId="c3fb109c-09d1-42a6-93f4-69472d709861" providerId="ADAL" clId="{FE3EDA82-4E01-4E52-A3CA-D8B3D0610D1E}" dt="2024-06-06T05:33:52.032" v="1600" actId="478"/>
          <ac:picMkLst>
            <pc:docMk/>
            <pc:sldMk cId="3763667503" sldId="799"/>
            <ac:picMk id="10" creationId="{863FDA83-041D-A03C-3135-1E52CB3168FD}"/>
          </ac:picMkLst>
        </pc:picChg>
        <pc:picChg chg="add mod">
          <ac:chgData name="Jenifer Prince Devaraj" userId="c3fb109c-09d1-42a6-93f4-69472d709861" providerId="ADAL" clId="{FE3EDA82-4E01-4E52-A3CA-D8B3D0610D1E}" dt="2024-06-06T05:33:55.842" v="1602" actId="1076"/>
          <ac:picMkLst>
            <pc:docMk/>
            <pc:sldMk cId="3763667503" sldId="799"/>
            <ac:picMk id="14" creationId="{E216EBF2-C98F-6239-D7AE-68B0C3386119}"/>
          </ac:picMkLst>
        </pc:picChg>
      </pc:sldChg>
      <pc:sldChg chg="addSp delSp modSp add mod">
        <pc:chgData name="Jenifer Prince Devaraj" userId="c3fb109c-09d1-42a6-93f4-69472d709861" providerId="ADAL" clId="{FE3EDA82-4E01-4E52-A3CA-D8B3D0610D1E}" dt="2024-06-06T05:33:41.926" v="1599" actId="1076"/>
        <pc:sldMkLst>
          <pc:docMk/>
          <pc:sldMk cId="469368754" sldId="800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469368754" sldId="800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5T13:24:51.520" v="216" actId="20577"/>
          <ac:spMkLst>
            <pc:docMk/>
            <pc:sldMk cId="469368754" sldId="800"/>
            <ac:spMk id="8" creationId="{EA0E553F-A56E-78A6-0D94-17BCF9DE50A1}"/>
          </ac:spMkLst>
        </pc:spChg>
        <pc:picChg chg="add mod">
          <ac:chgData name="Jenifer Prince Devaraj" userId="c3fb109c-09d1-42a6-93f4-69472d709861" providerId="ADAL" clId="{FE3EDA82-4E01-4E52-A3CA-D8B3D0610D1E}" dt="2024-06-05T13:24:47.499" v="207" actId="1076"/>
          <ac:picMkLst>
            <pc:docMk/>
            <pc:sldMk cId="469368754" sldId="800"/>
            <ac:picMk id="6" creationId="{16CEC5AC-8D08-3DC0-1802-0B95ECAEE440}"/>
          </ac:picMkLst>
        </pc:picChg>
        <pc:picChg chg="add mod">
          <ac:chgData name="Jenifer Prince Devaraj" userId="c3fb109c-09d1-42a6-93f4-69472d709861" providerId="ADAL" clId="{FE3EDA82-4E01-4E52-A3CA-D8B3D0610D1E}" dt="2024-06-06T05:33:41.926" v="1599" actId="1076"/>
          <ac:picMkLst>
            <pc:docMk/>
            <pc:sldMk cId="469368754" sldId="800"/>
            <ac:picMk id="9" creationId="{FDD3CBAD-CA15-6D1B-5A53-B12A30578338}"/>
          </ac:picMkLst>
        </pc:picChg>
        <pc:picChg chg="del">
          <ac:chgData name="Jenifer Prince Devaraj" userId="c3fb109c-09d1-42a6-93f4-69472d709861" providerId="ADAL" clId="{FE3EDA82-4E01-4E52-A3CA-D8B3D0610D1E}" dt="2024-06-06T05:33:38.278" v="1597" actId="478"/>
          <ac:picMkLst>
            <pc:docMk/>
            <pc:sldMk cId="469368754" sldId="800"/>
            <ac:picMk id="10" creationId="{863FDA83-041D-A03C-3135-1E52CB3168FD}"/>
          </ac:picMkLst>
        </pc:picChg>
      </pc:sldChg>
      <pc:sldChg chg="addSp delSp modSp add mod ord">
        <pc:chgData name="Jenifer Prince Devaraj" userId="c3fb109c-09d1-42a6-93f4-69472d709861" providerId="ADAL" clId="{FE3EDA82-4E01-4E52-A3CA-D8B3D0610D1E}" dt="2024-06-06T05:36:47.832" v="1607" actId="1076"/>
        <pc:sldMkLst>
          <pc:docMk/>
          <pc:sldMk cId="3862089783" sldId="801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3862089783" sldId="801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5T19:02:08.875" v="567" actId="20577"/>
          <ac:spMkLst>
            <pc:docMk/>
            <pc:sldMk cId="3862089783" sldId="801"/>
            <ac:spMk id="8" creationId="{EA0E553F-A56E-78A6-0D94-17BCF9DE50A1}"/>
          </ac:spMkLst>
        </pc:spChg>
        <pc:picChg chg="add del mod">
          <ac:chgData name="Jenifer Prince Devaraj" userId="c3fb109c-09d1-42a6-93f4-69472d709861" providerId="ADAL" clId="{FE3EDA82-4E01-4E52-A3CA-D8B3D0610D1E}" dt="2024-06-05T13:52:22.034" v="289" actId="478"/>
          <ac:picMkLst>
            <pc:docMk/>
            <pc:sldMk cId="3862089783" sldId="801"/>
            <ac:picMk id="6" creationId="{277D3F1F-7C55-907A-0CBF-5E6E9B1880F0}"/>
          </ac:picMkLst>
        </pc:picChg>
        <pc:picChg chg="add mod">
          <ac:chgData name="Jenifer Prince Devaraj" userId="c3fb109c-09d1-42a6-93f4-69472d709861" providerId="ADAL" clId="{FE3EDA82-4E01-4E52-A3CA-D8B3D0610D1E}" dt="2024-06-05T13:52:42.499" v="295" actId="1076"/>
          <ac:picMkLst>
            <pc:docMk/>
            <pc:sldMk cId="3862089783" sldId="801"/>
            <ac:picMk id="9" creationId="{C240C6C5-9DBF-A0C8-8766-DB8ED36E7F75}"/>
          </ac:picMkLst>
        </pc:picChg>
        <pc:picChg chg="del">
          <ac:chgData name="Jenifer Prince Devaraj" userId="c3fb109c-09d1-42a6-93f4-69472d709861" providerId="ADAL" clId="{FE3EDA82-4E01-4E52-A3CA-D8B3D0610D1E}" dt="2024-06-05T13:49:18.034" v="254" actId="478"/>
          <ac:picMkLst>
            <pc:docMk/>
            <pc:sldMk cId="3862089783" sldId="801"/>
            <ac:picMk id="10" creationId="{863FDA83-041D-A03C-3135-1E52CB3168FD}"/>
          </ac:picMkLst>
        </pc:picChg>
        <pc:picChg chg="add del mod">
          <ac:chgData name="Jenifer Prince Devaraj" userId="c3fb109c-09d1-42a6-93f4-69472d709861" providerId="ADAL" clId="{FE3EDA82-4E01-4E52-A3CA-D8B3D0610D1E}" dt="2024-06-06T05:36:40.591" v="1603" actId="478"/>
          <ac:picMkLst>
            <pc:docMk/>
            <pc:sldMk cId="3862089783" sldId="801"/>
            <ac:picMk id="12" creationId="{C85E9E30-F1B9-69BE-4916-5B9E407EA379}"/>
          </ac:picMkLst>
        </pc:picChg>
        <pc:picChg chg="add mod">
          <ac:chgData name="Jenifer Prince Devaraj" userId="c3fb109c-09d1-42a6-93f4-69472d709861" providerId="ADAL" clId="{FE3EDA82-4E01-4E52-A3CA-D8B3D0610D1E}" dt="2024-06-06T05:36:47.832" v="1607" actId="1076"/>
          <ac:picMkLst>
            <pc:docMk/>
            <pc:sldMk cId="3862089783" sldId="801"/>
            <ac:picMk id="14" creationId="{48055954-C8F9-420D-6EEF-EA1096C0D91C}"/>
          </ac:picMkLst>
        </pc:picChg>
      </pc:sldChg>
      <pc:sldChg chg="addSp delSp modSp add mod">
        <pc:chgData name="Jenifer Prince Devaraj" userId="c3fb109c-09d1-42a6-93f4-69472d709861" providerId="ADAL" clId="{FE3EDA82-4E01-4E52-A3CA-D8B3D0610D1E}" dt="2024-06-06T05:43:02.476" v="1721" actId="1076"/>
        <pc:sldMkLst>
          <pc:docMk/>
          <pc:sldMk cId="4064629556" sldId="802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4064629556" sldId="802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5:42:56.696" v="1719" actId="20577"/>
          <ac:spMkLst>
            <pc:docMk/>
            <pc:sldMk cId="4064629556" sldId="802"/>
            <ac:spMk id="8" creationId="{EA0E553F-A56E-78A6-0D94-17BCF9DE50A1}"/>
          </ac:spMkLst>
        </pc:spChg>
        <pc:picChg chg="add del mod">
          <ac:chgData name="Jenifer Prince Devaraj" userId="c3fb109c-09d1-42a6-93f4-69472d709861" providerId="ADAL" clId="{FE3EDA82-4E01-4E52-A3CA-D8B3D0610D1E}" dt="2024-06-05T13:59:36.266" v="546" actId="478"/>
          <ac:picMkLst>
            <pc:docMk/>
            <pc:sldMk cId="4064629556" sldId="802"/>
            <ac:picMk id="6" creationId="{F5D15E6F-A84A-7472-08D5-D5DEA2B6C2DC}"/>
          </ac:picMkLst>
        </pc:picChg>
        <pc:picChg chg="add mod">
          <ac:chgData name="Jenifer Prince Devaraj" userId="c3fb109c-09d1-42a6-93f4-69472d709861" providerId="ADAL" clId="{FE3EDA82-4E01-4E52-A3CA-D8B3D0610D1E}" dt="2024-06-06T05:43:00.554" v="1720" actId="1076"/>
          <ac:picMkLst>
            <pc:docMk/>
            <pc:sldMk cId="4064629556" sldId="802"/>
            <ac:picMk id="7" creationId="{C240C6C5-9DBF-A0C8-8766-DB8ED36E7F75}"/>
          </ac:picMkLst>
        </pc:picChg>
        <pc:picChg chg="del mod">
          <ac:chgData name="Jenifer Prince Devaraj" userId="c3fb109c-09d1-42a6-93f4-69472d709861" providerId="ADAL" clId="{FE3EDA82-4E01-4E52-A3CA-D8B3D0610D1E}" dt="2024-06-05T13:58:33.131" v="527" actId="21"/>
          <ac:picMkLst>
            <pc:docMk/>
            <pc:sldMk cId="4064629556" sldId="802"/>
            <ac:picMk id="9" creationId="{C240C6C5-9DBF-A0C8-8766-DB8ED36E7F75}"/>
          </ac:picMkLst>
        </pc:picChg>
        <pc:picChg chg="add mod">
          <ac:chgData name="Jenifer Prince Devaraj" userId="c3fb109c-09d1-42a6-93f4-69472d709861" providerId="ADAL" clId="{FE3EDA82-4E01-4E52-A3CA-D8B3D0610D1E}" dt="2024-06-06T05:43:02.476" v="1721" actId="1076"/>
          <ac:picMkLst>
            <pc:docMk/>
            <pc:sldMk cId="4064629556" sldId="802"/>
            <ac:picMk id="11" creationId="{7063CFA5-BA08-0FC6-D928-859CB071BEF3}"/>
          </ac:picMkLst>
        </pc:picChg>
        <pc:picChg chg="del">
          <ac:chgData name="Jenifer Prince Devaraj" userId="c3fb109c-09d1-42a6-93f4-69472d709861" providerId="ADAL" clId="{FE3EDA82-4E01-4E52-A3CA-D8B3D0610D1E}" dt="2024-06-05T13:55:54.113" v="400" actId="478"/>
          <ac:picMkLst>
            <pc:docMk/>
            <pc:sldMk cId="4064629556" sldId="802"/>
            <ac:picMk id="12" creationId="{C85E9E30-F1B9-69BE-4916-5B9E407EA379}"/>
          </ac:picMkLst>
        </pc:picChg>
      </pc:sldChg>
      <pc:sldChg chg="addSp delSp modSp add mod">
        <pc:chgData name="Jenifer Prince Devaraj" userId="c3fb109c-09d1-42a6-93f4-69472d709861" providerId="ADAL" clId="{FE3EDA82-4E01-4E52-A3CA-D8B3D0610D1E}" dt="2024-06-06T05:44:41.696" v="1749" actId="113"/>
        <pc:sldMkLst>
          <pc:docMk/>
          <pc:sldMk cId="637437930" sldId="803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637437930" sldId="803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5:44:41.696" v="1749" actId="113"/>
          <ac:spMkLst>
            <pc:docMk/>
            <pc:sldMk cId="637437930" sldId="803"/>
            <ac:spMk id="8" creationId="{EA0E553F-A56E-78A6-0D94-17BCF9DE50A1}"/>
          </ac:spMkLst>
        </pc:spChg>
        <pc:picChg chg="add mod">
          <ac:chgData name="Jenifer Prince Devaraj" userId="c3fb109c-09d1-42a6-93f4-69472d709861" providerId="ADAL" clId="{FE3EDA82-4E01-4E52-A3CA-D8B3D0610D1E}" dt="2024-06-05T20:31:31.242" v="672" actId="1076"/>
          <ac:picMkLst>
            <pc:docMk/>
            <pc:sldMk cId="637437930" sldId="803"/>
            <ac:picMk id="6" creationId="{30C0A6A1-E6D4-C7EF-B766-149C53625B03}"/>
          </ac:picMkLst>
        </pc:picChg>
        <pc:picChg chg="del mod">
          <ac:chgData name="Jenifer Prince Devaraj" userId="c3fb109c-09d1-42a6-93f4-69472d709861" providerId="ADAL" clId="{FE3EDA82-4E01-4E52-A3CA-D8B3D0610D1E}" dt="2024-06-05T20:29:14.894" v="624" actId="478"/>
          <ac:picMkLst>
            <pc:docMk/>
            <pc:sldMk cId="637437930" sldId="803"/>
            <ac:picMk id="7" creationId="{C240C6C5-9DBF-A0C8-8766-DB8ED36E7F75}"/>
          </ac:picMkLst>
        </pc:picChg>
        <pc:picChg chg="del">
          <ac:chgData name="Jenifer Prince Devaraj" userId="c3fb109c-09d1-42a6-93f4-69472d709861" providerId="ADAL" clId="{FE3EDA82-4E01-4E52-A3CA-D8B3D0610D1E}" dt="2024-06-05T20:30:18.858" v="668" actId="478"/>
          <ac:picMkLst>
            <pc:docMk/>
            <pc:sldMk cId="637437930" sldId="803"/>
            <ac:picMk id="11" creationId="{7063CFA5-BA08-0FC6-D928-859CB071BEF3}"/>
          </ac:picMkLst>
        </pc:picChg>
      </pc:sldChg>
      <pc:sldChg chg="add del">
        <pc:chgData name="Jenifer Prince Devaraj" userId="c3fb109c-09d1-42a6-93f4-69472d709861" providerId="ADAL" clId="{FE3EDA82-4E01-4E52-A3CA-D8B3D0610D1E}" dt="2024-06-05T20:23:33.963" v="569" actId="2890"/>
        <pc:sldMkLst>
          <pc:docMk/>
          <pc:sldMk cId="4016511393" sldId="803"/>
        </pc:sldMkLst>
      </pc:sldChg>
      <pc:sldChg chg="addSp delSp modSp add mod modAnim">
        <pc:chgData name="Jenifer Prince Devaraj" userId="c3fb109c-09d1-42a6-93f4-69472d709861" providerId="ADAL" clId="{FE3EDA82-4E01-4E52-A3CA-D8B3D0610D1E}" dt="2024-06-06T05:47:46.273" v="1773"/>
        <pc:sldMkLst>
          <pc:docMk/>
          <pc:sldMk cId="345789418" sldId="804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345789418" sldId="804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5:46:57.723" v="1771" actId="20577"/>
          <ac:spMkLst>
            <pc:docMk/>
            <pc:sldMk cId="345789418" sldId="804"/>
            <ac:spMk id="8" creationId="{EA0E553F-A56E-78A6-0D94-17BCF9DE50A1}"/>
          </ac:spMkLst>
        </pc:spChg>
        <pc:picChg chg="del">
          <ac:chgData name="Jenifer Prince Devaraj" userId="c3fb109c-09d1-42a6-93f4-69472d709861" providerId="ADAL" clId="{FE3EDA82-4E01-4E52-A3CA-D8B3D0610D1E}" dt="2024-06-05T20:34:32.844" v="692" actId="478"/>
          <ac:picMkLst>
            <pc:docMk/>
            <pc:sldMk cId="345789418" sldId="804"/>
            <ac:picMk id="6" creationId="{30C0A6A1-E6D4-C7EF-B766-149C53625B03}"/>
          </ac:picMkLst>
        </pc:picChg>
        <pc:picChg chg="add mod">
          <ac:chgData name="Jenifer Prince Devaraj" userId="c3fb109c-09d1-42a6-93f4-69472d709861" providerId="ADAL" clId="{FE3EDA82-4E01-4E52-A3CA-D8B3D0610D1E}" dt="2024-06-05T20:38:14.042" v="756" actId="1076"/>
          <ac:picMkLst>
            <pc:docMk/>
            <pc:sldMk cId="345789418" sldId="804"/>
            <ac:picMk id="7" creationId="{9AEB2A21-FB39-60F2-5CB3-B4636FC42C48}"/>
          </ac:picMkLst>
        </pc:picChg>
      </pc:sldChg>
      <pc:sldChg chg="delSp modSp add mod delAnim modAnim">
        <pc:chgData name="Jenifer Prince Devaraj" userId="c3fb109c-09d1-42a6-93f4-69472d709861" providerId="ADAL" clId="{FE3EDA82-4E01-4E52-A3CA-D8B3D0610D1E}" dt="2024-06-06T05:56:57.449" v="1850" actId="20577"/>
        <pc:sldMkLst>
          <pc:docMk/>
          <pc:sldMk cId="4186251716" sldId="805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4186251716" sldId="805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5:56:57.449" v="1850" actId="20577"/>
          <ac:spMkLst>
            <pc:docMk/>
            <pc:sldMk cId="4186251716" sldId="805"/>
            <ac:spMk id="7" creationId="{B247BDBD-0B9F-BE85-20A3-8D20E13BBC12}"/>
          </ac:spMkLst>
        </pc:spChg>
        <pc:spChg chg="del">
          <ac:chgData name="Jenifer Prince Devaraj" userId="c3fb109c-09d1-42a6-93f4-69472d709861" providerId="ADAL" clId="{FE3EDA82-4E01-4E52-A3CA-D8B3D0610D1E}" dt="2024-06-05T23:27:12.353" v="1086" actId="478"/>
          <ac:spMkLst>
            <pc:docMk/>
            <pc:sldMk cId="4186251716" sldId="805"/>
            <ac:spMk id="9" creationId="{172D4C9E-4F94-3ACB-C6F7-26A8BF36A25D}"/>
          </ac:spMkLst>
        </pc:spChg>
        <pc:picChg chg="mod">
          <ac:chgData name="Jenifer Prince Devaraj" userId="c3fb109c-09d1-42a6-93f4-69472d709861" providerId="ADAL" clId="{FE3EDA82-4E01-4E52-A3CA-D8B3D0610D1E}" dt="2024-06-05T23:31:18.845" v="1265" actId="1076"/>
          <ac:picMkLst>
            <pc:docMk/>
            <pc:sldMk cId="4186251716" sldId="805"/>
            <ac:picMk id="4" creationId="{D6DBED49-58F7-1C3B-3CC4-35F69E6A4E55}"/>
          </ac:picMkLst>
        </pc:picChg>
      </pc:sldChg>
      <pc:sldChg chg="addSp delSp modSp add mod delAnim">
        <pc:chgData name="Jenifer Prince Devaraj" userId="c3fb109c-09d1-42a6-93f4-69472d709861" providerId="ADAL" clId="{FE3EDA82-4E01-4E52-A3CA-D8B3D0610D1E}" dt="2024-06-06T05:49:32.513" v="1783" actId="113"/>
        <pc:sldMkLst>
          <pc:docMk/>
          <pc:sldMk cId="709116349" sldId="806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709116349" sldId="806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5:49:32.513" v="1783" actId="113"/>
          <ac:spMkLst>
            <pc:docMk/>
            <pc:sldMk cId="709116349" sldId="806"/>
            <ac:spMk id="7" creationId="{B247BDBD-0B9F-BE85-20A3-8D20E13BBC12}"/>
          </ac:spMkLst>
        </pc:spChg>
        <pc:picChg chg="del">
          <ac:chgData name="Jenifer Prince Devaraj" userId="c3fb109c-09d1-42a6-93f4-69472d709861" providerId="ADAL" clId="{FE3EDA82-4E01-4E52-A3CA-D8B3D0610D1E}" dt="2024-06-05T22:33:09.518" v="837" actId="478"/>
          <ac:picMkLst>
            <pc:docMk/>
            <pc:sldMk cId="709116349" sldId="806"/>
            <ac:picMk id="4" creationId="{D6DBED49-58F7-1C3B-3CC4-35F69E6A4E55}"/>
          </ac:picMkLst>
        </pc:picChg>
        <pc:picChg chg="add mod">
          <ac:chgData name="Jenifer Prince Devaraj" userId="c3fb109c-09d1-42a6-93f4-69472d709861" providerId="ADAL" clId="{FE3EDA82-4E01-4E52-A3CA-D8B3D0610D1E}" dt="2024-06-05T22:35:22.941" v="869" actId="1076"/>
          <ac:picMkLst>
            <pc:docMk/>
            <pc:sldMk cId="709116349" sldId="806"/>
            <ac:picMk id="8" creationId="{A6D73330-2FCD-B32F-0E3A-9EC0955C196D}"/>
          </ac:picMkLst>
        </pc:picChg>
        <pc:picChg chg="add mod">
          <ac:chgData name="Jenifer Prince Devaraj" userId="c3fb109c-09d1-42a6-93f4-69472d709861" providerId="ADAL" clId="{FE3EDA82-4E01-4E52-A3CA-D8B3D0610D1E}" dt="2024-06-05T22:35:14.801" v="867" actId="1076"/>
          <ac:picMkLst>
            <pc:docMk/>
            <pc:sldMk cId="709116349" sldId="806"/>
            <ac:picMk id="10" creationId="{5C87A4E0-D5DC-08B7-71A3-84B578AD93EF}"/>
          </ac:picMkLst>
        </pc:picChg>
      </pc:sldChg>
      <pc:sldChg chg="delSp modSp add mod">
        <pc:chgData name="Jenifer Prince Devaraj" userId="c3fb109c-09d1-42a6-93f4-69472d709861" providerId="ADAL" clId="{FE3EDA82-4E01-4E52-A3CA-D8B3D0610D1E}" dt="2024-06-06T05:50:59.318" v="1824" actId="20577"/>
        <pc:sldMkLst>
          <pc:docMk/>
          <pc:sldMk cId="1781516385" sldId="807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1781516385" sldId="807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6T05:50:59.318" v="1824" actId="20577"/>
          <ac:spMkLst>
            <pc:docMk/>
            <pc:sldMk cId="1781516385" sldId="807"/>
            <ac:spMk id="7" creationId="{B247BDBD-0B9F-BE85-20A3-8D20E13BBC12}"/>
          </ac:spMkLst>
        </pc:spChg>
        <pc:picChg chg="del">
          <ac:chgData name="Jenifer Prince Devaraj" userId="c3fb109c-09d1-42a6-93f4-69472d709861" providerId="ADAL" clId="{FE3EDA82-4E01-4E52-A3CA-D8B3D0610D1E}" dt="2024-06-05T22:39:43.314" v="903" actId="478"/>
          <ac:picMkLst>
            <pc:docMk/>
            <pc:sldMk cId="1781516385" sldId="807"/>
            <ac:picMk id="8" creationId="{A6D73330-2FCD-B32F-0E3A-9EC0955C196D}"/>
          </ac:picMkLst>
        </pc:picChg>
        <pc:picChg chg="del">
          <ac:chgData name="Jenifer Prince Devaraj" userId="c3fb109c-09d1-42a6-93f4-69472d709861" providerId="ADAL" clId="{FE3EDA82-4E01-4E52-A3CA-D8B3D0610D1E}" dt="2024-06-05T22:39:45.213" v="904" actId="478"/>
          <ac:picMkLst>
            <pc:docMk/>
            <pc:sldMk cId="1781516385" sldId="807"/>
            <ac:picMk id="10" creationId="{5C87A4E0-D5DC-08B7-71A3-84B578AD93EF}"/>
          </ac:picMkLst>
        </pc:picChg>
      </pc:sldChg>
      <pc:sldChg chg="addSp delSp modSp add mod">
        <pc:chgData name="Jenifer Prince Devaraj" userId="c3fb109c-09d1-42a6-93f4-69472d709861" providerId="ADAL" clId="{FE3EDA82-4E01-4E52-A3CA-D8B3D0610D1E}" dt="2024-06-05T23:49:34.656" v="1589"/>
        <pc:sldMkLst>
          <pc:docMk/>
          <pc:sldMk cId="2114410931" sldId="808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2114410931" sldId="808"/>
            <ac:spMk id="2" creationId="{599D6D5D-84A5-2599-8C62-A39AD58B7439}"/>
          </ac:spMkLst>
        </pc:spChg>
        <pc:spChg chg="add mod">
          <ac:chgData name="Jenifer Prince Devaraj" userId="c3fb109c-09d1-42a6-93f4-69472d709861" providerId="ADAL" clId="{FE3EDA82-4E01-4E52-A3CA-D8B3D0610D1E}" dt="2024-06-05T23:46:09.896" v="1541" actId="1076"/>
          <ac:spMkLst>
            <pc:docMk/>
            <pc:sldMk cId="2114410931" sldId="808"/>
            <ac:spMk id="8" creationId="{03FCFDF2-A06E-4D42-90F2-6544E868668E}"/>
          </ac:spMkLst>
        </pc:spChg>
        <pc:spChg chg="add mod">
          <ac:chgData name="Jenifer Prince Devaraj" userId="c3fb109c-09d1-42a6-93f4-69472d709861" providerId="ADAL" clId="{FE3EDA82-4E01-4E52-A3CA-D8B3D0610D1E}" dt="2024-06-05T23:46:20.261" v="1544" actId="1076"/>
          <ac:spMkLst>
            <pc:docMk/>
            <pc:sldMk cId="2114410931" sldId="808"/>
            <ac:spMk id="10" creationId="{005EDA55-6861-51A3-4320-7C26BD950F06}"/>
          </ac:spMkLst>
        </pc:spChg>
        <pc:spChg chg="mod">
          <ac:chgData name="Jenifer Prince Devaraj" userId="c3fb109c-09d1-42a6-93f4-69472d709861" providerId="ADAL" clId="{FE3EDA82-4E01-4E52-A3CA-D8B3D0610D1E}" dt="2024-06-05T23:43:17.888" v="1470" actId="20577"/>
          <ac:spMkLst>
            <pc:docMk/>
            <pc:sldMk cId="2114410931" sldId="808"/>
            <ac:spMk id="12" creationId="{5212EC18-C58C-4C0F-461E-52B919663D26}"/>
          </ac:spMkLst>
        </pc:spChg>
        <pc:spChg chg="add mod">
          <ac:chgData name="Jenifer Prince Devaraj" userId="c3fb109c-09d1-42a6-93f4-69472d709861" providerId="ADAL" clId="{FE3EDA82-4E01-4E52-A3CA-D8B3D0610D1E}" dt="2024-06-05T23:46:52.691" v="1574" actId="20577"/>
          <ac:spMkLst>
            <pc:docMk/>
            <pc:sldMk cId="2114410931" sldId="808"/>
            <ac:spMk id="16" creationId="{A0B86486-0D44-D2F8-AC03-6A265E699D04}"/>
          </ac:spMkLst>
        </pc:spChg>
        <pc:picChg chg="del">
          <ac:chgData name="Jenifer Prince Devaraj" userId="c3fb109c-09d1-42a6-93f4-69472d709861" providerId="ADAL" clId="{FE3EDA82-4E01-4E52-A3CA-D8B3D0610D1E}" dt="2024-06-05T23:42:13.265" v="1452" actId="478"/>
          <ac:picMkLst>
            <pc:docMk/>
            <pc:sldMk cId="2114410931" sldId="808"/>
            <ac:picMk id="4" creationId="{BB04B6BC-63A8-4433-0E8F-7CBD69110298}"/>
          </ac:picMkLst>
        </pc:picChg>
        <pc:picChg chg="add mod">
          <ac:chgData name="Jenifer Prince Devaraj" userId="c3fb109c-09d1-42a6-93f4-69472d709861" providerId="ADAL" clId="{FE3EDA82-4E01-4E52-A3CA-D8B3D0610D1E}" dt="2024-06-05T23:46:16.162" v="1543" actId="1076"/>
          <ac:picMkLst>
            <pc:docMk/>
            <pc:sldMk cId="2114410931" sldId="808"/>
            <ac:picMk id="6" creationId="{89D90C59-2354-98F5-0E7D-01317931AD63}"/>
          </ac:picMkLst>
        </pc:picChg>
        <pc:picChg chg="add mod">
          <ac:chgData name="Jenifer Prince Devaraj" userId="c3fb109c-09d1-42a6-93f4-69472d709861" providerId="ADAL" clId="{FE3EDA82-4E01-4E52-A3CA-D8B3D0610D1E}" dt="2024-06-05T23:46:06.310" v="1540" actId="1076"/>
          <ac:picMkLst>
            <pc:docMk/>
            <pc:sldMk cId="2114410931" sldId="808"/>
            <ac:picMk id="9" creationId="{F7D5A54D-9E42-BE8F-B2D3-2699163C2E21}"/>
          </ac:picMkLst>
        </pc:picChg>
        <pc:picChg chg="add mod">
          <ac:chgData name="Jenifer Prince Devaraj" userId="c3fb109c-09d1-42a6-93f4-69472d709861" providerId="ADAL" clId="{FE3EDA82-4E01-4E52-A3CA-D8B3D0610D1E}" dt="2024-06-05T23:46:33.052" v="1548" actId="1076"/>
          <ac:picMkLst>
            <pc:docMk/>
            <pc:sldMk cId="2114410931" sldId="808"/>
            <ac:picMk id="15" creationId="{AF8C658E-14DC-BD3F-D929-4DAADD80D193}"/>
          </ac:picMkLst>
        </pc:picChg>
        <pc:cxnChg chg="add mod">
          <ac:chgData name="Jenifer Prince Devaraj" userId="c3fb109c-09d1-42a6-93f4-69472d709861" providerId="ADAL" clId="{FE3EDA82-4E01-4E52-A3CA-D8B3D0610D1E}" dt="2024-06-05T23:46:13.165" v="1542" actId="1076"/>
          <ac:cxnSpMkLst>
            <pc:docMk/>
            <pc:sldMk cId="2114410931" sldId="808"/>
            <ac:cxnSpMk id="13" creationId="{892BEF6D-EAF0-240E-C1B6-C6747F85033B}"/>
          </ac:cxnSpMkLst>
        </pc:cxnChg>
        <pc:cxnChg chg="add mod">
          <ac:chgData name="Jenifer Prince Devaraj" userId="c3fb109c-09d1-42a6-93f4-69472d709861" providerId="ADAL" clId="{FE3EDA82-4E01-4E52-A3CA-D8B3D0610D1E}" dt="2024-06-05T23:46:25.007" v="1546" actId="1076"/>
          <ac:cxnSpMkLst>
            <pc:docMk/>
            <pc:sldMk cId="2114410931" sldId="808"/>
            <ac:cxnSpMk id="14" creationId="{6636BA8E-6674-34E7-EAB6-4A8266E30587}"/>
          </ac:cxnSpMkLst>
        </pc:cxnChg>
      </pc:sldChg>
      <pc:sldChg chg="addSp delSp modSp add del mod">
        <pc:chgData name="Jenifer Prince Devaraj" userId="c3fb109c-09d1-42a6-93f4-69472d709861" providerId="ADAL" clId="{FE3EDA82-4E01-4E52-A3CA-D8B3D0610D1E}" dt="2024-06-05T23:26:56.037" v="1085" actId="47"/>
        <pc:sldMkLst>
          <pc:docMk/>
          <pc:sldMk cId="3450143184" sldId="808"/>
        </pc:sldMkLst>
        <pc:spChg chg="add del">
          <ac:chgData name="Jenifer Prince Devaraj" userId="c3fb109c-09d1-42a6-93f4-69472d709861" providerId="ADAL" clId="{FE3EDA82-4E01-4E52-A3CA-D8B3D0610D1E}" dt="2024-06-05T23:26:52.301" v="1081" actId="11529"/>
          <ac:spMkLst>
            <pc:docMk/>
            <pc:sldMk cId="3450143184" sldId="808"/>
            <ac:spMk id="11" creationId="{976F4BFF-B645-CC36-C736-E3D2080B7727}"/>
          </ac:spMkLst>
        </pc:spChg>
        <pc:spChg chg="add del">
          <ac:chgData name="Jenifer Prince Devaraj" userId="c3fb109c-09d1-42a6-93f4-69472d709861" providerId="ADAL" clId="{FE3EDA82-4E01-4E52-A3CA-D8B3D0610D1E}" dt="2024-06-05T23:15:13.169" v="1053" actId="11529"/>
          <ac:spMkLst>
            <pc:docMk/>
            <pc:sldMk cId="3450143184" sldId="808"/>
            <ac:spMk id="12" creationId="{79422206-A570-3E6B-F5F0-ABC9AC567B5D}"/>
          </ac:spMkLst>
        </pc:spChg>
        <pc:spChg chg="add del">
          <ac:chgData name="Jenifer Prince Devaraj" userId="c3fb109c-09d1-42a6-93f4-69472d709861" providerId="ADAL" clId="{FE3EDA82-4E01-4E52-A3CA-D8B3D0610D1E}" dt="2024-06-05T23:26:49.734" v="1075" actId="11529"/>
          <ac:spMkLst>
            <pc:docMk/>
            <pc:sldMk cId="3450143184" sldId="808"/>
            <ac:spMk id="13" creationId="{8DECEBB6-52B1-33B6-6176-E5B341A46661}"/>
          </ac:spMkLst>
        </pc:spChg>
        <pc:spChg chg="add del">
          <ac:chgData name="Jenifer Prince Devaraj" userId="c3fb109c-09d1-42a6-93f4-69472d709861" providerId="ADAL" clId="{FE3EDA82-4E01-4E52-A3CA-D8B3D0610D1E}" dt="2024-06-05T23:26:48.537" v="1073" actId="11529"/>
          <ac:spMkLst>
            <pc:docMk/>
            <pc:sldMk cId="3450143184" sldId="808"/>
            <ac:spMk id="14" creationId="{2686D800-4846-8AEF-691B-B45935152DC9}"/>
          </ac:spMkLst>
        </pc:spChg>
        <pc:spChg chg="del">
          <ac:chgData name="Jenifer Prince Devaraj" userId="c3fb109c-09d1-42a6-93f4-69472d709861" providerId="ADAL" clId="{FE3EDA82-4E01-4E52-A3CA-D8B3D0610D1E}" dt="2024-06-05T23:12:57.367" v="1041" actId="478"/>
          <ac:spMkLst>
            <pc:docMk/>
            <pc:sldMk cId="3450143184" sldId="808"/>
            <ac:spMk id="31" creationId="{E2F673A0-6AE2-448E-CC2F-80809A16D949}"/>
          </ac:spMkLst>
        </pc:spChg>
        <pc:picChg chg="add mod">
          <ac:chgData name="Jenifer Prince Devaraj" userId="c3fb109c-09d1-42a6-93f4-69472d709861" providerId="ADAL" clId="{FE3EDA82-4E01-4E52-A3CA-D8B3D0610D1E}" dt="2024-06-05T23:26:53.339" v="1084" actId="1076"/>
          <ac:picMkLst>
            <pc:docMk/>
            <pc:sldMk cId="3450143184" sldId="808"/>
            <ac:picMk id="4" creationId="{0D4C927E-B9A1-CA45-EDF9-570AE70897D0}"/>
          </ac:picMkLst>
        </pc:picChg>
        <pc:picChg chg="add del mod">
          <ac:chgData name="Jenifer Prince Devaraj" userId="c3fb109c-09d1-42a6-93f4-69472d709861" providerId="ADAL" clId="{FE3EDA82-4E01-4E52-A3CA-D8B3D0610D1E}" dt="2024-06-05T23:26:45.548" v="1068" actId="22"/>
          <ac:picMkLst>
            <pc:docMk/>
            <pc:sldMk cId="3450143184" sldId="808"/>
            <ac:picMk id="16" creationId="{0171DEAD-D736-34D7-9564-14739159B87B}"/>
          </ac:picMkLst>
        </pc:picChg>
        <pc:picChg chg="del">
          <ac:chgData name="Jenifer Prince Devaraj" userId="c3fb109c-09d1-42a6-93f4-69472d709861" providerId="ADAL" clId="{FE3EDA82-4E01-4E52-A3CA-D8B3D0610D1E}" dt="2024-06-05T23:12:55.901" v="1040" actId="478"/>
          <ac:picMkLst>
            <pc:docMk/>
            <pc:sldMk cId="3450143184" sldId="808"/>
            <ac:picMk id="26" creationId="{89310738-63AB-3CFE-414D-2F75CA18815D}"/>
          </ac:picMkLst>
        </pc:picChg>
        <pc:picChg chg="del">
          <ac:chgData name="Jenifer Prince Devaraj" userId="c3fb109c-09d1-42a6-93f4-69472d709861" providerId="ADAL" clId="{FE3EDA82-4E01-4E52-A3CA-D8B3D0610D1E}" dt="2024-06-05T23:12:54.097" v="1039" actId="478"/>
          <ac:picMkLst>
            <pc:docMk/>
            <pc:sldMk cId="3450143184" sldId="808"/>
            <ac:picMk id="39" creationId="{FF14FA38-4093-ECB5-12B9-8430FD09C07E}"/>
          </ac:picMkLst>
        </pc:picChg>
        <pc:cxnChg chg="add del">
          <ac:chgData name="Jenifer Prince Devaraj" userId="c3fb109c-09d1-42a6-93f4-69472d709861" providerId="ADAL" clId="{FE3EDA82-4E01-4E52-A3CA-D8B3D0610D1E}" dt="2024-06-05T23:26:53.022" v="1083" actId="11529"/>
          <ac:cxnSpMkLst>
            <pc:docMk/>
            <pc:sldMk cId="3450143184" sldId="808"/>
            <ac:cxnSpMk id="8" creationId="{687EE3B5-D959-16F4-7090-189E68C77F92}"/>
          </ac:cxnSpMkLst>
        </pc:cxnChg>
        <pc:cxnChg chg="add del">
          <ac:chgData name="Jenifer Prince Devaraj" userId="c3fb109c-09d1-42a6-93f4-69472d709861" providerId="ADAL" clId="{FE3EDA82-4E01-4E52-A3CA-D8B3D0610D1E}" dt="2024-06-05T23:26:52.606" v="1082" actId="11529"/>
          <ac:cxnSpMkLst>
            <pc:docMk/>
            <pc:sldMk cId="3450143184" sldId="808"/>
            <ac:cxnSpMk id="10" creationId="{27E3609B-D70A-6DD5-F56A-E3433997B3E9}"/>
          </ac:cxnSpMkLst>
        </pc:cxnChg>
      </pc:sldChg>
      <pc:sldChg chg="addSp delSp modSp add mod">
        <pc:chgData name="Jenifer Prince Devaraj" userId="c3fb109c-09d1-42a6-93f4-69472d709861" providerId="ADAL" clId="{FE3EDA82-4E01-4E52-A3CA-D8B3D0610D1E}" dt="2024-06-05T23:49:34.656" v="1589"/>
        <pc:sldMkLst>
          <pc:docMk/>
          <pc:sldMk cId="2005087331" sldId="809"/>
        </pc:sldMkLst>
        <pc:spChg chg="mod">
          <ac:chgData name="Jenifer Prince Devaraj" userId="c3fb109c-09d1-42a6-93f4-69472d709861" providerId="ADAL" clId="{FE3EDA82-4E01-4E52-A3CA-D8B3D0610D1E}" dt="2024-06-05T23:49:34.656" v="1589"/>
          <ac:spMkLst>
            <pc:docMk/>
            <pc:sldMk cId="2005087331" sldId="809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FE3EDA82-4E01-4E52-A3CA-D8B3D0610D1E}" dt="2024-06-05T23:45:32.678" v="1516" actId="1076"/>
          <ac:spMkLst>
            <pc:docMk/>
            <pc:sldMk cId="2005087331" sldId="809"/>
            <ac:spMk id="8" creationId="{03FCFDF2-A06E-4D42-90F2-6544E868668E}"/>
          </ac:spMkLst>
        </pc:spChg>
        <pc:spChg chg="mod">
          <ac:chgData name="Jenifer Prince Devaraj" userId="c3fb109c-09d1-42a6-93f4-69472d709861" providerId="ADAL" clId="{FE3EDA82-4E01-4E52-A3CA-D8B3D0610D1E}" dt="2024-06-05T23:45:56.255" v="1538" actId="20577"/>
          <ac:spMkLst>
            <pc:docMk/>
            <pc:sldMk cId="2005087331" sldId="809"/>
            <ac:spMk id="10" creationId="{005EDA55-6861-51A3-4320-7C26BD950F06}"/>
          </ac:spMkLst>
        </pc:spChg>
        <pc:spChg chg="mod">
          <ac:chgData name="Jenifer Prince Devaraj" userId="c3fb109c-09d1-42a6-93f4-69472d709861" providerId="ADAL" clId="{FE3EDA82-4E01-4E52-A3CA-D8B3D0610D1E}" dt="2024-06-05T23:44:58.629" v="1510"/>
          <ac:spMkLst>
            <pc:docMk/>
            <pc:sldMk cId="2005087331" sldId="809"/>
            <ac:spMk id="12" creationId="{5212EC18-C58C-4C0F-461E-52B919663D26}"/>
          </ac:spMkLst>
        </pc:spChg>
        <pc:spChg chg="add mod">
          <ac:chgData name="Jenifer Prince Devaraj" userId="c3fb109c-09d1-42a6-93f4-69472d709861" providerId="ADAL" clId="{FE3EDA82-4E01-4E52-A3CA-D8B3D0610D1E}" dt="2024-06-05T23:47:00.021" v="1576" actId="1076"/>
          <ac:spMkLst>
            <pc:docMk/>
            <pc:sldMk cId="2005087331" sldId="809"/>
            <ac:spMk id="14" creationId="{1B37ABE7-2657-B280-B2FB-D85A09B64D26}"/>
          </ac:spMkLst>
        </pc:spChg>
        <pc:picChg chg="add mod">
          <ac:chgData name="Jenifer Prince Devaraj" userId="c3fb109c-09d1-42a6-93f4-69472d709861" providerId="ADAL" clId="{FE3EDA82-4E01-4E52-A3CA-D8B3D0610D1E}" dt="2024-06-05T23:45:35.918" v="1517" actId="1076"/>
          <ac:picMkLst>
            <pc:docMk/>
            <pc:sldMk cId="2005087331" sldId="809"/>
            <ac:picMk id="4" creationId="{FAE29318-4374-CA64-1369-F052C8DB5279}"/>
          </ac:picMkLst>
        </pc:picChg>
        <pc:picChg chg="mod">
          <ac:chgData name="Jenifer Prince Devaraj" userId="c3fb109c-09d1-42a6-93f4-69472d709861" providerId="ADAL" clId="{FE3EDA82-4E01-4E52-A3CA-D8B3D0610D1E}" dt="2024-06-05T23:47:22.528" v="1579" actId="1076"/>
          <ac:picMkLst>
            <pc:docMk/>
            <pc:sldMk cId="2005087331" sldId="809"/>
            <ac:picMk id="6" creationId="{89D90C59-2354-98F5-0E7D-01317931AD63}"/>
          </ac:picMkLst>
        </pc:picChg>
        <pc:picChg chg="del">
          <ac:chgData name="Jenifer Prince Devaraj" userId="c3fb109c-09d1-42a6-93f4-69472d709861" providerId="ADAL" clId="{FE3EDA82-4E01-4E52-A3CA-D8B3D0610D1E}" dt="2024-06-05T23:45:14.865" v="1512" actId="478"/>
          <ac:picMkLst>
            <pc:docMk/>
            <pc:sldMk cId="2005087331" sldId="809"/>
            <ac:picMk id="9" creationId="{F7D5A54D-9E42-BE8F-B2D3-2699163C2E21}"/>
          </ac:picMkLst>
        </pc:picChg>
        <pc:picChg chg="add mod">
          <ac:chgData name="Jenifer Prince Devaraj" userId="c3fb109c-09d1-42a6-93f4-69472d709861" providerId="ADAL" clId="{FE3EDA82-4E01-4E52-A3CA-D8B3D0610D1E}" dt="2024-06-05T23:47:00.021" v="1576" actId="1076"/>
          <ac:picMkLst>
            <pc:docMk/>
            <pc:sldMk cId="2005087331" sldId="809"/>
            <ac:picMk id="11" creationId="{DBC382CD-ACA8-EA0A-0171-92AF21E40E01}"/>
          </ac:picMkLst>
        </pc:picChg>
        <pc:cxnChg chg="add mod">
          <ac:chgData name="Jenifer Prince Devaraj" userId="c3fb109c-09d1-42a6-93f4-69472d709861" providerId="ADAL" clId="{FE3EDA82-4E01-4E52-A3CA-D8B3D0610D1E}" dt="2024-06-05T23:47:03.480" v="1577" actId="1076"/>
          <ac:cxnSpMkLst>
            <pc:docMk/>
            <pc:sldMk cId="2005087331" sldId="809"/>
            <ac:cxnSpMk id="7" creationId="{3B36C1D8-1A2E-A42C-EE83-5D6EAC140B9D}"/>
          </ac:cxnSpMkLst>
        </pc:cxnChg>
        <pc:cxnChg chg="mod">
          <ac:chgData name="Jenifer Prince Devaraj" userId="c3fb109c-09d1-42a6-93f4-69472d709861" providerId="ADAL" clId="{FE3EDA82-4E01-4E52-A3CA-D8B3D0610D1E}" dt="2024-06-05T23:47:19.848" v="1578" actId="1076"/>
          <ac:cxnSpMkLst>
            <pc:docMk/>
            <pc:sldMk cId="2005087331" sldId="809"/>
            <ac:cxnSpMk id="13" creationId="{892BEF6D-EAF0-240E-C1B6-C6747F85033B}"/>
          </ac:cxnSpMkLst>
        </pc:cxnChg>
      </pc:sldChg>
      <pc:sldChg chg="modSp add del mod">
        <pc:chgData name="Jenifer Prince Devaraj" userId="c3fb109c-09d1-42a6-93f4-69472d709861" providerId="ADAL" clId="{FE3EDA82-4E01-4E52-A3CA-D8B3D0610D1E}" dt="2024-06-06T05:44:06.224" v="1747" actId="2890"/>
        <pc:sldMkLst>
          <pc:docMk/>
          <pc:sldMk cId="472775318" sldId="810"/>
        </pc:sldMkLst>
        <pc:spChg chg="mod">
          <ac:chgData name="Jenifer Prince Devaraj" userId="c3fb109c-09d1-42a6-93f4-69472d709861" providerId="ADAL" clId="{FE3EDA82-4E01-4E52-A3CA-D8B3D0610D1E}" dt="2024-06-06T05:44:05.803" v="1746" actId="20577"/>
          <ac:spMkLst>
            <pc:docMk/>
            <pc:sldMk cId="472775318" sldId="810"/>
            <ac:spMk id="8" creationId="{EA0E553F-A56E-78A6-0D94-17BCF9DE50A1}"/>
          </ac:spMkLst>
        </pc:spChg>
      </pc:sldChg>
      <pc:sldChg chg="addSp modSp new del mod">
        <pc:chgData name="Jenifer Prince Devaraj" userId="c3fb109c-09d1-42a6-93f4-69472d709861" providerId="ADAL" clId="{FE3EDA82-4E01-4E52-A3CA-D8B3D0610D1E}" dt="2024-06-06T06:16:22.444" v="1979" actId="47"/>
        <pc:sldMkLst>
          <pc:docMk/>
          <pc:sldMk cId="2937018018" sldId="810"/>
        </pc:sldMkLst>
        <pc:spChg chg="add mod">
          <ac:chgData name="Jenifer Prince Devaraj" userId="c3fb109c-09d1-42a6-93f4-69472d709861" providerId="ADAL" clId="{FE3EDA82-4E01-4E52-A3CA-D8B3D0610D1E}" dt="2024-06-06T06:14:15.366" v="1964" actId="1076"/>
          <ac:spMkLst>
            <pc:docMk/>
            <pc:sldMk cId="2937018018" sldId="810"/>
            <ac:spMk id="5" creationId="{40BD9F8D-92BF-48E2-846C-730B666B9A1A}"/>
          </ac:spMkLst>
        </pc:spChg>
        <pc:spChg chg="add mod">
          <ac:chgData name="Jenifer Prince Devaraj" userId="c3fb109c-09d1-42a6-93f4-69472d709861" providerId="ADAL" clId="{FE3EDA82-4E01-4E52-A3CA-D8B3D0610D1E}" dt="2024-06-06T06:14:15.366" v="1964" actId="1076"/>
          <ac:spMkLst>
            <pc:docMk/>
            <pc:sldMk cId="2937018018" sldId="810"/>
            <ac:spMk id="6" creationId="{3A477139-8305-0253-7B79-A272BFD62C23}"/>
          </ac:spMkLst>
        </pc:spChg>
        <pc:spChg chg="add mod">
          <ac:chgData name="Jenifer Prince Devaraj" userId="c3fb109c-09d1-42a6-93f4-69472d709861" providerId="ADAL" clId="{FE3EDA82-4E01-4E52-A3CA-D8B3D0610D1E}" dt="2024-06-06T06:14:15.366" v="1964" actId="1076"/>
          <ac:spMkLst>
            <pc:docMk/>
            <pc:sldMk cId="2937018018" sldId="810"/>
            <ac:spMk id="7" creationId="{3C28D0BF-40DA-9020-F7D3-5F47EA47690E}"/>
          </ac:spMkLst>
        </pc:spChg>
        <pc:spChg chg="add mod">
          <ac:chgData name="Jenifer Prince Devaraj" userId="c3fb109c-09d1-42a6-93f4-69472d709861" providerId="ADAL" clId="{FE3EDA82-4E01-4E52-A3CA-D8B3D0610D1E}" dt="2024-06-06T06:14:15.366" v="1964" actId="1076"/>
          <ac:spMkLst>
            <pc:docMk/>
            <pc:sldMk cId="2937018018" sldId="810"/>
            <ac:spMk id="8" creationId="{7790D0DA-B874-9A8D-8266-E8F264676E23}"/>
          </ac:spMkLst>
        </pc:spChg>
        <pc:spChg chg="add mod">
          <ac:chgData name="Jenifer Prince Devaraj" userId="c3fb109c-09d1-42a6-93f4-69472d709861" providerId="ADAL" clId="{FE3EDA82-4E01-4E52-A3CA-D8B3D0610D1E}" dt="2024-06-06T06:14:15.366" v="1964" actId="1076"/>
          <ac:spMkLst>
            <pc:docMk/>
            <pc:sldMk cId="2937018018" sldId="810"/>
            <ac:spMk id="14" creationId="{0931355F-A2C2-183C-1C66-267E97DC5119}"/>
          </ac:spMkLst>
        </pc:spChg>
        <pc:picChg chg="add mod">
          <ac:chgData name="Jenifer Prince Devaraj" userId="c3fb109c-09d1-42a6-93f4-69472d709861" providerId="ADAL" clId="{FE3EDA82-4E01-4E52-A3CA-D8B3D0610D1E}" dt="2024-06-06T06:14:15.366" v="1964" actId="1076"/>
          <ac:picMkLst>
            <pc:docMk/>
            <pc:sldMk cId="2937018018" sldId="810"/>
            <ac:picMk id="9" creationId="{E96C3666-0AA0-F4FE-F038-F811C7BA8DC6}"/>
          </ac:picMkLst>
        </pc:picChg>
        <pc:picChg chg="add mod">
          <ac:chgData name="Jenifer Prince Devaraj" userId="c3fb109c-09d1-42a6-93f4-69472d709861" providerId="ADAL" clId="{FE3EDA82-4E01-4E52-A3CA-D8B3D0610D1E}" dt="2024-06-06T06:14:15.366" v="1964" actId="1076"/>
          <ac:picMkLst>
            <pc:docMk/>
            <pc:sldMk cId="2937018018" sldId="810"/>
            <ac:picMk id="11" creationId="{F4C2E773-5903-BB7B-D0AF-0A88ACF2E74A}"/>
          </ac:picMkLst>
        </pc:picChg>
        <pc:picChg chg="add mod">
          <ac:chgData name="Jenifer Prince Devaraj" userId="c3fb109c-09d1-42a6-93f4-69472d709861" providerId="ADAL" clId="{FE3EDA82-4E01-4E52-A3CA-D8B3D0610D1E}" dt="2024-06-06T06:14:15.366" v="1964" actId="1076"/>
          <ac:picMkLst>
            <pc:docMk/>
            <pc:sldMk cId="2937018018" sldId="810"/>
            <ac:picMk id="12" creationId="{07277072-DDD6-247C-2B00-1B2A343053D8}"/>
          </ac:picMkLst>
        </pc:picChg>
        <pc:cxnChg chg="add mod">
          <ac:chgData name="Jenifer Prince Devaraj" userId="c3fb109c-09d1-42a6-93f4-69472d709861" providerId="ADAL" clId="{FE3EDA82-4E01-4E52-A3CA-D8B3D0610D1E}" dt="2024-06-06T06:14:15.366" v="1964" actId="1076"/>
          <ac:cxnSpMkLst>
            <pc:docMk/>
            <pc:sldMk cId="2937018018" sldId="810"/>
            <ac:cxnSpMk id="10" creationId="{5DD6BEDC-2782-F06D-9F52-4A36FA059FEF}"/>
          </ac:cxnSpMkLst>
        </pc:cxnChg>
        <pc:cxnChg chg="add mod">
          <ac:chgData name="Jenifer Prince Devaraj" userId="c3fb109c-09d1-42a6-93f4-69472d709861" providerId="ADAL" clId="{FE3EDA82-4E01-4E52-A3CA-D8B3D0610D1E}" dt="2024-06-06T06:14:15.366" v="1964" actId="1076"/>
          <ac:cxnSpMkLst>
            <pc:docMk/>
            <pc:sldMk cId="2937018018" sldId="810"/>
            <ac:cxnSpMk id="13" creationId="{9283D49D-D1F7-2407-045B-308C3647B738}"/>
          </ac:cxnSpMkLst>
        </pc:cxnChg>
      </pc:sldChg>
      <pc:sldChg chg="addSp delSp modSp add mod">
        <pc:chgData name="Jenifer Prince Devaraj" userId="c3fb109c-09d1-42a6-93f4-69472d709861" providerId="ADAL" clId="{FE3EDA82-4E01-4E52-A3CA-D8B3D0610D1E}" dt="2024-06-06T09:18:51.244" v="2047" actId="1076"/>
        <pc:sldMkLst>
          <pc:docMk/>
          <pc:sldMk cId="3162211303" sldId="810"/>
        </pc:sldMkLst>
        <pc:spChg chg="del">
          <ac:chgData name="Jenifer Prince Devaraj" userId="c3fb109c-09d1-42a6-93f4-69472d709861" providerId="ADAL" clId="{FE3EDA82-4E01-4E52-A3CA-D8B3D0610D1E}" dt="2024-06-06T09:18:11.165" v="2025" actId="478"/>
          <ac:spMkLst>
            <pc:docMk/>
            <pc:sldMk cId="3162211303" sldId="810"/>
            <ac:spMk id="4" creationId="{15D870F8-0440-FD3B-24D7-674F41B941F9}"/>
          </ac:spMkLst>
        </pc:spChg>
        <pc:spChg chg="del">
          <ac:chgData name="Jenifer Prince Devaraj" userId="c3fb109c-09d1-42a6-93f4-69472d709861" providerId="ADAL" clId="{FE3EDA82-4E01-4E52-A3CA-D8B3D0610D1E}" dt="2024-06-06T09:18:13.678" v="2026" actId="478"/>
          <ac:spMkLst>
            <pc:docMk/>
            <pc:sldMk cId="3162211303" sldId="810"/>
            <ac:spMk id="7" creationId="{B247BDBD-0B9F-BE85-20A3-8D20E13BBC12}"/>
          </ac:spMkLst>
        </pc:spChg>
        <pc:spChg chg="del">
          <ac:chgData name="Jenifer Prince Devaraj" userId="c3fb109c-09d1-42a6-93f4-69472d709861" providerId="ADAL" clId="{FE3EDA82-4E01-4E52-A3CA-D8B3D0610D1E}" dt="2024-06-06T09:18:02.982" v="2021" actId="478"/>
          <ac:spMkLst>
            <pc:docMk/>
            <pc:sldMk cId="3162211303" sldId="810"/>
            <ac:spMk id="8" creationId="{FE8C33B0-1295-9255-CE6B-0880B8E509F1}"/>
          </ac:spMkLst>
        </pc:spChg>
        <pc:spChg chg="del">
          <ac:chgData name="Jenifer Prince Devaraj" userId="c3fb109c-09d1-42a6-93f4-69472d709861" providerId="ADAL" clId="{FE3EDA82-4E01-4E52-A3CA-D8B3D0610D1E}" dt="2024-06-06T09:18:16.619" v="2027" actId="478"/>
          <ac:spMkLst>
            <pc:docMk/>
            <pc:sldMk cId="3162211303" sldId="810"/>
            <ac:spMk id="9" creationId="{9AB83DA2-62A6-DADA-A95E-2C21EA4B948C}"/>
          </ac:spMkLst>
        </pc:spChg>
        <pc:spChg chg="add mod">
          <ac:chgData name="Jenifer Prince Devaraj" userId="c3fb109c-09d1-42a6-93f4-69472d709861" providerId="ADAL" clId="{FE3EDA82-4E01-4E52-A3CA-D8B3D0610D1E}" dt="2024-06-06T09:18:46.827" v="2045" actId="255"/>
          <ac:spMkLst>
            <pc:docMk/>
            <pc:sldMk cId="3162211303" sldId="810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FE3EDA82-4E01-4E52-A3CA-D8B3D0610D1E}" dt="2024-06-06T09:18:49.936" v="2046" actId="1076"/>
          <ac:picMkLst>
            <pc:docMk/>
            <pc:sldMk cId="3162211303" sldId="810"/>
            <ac:picMk id="6" creationId="{F336D9D4-4C94-2744-C39B-C517BC5979E4}"/>
          </ac:picMkLst>
        </pc:picChg>
        <pc:picChg chg="del">
          <ac:chgData name="Jenifer Prince Devaraj" userId="c3fb109c-09d1-42a6-93f4-69472d709861" providerId="ADAL" clId="{FE3EDA82-4E01-4E52-A3CA-D8B3D0610D1E}" dt="2024-06-06T09:18:08.891" v="2024" actId="478"/>
          <ac:picMkLst>
            <pc:docMk/>
            <pc:sldMk cId="3162211303" sldId="810"/>
            <ac:picMk id="10" creationId="{723D12B9-7D74-849A-0436-F4D218AA61BD}"/>
          </ac:picMkLst>
        </pc:picChg>
        <pc:picChg chg="del">
          <ac:chgData name="Jenifer Prince Devaraj" userId="c3fb109c-09d1-42a6-93f4-69472d709861" providerId="ADAL" clId="{FE3EDA82-4E01-4E52-A3CA-D8B3D0610D1E}" dt="2024-06-06T09:18:04.615" v="2022" actId="478"/>
          <ac:picMkLst>
            <pc:docMk/>
            <pc:sldMk cId="3162211303" sldId="810"/>
            <ac:picMk id="11" creationId="{E33ED12B-CCD1-51C9-4A77-7B0490EDF457}"/>
          </ac:picMkLst>
        </pc:picChg>
        <pc:picChg chg="add mod">
          <ac:chgData name="Jenifer Prince Devaraj" userId="c3fb109c-09d1-42a6-93f4-69472d709861" providerId="ADAL" clId="{FE3EDA82-4E01-4E52-A3CA-D8B3D0610D1E}" dt="2024-06-06T09:18:51.244" v="2047" actId="1076"/>
          <ac:picMkLst>
            <pc:docMk/>
            <pc:sldMk cId="3162211303" sldId="810"/>
            <ac:picMk id="12" creationId="{05C1C4DC-A141-582E-5502-C94FEEE104B0}"/>
          </ac:picMkLst>
        </pc:picChg>
        <pc:picChg chg="del">
          <ac:chgData name="Jenifer Prince Devaraj" userId="c3fb109c-09d1-42a6-93f4-69472d709861" providerId="ADAL" clId="{FE3EDA82-4E01-4E52-A3CA-D8B3D0610D1E}" dt="2024-06-06T09:18:17.982" v="2028" actId="478"/>
          <ac:picMkLst>
            <pc:docMk/>
            <pc:sldMk cId="3162211303" sldId="810"/>
            <ac:picMk id="17" creationId="{D505AC66-4187-715E-8A63-FCFAC61CB7E6}"/>
          </ac:picMkLst>
        </pc:picChg>
        <pc:cxnChg chg="del">
          <ac:chgData name="Jenifer Prince Devaraj" userId="c3fb109c-09d1-42a6-93f4-69472d709861" providerId="ADAL" clId="{FE3EDA82-4E01-4E52-A3CA-D8B3D0610D1E}" dt="2024-06-06T09:18:06.634" v="2023" actId="478"/>
          <ac:cxnSpMkLst>
            <pc:docMk/>
            <pc:sldMk cId="3162211303" sldId="810"/>
            <ac:cxnSpMk id="15" creationId="{FD90CF9D-BE7B-E291-5BD9-09C1D4C8EE6F}"/>
          </ac:cxnSpMkLst>
        </pc:cxnChg>
      </pc:sldChg>
      <pc:sldChg chg="addSp delSp modSp add mod">
        <pc:chgData name="Jenifer Prince Devaraj" userId="c3fb109c-09d1-42a6-93f4-69472d709861" providerId="ADAL" clId="{FE3EDA82-4E01-4E52-A3CA-D8B3D0610D1E}" dt="2024-06-06T23:09:18.359" v="2084" actId="1076"/>
        <pc:sldMkLst>
          <pc:docMk/>
          <pc:sldMk cId="2378268304" sldId="811"/>
        </pc:sldMkLst>
        <pc:picChg chg="add mod">
          <ac:chgData name="Jenifer Prince Devaraj" userId="c3fb109c-09d1-42a6-93f4-69472d709861" providerId="ADAL" clId="{FE3EDA82-4E01-4E52-A3CA-D8B3D0610D1E}" dt="2024-06-06T23:09:03.134" v="2079" actId="1076"/>
          <ac:picMkLst>
            <pc:docMk/>
            <pc:sldMk cId="2378268304" sldId="811"/>
            <ac:picMk id="4" creationId="{CFB084B3-16BE-63AD-C555-14785997B429}"/>
          </ac:picMkLst>
        </pc:picChg>
        <pc:picChg chg="add del mod">
          <ac:chgData name="Jenifer Prince Devaraj" userId="c3fb109c-09d1-42a6-93f4-69472d709861" providerId="ADAL" clId="{FE3EDA82-4E01-4E52-A3CA-D8B3D0610D1E}" dt="2024-06-06T20:14:10.293" v="2064" actId="478"/>
          <ac:picMkLst>
            <pc:docMk/>
            <pc:sldMk cId="2378268304" sldId="811"/>
            <ac:picMk id="7" creationId="{639E4D13-78FC-C708-460D-16B52A644C18}"/>
          </ac:picMkLst>
        </pc:picChg>
        <pc:picChg chg="add mod">
          <ac:chgData name="Jenifer Prince Devaraj" userId="c3fb109c-09d1-42a6-93f4-69472d709861" providerId="ADAL" clId="{FE3EDA82-4E01-4E52-A3CA-D8B3D0610D1E}" dt="2024-06-06T23:09:07.324" v="2080" actId="1076"/>
          <ac:picMkLst>
            <pc:docMk/>
            <pc:sldMk cId="2378268304" sldId="811"/>
            <ac:picMk id="7" creationId="{7D0279A1-2CAD-6803-D200-AD8DD15FF816}"/>
          </ac:picMkLst>
        </pc:picChg>
        <pc:picChg chg="add del">
          <ac:chgData name="Jenifer Prince Devaraj" userId="c3fb109c-09d1-42a6-93f4-69472d709861" providerId="ADAL" clId="{FE3EDA82-4E01-4E52-A3CA-D8B3D0610D1E}" dt="2024-06-06T20:14:25.050" v="2066" actId="478"/>
          <ac:picMkLst>
            <pc:docMk/>
            <pc:sldMk cId="2378268304" sldId="811"/>
            <ac:picMk id="8" creationId="{20EC5455-9E09-B0D1-5509-37522E224843}"/>
          </ac:picMkLst>
        </pc:picChg>
        <pc:picChg chg="add mod">
          <ac:chgData name="Jenifer Prince Devaraj" userId="c3fb109c-09d1-42a6-93f4-69472d709861" providerId="ADAL" clId="{FE3EDA82-4E01-4E52-A3CA-D8B3D0610D1E}" dt="2024-06-06T23:09:18.359" v="2084" actId="1076"/>
          <ac:picMkLst>
            <pc:docMk/>
            <pc:sldMk cId="2378268304" sldId="811"/>
            <ac:picMk id="8" creationId="{7D2165FE-C804-2A4A-10B7-2DE3E154A2D2}"/>
          </ac:picMkLst>
        </pc:picChg>
        <pc:picChg chg="add mod">
          <ac:chgData name="Jenifer Prince Devaraj" userId="c3fb109c-09d1-42a6-93f4-69472d709861" providerId="ADAL" clId="{FE3EDA82-4E01-4E52-A3CA-D8B3D0610D1E}" dt="2024-06-06T23:08:59.871" v="2078" actId="14100"/>
          <ac:picMkLst>
            <pc:docMk/>
            <pc:sldMk cId="2378268304" sldId="811"/>
            <ac:picMk id="10" creationId="{F55F57B3-FA63-41F4-5F11-F967C5D98EC9}"/>
          </ac:picMkLst>
        </pc:picChg>
        <pc:picChg chg="del">
          <ac:chgData name="Jenifer Prince Devaraj" userId="c3fb109c-09d1-42a6-93f4-69472d709861" providerId="ADAL" clId="{FE3EDA82-4E01-4E52-A3CA-D8B3D0610D1E}" dt="2024-06-06T10:30:38.872" v="2051" actId="478"/>
          <ac:picMkLst>
            <pc:docMk/>
            <pc:sldMk cId="2378268304" sldId="811"/>
            <ac:picMk id="12" creationId="{05C1C4DC-A141-582E-5502-C94FEEE104B0}"/>
          </ac:picMkLst>
        </pc:picChg>
      </pc:sldChg>
      <pc:sldChg chg="add del">
        <pc:chgData name="Jenifer Prince Devaraj" userId="c3fb109c-09d1-42a6-93f4-69472d709861" providerId="ADAL" clId="{FE3EDA82-4E01-4E52-A3CA-D8B3D0610D1E}" dt="2024-06-06T20:14:34.521" v="2070" actId="47"/>
        <pc:sldMkLst>
          <pc:docMk/>
          <pc:sldMk cId="3990404237" sldId="812"/>
        </pc:sldMkLst>
      </pc:sldChg>
      <pc:sldChg chg="addSp delSp modSp add del mod">
        <pc:chgData name="Jenifer Prince Devaraj" userId="c3fb109c-09d1-42a6-93f4-69472d709861" providerId="ADAL" clId="{FE3EDA82-4E01-4E52-A3CA-D8B3D0610D1E}" dt="2024-06-06T20:14:36.463" v="2071" actId="47"/>
        <pc:sldMkLst>
          <pc:docMk/>
          <pc:sldMk cId="3362356967" sldId="813"/>
        </pc:sldMkLst>
        <pc:picChg chg="del">
          <ac:chgData name="Jenifer Prince Devaraj" userId="c3fb109c-09d1-42a6-93f4-69472d709861" providerId="ADAL" clId="{FE3EDA82-4E01-4E52-A3CA-D8B3D0610D1E}" dt="2024-06-06T10:42:10.839" v="2059" actId="478"/>
          <ac:picMkLst>
            <pc:docMk/>
            <pc:sldMk cId="3362356967" sldId="813"/>
            <ac:picMk id="7" creationId="{639E4D13-78FC-C708-460D-16B52A644C18}"/>
          </ac:picMkLst>
        </pc:picChg>
        <pc:picChg chg="add mod">
          <ac:chgData name="Jenifer Prince Devaraj" userId="c3fb109c-09d1-42a6-93f4-69472d709861" providerId="ADAL" clId="{FE3EDA82-4E01-4E52-A3CA-D8B3D0610D1E}" dt="2024-06-06T10:42:17.369" v="2062" actId="1076"/>
          <ac:picMkLst>
            <pc:docMk/>
            <pc:sldMk cId="3362356967" sldId="813"/>
            <ac:picMk id="8" creationId="{836F3F17-1C98-1CB9-BD68-5A755F2AD1AD}"/>
          </ac:picMkLst>
        </pc:picChg>
      </pc:sldChg>
      <pc:sldChg chg="add del">
        <pc:chgData name="Jenifer Prince Devaraj" userId="c3fb109c-09d1-42a6-93f4-69472d709861" providerId="ADAL" clId="{FE3EDA82-4E01-4E52-A3CA-D8B3D0610D1E}" dt="2024-06-06T20:14:37.666" v="2072" actId="47"/>
        <pc:sldMkLst>
          <pc:docMk/>
          <pc:sldMk cId="3049583138" sldId="814"/>
        </pc:sldMkLst>
      </pc:sldChg>
    </pc:docChg>
  </pc:docChgLst>
  <pc:docChgLst>
    <pc:chgData name="Jenifer Prince Devaraj" userId="c3fb109c-09d1-42a6-93f4-69472d709861" providerId="ADAL" clId="{DCED197E-2A79-48A0-B4F3-7D83D8C93FFC}"/>
    <pc:docChg chg="undo custSel addSld delSld modSld sldOrd">
      <pc:chgData name="Jenifer Prince Devaraj" userId="c3fb109c-09d1-42a6-93f4-69472d709861" providerId="ADAL" clId="{DCED197E-2A79-48A0-B4F3-7D83D8C93FFC}" dt="2024-02-05T16:27:18.241" v="642"/>
      <pc:docMkLst>
        <pc:docMk/>
      </pc:docMkLst>
      <pc:sldChg chg="modSp mod">
        <pc:chgData name="Jenifer Prince Devaraj" userId="c3fb109c-09d1-42a6-93f4-69472d709861" providerId="ADAL" clId="{DCED197E-2A79-48A0-B4F3-7D83D8C93FFC}" dt="2024-01-29T09:47:00.728" v="23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DCED197E-2A79-48A0-B4F3-7D83D8C93FFC}" dt="2024-01-29T09:47:00.728" v="23" actId="20577"/>
          <ac:spMkLst>
            <pc:docMk/>
            <pc:sldMk cId="3119007398" sldId="719"/>
            <ac:spMk id="6" creationId="{32FAECD2-AEF9-E0BD-7C77-6008C9287772}"/>
          </ac:spMkLst>
        </pc:spChg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2552383452" sldId="758"/>
        </pc:sldMkLst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280865915" sldId="759"/>
        </pc:sldMkLst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2818246239" sldId="760"/>
        </pc:sldMkLst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830452161" sldId="761"/>
        </pc:sldMkLst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3109245988" sldId="762"/>
        </pc:sldMkLst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2235327449" sldId="764"/>
        </pc:sldMkLst>
      </pc:sldChg>
      <pc:sldChg chg="modSp mod">
        <pc:chgData name="Jenifer Prince Devaraj" userId="c3fb109c-09d1-42a6-93f4-69472d709861" providerId="ADAL" clId="{DCED197E-2A79-48A0-B4F3-7D83D8C93FFC}" dt="2024-02-05T09:26:32.100" v="504" actId="20577"/>
        <pc:sldMkLst>
          <pc:docMk/>
          <pc:sldMk cId="2008570622" sldId="768"/>
        </pc:sldMkLst>
        <pc:spChg chg="mod">
          <ac:chgData name="Jenifer Prince Devaraj" userId="c3fb109c-09d1-42a6-93f4-69472d709861" providerId="ADAL" clId="{DCED197E-2A79-48A0-B4F3-7D83D8C93FFC}" dt="2024-02-05T09:26:32.100" v="504" actId="20577"/>
          <ac:spMkLst>
            <pc:docMk/>
            <pc:sldMk cId="2008570622" sldId="768"/>
            <ac:spMk id="7" creationId="{B247BDBD-0B9F-BE85-20A3-8D20E13BBC12}"/>
          </ac:spMkLst>
        </pc:spChg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419287941" sldId="773"/>
        </pc:sldMkLst>
      </pc:sldChg>
      <pc:sldChg chg="modSp mod">
        <pc:chgData name="Jenifer Prince Devaraj" userId="c3fb109c-09d1-42a6-93f4-69472d709861" providerId="ADAL" clId="{DCED197E-2A79-48A0-B4F3-7D83D8C93FFC}" dt="2024-02-05T09:29:06.580" v="541" actId="207"/>
        <pc:sldMkLst>
          <pc:docMk/>
          <pc:sldMk cId="1443105621" sldId="774"/>
        </pc:sldMkLst>
        <pc:spChg chg="mod">
          <ac:chgData name="Jenifer Prince Devaraj" userId="c3fb109c-09d1-42a6-93f4-69472d709861" providerId="ADAL" clId="{DCED197E-2A79-48A0-B4F3-7D83D8C93FFC}" dt="2024-02-05T09:29:06.580" v="541" actId="207"/>
          <ac:spMkLst>
            <pc:docMk/>
            <pc:sldMk cId="1443105621" sldId="774"/>
            <ac:spMk id="7" creationId="{B247BDBD-0B9F-BE85-20A3-8D20E13BBC12}"/>
          </ac:spMkLst>
        </pc:spChg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2429625689" sldId="775"/>
        </pc:sldMkLst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2480655991" sldId="776"/>
        </pc:sldMkLst>
      </pc:sldChg>
      <pc:sldChg chg="addSp modSp mod">
        <pc:chgData name="Jenifer Prince Devaraj" userId="c3fb109c-09d1-42a6-93f4-69472d709861" providerId="ADAL" clId="{DCED197E-2A79-48A0-B4F3-7D83D8C93FFC}" dt="2024-02-04T22:48:05.291" v="418" actId="1076"/>
        <pc:sldMkLst>
          <pc:docMk/>
          <pc:sldMk cId="2212136448" sldId="780"/>
        </pc:sldMkLst>
        <pc:spChg chg="mod">
          <ac:chgData name="Jenifer Prince Devaraj" userId="c3fb109c-09d1-42a6-93f4-69472d709861" providerId="ADAL" clId="{DCED197E-2A79-48A0-B4F3-7D83D8C93FFC}" dt="2024-02-04T22:48:05.291" v="418" actId="1076"/>
          <ac:spMkLst>
            <pc:docMk/>
            <pc:sldMk cId="2212136448" sldId="780"/>
            <ac:spMk id="19" creationId="{3C588B51-C6A2-FFD3-7884-9E3EA0836CE1}"/>
          </ac:spMkLst>
        </pc:spChg>
        <pc:picChg chg="add mod">
          <ac:chgData name="Jenifer Prince Devaraj" userId="c3fb109c-09d1-42a6-93f4-69472d709861" providerId="ADAL" clId="{DCED197E-2A79-48A0-B4F3-7D83D8C93FFC}" dt="2024-02-04T22:47:43.164" v="416" actId="1076"/>
          <ac:picMkLst>
            <pc:docMk/>
            <pc:sldMk cId="2212136448" sldId="780"/>
            <ac:picMk id="6" creationId="{9733D8CB-7A35-DA90-F0AA-049D1B77CE43}"/>
          </ac:picMkLst>
        </pc:picChg>
        <pc:picChg chg="mod">
          <ac:chgData name="Jenifer Prince Devaraj" userId="c3fb109c-09d1-42a6-93f4-69472d709861" providerId="ADAL" clId="{DCED197E-2A79-48A0-B4F3-7D83D8C93FFC}" dt="2024-02-04T22:47:38.801" v="415" actId="1076"/>
          <ac:picMkLst>
            <pc:docMk/>
            <pc:sldMk cId="2212136448" sldId="780"/>
            <ac:picMk id="9" creationId="{9738FAC8-A1C3-6478-C312-0D645C2E5EB8}"/>
          </ac:picMkLst>
        </pc:picChg>
      </pc:sldChg>
      <pc:sldChg chg="modSp mod">
        <pc:chgData name="Jenifer Prince Devaraj" userId="c3fb109c-09d1-42a6-93f4-69472d709861" providerId="ADAL" clId="{DCED197E-2A79-48A0-B4F3-7D83D8C93FFC}" dt="2024-01-29T10:23:24.517" v="87" actId="20577"/>
        <pc:sldMkLst>
          <pc:docMk/>
          <pc:sldMk cId="2122262958" sldId="782"/>
        </pc:sldMkLst>
        <pc:spChg chg="mod">
          <ac:chgData name="Jenifer Prince Devaraj" userId="c3fb109c-09d1-42a6-93f4-69472d709861" providerId="ADAL" clId="{DCED197E-2A79-48A0-B4F3-7D83D8C93FFC}" dt="2024-01-29T10:23:24.517" v="87" actId="20577"/>
          <ac:spMkLst>
            <pc:docMk/>
            <pc:sldMk cId="2122262958" sldId="782"/>
            <ac:spMk id="19" creationId="{3C588B51-C6A2-FFD3-7884-9E3EA0836CE1}"/>
          </ac:spMkLst>
        </pc:spChg>
      </pc:sldChg>
      <pc:sldChg chg="addSp modSp mod">
        <pc:chgData name="Jenifer Prince Devaraj" userId="c3fb109c-09d1-42a6-93f4-69472d709861" providerId="ADAL" clId="{DCED197E-2A79-48A0-B4F3-7D83D8C93FFC}" dt="2024-02-04T22:49:08.829" v="465" actId="1076"/>
        <pc:sldMkLst>
          <pc:docMk/>
          <pc:sldMk cId="3211259743" sldId="784"/>
        </pc:sldMkLst>
        <pc:spChg chg="mod">
          <ac:chgData name="Jenifer Prince Devaraj" userId="c3fb109c-09d1-42a6-93f4-69472d709861" providerId="ADAL" clId="{DCED197E-2A79-48A0-B4F3-7D83D8C93FFC}" dt="2024-02-04T22:49:03.534" v="463" actId="20577"/>
          <ac:spMkLst>
            <pc:docMk/>
            <pc:sldMk cId="3211259743" sldId="784"/>
            <ac:spMk id="19" creationId="{3C588B51-C6A2-FFD3-7884-9E3EA0836CE1}"/>
          </ac:spMkLst>
        </pc:spChg>
        <pc:picChg chg="mod">
          <ac:chgData name="Jenifer Prince Devaraj" userId="c3fb109c-09d1-42a6-93f4-69472d709861" providerId="ADAL" clId="{DCED197E-2A79-48A0-B4F3-7D83D8C93FFC}" dt="2024-02-04T22:49:08.829" v="465" actId="1076"/>
          <ac:picMkLst>
            <pc:docMk/>
            <pc:sldMk cId="3211259743" sldId="784"/>
            <ac:picMk id="6" creationId="{13B536E9-B6D5-FDC1-7B70-76D7FC9D6EBF}"/>
          </ac:picMkLst>
        </pc:picChg>
        <pc:picChg chg="add mod">
          <ac:chgData name="Jenifer Prince Devaraj" userId="c3fb109c-09d1-42a6-93f4-69472d709861" providerId="ADAL" clId="{DCED197E-2A79-48A0-B4F3-7D83D8C93FFC}" dt="2024-02-04T22:48:48.087" v="458" actId="1076"/>
          <ac:picMkLst>
            <pc:docMk/>
            <pc:sldMk cId="3211259743" sldId="784"/>
            <ac:picMk id="7" creationId="{DA8DAE5E-5116-4545-B2B6-BFB1BEE535BD}"/>
          </ac:picMkLst>
        </pc:picChg>
      </pc:sldChg>
      <pc:sldChg chg="addSp modSp mod">
        <pc:chgData name="Jenifer Prince Devaraj" userId="c3fb109c-09d1-42a6-93f4-69472d709861" providerId="ADAL" clId="{DCED197E-2A79-48A0-B4F3-7D83D8C93FFC}" dt="2024-02-05T12:07:24.825" v="570" actId="1582"/>
        <pc:sldMkLst>
          <pc:docMk/>
          <pc:sldMk cId="3484330549" sldId="785"/>
        </pc:sldMkLst>
        <pc:spChg chg="mod">
          <ac:chgData name="Jenifer Prince Devaraj" userId="c3fb109c-09d1-42a6-93f4-69472d709861" providerId="ADAL" clId="{DCED197E-2A79-48A0-B4F3-7D83D8C93FFC}" dt="2024-01-29T10:26:10.718" v="101" actId="20577"/>
          <ac:spMkLst>
            <pc:docMk/>
            <pc:sldMk cId="3484330549" sldId="785"/>
            <ac:spMk id="19" creationId="{3C588B51-C6A2-FFD3-7884-9E3EA0836CE1}"/>
          </ac:spMkLst>
        </pc:spChg>
        <pc:picChg chg="add mod">
          <ac:chgData name="Jenifer Prince Devaraj" userId="c3fb109c-09d1-42a6-93f4-69472d709861" providerId="ADAL" clId="{DCED197E-2A79-48A0-B4F3-7D83D8C93FFC}" dt="2024-02-05T12:07:11.957" v="568" actId="1076"/>
          <ac:picMkLst>
            <pc:docMk/>
            <pc:sldMk cId="3484330549" sldId="785"/>
            <ac:picMk id="4" creationId="{15413469-3996-F791-7494-1CC0E6D91969}"/>
          </ac:picMkLst>
        </pc:picChg>
        <pc:picChg chg="add mod">
          <ac:chgData name="Jenifer Prince Devaraj" userId="c3fb109c-09d1-42a6-93f4-69472d709861" providerId="ADAL" clId="{DCED197E-2A79-48A0-B4F3-7D83D8C93FFC}" dt="2024-02-05T12:07:09.447" v="567" actId="1076"/>
          <ac:picMkLst>
            <pc:docMk/>
            <pc:sldMk cId="3484330549" sldId="785"/>
            <ac:picMk id="6" creationId="{CB4BFFA8-A9E0-9790-E0B1-218F9BA9F390}"/>
          </ac:picMkLst>
        </pc:picChg>
        <pc:picChg chg="mod">
          <ac:chgData name="Jenifer Prince Devaraj" userId="c3fb109c-09d1-42a6-93f4-69472d709861" providerId="ADAL" clId="{DCED197E-2A79-48A0-B4F3-7D83D8C93FFC}" dt="2024-02-05T12:06:57.108" v="563" actId="1076"/>
          <ac:picMkLst>
            <pc:docMk/>
            <pc:sldMk cId="3484330549" sldId="785"/>
            <ac:picMk id="7" creationId="{C2866F2E-F998-711D-DF7C-BA9AE46B669E}"/>
          </ac:picMkLst>
        </pc:picChg>
        <pc:picChg chg="mod">
          <ac:chgData name="Jenifer Prince Devaraj" userId="c3fb109c-09d1-42a6-93f4-69472d709861" providerId="ADAL" clId="{DCED197E-2A79-48A0-B4F3-7D83D8C93FFC}" dt="2024-02-05T12:06:54.189" v="562" actId="1076"/>
          <ac:picMkLst>
            <pc:docMk/>
            <pc:sldMk cId="3484330549" sldId="785"/>
            <ac:picMk id="9" creationId="{8E04AA13-F32F-56D6-85A9-5EC1FE664478}"/>
          </ac:picMkLst>
        </pc:picChg>
        <pc:cxnChg chg="add mod">
          <ac:chgData name="Jenifer Prince Devaraj" userId="c3fb109c-09d1-42a6-93f4-69472d709861" providerId="ADAL" clId="{DCED197E-2A79-48A0-B4F3-7D83D8C93FFC}" dt="2024-02-05T12:07:24.825" v="570" actId="1582"/>
          <ac:cxnSpMkLst>
            <pc:docMk/>
            <pc:sldMk cId="3484330549" sldId="785"/>
            <ac:cxnSpMk id="10" creationId="{39292E3A-621D-372E-DBFA-CB8B1D02D2D0}"/>
          </ac:cxnSpMkLst>
        </pc:cxnChg>
      </pc:sldChg>
      <pc:sldChg chg="delSp modSp del mod">
        <pc:chgData name="Jenifer Prince Devaraj" userId="c3fb109c-09d1-42a6-93f4-69472d709861" providerId="ADAL" clId="{DCED197E-2A79-48A0-B4F3-7D83D8C93FFC}" dt="2024-02-05T12:15:03.925" v="573" actId="47"/>
        <pc:sldMkLst>
          <pc:docMk/>
          <pc:sldMk cId="2201407617" sldId="786"/>
        </pc:sldMkLst>
        <pc:spChg chg="del mod">
          <ac:chgData name="Jenifer Prince Devaraj" userId="c3fb109c-09d1-42a6-93f4-69472d709861" providerId="ADAL" clId="{DCED197E-2A79-48A0-B4F3-7D83D8C93FFC}" dt="2024-02-05T12:06:31.031" v="556" actId="478"/>
          <ac:spMkLst>
            <pc:docMk/>
            <pc:sldMk cId="2201407617" sldId="786"/>
            <ac:spMk id="19" creationId="{3C588B51-C6A2-FFD3-7884-9E3EA0836CE1}"/>
          </ac:spMkLst>
        </pc:spChg>
        <pc:picChg chg="del mod">
          <ac:chgData name="Jenifer Prince Devaraj" userId="c3fb109c-09d1-42a6-93f4-69472d709861" providerId="ADAL" clId="{DCED197E-2A79-48A0-B4F3-7D83D8C93FFC}" dt="2024-02-05T12:06:46.253" v="559" actId="21"/>
          <ac:picMkLst>
            <pc:docMk/>
            <pc:sldMk cId="2201407617" sldId="786"/>
            <ac:picMk id="6" creationId="{72513559-884A-DC23-3E46-ABA27E6A70E0}"/>
          </ac:picMkLst>
        </pc:picChg>
        <pc:picChg chg="del mod">
          <ac:chgData name="Jenifer Prince Devaraj" userId="c3fb109c-09d1-42a6-93f4-69472d709861" providerId="ADAL" clId="{DCED197E-2A79-48A0-B4F3-7D83D8C93FFC}" dt="2024-02-05T12:07:02.806" v="565" actId="21"/>
          <ac:picMkLst>
            <pc:docMk/>
            <pc:sldMk cId="2201407617" sldId="786"/>
            <ac:picMk id="10" creationId="{1631DF0E-43AF-9CE4-7995-0DE366D35E47}"/>
          </ac:picMkLst>
        </pc:picChg>
      </pc:sldChg>
      <pc:sldChg chg="ord">
        <pc:chgData name="Jenifer Prince Devaraj" userId="c3fb109c-09d1-42a6-93f4-69472d709861" providerId="ADAL" clId="{DCED197E-2A79-48A0-B4F3-7D83D8C93FFC}" dt="2024-02-04T20:56:17.425" v="220" actId="20578"/>
        <pc:sldMkLst>
          <pc:docMk/>
          <pc:sldMk cId="547610993" sldId="787"/>
        </pc:sldMkLst>
      </pc:sldChg>
      <pc:sldChg chg="del">
        <pc:chgData name="Jenifer Prince Devaraj" userId="c3fb109c-09d1-42a6-93f4-69472d709861" providerId="ADAL" clId="{DCED197E-2A79-48A0-B4F3-7D83D8C93FFC}" dt="2024-01-29T11:58:27.800" v="171" actId="2696"/>
        <pc:sldMkLst>
          <pc:docMk/>
          <pc:sldMk cId="3055500153" sldId="788"/>
        </pc:sldMkLst>
      </pc:sldChg>
      <pc:sldChg chg="del">
        <pc:chgData name="Jenifer Prince Devaraj" userId="c3fb109c-09d1-42a6-93f4-69472d709861" providerId="ADAL" clId="{DCED197E-2A79-48A0-B4F3-7D83D8C93FFC}" dt="2024-01-29T09:46:43.990" v="0" actId="47"/>
        <pc:sldMkLst>
          <pc:docMk/>
          <pc:sldMk cId="782553390" sldId="789"/>
        </pc:sldMkLst>
      </pc:sldChg>
      <pc:sldChg chg="addSp delSp modSp mod">
        <pc:chgData name="Jenifer Prince Devaraj" userId="c3fb109c-09d1-42a6-93f4-69472d709861" providerId="ADAL" clId="{DCED197E-2A79-48A0-B4F3-7D83D8C93FFC}" dt="2024-01-29T10:27:54.281" v="170" actId="478"/>
        <pc:sldMkLst>
          <pc:docMk/>
          <pc:sldMk cId="468928933" sldId="792"/>
        </pc:sldMkLst>
        <pc:cxnChg chg="add del mod">
          <ac:chgData name="Jenifer Prince Devaraj" userId="c3fb109c-09d1-42a6-93f4-69472d709861" providerId="ADAL" clId="{DCED197E-2A79-48A0-B4F3-7D83D8C93FFC}" dt="2024-01-29T10:27:37.497" v="168" actId="11529"/>
          <ac:cxnSpMkLst>
            <pc:docMk/>
            <pc:sldMk cId="468928933" sldId="792"/>
            <ac:cxnSpMk id="6" creationId="{9B0A3203-27CC-FECA-9132-638573FF9435}"/>
          </ac:cxnSpMkLst>
        </pc:cxnChg>
        <pc:cxnChg chg="add del">
          <ac:chgData name="Jenifer Prince Devaraj" userId="c3fb109c-09d1-42a6-93f4-69472d709861" providerId="ADAL" clId="{DCED197E-2A79-48A0-B4F3-7D83D8C93FFC}" dt="2024-01-29T10:27:54.281" v="170" actId="478"/>
          <ac:cxnSpMkLst>
            <pc:docMk/>
            <pc:sldMk cId="468928933" sldId="792"/>
            <ac:cxnSpMk id="12" creationId="{A11491A9-5A4D-64DA-AB09-0039CAFE00C2}"/>
          </ac:cxnSpMkLst>
        </pc:cxnChg>
      </pc:sldChg>
      <pc:sldChg chg="addSp modSp add mod ord setBg modAnim replTag">
        <pc:chgData name="Jenifer Prince Devaraj" userId="c3fb109c-09d1-42a6-93f4-69472d709861" providerId="ADAL" clId="{DCED197E-2A79-48A0-B4F3-7D83D8C93FFC}" dt="2024-02-04T20:56:09.757" v="218"/>
        <pc:sldMkLst>
          <pc:docMk/>
          <pc:sldMk cId="2862071036" sldId="793"/>
        </pc:sldMkLst>
        <pc:spChg chg="add mod replST">
          <ac:chgData name="Jenifer Prince Devaraj" userId="c3fb109c-09d1-42a6-93f4-69472d709861" providerId="ADAL" clId="{DCED197E-2A79-48A0-B4F3-7D83D8C93FFC}" dt="2024-01-29T11:59:43.294" v="192"/>
          <ac:spMkLst>
            <pc:docMk/>
            <pc:sldMk cId="2862071036" sldId="793"/>
            <ac:spMk id="6" creationId="{0A9EC9E1-F32E-22F6-76CB-7EACB4306E4D}"/>
          </ac:spMkLst>
        </pc:spChg>
        <pc:spChg chg="add mod replST">
          <ac:chgData name="Jenifer Prince Devaraj" userId="c3fb109c-09d1-42a6-93f4-69472d709861" providerId="ADAL" clId="{DCED197E-2A79-48A0-B4F3-7D83D8C93FFC}" dt="2024-01-29T11:59:43.314" v="202"/>
          <ac:spMkLst>
            <pc:docMk/>
            <pc:sldMk cId="2862071036" sldId="793"/>
            <ac:spMk id="7" creationId="{DC00740F-3931-E982-C9CE-A00260AFEEB9}"/>
          </ac:spMkLst>
        </pc:spChg>
        <pc:picChg chg="add mod replST">
          <ac:chgData name="Jenifer Prince Devaraj" userId="c3fb109c-09d1-42a6-93f4-69472d709861" providerId="ADAL" clId="{DCED197E-2A79-48A0-B4F3-7D83D8C93FFC}" dt="2024-01-29T11:59:43.176" v="179"/>
          <ac:picMkLst>
            <pc:docMk/>
            <pc:sldMk cId="2862071036" sldId="793"/>
            <ac:picMk id="3" creationId="{3F6C7EDF-F71E-55CB-BB98-2F51CB718444}"/>
          </ac:picMkLst>
        </pc:picChg>
        <pc:picChg chg="add mod replST">
          <ac:chgData name="Jenifer Prince Devaraj" userId="c3fb109c-09d1-42a6-93f4-69472d709861" providerId="ADAL" clId="{DCED197E-2A79-48A0-B4F3-7D83D8C93FFC}" dt="2024-01-29T11:59:43.256" v="183"/>
          <ac:picMkLst>
            <pc:docMk/>
            <pc:sldMk cId="2862071036" sldId="793"/>
            <ac:picMk id="5" creationId="{7CEE6C7E-66C8-6AD9-7E3E-9061FA979831}"/>
          </ac:picMkLst>
        </pc:picChg>
      </pc:sldChg>
      <pc:sldChg chg="addSp delSp modSp add mod">
        <pc:chgData name="Jenifer Prince Devaraj" userId="c3fb109c-09d1-42a6-93f4-69472d709861" providerId="ADAL" clId="{DCED197E-2A79-48A0-B4F3-7D83D8C93FFC}" dt="2024-02-04T21:58:43.174" v="288" actId="1076"/>
        <pc:sldMkLst>
          <pc:docMk/>
          <pc:sldMk cId="1854445084" sldId="794"/>
        </pc:sldMkLst>
        <pc:spChg chg="mod">
          <ac:chgData name="Jenifer Prince Devaraj" userId="c3fb109c-09d1-42a6-93f4-69472d709861" providerId="ADAL" clId="{DCED197E-2A79-48A0-B4F3-7D83D8C93FFC}" dt="2024-02-04T21:58:36.586" v="284" actId="1076"/>
          <ac:spMkLst>
            <pc:docMk/>
            <pc:sldMk cId="1854445084" sldId="794"/>
            <ac:spMk id="7" creationId="{B247BDBD-0B9F-BE85-20A3-8D20E13BBC12}"/>
          </ac:spMkLst>
        </pc:spChg>
        <pc:spChg chg="del">
          <ac:chgData name="Jenifer Prince Devaraj" userId="c3fb109c-09d1-42a6-93f4-69472d709861" providerId="ADAL" clId="{DCED197E-2A79-48A0-B4F3-7D83D8C93FFC}" dt="2024-02-04T21:41:04.670" v="234" actId="478"/>
          <ac:spMkLst>
            <pc:docMk/>
            <pc:sldMk cId="1854445084" sldId="794"/>
            <ac:spMk id="19" creationId="{3C588B51-C6A2-FFD3-7884-9E3EA0836CE1}"/>
          </ac:spMkLst>
        </pc:spChg>
        <pc:picChg chg="add mod">
          <ac:chgData name="Jenifer Prince Devaraj" userId="c3fb109c-09d1-42a6-93f4-69472d709861" providerId="ADAL" clId="{DCED197E-2A79-48A0-B4F3-7D83D8C93FFC}" dt="2024-02-04T21:58:43.174" v="288" actId="1076"/>
          <ac:picMkLst>
            <pc:docMk/>
            <pc:sldMk cId="1854445084" sldId="794"/>
            <ac:picMk id="6" creationId="{4C8A0E96-E1DD-9E4B-034C-4C5BA717254D}"/>
          </ac:picMkLst>
        </pc:picChg>
        <pc:cxnChg chg="del">
          <ac:chgData name="Jenifer Prince Devaraj" userId="c3fb109c-09d1-42a6-93f4-69472d709861" providerId="ADAL" clId="{DCED197E-2A79-48A0-B4F3-7D83D8C93FFC}" dt="2024-02-04T21:41:06.745" v="235" actId="478"/>
          <ac:cxnSpMkLst>
            <pc:docMk/>
            <pc:sldMk cId="1854445084" sldId="794"/>
            <ac:cxnSpMk id="23" creationId="{A7145C7D-3729-6AEA-FC5F-99EDFBD04755}"/>
          </ac:cxnSpMkLst>
        </pc:cxnChg>
      </pc:sldChg>
      <pc:sldChg chg="addSp delSp modSp add del mod">
        <pc:chgData name="Jenifer Prince Devaraj" userId="c3fb109c-09d1-42a6-93f4-69472d709861" providerId="ADAL" clId="{DCED197E-2A79-48A0-B4F3-7D83D8C93FFC}" dt="2024-02-04T21:58:47.274" v="289" actId="47"/>
        <pc:sldMkLst>
          <pc:docMk/>
          <pc:sldMk cId="2208719648" sldId="795"/>
        </pc:sldMkLst>
        <pc:spChg chg="mod">
          <ac:chgData name="Jenifer Prince Devaraj" userId="c3fb109c-09d1-42a6-93f4-69472d709861" providerId="ADAL" clId="{DCED197E-2A79-48A0-B4F3-7D83D8C93FFC}" dt="2024-02-04T21:45:55.569" v="263" actId="1076"/>
          <ac:spMkLst>
            <pc:docMk/>
            <pc:sldMk cId="2208719648" sldId="795"/>
            <ac:spMk id="7" creationId="{B247BDBD-0B9F-BE85-20A3-8D20E13BBC12}"/>
          </ac:spMkLst>
        </pc:spChg>
        <pc:picChg chg="add del mod">
          <ac:chgData name="Jenifer Prince Devaraj" userId="c3fb109c-09d1-42a6-93f4-69472d709861" providerId="ADAL" clId="{DCED197E-2A79-48A0-B4F3-7D83D8C93FFC}" dt="2024-02-04T21:46:27.179" v="265" actId="478"/>
          <ac:picMkLst>
            <pc:docMk/>
            <pc:sldMk cId="2208719648" sldId="795"/>
            <ac:picMk id="6" creationId="{323F8ADE-1CDE-4BF3-8CB7-BB4E0609CDBF}"/>
          </ac:picMkLst>
        </pc:picChg>
        <pc:picChg chg="add del mod">
          <ac:chgData name="Jenifer Prince Devaraj" userId="c3fb109c-09d1-42a6-93f4-69472d709861" providerId="ADAL" clId="{DCED197E-2A79-48A0-B4F3-7D83D8C93FFC}" dt="2024-02-04T21:55:10.597" v="276" actId="478"/>
          <ac:picMkLst>
            <pc:docMk/>
            <pc:sldMk cId="2208719648" sldId="795"/>
            <ac:picMk id="9" creationId="{0DEFCDFC-5B13-9ABE-99B6-CBF5C5A8ECF8}"/>
          </ac:picMkLst>
        </pc:picChg>
        <pc:picChg chg="add del mod">
          <ac:chgData name="Jenifer Prince Devaraj" userId="c3fb109c-09d1-42a6-93f4-69472d709861" providerId="ADAL" clId="{DCED197E-2A79-48A0-B4F3-7D83D8C93FFC}" dt="2024-02-04T21:57:32.830" v="282" actId="478"/>
          <ac:picMkLst>
            <pc:docMk/>
            <pc:sldMk cId="2208719648" sldId="795"/>
            <ac:picMk id="11" creationId="{FAEE94FC-D323-115D-E643-CE600ACF636A}"/>
          </ac:picMkLst>
        </pc:picChg>
      </pc:sldChg>
      <pc:sldChg chg="addSp delSp modSp add mod ord">
        <pc:chgData name="Jenifer Prince Devaraj" userId="c3fb109c-09d1-42a6-93f4-69472d709861" providerId="ADAL" clId="{DCED197E-2A79-48A0-B4F3-7D83D8C93FFC}" dt="2024-02-05T16:06:56.845" v="579" actId="1076"/>
        <pc:sldMkLst>
          <pc:docMk/>
          <pc:sldMk cId="2361923109" sldId="795"/>
        </pc:sldMkLst>
        <pc:spChg chg="del">
          <ac:chgData name="Jenifer Prince Devaraj" userId="c3fb109c-09d1-42a6-93f4-69472d709861" providerId="ADAL" clId="{DCED197E-2A79-48A0-B4F3-7D83D8C93FFC}" dt="2024-02-04T21:59:06.147" v="294" actId="478"/>
          <ac:spMkLst>
            <pc:docMk/>
            <pc:sldMk cId="2361923109" sldId="795"/>
            <ac:spMk id="7" creationId="{B247BDBD-0B9F-BE85-20A3-8D20E13BBC12}"/>
          </ac:spMkLst>
        </pc:spChg>
        <pc:spChg chg="mod">
          <ac:chgData name="Jenifer Prince Devaraj" userId="c3fb109c-09d1-42a6-93f4-69472d709861" providerId="ADAL" clId="{DCED197E-2A79-48A0-B4F3-7D83D8C93FFC}" dt="2024-02-04T21:59:28.690" v="313" actId="1076"/>
          <ac:spMkLst>
            <pc:docMk/>
            <pc:sldMk cId="2361923109" sldId="795"/>
            <ac:spMk id="19" creationId="{3C588B51-C6A2-FFD3-7884-9E3EA0836CE1}"/>
          </ac:spMkLst>
        </pc:spChg>
        <pc:picChg chg="add del mod">
          <ac:chgData name="Jenifer Prince Devaraj" userId="c3fb109c-09d1-42a6-93f4-69472d709861" providerId="ADAL" clId="{DCED197E-2A79-48A0-B4F3-7D83D8C93FFC}" dt="2024-02-05T16:06:25.488" v="574" actId="478"/>
          <ac:picMkLst>
            <pc:docMk/>
            <pc:sldMk cId="2361923109" sldId="795"/>
            <ac:picMk id="6" creationId="{F464082D-CE00-47A0-0A13-69662F6F4AC9}"/>
          </ac:picMkLst>
        </pc:picChg>
        <pc:picChg chg="add del mod">
          <ac:chgData name="Jenifer Prince Devaraj" userId="c3fb109c-09d1-42a6-93f4-69472d709861" providerId="ADAL" clId="{DCED197E-2A79-48A0-B4F3-7D83D8C93FFC}" dt="2024-02-05T16:06:53.501" v="577" actId="478"/>
          <ac:picMkLst>
            <pc:docMk/>
            <pc:sldMk cId="2361923109" sldId="795"/>
            <ac:picMk id="7" creationId="{4FEB615B-7597-F61F-D922-92FFAB33F05C}"/>
          </ac:picMkLst>
        </pc:picChg>
        <pc:picChg chg="add mod">
          <ac:chgData name="Jenifer Prince Devaraj" userId="c3fb109c-09d1-42a6-93f4-69472d709861" providerId="ADAL" clId="{DCED197E-2A79-48A0-B4F3-7D83D8C93FFC}" dt="2024-02-05T16:06:56.845" v="579" actId="1076"/>
          <ac:picMkLst>
            <pc:docMk/>
            <pc:sldMk cId="2361923109" sldId="795"/>
            <ac:picMk id="9" creationId="{D2591CE0-9F3D-8B72-3D06-A62221F7F02F}"/>
          </ac:picMkLst>
        </pc:picChg>
        <pc:cxnChg chg="del">
          <ac:chgData name="Jenifer Prince Devaraj" userId="c3fb109c-09d1-42a6-93f4-69472d709861" providerId="ADAL" clId="{DCED197E-2A79-48A0-B4F3-7D83D8C93FFC}" dt="2024-02-04T21:59:08.116" v="295" actId="478"/>
          <ac:cxnSpMkLst>
            <pc:docMk/>
            <pc:sldMk cId="2361923109" sldId="795"/>
            <ac:cxnSpMk id="23" creationId="{A7145C7D-3729-6AEA-FC5F-99EDFBD04755}"/>
          </ac:cxnSpMkLst>
        </pc:cxnChg>
      </pc:sldChg>
      <pc:sldChg chg="addSp delSp modSp add del mod">
        <pc:chgData name="Jenifer Prince Devaraj" userId="c3fb109c-09d1-42a6-93f4-69472d709861" providerId="ADAL" clId="{DCED197E-2A79-48A0-B4F3-7D83D8C93FFC}" dt="2024-02-04T21:58:50.843" v="290" actId="47"/>
        <pc:sldMkLst>
          <pc:docMk/>
          <pc:sldMk cId="2596331720" sldId="796"/>
        </pc:sldMkLst>
        <pc:picChg chg="add mod">
          <ac:chgData name="Jenifer Prince Devaraj" userId="c3fb109c-09d1-42a6-93f4-69472d709861" providerId="ADAL" clId="{DCED197E-2A79-48A0-B4F3-7D83D8C93FFC}" dt="2024-02-04T21:53:08.926" v="275" actId="1076"/>
          <ac:picMkLst>
            <pc:docMk/>
            <pc:sldMk cId="2596331720" sldId="796"/>
            <ac:picMk id="6" creationId="{58E5EE4D-793F-C2C3-D095-1A860EC8655C}"/>
          </ac:picMkLst>
        </pc:picChg>
        <pc:picChg chg="del">
          <ac:chgData name="Jenifer Prince Devaraj" userId="c3fb109c-09d1-42a6-93f4-69472d709861" providerId="ADAL" clId="{DCED197E-2A79-48A0-B4F3-7D83D8C93FFC}" dt="2024-02-04T21:53:07.053" v="274" actId="478"/>
          <ac:picMkLst>
            <pc:docMk/>
            <pc:sldMk cId="2596331720" sldId="796"/>
            <ac:picMk id="9" creationId="{0DEFCDFC-5B13-9ABE-99B6-CBF5C5A8ECF8}"/>
          </ac:picMkLst>
        </pc:picChg>
      </pc:sldChg>
      <pc:sldChg chg="addSp delSp modSp add mod modAnim">
        <pc:chgData name="Jenifer Prince Devaraj" userId="c3fb109c-09d1-42a6-93f4-69472d709861" providerId="ADAL" clId="{DCED197E-2A79-48A0-B4F3-7D83D8C93FFC}" dt="2024-02-05T09:30:07.953" v="551" actId="20577"/>
        <pc:sldMkLst>
          <pc:docMk/>
          <pc:sldMk cId="3558236419" sldId="796"/>
        </pc:sldMkLst>
        <pc:spChg chg="mod">
          <ac:chgData name="Jenifer Prince Devaraj" userId="c3fb109c-09d1-42a6-93f4-69472d709861" providerId="ADAL" clId="{DCED197E-2A79-48A0-B4F3-7D83D8C93FFC}" dt="2024-02-05T09:30:07.953" v="551" actId="20577"/>
          <ac:spMkLst>
            <pc:docMk/>
            <pc:sldMk cId="3558236419" sldId="796"/>
            <ac:spMk id="7" creationId="{B247BDBD-0B9F-BE85-20A3-8D20E13BBC12}"/>
          </ac:spMkLst>
        </pc:spChg>
        <pc:spChg chg="add mod">
          <ac:chgData name="Jenifer Prince Devaraj" userId="c3fb109c-09d1-42a6-93f4-69472d709861" providerId="ADAL" clId="{DCED197E-2A79-48A0-B4F3-7D83D8C93FFC}" dt="2024-02-04T22:20:43.791" v="379" actId="20577"/>
          <ac:spMkLst>
            <pc:docMk/>
            <pc:sldMk cId="3558236419" sldId="796"/>
            <ac:spMk id="9" creationId="{172D4C9E-4F94-3ACB-C6F7-26A8BF36A25D}"/>
          </ac:spMkLst>
        </pc:spChg>
        <pc:picChg chg="add mod">
          <ac:chgData name="Jenifer Prince Devaraj" userId="c3fb109c-09d1-42a6-93f4-69472d709861" providerId="ADAL" clId="{DCED197E-2A79-48A0-B4F3-7D83D8C93FFC}" dt="2024-02-04T22:17:59.843" v="365" actId="1076"/>
          <ac:picMkLst>
            <pc:docMk/>
            <pc:sldMk cId="3558236419" sldId="796"/>
            <ac:picMk id="4" creationId="{D6DBED49-58F7-1C3B-3CC4-35F69E6A4E55}"/>
          </ac:picMkLst>
        </pc:picChg>
        <pc:picChg chg="del">
          <ac:chgData name="Jenifer Prince Devaraj" userId="c3fb109c-09d1-42a6-93f4-69472d709861" providerId="ADAL" clId="{DCED197E-2A79-48A0-B4F3-7D83D8C93FFC}" dt="2024-02-04T22:13:17.610" v="328" actId="478"/>
          <ac:picMkLst>
            <pc:docMk/>
            <pc:sldMk cId="3558236419" sldId="796"/>
            <ac:picMk id="6" creationId="{4C8A0E96-E1DD-9E4B-034C-4C5BA717254D}"/>
          </ac:picMkLst>
        </pc:picChg>
      </pc:sldChg>
      <pc:sldChg chg="addSp delSp modSp add mod ord">
        <pc:chgData name="Jenifer Prince Devaraj" userId="c3fb109c-09d1-42a6-93f4-69472d709861" providerId="ADAL" clId="{DCED197E-2A79-48A0-B4F3-7D83D8C93FFC}" dt="2024-02-05T16:27:18.241" v="642"/>
        <pc:sldMkLst>
          <pc:docMk/>
          <pc:sldMk cId="2878625616" sldId="797"/>
        </pc:sldMkLst>
        <pc:spChg chg="add mod">
          <ac:chgData name="Jenifer Prince Devaraj" userId="c3fb109c-09d1-42a6-93f4-69472d709861" providerId="ADAL" clId="{DCED197E-2A79-48A0-B4F3-7D83D8C93FFC}" dt="2024-02-05T16:26:49.913" v="640" actId="1076"/>
          <ac:spMkLst>
            <pc:docMk/>
            <pc:sldMk cId="2878625616" sldId="797"/>
            <ac:spMk id="12" creationId="{5212EC18-C58C-4C0F-461E-52B919663D26}"/>
          </ac:spMkLst>
        </pc:spChg>
        <pc:spChg chg="del">
          <ac:chgData name="Jenifer Prince Devaraj" userId="c3fb109c-09d1-42a6-93f4-69472d709861" providerId="ADAL" clId="{DCED197E-2A79-48A0-B4F3-7D83D8C93FFC}" dt="2024-02-05T11:56:48.799" v="553" actId="478"/>
          <ac:spMkLst>
            <pc:docMk/>
            <pc:sldMk cId="2878625616" sldId="797"/>
            <ac:spMk id="19" creationId="{3C588B51-C6A2-FFD3-7884-9E3EA0836CE1}"/>
          </ac:spMkLst>
        </pc:spChg>
        <pc:picChg chg="del">
          <ac:chgData name="Jenifer Prince Devaraj" userId="c3fb109c-09d1-42a6-93f4-69472d709861" providerId="ADAL" clId="{DCED197E-2A79-48A0-B4F3-7D83D8C93FFC}" dt="2024-02-05T11:56:52.870" v="555" actId="478"/>
          <ac:picMkLst>
            <pc:docMk/>
            <pc:sldMk cId="2878625616" sldId="797"/>
            <ac:picMk id="6" creationId="{13B536E9-B6D5-FDC1-7B70-76D7FC9D6EBF}"/>
          </ac:picMkLst>
        </pc:picChg>
        <pc:picChg chg="del">
          <ac:chgData name="Jenifer Prince Devaraj" userId="c3fb109c-09d1-42a6-93f4-69472d709861" providerId="ADAL" clId="{DCED197E-2A79-48A0-B4F3-7D83D8C93FFC}" dt="2024-02-05T11:56:50.981" v="554" actId="478"/>
          <ac:picMkLst>
            <pc:docMk/>
            <pc:sldMk cId="2878625616" sldId="797"/>
            <ac:picMk id="7" creationId="{DA8DAE5E-5116-4545-B2B6-BFB1BEE535BD}"/>
          </ac:picMkLst>
        </pc:picChg>
        <pc:picChg chg="add del mod">
          <ac:chgData name="Jenifer Prince Devaraj" userId="c3fb109c-09d1-42a6-93f4-69472d709861" providerId="ADAL" clId="{DCED197E-2A79-48A0-B4F3-7D83D8C93FFC}" dt="2024-02-05T16:25:49.251" v="622" actId="478"/>
          <ac:picMkLst>
            <pc:docMk/>
            <pc:sldMk cId="2878625616" sldId="797"/>
            <ac:picMk id="8" creationId="{9D5692A2-DA08-888C-45ED-2E8A1E4D6016}"/>
          </ac:picMkLst>
        </pc:picChg>
        <pc:picChg chg="add mod">
          <ac:chgData name="Jenifer Prince Devaraj" userId="c3fb109c-09d1-42a6-93f4-69472d709861" providerId="ADAL" clId="{DCED197E-2A79-48A0-B4F3-7D83D8C93FFC}" dt="2024-02-05T16:27:18.241" v="642"/>
          <ac:picMkLst>
            <pc:docMk/>
            <pc:sldMk cId="2878625616" sldId="797"/>
            <ac:picMk id="10" creationId="{A4DE008C-9775-1134-F897-C8C54D6DCEA6}"/>
          </ac:picMkLst>
        </pc:picChg>
      </pc:sldChg>
      <pc:sldChg chg="addSp delSp modSp add mod ord">
        <pc:chgData name="Jenifer Prince Devaraj" userId="c3fb109c-09d1-42a6-93f4-69472d709861" providerId="ADAL" clId="{DCED197E-2A79-48A0-B4F3-7D83D8C93FFC}" dt="2024-02-05T16:27:04.072" v="641"/>
        <pc:sldMkLst>
          <pc:docMk/>
          <pc:sldMk cId="152282574" sldId="798"/>
        </pc:sldMkLst>
        <pc:spChg chg="add mod">
          <ac:chgData name="Jenifer Prince Devaraj" userId="c3fb109c-09d1-42a6-93f4-69472d709861" providerId="ADAL" clId="{DCED197E-2A79-48A0-B4F3-7D83D8C93FFC}" dt="2024-02-05T16:17:24.520" v="618" actId="113"/>
          <ac:spMkLst>
            <pc:docMk/>
            <pc:sldMk cId="152282574" sldId="798"/>
            <ac:spMk id="8" creationId="{9618FD90-7346-9A26-20E9-046748518C44}"/>
          </ac:spMkLst>
        </pc:spChg>
        <pc:spChg chg="del">
          <ac:chgData name="Jenifer Prince Devaraj" userId="c3fb109c-09d1-42a6-93f4-69472d709861" providerId="ADAL" clId="{DCED197E-2A79-48A0-B4F3-7D83D8C93FFC}" dt="2024-02-05T16:11:52.728" v="587" actId="478"/>
          <ac:spMkLst>
            <pc:docMk/>
            <pc:sldMk cId="152282574" sldId="798"/>
            <ac:spMk id="19" creationId="{3C588B51-C6A2-FFD3-7884-9E3EA0836CE1}"/>
          </ac:spMkLst>
        </pc:spChg>
        <pc:picChg chg="del">
          <ac:chgData name="Jenifer Prince Devaraj" userId="c3fb109c-09d1-42a6-93f4-69472d709861" providerId="ADAL" clId="{DCED197E-2A79-48A0-B4F3-7D83D8C93FFC}" dt="2024-02-05T16:11:56.021" v="589" actId="478"/>
          <ac:picMkLst>
            <pc:docMk/>
            <pc:sldMk cId="152282574" sldId="798"/>
            <ac:picMk id="6" creationId="{9733D8CB-7A35-DA90-F0AA-049D1B77CE43}"/>
          </ac:picMkLst>
        </pc:picChg>
        <pc:picChg chg="add mod">
          <ac:chgData name="Jenifer Prince Devaraj" userId="c3fb109c-09d1-42a6-93f4-69472d709861" providerId="ADAL" clId="{DCED197E-2A79-48A0-B4F3-7D83D8C93FFC}" dt="2024-02-05T16:27:04.072" v="641"/>
          <ac:picMkLst>
            <pc:docMk/>
            <pc:sldMk cId="152282574" sldId="798"/>
            <ac:picMk id="7" creationId="{F7A68EEC-6389-CFB5-48C6-E0088B5EDF99}"/>
          </ac:picMkLst>
        </pc:picChg>
        <pc:picChg chg="del">
          <ac:chgData name="Jenifer Prince Devaraj" userId="c3fb109c-09d1-42a6-93f4-69472d709861" providerId="ADAL" clId="{DCED197E-2A79-48A0-B4F3-7D83D8C93FFC}" dt="2024-02-05T16:11:54.378" v="588" actId="478"/>
          <ac:picMkLst>
            <pc:docMk/>
            <pc:sldMk cId="152282574" sldId="798"/>
            <ac:picMk id="9" creationId="{9738FAC8-A1C3-6478-C312-0D645C2E5EB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45332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9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9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utorialspoint.com/signals_and_systems/signals_and_systems_overview.htm" TargetMode="External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32FAECD2-AEF9-E0BD-7C77-6008C9287772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Name	: Signals and System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Code		:  ACDA4009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Topic			:  Classification of Signals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Lecture 		</a:t>
            </a:r>
            <a:r>
              <a:rPr lang="en-GB" sz="2200" b="1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:   3</a:t>
            </a:r>
            <a:endParaRPr lang="en-GB" sz="2200" b="1" dirty="0">
              <a:latin typeface="Book Antiqua" panose="02040602050305030304" pitchFamily="18" charset="0"/>
              <a:ea typeface="Cambria" panose="02040503050406030204" pitchFamily="18" charset="0"/>
              <a:cs typeface="Arial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E822A2C5-03E7-9C76-CF81-917ED8B3D5DA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429895" y="1778302"/>
            <a:ext cx="9347950" cy="2228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30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LEARNING OUTCOMES</a:t>
            </a:r>
            <a:endParaRPr lang="en-GB" sz="30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Upon the successful completion of this lecture, the student should be able to know:</a:t>
            </a:r>
          </a:p>
          <a:p>
            <a:pPr marL="985838" indent="-265113" algn="just" hangingPunct="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How the Signals are Classified.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70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125848" y="1191043"/>
            <a:ext cx="10567552" cy="1115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Classification of Signals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6A3D70-F925-F54B-E59A-4B1B0B9F31BB}"/>
              </a:ext>
            </a:extLst>
          </p:cNvPr>
          <p:cNvSpPr txBox="1"/>
          <p:nvPr/>
        </p:nvSpPr>
        <p:spPr>
          <a:xfrm>
            <a:off x="1125021" y="2259629"/>
            <a:ext cx="945051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chemeClr val="accent1">
                    <a:lumMod val="75000"/>
                  </a:schemeClr>
                </a:solidFill>
                <a:latin typeface="Calibri "/>
              </a:rPr>
              <a:t>Signals could be classified as</a:t>
            </a:r>
          </a:p>
          <a:p>
            <a:endParaRPr lang="en-GB" sz="2200" dirty="0">
              <a:solidFill>
                <a:schemeClr val="accent1">
                  <a:lumMod val="75000"/>
                </a:schemeClr>
              </a:solidFill>
              <a:latin typeface="Calibri 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>
                    <a:lumMod val="75000"/>
                  </a:schemeClr>
                </a:solidFill>
                <a:latin typeface="Calibri "/>
              </a:rPr>
              <a:t>Continuous Time and Discrete Time Signals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accent1">
                  <a:lumMod val="75000"/>
                </a:schemeClr>
              </a:solidFill>
              <a:latin typeface="Calibri 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>
                    <a:lumMod val="75000"/>
                  </a:schemeClr>
                </a:solidFill>
                <a:latin typeface="Calibri "/>
              </a:rPr>
              <a:t>Deterministic and Non-deterministic Signals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accent1">
                  <a:lumMod val="75000"/>
                </a:schemeClr>
              </a:solidFill>
              <a:latin typeface="Calibri 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>
                    <a:lumMod val="75000"/>
                  </a:schemeClr>
                </a:solidFill>
                <a:latin typeface="Calibri "/>
              </a:rPr>
              <a:t>Even and Odd Signals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accent1">
                  <a:lumMod val="75000"/>
                </a:schemeClr>
              </a:solidFill>
              <a:latin typeface="Calibri 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>
                    <a:lumMod val="75000"/>
                  </a:schemeClr>
                </a:solidFill>
                <a:latin typeface="Calibri "/>
              </a:rPr>
              <a:t>Periodic and Aperiodic Signals</a:t>
            </a:r>
          </a:p>
          <a:p>
            <a:pPr lvl="2"/>
            <a:endParaRPr lang="en-GB" sz="2200" dirty="0">
              <a:solidFill>
                <a:schemeClr val="accent1">
                  <a:lumMod val="75000"/>
                </a:schemeClr>
              </a:solidFill>
              <a:latin typeface="Calibri 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4980B6B-C9C1-D8F3-72BE-2277F6E74C6A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367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136007" y="1399324"/>
            <a:ext cx="5304159" cy="542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Continuous Time Signals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 signal is said to be continuous when it is defined for all instants of time.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		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4" name="Picture 13" descr="A graph of a function&#10;&#10;Description automatically generated">
            <a:extLst>
              <a:ext uri="{FF2B5EF4-FFF2-40B4-BE49-F238E27FC236}">
                <a16:creationId xmlns:a16="http://schemas.microsoft.com/office/drawing/2014/main" id="{AE07E1A0-668C-1ED6-3763-CB7140223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517" y="2644610"/>
            <a:ext cx="4321138" cy="153487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F826354-5D2E-47E2-7466-74162588CED2}"/>
              </a:ext>
            </a:extLst>
          </p:cNvPr>
          <p:cNvSpPr txBox="1"/>
          <p:nvPr/>
        </p:nvSpPr>
        <p:spPr>
          <a:xfrm>
            <a:off x="339570" y="2275278"/>
            <a:ext cx="1170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x(t)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B097521-46CE-E101-CBB3-9BE112EE1AF8}"/>
              </a:ext>
            </a:extLst>
          </p:cNvPr>
          <p:cNvSpPr txBox="1"/>
          <p:nvPr/>
        </p:nvSpPr>
        <p:spPr>
          <a:xfrm>
            <a:off x="4778892" y="4111283"/>
            <a:ext cx="687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588B51-C6A2-FFD3-7884-9E3EA0836CE1}"/>
              </a:ext>
            </a:extLst>
          </p:cNvPr>
          <p:cNvSpPr txBox="1"/>
          <p:nvPr/>
        </p:nvSpPr>
        <p:spPr>
          <a:xfrm>
            <a:off x="6318368" y="1399323"/>
            <a:ext cx="5381317" cy="542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Discrete Time Signals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 signal is said to be discrete when it is defined at only discrete instants of time.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		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7145C7D-3729-6AEA-FC5F-99EDFBD04755}"/>
              </a:ext>
            </a:extLst>
          </p:cNvPr>
          <p:cNvCxnSpPr>
            <a:cxnSpLocks/>
          </p:cNvCxnSpPr>
          <p:nvPr/>
        </p:nvCxnSpPr>
        <p:spPr>
          <a:xfrm>
            <a:off x="5892229" y="1803114"/>
            <a:ext cx="0" cy="4320283"/>
          </a:xfrm>
          <a:prstGeom prst="line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54842D96-247F-412E-03A2-CA4F5DA66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090" y="2138790"/>
            <a:ext cx="5133975" cy="22002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E6C2FB1-7614-50E2-1806-3BBFF787124D}"/>
              </a:ext>
            </a:extLst>
          </p:cNvPr>
          <p:cNvSpPr txBox="1"/>
          <p:nvPr/>
        </p:nvSpPr>
        <p:spPr>
          <a:xfrm>
            <a:off x="6344293" y="1991026"/>
            <a:ext cx="1170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x[n]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37EB9BC-1207-8F00-BC54-A8F78850BF1E}"/>
              </a:ext>
            </a:extLst>
          </p:cNvPr>
          <p:cNvSpPr txBox="1"/>
          <p:nvPr/>
        </p:nvSpPr>
        <p:spPr>
          <a:xfrm>
            <a:off x="11322776" y="3493121"/>
            <a:ext cx="687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792316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180528" y="1784603"/>
            <a:ext cx="5304159" cy="4118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Continuous Time Signals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‘</a:t>
            </a: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t’ is used to denote the continuous-time independent variable which is enclosed in parentheses ( </a:t>
            </a: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)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588B51-C6A2-FFD3-7884-9E3EA0836CE1}"/>
              </a:ext>
            </a:extLst>
          </p:cNvPr>
          <p:cNvSpPr txBox="1"/>
          <p:nvPr/>
        </p:nvSpPr>
        <p:spPr>
          <a:xfrm>
            <a:off x="6299772" y="1803114"/>
            <a:ext cx="5381317" cy="3601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Discrete Time Signals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‘</a:t>
            </a: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n’ is used to denote the discrete time independent variable which is enclosed in square brackets [  ]</a:t>
            </a: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	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7145C7D-3729-6AEA-FC5F-99EDFBD04755}"/>
              </a:ext>
            </a:extLst>
          </p:cNvPr>
          <p:cNvCxnSpPr>
            <a:cxnSpLocks/>
          </p:cNvCxnSpPr>
          <p:nvPr/>
        </p:nvCxnSpPr>
        <p:spPr>
          <a:xfrm>
            <a:off x="5892229" y="1803114"/>
            <a:ext cx="0" cy="4320283"/>
          </a:xfrm>
          <a:prstGeom prst="line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2223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8" y="1399323"/>
            <a:ext cx="11172416" cy="2256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Examples of Continuous Time Signals 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8A0E96-E1DD-9E4B-034C-4C5BA7172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70" y="2427429"/>
            <a:ext cx="10880281" cy="319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45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0E553F-A56E-78A6-0D94-17BCF9DE50A1}"/>
              </a:ext>
            </a:extLst>
          </p:cNvPr>
          <p:cNvSpPr txBox="1"/>
          <p:nvPr/>
        </p:nvSpPr>
        <p:spPr>
          <a:xfrm>
            <a:off x="222368" y="1213779"/>
            <a:ext cx="6777299" cy="4605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en-GB" sz="2400" b="1" i="0" dirty="0">
                <a:solidFill>
                  <a:srgbClr val="000000"/>
                </a:solidFill>
                <a:effectLst/>
                <a:latin typeface="Calibri "/>
              </a:rPr>
              <a:t>Example of </a:t>
            </a:r>
            <a:r>
              <a:rPr lang="en-GB" sz="2400" b="1" dirty="0">
                <a:solidFill>
                  <a:srgbClr val="000000"/>
                </a:solidFill>
                <a:latin typeface="Calibri "/>
              </a:rPr>
              <a:t>Unit Step Function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libri "/>
              </a:rPr>
              <a:t>W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 "/>
              </a:rPr>
              <a:t>hen a voltage is switched </a:t>
            </a:r>
            <a:r>
              <a:rPr lang="en-GB" sz="2400" dirty="0">
                <a:solidFill>
                  <a:srgbClr val="000000"/>
                </a:solidFill>
                <a:latin typeface="Calibri "/>
              </a:rPr>
              <a:t>ON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 "/>
              </a:rPr>
              <a:t> or OFF in an electrical circuit at a specified value of time </a:t>
            </a:r>
            <a:r>
              <a:rPr lang="en-GB" sz="2400" b="0" i="1" dirty="0">
                <a:solidFill>
                  <a:srgbClr val="000000"/>
                </a:solidFill>
                <a:effectLst/>
                <a:latin typeface="Calibri "/>
              </a:rPr>
              <a:t>t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 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Calibri "/>
              </a:rPr>
              <a:t>The switching process can be described mathematically by the function called the </a:t>
            </a:r>
            <a:r>
              <a:rPr lang="en-GB" sz="2400" b="1" i="0" dirty="0">
                <a:solidFill>
                  <a:srgbClr val="000000"/>
                </a:solidFill>
                <a:effectLst/>
                <a:latin typeface="Calibri "/>
              </a:rPr>
              <a:t>Unit Step Function</a:t>
            </a:r>
            <a:endParaRPr lang="en-GB" sz="2400" b="0" i="0" dirty="0">
              <a:solidFill>
                <a:srgbClr val="000000"/>
              </a:solidFill>
              <a:effectLst/>
              <a:latin typeface="Calibri 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216EBF2-C98F-6239-D7AE-68B0C3386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6846" y="2635090"/>
            <a:ext cx="3676650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67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0E553F-A56E-78A6-0D94-17BCF9DE50A1}"/>
              </a:ext>
            </a:extLst>
          </p:cNvPr>
          <p:cNvSpPr txBox="1"/>
          <p:nvPr/>
        </p:nvSpPr>
        <p:spPr>
          <a:xfrm>
            <a:off x="389441" y="1373700"/>
            <a:ext cx="6296585" cy="4737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i="0" dirty="0">
                <a:solidFill>
                  <a:srgbClr val="000000"/>
                </a:solidFill>
                <a:effectLst/>
                <a:latin typeface="Calibri "/>
              </a:rPr>
              <a:t>Example of </a:t>
            </a:r>
            <a:r>
              <a:rPr lang="en-GB" sz="2200" b="1" dirty="0">
                <a:solidFill>
                  <a:srgbClr val="000000"/>
                </a:solidFill>
                <a:latin typeface="Calibri "/>
              </a:rPr>
              <a:t>Unit Step Function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sz="2200" b="0" i="0" dirty="0">
              <a:solidFill>
                <a:srgbClr val="000000"/>
              </a:solidFill>
              <a:effectLst/>
              <a:latin typeface="Calibri 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sz="2200" dirty="0">
              <a:solidFill>
                <a:srgbClr val="000000"/>
              </a:solidFill>
              <a:latin typeface="Calibri 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u is a function of time t, and u has value zero when time is negative (before we flip the switch); and value one when time is positive (from when we flip the switch).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CEC5AC-8D08-3DC0-1802-0B95ECAE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942" y="2156520"/>
            <a:ext cx="3590925" cy="13239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D3CBAD-CA15-6D1B-5A53-B12A305783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5275" y="3119222"/>
            <a:ext cx="3676650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68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0E553F-A56E-78A6-0D94-17BCF9DE50A1}"/>
              </a:ext>
            </a:extLst>
          </p:cNvPr>
          <p:cNvSpPr txBox="1"/>
          <p:nvPr/>
        </p:nvSpPr>
        <p:spPr>
          <a:xfrm>
            <a:off x="129899" y="1305686"/>
            <a:ext cx="7294651" cy="4735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i="0" dirty="0">
                <a:solidFill>
                  <a:srgbClr val="000000"/>
                </a:solidFill>
                <a:effectLst/>
                <a:latin typeface="Calibri "/>
              </a:rPr>
              <a:t>Example of Unit </a:t>
            </a:r>
            <a:r>
              <a:rPr lang="en-GB" sz="2200" b="1" dirty="0">
                <a:solidFill>
                  <a:srgbClr val="000000"/>
                </a:solidFill>
                <a:latin typeface="Calibri "/>
              </a:rPr>
              <a:t>Rectangular Signal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A common situation in a circuit is for a voltage to be applied at a particular time (say t = a) and removed later, at t = b (say).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We write such a situation using unit step functions as: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sz="2200" dirty="0">
              <a:solidFill>
                <a:srgbClr val="000000"/>
              </a:solidFill>
              <a:latin typeface="Calibri 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This voltage has strength (amplitude) 1, duration (𝑏−𝑎)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40C6C5-9DBF-A0C8-8766-DB8ED36E7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055" y="4597686"/>
            <a:ext cx="3574337" cy="7410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8055954-C8F9-420D-6EEF-EA1096C0D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3004" y="2750959"/>
            <a:ext cx="4210157" cy="208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089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0E553F-A56E-78A6-0D94-17BCF9DE50A1}"/>
              </a:ext>
            </a:extLst>
          </p:cNvPr>
          <p:cNvSpPr txBox="1"/>
          <p:nvPr/>
        </p:nvSpPr>
        <p:spPr>
          <a:xfrm>
            <a:off x="129903" y="1496498"/>
            <a:ext cx="7925038" cy="54144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i="0" dirty="0">
                <a:solidFill>
                  <a:srgbClr val="000000"/>
                </a:solidFill>
                <a:effectLst/>
                <a:latin typeface="Calibri "/>
              </a:rPr>
              <a:t>Example of Unit </a:t>
            </a:r>
            <a:r>
              <a:rPr lang="en-GB" sz="2200" b="1" dirty="0">
                <a:solidFill>
                  <a:srgbClr val="000000"/>
                </a:solidFill>
                <a:latin typeface="Calibri "/>
              </a:rPr>
              <a:t>Rectangular Signal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Plot the unit rectangular function for the time a = 1.2 and b = 3.8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Calibri "/>
              </a:rPr>
              <a:t>We know that 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V(t) could be obtained for the rectangular signal by utilizing the equation,</a:t>
            </a:r>
          </a:p>
          <a:p>
            <a:pPr>
              <a:lnSpc>
                <a:spcPct val="200000"/>
              </a:lnSpc>
            </a:pPr>
            <a:endParaRPr lang="en-GB" sz="2200" b="0" i="0" dirty="0">
              <a:solidFill>
                <a:srgbClr val="000000"/>
              </a:solidFill>
              <a:effectLst/>
              <a:latin typeface="Calibri 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The graph of </a:t>
            </a:r>
            <a:r>
              <a:rPr lang="en-GB" sz="2200" b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𝑉(𝑡)=  𝑢(𝑡−1.2) − 𝑢(𝑡−3.8)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libri "/>
              </a:rPr>
              <a:t>Here, the duration is  3.8−1.2 = 2.6.</a:t>
            </a:r>
          </a:p>
          <a:p>
            <a:pPr>
              <a:lnSpc>
                <a:spcPct val="200000"/>
              </a:lnSpc>
            </a:pPr>
            <a:endParaRPr lang="en-GB" sz="2200" b="0" i="0" dirty="0">
              <a:solidFill>
                <a:srgbClr val="000000"/>
              </a:solidFill>
              <a:effectLst/>
              <a:latin typeface="Calibri 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40C6C5-9DBF-A0C8-8766-DB8ED36E7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867" y="4218435"/>
            <a:ext cx="3574337" cy="7410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063CFA5-BA08-0FC6-D928-859CB071B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7131" y="3032914"/>
            <a:ext cx="3233737" cy="174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629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0E553F-A56E-78A6-0D94-17BCF9DE50A1}"/>
              </a:ext>
            </a:extLst>
          </p:cNvPr>
          <p:cNvSpPr txBox="1"/>
          <p:nvPr/>
        </p:nvSpPr>
        <p:spPr>
          <a:xfrm>
            <a:off x="129903" y="1496498"/>
            <a:ext cx="6779468" cy="4060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i="0" dirty="0">
                <a:solidFill>
                  <a:srgbClr val="000000"/>
                </a:solidFill>
                <a:effectLst/>
                <a:latin typeface="Calibri "/>
              </a:rPr>
              <a:t>Example of </a:t>
            </a:r>
            <a:r>
              <a:rPr lang="en-GB" sz="2200" b="1" dirty="0">
                <a:solidFill>
                  <a:srgbClr val="000000"/>
                </a:solidFill>
                <a:latin typeface="Calibri "/>
              </a:rPr>
              <a:t>Unit Ramp Signal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Calibri "/>
              </a:rPr>
              <a:t>Ramp signals are used in the fields of </a:t>
            </a:r>
            <a:r>
              <a:rPr lang="en-GB" sz="2200" b="1" dirty="0">
                <a:solidFill>
                  <a:srgbClr val="000000"/>
                </a:solidFill>
                <a:latin typeface="Calibri "/>
              </a:rPr>
              <a:t>power electronics </a:t>
            </a:r>
            <a:r>
              <a:rPr lang="en-GB" sz="2200" dirty="0">
                <a:solidFill>
                  <a:srgbClr val="000000"/>
                </a:solidFill>
                <a:latin typeface="Calibri "/>
              </a:rPr>
              <a:t>and testing of power system components.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rgbClr val="000000"/>
                </a:solidFill>
                <a:latin typeface="Calibri "/>
              </a:rPr>
              <a:t>Breakdown voltage test </a:t>
            </a:r>
            <a:r>
              <a:rPr lang="en-GB" sz="2200" dirty="0">
                <a:solidFill>
                  <a:srgbClr val="000000"/>
                </a:solidFill>
                <a:latin typeface="Calibri "/>
              </a:rPr>
              <a:t>which is normally conducted on transformer oil, insulators, bushings, etc where the voltages could be in kV</a:t>
            </a:r>
            <a:endParaRPr lang="en-GB" sz="2200" b="0" i="0" dirty="0">
              <a:solidFill>
                <a:srgbClr val="000000"/>
              </a:solidFill>
              <a:effectLst/>
              <a:latin typeface="Calibri 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C0A6A1-E6D4-C7EF-B766-149C53625B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841" y="3015946"/>
            <a:ext cx="4162764" cy="185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437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0E553F-A56E-78A6-0D94-17BCF9DE50A1}"/>
              </a:ext>
            </a:extLst>
          </p:cNvPr>
          <p:cNvSpPr txBox="1"/>
          <p:nvPr/>
        </p:nvSpPr>
        <p:spPr>
          <a:xfrm>
            <a:off x="99080" y="1280741"/>
            <a:ext cx="8746970" cy="4677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500" b="1" i="0" dirty="0">
                <a:solidFill>
                  <a:srgbClr val="000000"/>
                </a:solidFill>
                <a:effectLst/>
                <a:latin typeface="Calibri "/>
              </a:rPr>
              <a:t>Exercise 1</a:t>
            </a:r>
          </a:p>
          <a:p>
            <a:pPr algn="just">
              <a:lnSpc>
                <a:spcPct val="150000"/>
              </a:lnSpc>
            </a:pPr>
            <a:r>
              <a:rPr lang="en-GB" sz="2200" i="0" dirty="0">
                <a:solidFill>
                  <a:srgbClr val="000000"/>
                </a:solidFill>
                <a:effectLst/>
                <a:latin typeface="Calibri "/>
              </a:rPr>
              <a:t>Write the following functions in terms of step function. Sketch the waveform.</a:t>
            </a:r>
          </a:p>
          <a:p>
            <a:pPr marL="457200" indent="-457200" algn="just">
              <a:lnSpc>
                <a:spcPct val="150000"/>
              </a:lnSpc>
              <a:buAutoNum type="alphaLcParenBoth"/>
            </a:pPr>
            <a:r>
              <a:rPr lang="en-GB" sz="2200" i="0" dirty="0">
                <a:solidFill>
                  <a:srgbClr val="000000"/>
                </a:solidFill>
                <a:effectLst/>
                <a:latin typeface="Calibri "/>
              </a:rPr>
              <a:t>A 12-V source is switched on at t = 4 s.</a:t>
            </a:r>
          </a:p>
          <a:p>
            <a:pPr algn="just">
              <a:lnSpc>
                <a:spcPct val="150000"/>
              </a:lnSpc>
            </a:pPr>
            <a:r>
              <a:rPr lang="en-GB" sz="2200" b="1" dirty="0">
                <a:solidFill>
                  <a:srgbClr val="000000"/>
                </a:solidFill>
                <a:latin typeface="Calibri "/>
              </a:rPr>
              <a:t>    </a:t>
            </a:r>
            <a:r>
              <a:rPr lang="en-GB" sz="2200" b="1" dirty="0">
                <a:solidFill>
                  <a:srgbClr val="FF0000"/>
                </a:solidFill>
                <a:latin typeface="Calibri "/>
              </a:rPr>
              <a:t>Solution</a:t>
            </a:r>
          </a:p>
          <a:p>
            <a:pPr marL="719138" lvl="3" algn="just">
              <a:lnSpc>
                <a:spcPct val="150000"/>
              </a:lnSpc>
            </a:pPr>
            <a:r>
              <a:rPr lang="en-GB" sz="2200" i="0" dirty="0">
                <a:effectLst/>
                <a:latin typeface="Calibri "/>
              </a:rPr>
              <a:t>Since the voltage is turned on at t = 4, we need to use u(t − 4). </a:t>
            </a:r>
          </a:p>
          <a:p>
            <a:pPr marL="719138" lvl="3" algn="just">
              <a:lnSpc>
                <a:spcPct val="150000"/>
              </a:lnSpc>
            </a:pPr>
            <a:r>
              <a:rPr lang="en-GB" sz="2200" i="0" dirty="0">
                <a:effectLst/>
                <a:latin typeface="Calibri "/>
              </a:rPr>
              <a:t>We multiply by 12 since that is the voltage/Amplitude.</a:t>
            </a:r>
          </a:p>
          <a:p>
            <a:pPr marL="719138" lvl="3" algn="just">
              <a:lnSpc>
                <a:spcPct val="150000"/>
              </a:lnSpc>
            </a:pPr>
            <a:r>
              <a:rPr lang="en-GB" sz="2200" i="0" dirty="0">
                <a:effectLst/>
                <a:latin typeface="Calibri "/>
              </a:rPr>
              <a:t>We write the function as follows:</a:t>
            </a:r>
          </a:p>
          <a:p>
            <a:pPr marL="719138" lvl="3" algn="just">
              <a:lnSpc>
                <a:spcPct val="150000"/>
              </a:lnSpc>
            </a:pPr>
            <a:r>
              <a:rPr lang="en-GB" sz="2200" i="0" dirty="0">
                <a:effectLst/>
                <a:latin typeface="Calibri "/>
              </a:rPr>
              <a:t>	𝑉(𝑡)=12⋅𝑢(𝑡−4)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EB2A21-FB39-60F2-5CB3-B4636FC42C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3654" y="3549525"/>
            <a:ext cx="3434766" cy="213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397029" y="1420373"/>
            <a:ext cx="11172416" cy="1918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400" b="1" dirty="0">
                <a:solidFill>
                  <a:srgbClr val="000000"/>
                </a:solidFill>
                <a:latin typeface="Calibri "/>
              </a:rPr>
              <a:t>Variations of Sine and Cosine Functions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A cosine curve is graphed similarly to a sine curve but is out of phase with it. 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A sine wave </a:t>
            </a:r>
            <a:r>
              <a:rPr lang="en-GB" sz="2200" b="1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crosses</a:t>
            </a:r>
            <a:r>
              <a:rPr lang="en-GB" sz="2200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 the centre line at each interval of </a:t>
            </a:r>
            <a:r>
              <a:rPr lang="en-GB" sz="2200" b="1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π, </a:t>
            </a:r>
            <a:r>
              <a:rPr lang="en-GB" sz="2200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whereas a cosine wave </a:t>
            </a:r>
            <a:r>
              <a:rPr lang="en-GB" sz="2200" b="1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peaks</a:t>
            </a:r>
            <a:r>
              <a:rPr lang="en-GB" sz="2200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 at intervals of </a:t>
            </a:r>
            <a:r>
              <a:rPr lang="en-GB" sz="2200" b="1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en-GB" sz="2200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 and crosses the centre line at intervals of </a:t>
            </a:r>
            <a:r>
              <a:rPr lang="en-GB" sz="2200" b="1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½π</a:t>
            </a:r>
            <a:r>
              <a:rPr lang="en-GB" sz="2200" b="1" dirty="0">
                <a:effectLst/>
                <a:latin typeface="Calibri "/>
                <a:ea typeface="Cambria" panose="02040503050406030204" pitchFamily="18" charset="0"/>
                <a:cs typeface="Arial" panose="020B0604020202020204" pitchFamily="34" charset="0"/>
              </a:rPr>
              <a:t>	 	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D73330-2FCD-B32F-0E3A-9EC0955C1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526" y="3429000"/>
            <a:ext cx="5183880" cy="24215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87A4E0-D5DC-08B7-71A3-84B578AD93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9523" y="3635179"/>
            <a:ext cx="5251005" cy="231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116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247BDBD-0B9F-BE85-20A3-8D20E13BBC12}"/>
                  </a:ext>
                </a:extLst>
              </p:cNvPr>
              <p:cNvSpPr txBox="1"/>
              <p:nvPr/>
            </p:nvSpPr>
            <p:spPr>
              <a:xfrm>
                <a:off x="119627" y="1220027"/>
                <a:ext cx="11172416" cy="63397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200000"/>
                  </a:lnSpc>
                  <a:spcAft>
                    <a:spcPts val="1000"/>
                  </a:spcAft>
                </a:pPr>
                <a:r>
                  <a:rPr lang="en-GB" sz="2400" b="1" dirty="0">
                    <a:solidFill>
                      <a:srgbClr val="000000"/>
                    </a:solidFill>
                    <a:latin typeface="Calibri "/>
                  </a:rPr>
                  <a:t>Variations of Sine and Cosine Functions</a:t>
                </a:r>
              </a:p>
              <a:p>
                <a:pPr algn="l" fontAlgn="base">
                  <a:lnSpc>
                    <a:spcPct val="200000"/>
                  </a:lnSpc>
                </a:pPr>
                <a:r>
                  <a:rPr lang="en-GB" sz="2400" b="0" i="0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proxima-nova"/>
                  </a:rPr>
                  <a:t>	The general forms of sinusoidal functions are</a:t>
                </a:r>
              </a:p>
              <a:p>
                <a:pPr algn="l" fontAlgn="base">
                  <a:lnSpc>
                    <a:spcPct val="200000"/>
                  </a:lnSpc>
                </a:pPr>
                <a:r>
                  <a:rPr lang="en-GB" sz="2400" b="0" i="0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Cambria" panose="02040503050406030204" pitchFamily="18" charset="0"/>
                    <a:ea typeface="Cambria" panose="02040503050406030204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𝑦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=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𝐴𝑠𝑖𝑛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𝐵𝑥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−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𝐶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)+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𝐷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b="0" i="0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Cambria" panose="02040503050406030204" pitchFamily="18" charset="0"/>
                    <a:ea typeface="Cambria" panose="02040503050406030204" pitchFamily="18" charset="0"/>
                  </a:rPr>
                  <a:t>and </a:t>
                </a:r>
              </a:p>
              <a:p>
                <a:pPr algn="l" fontAlgn="base">
                  <a:lnSpc>
                    <a:spcPct val="200000"/>
                  </a:lnSpc>
                </a:pPr>
                <a:r>
                  <a:rPr lang="en-GB" sz="2400" b="0" i="0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Cambria" panose="02040503050406030204" pitchFamily="18" charset="0"/>
                    <a:ea typeface="Cambria" panose="02040503050406030204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𝑦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=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𝐴𝑐𝑜𝑠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𝐵𝑥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−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𝐶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)+</m:t>
                    </m:r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𝐷</m:t>
                    </m:r>
                  </m:oMath>
                </a14:m>
                <a:endParaRPr lang="en-GB" sz="2400" b="0" i="1" dirty="0">
                  <a:solidFill>
                    <a:srgbClr val="373D3F"/>
                  </a:solidFill>
                  <a:effectLst/>
                  <a:highlight>
                    <a:srgbClr val="FFFFFF"/>
                  </a:highlight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pPr fontAlgn="base">
                  <a:lnSpc>
                    <a:spcPct val="200000"/>
                  </a:lnSpc>
                </a:pPr>
                <a:r>
                  <a:rPr lang="en-GB" sz="2400" i="1" dirty="0">
                    <a:solidFill>
                      <a:srgbClr val="373D3F"/>
                    </a:solidFill>
                    <a:highlight>
                      <a:srgbClr val="FFFFFF"/>
                    </a:highlight>
                    <a:latin typeface="Cambria" panose="02040503050406030204" pitchFamily="18" charset="0"/>
                    <a:ea typeface="Cambria" panose="02040503050406030204" pitchFamily="18" charset="0"/>
                  </a:rPr>
                  <a:t>		where A is the voltage / Amplitude,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22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num>
                      <m:den>
                        <m:r>
                          <a:rPr lang="en-GB" sz="22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den>
                    </m:f>
                  </m:oMath>
                </a14:m>
                <a:r>
                  <a:rPr lang="en-GB" sz="2200" kern="100" dirty="0">
                    <a:highlight>
                      <a:srgbClr val="FFFFFF"/>
                    </a:highlight>
                    <a:latin typeface="Aptos" panose="020B00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  <a:r>
                  <a:rPr lang="en-GB" sz="2400" b="0" i="0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proxima-nova"/>
                  </a:rPr>
                  <a:t>is the phase shift and</a:t>
                </a:r>
                <a:r>
                  <a:rPr lang="en-GB" sz="2400" dirty="0">
                    <a:solidFill>
                      <a:srgbClr val="373D3F"/>
                    </a:solidFill>
                    <a:highlight>
                      <a:srgbClr val="FFFFFF"/>
                    </a:highlight>
                    <a:latin typeface="MJXc-TeX-math-I"/>
                  </a:rPr>
                  <a:t> </a:t>
                </a:r>
              </a:p>
              <a:p>
                <a:pPr fontAlgn="base">
                  <a:lnSpc>
                    <a:spcPct val="200000"/>
                  </a:lnSpc>
                </a:pPr>
                <a:r>
                  <a:rPr lang="en-GB" sz="2400" b="0" i="0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proxima-nova"/>
                  </a:rPr>
                  <a:t>		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rgbClr val="373D3F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r>
                  <a:rPr lang="en-GB" sz="2400" b="0" i="0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proxima-nova"/>
                  </a:rPr>
                  <a:t> is the vertical shift.</a:t>
                </a:r>
                <a:endParaRPr lang="en-GB" sz="2400" b="0" i="1" dirty="0">
                  <a:solidFill>
                    <a:srgbClr val="373D3F"/>
                  </a:solidFill>
                  <a:effectLst/>
                  <a:highlight>
                    <a:srgbClr val="FFFFFF"/>
                  </a:highlight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pPr>
                  <a:lnSpc>
                    <a:spcPct val="200000"/>
                  </a:lnSpc>
                </a:pPr>
                <a:br>
                  <a:rPr lang="en-GB" sz="2400" dirty="0"/>
                </a:br>
                <a:r>
                  <a:rPr lang="en-GB" sz="2400" dirty="0"/>
                  <a:t> </a:t>
                </a:r>
                <a:r>
                  <a:rPr lang="en-GB" sz="2200" b="1" dirty="0">
                    <a:effectLst/>
                    <a:latin typeface="Calibri "/>
                    <a:ea typeface="Cambria" panose="02040503050406030204" pitchFamily="18" charset="0"/>
                    <a:cs typeface="Arial" panose="020B0604020202020204" pitchFamily="34" charset="0"/>
                  </a:rPr>
                  <a:t>	 	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247BDBD-0B9F-BE85-20A3-8D20E13BBC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627" y="1220027"/>
                <a:ext cx="11172416" cy="6339749"/>
              </a:xfrm>
              <a:prstGeom prst="rect">
                <a:avLst/>
              </a:prstGeom>
              <a:blipFill>
                <a:blip r:embed="rId2"/>
                <a:stretch>
                  <a:fillRect l="-8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516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247BDBD-0B9F-BE85-20A3-8D20E13BBC12}"/>
                  </a:ext>
                </a:extLst>
              </p:cNvPr>
              <p:cNvSpPr txBox="1"/>
              <p:nvPr/>
            </p:nvSpPr>
            <p:spPr>
              <a:xfrm>
                <a:off x="397029" y="1420373"/>
                <a:ext cx="11172416" cy="20469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400" b="1" dirty="0">
                    <a:solidFill>
                      <a:srgbClr val="000000"/>
                    </a:solidFill>
                    <a:latin typeface="Calibri "/>
                  </a:rPr>
                  <a:t>Exercise 2</a:t>
                </a: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200" dirty="0"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Sketch the wave form f</a:t>
                </a:r>
                <a:r>
                  <a:rPr lang="en-GB" sz="2200" dirty="0">
                    <a:effectLst/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or the function </a:t>
                </a:r>
                <a14:m>
                  <m:oMath xmlns:m="http://schemas.openxmlformats.org/officeDocument/2006/math">
                    <m:r>
                      <a:rPr lang="en-GB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GB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</m:d>
                    <m:r>
                      <a:rPr lang="en-GB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2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sin</m:t>
                    </m:r>
                    <m:r>
                      <a:rPr lang="en-GB" sz="22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2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GB" sz="22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GB" sz="2200" i="1"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200" dirty="0"/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a:rPr lang="en-GB" sz="22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⁡</m:t>
                    </m:r>
                  </m:oMath>
                </a14:m>
                <a:r>
                  <a:rPr lang="en-GB" sz="2200" dirty="0">
                    <a:effectLst/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GB" sz="2200" dirty="0">
                  <a:latin typeface="Calibri 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200" b="1" dirty="0">
                    <a:effectLst/>
                    <a:latin typeface="Calibri "/>
                    <a:ea typeface="Cambria" panose="02040503050406030204" pitchFamily="18" charset="0"/>
                    <a:cs typeface="Arial" panose="020B0604020202020204" pitchFamily="34" charset="0"/>
                  </a:rPr>
                  <a:t>	 	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247BDBD-0B9F-BE85-20A3-8D20E13BBC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029" y="1420373"/>
                <a:ext cx="11172416" cy="2046971"/>
              </a:xfrm>
              <a:prstGeom prst="rect">
                <a:avLst/>
              </a:prstGeom>
              <a:blipFill>
                <a:blip r:embed="rId2"/>
                <a:stretch>
                  <a:fillRect l="-818" t="-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9310738-63AB-3CFE-414D-2F75CA188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508" y="2772310"/>
            <a:ext cx="4019282" cy="2796022"/>
          </a:xfrm>
          <a:prstGeom prst="rect">
            <a:avLst/>
          </a:prstGeom>
        </p:spPr>
      </p:pic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E2F673A0-6AE2-448E-CC2F-80809A16D949}"/>
              </a:ext>
            </a:extLst>
          </p:cNvPr>
          <p:cNvSpPr/>
          <p:nvPr/>
        </p:nvSpPr>
        <p:spPr>
          <a:xfrm>
            <a:off x="6816971" y="3636809"/>
            <a:ext cx="3118206" cy="1187053"/>
          </a:xfrm>
          <a:custGeom>
            <a:avLst/>
            <a:gdLst>
              <a:gd name="connsiteX0" fmla="*/ 0 w 3118206"/>
              <a:gd name="connsiteY0" fmla="*/ 585869 h 1187053"/>
              <a:gd name="connsiteX1" fmla="*/ 297950 w 3118206"/>
              <a:gd name="connsiteY1" fmla="*/ 10517 h 1187053"/>
              <a:gd name="connsiteX2" fmla="*/ 811658 w 3118206"/>
              <a:gd name="connsiteY2" fmla="*/ 596144 h 1187053"/>
              <a:gd name="connsiteX3" fmla="*/ 1222624 w 3118206"/>
              <a:gd name="connsiteY3" fmla="*/ 1181771 h 1187053"/>
              <a:gd name="connsiteX4" fmla="*/ 1613042 w 3118206"/>
              <a:gd name="connsiteY4" fmla="*/ 560184 h 1187053"/>
              <a:gd name="connsiteX5" fmla="*/ 1982912 w 3118206"/>
              <a:gd name="connsiteY5" fmla="*/ 242 h 1187053"/>
              <a:gd name="connsiteX6" fmla="*/ 2373330 w 3118206"/>
              <a:gd name="connsiteY6" fmla="*/ 626966 h 1187053"/>
              <a:gd name="connsiteX7" fmla="*/ 2768885 w 3118206"/>
              <a:gd name="connsiteY7" fmla="*/ 1186908 h 1187053"/>
              <a:gd name="connsiteX8" fmla="*/ 3118206 w 3118206"/>
              <a:gd name="connsiteY8" fmla="*/ 575595 h 1187053"/>
              <a:gd name="connsiteX9" fmla="*/ 3118206 w 3118206"/>
              <a:gd name="connsiteY9" fmla="*/ 575595 h 1187053"/>
              <a:gd name="connsiteX10" fmla="*/ 3118206 w 3118206"/>
              <a:gd name="connsiteY10" fmla="*/ 575595 h 1187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18206" h="1187053">
                <a:moveTo>
                  <a:pt x="0" y="585869"/>
                </a:moveTo>
                <a:cubicBezTo>
                  <a:pt x="81337" y="297337"/>
                  <a:pt x="162674" y="8805"/>
                  <a:pt x="297950" y="10517"/>
                </a:cubicBezTo>
                <a:cubicBezTo>
                  <a:pt x="433226" y="12229"/>
                  <a:pt x="657546" y="400935"/>
                  <a:pt x="811658" y="596144"/>
                </a:cubicBezTo>
                <a:cubicBezTo>
                  <a:pt x="965770" y="791353"/>
                  <a:pt x="1089060" y="1187764"/>
                  <a:pt x="1222624" y="1181771"/>
                </a:cubicBezTo>
                <a:cubicBezTo>
                  <a:pt x="1356188" y="1175778"/>
                  <a:pt x="1486327" y="757106"/>
                  <a:pt x="1613042" y="560184"/>
                </a:cubicBezTo>
                <a:cubicBezTo>
                  <a:pt x="1739757" y="363262"/>
                  <a:pt x="1856197" y="-10888"/>
                  <a:pt x="1982912" y="242"/>
                </a:cubicBezTo>
                <a:cubicBezTo>
                  <a:pt x="2109627" y="11372"/>
                  <a:pt x="2242335" y="429188"/>
                  <a:pt x="2373330" y="626966"/>
                </a:cubicBezTo>
                <a:cubicBezTo>
                  <a:pt x="2504325" y="824744"/>
                  <a:pt x="2644739" y="1195470"/>
                  <a:pt x="2768885" y="1186908"/>
                </a:cubicBezTo>
                <a:cubicBezTo>
                  <a:pt x="2893031" y="1178346"/>
                  <a:pt x="3118206" y="575595"/>
                  <a:pt x="3118206" y="575595"/>
                </a:cubicBezTo>
                <a:lnTo>
                  <a:pt x="3118206" y="575595"/>
                </a:lnTo>
                <a:lnTo>
                  <a:pt x="3118206" y="575595"/>
                </a:ln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A33CF8B-0EC4-F711-4B3F-02B516A7703A}"/>
                  </a:ext>
                </a:extLst>
              </p:cNvPr>
              <p:cNvSpPr txBox="1"/>
              <p:nvPr/>
            </p:nvSpPr>
            <p:spPr>
              <a:xfrm>
                <a:off x="929811" y="5392852"/>
                <a:ext cx="21010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sin</m:t>
                      </m:r>
                      <m:r>
                        <a:rPr lang="en-GB" sz="1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1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GB" sz="1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sz="18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A33CF8B-0EC4-F711-4B3F-02B516A770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811" y="5392852"/>
                <a:ext cx="2101066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811668BE-08E9-34BB-475C-C232F6750129}"/>
                  </a:ext>
                </a:extLst>
              </p:cNvPr>
              <p:cNvSpPr txBox="1"/>
              <p:nvPr/>
            </p:nvSpPr>
            <p:spPr>
              <a:xfrm>
                <a:off x="4607960" y="5552482"/>
                <a:ext cx="7438490" cy="5391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sin</m:t>
                      </m:r>
                      <m:r>
                        <a:rPr lang="en-GB" sz="1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1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GB" sz="1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GB" sz="1800" i="1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GB" sz="1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sz="1800" dirty="0"/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811668BE-08E9-34BB-475C-C232F67501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7960" y="5552482"/>
                <a:ext cx="7438490" cy="53912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7" name="Picture 46">
            <a:extLst>
              <a:ext uri="{FF2B5EF4-FFF2-40B4-BE49-F238E27FC236}">
                <a16:creationId xmlns:a16="http://schemas.microsoft.com/office/drawing/2014/main" id="{61185735-26B6-AA1C-A5EE-B044CB5322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369" y="2642682"/>
            <a:ext cx="4097515" cy="254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23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247BDBD-0B9F-BE85-20A3-8D20E13BBC12}"/>
                  </a:ext>
                </a:extLst>
              </p:cNvPr>
              <p:cNvSpPr txBox="1"/>
              <p:nvPr/>
            </p:nvSpPr>
            <p:spPr>
              <a:xfrm>
                <a:off x="397029" y="1420373"/>
                <a:ext cx="11172416" cy="41527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400" b="1" dirty="0">
                    <a:solidFill>
                      <a:srgbClr val="000000"/>
                    </a:solidFill>
                    <a:latin typeface="Calibri "/>
                  </a:rPr>
                  <a:t>Exercise 3</a:t>
                </a: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200" dirty="0"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Sketch the wave form f</a:t>
                </a:r>
                <a:r>
                  <a:rPr lang="en-GB" sz="2200" dirty="0">
                    <a:effectLst/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or the function </a:t>
                </a:r>
                <a14:m>
                  <m:oMath xmlns:m="http://schemas.openxmlformats.org/officeDocument/2006/math">
                    <m:r>
                      <a:rPr lang="en-GB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GB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</m:d>
                    <m:r>
                      <a:rPr lang="en-GB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GB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𝑠𝑖𝑛𝑥</m:t>
                    </m:r>
                    <m:r>
                      <a:rPr lang="en-GB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</m:oMath>
                </a14:m>
                <a:r>
                  <a:rPr lang="en-GB" sz="2200" dirty="0">
                    <a:effectLst/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200" dirty="0"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In the general, </a:t>
                </a:r>
                <a:r>
                  <a:rPr lang="en-GB" sz="2000" b="0" i="1" dirty="0">
                    <a:solidFill>
                      <a:srgbClr val="373D3F"/>
                    </a:solidFill>
                    <a:effectLst/>
                    <a:highlight>
                      <a:srgbClr val="FFFFFF"/>
                    </a:highlight>
                    <a:latin typeface="Cambria" panose="02040503050406030204" pitchFamily="18" charset="0"/>
                    <a:ea typeface="Cambria" panose="02040503050406030204" pitchFamily="18" charset="0"/>
                  </a:rPr>
                  <a:t>y = A sin (Bx−C)+D </a:t>
                </a: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000" i="1" dirty="0">
                    <a:solidFill>
                      <a:srgbClr val="373D3F"/>
                    </a:solidFill>
                    <a:highlight>
                      <a:srgbClr val="FFFFFF"/>
                    </a:highlight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GB" sz="2000" dirty="0">
                    <a:highlight>
                      <a:srgbClr val="FFFFFF"/>
                    </a:highlight>
                    <a:latin typeface="Calibri "/>
                    <a:ea typeface="Cambria" panose="02040503050406030204" pitchFamily="18" charset="0"/>
                    <a:cs typeface="Times New Roman" panose="02020603050405020304" pitchFamily="18" charset="0"/>
                  </a:rPr>
                  <a:t>The phase shift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00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22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num>
                      <m:den>
                        <m:r>
                          <a:rPr lang="en-GB" sz="22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den>
                    </m:f>
                  </m:oMath>
                </a14:m>
                <a:r>
                  <a:rPr lang="en-GB" sz="2200" kern="100" dirty="0">
                    <a:highlight>
                      <a:srgbClr val="FFFFFF"/>
                    </a:highlight>
                    <a:latin typeface="Aptos" panose="020B00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which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00" i="1" kern="100"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2200" b="0" i="1" kern="100" smtClean="0"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0</m:t>
                        </m:r>
                      </m:num>
                      <m:den>
                        <m:r>
                          <a:rPr lang="en-GB" sz="2200" b="0" i="1" kern="100" smtClean="0"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GB" sz="2200" kern="100" dirty="0">
                    <a:highlight>
                      <a:srgbClr val="FFFFFF"/>
                    </a:highlight>
                    <a:latin typeface="Aptos" panose="020B00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 which indicates there is no phase shift</a:t>
                </a: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200" kern="100" dirty="0">
                    <a:highlight>
                      <a:srgbClr val="FFFFFF"/>
                    </a:highlight>
                    <a:latin typeface="Aptos" panose="020B00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	The Value of Vertical shift  D = 2</a:t>
                </a:r>
                <a:r>
                  <a:rPr lang="en-GB" sz="2200" dirty="0"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					</a:t>
                </a: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endParaRPr lang="en-GB" sz="2200" dirty="0">
                  <a:effectLst/>
                  <a:latin typeface="Calibri 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200" dirty="0">
                    <a:effectLst/>
                    <a:latin typeface="Calibri 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b="1" dirty="0">
                    <a:effectLst/>
                    <a:latin typeface="Calibri "/>
                    <a:ea typeface="Cambria" panose="02040503050406030204" pitchFamily="18" charset="0"/>
                    <a:cs typeface="Arial" panose="020B0604020202020204" pitchFamily="34" charset="0"/>
                  </a:rPr>
                  <a:t> 	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247BDBD-0B9F-BE85-20A3-8D20E13BBC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029" y="1420373"/>
                <a:ext cx="11172416" cy="4152740"/>
              </a:xfrm>
              <a:prstGeom prst="rect">
                <a:avLst/>
              </a:prstGeom>
              <a:blipFill>
                <a:blip r:embed="rId2"/>
                <a:stretch>
                  <a:fillRect l="-818" t="-4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3" descr="A graph of a function&#10;&#10;Description automatically generated">
            <a:extLst>
              <a:ext uri="{FF2B5EF4-FFF2-40B4-BE49-F238E27FC236}">
                <a16:creationId xmlns:a16="http://schemas.microsoft.com/office/drawing/2014/main" id="{D6DBED49-58F7-1C3B-3CC4-35F69E6A4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21" y="3711708"/>
            <a:ext cx="3238500" cy="2600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62517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588B51-C6A2-FFD3-7884-9E3EA0836CE1}"/>
              </a:ext>
            </a:extLst>
          </p:cNvPr>
          <p:cNvSpPr txBox="1"/>
          <p:nvPr/>
        </p:nvSpPr>
        <p:spPr>
          <a:xfrm>
            <a:off x="279116" y="1399323"/>
            <a:ext cx="9147423" cy="22917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Examples of Discrete Time Signals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12CE06-5267-9970-EC40-E4B5017E7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09" y="2626004"/>
            <a:ext cx="11839575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231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22367" y="1197524"/>
            <a:ext cx="11387359" cy="7140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Deterministic Signals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62706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 signal is said to be deterministic if there is no uncertainty with respect to its value at any instant of time. (or) </a:t>
            </a:r>
          </a:p>
          <a:p>
            <a:pPr marL="62706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</a:t>
            </a: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ignals which can be defined exactly by a mathematical formula are known as deterministic signals.</a:t>
            </a:r>
          </a:p>
          <a:p>
            <a:pPr marL="627063" indent="-342900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Example Sine or cosine function.</a:t>
            </a: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		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90AB6E-D920-FBD2-5014-17CE96506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398" y="1682910"/>
            <a:ext cx="6096000" cy="181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934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588B51-C6A2-FFD3-7884-9E3EA0836CE1}"/>
              </a:ext>
            </a:extLst>
          </p:cNvPr>
          <p:cNvSpPr txBox="1"/>
          <p:nvPr/>
        </p:nvSpPr>
        <p:spPr>
          <a:xfrm>
            <a:off x="631860" y="1399323"/>
            <a:ext cx="10099497" cy="5848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Non-deterministic Signals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719138" indent="-271463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 signal is said to be non-deterministic if there is uncertainty with respect to its value at some instant of time. </a:t>
            </a:r>
          </a:p>
          <a:p>
            <a:pPr marL="719138" indent="-271463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Non-deterministic signals are random in nature hence they are called random signals. Example: Noise </a:t>
            </a: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				 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110115-79F3-FD95-F97C-4FDA57E5D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498" y="1920144"/>
            <a:ext cx="5503310" cy="231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262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588B51-C6A2-FFD3-7884-9E3EA0836CE1}"/>
              </a:ext>
            </a:extLst>
          </p:cNvPr>
          <p:cNvSpPr txBox="1"/>
          <p:nvPr/>
        </p:nvSpPr>
        <p:spPr>
          <a:xfrm>
            <a:off x="286191" y="1197609"/>
            <a:ext cx="11455686" cy="6211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Even Signals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 signal x(t) or x[n] is referred to as an even signal if it is identical to its time-reversed counterpart, i.e., with its reflection about the origin.[1]</a:t>
            </a: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</a:t>
            </a: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914400" lvl="1" indent="-457200" algn="just">
              <a:lnSpc>
                <a:spcPct val="115000"/>
              </a:lnSpc>
              <a:spcAft>
                <a:spcPts val="1000"/>
              </a:spcAft>
              <a:buFont typeface="Book Antiqua" panose="02040602050305030304" pitchFamily="18" charset="0"/>
              <a:buChar char="­"/>
            </a:pPr>
            <a:r>
              <a:rPr lang="en-GB" sz="26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In continuous time, a signal is Even if  x(-t) = x(t) </a:t>
            </a:r>
          </a:p>
          <a:p>
            <a:pPr marL="914400" lvl="1" indent="-457200" algn="just">
              <a:lnSpc>
                <a:spcPct val="115000"/>
              </a:lnSpc>
              <a:spcAft>
                <a:spcPts val="1000"/>
              </a:spcAft>
              <a:buFont typeface="Book Antiqua" panose="02040602050305030304" pitchFamily="18" charset="0"/>
              <a:buChar char="­"/>
            </a:pPr>
            <a:r>
              <a:rPr lang="en-GB" sz="26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while a discrete-time, signal is Even if  x[- n] = x[n]. </a:t>
            </a: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 </a:t>
            </a:r>
          </a:p>
          <a:p>
            <a:pPr lvl="1" algn="just">
              <a:lnSpc>
                <a:spcPct val="115000"/>
              </a:lnSpc>
              <a:spcAft>
                <a:spcPts val="1000"/>
              </a:spcAft>
            </a:pPr>
            <a:r>
              <a:rPr lang="en-GB" sz="26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It can be written as</a:t>
            </a:r>
          </a:p>
          <a:p>
            <a:pPr lvl="1"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38FAC8-A1C3-6478-C312-0D645C2E5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498" y="1641469"/>
            <a:ext cx="3274870" cy="14962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94B7DDE-535A-297B-C5B9-35911FEBBCBF}"/>
                  </a:ext>
                </a:extLst>
              </p:cNvPr>
              <p:cNvSpPr txBox="1"/>
              <p:nvPr/>
            </p:nvSpPr>
            <p:spPr>
              <a:xfrm>
                <a:off x="1690099" y="5839694"/>
                <a:ext cx="7438490" cy="7261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2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GB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GB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a:rPr lang="en-GB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𝑡</m:t>
                      </m:r>
                      <m:r>
                        <a:rPr lang="en-GB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)=</m:t>
                      </m:r>
                      <m:f>
                        <m:fPr>
                          <m:ctrlPr>
                            <a:rPr lang="en-GB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[</m:t>
                      </m:r>
                      <m:r>
                        <a:rPr lang="en-GB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2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GB" sz="22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a:rPr lang="en-GB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ctrlPr>
                            <a:rPr lang="en-GB" sz="22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GB" sz="22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GB" sz="22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]</m:t>
                      </m:r>
                    </m:oMath>
                  </m:oMathPara>
                </a14:m>
                <a:endParaRPr lang="en-GB" sz="22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94B7DDE-535A-297B-C5B9-35911FEBBC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0099" y="5839694"/>
                <a:ext cx="7438490" cy="72616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21364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588B51-C6A2-FFD3-7884-9E3EA0836CE1}"/>
              </a:ext>
            </a:extLst>
          </p:cNvPr>
          <p:cNvSpPr txBox="1"/>
          <p:nvPr/>
        </p:nvSpPr>
        <p:spPr>
          <a:xfrm>
            <a:off x="179797" y="1234939"/>
            <a:ext cx="10900882" cy="542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Odd Signals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 signal is referred to as Odd if  x( -t) = - x(t) for continuous or </a:t>
            </a: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x[-n] = -x[n] for discrete. 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An Odd signal must necessarily be 0 at t = 0 or n = 0 that is  x(0) = - x(0) and x[0] = - x[0]. </a:t>
            </a: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	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It can be written as </a:t>
            </a:r>
            <a:endParaRPr lang="en-GB" sz="26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B536E9-B6D5-FDC1-7B70-76D7FC9D6E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6325" y="1355856"/>
            <a:ext cx="3326551" cy="20731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409759A-82BA-9E48-4F61-B3EC501FF59C}"/>
                  </a:ext>
                </a:extLst>
              </p:cNvPr>
              <p:cNvSpPr txBox="1"/>
              <p:nvPr/>
            </p:nvSpPr>
            <p:spPr>
              <a:xfrm>
                <a:off x="3270368" y="5898395"/>
                <a:ext cx="7438490" cy="4834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GB" sz="1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GB" sz="1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𝑡</m:t>
                    </m:r>
                    <m:r>
                      <a:rPr lang="en-GB" sz="1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)=</m:t>
                    </m:r>
                    <m:f>
                      <m:f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GB" sz="1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[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GB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GB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GB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</m:d>
                    <m:r>
                      <a:rPr lang="en-GB" sz="1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409759A-82BA-9E48-4F61-B3EC501FF5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0368" y="5898395"/>
                <a:ext cx="7438490" cy="483466"/>
              </a:xfrm>
              <a:prstGeom prst="rect">
                <a:avLst/>
              </a:prstGeom>
              <a:blipFill>
                <a:blip r:embed="rId3"/>
                <a:stretch>
                  <a:fillRect b="-25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11259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18FD90-7346-9A26-20E9-046748518C44}"/>
              </a:ext>
            </a:extLst>
          </p:cNvPr>
          <p:cNvSpPr txBox="1"/>
          <p:nvPr/>
        </p:nvSpPr>
        <p:spPr>
          <a:xfrm>
            <a:off x="165981" y="1192157"/>
            <a:ext cx="7044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ook Antiqua" panose="02040602050305030304" pitchFamily="18" charset="0"/>
              </a:rPr>
              <a:t>Even and Odd Signals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51C942D-F557-7979-237D-3DD4EB0A4A3B}"/>
                  </a:ext>
                </a:extLst>
              </p:cNvPr>
              <p:cNvSpPr txBox="1"/>
              <p:nvPr/>
            </p:nvSpPr>
            <p:spPr>
              <a:xfrm>
                <a:off x="2214080" y="1617747"/>
                <a:ext cx="7438490" cy="53526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457200"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[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n-GB" dirty="0"/>
                  <a:t>  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 =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 ----------</a:t>
                </a:r>
                <a:r>
                  <a:rPr lang="en-GB" dirty="0">
                    <a:sym typeface="Wingdings" panose="05000000000000000000" pitchFamily="2" charset="2"/>
                  </a:rPr>
                  <a:t></a:t>
                </a:r>
                <a:r>
                  <a:rPr lang="en-GB" dirty="0"/>
                  <a:t>(1)</a:t>
                </a:r>
              </a:p>
              <a:p>
                <a:pPr marL="457200" indent="457200"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--------</a:t>
                </a: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sym typeface="Wingdings" panose="05000000000000000000" pitchFamily="2" charset="2"/>
                  </a:rPr>
                  <a:t></a:t>
                </a: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(2)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57200"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--------</a:t>
                </a: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sym typeface="Wingdings" panose="05000000000000000000" pitchFamily="2" charset="2"/>
                  </a:rPr>
                  <a:t></a:t>
                </a: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(3)</a:t>
                </a:r>
                <a14:m>
                  <m:oMath xmlns:m="http://schemas.openxmlformats.org/officeDocument/2006/math"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57200">
                  <a:lnSpc>
                    <a:spcPct val="200000"/>
                  </a:lnSpc>
                </a:pP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Adding (2) and (3),			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57200"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a:rPr lang="en-GB" sz="1800" i="1" strike="sngStrike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 strike="sngStrike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 strike="sngStrike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GB" sz="1800" i="1" strike="sngStrike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GB" sz="1800" i="1" strike="sngStrike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 strike="sngStrike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 strike="sngStrike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GB" sz="1800" i="1" strike="sngStrike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57200"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 strike="sngStrike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𝑋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2(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		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457200" indent="457200"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							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51C942D-F557-7979-237D-3DD4EB0A4A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4080" y="1617747"/>
                <a:ext cx="7438490" cy="535268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2825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588B51-C6A2-FFD3-7884-9E3EA0836CE1}"/>
              </a:ext>
            </a:extLst>
          </p:cNvPr>
          <p:cNvSpPr txBox="1"/>
          <p:nvPr/>
        </p:nvSpPr>
        <p:spPr>
          <a:xfrm>
            <a:off x="631860" y="1399325"/>
            <a:ext cx="10644028" cy="565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Ex1: Draw and Plot the even signals f</a:t>
            </a: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or the given discrete time signal given below.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Solution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866F2E-F998-711D-DF7C-BA9AE46B6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8" y="2486969"/>
            <a:ext cx="2657475" cy="91440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9DF4D79-891C-DB3D-B9F0-B3E7ECF0317B}"/>
              </a:ext>
            </a:extLst>
          </p:cNvPr>
          <p:cNvCxnSpPr/>
          <p:nvPr/>
        </p:nvCxnSpPr>
        <p:spPr>
          <a:xfrm>
            <a:off x="4191764" y="3429000"/>
            <a:ext cx="0" cy="284080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7033B43D-1579-DED5-FB42-B460BEC78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60" y="4167942"/>
            <a:ext cx="3503599" cy="218677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D0B72D-AFD4-6EFB-F036-51CA8102EA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8070" y="4097815"/>
            <a:ext cx="3678817" cy="21929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B4EC300-7A6E-DADF-A514-50B565196807}"/>
                  </a:ext>
                </a:extLst>
              </p:cNvPr>
              <p:cNvSpPr txBox="1"/>
              <p:nvPr/>
            </p:nvSpPr>
            <p:spPr>
              <a:xfrm>
                <a:off x="5953874" y="3317838"/>
                <a:ext cx="7438170" cy="6109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</m:e>
                      </m:d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begChr m:val="["/>
                          <m:endChr m:val="]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</m:e>
                      </m:d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d>
                        <m:dPr>
                          <m:begChr m:val="["/>
                          <m:endChr m:val="]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</m:e>
                      </m:d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 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B4EC300-7A6E-DADF-A514-50B5651968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3874" y="3317838"/>
                <a:ext cx="7438170" cy="61093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B9DA6ED-7071-7C05-4FE9-AA6A49597F38}"/>
              </a:ext>
            </a:extLst>
          </p:cNvPr>
          <p:cNvCxnSpPr/>
          <p:nvPr/>
        </p:nvCxnSpPr>
        <p:spPr>
          <a:xfrm>
            <a:off x="7760321" y="3449920"/>
            <a:ext cx="0" cy="284080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83795C2E-9688-2320-2FCD-3995049CB3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4543" y="4228497"/>
            <a:ext cx="3390900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3305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12EC18-C58C-4C0F-461E-52B919663D26}"/>
              </a:ext>
            </a:extLst>
          </p:cNvPr>
          <p:cNvSpPr txBox="1"/>
          <p:nvPr/>
        </p:nvSpPr>
        <p:spPr>
          <a:xfrm>
            <a:off x="151757" y="1257476"/>
            <a:ext cx="89387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Example:</a:t>
            </a:r>
          </a:p>
          <a:p>
            <a:endParaRPr lang="en-GB" sz="2400" b="1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Find the Even and Odd signal for the function given below</a:t>
            </a:r>
            <a:endParaRPr lang="en-GB" sz="2400" dirty="0"/>
          </a:p>
        </p:txBody>
      </p:sp>
      <p:pic>
        <p:nvPicPr>
          <p:cNvPr id="4" name="Picture 3" descr="A graph of numbers and points&#10;&#10;Description automatically generated">
            <a:extLst>
              <a:ext uri="{FF2B5EF4-FFF2-40B4-BE49-F238E27FC236}">
                <a16:creationId xmlns:a16="http://schemas.microsoft.com/office/drawing/2014/main" id="{BB04B6BC-63A8-4433-0E8F-7CBD691102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593" y="2659235"/>
            <a:ext cx="3165954" cy="23243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8625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12EC18-C58C-4C0F-461E-52B919663D26}"/>
                  </a:ext>
                </a:extLst>
              </p:cNvPr>
              <p:cNvSpPr txBox="1"/>
              <p:nvPr/>
            </p:nvSpPr>
            <p:spPr>
              <a:xfrm>
                <a:off x="222368" y="1249366"/>
                <a:ext cx="8938712" cy="16842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400" b="1" dirty="0">
                    <a:latin typeface="Book Antiqua" panose="02040602050305030304" pitchFamily="18" charset="0"/>
                    <a:ea typeface="Cambria" panose="02040503050406030204" pitchFamily="18" charset="0"/>
                    <a:cs typeface="Arial" panose="020B0604020202020204" pitchFamily="34" charset="0"/>
                  </a:rPr>
                  <a:t>Example:</a:t>
                </a:r>
              </a:p>
              <a:p>
                <a:pPr lvl="0" algn="just">
                  <a:lnSpc>
                    <a:spcPct val="150000"/>
                  </a:lnSpc>
                </a:pPr>
                <a:endParaRPr lang="en-GB" sz="2400" b="1" dirty="0">
                  <a:latin typeface="Book Antiqua" panose="02040602050305030304" pitchFamily="18" charset="0"/>
                  <a:ea typeface="Cambria" panose="02040503050406030204" pitchFamily="18" charset="0"/>
                  <a:cs typeface="Arial" panose="020B0604020202020204" pitchFamily="34" charset="0"/>
                </a:endParaRPr>
              </a:p>
              <a:p>
                <a:pPr lvl="0" algn="just">
                  <a:lnSpc>
                    <a:spcPct val="150000"/>
                  </a:lnSpc>
                </a:pP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We know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can be written as </a:t>
                </a:r>
                <a:r>
                  <a:rPr lang="en-GB" dirty="0">
                    <a:latin typeface="Cambria" panose="020405030504060302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d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12EC18-C58C-4C0F-461E-52B919663D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368" y="1249366"/>
                <a:ext cx="8938712" cy="1684244"/>
              </a:xfrm>
              <a:prstGeom prst="rect">
                <a:avLst/>
              </a:prstGeom>
              <a:blipFill>
                <a:blip r:embed="rId2"/>
                <a:stretch>
                  <a:fillRect l="-1022" t="-28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A graph of a function&#10;&#10;Description automatically generated">
            <a:extLst>
              <a:ext uri="{FF2B5EF4-FFF2-40B4-BE49-F238E27FC236}">
                <a16:creationId xmlns:a16="http://schemas.microsoft.com/office/drawing/2014/main" id="{89D90C59-2354-98F5-0E7D-01317931AD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611" y="3707200"/>
            <a:ext cx="2646999" cy="2088327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3FCFDF2-A06E-4D42-90F2-6544E868668E}"/>
                  </a:ext>
                </a:extLst>
              </p:cNvPr>
              <p:cNvSpPr txBox="1"/>
              <p:nvPr/>
            </p:nvSpPr>
            <p:spPr>
              <a:xfrm>
                <a:off x="7301319" y="3068094"/>
                <a:ext cx="7438170" cy="4577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95300" algn="just">
                  <a:lnSpc>
                    <a:spcPct val="150000"/>
                  </a:lnSpc>
                </a:pP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Therefore,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 can be drawn as 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3FCFDF2-A06E-4D42-90F2-6544E86866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1319" y="3068094"/>
                <a:ext cx="7438170" cy="457754"/>
              </a:xfrm>
              <a:prstGeom prst="rect">
                <a:avLst/>
              </a:prstGeom>
              <a:blipFill>
                <a:blip r:embed="rId4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 descr="A graph of a function&#10;&#10;Description automatically generated">
            <a:extLst>
              <a:ext uri="{FF2B5EF4-FFF2-40B4-BE49-F238E27FC236}">
                <a16:creationId xmlns:a16="http://schemas.microsoft.com/office/drawing/2014/main" id="{F7D5A54D-9E42-BE8F-B2D3-2699163C2E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9923" y="3748765"/>
            <a:ext cx="2691884" cy="20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05EDA55-6861-51A3-4320-7C26BD950F06}"/>
              </a:ext>
            </a:extLst>
          </p:cNvPr>
          <p:cNvSpPr txBox="1"/>
          <p:nvPr/>
        </p:nvSpPr>
        <p:spPr>
          <a:xfrm>
            <a:off x="4691724" y="3192261"/>
            <a:ext cx="2261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X[-n] can be drawn as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92BEF6D-EAF0-240E-C1B6-C6747F85033B}"/>
              </a:ext>
            </a:extLst>
          </p:cNvPr>
          <p:cNvCxnSpPr/>
          <p:nvPr/>
        </p:nvCxnSpPr>
        <p:spPr>
          <a:xfrm>
            <a:off x="7520683" y="3453665"/>
            <a:ext cx="0" cy="25953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636BA8E-6674-34E7-EAB6-4A8266E30587}"/>
              </a:ext>
            </a:extLst>
          </p:cNvPr>
          <p:cNvCxnSpPr/>
          <p:nvPr/>
        </p:nvCxnSpPr>
        <p:spPr>
          <a:xfrm>
            <a:off x="3893907" y="3296971"/>
            <a:ext cx="0" cy="25953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A graph of numbers and points&#10;&#10;Description automatically generated">
            <a:extLst>
              <a:ext uri="{FF2B5EF4-FFF2-40B4-BE49-F238E27FC236}">
                <a16:creationId xmlns:a16="http://schemas.microsoft.com/office/drawing/2014/main" id="{AF8C658E-14DC-BD3F-D929-4DAADD80D19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68" y="3589206"/>
            <a:ext cx="3165954" cy="232431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0B86486-0D44-D2F8-AC03-6A265E699D04}"/>
              </a:ext>
            </a:extLst>
          </p:cNvPr>
          <p:cNvSpPr txBox="1"/>
          <p:nvPr/>
        </p:nvSpPr>
        <p:spPr>
          <a:xfrm>
            <a:off x="390277" y="3007595"/>
            <a:ext cx="1407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Given X[n] is </a:t>
            </a:r>
          </a:p>
        </p:txBody>
      </p:sp>
    </p:spTree>
    <p:extLst>
      <p:ext uri="{BB962C8B-B14F-4D97-AF65-F5344CB8AC3E}">
        <p14:creationId xmlns:p14="http://schemas.microsoft.com/office/powerpoint/2010/main" val="21144109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12EC18-C58C-4C0F-461E-52B919663D26}"/>
                  </a:ext>
                </a:extLst>
              </p:cNvPr>
              <p:cNvSpPr txBox="1"/>
              <p:nvPr/>
            </p:nvSpPr>
            <p:spPr>
              <a:xfrm>
                <a:off x="222368" y="1249366"/>
                <a:ext cx="8938712" cy="16914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400" b="1" dirty="0">
                    <a:latin typeface="Book Antiqua" panose="02040602050305030304" pitchFamily="18" charset="0"/>
                    <a:ea typeface="Cambria" panose="02040503050406030204" pitchFamily="18" charset="0"/>
                    <a:cs typeface="Arial" panose="020B0604020202020204" pitchFamily="34" charset="0"/>
                  </a:rPr>
                  <a:t>Example:</a:t>
                </a:r>
              </a:p>
              <a:p>
                <a:pPr lvl="0" algn="just">
                  <a:lnSpc>
                    <a:spcPct val="150000"/>
                  </a:lnSpc>
                </a:pPr>
                <a:endParaRPr lang="en-GB" sz="2400" b="1" dirty="0">
                  <a:latin typeface="Book Antiqua" panose="02040602050305030304" pitchFamily="18" charset="0"/>
                  <a:ea typeface="Cambria" panose="02040503050406030204" pitchFamily="18" charset="0"/>
                  <a:cs typeface="Arial" panose="020B0604020202020204" pitchFamily="34" charset="0"/>
                </a:endParaRPr>
              </a:p>
              <a:p>
                <a:r>
                  <a:rPr lang="en-GB" dirty="0"/>
                  <a:t>Also, We know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GB" dirty="0"/>
                  <a:t> can be written as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𝑥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	</a:t>
                </a:r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12EC18-C58C-4C0F-461E-52B919663D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368" y="1249366"/>
                <a:ext cx="8938712" cy="1691425"/>
              </a:xfrm>
              <a:prstGeom prst="rect">
                <a:avLst/>
              </a:prstGeom>
              <a:blipFill>
                <a:blip r:embed="rId2"/>
                <a:stretch>
                  <a:fillRect l="-1022" t="-28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A graph of a function&#10;&#10;Description automatically generated">
            <a:extLst>
              <a:ext uri="{FF2B5EF4-FFF2-40B4-BE49-F238E27FC236}">
                <a16:creationId xmlns:a16="http://schemas.microsoft.com/office/drawing/2014/main" id="{89D90C59-2354-98F5-0E7D-01317931AD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75" y="3748765"/>
            <a:ext cx="2646999" cy="2088327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3FCFDF2-A06E-4D42-90F2-6544E868668E}"/>
                  </a:ext>
                </a:extLst>
              </p:cNvPr>
              <p:cNvSpPr txBox="1"/>
              <p:nvPr/>
            </p:nvSpPr>
            <p:spPr>
              <a:xfrm>
                <a:off x="8050431" y="2875193"/>
                <a:ext cx="7438170" cy="8735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95300" algn="just">
                  <a:lnSpc>
                    <a:spcPct val="150000"/>
                  </a:lnSpc>
                </a:pP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Therefore,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GB" dirty="0"/>
                  <a:t> can be drawn as </a:t>
                </a:r>
              </a:p>
              <a:p>
                <a:pPr marL="495300" algn="just">
                  <a:lnSpc>
                    <a:spcPct val="150000"/>
                  </a:lnSpc>
                </a:pP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3FCFDF2-A06E-4D42-90F2-6544E86866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0431" y="2875193"/>
                <a:ext cx="7438170" cy="87357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005EDA55-6861-51A3-4320-7C26BD950F06}"/>
              </a:ext>
            </a:extLst>
          </p:cNvPr>
          <p:cNvSpPr txBox="1"/>
          <p:nvPr/>
        </p:nvSpPr>
        <p:spPr>
          <a:xfrm>
            <a:off x="5095983" y="2819484"/>
            <a:ext cx="2261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X[-n] can be drawn as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92BEF6D-EAF0-240E-C1B6-C6747F85033B}"/>
              </a:ext>
            </a:extLst>
          </p:cNvPr>
          <p:cNvCxnSpPr/>
          <p:nvPr/>
        </p:nvCxnSpPr>
        <p:spPr>
          <a:xfrm>
            <a:off x="8250149" y="3070536"/>
            <a:ext cx="0" cy="25953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aph of a function&#10;&#10;Description automatically generated">
            <a:extLst>
              <a:ext uri="{FF2B5EF4-FFF2-40B4-BE49-F238E27FC236}">
                <a16:creationId xmlns:a16="http://schemas.microsoft.com/office/drawing/2014/main" id="{FAE29318-4374-CA64-1369-F052C8DB52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193" y="3507374"/>
            <a:ext cx="3095600" cy="26421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B36C1D8-1A2E-A42C-EE83-5D6EAC140B9D}"/>
              </a:ext>
            </a:extLst>
          </p:cNvPr>
          <p:cNvCxnSpPr/>
          <p:nvPr/>
        </p:nvCxnSpPr>
        <p:spPr>
          <a:xfrm>
            <a:off x="4262064" y="3188816"/>
            <a:ext cx="0" cy="25953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graph of numbers and points&#10;&#10;Description automatically generated">
            <a:extLst>
              <a:ext uri="{FF2B5EF4-FFF2-40B4-BE49-F238E27FC236}">
                <a16:creationId xmlns:a16="http://schemas.microsoft.com/office/drawing/2014/main" id="{DBC382CD-ACA8-EA0A-0171-92AF21E40E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45" y="3522402"/>
            <a:ext cx="3165954" cy="232431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B37ABE7-2657-B280-B2FB-D85A09B64D26}"/>
              </a:ext>
            </a:extLst>
          </p:cNvPr>
          <p:cNvSpPr txBox="1"/>
          <p:nvPr/>
        </p:nvSpPr>
        <p:spPr>
          <a:xfrm>
            <a:off x="816654" y="2940791"/>
            <a:ext cx="1407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Given X[n] is </a:t>
            </a:r>
          </a:p>
        </p:txBody>
      </p:sp>
    </p:spTree>
    <p:extLst>
      <p:ext uri="{BB962C8B-B14F-4D97-AF65-F5344CB8AC3E}">
        <p14:creationId xmlns:p14="http://schemas.microsoft.com/office/powerpoint/2010/main" val="20050873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0448ED-78E4-C5CA-A018-7A66A9B02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075" y="1961956"/>
            <a:ext cx="5495925" cy="13144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0BB16B-C52F-2503-F36B-65EFB3E99C10}"/>
              </a:ext>
            </a:extLst>
          </p:cNvPr>
          <p:cNvSpPr txBox="1"/>
          <p:nvPr/>
        </p:nvSpPr>
        <p:spPr>
          <a:xfrm>
            <a:off x="322806" y="1306028"/>
            <a:ext cx="10773592" cy="5266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Ex 3: Find the correct discrete time function for the plot given below  </a:t>
            </a:r>
            <a:endParaRPr lang="en-GB" sz="26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E858AA-CA24-D00A-36F3-D8D3E4289842}"/>
              </a:ext>
            </a:extLst>
          </p:cNvPr>
          <p:cNvSpPr txBox="1"/>
          <p:nvPr/>
        </p:nvSpPr>
        <p:spPr>
          <a:xfrm>
            <a:off x="1958339" y="4179132"/>
            <a:ext cx="10773592" cy="2293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a.                                                               b.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600" dirty="0"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c.                                                               d. None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 </a:t>
            </a:r>
            <a:endParaRPr lang="en-GB" sz="26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0149F9-EA58-4978-349E-F68CB76EB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764" y="4009085"/>
            <a:ext cx="2247900" cy="8667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BE46B80-DFBA-1B50-F246-F3C51C23EB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2544" y="3888990"/>
            <a:ext cx="3038475" cy="1257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ABA355B-50CD-3A72-8EC9-91F9053477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2764" y="4935428"/>
            <a:ext cx="25050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109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136007" y="1399323"/>
            <a:ext cx="11594969" cy="5266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Periodic Signals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8C33B0-1295-9255-CE6B-0880B8E509F1}"/>
              </a:ext>
            </a:extLst>
          </p:cNvPr>
          <p:cNvSpPr txBox="1"/>
          <p:nvPr/>
        </p:nvSpPr>
        <p:spPr>
          <a:xfrm>
            <a:off x="908167" y="3289293"/>
            <a:ext cx="9867205" cy="28076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A periodic signal is a signal that repeats itself at regular intervals of time.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A periodic signal can be represented as a sum of sinusoidal functions with frequencies that are integer multiples of the fundamental frequency of the signal.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ADD638-51B8-455D-4F22-120E391B1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736" y="1399323"/>
            <a:ext cx="6580909" cy="206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70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136007" y="1399323"/>
            <a:ext cx="11594969" cy="5266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</a:t>
            </a:r>
            <a:r>
              <a:rPr lang="en-GB" sz="2600" b="1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</a:t>
            </a:r>
            <a:r>
              <a:rPr lang="en-GB" sz="26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eriodic or non- Periodic Signals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8C33B0-1295-9255-CE6B-0880B8E509F1}"/>
              </a:ext>
            </a:extLst>
          </p:cNvPr>
          <p:cNvSpPr txBox="1"/>
          <p:nvPr/>
        </p:nvSpPr>
        <p:spPr>
          <a:xfrm>
            <a:off x="851017" y="3881574"/>
            <a:ext cx="9867205" cy="1699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A non-periodic signal is a signal that does not repeat itself at regular intervals. This means that it does not have a fundamental frequency.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Examples of non-periodic signals include white noise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F8EEA0-4863-9990-0C36-AAC578A34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490" y="2348117"/>
            <a:ext cx="8357755" cy="169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289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36D9D4-4C94-2744-C39B-C517BC597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7" y="1900502"/>
            <a:ext cx="8705817" cy="63692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C1C4DC-A141-582E-5502-C94FEEE10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80" y="3159896"/>
            <a:ext cx="10646979" cy="24481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6" y="1227762"/>
            <a:ext cx="3590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Exercises</a:t>
            </a:r>
          </a:p>
        </p:txBody>
      </p:sp>
    </p:spTree>
    <p:extLst>
      <p:ext uri="{BB962C8B-B14F-4D97-AF65-F5344CB8AC3E}">
        <p14:creationId xmlns:p14="http://schemas.microsoft.com/office/powerpoint/2010/main" val="3162211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36D9D4-4C94-2744-C39B-C517BC597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7" y="1900502"/>
            <a:ext cx="8705817" cy="6369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6" y="1227762"/>
            <a:ext cx="3590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Exercises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5F7F63-CE3A-4569-8461-F55B61726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324" y="3257354"/>
            <a:ext cx="3138960" cy="305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9237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36D9D4-4C94-2744-C39B-C517BC597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7" y="1900502"/>
            <a:ext cx="8705817" cy="6369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77056" y="1227762"/>
            <a:ext cx="3590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Exercises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5F57B3-FA63-41F4-5F11-F967C5D98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68" y="3038608"/>
            <a:ext cx="3594482" cy="28877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B084B3-16BE-63AD-C555-14785997B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078" y="3300170"/>
            <a:ext cx="2809875" cy="22383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0279A1-2CAD-6803-D200-AD8DD15FF8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2871" y="3487101"/>
            <a:ext cx="2524125" cy="2019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2165FE-C804-2A4A-10B7-2DE3E154A2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8876" y="3864884"/>
            <a:ext cx="2524125" cy="178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683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Classification of Signals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73168" y="1625787"/>
            <a:ext cx="11332210" cy="4110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30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References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[</a:t>
            </a: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1] A. V. OPPENHEIM and A. S. WILLSKY, Signals and System, SECOND ed., UPPER SADDLE RIVER, NEW JERSEY: PRENTICE HALL, 1996.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[2] S. Haykin and B. V. Veen, Signals and System, SECOND ed., USA, 2002.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[3]"tutorialspoint," [Online]. Available: </a:t>
            </a: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  <a:hlinkClick r:id="rId2"/>
              </a:rPr>
              <a:t>https://www.tutorialspoint.com/signals_and_systems/signals_and_systems_overview.htm</a:t>
            </a: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[4] “</a:t>
            </a:r>
            <a:r>
              <a:rPr lang="en-GB" sz="2000" dirty="0" err="1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lumenlearning</a:t>
            </a: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,”[Online]. Available: </a:t>
            </a:r>
            <a:r>
              <a:rPr lang="en-GB" sz="2000" u="sng" dirty="0">
                <a:solidFill>
                  <a:srgbClr val="0070C0"/>
                </a:solidFill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Graphs of the Sine and Cosine Functions | Algebra and Trigonometry</a:t>
            </a:r>
            <a:endParaRPr lang="en-GB" sz="2200" b="1" u="sng" dirty="0">
              <a:solidFill>
                <a:srgbClr val="0070C0"/>
              </a:solidFill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1056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e5768a75-12e4-4501-a17a-a71c3e10baf7"/>
  <p:tag name="SLIDO_EVENT_SECTION_UUID" val="78852cb9-7f89-4759-86ac-fd01d2c7a0cf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1910</Words>
  <Application>Microsoft Office PowerPoint</Application>
  <PresentationFormat>Widescreen</PresentationFormat>
  <Paragraphs>288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34</vt:i4>
      </vt:variant>
    </vt:vector>
  </HeadingPairs>
  <TitlesOfParts>
    <vt:vector size="65" baseType="lpstr">
      <vt:lpstr>Aptos</vt:lpstr>
      <vt:lpstr>Calibri </vt:lpstr>
      <vt:lpstr>MJXc-TeX-math-I</vt:lpstr>
      <vt:lpstr>proxima-nova</vt:lpstr>
      <vt:lpstr>Arial</vt:lpstr>
      <vt:lpstr>Book Antiqua</vt:lpstr>
      <vt:lpstr>Calibri</vt:lpstr>
      <vt:lpstr>Calibri Light</vt:lpstr>
      <vt:lpstr>Cambria</vt:lpstr>
      <vt:lpstr>Cambria Math</vt:lpstr>
      <vt:lpstr>Times New Roman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Classification of Signals</vt:lpstr>
      <vt:lpstr>PowerPoint Presentation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Classification of Signals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4</cp:revision>
  <dcterms:created xsi:type="dcterms:W3CDTF">2021-03-09T15:35:42Z</dcterms:created>
  <dcterms:modified xsi:type="dcterms:W3CDTF">2025-05-28T08:02:21Z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