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30T08:50:44.6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450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29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324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56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71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096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896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73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9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77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63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B4CD28-604D-4D9D-89A8-12FAC7245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D67D938E-1B49-4D04-63D2-8FDA2E9ECD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9AD5DBC-DEC2-48AB-A2B9-164512BE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97424">
            <a:off x="496546" y="475905"/>
            <a:ext cx="5522001" cy="2792916"/>
          </a:xfrm>
          <a:custGeom>
            <a:avLst/>
            <a:gdLst>
              <a:gd name="connsiteX0" fmla="*/ 891379 w 4662985"/>
              <a:gd name="connsiteY0" fmla="*/ 1591181 h 1931508"/>
              <a:gd name="connsiteX1" fmla="*/ 126235 w 4662985"/>
              <a:gd name="connsiteY1" fmla="*/ 1242280 h 1931508"/>
              <a:gd name="connsiteX2" fmla="*/ 8887 w 4662985"/>
              <a:gd name="connsiteY2" fmla="*/ 549241 h 1931508"/>
              <a:gd name="connsiteX3" fmla="*/ 481994 w 4662985"/>
              <a:gd name="connsiteY3" fmla="*/ 38891 h 1931508"/>
              <a:gd name="connsiteX4" fmla="*/ 4176837 w 4662985"/>
              <a:gd name="connsiteY4" fmla="*/ 108043 h 1931508"/>
              <a:gd name="connsiteX5" fmla="*/ 4661945 w 4662985"/>
              <a:gd name="connsiteY5" fmla="*/ 598104 h 1931508"/>
              <a:gd name="connsiteX6" fmla="*/ 4354479 w 4662985"/>
              <a:gd name="connsiteY6" fmla="*/ 1472118 h 1931508"/>
              <a:gd name="connsiteX7" fmla="*/ 1274188 w 4662985"/>
              <a:gd name="connsiteY7" fmla="*/ 1591276 h 1931508"/>
              <a:gd name="connsiteX8" fmla="*/ 896713 w 4662985"/>
              <a:gd name="connsiteY8" fmla="*/ 1931509 h 1931508"/>
              <a:gd name="connsiteX9" fmla="*/ 891379 w 4662985"/>
              <a:gd name="connsiteY9" fmla="*/ 1591181 h 1931508"/>
              <a:gd name="connsiteX0" fmla="*/ 891157 w 4662763"/>
              <a:gd name="connsiteY0" fmla="*/ 1591181 h 1931509"/>
              <a:gd name="connsiteX1" fmla="*/ 215888 w 4662763"/>
              <a:gd name="connsiteY1" fmla="*/ 1252973 h 1931509"/>
              <a:gd name="connsiteX2" fmla="*/ 8665 w 4662763"/>
              <a:gd name="connsiteY2" fmla="*/ 549241 h 1931509"/>
              <a:gd name="connsiteX3" fmla="*/ 481772 w 4662763"/>
              <a:gd name="connsiteY3" fmla="*/ 38891 h 1931509"/>
              <a:gd name="connsiteX4" fmla="*/ 4176615 w 4662763"/>
              <a:gd name="connsiteY4" fmla="*/ 108043 h 1931509"/>
              <a:gd name="connsiteX5" fmla="*/ 4661723 w 4662763"/>
              <a:gd name="connsiteY5" fmla="*/ 598104 h 1931509"/>
              <a:gd name="connsiteX6" fmla="*/ 4354257 w 4662763"/>
              <a:gd name="connsiteY6" fmla="*/ 1472118 h 1931509"/>
              <a:gd name="connsiteX7" fmla="*/ 1273966 w 4662763"/>
              <a:gd name="connsiteY7" fmla="*/ 1591276 h 1931509"/>
              <a:gd name="connsiteX8" fmla="*/ 896491 w 4662763"/>
              <a:gd name="connsiteY8" fmla="*/ 1931509 h 1931509"/>
              <a:gd name="connsiteX9" fmla="*/ 891157 w 4662763"/>
              <a:gd name="connsiteY9" fmla="*/ 1591181 h 1931509"/>
              <a:gd name="connsiteX0" fmla="*/ 893955 w 4665561"/>
              <a:gd name="connsiteY0" fmla="*/ 1591181 h 1931509"/>
              <a:gd name="connsiteX1" fmla="*/ 218686 w 4665561"/>
              <a:gd name="connsiteY1" fmla="*/ 1252973 h 1931509"/>
              <a:gd name="connsiteX2" fmla="*/ 11463 w 4665561"/>
              <a:gd name="connsiteY2" fmla="*/ 549241 h 1931509"/>
              <a:gd name="connsiteX3" fmla="*/ 484570 w 4665561"/>
              <a:gd name="connsiteY3" fmla="*/ 38891 h 1931509"/>
              <a:gd name="connsiteX4" fmla="*/ 4179413 w 4665561"/>
              <a:gd name="connsiteY4" fmla="*/ 108043 h 1931509"/>
              <a:gd name="connsiteX5" fmla="*/ 4664521 w 4665561"/>
              <a:gd name="connsiteY5" fmla="*/ 598104 h 1931509"/>
              <a:gd name="connsiteX6" fmla="*/ 4357055 w 4665561"/>
              <a:gd name="connsiteY6" fmla="*/ 1472118 h 1931509"/>
              <a:gd name="connsiteX7" fmla="*/ 1276764 w 4665561"/>
              <a:gd name="connsiteY7" fmla="*/ 1591276 h 1931509"/>
              <a:gd name="connsiteX8" fmla="*/ 899289 w 4665561"/>
              <a:gd name="connsiteY8" fmla="*/ 1931509 h 1931509"/>
              <a:gd name="connsiteX9" fmla="*/ 893955 w 4665561"/>
              <a:gd name="connsiteY9" fmla="*/ 1591181 h 1931509"/>
              <a:gd name="connsiteX0" fmla="*/ 882812 w 4654418"/>
              <a:gd name="connsiteY0" fmla="*/ 1591181 h 1931509"/>
              <a:gd name="connsiteX1" fmla="*/ 409762 w 4654418"/>
              <a:gd name="connsiteY1" fmla="*/ 1317128 h 1931509"/>
              <a:gd name="connsiteX2" fmla="*/ 320 w 4654418"/>
              <a:gd name="connsiteY2" fmla="*/ 549241 h 1931509"/>
              <a:gd name="connsiteX3" fmla="*/ 473427 w 4654418"/>
              <a:gd name="connsiteY3" fmla="*/ 38891 h 1931509"/>
              <a:gd name="connsiteX4" fmla="*/ 4168270 w 4654418"/>
              <a:gd name="connsiteY4" fmla="*/ 108043 h 1931509"/>
              <a:gd name="connsiteX5" fmla="*/ 4653378 w 4654418"/>
              <a:gd name="connsiteY5" fmla="*/ 598104 h 1931509"/>
              <a:gd name="connsiteX6" fmla="*/ 4345912 w 4654418"/>
              <a:gd name="connsiteY6" fmla="*/ 1472118 h 1931509"/>
              <a:gd name="connsiteX7" fmla="*/ 1265621 w 4654418"/>
              <a:gd name="connsiteY7" fmla="*/ 1591276 h 1931509"/>
              <a:gd name="connsiteX8" fmla="*/ 888146 w 4654418"/>
              <a:gd name="connsiteY8" fmla="*/ 1931509 h 1931509"/>
              <a:gd name="connsiteX9" fmla="*/ 882812 w 4654418"/>
              <a:gd name="connsiteY9" fmla="*/ 1591181 h 1931509"/>
              <a:gd name="connsiteX0" fmla="*/ 721472 w 4493078"/>
              <a:gd name="connsiteY0" fmla="*/ 1576074 h 1916402"/>
              <a:gd name="connsiteX1" fmla="*/ 248422 w 4493078"/>
              <a:gd name="connsiteY1" fmla="*/ 1302021 h 1916402"/>
              <a:gd name="connsiteX2" fmla="*/ 198481 w 4493078"/>
              <a:gd name="connsiteY2" fmla="*/ 544828 h 1916402"/>
              <a:gd name="connsiteX3" fmla="*/ 312087 w 4493078"/>
              <a:gd name="connsiteY3" fmla="*/ 23784 h 1916402"/>
              <a:gd name="connsiteX4" fmla="*/ 4006930 w 4493078"/>
              <a:gd name="connsiteY4" fmla="*/ 92936 h 1916402"/>
              <a:gd name="connsiteX5" fmla="*/ 4492038 w 4493078"/>
              <a:gd name="connsiteY5" fmla="*/ 582997 h 1916402"/>
              <a:gd name="connsiteX6" fmla="*/ 4184572 w 4493078"/>
              <a:gd name="connsiteY6" fmla="*/ 1457011 h 1916402"/>
              <a:gd name="connsiteX7" fmla="*/ 1104281 w 4493078"/>
              <a:gd name="connsiteY7" fmla="*/ 1576169 h 1916402"/>
              <a:gd name="connsiteX8" fmla="*/ 726806 w 4493078"/>
              <a:gd name="connsiteY8" fmla="*/ 1916402 h 1916402"/>
              <a:gd name="connsiteX9" fmla="*/ 721472 w 4493078"/>
              <a:gd name="connsiteY9" fmla="*/ 1576074 h 1916402"/>
              <a:gd name="connsiteX0" fmla="*/ 571898 w 4363378"/>
              <a:gd name="connsiteY0" fmla="*/ 1544826 h 1885154"/>
              <a:gd name="connsiteX1" fmla="*/ 98848 w 4363378"/>
              <a:gd name="connsiteY1" fmla="*/ 1270773 h 1885154"/>
              <a:gd name="connsiteX2" fmla="*/ 48907 w 4363378"/>
              <a:gd name="connsiteY2" fmla="*/ 513580 h 1885154"/>
              <a:gd name="connsiteX3" fmla="*/ 668060 w 4363378"/>
              <a:gd name="connsiteY3" fmla="*/ 56691 h 1885154"/>
              <a:gd name="connsiteX4" fmla="*/ 3857356 w 4363378"/>
              <a:gd name="connsiteY4" fmla="*/ 61688 h 1885154"/>
              <a:gd name="connsiteX5" fmla="*/ 4342464 w 4363378"/>
              <a:gd name="connsiteY5" fmla="*/ 551749 h 1885154"/>
              <a:gd name="connsiteX6" fmla="*/ 4034998 w 4363378"/>
              <a:gd name="connsiteY6" fmla="*/ 1425763 h 1885154"/>
              <a:gd name="connsiteX7" fmla="*/ 954707 w 4363378"/>
              <a:gd name="connsiteY7" fmla="*/ 1544921 h 1885154"/>
              <a:gd name="connsiteX8" fmla="*/ 577232 w 4363378"/>
              <a:gd name="connsiteY8" fmla="*/ 1885154 h 1885154"/>
              <a:gd name="connsiteX9" fmla="*/ 571898 w 4363378"/>
              <a:gd name="connsiteY9" fmla="*/ 1544826 h 1885154"/>
              <a:gd name="connsiteX0" fmla="*/ 571898 w 4363379"/>
              <a:gd name="connsiteY0" fmla="*/ 1544826 h 1885154"/>
              <a:gd name="connsiteX1" fmla="*/ 98848 w 4363379"/>
              <a:gd name="connsiteY1" fmla="*/ 1270773 h 1885154"/>
              <a:gd name="connsiteX2" fmla="*/ 48907 w 4363379"/>
              <a:gd name="connsiteY2" fmla="*/ 513580 h 1885154"/>
              <a:gd name="connsiteX3" fmla="*/ 668060 w 4363379"/>
              <a:gd name="connsiteY3" fmla="*/ 56691 h 1885154"/>
              <a:gd name="connsiteX4" fmla="*/ 3857356 w 4363379"/>
              <a:gd name="connsiteY4" fmla="*/ 61688 h 1885154"/>
              <a:gd name="connsiteX5" fmla="*/ 4342464 w 4363379"/>
              <a:gd name="connsiteY5" fmla="*/ 551749 h 1885154"/>
              <a:gd name="connsiteX6" fmla="*/ 4034998 w 4363379"/>
              <a:gd name="connsiteY6" fmla="*/ 1425763 h 1885154"/>
              <a:gd name="connsiteX7" fmla="*/ 954707 w 4363379"/>
              <a:gd name="connsiteY7" fmla="*/ 1544921 h 1885154"/>
              <a:gd name="connsiteX8" fmla="*/ 577232 w 4363379"/>
              <a:gd name="connsiteY8" fmla="*/ 1885154 h 1885154"/>
              <a:gd name="connsiteX9" fmla="*/ 571898 w 4363379"/>
              <a:gd name="connsiteY9" fmla="*/ 1544826 h 1885154"/>
              <a:gd name="connsiteX0" fmla="*/ 577456 w 4368937"/>
              <a:gd name="connsiteY0" fmla="*/ 1544826 h 1885154"/>
              <a:gd name="connsiteX1" fmla="*/ 104406 w 4368937"/>
              <a:gd name="connsiteY1" fmla="*/ 1270773 h 1885154"/>
              <a:gd name="connsiteX2" fmla="*/ 54465 w 4368937"/>
              <a:gd name="connsiteY2" fmla="*/ 513580 h 1885154"/>
              <a:gd name="connsiteX3" fmla="*/ 673618 w 4368937"/>
              <a:gd name="connsiteY3" fmla="*/ 56691 h 1885154"/>
              <a:gd name="connsiteX4" fmla="*/ 3862914 w 4368937"/>
              <a:gd name="connsiteY4" fmla="*/ 61688 h 1885154"/>
              <a:gd name="connsiteX5" fmla="*/ 4348022 w 4368937"/>
              <a:gd name="connsiteY5" fmla="*/ 551749 h 1885154"/>
              <a:gd name="connsiteX6" fmla="*/ 4040556 w 4368937"/>
              <a:gd name="connsiteY6" fmla="*/ 1425763 h 1885154"/>
              <a:gd name="connsiteX7" fmla="*/ 960265 w 4368937"/>
              <a:gd name="connsiteY7" fmla="*/ 1544921 h 1885154"/>
              <a:gd name="connsiteX8" fmla="*/ 582790 w 4368937"/>
              <a:gd name="connsiteY8" fmla="*/ 1885154 h 1885154"/>
              <a:gd name="connsiteX9" fmla="*/ 577456 w 4368937"/>
              <a:gd name="connsiteY9" fmla="*/ 1544826 h 1885154"/>
              <a:gd name="connsiteX0" fmla="*/ 558214 w 4349695"/>
              <a:gd name="connsiteY0" fmla="*/ 1544826 h 1885154"/>
              <a:gd name="connsiteX1" fmla="*/ 141335 w 4349695"/>
              <a:gd name="connsiteY1" fmla="*/ 1249388 h 1885154"/>
              <a:gd name="connsiteX2" fmla="*/ 35223 w 4349695"/>
              <a:gd name="connsiteY2" fmla="*/ 513580 h 1885154"/>
              <a:gd name="connsiteX3" fmla="*/ 654376 w 4349695"/>
              <a:gd name="connsiteY3" fmla="*/ 56691 h 1885154"/>
              <a:gd name="connsiteX4" fmla="*/ 3843672 w 4349695"/>
              <a:gd name="connsiteY4" fmla="*/ 61688 h 1885154"/>
              <a:gd name="connsiteX5" fmla="*/ 4328780 w 4349695"/>
              <a:gd name="connsiteY5" fmla="*/ 551749 h 1885154"/>
              <a:gd name="connsiteX6" fmla="*/ 4021314 w 4349695"/>
              <a:gd name="connsiteY6" fmla="*/ 1425763 h 1885154"/>
              <a:gd name="connsiteX7" fmla="*/ 941023 w 4349695"/>
              <a:gd name="connsiteY7" fmla="*/ 1544921 h 1885154"/>
              <a:gd name="connsiteX8" fmla="*/ 563548 w 4349695"/>
              <a:gd name="connsiteY8" fmla="*/ 1885154 h 1885154"/>
              <a:gd name="connsiteX9" fmla="*/ 558214 w 4349695"/>
              <a:gd name="connsiteY9" fmla="*/ 1544826 h 1885154"/>
              <a:gd name="connsiteX0" fmla="*/ 533956 w 4325437"/>
              <a:gd name="connsiteY0" fmla="*/ 1544826 h 1885154"/>
              <a:gd name="connsiteX1" fmla="*/ 117077 w 4325437"/>
              <a:gd name="connsiteY1" fmla="*/ 1249388 h 1885154"/>
              <a:gd name="connsiteX2" fmla="*/ 10965 w 4325437"/>
              <a:gd name="connsiteY2" fmla="*/ 513580 h 1885154"/>
              <a:gd name="connsiteX3" fmla="*/ 630118 w 4325437"/>
              <a:gd name="connsiteY3" fmla="*/ 56691 h 1885154"/>
              <a:gd name="connsiteX4" fmla="*/ 3819414 w 4325437"/>
              <a:gd name="connsiteY4" fmla="*/ 61688 h 1885154"/>
              <a:gd name="connsiteX5" fmla="*/ 4304522 w 4325437"/>
              <a:gd name="connsiteY5" fmla="*/ 551749 h 1885154"/>
              <a:gd name="connsiteX6" fmla="*/ 3997056 w 4325437"/>
              <a:gd name="connsiteY6" fmla="*/ 1425763 h 1885154"/>
              <a:gd name="connsiteX7" fmla="*/ 916765 w 4325437"/>
              <a:gd name="connsiteY7" fmla="*/ 1544921 h 1885154"/>
              <a:gd name="connsiteX8" fmla="*/ 539290 w 4325437"/>
              <a:gd name="connsiteY8" fmla="*/ 1885154 h 1885154"/>
              <a:gd name="connsiteX9" fmla="*/ 533956 w 4325437"/>
              <a:gd name="connsiteY9" fmla="*/ 1544826 h 1885154"/>
              <a:gd name="connsiteX0" fmla="*/ 541936 w 4333417"/>
              <a:gd name="connsiteY0" fmla="*/ 1542160 h 1882488"/>
              <a:gd name="connsiteX1" fmla="*/ 125057 w 4333417"/>
              <a:gd name="connsiteY1" fmla="*/ 1246722 h 1882488"/>
              <a:gd name="connsiteX2" fmla="*/ 7711 w 4333417"/>
              <a:gd name="connsiteY2" fmla="*/ 468144 h 1882488"/>
              <a:gd name="connsiteX3" fmla="*/ 638098 w 4333417"/>
              <a:gd name="connsiteY3" fmla="*/ 54025 h 1882488"/>
              <a:gd name="connsiteX4" fmla="*/ 3827394 w 4333417"/>
              <a:gd name="connsiteY4" fmla="*/ 59022 h 1882488"/>
              <a:gd name="connsiteX5" fmla="*/ 4312502 w 4333417"/>
              <a:gd name="connsiteY5" fmla="*/ 549083 h 1882488"/>
              <a:gd name="connsiteX6" fmla="*/ 4005036 w 4333417"/>
              <a:gd name="connsiteY6" fmla="*/ 1423097 h 1882488"/>
              <a:gd name="connsiteX7" fmla="*/ 924745 w 4333417"/>
              <a:gd name="connsiteY7" fmla="*/ 1542255 h 1882488"/>
              <a:gd name="connsiteX8" fmla="*/ 547270 w 4333417"/>
              <a:gd name="connsiteY8" fmla="*/ 1882488 h 1882488"/>
              <a:gd name="connsiteX9" fmla="*/ 541936 w 4333417"/>
              <a:gd name="connsiteY9" fmla="*/ 1542160 h 1882488"/>
              <a:gd name="connsiteX0" fmla="*/ 541936 w 4388134"/>
              <a:gd name="connsiteY0" fmla="*/ 1552672 h 1893000"/>
              <a:gd name="connsiteX1" fmla="*/ 125057 w 4388134"/>
              <a:gd name="connsiteY1" fmla="*/ 1257234 h 1893000"/>
              <a:gd name="connsiteX2" fmla="*/ 7711 w 4388134"/>
              <a:gd name="connsiteY2" fmla="*/ 478656 h 1893000"/>
              <a:gd name="connsiteX3" fmla="*/ 638098 w 4388134"/>
              <a:gd name="connsiteY3" fmla="*/ 64537 h 1893000"/>
              <a:gd name="connsiteX4" fmla="*/ 3827394 w 4388134"/>
              <a:gd name="connsiteY4" fmla="*/ 69534 h 1893000"/>
              <a:gd name="connsiteX5" fmla="*/ 4357440 w 4388134"/>
              <a:gd name="connsiteY5" fmla="*/ 719981 h 1893000"/>
              <a:gd name="connsiteX6" fmla="*/ 4005036 w 4388134"/>
              <a:gd name="connsiteY6" fmla="*/ 1433609 h 1893000"/>
              <a:gd name="connsiteX7" fmla="*/ 924745 w 4388134"/>
              <a:gd name="connsiteY7" fmla="*/ 1552767 h 1893000"/>
              <a:gd name="connsiteX8" fmla="*/ 547270 w 4388134"/>
              <a:gd name="connsiteY8" fmla="*/ 1893000 h 1893000"/>
              <a:gd name="connsiteX9" fmla="*/ 541936 w 4388134"/>
              <a:gd name="connsiteY9" fmla="*/ 1552672 h 1893000"/>
              <a:gd name="connsiteX0" fmla="*/ 541936 w 4371319"/>
              <a:gd name="connsiteY0" fmla="*/ 1552672 h 1893000"/>
              <a:gd name="connsiteX1" fmla="*/ 125057 w 4371319"/>
              <a:gd name="connsiteY1" fmla="*/ 1257234 h 1893000"/>
              <a:gd name="connsiteX2" fmla="*/ 7711 w 4371319"/>
              <a:gd name="connsiteY2" fmla="*/ 478656 h 1893000"/>
              <a:gd name="connsiteX3" fmla="*/ 638098 w 4371319"/>
              <a:gd name="connsiteY3" fmla="*/ 64537 h 1893000"/>
              <a:gd name="connsiteX4" fmla="*/ 3827394 w 4371319"/>
              <a:gd name="connsiteY4" fmla="*/ 69534 h 1893000"/>
              <a:gd name="connsiteX5" fmla="*/ 4357440 w 4371319"/>
              <a:gd name="connsiteY5" fmla="*/ 719981 h 1893000"/>
              <a:gd name="connsiteX6" fmla="*/ 4005036 w 4371319"/>
              <a:gd name="connsiteY6" fmla="*/ 1433609 h 1893000"/>
              <a:gd name="connsiteX7" fmla="*/ 924745 w 4371319"/>
              <a:gd name="connsiteY7" fmla="*/ 1552767 h 1893000"/>
              <a:gd name="connsiteX8" fmla="*/ 547270 w 4371319"/>
              <a:gd name="connsiteY8" fmla="*/ 1893000 h 1893000"/>
              <a:gd name="connsiteX9" fmla="*/ 541936 w 4371319"/>
              <a:gd name="connsiteY9" fmla="*/ 1552672 h 1893000"/>
              <a:gd name="connsiteX0" fmla="*/ 541936 w 4371319"/>
              <a:gd name="connsiteY0" fmla="*/ 1552672 h 1860922"/>
              <a:gd name="connsiteX1" fmla="*/ 125057 w 4371319"/>
              <a:gd name="connsiteY1" fmla="*/ 1257234 h 1860922"/>
              <a:gd name="connsiteX2" fmla="*/ 7711 w 4371319"/>
              <a:gd name="connsiteY2" fmla="*/ 478656 h 1860922"/>
              <a:gd name="connsiteX3" fmla="*/ 638098 w 4371319"/>
              <a:gd name="connsiteY3" fmla="*/ 64537 h 1860922"/>
              <a:gd name="connsiteX4" fmla="*/ 3827394 w 4371319"/>
              <a:gd name="connsiteY4" fmla="*/ 69534 h 1860922"/>
              <a:gd name="connsiteX5" fmla="*/ 4357440 w 4371319"/>
              <a:gd name="connsiteY5" fmla="*/ 719981 h 1860922"/>
              <a:gd name="connsiteX6" fmla="*/ 4005036 w 4371319"/>
              <a:gd name="connsiteY6" fmla="*/ 1433609 h 1860922"/>
              <a:gd name="connsiteX7" fmla="*/ 924745 w 4371319"/>
              <a:gd name="connsiteY7" fmla="*/ 1552767 h 1860922"/>
              <a:gd name="connsiteX8" fmla="*/ 513567 w 4371319"/>
              <a:gd name="connsiteY8" fmla="*/ 1860922 h 1860922"/>
              <a:gd name="connsiteX9" fmla="*/ 541936 w 4371319"/>
              <a:gd name="connsiteY9" fmla="*/ 1552672 h 1860922"/>
              <a:gd name="connsiteX0" fmla="*/ 541936 w 4371319"/>
              <a:gd name="connsiteY0" fmla="*/ 1552672 h 1860922"/>
              <a:gd name="connsiteX1" fmla="*/ 125057 w 4371319"/>
              <a:gd name="connsiteY1" fmla="*/ 1257234 h 1860922"/>
              <a:gd name="connsiteX2" fmla="*/ 7711 w 4371319"/>
              <a:gd name="connsiteY2" fmla="*/ 478656 h 1860922"/>
              <a:gd name="connsiteX3" fmla="*/ 638098 w 4371319"/>
              <a:gd name="connsiteY3" fmla="*/ 64537 h 1860922"/>
              <a:gd name="connsiteX4" fmla="*/ 3827394 w 4371319"/>
              <a:gd name="connsiteY4" fmla="*/ 69534 h 1860922"/>
              <a:gd name="connsiteX5" fmla="*/ 4357440 w 4371319"/>
              <a:gd name="connsiteY5" fmla="*/ 719981 h 1860922"/>
              <a:gd name="connsiteX6" fmla="*/ 4003373 w 4371319"/>
              <a:gd name="connsiteY6" fmla="*/ 1412283 h 1860922"/>
              <a:gd name="connsiteX7" fmla="*/ 924745 w 4371319"/>
              <a:gd name="connsiteY7" fmla="*/ 1552767 h 1860922"/>
              <a:gd name="connsiteX8" fmla="*/ 513567 w 4371319"/>
              <a:gd name="connsiteY8" fmla="*/ 1860922 h 1860922"/>
              <a:gd name="connsiteX9" fmla="*/ 541936 w 4371319"/>
              <a:gd name="connsiteY9" fmla="*/ 1552672 h 1860922"/>
              <a:gd name="connsiteX0" fmla="*/ 541936 w 4372709"/>
              <a:gd name="connsiteY0" fmla="*/ 1574600 h 1882850"/>
              <a:gd name="connsiteX1" fmla="*/ 125057 w 4372709"/>
              <a:gd name="connsiteY1" fmla="*/ 1279162 h 1882850"/>
              <a:gd name="connsiteX2" fmla="*/ 7711 w 4372709"/>
              <a:gd name="connsiteY2" fmla="*/ 500584 h 1882850"/>
              <a:gd name="connsiteX3" fmla="*/ 638098 w 4372709"/>
              <a:gd name="connsiteY3" fmla="*/ 86465 h 1882850"/>
              <a:gd name="connsiteX4" fmla="*/ 3836101 w 4372709"/>
              <a:gd name="connsiteY4" fmla="*/ 58680 h 1882850"/>
              <a:gd name="connsiteX5" fmla="*/ 4357440 w 4372709"/>
              <a:gd name="connsiteY5" fmla="*/ 741909 h 1882850"/>
              <a:gd name="connsiteX6" fmla="*/ 4003373 w 4372709"/>
              <a:gd name="connsiteY6" fmla="*/ 1434211 h 1882850"/>
              <a:gd name="connsiteX7" fmla="*/ 924745 w 4372709"/>
              <a:gd name="connsiteY7" fmla="*/ 1574695 h 1882850"/>
              <a:gd name="connsiteX8" fmla="*/ 513567 w 4372709"/>
              <a:gd name="connsiteY8" fmla="*/ 1882850 h 1882850"/>
              <a:gd name="connsiteX9" fmla="*/ 541936 w 4372709"/>
              <a:gd name="connsiteY9" fmla="*/ 1574600 h 1882850"/>
              <a:gd name="connsiteX0" fmla="*/ 596079 w 4426852"/>
              <a:gd name="connsiteY0" fmla="*/ 1574294 h 1882544"/>
              <a:gd name="connsiteX1" fmla="*/ 179200 w 4426852"/>
              <a:gd name="connsiteY1" fmla="*/ 1278856 h 1882544"/>
              <a:gd name="connsiteX2" fmla="*/ 5005 w 4426852"/>
              <a:gd name="connsiteY2" fmla="*/ 493573 h 1882544"/>
              <a:gd name="connsiteX3" fmla="*/ 692241 w 4426852"/>
              <a:gd name="connsiteY3" fmla="*/ 86159 h 1882544"/>
              <a:gd name="connsiteX4" fmla="*/ 3890244 w 4426852"/>
              <a:gd name="connsiteY4" fmla="*/ 58374 h 1882544"/>
              <a:gd name="connsiteX5" fmla="*/ 4411583 w 4426852"/>
              <a:gd name="connsiteY5" fmla="*/ 741603 h 1882544"/>
              <a:gd name="connsiteX6" fmla="*/ 4057516 w 4426852"/>
              <a:gd name="connsiteY6" fmla="*/ 1433905 h 1882544"/>
              <a:gd name="connsiteX7" fmla="*/ 978888 w 4426852"/>
              <a:gd name="connsiteY7" fmla="*/ 1574389 h 1882544"/>
              <a:gd name="connsiteX8" fmla="*/ 567710 w 4426852"/>
              <a:gd name="connsiteY8" fmla="*/ 1882544 h 1882544"/>
              <a:gd name="connsiteX9" fmla="*/ 596079 w 4426852"/>
              <a:gd name="connsiteY9" fmla="*/ 1574294 h 1882544"/>
              <a:gd name="connsiteX0" fmla="*/ 614119 w 4445340"/>
              <a:gd name="connsiteY0" fmla="*/ 1619631 h 1927881"/>
              <a:gd name="connsiteX1" fmla="*/ 197240 w 4445340"/>
              <a:gd name="connsiteY1" fmla="*/ 1324193 h 1927881"/>
              <a:gd name="connsiteX2" fmla="*/ 23045 w 4445340"/>
              <a:gd name="connsiteY2" fmla="*/ 538910 h 1927881"/>
              <a:gd name="connsiteX3" fmla="*/ 692421 w 4445340"/>
              <a:gd name="connsiteY3" fmla="*/ 46983 h 1927881"/>
              <a:gd name="connsiteX4" fmla="*/ 3908284 w 4445340"/>
              <a:gd name="connsiteY4" fmla="*/ 103711 h 1927881"/>
              <a:gd name="connsiteX5" fmla="*/ 4429623 w 4445340"/>
              <a:gd name="connsiteY5" fmla="*/ 786940 h 1927881"/>
              <a:gd name="connsiteX6" fmla="*/ 4075556 w 4445340"/>
              <a:gd name="connsiteY6" fmla="*/ 1479242 h 1927881"/>
              <a:gd name="connsiteX7" fmla="*/ 996928 w 4445340"/>
              <a:gd name="connsiteY7" fmla="*/ 1619726 h 1927881"/>
              <a:gd name="connsiteX8" fmla="*/ 585750 w 4445340"/>
              <a:gd name="connsiteY8" fmla="*/ 1927881 h 1927881"/>
              <a:gd name="connsiteX9" fmla="*/ 614119 w 4445340"/>
              <a:gd name="connsiteY9" fmla="*/ 1619631 h 1927881"/>
              <a:gd name="connsiteX0" fmla="*/ 595113 w 4426334"/>
              <a:gd name="connsiteY0" fmla="*/ 1619631 h 1927881"/>
              <a:gd name="connsiteX1" fmla="*/ 178234 w 4426334"/>
              <a:gd name="connsiteY1" fmla="*/ 1324193 h 1927881"/>
              <a:gd name="connsiteX2" fmla="*/ 4039 w 4426334"/>
              <a:gd name="connsiteY2" fmla="*/ 538910 h 1927881"/>
              <a:gd name="connsiteX3" fmla="*/ 673415 w 4426334"/>
              <a:gd name="connsiteY3" fmla="*/ 46983 h 1927881"/>
              <a:gd name="connsiteX4" fmla="*/ 3889278 w 4426334"/>
              <a:gd name="connsiteY4" fmla="*/ 103711 h 1927881"/>
              <a:gd name="connsiteX5" fmla="*/ 4410617 w 4426334"/>
              <a:gd name="connsiteY5" fmla="*/ 786940 h 1927881"/>
              <a:gd name="connsiteX6" fmla="*/ 4056550 w 4426334"/>
              <a:gd name="connsiteY6" fmla="*/ 1479242 h 1927881"/>
              <a:gd name="connsiteX7" fmla="*/ 977922 w 4426334"/>
              <a:gd name="connsiteY7" fmla="*/ 1619726 h 1927881"/>
              <a:gd name="connsiteX8" fmla="*/ 566744 w 4426334"/>
              <a:gd name="connsiteY8" fmla="*/ 1927881 h 1927881"/>
              <a:gd name="connsiteX9" fmla="*/ 595113 w 4426334"/>
              <a:gd name="connsiteY9" fmla="*/ 1619631 h 1927881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0649"/>
              <a:gd name="connsiteY0" fmla="*/ 1629405 h 1937655"/>
              <a:gd name="connsiteX1" fmla="*/ 162953 w 4410649"/>
              <a:gd name="connsiteY1" fmla="*/ 1333967 h 1937655"/>
              <a:gd name="connsiteX2" fmla="*/ 4508 w 4410649"/>
              <a:gd name="connsiteY2" fmla="*/ 461795 h 1937655"/>
              <a:gd name="connsiteX3" fmla="*/ 658134 w 4410649"/>
              <a:gd name="connsiteY3" fmla="*/ 56757 h 1937655"/>
              <a:gd name="connsiteX4" fmla="*/ 3871596 w 4410649"/>
              <a:gd name="connsiteY4" fmla="*/ 83126 h 1937655"/>
              <a:gd name="connsiteX5" fmla="*/ 4395336 w 4410649"/>
              <a:gd name="connsiteY5" fmla="*/ 796714 h 1937655"/>
              <a:gd name="connsiteX6" fmla="*/ 4041269 w 4410649"/>
              <a:gd name="connsiteY6" fmla="*/ 1489016 h 1937655"/>
              <a:gd name="connsiteX7" fmla="*/ 962641 w 4410649"/>
              <a:gd name="connsiteY7" fmla="*/ 1629500 h 1937655"/>
              <a:gd name="connsiteX8" fmla="*/ 551463 w 4410649"/>
              <a:gd name="connsiteY8" fmla="*/ 1937655 h 1937655"/>
              <a:gd name="connsiteX9" fmla="*/ 579832 w 4410649"/>
              <a:gd name="connsiteY9" fmla="*/ 1629405 h 1937655"/>
              <a:gd name="connsiteX0" fmla="*/ 579832 w 4410649"/>
              <a:gd name="connsiteY0" fmla="*/ 1629405 h 1937655"/>
              <a:gd name="connsiteX1" fmla="*/ 162953 w 4410649"/>
              <a:gd name="connsiteY1" fmla="*/ 1333967 h 1937655"/>
              <a:gd name="connsiteX2" fmla="*/ 4508 w 4410649"/>
              <a:gd name="connsiteY2" fmla="*/ 461795 h 1937655"/>
              <a:gd name="connsiteX3" fmla="*/ 658134 w 4410649"/>
              <a:gd name="connsiteY3" fmla="*/ 56757 h 1937655"/>
              <a:gd name="connsiteX4" fmla="*/ 3871596 w 4410649"/>
              <a:gd name="connsiteY4" fmla="*/ 83126 h 1937655"/>
              <a:gd name="connsiteX5" fmla="*/ 4395336 w 4410649"/>
              <a:gd name="connsiteY5" fmla="*/ 796714 h 1937655"/>
              <a:gd name="connsiteX6" fmla="*/ 4041269 w 4410649"/>
              <a:gd name="connsiteY6" fmla="*/ 1489016 h 1937655"/>
              <a:gd name="connsiteX7" fmla="*/ 962641 w 4410649"/>
              <a:gd name="connsiteY7" fmla="*/ 1629500 h 1937655"/>
              <a:gd name="connsiteX8" fmla="*/ 551463 w 4410649"/>
              <a:gd name="connsiteY8" fmla="*/ 1937655 h 1937655"/>
              <a:gd name="connsiteX9" fmla="*/ 579832 w 4410649"/>
              <a:gd name="connsiteY9" fmla="*/ 1629405 h 1937655"/>
              <a:gd name="connsiteX0" fmla="*/ 579832 w 4410649"/>
              <a:gd name="connsiteY0" fmla="*/ 1638498 h 1946748"/>
              <a:gd name="connsiteX1" fmla="*/ 162953 w 4410649"/>
              <a:gd name="connsiteY1" fmla="*/ 1343060 h 1946748"/>
              <a:gd name="connsiteX2" fmla="*/ 4508 w 4410649"/>
              <a:gd name="connsiteY2" fmla="*/ 470888 h 1946748"/>
              <a:gd name="connsiteX3" fmla="*/ 658134 w 4410649"/>
              <a:gd name="connsiteY3" fmla="*/ 65850 h 1946748"/>
              <a:gd name="connsiteX4" fmla="*/ 3871596 w 4410649"/>
              <a:gd name="connsiteY4" fmla="*/ 92219 h 1946748"/>
              <a:gd name="connsiteX5" fmla="*/ 4395336 w 4410649"/>
              <a:gd name="connsiteY5" fmla="*/ 805807 h 1946748"/>
              <a:gd name="connsiteX6" fmla="*/ 4041269 w 4410649"/>
              <a:gd name="connsiteY6" fmla="*/ 1498109 h 1946748"/>
              <a:gd name="connsiteX7" fmla="*/ 962641 w 4410649"/>
              <a:gd name="connsiteY7" fmla="*/ 1638593 h 1946748"/>
              <a:gd name="connsiteX8" fmla="*/ 551463 w 4410649"/>
              <a:gd name="connsiteY8" fmla="*/ 1946748 h 1946748"/>
              <a:gd name="connsiteX9" fmla="*/ 579832 w 4410649"/>
              <a:gd name="connsiteY9" fmla="*/ 1638498 h 194674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28152"/>
              <a:gd name="connsiteY0" fmla="*/ 1638498 h 1966993"/>
              <a:gd name="connsiteX1" fmla="*/ 162953 w 4428152"/>
              <a:gd name="connsiteY1" fmla="*/ 1343060 h 1966993"/>
              <a:gd name="connsiteX2" fmla="*/ 4508 w 4428152"/>
              <a:gd name="connsiteY2" fmla="*/ 470888 h 1966993"/>
              <a:gd name="connsiteX3" fmla="*/ 658134 w 4428152"/>
              <a:gd name="connsiteY3" fmla="*/ 65850 h 1966993"/>
              <a:gd name="connsiteX4" fmla="*/ 3871596 w 4428152"/>
              <a:gd name="connsiteY4" fmla="*/ 92219 h 1966993"/>
              <a:gd name="connsiteX5" fmla="*/ 4395336 w 4428152"/>
              <a:gd name="connsiteY5" fmla="*/ 805807 h 1966993"/>
              <a:gd name="connsiteX6" fmla="*/ 4041269 w 4428152"/>
              <a:gd name="connsiteY6" fmla="*/ 1498109 h 1966993"/>
              <a:gd name="connsiteX7" fmla="*/ 911570 w 4428152"/>
              <a:gd name="connsiteY7" fmla="*/ 1642154 h 1966993"/>
              <a:gd name="connsiteX8" fmla="*/ 853844 w 4428152"/>
              <a:gd name="connsiteY8" fmla="*/ 1966993 h 1966993"/>
              <a:gd name="connsiteX9" fmla="*/ 579832 w 4428152"/>
              <a:gd name="connsiteY9" fmla="*/ 1638498 h 1966993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10649"/>
              <a:gd name="connsiteY0" fmla="*/ 1638498 h 1962415"/>
              <a:gd name="connsiteX1" fmla="*/ 162953 w 4410649"/>
              <a:gd name="connsiteY1" fmla="*/ 1343060 h 1962415"/>
              <a:gd name="connsiteX2" fmla="*/ 4508 w 4410649"/>
              <a:gd name="connsiteY2" fmla="*/ 470888 h 1962415"/>
              <a:gd name="connsiteX3" fmla="*/ 658134 w 4410649"/>
              <a:gd name="connsiteY3" fmla="*/ 65850 h 1962415"/>
              <a:gd name="connsiteX4" fmla="*/ 3871596 w 4410649"/>
              <a:gd name="connsiteY4" fmla="*/ 92219 h 1962415"/>
              <a:gd name="connsiteX5" fmla="*/ 4395336 w 4410649"/>
              <a:gd name="connsiteY5" fmla="*/ 805807 h 1962415"/>
              <a:gd name="connsiteX6" fmla="*/ 4041269 w 4410649"/>
              <a:gd name="connsiteY6" fmla="*/ 1498109 h 1962415"/>
              <a:gd name="connsiteX7" fmla="*/ 911570 w 4410649"/>
              <a:gd name="connsiteY7" fmla="*/ 1642154 h 1962415"/>
              <a:gd name="connsiteX8" fmla="*/ 919506 w 4410649"/>
              <a:gd name="connsiteY8" fmla="*/ 1962415 h 1962415"/>
              <a:gd name="connsiteX9" fmla="*/ 579832 w 4410649"/>
              <a:gd name="connsiteY9" fmla="*/ 1638498 h 1962415"/>
              <a:gd name="connsiteX0" fmla="*/ 579832 w 4410649"/>
              <a:gd name="connsiteY0" fmla="*/ 1638498 h 1962415"/>
              <a:gd name="connsiteX1" fmla="*/ 162953 w 4410649"/>
              <a:gd name="connsiteY1" fmla="*/ 1343060 h 1962415"/>
              <a:gd name="connsiteX2" fmla="*/ 4508 w 4410649"/>
              <a:gd name="connsiteY2" fmla="*/ 470888 h 1962415"/>
              <a:gd name="connsiteX3" fmla="*/ 658134 w 4410649"/>
              <a:gd name="connsiteY3" fmla="*/ 65850 h 1962415"/>
              <a:gd name="connsiteX4" fmla="*/ 3871596 w 4410649"/>
              <a:gd name="connsiteY4" fmla="*/ 92219 h 1962415"/>
              <a:gd name="connsiteX5" fmla="*/ 4395336 w 4410649"/>
              <a:gd name="connsiteY5" fmla="*/ 805807 h 1962415"/>
              <a:gd name="connsiteX6" fmla="*/ 4041269 w 4410649"/>
              <a:gd name="connsiteY6" fmla="*/ 1498109 h 1962415"/>
              <a:gd name="connsiteX7" fmla="*/ 911570 w 4410649"/>
              <a:gd name="connsiteY7" fmla="*/ 1642154 h 1962415"/>
              <a:gd name="connsiteX8" fmla="*/ 919506 w 4410649"/>
              <a:gd name="connsiteY8" fmla="*/ 1962415 h 1962415"/>
              <a:gd name="connsiteX9" fmla="*/ 579832 w 4410649"/>
              <a:gd name="connsiteY9" fmla="*/ 1638498 h 1962415"/>
              <a:gd name="connsiteX0" fmla="*/ 579832 w 4403897"/>
              <a:gd name="connsiteY0" fmla="*/ 1638498 h 1962415"/>
              <a:gd name="connsiteX1" fmla="*/ 162953 w 4403897"/>
              <a:gd name="connsiteY1" fmla="*/ 1343060 h 1962415"/>
              <a:gd name="connsiteX2" fmla="*/ 4508 w 4403897"/>
              <a:gd name="connsiteY2" fmla="*/ 470888 h 1962415"/>
              <a:gd name="connsiteX3" fmla="*/ 658134 w 4403897"/>
              <a:gd name="connsiteY3" fmla="*/ 65850 h 1962415"/>
              <a:gd name="connsiteX4" fmla="*/ 3871596 w 4403897"/>
              <a:gd name="connsiteY4" fmla="*/ 92219 h 1962415"/>
              <a:gd name="connsiteX5" fmla="*/ 4395336 w 4403897"/>
              <a:gd name="connsiteY5" fmla="*/ 805807 h 1962415"/>
              <a:gd name="connsiteX6" fmla="*/ 4041269 w 4403897"/>
              <a:gd name="connsiteY6" fmla="*/ 1498109 h 1962415"/>
              <a:gd name="connsiteX7" fmla="*/ 911570 w 4403897"/>
              <a:gd name="connsiteY7" fmla="*/ 1642154 h 1962415"/>
              <a:gd name="connsiteX8" fmla="*/ 919506 w 4403897"/>
              <a:gd name="connsiteY8" fmla="*/ 1962415 h 1962415"/>
              <a:gd name="connsiteX9" fmla="*/ 579832 w 4403897"/>
              <a:gd name="connsiteY9" fmla="*/ 1638498 h 1962415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4041269 w 4403170"/>
              <a:gd name="connsiteY6" fmla="*/ 1529947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7252 w 4403170"/>
              <a:gd name="connsiteY6" fmla="*/ 1555855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4291 w 4403170"/>
              <a:gd name="connsiteY6" fmla="*/ 1611163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0788 w 4403170"/>
              <a:gd name="connsiteY6" fmla="*/ 1659621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0788 w 4403170"/>
              <a:gd name="connsiteY6" fmla="*/ 1659621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34162 w 4402901"/>
              <a:gd name="connsiteY0" fmla="*/ 1652839 h 1994253"/>
              <a:gd name="connsiteX1" fmla="*/ 162684 w 4402901"/>
              <a:gd name="connsiteY1" fmla="*/ 1374898 h 1994253"/>
              <a:gd name="connsiteX2" fmla="*/ 4239 w 4402901"/>
              <a:gd name="connsiteY2" fmla="*/ 502726 h 1994253"/>
              <a:gd name="connsiteX3" fmla="*/ 657865 w 4402901"/>
              <a:gd name="connsiteY3" fmla="*/ 97688 h 1994253"/>
              <a:gd name="connsiteX4" fmla="*/ 3866451 w 4402901"/>
              <a:gd name="connsiteY4" fmla="*/ 62409 h 1994253"/>
              <a:gd name="connsiteX5" fmla="*/ 4395067 w 4402901"/>
              <a:gd name="connsiteY5" fmla="*/ 837645 h 1994253"/>
              <a:gd name="connsiteX6" fmla="*/ 3860519 w 4402901"/>
              <a:gd name="connsiteY6" fmla="*/ 1659621 h 1994253"/>
              <a:gd name="connsiteX7" fmla="*/ 911301 w 4402901"/>
              <a:gd name="connsiteY7" fmla="*/ 1673992 h 1994253"/>
              <a:gd name="connsiteX8" fmla="*/ 919237 w 4402901"/>
              <a:gd name="connsiteY8" fmla="*/ 1994253 h 1994253"/>
              <a:gd name="connsiteX9" fmla="*/ 534162 w 4402901"/>
              <a:gd name="connsiteY9" fmla="*/ 1652839 h 1994253"/>
              <a:gd name="connsiteX0" fmla="*/ 556735 w 4425474"/>
              <a:gd name="connsiteY0" fmla="*/ 1652839 h 1994253"/>
              <a:gd name="connsiteX1" fmla="*/ 167956 w 4425474"/>
              <a:gd name="connsiteY1" fmla="*/ 1341666 h 1994253"/>
              <a:gd name="connsiteX2" fmla="*/ 26812 w 4425474"/>
              <a:gd name="connsiteY2" fmla="*/ 502726 h 1994253"/>
              <a:gd name="connsiteX3" fmla="*/ 680438 w 4425474"/>
              <a:gd name="connsiteY3" fmla="*/ 97688 h 1994253"/>
              <a:gd name="connsiteX4" fmla="*/ 3889024 w 4425474"/>
              <a:gd name="connsiteY4" fmla="*/ 62409 h 1994253"/>
              <a:gd name="connsiteX5" fmla="*/ 4417640 w 4425474"/>
              <a:gd name="connsiteY5" fmla="*/ 837645 h 1994253"/>
              <a:gd name="connsiteX6" fmla="*/ 3883092 w 4425474"/>
              <a:gd name="connsiteY6" fmla="*/ 1659621 h 1994253"/>
              <a:gd name="connsiteX7" fmla="*/ 933874 w 4425474"/>
              <a:gd name="connsiteY7" fmla="*/ 1673992 h 1994253"/>
              <a:gd name="connsiteX8" fmla="*/ 941810 w 4425474"/>
              <a:gd name="connsiteY8" fmla="*/ 1994253 h 1994253"/>
              <a:gd name="connsiteX9" fmla="*/ 556735 w 4425474"/>
              <a:gd name="connsiteY9" fmla="*/ 1652839 h 1994253"/>
              <a:gd name="connsiteX0" fmla="*/ 556735 w 4425474"/>
              <a:gd name="connsiteY0" fmla="*/ 1652839 h 1994253"/>
              <a:gd name="connsiteX1" fmla="*/ 167956 w 4425474"/>
              <a:gd name="connsiteY1" fmla="*/ 1341666 h 1994253"/>
              <a:gd name="connsiteX2" fmla="*/ 26812 w 4425474"/>
              <a:gd name="connsiteY2" fmla="*/ 502726 h 1994253"/>
              <a:gd name="connsiteX3" fmla="*/ 680438 w 4425474"/>
              <a:gd name="connsiteY3" fmla="*/ 97688 h 1994253"/>
              <a:gd name="connsiteX4" fmla="*/ 3889024 w 4425474"/>
              <a:gd name="connsiteY4" fmla="*/ 62409 h 1994253"/>
              <a:gd name="connsiteX5" fmla="*/ 4417640 w 4425474"/>
              <a:gd name="connsiteY5" fmla="*/ 837645 h 1994253"/>
              <a:gd name="connsiteX6" fmla="*/ 3883092 w 4425474"/>
              <a:gd name="connsiteY6" fmla="*/ 1659621 h 1994253"/>
              <a:gd name="connsiteX7" fmla="*/ 933874 w 4425474"/>
              <a:gd name="connsiteY7" fmla="*/ 1673992 h 1994253"/>
              <a:gd name="connsiteX8" fmla="*/ 941810 w 4425474"/>
              <a:gd name="connsiteY8" fmla="*/ 1994253 h 1994253"/>
              <a:gd name="connsiteX9" fmla="*/ 556735 w 4425474"/>
              <a:gd name="connsiteY9" fmla="*/ 1652839 h 1994253"/>
              <a:gd name="connsiteX0" fmla="*/ 556735 w 4425474"/>
              <a:gd name="connsiteY0" fmla="*/ 1654095 h 1995509"/>
              <a:gd name="connsiteX1" fmla="*/ 167956 w 4425474"/>
              <a:gd name="connsiteY1" fmla="*/ 1342922 h 1995509"/>
              <a:gd name="connsiteX2" fmla="*/ 26812 w 4425474"/>
              <a:gd name="connsiteY2" fmla="*/ 503982 h 1995509"/>
              <a:gd name="connsiteX3" fmla="*/ 680438 w 4425474"/>
              <a:gd name="connsiteY3" fmla="*/ 98944 h 1995509"/>
              <a:gd name="connsiteX4" fmla="*/ 3889024 w 4425474"/>
              <a:gd name="connsiteY4" fmla="*/ 63665 h 1995509"/>
              <a:gd name="connsiteX5" fmla="*/ 4417640 w 4425474"/>
              <a:gd name="connsiteY5" fmla="*/ 838901 h 1995509"/>
              <a:gd name="connsiteX6" fmla="*/ 3883092 w 4425474"/>
              <a:gd name="connsiteY6" fmla="*/ 1660877 h 1995509"/>
              <a:gd name="connsiteX7" fmla="*/ 933874 w 4425474"/>
              <a:gd name="connsiteY7" fmla="*/ 1675248 h 1995509"/>
              <a:gd name="connsiteX8" fmla="*/ 941810 w 4425474"/>
              <a:gd name="connsiteY8" fmla="*/ 1995509 h 1995509"/>
              <a:gd name="connsiteX9" fmla="*/ 556735 w 4425474"/>
              <a:gd name="connsiteY9" fmla="*/ 1654095 h 1995509"/>
              <a:gd name="connsiteX0" fmla="*/ 556735 w 4425474"/>
              <a:gd name="connsiteY0" fmla="*/ 1655129 h 1996543"/>
              <a:gd name="connsiteX1" fmla="*/ 167956 w 4425474"/>
              <a:gd name="connsiteY1" fmla="*/ 1343956 h 1996543"/>
              <a:gd name="connsiteX2" fmla="*/ 26812 w 4425474"/>
              <a:gd name="connsiteY2" fmla="*/ 505016 h 1996543"/>
              <a:gd name="connsiteX3" fmla="*/ 680438 w 4425474"/>
              <a:gd name="connsiteY3" fmla="*/ 99978 h 1996543"/>
              <a:gd name="connsiteX4" fmla="*/ 3889024 w 4425474"/>
              <a:gd name="connsiteY4" fmla="*/ 64699 h 1996543"/>
              <a:gd name="connsiteX5" fmla="*/ 4417640 w 4425474"/>
              <a:gd name="connsiteY5" fmla="*/ 839935 h 1996543"/>
              <a:gd name="connsiteX6" fmla="*/ 3883092 w 4425474"/>
              <a:gd name="connsiteY6" fmla="*/ 1661911 h 1996543"/>
              <a:gd name="connsiteX7" fmla="*/ 933874 w 4425474"/>
              <a:gd name="connsiteY7" fmla="*/ 1676282 h 1996543"/>
              <a:gd name="connsiteX8" fmla="*/ 941810 w 4425474"/>
              <a:gd name="connsiteY8" fmla="*/ 1996543 h 1996543"/>
              <a:gd name="connsiteX9" fmla="*/ 556735 w 4425474"/>
              <a:gd name="connsiteY9" fmla="*/ 1655129 h 1996543"/>
              <a:gd name="connsiteX0" fmla="*/ 550979 w 4421752"/>
              <a:gd name="connsiteY0" fmla="*/ 1650230 h 1991644"/>
              <a:gd name="connsiteX1" fmla="*/ 162200 w 4421752"/>
              <a:gd name="connsiteY1" fmla="*/ 1339057 h 1991644"/>
              <a:gd name="connsiteX2" fmla="*/ 21056 w 4421752"/>
              <a:gd name="connsiteY2" fmla="*/ 500117 h 1991644"/>
              <a:gd name="connsiteX3" fmla="*/ 587675 w 4421752"/>
              <a:gd name="connsiteY3" fmla="*/ 108032 h 1991644"/>
              <a:gd name="connsiteX4" fmla="*/ 3883268 w 4421752"/>
              <a:gd name="connsiteY4" fmla="*/ 59800 h 1991644"/>
              <a:gd name="connsiteX5" fmla="*/ 4411884 w 4421752"/>
              <a:gd name="connsiteY5" fmla="*/ 835036 h 1991644"/>
              <a:gd name="connsiteX6" fmla="*/ 3877336 w 4421752"/>
              <a:gd name="connsiteY6" fmla="*/ 1657012 h 1991644"/>
              <a:gd name="connsiteX7" fmla="*/ 928118 w 4421752"/>
              <a:gd name="connsiteY7" fmla="*/ 1671383 h 1991644"/>
              <a:gd name="connsiteX8" fmla="*/ 936054 w 4421752"/>
              <a:gd name="connsiteY8" fmla="*/ 1991644 h 1991644"/>
              <a:gd name="connsiteX9" fmla="*/ 550979 w 4421752"/>
              <a:gd name="connsiteY9" fmla="*/ 1650230 h 1991644"/>
              <a:gd name="connsiteX0" fmla="*/ 550979 w 4423181"/>
              <a:gd name="connsiteY0" fmla="*/ 1701894 h 2043308"/>
              <a:gd name="connsiteX1" fmla="*/ 162200 w 4423181"/>
              <a:gd name="connsiteY1" fmla="*/ 1390721 h 2043308"/>
              <a:gd name="connsiteX2" fmla="*/ 21056 w 4423181"/>
              <a:gd name="connsiteY2" fmla="*/ 551781 h 2043308"/>
              <a:gd name="connsiteX3" fmla="*/ 587675 w 4423181"/>
              <a:gd name="connsiteY3" fmla="*/ 159696 h 2043308"/>
              <a:gd name="connsiteX4" fmla="*/ 3883268 w 4423181"/>
              <a:gd name="connsiteY4" fmla="*/ 111464 h 2043308"/>
              <a:gd name="connsiteX5" fmla="*/ 4411884 w 4423181"/>
              <a:gd name="connsiteY5" fmla="*/ 886700 h 2043308"/>
              <a:gd name="connsiteX6" fmla="*/ 3877336 w 4423181"/>
              <a:gd name="connsiteY6" fmla="*/ 1708676 h 2043308"/>
              <a:gd name="connsiteX7" fmla="*/ 928118 w 4423181"/>
              <a:gd name="connsiteY7" fmla="*/ 1723047 h 2043308"/>
              <a:gd name="connsiteX8" fmla="*/ 936054 w 4423181"/>
              <a:gd name="connsiteY8" fmla="*/ 2043308 h 2043308"/>
              <a:gd name="connsiteX9" fmla="*/ 550979 w 4423181"/>
              <a:gd name="connsiteY9" fmla="*/ 1701894 h 2043308"/>
              <a:gd name="connsiteX0" fmla="*/ 550979 w 4416703"/>
              <a:gd name="connsiteY0" fmla="*/ 1724338 h 2065752"/>
              <a:gd name="connsiteX1" fmla="*/ 162200 w 4416703"/>
              <a:gd name="connsiteY1" fmla="*/ 1413165 h 2065752"/>
              <a:gd name="connsiteX2" fmla="*/ 21056 w 4416703"/>
              <a:gd name="connsiteY2" fmla="*/ 574225 h 2065752"/>
              <a:gd name="connsiteX3" fmla="*/ 587675 w 4416703"/>
              <a:gd name="connsiteY3" fmla="*/ 182140 h 2065752"/>
              <a:gd name="connsiteX4" fmla="*/ 3836784 w 4416703"/>
              <a:gd name="connsiteY4" fmla="*/ 102710 h 2065752"/>
              <a:gd name="connsiteX5" fmla="*/ 4411884 w 4416703"/>
              <a:gd name="connsiteY5" fmla="*/ 909144 h 2065752"/>
              <a:gd name="connsiteX6" fmla="*/ 3877336 w 4416703"/>
              <a:gd name="connsiteY6" fmla="*/ 1731120 h 2065752"/>
              <a:gd name="connsiteX7" fmla="*/ 928118 w 4416703"/>
              <a:gd name="connsiteY7" fmla="*/ 1745491 h 2065752"/>
              <a:gd name="connsiteX8" fmla="*/ 936054 w 4416703"/>
              <a:gd name="connsiteY8" fmla="*/ 2065752 h 2065752"/>
              <a:gd name="connsiteX9" fmla="*/ 550979 w 4416703"/>
              <a:gd name="connsiteY9" fmla="*/ 1724338 h 2065752"/>
              <a:gd name="connsiteX0" fmla="*/ 560106 w 4423497"/>
              <a:gd name="connsiteY0" fmla="*/ 1682522 h 2023936"/>
              <a:gd name="connsiteX1" fmla="*/ 171327 w 4423497"/>
              <a:gd name="connsiteY1" fmla="*/ 1371349 h 2023936"/>
              <a:gd name="connsiteX2" fmla="*/ 30183 w 4423497"/>
              <a:gd name="connsiteY2" fmla="*/ 532409 h 2023936"/>
              <a:gd name="connsiteX3" fmla="*/ 733796 w 4423497"/>
              <a:gd name="connsiteY3" fmla="*/ 110109 h 2023936"/>
              <a:gd name="connsiteX4" fmla="*/ 3845911 w 4423497"/>
              <a:gd name="connsiteY4" fmla="*/ 60894 h 2023936"/>
              <a:gd name="connsiteX5" fmla="*/ 4421011 w 4423497"/>
              <a:gd name="connsiteY5" fmla="*/ 867328 h 2023936"/>
              <a:gd name="connsiteX6" fmla="*/ 3886463 w 4423497"/>
              <a:gd name="connsiteY6" fmla="*/ 1689304 h 2023936"/>
              <a:gd name="connsiteX7" fmla="*/ 937245 w 4423497"/>
              <a:gd name="connsiteY7" fmla="*/ 1703675 h 2023936"/>
              <a:gd name="connsiteX8" fmla="*/ 945181 w 4423497"/>
              <a:gd name="connsiteY8" fmla="*/ 2023936 h 2023936"/>
              <a:gd name="connsiteX9" fmla="*/ 560106 w 4423497"/>
              <a:gd name="connsiteY9" fmla="*/ 1682522 h 2023936"/>
              <a:gd name="connsiteX0" fmla="*/ 563605 w 4426572"/>
              <a:gd name="connsiteY0" fmla="*/ 1726456 h 2067870"/>
              <a:gd name="connsiteX1" fmla="*/ 174826 w 4426572"/>
              <a:gd name="connsiteY1" fmla="*/ 1415283 h 2067870"/>
              <a:gd name="connsiteX2" fmla="*/ 33682 w 4426572"/>
              <a:gd name="connsiteY2" fmla="*/ 576343 h 2067870"/>
              <a:gd name="connsiteX3" fmla="*/ 788618 w 4426572"/>
              <a:gd name="connsiteY3" fmla="*/ 60926 h 2067870"/>
              <a:gd name="connsiteX4" fmla="*/ 3849410 w 4426572"/>
              <a:gd name="connsiteY4" fmla="*/ 104828 h 2067870"/>
              <a:gd name="connsiteX5" fmla="*/ 4424510 w 4426572"/>
              <a:gd name="connsiteY5" fmla="*/ 911262 h 2067870"/>
              <a:gd name="connsiteX6" fmla="*/ 3889962 w 4426572"/>
              <a:gd name="connsiteY6" fmla="*/ 1733238 h 2067870"/>
              <a:gd name="connsiteX7" fmla="*/ 940744 w 4426572"/>
              <a:gd name="connsiteY7" fmla="*/ 1747609 h 2067870"/>
              <a:gd name="connsiteX8" fmla="*/ 948680 w 4426572"/>
              <a:gd name="connsiteY8" fmla="*/ 2067870 h 2067870"/>
              <a:gd name="connsiteX9" fmla="*/ 563605 w 4426572"/>
              <a:gd name="connsiteY9" fmla="*/ 1726456 h 2067870"/>
              <a:gd name="connsiteX0" fmla="*/ 563605 w 4426571"/>
              <a:gd name="connsiteY0" fmla="*/ 1726456 h 2067870"/>
              <a:gd name="connsiteX1" fmla="*/ 174826 w 4426571"/>
              <a:gd name="connsiteY1" fmla="*/ 1415283 h 2067870"/>
              <a:gd name="connsiteX2" fmla="*/ 33682 w 4426571"/>
              <a:gd name="connsiteY2" fmla="*/ 576343 h 2067870"/>
              <a:gd name="connsiteX3" fmla="*/ 788618 w 4426571"/>
              <a:gd name="connsiteY3" fmla="*/ 60926 h 2067870"/>
              <a:gd name="connsiteX4" fmla="*/ 3849410 w 4426571"/>
              <a:gd name="connsiteY4" fmla="*/ 104828 h 2067870"/>
              <a:gd name="connsiteX5" fmla="*/ 4424510 w 4426571"/>
              <a:gd name="connsiteY5" fmla="*/ 911262 h 2067870"/>
              <a:gd name="connsiteX6" fmla="*/ 3569489 w 4426571"/>
              <a:gd name="connsiteY6" fmla="*/ 1762468 h 2067870"/>
              <a:gd name="connsiteX7" fmla="*/ 940744 w 4426571"/>
              <a:gd name="connsiteY7" fmla="*/ 1747609 h 2067870"/>
              <a:gd name="connsiteX8" fmla="*/ 948680 w 4426571"/>
              <a:gd name="connsiteY8" fmla="*/ 2067870 h 2067870"/>
              <a:gd name="connsiteX9" fmla="*/ 563605 w 4426571"/>
              <a:gd name="connsiteY9" fmla="*/ 1726456 h 2067870"/>
              <a:gd name="connsiteX0" fmla="*/ 563605 w 4426571"/>
              <a:gd name="connsiteY0" fmla="*/ 1726456 h 2067870"/>
              <a:gd name="connsiteX1" fmla="*/ 174826 w 4426571"/>
              <a:gd name="connsiteY1" fmla="*/ 1415283 h 2067870"/>
              <a:gd name="connsiteX2" fmla="*/ 33682 w 4426571"/>
              <a:gd name="connsiteY2" fmla="*/ 576343 h 2067870"/>
              <a:gd name="connsiteX3" fmla="*/ 788618 w 4426571"/>
              <a:gd name="connsiteY3" fmla="*/ 60926 h 2067870"/>
              <a:gd name="connsiteX4" fmla="*/ 3849410 w 4426571"/>
              <a:gd name="connsiteY4" fmla="*/ 104828 h 2067870"/>
              <a:gd name="connsiteX5" fmla="*/ 4424510 w 4426571"/>
              <a:gd name="connsiteY5" fmla="*/ 911262 h 2067870"/>
              <a:gd name="connsiteX6" fmla="*/ 3569489 w 4426571"/>
              <a:gd name="connsiteY6" fmla="*/ 1762468 h 2067870"/>
              <a:gd name="connsiteX7" fmla="*/ 940744 w 4426571"/>
              <a:gd name="connsiteY7" fmla="*/ 1747609 h 2067870"/>
              <a:gd name="connsiteX8" fmla="*/ 948680 w 4426571"/>
              <a:gd name="connsiteY8" fmla="*/ 2067870 h 2067870"/>
              <a:gd name="connsiteX9" fmla="*/ 563605 w 4426571"/>
              <a:gd name="connsiteY9" fmla="*/ 1726456 h 2067870"/>
              <a:gd name="connsiteX0" fmla="*/ 564281 w 4427247"/>
              <a:gd name="connsiteY0" fmla="*/ 1726456 h 2067870"/>
              <a:gd name="connsiteX1" fmla="*/ 172251 w 4427247"/>
              <a:gd name="connsiteY1" fmla="*/ 1374183 h 2067870"/>
              <a:gd name="connsiteX2" fmla="*/ 34358 w 4427247"/>
              <a:gd name="connsiteY2" fmla="*/ 576343 h 2067870"/>
              <a:gd name="connsiteX3" fmla="*/ 789294 w 4427247"/>
              <a:gd name="connsiteY3" fmla="*/ 60926 h 2067870"/>
              <a:gd name="connsiteX4" fmla="*/ 3850086 w 4427247"/>
              <a:gd name="connsiteY4" fmla="*/ 104828 h 2067870"/>
              <a:gd name="connsiteX5" fmla="*/ 4425186 w 4427247"/>
              <a:gd name="connsiteY5" fmla="*/ 911262 h 2067870"/>
              <a:gd name="connsiteX6" fmla="*/ 3570165 w 4427247"/>
              <a:gd name="connsiteY6" fmla="*/ 1762468 h 2067870"/>
              <a:gd name="connsiteX7" fmla="*/ 941420 w 4427247"/>
              <a:gd name="connsiteY7" fmla="*/ 1747609 h 2067870"/>
              <a:gd name="connsiteX8" fmla="*/ 949356 w 4427247"/>
              <a:gd name="connsiteY8" fmla="*/ 2067870 h 2067870"/>
              <a:gd name="connsiteX9" fmla="*/ 564281 w 4427247"/>
              <a:gd name="connsiteY9" fmla="*/ 1726456 h 2067870"/>
              <a:gd name="connsiteX0" fmla="*/ 564281 w 4427247"/>
              <a:gd name="connsiteY0" fmla="*/ 1741318 h 2082732"/>
              <a:gd name="connsiteX1" fmla="*/ 172251 w 4427247"/>
              <a:gd name="connsiteY1" fmla="*/ 1389045 h 2082732"/>
              <a:gd name="connsiteX2" fmla="*/ 34358 w 4427247"/>
              <a:gd name="connsiteY2" fmla="*/ 591205 h 2082732"/>
              <a:gd name="connsiteX3" fmla="*/ 789294 w 4427247"/>
              <a:gd name="connsiteY3" fmla="*/ 75788 h 2082732"/>
              <a:gd name="connsiteX4" fmla="*/ 3850086 w 4427247"/>
              <a:gd name="connsiteY4" fmla="*/ 119690 h 2082732"/>
              <a:gd name="connsiteX5" fmla="*/ 4425186 w 4427247"/>
              <a:gd name="connsiteY5" fmla="*/ 926124 h 2082732"/>
              <a:gd name="connsiteX6" fmla="*/ 3570165 w 4427247"/>
              <a:gd name="connsiteY6" fmla="*/ 1777330 h 2082732"/>
              <a:gd name="connsiteX7" fmla="*/ 941420 w 4427247"/>
              <a:gd name="connsiteY7" fmla="*/ 1762471 h 2082732"/>
              <a:gd name="connsiteX8" fmla="*/ 949356 w 4427247"/>
              <a:gd name="connsiteY8" fmla="*/ 2082732 h 2082732"/>
              <a:gd name="connsiteX9" fmla="*/ 564281 w 4427247"/>
              <a:gd name="connsiteY9" fmla="*/ 1741318 h 2082732"/>
              <a:gd name="connsiteX0" fmla="*/ 564281 w 4427247"/>
              <a:gd name="connsiteY0" fmla="*/ 1741318 h 2082732"/>
              <a:gd name="connsiteX1" fmla="*/ 172251 w 4427247"/>
              <a:gd name="connsiteY1" fmla="*/ 1389045 h 2082732"/>
              <a:gd name="connsiteX2" fmla="*/ 34358 w 4427247"/>
              <a:gd name="connsiteY2" fmla="*/ 591205 h 2082732"/>
              <a:gd name="connsiteX3" fmla="*/ 789294 w 4427247"/>
              <a:gd name="connsiteY3" fmla="*/ 75788 h 2082732"/>
              <a:gd name="connsiteX4" fmla="*/ 3850086 w 4427247"/>
              <a:gd name="connsiteY4" fmla="*/ 119690 h 2082732"/>
              <a:gd name="connsiteX5" fmla="*/ 4425186 w 4427247"/>
              <a:gd name="connsiteY5" fmla="*/ 926124 h 2082732"/>
              <a:gd name="connsiteX6" fmla="*/ 3570165 w 4427247"/>
              <a:gd name="connsiteY6" fmla="*/ 1777330 h 2082732"/>
              <a:gd name="connsiteX7" fmla="*/ 1156249 w 4427247"/>
              <a:gd name="connsiteY7" fmla="*/ 1788819 h 2082732"/>
              <a:gd name="connsiteX8" fmla="*/ 949356 w 4427247"/>
              <a:gd name="connsiteY8" fmla="*/ 2082732 h 2082732"/>
              <a:gd name="connsiteX9" fmla="*/ 564281 w 4427247"/>
              <a:gd name="connsiteY9" fmla="*/ 1741318 h 2082732"/>
              <a:gd name="connsiteX0" fmla="*/ 564281 w 4427247"/>
              <a:gd name="connsiteY0" fmla="*/ 1741318 h 2116439"/>
              <a:gd name="connsiteX1" fmla="*/ 172251 w 4427247"/>
              <a:gd name="connsiteY1" fmla="*/ 1389045 h 2116439"/>
              <a:gd name="connsiteX2" fmla="*/ 34358 w 4427247"/>
              <a:gd name="connsiteY2" fmla="*/ 591205 h 2116439"/>
              <a:gd name="connsiteX3" fmla="*/ 789294 w 4427247"/>
              <a:gd name="connsiteY3" fmla="*/ 75788 h 2116439"/>
              <a:gd name="connsiteX4" fmla="*/ 3850086 w 4427247"/>
              <a:gd name="connsiteY4" fmla="*/ 119690 h 2116439"/>
              <a:gd name="connsiteX5" fmla="*/ 4425186 w 4427247"/>
              <a:gd name="connsiteY5" fmla="*/ 926124 h 2116439"/>
              <a:gd name="connsiteX6" fmla="*/ 3570165 w 4427247"/>
              <a:gd name="connsiteY6" fmla="*/ 1777330 h 2116439"/>
              <a:gd name="connsiteX7" fmla="*/ 1156249 w 4427247"/>
              <a:gd name="connsiteY7" fmla="*/ 1788819 h 2116439"/>
              <a:gd name="connsiteX8" fmla="*/ 1157432 w 4427247"/>
              <a:gd name="connsiteY8" fmla="*/ 2116439 h 2116439"/>
              <a:gd name="connsiteX9" fmla="*/ 564281 w 4427247"/>
              <a:gd name="connsiteY9" fmla="*/ 1741318 h 2116439"/>
              <a:gd name="connsiteX0" fmla="*/ 722695 w 4430824"/>
              <a:gd name="connsiteY0" fmla="*/ 1751186 h 2116439"/>
              <a:gd name="connsiteX1" fmla="*/ 175828 w 4430824"/>
              <a:gd name="connsiteY1" fmla="*/ 1389045 h 2116439"/>
              <a:gd name="connsiteX2" fmla="*/ 37935 w 4430824"/>
              <a:gd name="connsiteY2" fmla="*/ 591205 h 2116439"/>
              <a:gd name="connsiteX3" fmla="*/ 792871 w 4430824"/>
              <a:gd name="connsiteY3" fmla="*/ 75788 h 2116439"/>
              <a:gd name="connsiteX4" fmla="*/ 3853663 w 4430824"/>
              <a:gd name="connsiteY4" fmla="*/ 119690 h 2116439"/>
              <a:gd name="connsiteX5" fmla="*/ 4428763 w 4430824"/>
              <a:gd name="connsiteY5" fmla="*/ 926124 h 2116439"/>
              <a:gd name="connsiteX6" fmla="*/ 3573742 w 4430824"/>
              <a:gd name="connsiteY6" fmla="*/ 1777330 h 2116439"/>
              <a:gd name="connsiteX7" fmla="*/ 1159826 w 4430824"/>
              <a:gd name="connsiteY7" fmla="*/ 1788819 h 2116439"/>
              <a:gd name="connsiteX8" fmla="*/ 1161009 w 4430824"/>
              <a:gd name="connsiteY8" fmla="*/ 2116439 h 2116439"/>
              <a:gd name="connsiteX9" fmla="*/ 722695 w 4430824"/>
              <a:gd name="connsiteY9" fmla="*/ 1751186 h 2116439"/>
              <a:gd name="connsiteX0" fmla="*/ 722695 w 4430824"/>
              <a:gd name="connsiteY0" fmla="*/ 1751186 h 2116439"/>
              <a:gd name="connsiteX1" fmla="*/ 175828 w 4430824"/>
              <a:gd name="connsiteY1" fmla="*/ 1389045 h 2116439"/>
              <a:gd name="connsiteX2" fmla="*/ 37935 w 4430824"/>
              <a:gd name="connsiteY2" fmla="*/ 591205 h 2116439"/>
              <a:gd name="connsiteX3" fmla="*/ 792871 w 4430824"/>
              <a:gd name="connsiteY3" fmla="*/ 75788 h 2116439"/>
              <a:gd name="connsiteX4" fmla="*/ 3853663 w 4430824"/>
              <a:gd name="connsiteY4" fmla="*/ 119690 h 2116439"/>
              <a:gd name="connsiteX5" fmla="*/ 4428763 w 4430824"/>
              <a:gd name="connsiteY5" fmla="*/ 926124 h 2116439"/>
              <a:gd name="connsiteX6" fmla="*/ 3573742 w 4430824"/>
              <a:gd name="connsiteY6" fmla="*/ 1777330 h 2116439"/>
              <a:gd name="connsiteX7" fmla="*/ 1159826 w 4430824"/>
              <a:gd name="connsiteY7" fmla="*/ 1788819 h 2116439"/>
              <a:gd name="connsiteX8" fmla="*/ 1161009 w 4430824"/>
              <a:gd name="connsiteY8" fmla="*/ 2116439 h 2116439"/>
              <a:gd name="connsiteX9" fmla="*/ 722695 w 4430824"/>
              <a:gd name="connsiteY9" fmla="*/ 1751186 h 2116439"/>
              <a:gd name="connsiteX0" fmla="*/ 722695 w 4428763"/>
              <a:gd name="connsiteY0" fmla="*/ 1751186 h 2116439"/>
              <a:gd name="connsiteX1" fmla="*/ 175828 w 4428763"/>
              <a:gd name="connsiteY1" fmla="*/ 1389045 h 2116439"/>
              <a:gd name="connsiteX2" fmla="*/ 37935 w 4428763"/>
              <a:gd name="connsiteY2" fmla="*/ 591205 h 2116439"/>
              <a:gd name="connsiteX3" fmla="*/ 792871 w 4428763"/>
              <a:gd name="connsiteY3" fmla="*/ 75788 h 2116439"/>
              <a:gd name="connsiteX4" fmla="*/ 3853663 w 4428763"/>
              <a:gd name="connsiteY4" fmla="*/ 119690 h 2116439"/>
              <a:gd name="connsiteX5" fmla="*/ 4428763 w 4428763"/>
              <a:gd name="connsiteY5" fmla="*/ 926124 h 2116439"/>
              <a:gd name="connsiteX6" fmla="*/ 3573742 w 4428763"/>
              <a:gd name="connsiteY6" fmla="*/ 1777330 h 2116439"/>
              <a:gd name="connsiteX7" fmla="*/ 1159826 w 4428763"/>
              <a:gd name="connsiteY7" fmla="*/ 1788819 h 2116439"/>
              <a:gd name="connsiteX8" fmla="*/ 1161009 w 4428763"/>
              <a:gd name="connsiteY8" fmla="*/ 2116439 h 2116439"/>
              <a:gd name="connsiteX9" fmla="*/ 722695 w 4428763"/>
              <a:gd name="connsiteY9" fmla="*/ 1751186 h 2116439"/>
              <a:gd name="connsiteX0" fmla="*/ 722695 w 4428763"/>
              <a:gd name="connsiteY0" fmla="*/ 1737220 h 2102473"/>
              <a:gd name="connsiteX1" fmla="*/ 175828 w 4428763"/>
              <a:gd name="connsiteY1" fmla="*/ 1375079 h 2102473"/>
              <a:gd name="connsiteX2" fmla="*/ 37935 w 4428763"/>
              <a:gd name="connsiteY2" fmla="*/ 577239 h 2102473"/>
              <a:gd name="connsiteX3" fmla="*/ 792871 w 4428763"/>
              <a:gd name="connsiteY3" fmla="*/ 61822 h 2102473"/>
              <a:gd name="connsiteX4" fmla="*/ 3822903 w 4428763"/>
              <a:gd name="connsiteY4" fmla="*/ 104021 h 2102473"/>
              <a:gd name="connsiteX5" fmla="*/ 4428763 w 4428763"/>
              <a:gd name="connsiteY5" fmla="*/ 912158 h 2102473"/>
              <a:gd name="connsiteX6" fmla="*/ 3573742 w 4428763"/>
              <a:gd name="connsiteY6" fmla="*/ 1763364 h 2102473"/>
              <a:gd name="connsiteX7" fmla="*/ 1159826 w 4428763"/>
              <a:gd name="connsiteY7" fmla="*/ 1774853 h 2102473"/>
              <a:gd name="connsiteX8" fmla="*/ 1161009 w 4428763"/>
              <a:gd name="connsiteY8" fmla="*/ 2102473 h 2102473"/>
              <a:gd name="connsiteX9" fmla="*/ 722695 w 4428763"/>
              <a:gd name="connsiteY9" fmla="*/ 1737220 h 2102473"/>
              <a:gd name="connsiteX0" fmla="*/ 722695 w 4428763"/>
              <a:gd name="connsiteY0" fmla="*/ 1737220 h 2102473"/>
              <a:gd name="connsiteX1" fmla="*/ 175828 w 4428763"/>
              <a:gd name="connsiteY1" fmla="*/ 1375079 h 2102473"/>
              <a:gd name="connsiteX2" fmla="*/ 37935 w 4428763"/>
              <a:gd name="connsiteY2" fmla="*/ 577239 h 2102473"/>
              <a:gd name="connsiteX3" fmla="*/ 792871 w 4428763"/>
              <a:gd name="connsiteY3" fmla="*/ 61822 h 2102473"/>
              <a:gd name="connsiteX4" fmla="*/ 3822903 w 4428763"/>
              <a:gd name="connsiteY4" fmla="*/ 104021 h 2102473"/>
              <a:gd name="connsiteX5" fmla="*/ 4428763 w 4428763"/>
              <a:gd name="connsiteY5" fmla="*/ 912158 h 2102473"/>
              <a:gd name="connsiteX6" fmla="*/ 3573742 w 4428763"/>
              <a:gd name="connsiteY6" fmla="*/ 1763364 h 2102473"/>
              <a:gd name="connsiteX7" fmla="*/ 1159826 w 4428763"/>
              <a:gd name="connsiteY7" fmla="*/ 1774853 h 2102473"/>
              <a:gd name="connsiteX8" fmla="*/ 1161009 w 4428763"/>
              <a:gd name="connsiteY8" fmla="*/ 2102473 h 2102473"/>
              <a:gd name="connsiteX9" fmla="*/ 722695 w 4428763"/>
              <a:gd name="connsiteY9" fmla="*/ 1737220 h 2102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28763" h="2102473">
                <a:moveTo>
                  <a:pt x="722695" y="1737220"/>
                </a:moveTo>
                <a:cubicBezTo>
                  <a:pt x="541817" y="1663774"/>
                  <a:pt x="289955" y="1568409"/>
                  <a:pt x="175828" y="1375079"/>
                </a:cubicBezTo>
                <a:cubicBezTo>
                  <a:pt x="61701" y="1181749"/>
                  <a:pt x="-64905" y="796115"/>
                  <a:pt x="37935" y="577239"/>
                </a:cubicBezTo>
                <a:cubicBezTo>
                  <a:pt x="140775" y="358363"/>
                  <a:pt x="162043" y="140692"/>
                  <a:pt x="792871" y="61822"/>
                </a:cubicBezTo>
                <a:cubicBezTo>
                  <a:pt x="1423699" y="-17048"/>
                  <a:pt x="3216921" y="-37702"/>
                  <a:pt x="3822903" y="104021"/>
                </a:cubicBezTo>
                <a:cubicBezTo>
                  <a:pt x="4428885" y="245744"/>
                  <a:pt x="4416953" y="658639"/>
                  <a:pt x="4428763" y="912158"/>
                </a:cubicBezTo>
                <a:cubicBezTo>
                  <a:pt x="4404194" y="1365424"/>
                  <a:pt x="4118565" y="1619581"/>
                  <a:pt x="3573742" y="1763364"/>
                </a:cubicBezTo>
                <a:cubicBezTo>
                  <a:pt x="3028919" y="1907147"/>
                  <a:pt x="1313245" y="1816204"/>
                  <a:pt x="1159826" y="1774853"/>
                </a:cubicBezTo>
                <a:cubicBezTo>
                  <a:pt x="1098295" y="1880771"/>
                  <a:pt x="1112279" y="1894673"/>
                  <a:pt x="1161009" y="2102473"/>
                </a:cubicBezTo>
                <a:cubicBezTo>
                  <a:pt x="929550" y="1950845"/>
                  <a:pt x="722695" y="1737220"/>
                  <a:pt x="722695" y="173722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69778-92F5-57D3-8DA8-433D9116BC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9256" y="623429"/>
            <a:ext cx="5036457" cy="1282926"/>
          </a:xfrm>
        </p:spPr>
        <p:txBody>
          <a:bodyPr anchor="b">
            <a:normAutofit/>
          </a:bodyPr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48252-3180-5B95-44D8-B86566EDF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430" y="1942853"/>
            <a:ext cx="4296227" cy="767971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Workshop</a:t>
            </a:r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FBE8679-CB21-4876-82EA-4D4D5D4BC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97424">
            <a:off x="496549" y="410803"/>
            <a:ext cx="5522001" cy="2792916"/>
          </a:xfrm>
          <a:custGeom>
            <a:avLst/>
            <a:gdLst>
              <a:gd name="connsiteX0" fmla="*/ 891379 w 4662985"/>
              <a:gd name="connsiteY0" fmla="*/ 1591181 h 1931508"/>
              <a:gd name="connsiteX1" fmla="*/ 126235 w 4662985"/>
              <a:gd name="connsiteY1" fmla="*/ 1242280 h 1931508"/>
              <a:gd name="connsiteX2" fmla="*/ 8887 w 4662985"/>
              <a:gd name="connsiteY2" fmla="*/ 549241 h 1931508"/>
              <a:gd name="connsiteX3" fmla="*/ 481994 w 4662985"/>
              <a:gd name="connsiteY3" fmla="*/ 38891 h 1931508"/>
              <a:gd name="connsiteX4" fmla="*/ 4176837 w 4662985"/>
              <a:gd name="connsiteY4" fmla="*/ 108043 h 1931508"/>
              <a:gd name="connsiteX5" fmla="*/ 4661945 w 4662985"/>
              <a:gd name="connsiteY5" fmla="*/ 598104 h 1931508"/>
              <a:gd name="connsiteX6" fmla="*/ 4354479 w 4662985"/>
              <a:gd name="connsiteY6" fmla="*/ 1472118 h 1931508"/>
              <a:gd name="connsiteX7" fmla="*/ 1274188 w 4662985"/>
              <a:gd name="connsiteY7" fmla="*/ 1591276 h 1931508"/>
              <a:gd name="connsiteX8" fmla="*/ 896713 w 4662985"/>
              <a:gd name="connsiteY8" fmla="*/ 1931509 h 1931508"/>
              <a:gd name="connsiteX9" fmla="*/ 891379 w 4662985"/>
              <a:gd name="connsiteY9" fmla="*/ 1591181 h 1931508"/>
              <a:gd name="connsiteX0" fmla="*/ 891157 w 4662763"/>
              <a:gd name="connsiteY0" fmla="*/ 1591181 h 1931509"/>
              <a:gd name="connsiteX1" fmla="*/ 215888 w 4662763"/>
              <a:gd name="connsiteY1" fmla="*/ 1252973 h 1931509"/>
              <a:gd name="connsiteX2" fmla="*/ 8665 w 4662763"/>
              <a:gd name="connsiteY2" fmla="*/ 549241 h 1931509"/>
              <a:gd name="connsiteX3" fmla="*/ 481772 w 4662763"/>
              <a:gd name="connsiteY3" fmla="*/ 38891 h 1931509"/>
              <a:gd name="connsiteX4" fmla="*/ 4176615 w 4662763"/>
              <a:gd name="connsiteY4" fmla="*/ 108043 h 1931509"/>
              <a:gd name="connsiteX5" fmla="*/ 4661723 w 4662763"/>
              <a:gd name="connsiteY5" fmla="*/ 598104 h 1931509"/>
              <a:gd name="connsiteX6" fmla="*/ 4354257 w 4662763"/>
              <a:gd name="connsiteY6" fmla="*/ 1472118 h 1931509"/>
              <a:gd name="connsiteX7" fmla="*/ 1273966 w 4662763"/>
              <a:gd name="connsiteY7" fmla="*/ 1591276 h 1931509"/>
              <a:gd name="connsiteX8" fmla="*/ 896491 w 4662763"/>
              <a:gd name="connsiteY8" fmla="*/ 1931509 h 1931509"/>
              <a:gd name="connsiteX9" fmla="*/ 891157 w 4662763"/>
              <a:gd name="connsiteY9" fmla="*/ 1591181 h 1931509"/>
              <a:gd name="connsiteX0" fmla="*/ 893955 w 4665561"/>
              <a:gd name="connsiteY0" fmla="*/ 1591181 h 1931509"/>
              <a:gd name="connsiteX1" fmla="*/ 218686 w 4665561"/>
              <a:gd name="connsiteY1" fmla="*/ 1252973 h 1931509"/>
              <a:gd name="connsiteX2" fmla="*/ 11463 w 4665561"/>
              <a:gd name="connsiteY2" fmla="*/ 549241 h 1931509"/>
              <a:gd name="connsiteX3" fmla="*/ 484570 w 4665561"/>
              <a:gd name="connsiteY3" fmla="*/ 38891 h 1931509"/>
              <a:gd name="connsiteX4" fmla="*/ 4179413 w 4665561"/>
              <a:gd name="connsiteY4" fmla="*/ 108043 h 1931509"/>
              <a:gd name="connsiteX5" fmla="*/ 4664521 w 4665561"/>
              <a:gd name="connsiteY5" fmla="*/ 598104 h 1931509"/>
              <a:gd name="connsiteX6" fmla="*/ 4357055 w 4665561"/>
              <a:gd name="connsiteY6" fmla="*/ 1472118 h 1931509"/>
              <a:gd name="connsiteX7" fmla="*/ 1276764 w 4665561"/>
              <a:gd name="connsiteY7" fmla="*/ 1591276 h 1931509"/>
              <a:gd name="connsiteX8" fmla="*/ 899289 w 4665561"/>
              <a:gd name="connsiteY8" fmla="*/ 1931509 h 1931509"/>
              <a:gd name="connsiteX9" fmla="*/ 893955 w 4665561"/>
              <a:gd name="connsiteY9" fmla="*/ 1591181 h 1931509"/>
              <a:gd name="connsiteX0" fmla="*/ 882812 w 4654418"/>
              <a:gd name="connsiteY0" fmla="*/ 1591181 h 1931509"/>
              <a:gd name="connsiteX1" fmla="*/ 409762 w 4654418"/>
              <a:gd name="connsiteY1" fmla="*/ 1317128 h 1931509"/>
              <a:gd name="connsiteX2" fmla="*/ 320 w 4654418"/>
              <a:gd name="connsiteY2" fmla="*/ 549241 h 1931509"/>
              <a:gd name="connsiteX3" fmla="*/ 473427 w 4654418"/>
              <a:gd name="connsiteY3" fmla="*/ 38891 h 1931509"/>
              <a:gd name="connsiteX4" fmla="*/ 4168270 w 4654418"/>
              <a:gd name="connsiteY4" fmla="*/ 108043 h 1931509"/>
              <a:gd name="connsiteX5" fmla="*/ 4653378 w 4654418"/>
              <a:gd name="connsiteY5" fmla="*/ 598104 h 1931509"/>
              <a:gd name="connsiteX6" fmla="*/ 4345912 w 4654418"/>
              <a:gd name="connsiteY6" fmla="*/ 1472118 h 1931509"/>
              <a:gd name="connsiteX7" fmla="*/ 1265621 w 4654418"/>
              <a:gd name="connsiteY7" fmla="*/ 1591276 h 1931509"/>
              <a:gd name="connsiteX8" fmla="*/ 888146 w 4654418"/>
              <a:gd name="connsiteY8" fmla="*/ 1931509 h 1931509"/>
              <a:gd name="connsiteX9" fmla="*/ 882812 w 4654418"/>
              <a:gd name="connsiteY9" fmla="*/ 1591181 h 1931509"/>
              <a:gd name="connsiteX0" fmla="*/ 721472 w 4493078"/>
              <a:gd name="connsiteY0" fmla="*/ 1576074 h 1916402"/>
              <a:gd name="connsiteX1" fmla="*/ 248422 w 4493078"/>
              <a:gd name="connsiteY1" fmla="*/ 1302021 h 1916402"/>
              <a:gd name="connsiteX2" fmla="*/ 198481 w 4493078"/>
              <a:gd name="connsiteY2" fmla="*/ 544828 h 1916402"/>
              <a:gd name="connsiteX3" fmla="*/ 312087 w 4493078"/>
              <a:gd name="connsiteY3" fmla="*/ 23784 h 1916402"/>
              <a:gd name="connsiteX4" fmla="*/ 4006930 w 4493078"/>
              <a:gd name="connsiteY4" fmla="*/ 92936 h 1916402"/>
              <a:gd name="connsiteX5" fmla="*/ 4492038 w 4493078"/>
              <a:gd name="connsiteY5" fmla="*/ 582997 h 1916402"/>
              <a:gd name="connsiteX6" fmla="*/ 4184572 w 4493078"/>
              <a:gd name="connsiteY6" fmla="*/ 1457011 h 1916402"/>
              <a:gd name="connsiteX7" fmla="*/ 1104281 w 4493078"/>
              <a:gd name="connsiteY7" fmla="*/ 1576169 h 1916402"/>
              <a:gd name="connsiteX8" fmla="*/ 726806 w 4493078"/>
              <a:gd name="connsiteY8" fmla="*/ 1916402 h 1916402"/>
              <a:gd name="connsiteX9" fmla="*/ 721472 w 4493078"/>
              <a:gd name="connsiteY9" fmla="*/ 1576074 h 1916402"/>
              <a:gd name="connsiteX0" fmla="*/ 571898 w 4363378"/>
              <a:gd name="connsiteY0" fmla="*/ 1544826 h 1885154"/>
              <a:gd name="connsiteX1" fmla="*/ 98848 w 4363378"/>
              <a:gd name="connsiteY1" fmla="*/ 1270773 h 1885154"/>
              <a:gd name="connsiteX2" fmla="*/ 48907 w 4363378"/>
              <a:gd name="connsiteY2" fmla="*/ 513580 h 1885154"/>
              <a:gd name="connsiteX3" fmla="*/ 668060 w 4363378"/>
              <a:gd name="connsiteY3" fmla="*/ 56691 h 1885154"/>
              <a:gd name="connsiteX4" fmla="*/ 3857356 w 4363378"/>
              <a:gd name="connsiteY4" fmla="*/ 61688 h 1885154"/>
              <a:gd name="connsiteX5" fmla="*/ 4342464 w 4363378"/>
              <a:gd name="connsiteY5" fmla="*/ 551749 h 1885154"/>
              <a:gd name="connsiteX6" fmla="*/ 4034998 w 4363378"/>
              <a:gd name="connsiteY6" fmla="*/ 1425763 h 1885154"/>
              <a:gd name="connsiteX7" fmla="*/ 954707 w 4363378"/>
              <a:gd name="connsiteY7" fmla="*/ 1544921 h 1885154"/>
              <a:gd name="connsiteX8" fmla="*/ 577232 w 4363378"/>
              <a:gd name="connsiteY8" fmla="*/ 1885154 h 1885154"/>
              <a:gd name="connsiteX9" fmla="*/ 571898 w 4363378"/>
              <a:gd name="connsiteY9" fmla="*/ 1544826 h 1885154"/>
              <a:gd name="connsiteX0" fmla="*/ 571898 w 4363379"/>
              <a:gd name="connsiteY0" fmla="*/ 1544826 h 1885154"/>
              <a:gd name="connsiteX1" fmla="*/ 98848 w 4363379"/>
              <a:gd name="connsiteY1" fmla="*/ 1270773 h 1885154"/>
              <a:gd name="connsiteX2" fmla="*/ 48907 w 4363379"/>
              <a:gd name="connsiteY2" fmla="*/ 513580 h 1885154"/>
              <a:gd name="connsiteX3" fmla="*/ 668060 w 4363379"/>
              <a:gd name="connsiteY3" fmla="*/ 56691 h 1885154"/>
              <a:gd name="connsiteX4" fmla="*/ 3857356 w 4363379"/>
              <a:gd name="connsiteY4" fmla="*/ 61688 h 1885154"/>
              <a:gd name="connsiteX5" fmla="*/ 4342464 w 4363379"/>
              <a:gd name="connsiteY5" fmla="*/ 551749 h 1885154"/>
              <a:gd name="connsiteX6" fmla="*/ 4034998 w 4363379"/>
              <a:gd name="connsiteY6" fmla="*/ 1425763 h 1885154"/>
              <a:gd name="connsiteX7" fmla="*/ 954707 w 4363379"/>
              <a:gd name="connsiteY7" fmla="*/ 1544921 h 1885154"/>
              <a:gd name="connsiteX8" fmla="*/ 577232 w 4363379"/>
              <a:gd name="connsiteY8" fmla="*/ 1885154 h 1885154"/>
              <a:gd name="connsiteX9" fmla="*/ 571898 w 4363379"/>
              <a:gd name="connsiteY9" fmla="*/ 1544826 h 1885154"/>
              <a:gd name="connsiteX0" fmla="*/ 577456 w 4368937"/>
              <a:gd name="connsiteY0" fmla="*/ 1544826 h 1885154"/>
              <a:gd name="connsiteX1" fmla="*/ 104406 w 4368937"/>
              <a:gd name="connsiteY1" fmla="*/ 1270773 h 1885154"/>
              <a:gd name="connsiteX2" fmla="*/ 54465 w 4368937"/>
              <a:gd name="connsiteY2" fmla="*/ 513580 h 1885154"/>
              <a:gd name="connsiteX3" fmla="*/ 673618 w 4368937"/>
              <a:gd name="connsiteY3" fmla="*/ 56691 h 1885154"/>
              <a:gd name="connsiteX4" fmla="*/ 3862914 w 4368937"/>
              <a:gd name="connsiteY4" fmla="*/ 61688 h 1885154"/>
              <a:gd name="connsiteX5" fmla="*/ 4348022 w 4368937"/>
              <a:gd name="connsiteY5" fmla="*/ 551749 h 1885154"/>
              <a:gd name="connsiteX6" fmla="*/ 4040556 w 4368937"/>
              <a:gd name="connsiteY6" fmla="*/ 1425763 h 1885154"/>
              <a:gd name="connsiteX7" fmla="*/ 960265 w 4368937"/>
              <a:gd name="connsiteY7" fmla="*/ 1544921 h 1885154"/>
              <a:gd name="connsiteX8" fmla="*/ 582790 w 4368937"/>
              <a:gd name="connsiteY8" fmla="*/ 1885154 h 1885154"/>
              <a:gd name="connsiteX9" fmla="*/ 577456 w 4368937"/>
              <a:gd name="connsiteY9" fmla="*/ 1544826 h 1885154"/>
              <a:gd name="connsiteX0" fmla="*/ 558214 w 4349695"/>
              <a:gd name="connsiteY0" fmla="*/ 1544826 h 1885154"/>
              <a:gd name="connsiteX1" fmla="*/ 141335 w 4349695"/>
              <a:gd name="connsiteY1" fmla="*/ 1249388 h 1885154"/>
              <a:gd name="connsiteX2" fmla="*/ 35223 w 4349695"/>
              <a:gd name="connsiteY2" fmla="*/ 513580 h 1885154"/>
              <a:gd name="connsiteX3" fmla="*/ 654376 w 4349695"/>
              <a:gd name="connsiteY3" fmla="*/ 56691 h 1885154"/>
              <a:gd name="connsiteX4" fmla="*/ 3843672 w 4349695"/>
              <a:gd name="connsiteY4" fmla="*/ 61688 h 1885154"/>
              <a:gd name="connsiteX5" fmla="*/ 4328780 w 4349695"/>
              <a:gd name="connsiteY5" fmla="*/ 551749 h 1885154"/>
              <a:gd name="connsiteX6" fmla="*/ 4021314 w 4349695"/>
              <a:gd name="connsiteY6" fmla="*/ 1425763 h 1885154"/>
              <a:gd name="connsiteX7" fmla="*/ 941023 w 4349695"/>
              <a:gd name="connsiteY7" fmla="*/ 1544921 h 1885154"/>
              <a:gd name="connsiteX8" fmla="*/ 563548 w 4349695"/>
              <a:gd name="connsiteY8" fmla="*/ 1885154 h 1885154"/>
              <a:gd name="connsiteX9" fmla="*/ 558214 w 4349695"/>
              <a:gd name="connsiteY9" fmla="*/ 1544826 h 1885154"/>
              <a:gd name="connsiteX0" fmla="*/ 533956 w 4325437"/>
              <a:gd name="connsiteY0" fmla="*/ 1544826 h 1885154"/>
              <a:gd name="connsiteX1" fmla="*/ 117077 w 4325437"/>
              <a:gd name="connsiteY1" fmla="*/ 1249388 h 1885154"/>
              <a:gd name="connsiteX2" fmla="*/ 10965 w 4325437"/>
              <a:gd name="connsiteY2" fmla="*/ 513580 h 1885154"/>
              <a:gd name="connsiteX3" fmla="*/ 630118 w 4325437"/>
              <a:gd name="connsiteY3" fmla="*/ 56691 h 1885154"/>
              <a:gd name="connsiteX4" fmla="*/ 3819414 w 4325437"/>
              <a:gd name="connsiteY4" fmla="*/ 61688 h 1885154"/>
              <a:gd name="connsiteX5" fmla="*/ 4304522 w 4325437"/>
              <a:gd name="connsiteY5" fmla="*/ 551749 h 1885154"/>
              <a:gd name="connsiteX6" fmla="*/ 3997056 w 4325437"/>
              <a:gd name="connsiteY6" fmla="*/ 1425763 h 1885154"/>
              <a:gd name="connsiteX7" fmla="*/ 916765 w 4325437"/>
              <a:gd name="connsiteY7" fmla="*/ 1544921 h 1885154"/>
              <a:gd name="connsiteX8" fmla="*/ 539290 w 4325437"/>
              <a:gd name="connsiteY8" fmla="*/ 1885154 h 1885154"/>
              <a:gd name="connsiteX9" fmla="*/ 533956 w 4325437"/>
              <a:gd name="connsiteY9" fmla="*/ 1544826 h 1885154"/>
              <a:gd name="connsiteX0" fmla="*/ 541936 w 4333417"/>
              <a:gd name="connsiteY0" fmla="*/ 1542160 h 1882488"/>
              <a:gd name="connsiteX1" fmla="*/ 125057 w 4333417"/>
              <a:gd name="connsiteY1" fmla="*/ 1246722 h 1882488"/>
              <a:gd name="connsiteX2" fmla="*/ 7711 w 4333417"/>
              <a:gd name="connsiteY2" fmla="*/ 468144 h 1882488"/>
              <a:gd name="connsiteX3" fmla="*/ 638098 w 4333417"/>
              <a:gd name="connsiteY3" fmla="*/ 54025 h 1882488"/>
              <a:gd name="connsiteX4" fmla="*/ 3827394 w 4333417"/>
              <a:gd name="connsiteY4" fmla="*/ 59022 h 1882488"/>
              <a:gd name="connsiteX5" fmla="*/ 4312502 w 4333417"/>
              <a:gd name="connsiteY5" fmla="*/ 549083 h 1882488"/>
              <a:gd name="connsiteX6" fmla="*/ 4005036 w 4333417"/>
              <a:gd name="connsiteY6" fmla="*/ 1423097 h 1882488"/>
              <a:gd name="connsiteX7" fmla="*/ 924745 w 4333417"/>
              <a:gd name="connsiteY7" fmla="*/ 1542255 h 1882488"/>
              <a:gd name="connsiteX8" fmla="*/ 547270 w 4333417"/>
              <a:gd name="connsiteY8" fmla="*/ 1882488 h 1882488"/>
              <a:gd name="connsiteX9" fmla="*/ 541936 w 4333417"/>
              <a:gd name="connsiteY9" fmla="*/ 1542160 h 1882488"/>
              <a:gd name="connsiteX0" fmla="*/ 541936 w 4388134"/>
              <a:gd name="connsiteY0" fmla="*/ 1552672 h 1893000"/>
              <a:gd name="connsiteX1" fmla="*/ 125057 w 4388134"/>
              <a:gd name="connsiteY1" fmla="*/ 1257234 h 1893000"/>
              <a:gd name="connsiteX2" fmla="*/ 7711 w 4388134"/>
              <a:gd name="connsiteY2" fmla="*/ 478656 h 1893000"/>
              <a:gd name="connsiteX3" fmla="*/ 638098 w 4388134"/>
              <a:gd name="connsiteY3" fmla="*/ 64537 h 1893000"/>
              <a:gd name="connsiteX4" fmla="*/ 3827394 w 4388134"/>
              <a:gd name="connsiteY4" fmla="*/ 69534 h 1893000"/>
              <a:gd name="connsiteX5" fmla="*/ 4357440 w 4388134"/>
              <a:gd name="connsiteY5" fmla="*/ 719981 h 1893000"/>
              <a:gd name="connsiteX6" fmla="*/ 4005036 w 4388134"/>
              <a:gd name="connsiteY6" fmla="*/ 1433609 h 1893000"/>
              <a:gd name="connsiteX7" fmla="*/ 924745 w 4388134"/>
              <a:gd name="connsiteY7" fmla="*/ 1552767 h 1893000"/>
              <a:gd name="connsiteX8" fmla="*/ 547270 w 4388134"/>
              <a:gd name="connsiteY8" fmla="*/ 1893000 h 1893000"/>
              <a:gd name="connsiteX9" fmla="*/ 541936 w 4388134"/>
              <a:gd name="connsiteY9" fmla="*/ 1552672 h 1893000"/>
              <a:gd name="connsiteX0" fmla="*/ 541936 w 4371319"/>
              <a:gd name="connsiteY0" fmla="*/ 1552672 h 1893000"/>
              <a:gd name="connsiteX1" fmla="*/ 125057 w 4371319"/>
              <a:gd name="connsiteY1" fmla="*/ 1257234 h 1893000"/>
              <a:gd name="connsiteX2" fmla="*/ 7711 w 4371319"/>
              <a:gd name="connsiteY2" fmla="*/ 478656 h 1893000"/>
              <a:gd name="connsiteX3" fmla="*/ 638098 w 4371319"/>
              <a:gd name="connsiteY3" fmla="*/ 64537 h 1893000"/>
              <a:gd name="connsiteX4" fmla="*/ 3827394 w 4371319"/>
              <a:gd name="connsiteY4" fmla="*/ 69534 h 1893000"/>
              <a:gd name="connsiteX5" fmla="*/ 4357440 w 4371319"/>
              <a:gd name="connsiteY5" fmla="*/ 719981 h 1893000"/>
              <a:gd name="connsiteX6" fmla="*/ 4005036 w 4371319"/>
              <a:gd name="connsiteY6" fmla="*/ 1433609 h 1893000"/>
              <a:gd name="connsiteX7" fmla="*/ 924745 w 4371319"/>
              <a:gd name="connsiteY7" fmla="*/ 1552767 h 1893000"/>
              <a:gd name="connsiteX8" fmla="*/ 547270 w 4371319"/>
              <a:gd name="connsiteY8" fmla="*/ 1893000 h 1893000"/>
              <a:gd name="connsiteX9" fmla="*/ 541936 w 4371319"/>
              <a:gd name="connsiteY9" fmla="*/ 1552672 h 1893000"/>
              <a:gd name="connsiteX0" fmla="*/ 541936 w 4371319"/>
              <a:gd name="connsiteY0" fmla="*/ 1552672 h 1860922"/>
              <a:gd name="connsiteX1" fmla="*/ 125057 w 4371319"/>
              <a:gd name="connsiteY1" fmla="*/ 1257234 h 1860922"/>
              <a:gd name="connsiteX2" fmla="*/ 7711 w 4371319"/>
              <a:gd name="connsiteY2" fmla="*/ 478656 h 1860922"/>
              <a:gd name="connsiteX3" fmla="*/ 638098 w 4371319"/>
              <a:gd name="connsiteY3" fmla="*/ 64537 h 1860922"/>
              <a:gd name="connsiteX4" fmla="*/ 3827394 w 4371319"/>
              <a:gd name="connsiteY4" fmla="*/ 69534 h 1860922"/>
              <a:gd name="connsiteX5" fmla="*/ 4357440 w 4371319"/>
              <a:gd name="connsiteY5" fmla="*/ 719981 h 1860922"/>
              <a:gd name="connsiteX6" fmla="*/ 4005036 w 4371319"/>
              <a:gd name="connsiteY6" fmla="*/ 1433609 h 1860922"/>
              <a:gd name="connsiteX7" fmla="*/ 924745 w 4371319"/>
              <a:gd name="connsiteY7" fmla="*/ 1552767 h 1860922"/>
              <a:gd name="connsiteX8" fmla="*/ 513567 w 4371319"/>
              <a:gd name="connsiteY8" fmla="*/ 1860922 h 1860922"/>
              <a:gd name="connsiteX9" fmla="*/ 541936 w 4371319"/>
              <a:gd name="connsiteY9" fmla="*/ 1552672 h 1860922"/>
              <a:gd name="connsiteX0" fmla="*/ 541936 w 4371319"/>
              <a:gd name="connsiteY0" fmla="*/ 1552672 h 1860922"/>
              <a:gd name="connsiteX1" fmla="*/ 125057 w 4371319"/>
              <a:gd name="connsiteY1" fmla="*/ 1257234 h 1860922"/>
              <a:gd name="connsiteX2" fmla="*/ 7711 w 4371319"/>
              <a:gd name="connsiteY2" fmla="*/ 478656 h 1860922"/>
              <a:gd name="connsiteX3" fmla="*/ 638098 w 4371319"/>
              <a:gd name="connsiteY3" fmla="*/ 64537 h 1860922"/>
              <a:gd name="connsiteX4" fmla="*/ 3827394 w 4371319"/>
              <a:gd name="connsiteY4" fmla="*/ 69534 h 1860922"/>
              <a:gd name="connsiteX5" fmla="*/ 4357440 w 4371319"/>
              <a:gd name="connsiteY5" fmla="*/ 719981 h 1860922"/>
              <a:gd name="connsiteX6" fmla="*/ 4003373 w 4371319"/>
              <a:gd name="connsiteY6" fmla="*/ 1412283 h 1860922"/>
              <a:gd name="connsiteX7" fmla="*/ 924745 w 4371319"/>
              <a:gd name="connsiteY7" fmla="*/ 1552767 h 1860922"/>
              <a:gd name="connsiteX8" fmla="*/ 513567 w 4371319"/>
              <a:gd name="connsiteY8" fmla="*/ 1860922 h 1860922"/>
              <a:gd name="connsiteX9" fmla="*/ 541936 w 4371319"/>
              <a:gd name="connsiteY9" fmla="*/ 1552672 h 1860922"/>
              <a:gd name="connsiteX0" fmla="*/ 541936 w 4372709"/>
              <a:gd name="connsiteY0" fmla="*/ 1574600 h 1882850"/>
              <a:gd name="connsiteX1" fmla="*/ 125057 w 4372709"/>
              <a:gd name="connsiteY1" fmla="*/ 1279162 h 1882850"/>
              <a:gd name="connsiteX2" fmla="*/ 7711 w 4372709"/>
              <a:gd name="connsiteY2" fmla="*/ 500584 h 1882850"/>
              <a:gd name="connsiteX3" fmla="*/ 638098 w 4372709"/>
              <a:gd name="connsiteY3" fmla="*/ 86465 h 1882850"/>
              <a:gd name="connsiteX4" fmla="*/ 3836101 w 4372709"/>
              <a:gd name="connsiteY4" fmla="*/ 58680 h 1882850"/>
              <a:gd name="connsiteX5" fmla="*/ 4357440 w 4372709"/>
              <a:gd name="connsiteY5" fmla="*/ 741909 h 1882850"/>
              <a:gd name="connsiteX6" fmla="*/ 4003373 w 4372709"/>
              <a:gd name="connsiteY6" fmla="*/ 1434211 h 1882850"/>
              <a:gd name="connsiteX7" fmla="*/ 924745 w 4372709"/>
              <a:gd name="connsiteY7" fmla="*/ 1574695 h 1882850"/>
              <a:gd name="connsiteX8" fmla="*/ 513567 w 4372709"/>
              <a:gd name="connsiteY8" fmla="*/ 1882850 h 1882850"/>
              <a:gd name="connsiteX9" fmla="*/ 541936 w 4372709"/>
              <a:gd name="connsiteY9" fmla="*/ 1574600 h 1882850"/>
              <a:gd name="connsiteX0" fmla="*/ 596079 w 4426852"/>
              <a:gd name="connsiteY0" fmla="*/ 1574294 h 1882544"/>
              <a:gd name="connsiteX1" fmla="*/ 179200 w 4426852"/>
              <a:gd name="connsiteY1" fmla="*/ 1278856 h 1882544"/>
              <a:gd name="connsiteX2" fmla="*/ 5005 w 4426852"/>
              <a:gd name="connsiteY2" fmla="*/ 493573 h 1882544"/>
              <a:gd name="connsiteX3" fmla="*/ 692241 w 4426852"/>
              <a:gd name="connsiteY3" fmla="*/ 86159 h 1882544"/>
              <a:gd name="connsiteX4" fmla="*/ 3890244 w 4426852"/>
              <a:gd name="connsiteY4" fmla="*/ 58374 h 1882544"/>
              <a:gd name="connsiteX5" fmla="*/ 4411583 w 4426852"/>
              <a:gd name="connsiteY5" fmla="*/ 741603 h 1882544"/>
              <a:gd name="connsiteX6" fmla="*/ 4057516 w 4426852"/>
              <a:gd name="connsiteY6" fmla="*/ 1433905 h 1882544"/>
              <a:gd name="connsiteX7" fmla="*/ 978888 w 4426852"/>
              <a:gd name="connsiteY7" fmla="*/ 1574389 h 1882544"/>
              <a:gd name="connsiteX8" fmla="*/ 567710 w 4426852"/>
              <a:gd name="connsiteY8" fmla="*/ 1882544 h 1882544"/>
              <a:gd name="connsiteX9" fmla="*/ 596079 w 4426852"/>
              <a:gd name="connsiteY9" fmla="*/ 1574294 h 1882544"/>
              <a:gd name="connsiteX0" fmla="*/ 614119 w 4445340"/>
              <a:gd name="connsiteY0" fmla="*/ 1619631 h 1927881"/>
              <a:gd name="connsiteX1" fmla="*/ 197240 w 4445340"/>
              <a:gd name="connsiteY1" fmla="*/ 1324193 h 1927881"/>
              <a:gd name="connsiteX2" fmla="*/ 23045 w 4445340"/>
              <a:gd name="connsiteY2" fmla="*/ 538910 h 1927881"/>
              <a:gd name="connsiteX3" fmla="*/ 692421 w 4445340"/>
              <a:gd name="connsiteY3" fmla="*/ 46983 h 1927881"/>
              <a:gd name="connsiteX4" fmla="*/ 3908284 w 4445340"/>
              <a:gd name="connsiteY4" fmla="*/ 103711 h 1927881"/>
              <a:gd name="connsiteX5" fmla="*/ 4429623 w 4445340"/>
              <a:gd name="connsiteY5" fmla="*/ 786940 h 1927881"/>
              <a:gd name="connsiteX6" fmla="*/ 4075556 w 4445340"/>
              <a:gd name="connsiteY6" fmla="*/ 1479242 h 1927881"/>
              <a:gd name="connsiteX7" fmla="*/ 996928 w 4445340"/>
              <a:gd name="connsiteY7" fmla="*/ 1619726 h 1927881"/>
              <a:gd name="connsiteX8" fmla="*/ 585750 w 4445340"/>
              <a:gd name="connsiteY8" fmla="*/ 1927881 h 1927881"/>
              <a:gd name="connsiteX9" fmla="*/ 614119 w 4445340"/>
              <a:gd name="connsiteY9" fmla="*/ 1619631 h 1927881"/>
              <a:gd name="connsiteX0" fmla="*/ 595113 w 4426334"/>
              <a:gd name="connsiteY0" fmla="*/ 1619631 h 1927881"/>
              <a:gd name="connsiteX1" fmla="*/ 178234 w 4426334"/>
              <a:gd name="connsiteY1" fmla="*/ 1324193 h 1927881"/>
              <a:gd name="connsiteX2" fmla="*/ 4039 w 4426334"/>
              <a:gd name="connsiteY2" fmla="*/ 538910 h 1927881"/>
              <a:gd name="connsiteX3" fmla="*/ 673415 w 4426334"/>
              <a:gd name="connsiteY3" fmla="*/ 46983 h 1927881"/>
              <a:gd name="connsiteX4" fmla="*/ 3889278 w 4426334"/>
              <a:gd name="connsiteY4" fmla="*/ 103711 h 1927881"/>
              <a:gd name="connsiteX5" fmla="*/ 4410617 w 4426334"/>
              <a:gd name="connsiteY5" fmla="*/ 786940 h 1927881"/>
              <a:gd name="connsiteX6" fmla="*/ 4056550 w 4426334"/>
              <a:gd name="connsiteY6" fmla="*/ 1479242 h 1927881"/>
              <a:gd name="connsiteX7" fmla="*/ 977922 w 4426334"/>
              <a:gd name="connsiteY7" fmla="*/ 1619726 h 1927881"/>
              <a:gd name="connsiteX8" fmla="*/ 566744 w 4426334"/>
              <a:gd name="connsiteY8" fmla="*/ 1927881 h 1927881"/>
              <a:gd name="connsiteX9" fmla="*/ 595113 w 4426334"/>
              <a:gd name="connsiteY9" fmla="*/ 1619631 h 1927881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1053"/>
              <a:gd name="connsiteY0" fmla="*/ 1613526 h 1921776"/>
              <a:gd name="connsiteX1" fmla="*/ 162953 w 4411053"/>
              <a:gd name="connsiteY1" fmla="*/ 1318088 h 1921776"/>
              <a:gd name="connsiteX2" fmla="*/ 4508 w 4411053"/>
              <a:gd name="connsiteY2" fmla="*/ 445916 h 1921776"/>
              <a:gd name="connsiteX3" fmla="*/ 658134 w 4411053"/>
              <a:gd name="connsiteY3" fmla="*/ 40878 h 1921776"/>
              <a:gd name="connsiteX4" fmla="*/ 3873997 w 4411053"/>
              <a:gd name="connsiteY4" fmla="*/ 97606 h 1921776"/>
              <a:gd name="connsiteX5" fmla="*/ 4395336 w 4411053"/>
              <a:gd name="connsiteY5" fmla="*/ 780835 h 1921776"/>
              <a:gd name="connsiteX6" fmla="*/ 4041269 w 4411053"/>
              <a:gd name="connsiteY6" fmla="*/ 1473137 h 1921776"/>
              <a:gd name="connsiteX7" fmla="*/ 962641 w 4411053"/>
              <a:gd name="connsiteY7" fmla="*/ 1613621 h 1921776"/>
              <a:gd name="connsiteX8" fmla="*/ 551463 w 4411053"/>
              <a:gd name="connsiteY8" fmla="*/ 1921776 h 1921776"/>
              <a:gd name="connsiteX9" fmla="*/ 579832 w 4411053"/>
              <a:gd name="connsiteY9" fmla="*/ 1613526 h 1921776"/>
              <a:gd name="connsiteX0" fmla="*/ 579832 w 4410649"/>
              <a:gd name="connsiteY0" fmla="*/ 1629405 h 1937655"/>
              <a:gd name="connsiteX1" fmla="*/ 162953 w 4410649"/>
              <a:gd name="connsiteY1" fmla="*/ 1333967 h 1937655"/>
              <a:gd name="connsiteX2" fmla="*/ 4508 w 4410649"/>
              <a:gd name="connsiteY2" fmla="*/ 461795 h 1937655"/>
              <a:gd name="connsiteX3" fmla="*/ 658134 w 4410649"/>
              <a:gd name="connsiteY3" fmla="*/ 56757 h 1937655"/>
              <a:gd name="connsiteX4" fmla="*/ 3871596 w 4410649"/>
              <a:gd name="connsiteY4" fmla="*/ 83126 h 1937655"/>
              <a:gd name="connsiteX5" fmla="*/ 4395336 w 4410649"/>
              <a:gd name="connsiteY5" fmla="*/ 796714 h 1937655"/>
              <a:gd name="connsiteX6" fmla="*/ 4041269 w 4410649"/>
              <a:gd name="connsiteY6" fmla="*/ 1489016 h 1937655"/>
              <a:gd name="connsiteX7" fmla="*/ 962641 w 4410649"/>
              <a:gd name="connsiteY7" fmla="*/ 1629500 h 1937655"/>
              <a:gd name="connsiteX8" fmla="*/ 551463 w 4410649"/>
              <a:gd name="connsiteY8" fmla="*/ 1937655 h 1937655"/>
              <a:gd name="connsiteX9" fmla="*/ 579832 w 4410649"/>
              <a:gd name="connsiteY9" fmla="*/ 1629405 h 1937655"/>
              <a:gd name="connsiteX0" fmla="*/ 579832 w 4410649"/>
              <a:gd name="connsiteY0" fmla="*/ 1629405 h 1937655"/>
              <a:gd name="connsiteX1" fmla="*/ 162953 w 4410649"/>
              <a:gd name="connsiteY1" fmla="*/ 1333967 h 1937655"/>
              <a:gd name="connsiteX2" fmla="*/ 4508 w 4410649"/>
              <a:gd name="connsiteY2" fmla="*/ 461795 h 1937655"/>
              <a:gd name="connsiteX3" fmla="*/ 658134 w 4410649"/>
              <a:gd name="connsiteY3" fmla="*/ 56757 h 1937655"/>
              <a:gd name="connsiteX4" fmla="*/ 3871596 w 4410649"/>
              <a:gd name="connsiteY4" fmla="*/ 83126 h 1937655"/>
              <a:gd name="connsiteX5" fmla="*/ 4395336 w 4410649"/>
              <a:gd name="connsiteY5" fmla="*/ 796714 h 1937655"/>
              <a:gd name="connsiteX6" fmla="*/ 4041269 w 4410649"/>
              <a:gd name="connsiteY6" fmla="*/ 1489016 h 1937655"/>
              <a:gd name="connsiteX7" fmla="*/ 962641 w 4410649"/>
              <a:gd name="connsiteY7" fmla="*/ 1629500 h 1937655"/>
              <a:gd name="connsiteX8" fmla="*/ 551463 w 4410649"/>
              <a:gd name="connsiteY8" fmla="*/ 1937655 h 1937655"/>
              <a:gd name="connsiteX9" fmla="*/ 579832 w 4410649"/>
              <a:gd name="connsiteY9" fmla="*/ 1629405 h 1937655"/>
              <a:gd name="connsiteX0" fmla="*/ 579832 w 4410649"/>
              <a:gd name="connsiteY0" fmla="*/ 1638498 h 1946748"/>
              <a:gd name="connsiteX1" fmla="*/ 162953 w 4410649"/>
              <a:gd name="connsiteY1" fmla="*/ 1343060 h 1946748"/>
              <a:gd name="connsiteX2" fmla="*/ 4508 w 4410649"/>
              <a:gd name="connsiteY2" fmla="*/ 470888 h 1946748"/>
              <a:gd name="connsiteX3" fmla="*/ 658134 w 4410649"/>
              <a:gd name="connsiteY3" fmla="*/ 65850 h 1946748"/>
              <a:gd name="connsiteX4" fmla="*/ 3871596 w 4410649"/>
              <a:gd name="connsiteY4" fmla="*/ 92219 h 1946748"/>
              <a:gd name="connsiteX5" fmla="*/ 4395336 w 4410649"/>
              <a:gd name="connsiteY5" fmla="*/ 805807 h 1946748"/>
              <a:gd name="connsiteX6" fmla="*/ 4041269 w 4410649"/>
              <a:gd name="connsiteY6" fmla="*/ 1498109 h 1946748"/>
              <a:gd name="connsiteX7" fmla="*/ 962641 w 4410649"/>
              <a:gd name="connsiteY7" fmla="*/ 1638593 h 1946748"/>
              <a:gd name="connsiteX8" fmla="*/ 551463 w 4410649"/>
              <a:gd name="connsiteY8" fmla="*/ 1946748 h 1946748"/>
              <a:gd name="connsiteX9" fmla="*/ 579832 w 4410649"/>
              <a:gd name="connsiteY9" fmla="*/ 1638498 h 194674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72588"/>
              <a:gd name="connsiteX1" fmla="*/ 162953 w 4410649"/>
              <a:gd name="connsiteY1" fmla="*/ 1343060 h 1972588"/>
              <a:gd name="connsiteX2" fmla="*/ 4508 w 4410649"/>
              <a:gd name="connsiteY2" fmla="*/ 470888 h 1972588"/>
              <a:gd name="connsiteX3" fmla="*/ 658134 w 4410649"/>
              <a:gd name="connsiteY3" fmla="*/ 65850 h 1972588"/>
              <a:gd name="connsiteX4" fmla="*/ 3871596 w 4410649"/>
              <a:gd name="connsiteY4" fmla="*/ 92219 h 1972588"/>
              <a:gd name="connsiteX5" fmla="*/ 4395336 w 4410649"/>
              <a:gd name="connsiteY5" fmla="*/ 805807 h 1972588"/>
              <a:gd name="connsiteX6" fmla="*/ 4041269 w 4410649"/>
              <a:gd name="connsiteY6" fmla="*/ 1498109 h 1972588"/>
              <a:gd name="connsiteX7" fmla="*/ 962641 w 4410649"/>
              <a:gd name="connsiteY7" fmla="*/ 1638593 h 1972588"/>
              <a:gd name="connsiteX8" fmla="*/ 773590 w 4410649"/>
              <a:gd name="connsiteY8" fmla="*/ 1972588 h 1972588"/>
              <a:gd name="connsiteX9" fmla="*/ 579832 w 4410649"/>
              <a:gd name="connsiteY9" fmla="*/ 1638498 h 1972588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10649"/>
              <a:gd name="connsiteY0" fmla="*/ 1638498 h 1966993"/>
              <a:gd name="connsiteX1" fmla="*/ 162953 w 4410649"/>
              <a:gd name="connsiteY1" fmla="*/ 1343060 h 1966993"/>
              <a:gd name="connsiteX2" fmla="*/ 4508 w 4410649"/>
              <a:gd name="connsiteY2" fmla="*/ 470888 h 1966993"/>
              <a:gd name="connsiteX3" fmla="*/ 658134 w 4410649"/>
              <a:gd name="connsiteY3" fmla="*/ 65850 h 1966993"/>
              <a:gd name="connsiteX4" fmla="*/ 3871596 w 4410649"/>
              <a:gd name="connsiteY4" fmla="*/ 92219 h 1966993"/>
              <a:gd name="connsiteX5" fmla="*/ 4395336 w 4410649"/>
              <a:gd name="connsiteY5" fmla="*/ 805807 h 1966993"/>
              <a:gd name="connsiteX6" fmla="*/ 4041269 w 4410649"/>
              <a:gd name="connsiteY6" fmla="*/ 1498109 h 1966993"/>
              <a:gd name="connsiteX7" fmla="*/ 962641 w 4410649"/>
              <a:gd name="connsiteY7" fmla="*/ 1638593 h 1966993"/>
              <a:gd name="connsiteX8" fmla="*/ 853844 w 4410649"/>
              <a:gd name="connsiteY8" fmla="*/ 1966993 h 1966993"/>
              <a:gd name="connsiteX9" fmla="*/ 579832 w 4410649"/>
              <a:gd name="connsiteY9" fmla="*/ 1638498 h 1966993"/>
              <a:gd name="connsiteX0" fmla="*/ 579832 w 4428152"/>
              <a:gd name="connsiteY0" fmla="*/ 1638498 h 1966993"/>
              <a:gd name="connsiteX1" fmla="*/ 162953 w 4428152"/>
              <a:gd name="connsiteY1" fmla="*/ 1343060 h 1966993"/>
              <a:gd name="connsiteX2" fmla="*/ 4508 w 4428152"/>
              <a:gd name="connsiteY2" fmla="*/ 470888 h 1966993"/>
              <a:gd name="connsiteX3" fmla="*/ 658134 w 4428152"/>
              <a:gd name="connsiteY3" fmla="*/ 65850 h 1966993"/>
              <a:gd name="connsiteX4" fmla="*/ 3871596 w 4428152"/>
              <a:gd name="connsiteY4" fmla="*/ 92219 h 1966993"/>
              <a:gd name="connsiteX5" fmla="*/ 4395336 w 4428152"/>
              <a:gd name="connsiteY5" fmla="*/ 805807 h 1966993"/>
              <a:gd name="connsiteX6" fmla="*/ 4041269 w 4428152"/>
              <a:gd name="connsiteY6" fmla="*/ 1498109 h 1966993"/>
              <a:gd name="connsiteX7" fmla="*/ 911570 w 4428152"/>
              <a:gd name="connsiteY7" fmla="*/ 1642154 h 1966993"/>
              <a:gd name="connsiteX8" fmla="*/ 853844 w 4428152"/>
              <a:gd name="connsiteY8" fmla="*/ 1966993 h 1966993"/>
              <a:gd name="connsiteX9" fmla="*/ 579832 w 4428152"/>
              <a:gd name="connsiteY9" fmla="*/ 1638498 h 1966993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28152"/>
              <a:gd name="connsiteY0" fmla="*/ 1638498 h 1962415"/>
              <a:gd name="connsiteX1" fmla="*/ 162953 w 4428152"/>
              <a:gd name="connsiteY1" fmla="*/ 1343060 h 1962415"/>
              <a:gd name="connsiteX2" fmla="*/ 4508 w 4428152"/>
              <a:gd name="connsiteY2" fmla="*/ 470888 h 1962415"/>
              <a:gd name="connsiteX3" fmla="*/ 658134 w 4428152"/>
              <a:gd name="connsiteY3" fmla="*/ 65850 h 1962415"/>
              <a:gd name="connsiteX4" fmla="*/ 3871596 w 4428152"/>
              <a:gd name="connsiteY4" fmla="*/ 92219 h 1962415"/>
              <a:gd name="connsiteX5" fmla="*/ 4395336 w 4428152"/>
              <a:gd name="connsiteY5" fmla="*/ 805807 h 1962415"/>
              <a:gd name="connsiteX6" fmla="*/ 4041269 w 4428152"/>
              <a:gd name="connsiteY6" fmla="*/ 1498109 h 1962415"/>
              <a:gd name="connsiteX7" fmla="*/ 911570 w 4428152"/>
              <a:gd name="connsiteY7" fmla="*/ 1642154 h 1962415"/>
              <a:gd name="connsiteX8" fmla="*/ 919506 w 4428152"/>
              <a:gd name="connsiteY8" fmla="*/ 1962415 h 1962415"/>
              <a:gd name="connsiteX9" fmla="*/ 579832 w 4428152"/>
              <a:gd name="connsiteY9" fmla="*/ 1638498 h 1962415"/>
              <a:gd name="connsiteX0" fmla="*/ 579832 w 4410649"/>
              <a:gd name="connsiteY0" fmla="*/ 1638498 h 1962415"/>
              <a:gd name="connsiteX1" fmla="*/ 162953 w 4410649"/>
              <a:gd name="connsiteY1" fmla="*/ 1343060 h 1962415"/>
              <a:gd name="connsiteX2" fmla="*/ 4508 w 4410649"/>
              <a:gd name="connsiteY2" fmla="*/ 470888 h 1962415"/>
              <a:gd name="connsiteX3" fmla="*/ 658134 w 4410649"/>
              <a:gd name="connsiteY3" fmla="*/ 65850 h 1962415"/>
              <a:gd name="connsiteX4" fmla="*/ 3871596 w 4410649"/>
              <a:gd name="connsiteY4" fmla="*/ 92219 h 1962415"/>
              <a:gd name="connsiteX5" fmla="*/ 4395336 w 4410649"/>
              <a:gd name="connsiteY5" fmla="*/ 805807 h 1962415"/>
              <a:gd name="connsiteX6" fmla="*/ 4041269 w 4410649"/>
              <a:gd name="connsiteY6" fmla="*/ 1498109 h 1962415"/>
              <a:gd name="connsiteX7" fmla="*/ 911570 w 4410649"/>
              <a:gd name="connsiteY7" fmla="*/ 1642154 h 1962415"/>
              <a:gd name="connsiteX8" fmla="*/ 919506 w 4410649"/>
              <a:gd name="connsiteY8" fmla="*/ 1962415 h 1962415"/>
              <a:gd name="connsiteX9" fmla="*/ 579832 w 4410649"/>
              <a:gd name="connsiteY9" fmla="*/ 1638498 h 1962415"/>
              <a:gd name="connsiteX0" fmla="*/ 579832 w 4410649"/>
              <a:gd name="connsiteY0" fmla="*/ 1638498 h 1962415"/>
              <a:gd name="connsiteX1" fmla="*/ 162953 w 4410649"/>
              <a:gd name="connsiteY1" fmla="*/ 1343060 h 1962415"/>
              <a:gd name="connsiteX2" fmla="*/ 4508 w 4410649"/>
              <a:gd name="connsiteY2" fmla="*/ 470888 h 1962415"/>
              <a:gd name="connsiteX3" fmla="*/ 658134 w 4410649"/>
              <a:gd name="connsiteY3" fmla="*/ 65850 h 1962415"/>
              <a:gd name="connsiteX4" fmla="*/ 3871596 w 4410649"/>
              <a:gd name="connsiteY4" fmla="*/ 92219 h 1962415"/>
              <a:gd name="connsiteX5" fmla="*/ 4395336 w 4410649"/>
              <a:gd name="connsiteY5" fmla="*/ 805807 h 1962415"/>
              <a:gd name="connsiteX6" fmla="*/ 4041269 w 4410649"/>
              <a:gd name="connsiteY6" fmla="*/ 1498109 h 1962415"/>
              <a:gd name="connsiteX7" fmla="*/ 911570 w 4410649"/>
              <a:gd name="connsiteY7" fmla="*/ 1642154 h 1962415"/>
              <a:gd name="connsiteX8" fmla="*/ 919506 w 4410649"/>
              <a:gd name="connsiteY8" fmla="*/ 1962415 h 1962415"/>
              <a:gd name="connsiteX9" fmla="*/ 579832 w 4410649"/>
              <a:gd name="connsiteY9" fmla="*/ 1638498 h 1962415"/>
              <a:gd name="connsiteX0" fmla="*/ 579832 w 4403897"/>
              <a:gd name="connsiteY0" fmla="*/ 1638498 h 1962415"/>
              <a:gd name="connsiteX1" fmla="*/ 162953 w 4403897"/>
              <a:gd name="connsiteY1" fmla="*/ 1343060 h 1962415"/>
              <a:gd name="connsiteX2" fmla="*/ 4508 w 4403897"/>
              <a:gd name="connsiteY2" fmla="*/ 470888 h 1962415"/>
              <a:gd name="connsiteX3" fmla="*/ 658134 w 4403897"/>
              <a:gd name="connsiteY3" fmla="*/ 65850 h 1962415"/>
              <a:gd name="connsiteX4" fmla="*/ 3871596 w 4403897"/>
              <a:gd name="connsiteY4" fmla="*/ 92219 h 1962415"/>
              <a:gd name="connsiteX5" fmla="*/ 4395336 w 4403897"/>
              <a:gd name="connsiteY5" fmla="*/ 805807 h 1962415"/>
              <a:gd name="connsiteX6" fmla="*/ 4041269 w 4403897"/>
              <a:gd name="connsiteY6" fmla="*/ 1498109 h 1962415"/>
              <a:gd name="connsiteX7" fmla="*/ 911570 w 4403897"/>
              <a:gd name="connsiteY7" fmla="*/ 1642154 h 1962415"/>
              <a:gd name="connsiteX8" fmla="*/ 919506 w 4403897"/>
              <a:gd name="connsiteY8" fmla="*/ 1962415 h 1962415"/>
              <a:gd name="connsiteX9" fmla="*/ 579832 w 4403897"/>
              <a:gd name="connsiteY9" fmla="*/ 1638498 h 1962415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4041269 w 4403170"/>
              <a:gd name="connsiteY6" fmla="*/ 1529947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7252 w 4403170"/>
              <a:gd name="connsiteY6" fmla="*/ 1555855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4291 w 4403170"/>
              <a:gd name="connsiteY6" fmla="*/ 1611163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0788 w 4403170"/>
              <a:gd name="connsiteY6" fmla="*/ 1659621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79832 w 4403170"/>
              <a:gd name="connsiteY0" fmla="*/ 1670336 h 1994253"/>
              <a:gd name="connsiteX1" fmla="*/ 162953 w 4403170"/>
              <a:gd name="connsiteY1" fmla="*/ 1374898 h 1994253"/>
              <a:gd name="connsiteX2" fmla="*/ 4508 w 4403170"/>
              <a:gd name="connsiteY2" fmla="*/ 502726 h 1994253"/>
              <a:gd name="connsiteX3" fmla="*/ 658134 w 4403170"/>
              <a:gd name="connsiteY3" fmla="*/ 97688 h 1994253"/>
              <a:gd name="connsiteX4" fmla="*/ 3866720 w 4403170"/>
              <a:gd name="connsiteY4" fmla="*/ 62409 h 1994253"/>
              <a:gd name="connsiteX5" fmla="*/ 4395336 w 4403170"/>
              <a:gd name="connsiteY5" fmla="*/ 837645 h 1994253"/>
              <a:gd name="connsiteX6" fmla="*/ 3860788 w 4403170"/>
              <a:gd name="connsiteY6" fmla="*/ 1659621 h 1994253"/>
              <a:gd name="connsiteX7" fmla="*/ 911570 w 4403170"/>
              <a:gd name="connsiteY7" fmla="*/ 1673992 h 1994253"/>
              <a:gd name="connsiteX8" fmla="*/ 919506 w 4403170"/>
              <a:gd name="connsiteY8" fmla="*/ 1994253 h 1994253"/>
              <a:gd name="connsiteX9" fmla="*/ 579832 w 4403170"/>
              <a:gd name="connsiteY9" fmla="*/ 1670336 h 1994253"/>
              <a:gd name="connsiteX0" fmla="*/ 534162 w 4402901"/>
              <a:gd name="connsiteY0" fmla="*/ 1652839 h 1994253"/>
              <a:gd name="connsiteX1" fmla="*/ 162684 w 4402901"/>
              <a:gd name="connsiteY1" fmla="*/ 1374898 h 1994253"/>
              <a:gd name="connsiteX2" fmla="*/ 4239 w 4402901"/>
              <a:gd name="connsiteY2" fmla="*/ 502726 h 1994253"/>
              <a:gd name="connsiteX3" fmla="*/ 657865 w 4402901"/>
              <a:gd name="connsiteY3" fmla="*/ 97688 h 1994253"/>
              <a:gd name="connsiteX4" fmla="*/ 3866451 w 4402901"/>
              <a:gd name="connsiteY4" fmla="*/ 62409 h 1994253"/>
              <a:gd name="connsiteX5" fmla="*/ 4395067 w 4402901"/>
              <a:gd name="connsiteY5" fmla="*/ 837645 h 1994253"/>
              <a:gd name="connsiteX6" fmla="*/ 3860519 w 4402901"/>
              <a:gd name="connsiteY6" fmla="*/ 1659621 h 1994253"/>
              <a:gd name="connsiteX7" fmla="*/ 911301 w 4402901"/>
              <a:gd name="connsiteY7" fmla="*/ 1673992 h 1994253"/>
              <a:gd name="connsiteX8" fmla="*/ 919237 w 4402901"/>
              <a:gd name="connsiteY8" fmla="*/ 1994253 h 1994253"/>
              <a:gd name="connsiteX9" fmla="*/ 534162 w 4402901"/>
              <a:gd name="connsiteY9" fmla="*/ 1652839 h 1994253"/>
              <a:gd name="connsiteX0" fmla="*/ 556735 w 4425474"/>
              <a:gd name="connsiteY0" fmla="*/ 1652839 h 1994253"/>
              <a:gd name="connsiteX1" fmla="*/ 167956 w 4425474"/>
              <a:gd name="connsiteY1" fmla="*/ 1341666 h 1994253"/>
              <a:gd name="connsiteX2" fmla="*/ 26812 w 4425474"/>
              <a:gd name="connsiteY2" fmla="*/ 502726 h 1994253"/>
              <a:gd name="connsiteX3" fmla="*/ 680438 w 4425474"/>
              <a:gd name="connsiteY3" fmla="*/ 97688 h 1994253"/>
              <a:gd name="connsiteX4" fmla="*/ 3889024 w 4425474"/>
              <a:gd name="connsiteY4" fmla="*/ 62409 h 1994253"/>
              <a:gd name="connsiteX5" fmla="*/ 4417640 w 4425474"/>
              <a:gd name="connsiteY5" fmla="*/ 837645 h 1994253"/>
              <a:gd name="connsiteX6" fmla="*/ 3883092 w 4425474"/>
              <a:gd name="connsiteY6" fmla="*/ 1659621 h 1994253"/>
              <a:gd name="connsiteX7" fmla="*/ 933874 w 4425474"/>
              <a:gd name="connsiteY7" fmla="*/ 1673992 h 1994253"/>
              <a:gd name="connsiteX8" fmla="*/ 941810 w 4425474"/>
              <a:gd name="connsiteY8" fmla="*/ 1994253 h 1994253"/>
              <a:gd name="connsiteX9" fmla="*/ 556735 w 4425474"/>
              <a:gd name="connsiteY9" fmla="*/ 1652839 h 1994253"/>
              <a:gd name="connsiteX0" fmla="*/ 556735 w 4425474"/>
              <a:gd name="connsiteY0" fmla="*/ 1652839 h 1994253"/>
              <a:gd name="connsiteX1" fmla="*/ 167956 w 4425474"/>
              <a:gd name="connsiteY1" fmla="*/ 1341666 h 1994253"/>
              <a:gd name="connsiteX2" fmla="*/ 26812 w 4425474"/>
              <a:gd name="connsiteY2" fmla="*/ 502726 h 1994253"/>
              <a:gd name="connsiteX3" fmla="*/ 680438 w 4425474"/>
              <a:gd name="connsiteY3" fmla="*/ 97688 h 1994253"/>
              <a:gd name="connsiteX4" fmla="*/ 3889024 w 4425474"/>
              <a:gd name="connsiteY4" fmla="*/ 62409 h 1994253"/>
              <a:gd name="connsiteX5" fmla="*/ 4417640 w 4425474"/>
              <a:gd name="connsiteY5" fmla="*/ 837645 h 1994253"/>
              <a:gd name="connsiteX6" fmla="*/ 3883092 w 4425474"/>
              <a:gd name="connsiteY6" fmla="*/ 1659621 h 1994253"/>
              <a:gd name="connsiteX7" fmla="*/ 933874 w 4425474"/>
              <a:gd name="connsiteY7" fmla="*/ 1673992 h 1994253"/>
              <a:gd name="connsiteX8" fmla="*/ 941810 w 4425474"/>
              <a:gd name="connsiteY8" fmla="*/ 1994253 h 1994253"/>
              <a:gd name="connsiteX9" fmla="*/ 556735 w 4425474"/>
              <a:gd name="connsiteY9" fmla="*/ 1652839 h 1994253"/>
              <a:gd name="connsiteX0" fmla="*/ 556735 w 4425474"/>
              <a:gd name="connsiteY0" fmla="*/ 1654095 h 1995509"/>
              <a:gd name="connsiteX1" fmla="*/ 167956 w 4425474"/>
              <a:gd name="connsiteY1" fmla="*/ 1342922 h 1995509"/>
              <a:gd name="connsiteX2" fmla="*/ 26812 w 4425474"/>
              <a:gd name="connsiteY2" fmla="*/ 503982 h 1995509"/>
              <a:gd name="connsiteX3" fmla="*/ 680438 w 4425474"/>
              <a:gd name="connsiteY3" fmla="*/ 98944 h 1995509"/>
              <a:gd name="connsiteX4" fmla="*/ 3889024 w 4425474"/>
              <a:gd name="connsiteY4" fmla="*/ 63665 h 1995509"/>
              <a:gd name="connsiteX5" fmla="*/ 4417640 w 4425474"/>
              <a:gd name="connsiteY5" fmla="*/ 838901 h 1995509"/>
              <a:gd name="connsiteX6" fmla="*/ 3883092 w 4425474"/>
              <a:gd name="connsiteY6" fmla="*/ 1660877 h 1995509"/>
              <a:gd name="connsiteX7" fmla="*/ 933874 w 4425474"/>
              <a:gd name="connsiteY7" fmla="*/ 1675248 h 1995509"/>
              <a:gd name="connsiteX8" fmla="*/ 941810 w 4425474"/>
              <a:gd name="connsiteY8" fmla="*/ 1995509 h 1995509"/>
              <a:gd name="connsiteX9" fmla="*/ 556735 w 4425474"/>
              <a:gd name="connsiteY9" fmla="*/ 1654095 h 1995509"/>
              <a:gd name="connsiteX0" fmla="*/ 556735 w 4425474"/>
              <a:gd name="connsiteY0" fmla="*/ 1655129 h 1996543"/>
              <a:gd name="connsiteX1" fmla="*/ 167956 w 4425474"/>
              <a:gd name="connsiteY1" fmla="*/ 1343956 h 1996543"/>
              <a:gd name="connsiteX2" fmla="*/ 26812 w 4425474"/>
              <a:gd name="connsiteY2" fmla="*/ 505016 h 1996543"/>
              <a:gd name="connsiteX3" fmla="*/ 680438 w 4425474"/>
              <a:gd name="connsiteY3" fmla="*/ 99978 h 1996543"/>
              <a:gd name="connsiteX4" fmla="*/ 3889024 w 4425474"/>
              <a:gd name="connsiteY4" fmla="*/ 64699 h 1996543"/>
              <a:gd name="connsiteX5" fmla="*/ 4417640 w 4425474"/>
              <a:gd name="connsiteY5" fmla="*/ 839935 h 1996543"/>
              <a:gd name="connsiteX6" fmla="*/ 3883092 w 4425474"/>
              <a:gd name="connsiteY6" fmla="*/ 1661911 h 1996543"/>
              <a:gd name="connsiteX7" fmla="*/ 933874 w 4425474"/>
              <a:gd name="connsiteY7" fmla="*/ 1676282 h 1996543"/>
              <a:gd name="connsiteX8" fmla="*/ 941810 w 4425474"/>
              <a:gd name="connsiteY8" fmla="*/ 1996543 h 1996543"/>
              <a:gd name="connsiteX9" fmla="*/ 556735 w 4425474"/>
              <a:gd name="connsiteY9" fmla="*/ 1655129 h 1996543"/>
              <a:gd name="connsiteX0" fmla="*/ 550979 w 4421752"/>
              <a:gd name="connsiteY0" fmla="*/ 1650230 h 1991644"/>
              <a:gd name="connsiteX1" fmla="*/ 162200 w 4421752"/>
              <a:gd name="connsiteY1" fmla="*/ 1339057 h 1991644"/>
              <a:gd name="connsiteX2" fmla="*/ 21056 w 4421752"/>
              <a:gd name="connsiteY2" fmla="*/ 500117 h 1991644"/>
              <a:gd name="connsiteX3" fmla="*/ 587675 w 4421752"/>
              <a:gd name="connsiteY3" fmla="*/ 108032 h 1991644"/>
              <a:gd name="connsiteX4" fmla="*/ 3883268 w 4421752"/>
              <a:gd name="connsiteY4" fmla="*/ 59800 h 1991644"/>
              <a:gd name="connsiteX5" fmla="*/ 4411884 w 4421752"/>
              <a:gd name="connsiteY5" fmla="*/ 835036 h 1991644"/>
              <a:gd name="connsiteX6" fmla="*/ 3877336 w 4421752"/>
              <a:gd name="connsiteY6" fmla="*/ 1657012 h 1991644"/>
              <a:gd name="connsiteX7" fmla="*/ 928118 w 4421752"/>
              <a:gd name="connsiteY7" fmla="*/ 1671383 h 1991644"/>
              <a:gd name="connsiteX8" fmla="*/ 936054 w 4421752"/>
              <a:gd name="connsiteY8" fmla="*/ 1991644 h 1991644"/>
              <a:gd name="connsiteX9" fmla="*/ 550979 w 4421752"/>
              <a:gd name="connsiteY9" fmla="*/ 1650230 h 1991644"/>
              <a:gd name="connsiteX0" fmla="*/ 550979 w 4423181"/>
              <a:gd name="connsiteY0" fmla="*/ 1701894 h 2043308"/>
              <a:gd name="connsiteX1" fmla="*/ 162200 w 4423181"/>
              <a:gd name="connsiteY1" fmla="*/ 1390721 h 2043308"/>
              <a:gd name="connsiteX2" fmla="*/ 21056 w 4423181"/>
              <a:gd name="connsiteY2" fmla="*/ 551781 h 2043308"/>
              <a:gd name="connsiteX3" fmla="*/ 587675 w 4423181"/>
              <a:gd name="connsiteY3" fmla="*/ 159696 h 2043308"/>
              <a:gd name="connsiteX4" fmla="*/ 3883268 w 4423181"/>
              <a:gd name="connsiteY4" fmla="*/ 111464 h 2043308"/>
              <a:gd name="connsiteX5" fmla="*/ 4411884 w 4423181"/>
              <a:gd name="connsiteY5" fmla="*/ 886700 h 2043308"/>
              <a:gd name="connsiteX6" fmla="*/ 3877336 w 4423181"/>
              <a:gd name="connsiteY6" fmla="*/ 1708676 h 2043308"/>
              <a:gd name="connsiteX7" fmla="*/ 928118 w 4423181"/>
              <a:gd name="connsiteY7" fmla="*/ 1723047 h 2043308"/>
              <a:gd name="connsiteX8" fmla="*/ 936054 w 4423181"/>
              <a:gd name="connsiteY8" fmla="*/ 2043308 h 2043308"/>
              <a:gd name="connsiteX9" fmla="*/ 550979 w 4423181"/>
              <a:gd name="connsiteY9" fmla="*/ 1701894 h 2043308"/>
              <a:gd name="connsiteX0" fmla="*/ 550979 w 4416703"/>
              <a:gd name="connsiteY0" fmla="*/ 1724338 h 2065752"/>
              <a:gd name="connsiteX1" fmla="*/ 162200 w 4416703"/>
              <a:gd name="connsiteY1" fmla="*/ 1413165 h 2065752"/>
              <a:gd name="connsiteX2" fmla="*/ 21056 w 4416703"/>
              <a:gd name="connsiteY2" fmla="*/ 574225 h 2065752"/>
              <a:gd name="connsiteX3" fmla="*/ 587675 w 4416703"/>
              <a:gd name="connsiteY3" fmla="*/ 182140 h 2065752"/>
              <a:gd name="connsiteX4" fmla="*/ 3836784 w 4416703"/>
              <a:gd name="connsiteY4" fmla="*/ 102710 h 2065752"/>
              <a:gd name="connsiteX5" fmla="*/ 4411884 w 4416703"/>
              <a:gd name="connsiteY5" fmla="*/ 909144 h 2065752"/>
              <a:gd name="connsiteX6" fmla="*/ 3877336 w 4416703"/>
              <a:gd name="connsiteY6" fmla="*/ 1731120 h 2065752"/>
              <a:gd name="connsiteX7" fmla="*/ 928118 w 4416703"/>
              <a:gd name="connsiteY7" fmla="*/ 1745491 h 2065752"/>
              <a:gd name="connsiteX8" fmla="*/ 936054 w 4416703"/>
              <a:gd name="connsiteY8" fmla="*/ 2065752 h 2065752"/>
              <a:gd name="connsiteX9" fmla="*/ 550979 w 4416703"/>
              <a:gd name="connsiteY9" fmla="*/ 1724338 h 2065752"/>
              <a:gd name="connsiteX0" fmla="*/ 560106 w 4423497"/>
              <a:gd name="connsiteY0" fmla="*/ 1682522 h 2023936"/>
              <a:gd name="connsiteX1" fmla="*/ 171327 w 4423497"/>
              <a:gd name="connsiteY1" fmla="*/ 1371349 h 2023936"/>
              <a:gd name="connsiteX2" fmla="*/ 30183 w 4423497"/>
              <a:gd name="connsiteY2" fmla="*/ 532409 h 2023936"/>
              <a:gd name="connsiteX3" fmla="*/ 733796 w 4423497"/>
              <a:gd name="connsiteY3" fmla="*/ 110109 h 2023936"/>
              <a:gd name="connsiteX4" fmla="*/ 3845911 w 4423497"/>
              <a:gd name="connsiteY4" fmla="*/ 60894 h 2023936"/>
              <a:gd name="connsiteX5" fmla="*/ 4421011 w 4423497"/>
              <a:gd name="connsiteY5" fmla="*/ 867328 h 2023936"/>
              <a:gd name="connsiteX6" fmla="*/ 3886463 w 4423497"/>
              <a:gd name="connsiteY6" fmla="*/ 1689304 h 2023936"/>
              <a:gd name="connsiteX7" fmla="*/ 937245 w 4423497"/>
              <a:gd name="connsiteY7" fmla="*/ 1703675 h 2023936"/>
              <a:gd name="connsiteX8" fmla="*/ 945181 w 4423497"/>
              <a:gd name="connsiteY8" fmla="*/ 2023936 h 2023936"/>
              <a:gd name="connsiteX9" fmla="*/ 560106 w 4423497"/>
              <a:gd name="connsiteY9" fmla="*/ 1682522 h 2023936"/>
              <a:gd name="connsiteX0" fmla="*/ 563605 w 4426572"/>
              <a:gd name="connsiteY0" fmla="*/ 1726456 h 2067870"/>
              <a:gd name="connsiteX1" fmla="*/ 174826 w 4426572"/>
              <a:gd name="connsiteY1" fmla="*/ 1415283 h 2067870"/>
              <a:gd name="connsiteX2" fmla="*/ 33682 w 4426572"/>
              <a:gd name="connsiteY2" fmla="*/ 576343 h 2067870"/>
              <a:gd name="connsiteX3" fmla="*/ 788618 w 4426572"/>
              <a:gd name="connsiteY3" fmla="*/ 60926 h 2067870"/>
              <a:gd name="connsiteX4" fmla="*/ 3849410 w 4426572"/>
              <a:gd name="connsiteY4" fmla="*/ 104828 h 2067870"/>
              <a:gd name="connsiteX5" fmla="*/ 4424510 w 4426572"/>
              <a:gd name="connsiteY5" fmla="*/ 911262 h 2067870"/>
              <a:gd name="connsiteX6" fmla="*/ 3889962 w 4426572"/>
              <a:gd name="connsiteY6" fmla="*/ 1733238 h 2067870"/>
              <a:gd name="connsiteX7" fmla="*/ 940744 w 4426572"/>
              <a:gd name="connsiteY7" fmla="*/ 1747609 h 2067870"/>
              <a:gd name="connsiteX8" fmla="*/ 948680 w 4426572"/>
              <a:gd name="connsiteY8" fmla="*/ 2067870 h 2067870"/>
              <a:gd name="connsiteX9" fmla="*/ 563605 w 4426572"/>
              <a:gd name="connsiteY9" fmla="*/ 1726456 h 2067870"/>
              <a:gd name="connsiteX0" fmla="*/ 563605 w 4426571"/>
              <a:gd name="connsiteY0" fmla="*/ 1726456 h 2067870"/>
              <a:gd name="connsiteX1" fmla="*/ 174826 w 4426571"/>
              <a:gd name="connsiteY1" fmla="*/ 1415283 h 2067870"/>
              <a:gd name="connsiteX2" fmla="*/ 33682 w 4426571"/>
              <a:gd name="connsiteY2" fmla="*/ 576343 h 2067870"/>
              <a:gd name="connsiteX3" fmla="*/ 788618 w 4426571"/>
              <a:gd name="connsiteY3" fmla="*/ 60926 h 2067870"/>
              <a:gd name="connsiteX4" fmla="*/ 3849410 w 4426571"/>
              <a:gd name="connsiteY4" fmla="*/ 104828 h 2067870"/>
              <a:gd name="connsiteX5" fmla="*/ 4424510 w 4426571"/>
              <a:gd name="connsiteY5" fmla="*/ 911262 h 2067870"/>
              <a:gd name="connsiteX6" fmla="*/ 3569489 w 4426571"/>
              <a:gd name="connsiteY6" fmla="*/ 1762468 h 2067870"/>
              <a:gd name="connsiteX7" fmla="*/ 940744 w 4426571"/>
              <a:gd name="connsiteY7" fmla="*/ 1747609 h 2067870"/>
              <a:gd name="connsiteX8" fmla="*/ 948680 w 4426571"/>
              <a:gd name="connsiteY8" fmla="*/ 2067870 h 2067870"/>
              <a:gd name="connsiteX9" fmla="*/ 563605 w 4426571"/>
              <a:gd name="connsiteY9" fmla="*/ 1726456 h 2067870"/>
              <a:gd name="connsiteX0" fmla="*/ 563605 w 4426571"/>
              <a:gd name="connsiteY0" fmla="*/ 1726456 h 2067870"/>
              <a:gd name="connsiteX1" fmla="*/ 174826 w 4426571"/>
              <a:gd name="connsiteY1" fmla="*/ 1415283 h 2067870"/>
              <a:gd name="connsiteX2" fmla="*/ 33682 w 4426571"/>
              <a:gd name="connsiteY2" fmla="*/ 576343 h 2067870"/>
              <a:gd name="connsiteX3" fmla="*/ 788618 w 4426571"/>
              <a:gd name="connsiteY3" fmla="*/ 60926 h 2067870"/>
              <a:gd name="connsiteX4" fmla="*/ 3849410 w 4426571"/>
              <a:gd name="connsiteY4" fmla="*/ 104828 h 2067870"/>
              <a:gd name="connsiteX5" fmla="*/ 4424510 w 4426571"/>
              <a:gd name="connsiteY5" fmla="*/ 911262 h 2067870"/>
              <a:gd name="connsiteX6" fmla="*/ 3569489 w 4426571"/>
              <a:gd name="connsiteY6" fmla="*/ 1762468 h 2067870"/>
              <a:gd name="connsiteX7" fmla="*/ 940744 w 4426571"/>
              <a:gd name="connsiteY7" fmla="*/ 1747609 h 2067870"/>
              <a:gd name="connsiteX8" fmla="*/ 948680 w 4426571"/>
              <a:gd name="connsiteY8" fmla="*/ 2067870 h 2067870"/>
              <a:gd name="connsiteX9" fmla="*/ 563605 w 4426571"/>
              <a:gd name="connsiteY9" fmla="*/ 1726456 h 2067870"/>
              <a:gd name="connsiteX0" fmla="*/ 564281 w 4427247"/>
              <a:gd name="connsiteY0" fmla="*/ 1726456 h 2067870"/>
              <a:gd name="connsiteX1" fmla="*/ 172251 w 4427247"/>
              <a:gd name="connsiteY1" fmla="*/ 1374183 h 2067870"/>
              <a:gd name="connsiteX2" fmla="*/ 34358 w 4427247"/>
              <a:gd name="connsiteY2" fmla="*/ 576343 h 2067870"/>
              <a:gd name="connsiteX3" fmla="*/ 789294 w 4427247"/>
              <a:gd name="connsiteY3" fmla="*/ 60926 h 2067870"/>
              <a:gd name="connsiteX4" fmla="*/ 3850086 w 4427247"/>
              <a:gd name="connsiteY4" fmla="*/ 104828 h 2067870"/>
              <a:gd name="connsiteX5" fmla="*/ 4425186 w 4427247"/>
              <a:gd name="connsiteY5" fmla="*/ 911262 h 2067870"/>
              <a:gd name="connsiteX6" fmla="*/ 3570165 w 4427247"/>
              <a:gd name="connsiteY6" fmla="*/ 1762468 h 2067870"/>
              <a:gd name="connsiteX7" fmla="*/ 941420 w 4427247"/>
              <a:gd name="connsiteY7" fmla="*/ 1747609 h 2067870"/>
              <a:gd name="connsiteX8" fmla="*/ 949356 w 4427247"/>
              <a:gd name="connsiteY8" fmla="*/ 2067870 h 2067870"/>
              <a:gd name="connsiteX9" fmla="*/ 564281 w 4427247"/>
              <a:gd name="connsiteY9" fmla="*/ 1726456 h 2067870"/>
              <a:gd name="connsiteX0" fmla="*/ 564281 w 4427247"/>
              <a:gd name="connsiteY0" fmla="*/ 1741318 h 2082732"/>
              <a:gd name="connsiteX1" fmla="*/ 172251 w 4427247"/>
              <a:gd name="connsiteY1" fmla="*/ 1389045 h 2082732"/>
              <a:gd name="connsiteX2" fmla="*/ 34358 w 4427247"/>
              <a:gd name="connsiteY2" fmla="*/ 591205 h 2082732"/>
              <a:gd name="connsiteX3" fmla="*/ 789294 w 4427247"/>
              <a:gd name="connsiteY3" fmla="*/ 75788 h 2082732"/>
              <a:gd name="connsiteX4" fmla="*/ 3850086 w 4427247"/>
              <a:gd name="connsiteY4" fmla="*/ 119690 h 2082732"/>
              <a:gd name="connsiteX5" fmla="*/ 4425186 w 4427247"/>
              <a:gd name="connsiteY5" fmla="*/ 926124 h 2082732"/>
              <a:gd name="connsiteX6" fmla="*/ 3570165 w 4427247"/>
              <a:gd name="connsiteY6" fmla="*/ 1777330 h 2082732"/>
              <a:gd name="connsiteX7" fmla="*/ 941420 w 4427247"/>
              <a:gd name="connsiteY7" fmla="*/ 1762471 h 2082732"/>
              <a:gd name="connsiteX8" fmla="*/ 949356 w 4427247"/>
              <a:gd name="connsiteY8" fmla="*/ 2082732 h 2082732"/>
              <a:gd name="connsiteX9" fmla="*/ 564281 w 4427247"/>
              <a:gd name="connsiteY9" fmla="*/ 1741318 h 2082732"/>
              <a:gd name="connsiteX0" fmla="*/ 564281 w 4427247"/>
              <a:gd name="connsiteY0" fmla="*/ 1741318 h 2082732"/>
              <a:gd name="connsiteX1" fmla="*/ 172251 w 4427247"/>
              <a:gd name="connsiteY1" fmla="*/ 1389045 h 2082732"/>
              <a:gd name="connsiteX2" fmla="*/ 34358 w 4427247"/>
              <a:gd name="connsiteY2" fmla="*/ 591205 h 2082732"/>
              <a:gd name="connsiteX3" fmla="*/ 789294 w 4427247"/>
              <a:gd name="connsiteY3" fmla="*/ 75788 h 2082732"/>
              <a:gd name="connsiteX4" fmla="*/ 3850086 w 4427247"/>
              <a:gd name="connsiteY4" fmla="*/ 119690 h 2082732"/>
              <a:gd name="connsiteX5" fmla="*/ 4425186 w 4427247"/>
              <a:gd name="connsiteY5" fmla="*/ 926124 h 2082732"/>
              <a:gd name="connsiteX6" fmla="*/ 3570165 w 4427247"/>
              <a:gd name="connsiteY6" fmla="*/ 1777330 h 2082732"/>
              <a:gd name="connsiteX7" fmla="*/ 1156249 w 4427247"/>
              <a:gd name="connsiteY7" fmla="*/ 1788819 h 2082732"/>
              <a:gd name="connsiteX8" fmla="*/ 949356 w 4427247"/>
              <a:gd name="connsiteY8" fmla="*/ 2082732 h 2082732"/>
              <a:gd name="connsiteX9" fmla="*/ 564281 w 4427247"/>
              <a:gd name="connsiteY9" fmla="*/ 1741318 h 2082732"/>
              <a:gd name="connsiteX0" fmla="*/ 564281 w 4427247"/>
              <a:gd name="connsiteY0" fmla="*/ 1741318 h 2116439"/>
              <a:gd name="connsiteX1" fmla="*/ 172251 w 4427247"/>
              <a:gd name="connsiteY1" fmla="*/ 1389045 h 2116439"/>
              <a:gd name="connsiteX2" fmla="*/ 34358 w 4427247"/>
              <a:gd name="connsiteY2" fmla="*/ 591205 h 2116439"/>
              <a:gd name="connsiteX3" fmla="*/ 789294 w 4427247"/>
              <a:gd name="connsiteY3" fmla="*/ 75788 h 2116439"/>
              <a:gd name="connsiteX4" fmla="*/ 3850086 w 4427247"/>
              <a:gd name="connsiteY4" fmla="*/ 119690 h 2116439"/>
              <a:gd name="connsiteX5" fmla="*/ 4425186 w 4427247"/>
              <a:gd name="connsiteY5" fmla="*/ 926124 h 2116439"/>
              <a:gd name="connsiteX6" fmla="*/ 3570165 w 4427247"/>
              <a:gd name="connsiteY6" fmla="*/ 1777330 h 2116439"/>
              <a:gd name="connsiteX7" fmla="*/ 1156249 w 4427247"/>
              <a:gd name="connsiteY7" fmla="*/ 1788819 h 2116439"/>
              <a:gd name="connsiteX8" fmla="*/ 1157432 w 4427247"/>
              <a:gd name="connsiteY8" fmla="*/ 2116439 h 2116439"/>
              <a:gd name="connsiteX9" fmla="*/ 564281 w 4427247"/>
              <a:gd name="connsiteY9" fmla="*/ 1741318 h 2116439"/>
              <a:gd name="connsiteX0" fmla="*/ 722695 w 4430824"/>
              <a:gd name="connsiteY0" fmla="*/ 1751186 h 2116439"/>
              <a:gd name="connsiteX1" fmla="*/ 175828 w 4430824"/>
              <a:gd name="connsiteY1" fmla="*/ 1389045 h 2116439"/>
              <a:gd name="connsiteX2" fmla="*/ 37935 w 4430824"/>
              <a:gd name="connsiteY2" fmla="*/ 591205 h 2116439"/>
              <a:gd name="connsiteX3" fmla="*/ 792871 w 4430824"/>
              <a:gd name="connsiteY3" fmla="*/ 75788 h 2116439"/>
              <a:gd name="connsiteX4" fmla="*/ 3853663 w 4430824"/>
              <a:gd name="connsiteY4" fmla="*/ 119690 h 2116439"/>
              <a:gd name="connsiteX5" fmla="*/ 4428763 w 4430824"/>
              <a:gd name="connsiteY5" fmla="*/ 926124 h 2116439"/>
              <a:gd name="connsiteX6" fmla="*/ 3573742 w 4430824"/>
              <a:gd name="connsiteY6" fmla="*/ 1777330 h 2116439"/>
              <a:gd name="connsiteX7" fmla="*/ 1159826 w 4430824"/>
              <a:gd name="connsiteY7" fmla="*/ 1788819 h 2116439"/>
              <a:gd name="connsiteX8" fmla="*/ 1161009 w 4430824"/>
              <a:gd name="connsiteY8" fmla="*/ 2116439 h 2116439"/>
              <a:gd name="connsiteX9" fmla="*/ 722695 w 4430824"/>
              <a:gd name="connsiteY9" fmla="*/ 1751186 h 2116439"/>
              <a:gd name="connsiteX0" fmla="*/ 722695 w 4430824"/>
              <a:gd name="connsiteY0" fmla="*/ 1751186 h 2116439"/>
              <a:gd name="connsiteX1" fmla="*/ 175828 w 4430824"/>
              <a:gd name="connsiteY1" fmla="*/ 1389045 h 2116439"/>
              <a:gd name="connsiteX2" fmla="*/ 37935 w 4430824"/>
              <a:gd name="connsiteY2" fmla="*/ 591205 h 2116439"/>
              <a:gd name="connsiteX3" fmla="*/ 792871 w 4430824"/>
              <a:gd name="connsiteY3" fmla="*/ 75788 h 2116439"/>
              <a:gd name="connsiteX4" fmla="*/ 3853663 w 4430824"/>
              <a:gd name="connsiteY4" fmla="*/ 119690 h 2116439"/>
              <a:gd name="connsiteX5" fmla="*/ 4428763 w 4430824"/>
              <a:gd name="connsiteY5" fmla="*/ 926124 h 2116439"/>
              <a:gd name="connsiteX6" fmla="*/ 3573742 w 4430824"/>
              <a:gd name="connsiteY6" fmla="*/ 1777330 h 2116439"/>
              <a:gd name="connsiteX7" fmla="*/ 1159826 w 4430824"/>
              <a:gd name="connsiteY7" fmla="*/ 1788819 h 2116439"/>
              <a:gd name="connsiteX8" fmla="*/ 1161009 w 4430824"/>
              <a:gd name="connsiteY8" fmla="*/ 2116439 h 2116439"/>
              <a:gd name="connsiteX9" fmla="*/ 722695 w 4430824"/>
              <a:gd name="connsiteY9" fmla="*/ 1751186 h 2116439"/>
              <a:gd name="connsiteX0" fmla="*/ 722695 w 4428763"/>
              <a:gd name="connsiteY0" fmla="*/ 1751186 h 2116439"/>
              <a:gd name="connsiteX1" fmla="*/ 175828 w 4428763"/>
              <a:gd name="connsiteY1" fmla="*/ 1389045 h 2116439"/>
              <a:gd name="connsiteX2" fmla="*/ 37935 w 4428763"/>
              <a:gd name="connsiteY2" fmla="*/ 591205 h 2116439"/>
              <a:gd name="connsiteX3" fmla="*/ 792871 w 4428763"/>
              <a:gd name="connsiteY3" fmla="*/ 75788 h 2116439"/>
              <a:gd name="connsiteX4" fmla="*/ 3853663 w 4428763"/>
              <a:gd name="connsiteY4" fmla="*/ 119690 h 2116439"/>
              <a:gd name="connsiteX5" fmla="*/ 4428763 w 4428763"/>
              <a:gd name="connsiteY5" fmla="*/ 926124 h 2116439"/>
              <a:gd name="connsiteX6" fmla="*/ 3573742 w 4428763"/>
              <a:gd name="connsiteY6" fmla="*/ 1777330 h 2116439"/>
              <a:gd name="connsiteX7" fmla="*/ 1159826 w 4428763"/>
              <a:gd name="connsiteY7" fmla="*/ 1788819 h 2116439"/>
              <a:gd name="connsiteX8" fmla="*/ 1161009 w 4428763"/>
              <a:gd name="connsiteY8" fmla="*/ 2116439 h 2116439"/>
              <a:gd name="connsiteX9" fmla="*/ 722695 w 4428763"/>
              <a:gd name="connsiteY9" fmla="*/ 1751186 h 2116439"/>
              <a:gd name="connsiteX0" fmla="*/ 722695 w 4428763"/>
              <a:gd name="connsiteY0" fmla="*/ 1737220 h 2102473"/>
              <a:gd name="connsiteX1" fmla="*/ 175828 w 4428763"/>
              <a:gd name="connsiteY1" fmla="*/ 1375079 h 2102473"/>
              <a:gd name="connsiteX2" fmla="*/ 37935 w 4428763"/>
              <a:gd name="connsiteY2" fmla="*/ 577239 h 2102473"/>
              <a:gd name="connsiteX3" fmla="*/ 792871 w 4428763"/>
              <a:gd name="connsiteY3" fmla="*/ 61822 h 2102473"/>
              <a:gd name="connsiteX4" fmla="*/ 3822903 w 4428763"/>
              <a:gd name="connsiteY4" fmla="*/ 104021 h 2102473"/>
              <a:gd name="connsiteX5" fmla="*/ 4428763 w 4428763"/>
              <a:gd name="connsiteY5" fmla="*/ 912158 h 2102473"/>
              <a:gd name="connsiteX6" fmla="*/ 3573742 w 4428763"/>
              <a:gd name="connsiteY6" fmla="*/ 1763364 h 2102473"/>
              <a:gd name="connsiteX7" fmla="*/ 1159826 w 4428763"/>
              <a:gd name="connsiteY7" fmla="*/ 1774853 h 2102473"/>
              <a:gd name="connsiteX8" fmla="*/ 1161009 w 4428763"/>
              <a:gd name="connsiteY8" fmla="*/ 2102473 h 2102473"/>
              <a:gd name="connsiteX9" fmla="*/ 722695 w 4428763"/>
              <a:gd name="connsiteY9" fmla="*/ 1737220 h 2102473"/>
              <a:gd name="connsiteX0" fmla="*/ 722695 w 4428763"/>
              <a:gd name="connsiteY0" fmla="*/ 1737220 h 2102473"/>
              <a:gd name="connsiteX1" fmla="*/ 175828 w 4428763"/>
              <a:gd name="connsiteY1" fmla="*/ 1375079 h 2102473"/>
              <a:gd name="connsiteX2" fmla="*/ 37935 w 4428763"/>
              <a:gd name="connsiteY2" fmla="*/ 577239 h 2102473"/>
              <a:gd name="connsiteX3" fmla="*/ 792871 w 4428763"/>
              <a:gd name="connsiteY3" fmla="*/ 61822 h 2102473"/>
              <a:gd name="connsiteX4" fmla="*/ 3822903 w 4428763"/>
              <a:gd name="connsiteY4" fmla="*/ 104021 h 2102473"/>
              <a:gd name="connsiteX5" fmla="*/ 4428763 w 4428763"/>
              <a:gd name="connsiteY5" fmla="*/ 912158 h 2102473"/>
              <a:gd name="connsiteX6" fmla="*/ 3573742 w 4428763"/>
              <a:gd name="connsiteY6" fmla="*/ 1763364 h 2102473"/>
              <a:gd name="connsiteX7" fmla="*/ 1159826 w 4428763"/>
              <a:gd name="connsiteY7" fmla="*/ 1774853 h 2102473"/>
              <a:gd name="connsiteX8" fmla="*/ 1161009 w 4428763"/>
              <a:gd name="connsiteY8" fmla="*/ 2102473 h 2102473"/>
              <a:gd name="connsiteX9" fmla="*/ 722695 w 4428763"/>
              <a:gd name="connsiteY9" fmla="*/ 1737220 h 2102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28763" h="2102473">
                <a:moveTo>
                  <a:pt x="722695" y="1737220"/>
                </a:moveTo>
                <a:cubicBezTo>
                  <a:pt x="541817" y="1663774"/>
                  <a:pt x="289955" y="1568409"/>
                  <a:pt x="175828" y="1375079"/>
                </a:cubicBezTo>
                <a:cubicBezTo>
                  <a:pt x="61701" y="1181749"/>
                  <a:pt x="-64905" y="796115"/>
                  <a:pt x="37935" y="577239"/>
                </a:cubicBezTo>
                <a:cubicBezTo>
                  <a:pt x="140775" y="358363"/>
                  <a:pt x="162043" y="140692"/>
                  <a:pt x="792871" y="61822"/>
                </a:cubicBezTo>
                <a:cubicBezTo>
                  <a:pt x="1423699" y="-17048"/>
                  <a:pt x="3216921" y="-37702"/>
                  <a:pt x="3822903" y="104021"/>
                </a:cubicBezTo>
                <a:cubicBezTo>
                  <a:pt x="4428885" y="245744"/>
                  <a:pt x="4416953" y="658639"/>
                  <a:pt x="4428763" y="912158"/>
                </a:cubicBezTo>
                <a:cubicBezTo>
                  <a:pt x="4404194" y="1365424"/>
                  <a:pt x="4118565" y="1619581"/>
                  <a:pt x="3573742" y="1763364"/>
                </a:cubicBezTo>
                <a:cubicBezTo>
                  <a:pt x="3028919" y="1907147"/>
                  <a:pt x="1313245" y="1816204"/>
                  <a:pt x="1159826" y="1774853"/>
                </a:cubicBezTo>
                <a:cubicBezTo>
                  <a:pt x="1098295" y="1880771"/>
                  <a:pt x="1112279" y="1894673"/>
                  <a:pt x="1161009" y="2102473"/>
                </a:cubicBezTo>
                <a:cubicBezTo>
                  <a:pt x="929550" y="1950845"/>
                  <a:pt x="722695" y="1737220"/>
                  <a:pt x="722695" y="173722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1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A441F-A160-DBF5-AE12-8DD9CF8E5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I find the assignment Brief?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6F603AE-C21D-62CE-BD03-C8F2910370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2727" y="1812060"/>
            <a:ext cx="7288890" cy="3827463"/>
          </a:xfr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28A2480D-4E54-2C9F-8F39-67363893605E}"/>
              </a:ext>
            </a:extLst>
          </p:cNvPr>
          <p:cNvSpPr/>
          <p:nvPr/>
        </p:nvSpPr>
        <p:spPr>
          <a:xfrm>
            <a:off x="2932070" y="4632385"/>
            <a:ext cx="6935638" cy="120770"/>
          </a:xfrm>
          <a:prstGeom prst="leftArrow">
            <a:avLst/>
          </a:prstGeom>
          <a:solidFill>
            <a:schemeClr val="accent6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0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0B5A3D7-0665-596E-B41C-984A71D4A0D0}"/>
                  </a:ext>
                </a:extLst>
              </p14:cNvPr>
              <p14:cNvContentPartPr/>
              <p14:nvPr/>
            </p14:nvContentPartPr>
            <p14:xfrm>
              <a:off x="6935305" y="1587057"/>
              <a:ext cx="360" cy="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0B5A3D7-0665-596E-B41C-984A71D4A0D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926665" y="1578417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98F94CDD-AD7C-0E2C-8B16-7089E0D990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781225" y="458758"/>
            <a:ext cx="8308159" cy="5484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466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89B2B4-C499-7875-4AEA-2304E595CE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2849" y="838320"/>
            <a:ext cx="9380030" cy="457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17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21711" y="313659"/>
            <a:ext cx="11418399" cy="4399017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49875 w 7664186"/>
              <a:gd name="connsiteY0" fmla="*/ 6433518 h 6433552"/>
              <a:gd name="connsiteX1" fmla="*/ 6560587 w 7664186"/>
              <a:gd name="connsiteY1" fmla="*/ 6424418 h 6433552"/>
              <a:gd name="connsiteX2" fmla="*/ 995539 w 7664186"/>
              <a:gd name="connsiteY2" fmla="*/ 6393888 h 6433552"/>
              <a:gd name="connsiteX3" fmla="*/ 7757 w 7664186"/>
              <a:gd name="connsiteY3" fmla="*/ 6365104 h 6433552"/>
              <a:gd name="connsiteX4" fmla="*/ 49895 w 7664186"/>
              <a:gd name="connsiteY4" fmla="*/ 40219 h 6433552"/>
              <a:gd name="connsiteX5" fmla="*/ 241539 w 7664186"/>
              <a:gd name="connsiteY5" fmla="*/ 0 h 6433552"/>
              <a:gd name="connsiteX6" fmla="*/ 6439076 w 7664186"/>
              <a:gd name="connsiteY6" fmla="*/ 28166 h 6433552"/>
              <a:gd name="connsiteX7" fmla="*/ 7639227 w 7664186"/>
              <a:gd name="connsiteY7" fmla="*/ 58697 h 6433552"/>
              <a:gd name="connsiteX8" fmla="*/ 7567789 w 7664186"/>
              <a:gd name="connsiteY8" fmla="*/ 6302294 h 6433552"/>
              <a:gd name="connsiteX9" fmla="*/ 7402081 w 7664186"/>
              <a:gd name="connsiteY9" fmla="*/ 6430320 h 6433552"/>
              <a:gd name="connsiteX10" fmla="*/ 7149875 w 7664186"/>
              <a:gd name="connsiteY10" fmla="*/ 6433518 h 6433552"/>
              <a:gd name="connsiteX0" fmla="*/ 7149875 w 7657158"/>
              <a:gd name="connsiteY0" fmla="*/ 6433518 h 6433552"/>
              <a:gd name="connsiteX1" fmla="*/ 6560587 w 7657158"/>
              <a:gd name="connsiteY1" fmla="*/ 6424418 h 6433552"/>
              <a:gd name="connsiteX2" fmla="*/ 995539 w 7657158"/>
              <a:gd name="connsiteY2" fmla="*/ 6393888 h 6433552"/>
              <a:gd name="connsiteX3" fmla="*/ 7757 w 7657158"/>
              <a:gd name="connsiteY3" fmla="*/ 6365104 h 6433552"/>
              <a:gd name="connsiteX4" fmla="*/ 49895 w 7657158"/>
              <a:gd name="connsiteY4" fmla="*/ 40219 h 6433552"/>
              <a:gd name="connsiteX5" fmla="*/ 241539 w 7657158"/>
              <a:gd name="connsiteY5" fmla="*/ 0 h 6433552"/>
              <a:gd name="connsiteX6" fmla="*/ 6439076 w 7657158"/>
              <a:gd name="connsiteY6" fmla="*/ 28166 h 6433552"/>
              <a:gd name="connsiteX7" fmla="*/ 7639227 w 7657158"/>
              <a:gd name="connsiteY7" fmla="*/ 58697 h 6433552"/>
              <a:gd name="connsiteX8" fmla="*/ 7567789 w 7657158"/>
              <a:gd name="connsiteY8" fmla="*/ 6302294 h 6433552"/>
              <a:gd name="connsiteX9" fmla="*/ 7402081 w 7657158"/>
              <a:gd name="connsiteY9" fmla="*/ 6430320 h 6433552"/>
              <a:gd name="connsiteX10" fmla="*/ 7149875 w 7657158"/>
              <a:gd name="connsiteY10" fmla="*/ 6433518 h 6433552"/>
              <a:gd name="connsiteX0" fmla="*/ 7149875 w 7661310"/>
              <a:gd name="connsiteY0" fmla="*/ 6433518 h 6452113"/>
              <a:gd name="connsiteX1" fmla="*/ 6560587 w 7661310"/>
              <a:gd name="connsiteY1" fmla="*/ 6424418 h 6452113"/>
              <a:gd name="connsiteX2" fmla="*/ 995539 w 7661310"/>
              <a:gd name="connsiteY2" fmla="*/ 6393888 h 6452113"/>
              <a:gd name="connsiteX3" fmla="*/ 7757 w 7661310"/>
              <a:gd name="connsiteY3" fmla="*/ 6365104 h 6452113"/>
              <a:gd name="connsiteX4" fmla="*/ 49895 w 7661310"/>
              <a:gd name="connsiteY4" fmla="*/ 40219 h 6452113"/>
              <a:gd name="connsiteX5" fmla="*/ 241539 w 7661310"/>
              <a:gd name="connsiteY5" fmla="*/ 0 h 6452113"/>
              <a:gd name="connsiteX6" fmla="*/ 6439076 w 7661310"/>
              <a:gd name="connsiteY6" fmla="*/ 28166 h 6452113"/>
              <a:gd name="connsiteX7" fmla="*/ 7639227 w 7661310"/>
              <a:gd name="connsiteY7" fmla="*/ 58697 h 6452113"/>
              <a:gd name="connsiteX8" fmla="*/ 7589645 w 7661310"/>
              <a:gd name="connsiteY8" fmla="*/ 6366021 h 6452113"/>
              <a:gd name="connsiteX9" fmla="*/ 7402081 w 7661310"/>
              <a:gd name="connsiteY9" fmla="*/ 6430320 h 6452113"/>
              <a:gd name="connsiteX10" fmla="*/ 7149875 w 7661310"/>
              <a:gd name="connsiteY10" fmla="*/ 6433518 h 6452113"/>
              <a:gd name="connsiteX0" fmla="*/ 7149875 w 7657523"/>
              <a:gd name="connsiteY0" fmla="*/ 6433518 h 6452112"/>
              <a:gd name="connsiteX1" fmla="*/ 6560587 w 7657523"/>
              <a:gd name="connsiteY1" fmla="*/ 6424418 h 6452112"/>
              <a:gd name="connsiteX2" fmla="*/ 995539 w 7657523"/>
              <a:gd name="connsiteY2" fmla="*/ 6393888 h 6452112"/>
              <a:gd name="connsiteX3" fmla="*/ 7757 w 7657523"/>
              <a:gd name="connsiteY3" fmla="*/ 6365104 h 6452112"/>
              <a:gd name="connsiteX4" fmla="*/ 49895 w 7657523"/>
              <a:gd name="connsiteY4" fmla="*/ 40219 h 6452112"/>
              <a:gd name="connsiteX5" fmla="*/ 241539 w 7657523"/>
              <a:gd name="connsiteY5" fmla="*/ 0 h 6452112"/>
              <a:gd name="connsiteX6" fmla="*/ 6439076 w 7657523"/>
              <a:gd name="connsiteY6" fmla="*/ 28166 h 6452112"/>
              <a:gd name="connsiteX7" fmla="*/ 7639227 w 7657523"/>
              <a:gd name="connsiteY7" fmla="*/ 58697 h 6452112"/>
              <a:gd name="connsiteX8" fmla="*/ 7589645 w 7657523"/>
              <a:gd name="connsiteY8" fmla="*/ 6366021 h 6452112"/>
              <a:gd name="connsiteX9" fmla="*/ 7402081 w 7657523"/>
              <a:gd name="connsiteY9" fmla="*/ 6430320 h 6452112"/>
              <a:gd name="connsiteX10" fmla="*/ 7149875 w 7657523"/>
              <a:gd name="connsiteY10" fmla="*/ 6433518 h 6452112"/>
              <a:gd name="connsiteX0" fmla="*/ 7149875 w 7639227"/>
              <a:gd name="connsiteY0" fmla="*/ 6433518 h 6452112"/>
              <a:gd name="connsiteX1" fmla="*/ 6560587 w 7639227"/>
              <a:gd name="connsiteY1" fmla="*/ 6424418 h 6452112"/>
              <a:gd name="connsiteX2" fmla="*/ 995539 w 7639227"/>
              <a:gd name="connsiteY2" fmla="*/ 6393888 h 6452112"/>
              <a:gd name="connsiteX3" fmla="*/ 7757 w 7639227"/>
              <a:gd name="connsiteY3" fmla="*/ 6365104 h 6452112"/>
              <a:gd name="connsiteX4" fmla="*/ 49895 w 7639227"/>
              <a:gd name="connsiteY4" fmla="*/ 40219 h 6452112"/>
              <a:gd name="connsiteX5" fmla="*/ 241539 w 7639227"/>
              <a:gd name="connsiteY5" fmla="*/ 0 h 6452112"/>
              <a:gd name="connsiteX6" fmla="*/ 6439076 w 7639227"/>
              <a:gd name="connsiteY6" fmla="*/ 28166 h 6452112"/>
              <a:gd name="connsiteX7" fmla="*/ 7639227 w 7639227"/>
              <a:gd name="connsiteY7" fmla="*/ 58697 h 6452112"/>
              <a:gd name="connsiteX8" fmla="*/ 7589645 w 7639227"/>
              <a:gd name="connsiteY8" fmla="*/ 6366021 h 6452112"/>
              <a:gd name="connsiteX9" fmla="*/ 7402081 w 7639227"/>
              <a:gd name="connsiteY9" fmla="*/ 6430320 h 6452112"/>
              <a:gd name="connsiteX10" fmla="*/ 7149875 w 7639227"/>
              <a:gd name="connsiteY10" fmla="*/ 6433518 h 6452112"/>
              <a:gd name="connsiteX0" fmla="*/ 7149875 w 7641711"/>
              <a:gd name="connsiteY0" fmla="*/ 6433518 h 6473199"/>
              <a:gd name="connsiteX1" fmla="*/ 6560587 w 7641711"/>
              <a:gd name="connsiteY1" fmla="*/ 6424418 h 6473199"/>
              <a:gd name="connsiteX2" fmla="*/ 995539 w 7641711"/>
              <a:gd name="connsiteY2" fmla="*/ 6393888 h 6473199"/>
              <a:gd name="connsiteX3" fmla="*/ 7757 w 7641711"/>
              <a:gd name="connsiteY3" fmla="*/ 6365104 h 6473199"/>
              <a:gd name="connsiteX4" fmla="*/ 49895 w 7641711"/>
              <a:gd name="connsiteY4" fmla="*/ 40219 h 6473199"/>
              <a:gd name="connsiteX5" fmla="*/ 241539 w 7641711"/>
              <a:gd name="connsiteY5" fmla="*/ 0 h 6473199"/>
              <a:gd name="connsiteX6" fmla="*/ 6439076 w 7641711"/>
              <a:gd name="connsiteY6" fmla="*/ 28166 h 6473199"/>
              <a:gd name="connsiteX7" fmla="*/ 7639227 w 7641711"/>
              <a:gd name="connsiteY7" fmla="*/ 58697 h 6473199"/>
              <a:gd name="connsiteX8" fmla="*/ 7618786 w 7641711"/>
              <a:gd name="connsiteY8" fmla="*/ 6397885 h 6473199"/>
              <a:gd name="connsiteX9" fmla="*/ 7402081 w 7641711"/>
              <a:gd name="connsiteY9" fmla="*/ 6430320 h 6473199"/>
              <a:gd name="connsiteX10" fmla="*/ 7149875 w 7641711"/>
              <a:gd name="connsiteY10" fmla="*/ 6433518 h 6473199"/>
              <a:gd name="connsiteX0" fmla="*/ 7149875 w 7641711"/>
              <a:gd name="connsiteY0" fmla="*/ 6433518 h 6438168"/>
              <a:gd name="connsiteX1" fmla="*/ 6560587 w 7641711"/>
              <a:gd name="connsiteY1" fmla="*/ 6424418 h 6438168"/>
              <a:gd name="connsiteX2" fmla="*/ 995539 w 7641711"/>
              <a:gd name="connsiteY2" fmla="*/ 6393888 h 6438168"/>
              <a:gd name="connsiteX3" fmla="*/ 7757 w 7641711"/>
              <a:gd name="connsiteY3" fmla="*/ 6365104 h 6438168"/>
              <a:gd name="connsiteX4" fmla="*/ 49895 w 7641711"/>
              <a:gd name="connsiteY4" fmla="*/ 40219 h 6438168"/>
              <a:gd name="connsiteX5" fmla="*/ 241539 w 7641711"/>
              <a:gd name="connsiteY5" fmla="*/ 0 h 6438168"/>
              <a:gd name="connsiteX6" fmla="*/ 6439076 w 7641711"/>
              <a:gd name="connsiteY6" fmla="*/ 28166 h 6438168"/>
              <a:gd name="connsiteX7" fmla="*/ 7639227 w 7641711"/>
              <a:gd name="connsiteY7" fmla="*/ 58697 h 6438168"/>
              <a:gd name="connsiteX8" fmla="*/ 7618786 w 7641711"/>
              <a:gd name="connsiteY8" fmla="*/ 6397885 h 6438168"/>
              <a:gd name="connsiteX9" fmla="*/ 7402081 w 7641711"/>
              <a:gd name="connsiteY9" fmla="*/ 6430320 h 6438168"/>
              <a:gd name="connsiteX10" fmla="*/ 7149875 w 7641711"/>
              <a:gd name="connsiteY10" fmla="*/ 6433518 h 6438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41711" h="6438168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638435" y="2070139"/>
                  <a:pt x="7653203" y="4107561"/>
                  <a:pt x="7618786" y="6397885"/>
                </a:cubicBezTo>
                <a:cubicBezTo>
                  <a:pt x="7625166" y="6478264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984A97-9687-3AB0-1D09-ADFDB03370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4857" y="1216208"/>
            <a:ext cx="10889025" cy="259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8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32958-633A-5E52-0036-E7004E7E1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C646661-C53C-E9D9-8F4A-CE1D108FE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32220" y="438135"/>
            <a:ext cx="6914756" cy="553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496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1" name="Rectangle 12">
            <a:extLst>
              <a:ext uri="{FF2B5EF4-FFF2-40B4-BE49-F238E27FC236}">
                <a16:creationId xmlns:a16="http://schemas.microsoft.com/office/drawing/2014/main" id="{50A218BB-CDEC-45B2-A060-8951952D9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4" descr="Question mark on green pastel background">
            <a:extLst>
              <a:ext uri="{FF2B5EF4-FFF2-40B4-BE49-F238E27FC236}">
                <a16:creationId xmlns:a16="http://schemas.microsoft.com/office/drawing/2014/main" id="{82381135-D7A8-E7B4-C96A-C22654BD78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2" b="21418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3" name="Freeform: Shape 14">
            <a:extLst>
              <a:ext uri="{FF2B5EF4-FFF2-40B4-BE49-F238E27FC236}">
                <a16:creationId xmlns:a16="http://schemas.microsoft.com/office/drawing/2014/main" id="{E576C146-A316-4B29-B239-3B35E924F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00428" y="279144"/>
            <a:ext cx="6071961" cy="2204436"/>
          </a:xfrm>
          <a:custGeom>
            <a:avLst/>
            <a:gdLst>
              <a:gd name="connsiteX0" fmla="*/ 6334131 w 9766900"/>
              <a:gd name="connsiteY0" fmla="*/ 0 h 4112781"/>
              <a:gd name="connsiteX1" fmla="*/ 9708148 w 9766900"/>
              <a:gd name="connsiteY1" fmla="*/ 142682 h 4112781"/>
              <a:gd name="connsiteX2" fmla="*/ 9642703 w 9766900"/>
              <a:gd name="connsiteY2" fmla="*/ 1781543 h 4112781"/>
              <a:gd name="connsiteX3" fmla="*/ 9667887 w 9766900"/>
              <a:gd name="connsiteY3" fmla="*/ 3555550 h 4112781"/>
              <a:gd name="connsiteX4" fmla="*/ 8949681 w 9766900"/>
              <a:gd name="connsiteY4" fmla="*/ 3588625 h 4112781"/>
              <a:gd name="connsiteX5" fmla="*/ 8679171 w 9766900"/>
              <a:gd name="connsiteY5" fmla="*/ 3597518 h 4112781"/>
              <a:gd name="connsiteX6" fmla="*/ 8443155 w 9766900"/>
              <a:gd name="connsiteY6" fmla="*/ 3603603 h 4112781"/>
              <a:gd name="connsiteX7" fmla="*/ 8337174 w 9766900"/>
              <a:gd name="connsiteY7" fmla="*/ 3628749 h 4112781"/>
              <a:gd name="connsiteX8" fmla="*/ 7827342 w 9766900"/>
              <a:gd name="connsiteY8" fmla="*/ 3771212 h 4112781"/>
              <a:gd name="connsiteX9" fmla="*/ 6711904 w 9766900"/>
              <a:gd name="connsiteY9" fmla="*/ 4112781 h 4112781"/>
              <a:gd name="connsiteX10" fmla="*/ 6749875 w 9766900"/>
              <a:gd name="connsiteY10" fmla="*/ 3628459 h 4112781"/>
              <a:gd name="connsiteX11" fmla="*/ 6720705 w 9766900"/>
              <a:gd name="connsiteY11" fmla="*/ 3610559 h 4112781"/>
              <a:gd name="connsiteX12" fmla="*/ 6712805 w 9766900"/>
              <a:gd name="connsiteY12" fmla="*/ 3610551 h 4112781"/>
              <a:gd name="connsiteX13" fmla="*/ 6454608 w 9766900"/>
              <a:gd name="connsiteY13" fmla="*/ 3610359 h 4112781"/>
              <a:gd name="connsiteX14" fmla="*/ 258946 w 9766900"/>
              <a:gd name="connsiteY14" fmla="*/ 3583777 h 4112781"/>
              <a:gd name="connsiteX15" fmla="*/ 45709 w 9766900"/>
              <a:gd name="connsiteY15" fmla="*/ 2152487 h 4112781"/>
              <a:gd name="connsiteX16" fmla="*/ 0 w 9766900"/>
              <a:gd name="connsiteY16" fmla="*/ 48824 h 4112781"/>
              <a:gd name="connsiteX0" fmla="*/ 6334131 w 9766900"/>
              <a:gd name="connsiteY0" fmla="*/ 0 h 4112781"/>
              <a:gd name="connsiteX1" fmla="*/ 9708148 w 9766900"/>
              <a:gd name="connsiteY1" fmla="*/ 142682 h 4112781"/>
              <a:gd name="connsiteX2" fmla="*/ 9642703 w 9766900"/>
              <a:gd name="connsiteY2" fmla="*/ 1781543 h 4112781"/>
              <a:gd name="connsiteX3" fmla="*/ 9667887 w 9766900"/>
              <a:gd name="connsiteY3" fmla="*/ 3555550 h 4112781"/>
              <a:gd name="connsiteX4" fmla="*/ 8949681 w 9766900"/>
              <a:gd name="connsiteY4" fmla="*/ 3588625 h 4112781"/>
              <a:gd name="connsiteX5" fmla="*/ 8679171 w 9766900"/>
              <a:gd name="connsiteY5" fmla="*/ 3597518 h 4112781"/>
              <a:gd name="connsiteX6" fmla="*/ 8443155 w 9766900"/>
              <a:gd name="connsiteY6" fmla="*/ 3603603 h 4112781"/>
              <a:gd name="connsiteX7" fmla="*/ 8152117 w 9766900"/>
              <a:gd name="connsiteY7" fmla="*/ 3618799 h 4112781"/>
              <a:gd name="connsiteX8" fmla="*/ 7827342 w 9766900"/>
              <a:gd name="connsiteY8" fmla="*/ 3771212 h 4112781"/>
              <a:gd name="connsiteX9" fmla="*/ 6711904 w 9766900"/>
              <a:gd name="connsiteY9" fmla="*/ 4112781 h 4112781"/>
              <a:gd name="connsiteX10" fmla="*/ 6749875 w 9766900"/>
              <a:gd name="connsiteY10" fmla="*/ 3628459 h 4112781"/>
              <a:gd name="connsiteX11" fmla="*/ 6720705 w 9766900"/>
              <a:gd name="connsiteY11" fmla="*/ 3610559 h 4112781"/>
              <a:gd name="connsiteX12" fmla="*/ 6712805 w 9766900"/>
              <a:gd name="connsiteY12" fmla="*/ 3610551 h 4112781"/>
              <a:gd name="connsiteX13" fmla="*/ 6454608 w 9766900"/>
              <a:gd name="connsiteY13" fmla="*/ 3610359 h 4112781"/>
              <a:gd name="connsiteX14" fmla="*/ 258946 w 9766900"/>
              <a:gd name="connsiteY14" fmla="*/ 3583777 h 4112781"/>
              <a:gd name="connsiteX15" fmla="*/ 45709 w 9766900"/>
              <a:gd name="connsiteY15" fmla="*/ 2152487 h 4112781"/>
              <a:gd name="connsiteX16" fmla="*/ 0 w 9766900"/>
              <a:gd name="connsiteY16" fmla="*/ 48824 h 4112781"/>
              <a:gd name="connsiteX17" fmla="*/ 6334131 w 9766900"/>
              <a:gd name="connsiteY17" fmla="*/ 0 h 4112781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152117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8447"/>
              <a:gd name="connsiteX1" fmla="*/ 9708148 w 9766900"/>
              <a:gd name="connsiteY1" fmla="*/ 142682 h 4118447"/>
              <a:gd name="connsiteX2" fmla="*/ 9642703 w 9766900"/>
              <a:gd name="connsiteY2" fmla="*/ 1781543 h 4118447"/>
              <a:gd name="connsiteX3" fmla="*/ 9667887 w 9766900"/>
              <a:gd name="connsiteY3" fmla="*/ 3555550 h 4118447"/>
              <a:gd name="connsiteX4" fmla="*/ 8949681 w 9766900"/>
              <a:gd name="connsiteY4" fmla="*/ 3588625 h 4118447"/>
              <a:gd name="connsiteX5" fmla="*/ 8679171 w 9766900"/>
              <a:gd name="connsiteY5" fmla="*/ 3597518 h 4118447"/>
              <a:gd name="connsiteX6" fmla="*/ 8443155 w 9766900"/>
              <a:gd name="connsiteY6" fmla="*/ 3603603 h 4118447"/>
              <a:gd name="connsiteX7" fmla="*/ 8152117 w 9766900"/>
              <a:gd name="connsiteY7" fmla="*/ 3618799 h 4118447"/>
              <a:gd name="connsiteX8" fmla="*/ 7609628 w 9766900"/>
              <a:gd name="connsiteY8" fmla="*/ 3850809 h 4118447"/>
              <a:gd name="connsiteX9" fmla="*/ 6711904 w 9766900"/>
              <a:gd name="connsiteY9" fmla="*/ 4112781 h 4118447"/>
              <a:gd name="connsiteX10" fmla="*/ 6749875 w 9766900"/>
              <a:gd name="connsiteY10" fmla="*/ 3628459 h 4118447"/>
              <a:gd name="connsiteX11" fmla="*/ 6720705 w 9766900"/>
              <a:gd name="connsiteY11" fmla="*/ 3610559 h 4118447"/>
              <a:gd name="connsiteX12" fmla="*/ 6712805 w 9766900"/>
              <a:gd name="connsiteY12" fmla="*/ 3610551 h 4118447"/>
              <a:gd name="connsiteX13" fmla="*/ 6454608 w 9766900"/>
              <a:gd name="connsiteY13" fmla="*/ 3610359 h 4118447"/>
              <a:gd name="connsiteX14" fmla="*/ 258946 w 9766900"/>
              <a:gd name="connsiteY14" fmla="*/ 3583777 h 4118447"/>
              <a:gd name="connsiteX15" fmla="*/ 45709 w 9766900"/>
              <a:gd name="connsiteY15" fmla="*/ 2152487 h 4118447"/>
              <a:gd name="connsiteX16" fmla="*/ 0 w 9766900"/>
              <a:gd name="connsiteY16" fmla="*/ 48824 h 4118447"/>
              <a:gd name="connsiteX17" fmla="*/ 6334131 w 9766900"/>
              <a:gd name="connsiteY17" fmla="*/ 0 h 4118447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010603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010603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2801"/>
              <a:gd name="connsiteX1" fmla="*/ 9708148 w 9766900"/>
              <a:gd name="connsiteY1" fmla="*/ 142682 h 4112801"/>
              <a:gd name="connsiteX2" fmla="*/ 9642703 w 9766900"/>
              <a:gd name="connsiteY2" fmla="*/ 1781543 h 4112801"/>
              <a:gd name="connsiteX3" fmla="*/ 9667887 w 9766900"/>
              <a:gd name="connsiteY3" fmla="*/ 3555550 h 4112801"/>
              <a:gd name="connsiteX4" fmla="*/ 8949681 w 9766900"/>
              <a:gd name="connsiteY4" fmla="*/ 3588625 h 4112801"/>
              <a:gd name="connsiteX5" fmla="*/ 8679171 w 9766900"/>
              <a:gd name="connsiteY5" fmla="*/ 3597518 h 4112801"/>
              <a:gd name="connsiteX6" fmla="*/ 8443155 w 9766900"/>
              <a:gd name="connsiteY6" fmla="*/ 3603603 h 4112801"/>
              <a:gd name="connsiteX7" fmla="*/ 8010603 w 9766900"/>
              <a:gd name="connsiteY7" fmla="*/ 3618799 h 4112801"/>
              <a:gd name="connsiteX8" fmla="*/ 7609628 w 9766900"/>
              <a:gd name="connsiteY8" fmla="*/ 3850809 h 4112801"/>
              <a:gd name="connsiteX9" fmla="*/ 6711904 w 9766900"/>
              <a:gd name="connsiteY9" fmla="*/ 4112781 h 4112801"/>
              <a:gd name="connsiteX10" fmla="*/ 6749875 w 9766900"/>
              <a:gd name="connsiteY10" fmla="*/ 3628459 h 4112801"/>
              <a:gd name="connsiteX11" fmla="*/ 6720705 w 9766900"/>
              <a:gd name="connsiteY11" fmla="*/ 3610559 h 4112801"/>
              <a:gd name="connsiteX12" fmla="*/ 6712805 w 9766900"/>
              <a:gd name="connsiteY12" fmla="*/ 3610551 h 4112801"/>
              <a:gd name="connsiteX13" fmla="*/ 6454608 w 9766900"/>
              <a:gd name="connsiteY13" fmla="*/ 3610359 h 4112801"/>
              <a:gd name="connsiteX14" fmla="*/ 258946 w 9766900"/>
              <a:gd name="connsiteY14" fmla="*/ 3583777 h 4112801"/>
              <a:gd name="connsiteX15" fmla="*/ 45709 w 9766900"/>
              <a:gd name="connsiteY15" fmla="*/ 2152487 h 4112801"/>
              <a:gd name="connsiteX16" fmla="*/ 0 w 9766900"/>
              <a:gd name="connsiteY16" fmla="*/ 48824 h 4112801"/>
              <a:gd name="connsiteX17" fmla="*/ 6334131 w 9766900"/>
              <a:gd name="connsiteY17" fmla="*/ 0 h 4112801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8949681 w 9766900"/>
              <a:gd name="connsiteY4" fmla="*/ 3588625 h 4113058"/>
              <a:gd name="connsiteX5" fmla="*/ 8679171 w 9766900"/>
              <a:gd name="connsiteY5" fmla="*/ 3597518 h 4113058"/>
              <a:gd name="connsiteX6" fmla="*/ 8443155 w 9766900"/>
              <a:gd name="connsiteY6" fmla="*/ 3603603 h 4113058"/>
              <a:gd name="connsiteX7" fmla="*/ 8010603 w 9766900"/>
              <a:gd name="connsiteY7" fmla="*/ 3618799 h 4113058"/>
              <a:gd name="connsiteX8" fmla="*/ 7609628 w 9766900"/>
              <a:gd name="connsiteY8" fmla="*/ 3850809 h 4113058"/>
              <a:gd name="connsiteX9" fmla="*/ 6711904 w 9766900"/>
              <a:gd name="connsiteY9" fmla="*/ 4112781 h 4113058"/>
              <a:gd name="connsiteX10" fmla="*/ 6749875 w 9766900"/>
              <a:gd name="connsiteY10" fmla="*/ 3628459 h 4113058"/>
              <a:gd name="connsiteX11" fmla="*/ 6720705 w 9766900"/>
              <a:gd name="connsiteY11" fmla="*/ 3610559 h 4113058"/>
              <a:gd name="connsiteX12" fmla="*/ 6712805 w 9766900"/>
              <a:gd name="connsiteY12" fmla="*/ 3610551 h 4113058"/>
              <a:gd name="connsiteX13" fmla="*/ 6454608 w 9766900"/>
              <a:gd name="connsiteY13" fmla="*/ 3610359 h 4113058"/>
              <a:gd name="connsiteX14" fmla="*/ 258946 w 9766900"/>
              <a:gd name="connsiteY14" fmla="*/ 3583777 h 4113058"/>
              <a:gd name="connsiteX15" fmla="*/ 45709 w 9766900"/>
              <a:gd name="connsiteY15" fmla="*/ 2152487 h 4113058"/>
              <a:gd name="connsiteX16" fmla="*/ 0 w 9766900"/>
              <a:gd name="connsiteY16" fmla="*/ 48824 h 4113058"/>
              <a:gd name="connsiteX17" fmla="*/ 6334131 w 9766900"/>
              <a:gd name="connsiteY17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8949681 w 9766900"/>
              <a:gd name="connsiteY4" fmla="*/ 358862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02081 w 9766900"/>
              <a:gd name="connsiteY4" fmla="*/ 3668222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952575"/>
              <a:gd name="connsiteY0" fmla="*/ 33081 h 4146139"/>
              <a:gd name="connsiteX1" fmla="*/ 9708148 w 9952575"/>
              <a:gd name="connsiteY1" fmla="*/ 175763 h 4146139"/>
              <a:gd name="connsiteX2" fmla="*/ 9664475 w 9952575"/>
              <a:gd name="connsiteY2" fmla="*/ 1794724 h 4146139"/>
              <a:gd name="connsiteX3" fmla="*/ 9667887 w 9952575"/>
              <a:gd name="connsiteY3" fmla="*/ 3588631 h 4146139"/>
              <a:gd name="connsiteX4" fmla="*/ 9156509 w 9952575"/>
              <a:gd name="connsiteY4" fmla="*/ 3631656 h 4146139"/>
              <a:gd name="connsiteX5" fmla="*/ 8374371 w 9952575"/>
              <a:gd name="connsiteY5" fmla="*/ 3650498 h 4146139"/>
              <a:gd name="connsiteX6" fmla="*/ 8010603 w 9952575"/>
              <a:gd name="connsiteY6" fmla="*/ 3651880 h 4146139"/>
              <a:gd name="connsiteX7" fmla="*/ 7609628 w 9952575"/>
              <a:gd name="connsiteY7" fmla="*/ 3883890 h 4146139"/>
              <a:gd name="connsiteX8" fmla="*/ 6711904 w 9952575"/>
              <a:gd name="connsiteY8" fmla="*/ 4145862 h 4146139"/>
              <a:gd name="connsiteX9" fmla="*/ 6749875 w 9952575"/>
              <a:gd name="connsiteY9" fmla="*/ 3661540 h 4146139"/>
              <a:gd name="connsiteX10" fmla="*/ 6720705 w 9952575"/>
              <a:gd name="connsiteY10" fmla="*/ 3643640 h 4146139"/>
              <a:gd name="connsiteX11" fmla="*/ 6712805 w 9952575"/>
              <a:gd name="connsiteY11" fmla="*/ 3643632 h 4146139"/>
              <a:gd name="connsiteX12" fmla="*/ 6454608 w 9952575"/>
              <a:gd name="connsiteY12" fmla="*/ 3643440 h 4146139"/>
              <a:gd name="connsiteX13" fmla="*/ 258946 w 9952575"/>
              <a:gd name="connsiteY13" fmla="*/ 3616858 h 4146139"/>
              <a:gd name="connsiteX14" fmla="*/ 45709 w 9952575"/>
              <a:gd name="connsiteY14" fmla="*/ 2185568 h 4146139"/>
              <a:gd name="connsiteX15" fmla="*/ 0 w 9952575"/>
              <a:gd name="connsiteY15" fmla="*/ 81905 h 4146139"/>
              <a:gd name="connsiteX16" fmla="*/ 6334131 w 9952575"/>
              <a:gd name="connsiteY16" fmla="*/ 33081 h 4146139"/>
              <a:gd name="connsiteX0" fmla="*/ 6334131 w 9759196"/>
              <a:gd name="connsiteY0" fmla="*/ 20908 h 4133966"/>
              <a:gd name="connsiteX1" fmla="*/ 9708148 w 9759196"/>
              <a:gd name="connsiteY1" fmla="*/ 163590 h 4133966"/>
              <a:gd name="connsiteX2" fmla="*/ 9664475 w 9759196"/>
              <a:gd name="connsiteY2" fmla="*/ 1782551 h 4133966"/>
              <a:gd name="connsiteX3" fmla="*/ 9667887 w 9759196"/>
              <a:gd name="connsiteY3" fmla="*/ 3576458 h 4133966"/>
              <a:gd name="connsiteX4" fmla="*/ 9156509 w 9759196"/>
              <a:gd name="connsiteY4" fmla="*/ 3619483 h 4133966"/>
              <a:gd name="connsiteX5" fmla="*/ 8374371 w 9759196"/>
              <a:gd name="connsiteY5" fmla="*/ 3638325 h 4133966"/>
              <a:gd name="connsiteX6" fmla="*/ 8010603 w 9759196"/>
              <a:gd name="connsiteY6" fmla="*/ 3639707 h 4133966"/>
              <a:gd name="connsiteX7" fmla="*/ 7609628 w 9759196"/>
              <a:gd name="connsiteY7" fmla="*/ 3871717 h 4133966"/>
              <a:gd name="connsiteX8" fmla="*/ 6711904 w 9759196"/>
              <a:gd name="connsiteY8" fmla="*/ 4133689 h 4133966"/>
              <a:gd name="connsiteX9" fmla="*/ 6749875 w 9759196"/>
              <a:gd name="connsiteY9" fmla="*/ 3649367 h 4133966"/>
              <a:gd name="connsiteX10" fmla="*/ 6720705 w 9759196"/>
              <a:gd name="connsiteY10" fmla="*/ 3631467 h 4133966"/>
              <a:gd name="connsiteX11" fmla="*/ 6712805 w 9759196"/>
              <a:gd name="connsiteY11" fmla="*/ 3631459 h 4133966"/>
              <a:gd name="connsiteX12" fmla="*/ 6454608 w 9759196"/>
              <a:gd name="connsiteY12" fmla="*/ 3631267 h 4133966"/>
              <a:gd name="connsiteX13" fmla="*/ 258946 w 9759196"/>
              <a:gd name="connsiteY13" fmla="*/ 3604685 h 4133966"/>
              <a:gd name="connsiteX14" fmla="*/ 45709 w 9759196"/>
              <a:gd name="connsiteY14" fmla="*/ 2173395 h 4133966"/>
              <a:gd name="connsiteX15" fmla="*/ 0 w 9759196"/>
              <a:gd name="connsiteY15" fmla="*/ 69732 h 4133966"/>
              <a:gd name="connsiteX16" fmla="*/ 6334131 w 9759196"/>
              <a:gd name="connsiteY16" fmla="*/ 20908 h 4133966"/>
              <a:gd name="connsiteX0" fmla="*/ 6334131 w 9759133"/>
              <a:gd name="connsiteY0" fmla="*/ 0 h 4113058"/>
              <a:gd name="connsiteX1" fmla="*/ 9708148 w 9759133"/>
              <a:gd name="connsiteY1" fmla="*/ 142682 h 4113058"/>
              <a:gd name="connsiteX2" fmla="*/ 9664475 w 9759133"/>
              <a:gd name="connsiteY2" fmla="*/ 1761643 h 4113058"/>
              <a:gd name="connsiteX3" fmla="*/ 9667887 w 9759133"/>
              <a:gd name="connsiteY3" fmla="*/ 3555550 h 4113058"/>
              <a:gd name="connsiteX4" fmla="*/ 9156509 w 9759133"/>
              <a:gd name="connsiteY4" fmla="*/ 3598575 h 4113058"/>
              <a:gd name="connsiteX5" fmla="*/ 8374371 w 9759133"/>
              <a:gd name="connsiteY5" fmla="*/ 3617417 h 4113058"/>
              <a:gd name="connsiteX6" fmla="*/ 8010603 w 9759133"/>
              <a:gd name="connsiteY6" fmla="*/ 3618799 h 4113058"/>
              <a:gd name="connsiteX7" fmla="*/ 7609628 w 9759133"/>
              <a:gd name="connsiteY7" fmla="*/ 3850809 h 4113058"/>
              <a:gd name="connsiteX8" fmla="*/ 6711904 w 9759133"/>
              <a:gd name="connsiteY8" fmla="*/ 4112781 h 4113058"/>
              <a:gd name="connsiteX9" fmla="*/ 6749875 w 9759133"/>
              <a:gd name="connsiteY9" fmla="*/ 3628459 h 4113058"/>
              <a:gd name="connsiteX10" fmla="*/ 6720705 w 9759133"/>
              <a:gd name="connsiteY10" fmla="*/ 3610559 h 4113058"/>
              <a:gd name="connsiteX11" fmla="*/ 6712805 w 9759133"/>
              <a:gd name="connsiteY11" fmla="*/ 3610551 h 4113058"/>
              <a:gd name="connsiteX12" fmla="*/ 6454608 w 9759133"/>
              <a:gd name="connsiteY12" fmla="*/ 3610359 h 4113058"/>
              <a:gd name="connsiteX13" fmla="*/ 258946 w 9759133"/>
              <a:gd name="connsiteY13" fmla="*/ 3583777 h 4113058"/>
              <a:gd name="connsiteX14" fmla="*/ 45709 w 9759133"/>
              <a:gd name="connsiteY14" fmla="*/ 2152487 h 4113058"/>
              <a:gd name="connsiteX15" fmla="*/ 0 w 9759133"/>
              <a:gd name="connsiteY15" fmla="*/ 48824 h 4113058"/>
              <a:gd name="connsiteX16" fmla="*/ 6334131 w 9759133"/>
              <a:gd name="connsiteY16" fmla="*/ 0 h 4113058"/>
              <a:gd name="connsiteX0" fmla="*/ 6334131 w 9767613"/>
              <a:gd name="connsiteY0" fmla="*/ 0 h 4113058"/>
              <a:gd name="connsiteX1" fmla="*/ 9719033 w 9767613"/>
              <a:gd name="connsiteY1" fmla="*/ 63085 h 4113058"/>
              <a:gd name="connsiteX2" fmla="*/ 9664475 w 9767613"/>
              <a:gd name="connsiteY2" fmla="*/ 1761643 h 4113058"/>
              <a:gd name="connsiteX3" fmla="*/ 9667887 w 9767613"/>
              <a:gd name="connsiteY3" fmla="*/ 3555550 h 4113058"/>
              <a:gd name="connsiteX4" fmla="*/ 9156509 w 9767613"/>
              <a:gd name="connsiteY4" fmla="*/ 3598575 h 4113058"/>
              <a:gd name="connsiteX5" fmla="*/ 8374371 w 9767613"/>
              <a:gd name="connsiteY5" fmla="*/ 3617417 h 4113058"/>
              <a:gd name="connsiteX6" fmla="*/ 8010603 w 9767613"/>
              <a:gd name="connsiteY6" fmla="*/ 3618799 h 4113058"/>
              <a:gd name="connsiteX7" fmla="*/ 7609628 w 9767613"/>
              <a:gd name="connsiteY7" fmla="*/ 3850809 h 4113058"/>
              <a:gd name="connsiteX8" fmla="*/ 6711904 w 9767613"/>
              <a:gd name="connsiteY8" fmla="*/ 4112781 h 4113058"/>
              <a:gd name="connsiteX9" fmla="*/ 6749875 w 9767613"/>
              <a:gd name="connsiteY9" fmla="*/ 3628459 h 4113058"/>
              <a:gd name="connsiteX10" fmla="*/ 6720705 w 9767613"/>
              <a:gd name="connsiteY10" fmla="*/ 3610559 h 4113058"/>
              <a:gd name="connsiteX11" fmla="*/ 6712805 w 9767613"/>
              <a:gd name="connsiteY11" fmla="*/ 3610551 h 4113058"/>
              <a:gd name="connsiteX12" fmla="*/ 6454608 w 9767613"/>
              <a:gd name="connsiteY12" fmla="*/ 3610359 h 4113058"/>
              <a:gd name="connsiteX13" fmla="*/ 258946 w 9767613"/>
              <a:gd name="connsiteY13" fmla="*/ 3583777 h 4113058"/>
              <a:gd name="connsiteX14" fmla="*/ 45709 w 9767613"/>
              <a:gd name="connsiteY14" fmla="*/ 2152487 h 4113058"/>
              <a:gd name="connsiteX15" fmla="*/ 0 w 9767613"/>
              <a:gd name="connsiteY15" fmla="*/ 48824 h 4113058"/>
              <a:gd name="connsiteX16" fmla="*/ 6334131 w 9767613"/>
              <a:gd name="connsiteY16" fmla="*/ 0 h 4113058"/>
              <a:gd name="connsiteX0" fmla="*/ 6334131 w 9964267"/>
              <a:gd name="connsiteY0" fmla="*/ 67987 h 4181045"/>
              <a:gd name="connsiteX1" fmla="*/ 9719033 w 9964267"/>
              <a:gd name="connsiteY1" fmla="*/ 131072 h 4181045"/>
              <a:gd name="connsiteX2" fmla="*/ 9675361 w 9964267"/>
              <a:gd name="connsiteY2" fmla="*/ 1640587 h 4181045"/>
              <a:gd name="connsiteX3" fmla="*/ 9667887 w 9964267"/>
              <a:gd name="connsiteY3" fmla="*/ 3623537 h 4181045"/>
              <a:gd name="connsiteX4" fmla="*/ 9156509 w 9964267"/>
              <a:gd name="connsiteY4" fmla="*/ 3666562 h 4181045"/>
              <a:gd name="connsiteX5" fmla="*/ 8374371 w 9964267"/>
              <a:gd name="connsiteY5" fmla="*/ 3685404 h 4181045"/>
              <a:gd name="connsiteX6" fmla="*/ 8010603 w 9964267"/>
              <a:gd name="connsiteY6" fmla="*/ 3686786 h 4181045"/>
              <a:gd name="connsiteX7" fmla="*/ 7609628 w 9964267"/>
              <a:gd name="connsiteY7" fmla="*/ 3918796 h 4181045"/>
              <a:gd name="connsiteX8" fmla="*/ 6711904 w 9964267"/>
              <a:gd name="connsiteY8" fmla="*/ 4180768 h 4181045"/>
              <a:gd name="connsiteX9" fmla="*/ 6749875 w 9964267"/>
              <a:gd name="connsiteY9" fmla="*/ 3696446 h 4181045"/>
              <a:gd name="connsiteX10" fmla="*/ 6720705 w 9964267"/>
              <a:gd name="connsiteY10" fmla="*/ 3678546 h 4181045"/>
              <a:gd name="connsiteX11" fmla="*/ 6712805 w 9964267"/>
              <a:gd name="connsiteY11" fmla="*/ 3678538 h 4181045"/>
              <a:gd name="connsiteX12" fmla="*/ 6454608 w 9964267"/>
              <a:gd name="connsiteY12" fmla="*/ 3678346 h 4181045"/>
              <a:gd name="connsiteX13" fmla="*/ 258946 w 9964267"/>
              <a:gd name="connsiteY13" fmla="*/ 3651764 h 4181045"/>
              <a:gd name="connsiteX14" fmla="*/ 45709 w 9964267"/>
              <a:gd name="connsiteY14" fmla="*/ 2220474 h 4181045"/>
              <a:gd name="connsiteX15" fmla="*/ 0 w 9964267"/>
              <a:gd name="connsiteY15" fmla="*/ 116811 h 4181045"/>
              <a:gd name="connsiteX16" fmla="*/ 6334131 w 9964267"/>
              <a:gd name="connsiteY16" fmla="*/ 67987 h 4181045"/>
              <a:gd name="connsiteX0" fmla="*/ 6334131 w 9756430"/>
              <a:gd name="connsiteY0" fmla="*/ 91688 h 4204746"/>
              <a:gd name="connsiteX1" fmla="*/ 9719033 w 9756430"/>
              <a:gd name="connsiteY1" fmla="*/ 154773 h 4204746"/>
              <a:gd name="connsiteX2" fmla="*/ 9675361 w 9756430"/>
              <a:gd name="connsiteY2" fmla="*/ 1664288 h 4204746"/>
              <a:gd name="connsiteX3" fmla="*/ 9667887 w 9756430"/>
              <a:gd name="connsiteY3" fmla="*/ 3647238 h 4204746"/>
              <a:gd name="connsiteX4" fmla="*/ 9156509 w 9756430"/>
              <a:gd name="connsiteY4" fmla="*/ 3690263 h 4204746"/>
              <a:gd name="connsiteX5" fmla="*/ 8374371 w 9756430"/>
              <a:gd name="connsiteY5" fmla="*/ 3709105 h 4204746"/>
              <a:gd name="connsiteX6" fmla="*/ 8010603 w 9756430"/>
              <a:gd name="connsiteY6" fmla="*/ 3710487 h 4204746"/>
              <a:gd name="connsiteX7" fmla="*/ 7609628 w 9756430"/>
              <a:gd name="connsiteY7" fmla="*/ 3942497 h 4204746"/>
              <a:gd name="connsiteX8" fmla="*/ 6711904 w 9756430"/>
              <a:gd name="connsiteY8" fmla="*/ 4204469 h 4204746"/>
              <a:gd name="connsiteX9" fmla="*/ 6749875 w 9756430"/>
              <a:gd name="connsiteY9" fmla="*/ 3720147 h 4204746"/>
              <a:gd name="connsiteX10" fmla="*/ 6720705 w 9756430"/>
              <a:gd name="connsiteY10" fmla="*/ 3702247 h 4204746"/>
              <a:gd name="connsiteX11" fmla="*/ 6712805 w 9756430"/>
              <a:gd name="connsiteY11" fmla="*/ 3702239 h 4204746"/>
              <a:gd name="connsiteX12" fmla="*/ 6454608 w 9756430"/>
              <a:gd name="connsiteY12" fmla="*/ 3702047 h 4204746"/>
              <a:gd name="connsiteX13" fmla="*/ 258946 w 9756430"/>
              <a:gd name="connsiteY13" fmla="*/ 3675465 h 4204746"/>
              <a:gd name="connsiteX14" fmla="*/ 45709 w 9756430"/>
              <a:gd name="connsiteY14" fmla="*/ 2244175 h 4204746"/>
              <a:gd name="connsiteX15" fmla="*/ 0 w 9756430"/>
              <a:gd name="connsiteY15" fmla="*/ 140512 h 4204746"/>
              <a:gd name="connsiteX16" fmla="*/ 6334131 w 9756430"/>
              <a:gd name="connsiteY16" fmla="*/ 91688 h 4204746"/>
              <a:gd name="connsiteX0" fmla="*/ 6334131 w 9756430"/>
              <a:gd name="connsiteY0" fmla="*/ 109641 h 4222699"/>
              <a:gd name="connsiteX1" fmla="*/ 9035612 w 9756430"/>
              <a:gd name="connsiteY1" fmla="*/ 26396 h 4222699"/>
              <a:gd name="connsiteX2" fmla="*/ 9719033 w 9756430"/>
              <a:gd name="connsiteY2" fmla="*/ 172726 h 4222699"/>
              <a:gd name="connsiteX3" fmla="*/ 9675361 w 9756430"/>
              <a:gd name="connsiteY3" fmla="*/ 1682241 h 4222699"/>
              <a:gd name="connsiteX4" fmla="*/ 9667887 w 9756430"/>
              <a:gd name="connsiteY4" fmla="*/ 3665191 h 4222699"/>
              <a:gd name="connsiteX5" fmla="*/ 9156509 w 9756430"/>
              <a:gd name="connsiteY5" fmla="*/ 3708216 h 4222699"/>
              <a:gd name="connsiteX6" fmla="*/ 8374371 w 9756430"/>
              <a:gd name="connsiteY6" fmla="*/ 3727058 h 4222699"/>
              <a:gd name="connsiteX7" fmla="*/ 8010603 w 9756430"/>
              <a:gd name="connsiteY7" fmla="*/ 3728440 h 4222699"/>
              <a:gd name="connsiteX8" fmla="*/ 7609628 w 9756430"/>
              <a:gd name="connsiteY8" fmla="*/ 3960450 h 4222699"/>
              <a:gd name="connsiteX9" fmla="*/ 6711904 w 9756430"/>
              <a:gd name="connsiteY9" fmla="*/ 4222422 h 4222699"/>
              <a:gd name="connsiteX10" fmla="*/ 6749875 w 9756430"/>
              <a:gd name="connsiteY10" fmla="*/ 3738100 h 4222699"/>
              <a:gd name="connsiteX11" fmla="*/ 6720705 w 9756430"/>
              <a:gd name="connsiteY11" fmla="*/ 3720200 h 4222699"/>
              <a:gd name="connsiteX12" fmla="*/ 6712805 w 9756430"/>
              <a:gd name="connsiteY12" fmla="*/ 3720192 h 4222699"/>
              <a:gd name="connsiteX13" fmla="*/ 6454608 w 9756430"/>
              <a:gd name="connsiteY13" fmla="*/ 3720000 h 4222699"/>
              <a:gd name="connsiteX14" fmla="*/ 258946 w 9756430"/>
              <a:gd name="connsiteY14" fmla="*/ 3693418 h 4222699"/>
              <a:gd name="connsiteX15" fmla="*/ 45709 w 9756430"/>
              <a:gd name="connsiteY15" fmla="*/ 2262128 h 4222699"/>
              <a:gd name="connsiteX16" fmla="*/ 0 w 9756430"/>
              <a:gd name="connsiteY16" fmla="*/ 158465 h 4222699"/>
              <a:gd name="connsiteX17" fmla="*/ 6334131 w 9756430"/>
              <a:gd name="connsiteY17" fmla="*/ 109641 h 4222699"/>
              <a:gd name="connsiteX0" fmla="*/ 6334131 w 9774771"/>
              <a:gd name="connsiteY0" fmla="*/ 104082 h 4217140"/>
              <a:gd name="connsiteX1" fmla="*/ 8894098 w 9774771"/>
              <a:gd name="connsiteY1" fmla="*/ 30787 h 4217140"/>
              <a:gd name="connsiteX2" fmla="*/ 9719033 w 9774771"/>
              <a:gd name="connsiteY2" fmla="*/ 167167 h 4217140"/>
              <a:gd name="connsiteX3" fmla="*/ 9675361 w 9774771"/>
              <a:gd name="connsiteY3" fmla="*/ 1676682 h 4217140"/>
              <a:gd name="connsiteX4" fmla="*/ 9667887 w 9774771"/>
              <a:gd name="connsiteY4" fmla="*/ 3659632 h 4217140"/>
              <a:gd name="connsiteX5" fmla="*/ 9156509 w 9774771"/>
              <a:gd name="connsiteY5" fmla="*/ 3702657 h 4217140"/>
              <a:gd name="connsiteX6" fmla="*/ 8374371 w 9774771"/>
              <a:gd name="connsiteY6" fmla="*/ 3721499 h 4217140"/>
              <a:gd name="connsiteX7" fmla="*/ 8010603 w 9774771"/>
              <a:gd name="connsiteY7" fmla="*/ 3722881 h 4217140"/>
              <a:gd name="connsiteX8" fmla="*/ 7609628 w 9774771"/>
              <a:gd name="connsiteY8" fmla="*/ 3954891 h 4217140"/>
              <a:gd name="connsiteX9" fmla="*/ 6711904 w 9774771"/>
              <a:gd name="connsiteY9" fmla="*/ 4216863 h 4217140"/>
              <a:gd name="connsiteX10" fmla="*/ 6749875 w 9774771"/>
              <a:gd name="connsiteY10" fmla="*/ 3732541 h 4217140"/>
              <a:gd name="connsiteX11" fmla="*/ 6720705 w 9774771"/>
              <a:gd name="connsiteY11" fmla="*/ 3714641 h 4217140"/>
              <a:gd name="connsiteX12" fmla="*/ 6712805 w 9774771"/>
              <a:gd name="connsiteY12" fmla="*/ 3714633 h 4217140"/>
              <a:gd name="connsiteX13" fmla="*/ 6454608 w 9774771"/>
              <a:gd name="connsiteY13" fmla="*/ 3714441 h 4217140"/>
              <a:gd name="connsiteX14" fmla="*/ 258946 w 9774771"/>
              <a:gd name="connsiteY14" fmla="*/ 3687859 h 4217140"/>
              <a:gd name="connsiteX15" fmla="*/ 45709 w 9774771"/>
              <a:gd name="connsiteY15" fmla="*/ 2256569 h 4217140"/>
              <a:gd name="connsiteX16" fmla="*/ 0 w 9774771"/>
              <a:gd name="connsiteY16" fmla="*/ 152906 h 4217140"/>
              <a:gd name="connsiteX17" fmla="*/ 6334131 w 9774771"/>
              <a:gd name="connsiteY17" fmla="*/ 104082 h 4217140"/>
              <a:gd name="connsiteX0" fmla="*/ 6334131 w 9774771"/>
              <a:gd name="connsiteY0" fmla="*/ 100473 h 4213531"/>
              <a:gd name="connsiteX1" fmla="*/ 8894098 w 9774771"/>
              <a:gd name="connsiteY1" fmla="*/ 27178 h 4213531"/>
              <a:gd name="connsiteX2" fmla="*/ 9719033 w 9774771"/>
              <a:gd name="connsiteY2" fmla="*/ 163558 h 4213531"/>
              <a:gd name="connsiteX3" fmla="*/ 9675361 w 9774771"/>
              <a:gd name="connsiteY3" fmla="*/ 1673073 h 4213531"/>
              <a:gd name="connsiteX4" fmla="*/ 9667887 w 9774771"/>
              <a:gd name="connsiteY4" fmla="*/ 3656023 h 4213531"/>
              <a:gd name="connsiteX5" fmla="*/ 9156509 w 9774771"/>
              <a:gd name="connsiteY5" fmla="*/ 3699048 h 4213531"/>
              <a:gd name="connsiteX6" fmla="*/ 8374371 w 9774771"/>
              <a:gd name="connsiteY6" fmla="*/ 3717890 h 4213531"/>
              <a:gd name="connsiteX7" fmla="*/ 8010603 w 9774771"/>
              <a:gd name="connsiteY7" fmla="*/ 3719272 h 4213531"/>
              <a:gd name="connsiteX8" fmla="*/ 7609628 w 9774771"/>
              <a:gd name="connsiteY8" fmla="*/ 3951282 h 4213531"/>
              <a:gd name="connsiteX9" fmla="*/ 6711904 w 9774771"/>
              <a:gd name="connsiteY9" fmla="*/ 4213254 h 4213531"/>
              <a:gd name="connsiteX10" fmla="*/ 6749875 w 9774771"/>
              <a:gd name="connsiteY10" fmla="*/ 3728932 h 4213531"/>
              <a:gd name="connsiteX11" fmla="*/ 6720705 w 9774771"/>
              <a:gd name="connsiteY11" fmla="*/ 3711032 h 4213531"/>
              <a:gd name="connsiteX12" fmla="*/ 6712805 w 9774771"/>
              <a:gd name="connsiteY12" fmla="*/ 3711024 h 4213531"/>
              <a:gd name="connsiteX13" fmla="*/ 6454608 w 9774771"/>
              <a:gd name="connsiteY13" fmla="*/ 3710832 h 4213531"/>
              <a:gd name="connsiteX14" fmla="*/ 258946 w 9774771"/>
              <a:gd name="connsiteY14" fmla="*/ 3684250 h 4213531"/>
              <a:gd name="connsiteX15" fmla="*/ 45709 w 9774771"/>
              <a:gd name="connsiteY15" fmla="*/ 2252960 h 4213531"/>
              <a:gd name="connsiteX16" fmla="*/ 0 w 9774771"/>
              <a:gd name="connsiteY16" fmla="*/ 149297 h 4213531"/>
              <a:gd name="connsiteX17" fmla="*/ 6334131 w 9774771"/>
              <a:gd name="connsiteY17" fmla="*/ 100473 h 4213531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685048 h 4187547"/>
              <a:gd name="connsiteX12" fmla="*/ 6712805 w 9761374"/>
              <a:gd name="connsiteY12" fmla="*/ 3685040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712805 w 9761374"/>
              <a:gd name="connsiteY12" fmla="*/ 3685040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952291 w 9761374"/>
              <a:gd name="connsiteY12" fmla="*/ 3515897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454608 w 9761374"/>
              <a:gd name="connsiteY12" fmla="*/ 3684848 h 4187547"/>
              <a:gd name="connsiteX13" fmla="*/ 258946 w 9761374"/>
              <a:gd name="connsiteY13" fmla="*/ 3658266 h 4187547"/>
              <a:gd name="connsiteX14" fmla="*/ 45709 w 9761374"/>
              <a:gd name="connsiteY14" fmla="*/ 2226976 h 4187547"/>
              <a:gd name="connsiteX15" fmla="*/ 0 w 9761374"/>
              <a:gd name="connsiteY15" fmla="*/ 123313 h 4187547"/>
              <a:gd name="connsiteX16" fmla="*/ 6334131 w 9761374"/>
              <a:gd name="connsiteY16" fmla="*/ 74489 h 4187547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720705 w 9761374"/>
              <a:gd name="connsiteY11" fmla="*/ 3436308 h 4191494"/>
              <a:gd name="connsiteX12" fmla="*/ 6454608 w 9761374"/>
              <a:gd name="connsiteY12" fmla="*/ 3684848 h 4191494"/>
              <a:gd name="connsiteX13" fmla="*/ 258946 w 9761374"/>
              <a:gd name="connsiteY13" fmla="*/ 3658266 h 4191494"/>
              <a:gd name="connsiteX14" fmla="*/ 45709 w 9761374"/>
              <a:gd name="connsiteY14" fmla="*/ 2226976 h 4191494"/>
              <a:gd name="connsiteX15" fmla="*/ 0 w 9761374"/>
              <a:gd name="connsiteY15" fmla="*/ 123313 h 4191494"/>
              <a:gd name="connsiteX16" fmla="*/ 6334131 w 9761374"/>
              <a:gd name="connsiteY16" fmla="*/ 74489 h 419149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677162 w 9761374"/>
              <a:gd name="connsiteY11" fmla="*/ 3476107 h 4191494"/>
              <a:gd name="connsiteX12" fmla="*/ 6454608 w 9761374"/>
              <a:gd name="connsiteY12" fmla="*/ 3684848 h 4191494"/>
              <a:gd name="connsiteX13" fmla="*/ 258946 w 9761374"/>
              <a:gd name="connsiteY13" fmla="*/ 3658266 h 4191494"/>
              <a:gd name="connsiteX14" fmla="*/ 45709 w 9761374"/>
              <a:gd name="connsiteY14" fmla="*/ 2226976 h 4191494"/>
              <a:gd name="connsiteX15" fmla="*/ 0 w 9761374"/>
              <a:gd name="connsiteY15" fmla="*/ 123313 h 4191494"/>
              <a:gd name="connsiteX16" fmla="*/ 6334131 w 9761374"/>
              <a:gd name="connsiteY16" fmla="*/ 74489 h 419149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454608 w 9761374"/>
              <a:gd name="connsiteY11" fmla="*/ 3684848 h 4191494"/>
              <a:gd name="connsiteX12" fmla="*/ 258946 w 9761374"/>
              <a:gd name="connsiteY12" fmla="*/ 3658266 h 4191494"/>
              <a:gd name="connsiteX13" fmla="*/ 45709 w 9761374"/>
              <a:gd name="connsiteY13" fmla="*/ 2226976 h 4191494"/>
              <a:gd name="connsiteX14" fmla="*/ 0 w 9761374"/>
              <a:gd name="connsiteY14" fmla="*/ 123313 h 4191494"/>
              <a:gd name="connsiteX15" fmla="*/ 6334131 w 9761374"/>
              <a:gd name="connsiteY15" fmla="*/ 74489 h 4191494"/>
              <a:gd name="connsiteX0" fmla="*/ 6334131 w 9761374"/>
              <a:gd name="connsiteY0" fmla="*/ 74489 h 4193164"/>
              <a:gd name="connsiteX1" fmla="*/ 8894098 w 9761374"/>
              <a:gd name="connsiteY1" fmla="*/ 1194 h 4193164"/>
              <a:gd name="connsiteX2" fmla="*/ 9719033 w 9761374"/>
              <a:gd name="connsiteY2" fmla="*/ 137574 h 4193164"/>
              <a:gd name="connsiteX3" fmla="*/ 9675361 w 9761374"/>
              <a:gd name="connsiteY3" fmla="*/ 1647089 h 4193164"/>
              <a:gd name="connsiteX4" fmla="*/ 9667887 w 9761374"/>
              <a:gd name="connsiteY4" fmla="*/ 3630039 h 4193164"/>
              <a:gd name="connsiteX5" fmla="*/ 9156509 w 9761374"/>
              <a:gd name="connsiteY5" fmla="*/ 3673064 h 4193164"/>
              <a:gd name="connsiteX6" fmla="*/ 8374371 w 9761374"/>
              <a:gd name="connsiteY6" fmla="*/ 3691906 h 4193164"/>
              <a:gd name="connsiteX7" fmla="*/ 8010603 w 9761374"/>
              <a:gd name="connsiteY7" fmla="*/ 3693288 h 4193164"/>
              <a:gd name="connsiteX8" fmla="*/ 7609628 w 9761374"/>
              <a:gd name="connsiteY8" fmla="*/ 3925298 h 4193164"/>
              <a:gd name="connsiteX9" fmla="*/ 6711904 w 9761374"/>
              <a:gd name="connsiteY9" fmla="*/ 4187270 h 4193164"/>
              <a:gd name="connsiteX10" fmla="*/ 6880503 w 9761374"/>
              <a:gd name="connsiteY10" fmla="*/ 3702948 h 4193164"/>
              <a:gd name="connsiteX11" fmla="*/ 6454608 w 9761374"/>
              <a:gd name="connsiteY11" fmla="*/ 3684848 h 4193164"/>
              <a:gd name="connsiteX12" fmla="*/ 258946 w 9761374"/>
              <a:gd name="connsiteY12" fmla="*/ 3658266 h 4193164"/>
              <a:gd name="connsiteX13" fmla="*/ 45709 w 9761374"/>
              <a:gd name="connsiteY13" fmla="*/ 2226976 h 4193164"/>
              <a:gd name="connsiteX14" fmla="*/ 0 w 9761374"/>
              <a:gd name="connsiteY14" fmla="*/ 123313 h 4193164"/>
              <a:gd name="connsiteX15" fmla="*/ 6334131 w 9761374"/>
              <a:gd name="connsiteY15" fmla="*/ 74489 h 419316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454608 w 9761374"/>
              <a:gd name="connsiteY11" fmla="*/ 3684848 h 4191494"/>
              <a:gd name="connsiteX12" fmla="*/ 258946 w 9761374"/>
              <a:gd name="connsiteY12" fmla="*/ 3658266 h 4191494"/>
              <a:gd name="connsiteX13" fmla="*/ 45709 w 9761374"/>
              <a:gd name="connsiteY13" fmla="*/ 2226976 h 4191494"/>
              <a:gd name="connsiteX14" fmla="*/ 0 w 9761374"/>
              <a:gd name="connsiteY14" fmla="*/ 123313 h 4191494"/>
              <a:gd name="connsiteX15" fmla="*/ 6334131 w 9761374"/>
              <a:gd name="connsiteY15" fmla="*/ 74489 h 4191494"/>
              <a:gd name="connsiteX0" fmla="*/ 6334131 w 9761374"/>
              <a:gd name="connsiteY0" fmla="*/ 74489 h 4192513"/>
              <a:gd name="connsiteX1" fmla="*/ 8894098 w 9761374"/>
              <a:gd name="connsiteY1" fmla="*/ 1194 h 4192513"/>
              <a:gd name="connsiteX2" fmla="*/ 9719033 w 9761374"/>
              <a:gd name="connsiteY2" fmla="*/ 137574 h 4192513"/>
              <a:gd name="connsiteX3" fmla="*/ 9675361 w 9761374"/>
              <a:gd name="connsiteY3" fmla="*/ 1647089 h 4192513"/>
              <a:gd name="connsiteX4" fmla="*/ 9667887 w 9761374"/>
              <a:gd name="connsiteY4" fmla="*/ 3630039 h 4192513"/>
              <a:gd name="connsiteX5" fmla="*/ 9156509 w 9761374"/>
              <a:gd name="connsiteY5" fmla="*/ 3673064 h 4192513"/>
              <a:gd name="connsiteX6" fmla="*/ 8374371 w 9761374"/>
              <a:gd name="connsiteY6" fmla="*/ 3691906 h 4192513"/>
              <a:gd name="connsiteX7" fmla="*/ 8010603 w 9761374"/>
              <a:gd name="connsiteY7" fmla="*/ 3693288 h 4192513"/>
              <a:gd name="connsiteX8" fmla="*/ 7609628 w 9761374"/>
              <a:gd name="connsiteY8" fmla="*/ 3925298 h 4192513"/>
              <a:gd name="connsiteX9" fmla="*/ 6711904 w 9761374"/>
              <a:gd name="connsiteY9" fmla="*/ 4187270 h 4192513"/>
              <a:gd name="connsiteX10" fmla="*/ 6880503 w 9761374"/>
              <a:gd name="connsiteY10" fmla="*/ 3702948 h 4192513"/>
              <a:gd name="connsiteX11" fmla="*/ 6454608 w 9761374"/>
              <a:gd name="connsiteY11" fmla="*/ 3684848 h 4192513"/>
              <a:gd name="connsiteX12" fmla="*/ 258946 w 9761374"/>
              <a:gd name="connsiteY12" fmla="*/ 3658266 h 4192513"/>
              <a:gd name="connsiteX13" fmla="*/ 45709 w 9761374"/>
              <a:gd name="connsiteY13" fmla="*/ 2226976 h 4192513"/>
              <a:gd name="connsiteX14" fmla="*/ 0 w 9761374"/>
              <a:gd name="connsiteY14" fmla="*/ 123313 h 4192513"/>
              <a:gd name="connsiteX15" fmla="*/ 6334131 w 9761374"/>
              <a:gd name="connsiteY15" fmla="*/ 74489 h 419251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58946 w 9761374"/>
              <a:gd name="connsiteY12" fmla="*/ 3658266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247779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247779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229331"/>
              <a:gd name="connsiteX1" fmla="*/ 8894098 w 9761374"/>
              <a:gd name="connsiteY1" fmla="*/ 1194 h 4229331"/>
              <a:gd name="connsiteX2" fmla="*/ 9719033 w 9761374"/>
              <a:gd name="connsiteY2" fmla="*/ 137574 h 4229331"/>
              <a:gd name="connsiteX3" fmla="*/ 9675361 w 9761374"/>
              <a:gd name="connsiteY3" fmla="*/ 1647089 h 4229331"/>
              <a:gd name="connsiteX4" fmla="*/ 9667887 w 9761374"/>
              <a:gd name="connsiteY4" fmla="*/ 3630039 h 4229331"/>
              <a:gd name="connsiteX5" fmla="*/ 9156509 w 9761374"/>
              <a:gd name="connsiteY5" fmla="*/ 3673064 h 4229331"/>
              <a:gd name="connsiteX6" fmla="*/ 8374371 w 9761374"/>
              <a:gd name="connsiteY6" fmla="*/ 3691906 h 4229331"/>
              <a:gd name="connsiteX7" fmla="*/ 8010603 w 9761374"/>
              <a:gd name="connsiteY7" fmla="*/ 3693288 h 4229331"/>
              <a:gd name="connsiteX8" fmla="*/ 7609628 w 9761374"/>
              <a:gd name="connsiteY8" fmla="*/ 3925298 h 4229331"/>
              <a:gd name="connsiteX9" fmla="*/ 6891313 w 9761374"/>
              <a:gd name="connsiteY9" fmla="*/ 4174512 h 4229331"/>
              <a:gd name="connsiteX10" fmla="*/ 6711904 w 9761374"/>
              <a:gd name="connsiteY10" fmla="*/ 4187270 h 4229331"/>
              <a:gd name="connsiteX11" fmla="*/ 6880503 w 9761374"/>
              <a:gd name="connsiteY11" fmla="*/ 3702948 h 4229331"/>
              <a:gd name="connsiteX12" fmla="*/ 6247779 w 9761374"/>
              <a:gd name="connsiteY12" fmla="*/ 3684848 h 4229331"/>
              <a:gd name="connsiteX13" fmla="*/ 204518 w 9761374"/>
              <a:gd name="connsiteY13" fmla="*/ 3727912 h 4229331"/>
              <a:gd name="connsiteX14" fmla="*/ 45709 w 9761374"/>
              <a:gd name="connsiteY14" fmla="*/ 2226976 h 4229331"/>
              <a:gd name="connsiteX15" fmla="*/ 0 w 9761374"/>
              <a:gd name="connsiteY15" fmla="*/ 123313 h 4229331"/>
              <a:gd name="connsiteX16" fmla="*/ 6334131 w 9761374"/>
              <a:gd name="connsiteY16" fmla="*/ 74489 h 4229331"/>
              <a:gd name="connsiteX0" fmla="*/ 6334131 w 9761374"/>
              <a:gd name="connsiteY0" fmla="*/ 74489 h 4181411"/>
              <a:gd name="connsiteX1" fmla="*/ 8894098 w 9761374"/>
              <a:gd name="connsiteY1" fmla="*/ 1194 h 4181411"/>
              <a:gd name="connsiteX2" fmla="*/ 9719033 w 9761374"/>
              <a:gd name="connsiteY2" fmla="*/ 137574 h 4181411"/>
              <a:gd name="connsiteX3" fmla="*/ 9675361 w 9761374"/>
              <a:gd name="connsiteY3" fmla="*/ 1647089 h 4181411"/>
              <a:gd name="connsiteX4" fmla="*/ 9667887 w 9761374"/>
              <a:gd name="connsiteY4" fmla="*/ 3630039 h 4181411"/>
              <a:gd name="connsiteX5" fmla="*/ 9156509 w 9761374"/>
              <a:gd name="connsiteY5" fmla="*/ 3673064 h 4181411"/>
              <a:gd name="connsiteX6" fmla="*/ 8374371 w 9761374"/>
              <a:gd name="connsiteY6" fmla="*/ 3691906 h 4181411"/>
              <a:gd name="connsiteX7" fmla="*/ 8010603 w 9761374"/>
              <a:gd name="connsiteY7" fmla="*/ 3693288 h 4181411"/>
              <a:gd name="connsiteX8" fmla="*/ 7609628 w 9761374"/>
              <a:gd name="connsiteY8" fmla="*/ 3925298 h 4181411"/>
              <a:gd name="connsiteX9" fmla="*/ 6891313 w 9761374"/>
              <a:gd name="connsiteY9" fmla="*/ 4174512 h 4181411"/>
              <a:gd name="connsiteX10" fmla="*/ 6976141 w 9761374"/>
              <a:gd name="connsiteY10" fmla="*/ 3964822 h 4181411"/>
              <a:gd name="connsiteX11" fmla="*/ 6880503 w 9761374"/>
              <a:gd name="connsiteY11" fmla="*/ 3702948 h 4181411"/>
              <a:gd name="connsiteX12" fmla="*/ 6247779 w 9761374"/>
              <a:gd name="connsiteY12" fmla="*/ 3684848 h 4181411"/>
              <a:gd name="connsiteX13" fmla="*/ 204518 w 9761374"/>
              <a:gd name="connsiteY13" fmla="*/ 3727912 h 4181411"/>
              <a:gd name="connsiteX14" fmla="*/ 45709 w 9761374"/>
              <a:gd name="connsiteY14" fmla="*/ 2226976 h 4181411"/>
              <a:gd name="connsiteX15" fmla="*/ 0 w 9761374"/>
              <a:gd name="connsiteY15" fmla="*/ 123313 h 4181411"/>
              <a:gd name="connsiteX16" fmla="*/ 6334131 w 9761374"/>
              <a:gd name="connsiteY16" fmla="*/ 74489 h 4181411"/>
              <a:gd name="connsiteX0" fmla="*/ 6334131 w 9761374"/>
              <a:gd name="connsiteY0" fmla="*/ 74489 h 4175591"/>
              <a:gd name="connsiteX1" fmla="*/ 8894098 w 9761374"/>
              <a:gd name="connsiteY1" fmla="*/ 1194 h 4175591"/>
              <a:gd name="connsiteX2" fmla="*/ 9719033 w 9761374"/>
              <a:gd name="connsiteY2" fmla="*/ 137574 h 4175591"/>
              <a:gd name="connsiteX3" fmla="*/ 9675361 w 9761374"/>
              <a:gd name="connsiteY3" fmla="*/ 1647089 h 4175591"/>
              <a:gd name="connsiteX4" fmla="*/ 9667887 w 9761374"/>
              <a:gd name="connsiteY4" fmla="*/ 3630039 h 4175591"/>
              <a:gd name="connsiteX5" fmla="*/ 9156509 w 9761374"/>
              <a:gd name="connsiteY5" fmla="*/ 3673064 h 4175591"/>
              <a:gd name="connsiteX6" fmla="*/ 8374371 w 9761374"/>
              <a:gd name="connsiteY6" fmla="*/ 3691906 h 4175591"/>
              <a:gd name="connsiteX7" fmla="*/ 8010603 w 9761374"/>
              <a:gd name="connsiteY7" fmla="*/ 3693288 h 4175591"/>
              <a:gd name="connsiteX8" fmla="*/ 7609628 w 9761374"/>
              <a:gd name="connsiteY8" fmla="*/ 3925298 h 4175591"/>
              <a:gd name="connsiteX9" fmla="*/ 6891313 w 9761374"/>
              <a:gd name="connsiteY9" fmla="*/ 4174512 h 4175591"/>
              <a:gd name="connsiteX10" fmla="*/ 6976141 w 9761374"/>
              <a:gd name="connsiteY10" fmla="*/ 3964822 h 4175591"/>
              <a:gd name="connsiteX11" fmla="*/ 6880503 w 9761374"/>
              <a:gd name="connsiteY11" fmla="*/ 3702948 h 4175591"/>
              <a:gd name="connsiteX12" fmla="*/ 6247779 w 9761374"/>
              <a:gd name="connsiteY12" fmla="*/ 3684848 h 4175591"/>
              <a:gd name="connsiteX13" fmla="*/ 204518 w 9761374"/>
              <a:gd name="connsiteY13" fmla="*/ 3727912 h 4175591"/>
              <a:gd name="connsiteX14" fmla="*/ 45709 w 9761374"/>
              <a:gd name="connsiteY14" fmla="*/ 2226976 h 4175591"/>
              <a:gd name="connsiteX15" fmla="*/ 0 w 9761374"/>
              <a:gd name="connsiteY15" fmla="*/ 123313 h 4175591"/>
              <a:gd name="connsiteX16" fmla="*/ 6334131 w 9761374"/>
              <a:gd name="connsiteY16" fmla="*/ 74489 h 4175591"/>
              <a:gd name="connsiteX0" fmla="*/ 6334131 w 9761374"/>
              <a:gd name="connsiteY0" fmla="*/ 74489 h 4174984"/>
              <a:gd name="connsiteX1" fmla="*/ 8894098 w 9761374"/>
              <a:gd name="connsiteY1" fmla="*/ 1194 h 4174984"/>
              <a:gd name="connsiteX2" fmla="*/ 9719033 w 9761374"/>
              <a:gd name="connsiteY2" fmla="*/ 137574 h 4174984"/>
              <a:gd name="connsiteX3" fmla="*/ 9675361 w 9761374"/>
              <a:gd name="connsiteY3" fmla="*/ 1647089 h 4174984"/>
              <a:gd name="connsiteX4" fmla="*/ 9667887 w 9761374"/>
              <a:gd name="connsiteY4" fmla="*/ 3630039 h 4174984"/>
              <a:gd name="connsiteX5" fmla="*/ 9156509 w 9761374"/>
              <a:gd name="connsiteY5" fmla="*/ 3673064 h 4174984"/>
              <a:gd name="connsiteX6" fmla="*/ 8374371 w 9761374"/>
              <a:gd name="connsiteY6" fmla="*/ 3691906 h 4174984"/>
              <a:gd name="connsiteX7" fmla="*/ 8010603 w 9761374"/>
              <a:gd name="connsiteY7" fmla="*/ 3693288 h 4174984"/>
              <a:gd name="connsiteX8" fmla="*/ 7609628 w 9761374"/>
              <a:gd name="connsiteY8" fmla="*/ 3925298 h 4174984"/>
              <a:gd name="connsiteX9" fmla="*/ 6891313 w 9761374"/>
              <a:gd name="connsiteY9" fmla="*/ 4174512 h 4174984"/>
              <a:gd name="connsiteX10" fmla="*/ 7104783 w 9761374"/>
              <a:gd name="connsiteY10" fmla="*/ 3761441 h 4174984"/>
              <a:gd name="connsiteX11" fmla="*/ 6880503 w 9761374"/>
              <a:gd name="connsiteY11" fmla="*/ 3702948 h 4174984"/>
              <a:gd name="connsiteX12" fmla="*/ 6247779 w 9761374"/>
              <a:gd name="connsiteY12" fmla="*/ 3684848 h 4174984"/>
              <a:gd name="connsiteX13" fmla="*/ 204518 w 9761374"/>
              <a:gd name="connsiteY13" fmla="*/ 3727912 h 4174984"/>
              <a:gd name="connsiteX14" fmla="*/ 45709 w 9761374"/>
              <a:gd name="connsiteY14" fmla="*/ 2226976 h 4174984"/>
              <a:gd name="connsiteX15" fmla="*/ 0 w 9761374"/>
              <a:gd name="connsiteY15" fmla="*/ 123313 h 4174984"/>
              <a:gd name="connsiteX16" fmla="*/ 6334131 w 9761374"/>
              <a:gd name="connsiteY16" fmla="*/ 74489 h 4174984"/>
              <a:gd name="connsiteX0" fmla="*/ 6334131 w 9761374"/>
              <a:gd name="connsiteY0" fmla="*/ 74489 h 4174885"/>
              <a:gd name="connsiteX1" fmla="*/ 8894098 w 9761374"/>
              <a:gd name="connsiteY1" fmla="*/ 1194 h 4174885"/>
              <a:gd name="connsiteX2" fmla="*/ 9719033 w 9761374"/>
              <a:gd name="connsiteY2" fmla="*/ 137574 h 4174885"/>
              <a:gd name="connsiteX3" fmla="*/ 9675361 w 9761374"/>
              <a:gd name="connsiteY3" fmla="*/ 1647089 h 4174885"/>
              <a:gd name="connsiteX4" fmla="*/ 9667887 w 9761374"/>
              <a:gd name="connsiteY4" fmla="*/ 3630039 h 4174885"/>
              <a:gd name="connsiteX5" fmla="*/ 9156509 w 9761374"/>
              <a:gd name="connsiteY5" fmla="*/ 3673064 h 4174885"/>
              <a:gd name="connsiteX6" fmla="*/ 8374371 w 9761374"/>
              <a:gd name="connsiteY6" fmla="*/ 3691906 h 4174885"/>
              <a:gd name="connsiteX7" fmla="*/ 8010603 w 9761374"/>
              <a:gd name="connsiteY7" fmla="*/ 3693288 h 4174885"/>
              <a:gd name="connsiteX8" fmla="*/ 7609628 w 9761374"/>
              <a:gd name="connsiteY8" fmla="*/ 3925298 h 4174885"/>
              <a:gd name="connsiteX9" fmla="*/ 6891313 w 9761374"/>
              <a:gd name="connsiteY9" fmla="*/ 4174512 h 4174885"/>
              <a:gd name="connsiteX10" fmla="*/ 7160412 w 9761374"/>
              <a:gd name="connsiteY10" fmla="*/ 3666106 h 4174885"/>
              <a:gd name="connsiteX11" fmla="*/ 6880503 w 9761374"/>
              <a:gd name="connsiteY11" fmla="*/ 3702948 h 4174885"/>
              <a:gd name="connsiteX12" fmla="*/ 6247779 w 9761374"/>
              <a:gd name="connsiteY12" fmla="*/ 3684848 h 4174885"/>
              <a:gd name="connsiteX13" fmla="*/ 204518 w 9761374"/>
              <a:gd name="connsiteY13" fmla="*/ 3727912 h 4174885"/>
              <a:gd name="connsiteX14" fmla="*/ 45709 w 9761374"/>
              <a:gd name="connsiteY14" fmla="*/ 2226976 h 4174885"/>
              <a:gd name="connsiteX15" fmla="*/ 0 w 9761374"/>
              <a:gd name="connsiteY15" fmla="*/ 123313 h 4174885"/>
              <a:gd name="connsiteX16" fmla="*/ 6334131 w 9761374"/>
              <a:gd name="connsiteY16" fmla="*/ 74489 h 4174885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814444 w 9761374"/>
              <a:gd name="connsiteY11" fmla="*/ 3690237 h 4174887"/>
              <a:gd name="connsiteX12" fmla="*/ 6247779 w 9761374"/>
              <a:gd name="connsiteY12" fmla="*/ 3684848 h 4174887"/>
              <a:gd name="connsiteX13" fmla="*/ 204518 w 9761374"/>
              <a:gd name="connsiteY13" fmla="*/ 3727912 h 4174887"/>
              <a:gd name="connsiteX14" fmla="*/ 45709 w 9761374"/>
              <a:gd name="connsiteY14" fmla="*/ 2226976 h 4174887"/>
              <a:gd name="connsiteX15" fmla="*/ 0 w 9761374"/>
              <a:gd name="connsiteY15" fmla="*/ 123313 h 4174887"/>
              <a:gd name="connsiteX16" fmla="*/ 6334131 w 9761374"/>
              <a:gd name="connsiteY16" fmla="*/ 74489 h 4174887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814444 w 9761374"/>
              <a:gd name="connsiteY11" fmla="*/ 3690237 h 4174887"/>
              <a:gd name="connsiteX12" fmla="*/ 6247779 w 9761374"/>
              <a:gd name="connsiteY12" fmla="*/ 3684848 h 4174887"/>
              <a:gd name="connsiteX13" fmla="*/ 204518 w 9761374"/>
              <a:gd name="connsiteY13" fmla="*/ 3727912 h 4174887"/>
              <a:gd name="connsiteX14" fmla="*/ 45709 w 9761374"/>
              <a:gd name="connsiteY14" fmla="*/ 2226976 h 4174887"/>
              <a:gd name="connsiteX15" fmla="*/ 0 w 9761374"/>
              <a:gd name="connsiteY15" fmla="*/ 123313 h 4174887"/>
              <a:gd name="connsiteX16" fmla="*/ 6334131 w 9761374"/>
              <a:gd name="connsiteY16" fmla="*/ 74489 h 4174887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90"/>
              <a:gd name="connsiteX1" fmla="*/ 8894098 w 9761374"/>
              <a:gd name="connsiteY1" fmla="*/ 1194 h 4174890"/>
              <a:gd name="connsiteX2" fmla="*/ 9719033 w 9761374"/>
              <a:gd name="connsiteY2" fmla="*/ 137574 h 4174890"/>
              <a:gd name="connsiteX3" fmla="*/ 9675361 w 9761374"/>
              <a:gd name="connsiteY3" fmla="*/ 1647089 h 4174890"/>
              <a:gd name="connsiteX4" fmla="*/ 9667887 w 9761374"/>
              <a:gd name="connsiteY4" fmla="*/ 3630039 h 4174890"/>
              <a:gd name="connsiteX5" fmla="*/ 9156509 w 9761374"/>
              <a:gd name="connsiteY5" fmla="*/ 3673064 h 4174890"/>
              <a:gd name="connsiteX6" fmla="*/ 8374371 w 9761374"/>
              <a:gd name="connsiteY6" fmla="*/ 3691906 h 4174890"/>
              <a:gd name="connsiteX7" fmla="*/ 8010603 w 9761374"/>
              <a:gd name="connsiteY7" fmla="*/ 3693288 h 4174890"/>
              <a:gd name="connsiteX8" fmla="*/ 7609628 w 9761374"/>
              <a:gd name="connsiteY8" fmla="*/ 3925298 h 4174890"/>
              <a:gd name="connsiteX9" fmla="*/ 6891313 w 9761374"/>
              <a:gd name="connsiteY9" fmla="*/ 4174512 h 4174890"/>
              <a:gd name="connsiteX10" fmla="*/ 7160412 w 9761374"/>
              <a:gd name="connsiteY10" fmla="*/ 3666106 h 4174890"/>
              <a:gd name="connsiteX11" fmla="*/ 6877027 w 9761374"/>
              <a:gd name="connsiteY11" fmla="*/ 3667992 h 4174890"/>
              <a:gd name="connsiteX12" fmla="*/ 6247779 w 9761374"/>
              <a:gd name="connsiteY12" fmla="*/ 3684848 h 4174890"/>
              <a:gd name="connsiteX13" fmla="*/ 204518 w 9761374"/>
              <a:gd name="connsiteY13" fmla="*/ 3727912 h 4174890"/>
              <a:gd name="connsiteX14" fmla="*/ 45709 w 9761374"/>
              <a:gd name="connsiteY14" fmla="*/ 2226976 h 4174890"/>
              <a:gd name="connsiteX15" fmla="*/ 0 w 9761374"/>
              <a:gd name="connsiteY15" fmla="*/ 123313 h 4174890"/>
              <a:gd name="connsiteX16" fmla="*/ 6334131 w 9761374"/>
              <a:gd name="connsiteY16" fmla="*/ 74489 h 4174890"/>
              <a:gd name="connsiteX0" fmla="*/ 6334131 w 9761374"/>
              <a:gd name="connsiteY0" fmla="*/ 74489 h 4174890"/>
              <a:gd name="connsiteX1" fmla="*/ 8894098 w 9761374"/>
              <a:gd name="connsiteY1" fmla="*/ 1194 h 4174890"/>
              <a:gd name="connsiteX2" fmla="*/ 9719033 w 9761374"/>
              <a:gd name="connsiteY2" fmla="*/ 137574 h 4174890"/>
              <a:gd name="connsiteX3" fmla="*/ 9675361 w 9761374"/>
              <a:gd name="connsiteY3" fmla="*/ 1647089 h 4174890"/>
              <a:gd name="connsiteX4" fmla="*/ 9667887 w 9761374"/>
              <a:gd name="connsiteY4" fmla="*/ 3630039 h 4174890"/>
              <a:gd name="connsiteX5" fmla="*/ 9156509 w 9761374"/>
              <a:gd name="connsiteY5" fmla="*/ 3673064 h 4174890"/>
              <a:gd name="connsiteX6" fmla="*/ 8374371 w 9761374"/>
              <a:gd name="connsiteY6" fmla="*/ 3691906 h 4174890"/>
              <a:gd name="connsiteX7" fmla="*/ 8010603 w 9761374"/>
              <a:gd name="connsiteY7" fmla="*/ 3693288 h 4174890"/>
              <a:gd name="connsiteX8" fmla="*/ 7609628 w 9761374"/>
              <a:gd name="connsiteY8" fmla="*/ 3925298 h 4174890"/>
              <a:gd name="connsiteX9" fmla="*/ 6891313 w 9761374"/>
              <a:gd name="connsiteY9" fmla="*/ 4174512 h 4174890"/>
              <a:gd name="connsiteX10" fmla="*/ 7160412 w 9761374"/>
              <a:gd name="connsiteY10" fmla="*/ 3666106 h 4174890"/>
              <a:gd name="connsiteX11" fmla="*/ 6877027 w 9761374"/>
              <a:gd name="connsiteY11" fmla="*/ 3667992 h 4174890"/>
              <a:gd name="connsiteX12" fmla="*/ 6247779 w 9761374"/>
              <a:gd name="connsiteY12" fmla="*/ 3684848 h 4174890"/>
              <a:gd name="connsiteX13" fmla="*/ 204518 w 9761374"/>
              <a:gd name="connsiteY13" fmla="*/ 3727912 h 4174890"/>
              <a:gd name="connsiteX14" fmla="*/ 45709 w 9761374"/>
              <a:gd name="connsiteY14" fmla="*/ 2226976 h 4174890"/>
              <a:gd name="connsiteX15" fmla="*/ 0 w 9761374"/>
              <a:gd name="connsiteY15" fmla="*/ 123313 h 4174890"/>
              <a:gd name="connsiteX16" fmla="*/ 6334131 w 9761374"/>
              <a:gd name="connsiteY16" fmla="*/ 74489 h 4174890"/>
              <a:gd name="connsiteX0" fmla="*/ 6334131 w 9761374"/>
              <a:gd name="connsiteY0" fmla="*/ 74489 h 4174888"/>
              <a:gd name="connsiteX1" fmla="*/ 8894098 w 9761374"/>
              <a:gd name="connsiteY1" fmla="*/ 1194 h 4174888"/>
              <a:gd name="connsiteX2" fmla="*/ 9719033 w 9761374"/>
              <a:gd name="connsiteY2" fmla="*/ 137574 h 4174888"/>
              <a:gd name="connsiteX3" fmla="*/ 9675361 w 9761374"/>
              <a:gd name="connsiteY3" fmla="*/ 1647089 h 4174888"/>
              <a:gd name="connsiteX4" fmla="*/ 9667887 w 9761374"/>
              <a:gd name="connsiteY4" fmla="*/ 3630039 h 4174888"/>
              <a:gd name="connsiteX5" fmla="*/ 9156509 w 9761374"/>
              <a:gd name="connsiteY5" fmla="*/ 3673064 h 4174888"/>
              <a:gd name="connsiteX6" fmla="*/ 8374371 w 9761374"/>
              <a:gd name="connsiteY6" fmla="*/ 3691906 h 4174888"/>
              <a:gd name="connsiteX7" fmla="*/ 8010603 w 9761374"/>
              <a:gd name="connsiteY7" fmla="*/ 3693288 h 4174888"/>
              <a:gd name="connsiteX8" fmla="*/ 7609628 w 9761374"/>
              <a:gd name="connsiteY8" fmla="*/ 3925298 h 4174888"/>
              <a:gd name="connsiteX9" fmla="*/ 6891313 w 9761374"/>
              <a:gd name="connsiteY9" fmla="*/ 4174512 h 4174888"/>
              <a:gd name="connsiteX10" fmla="*/ 7160412 w 9761374"/>
              <a:gd name="connsiteY10" fmla="*/ 3666106 h 4174888"/>
              <a:gd name="connsiteX11" fmla="*/ 6247779 w 9761374"/>
              <a:gd name="connsiteY11" fmla="*/ 3684848 h 4174888"/>
              <a:gd name="connsiteX12" fmla="*/ 204518 w 9761374"/>
              <a:gd name="connsiteY12" fmla="*/ 3727912 h 4174888"/>
              <a:gd name="connsiteX13" fmla="*/ 45709 w 9761374"/>
              <a:gd name="connsiteY13" fmla="*/ 2226976 h 4174888"/>
              <a:gd name="connsiteX14" fmla="*/ 0 w 9761374"/>
              <a:gd name="connsiteY14" fmla="*/ 123313 h 4174888"/>
              <a:gd name="connsiteX15" fmla="*/ 6334131 w 9761374"/>
              <a:gd name="connsiteY15" fmla="*/ 74489 h 4174888"/>
              <a:gd name="connsiteX0" fmla="*/ 6334131 w 9761374"/>
              <a:gd name="connsiteY0" fmla="*/ 74489 h 4174870"/>
              <a:gd name="connsiteX1" fmla="*/ 8894098 w 9761374"/>
              <a:gd name="connsiteY1" fmla="*/ 1194 h 4174870"/>
              <a:gd name="connsiteX2" fmla="*/ 9719033 w 9761374"/>
              <a:gd name="connsiteY2" fmla="*/ 137574 h 4174870"/>
              <a:gd name="connsiteX3" fmla="*/ 9675361 w 9761374"/>
              <a:gd name="connsiteY3" fmla="*/ 1647089 h 4174870"/>
              <a:gd name="connsiteX4" fmla="*/ 9667887 w 9761374"/>
              <a:gd name="connsiteY4" fmla="*/ 3630039 h 4174870"/>
              <a:gd name="connsiteX5" fmla="*/ 9156509 w 9761374"/>
              <a:gd name="connsiteY5" fmla="*/ 3673064 h 4174870"/>
              <a:gd name="connsiteX6" fmla="*/ 8374371 w 9761374"/>
              <a:gd name="connsiteY6" fmla="*/ 3691906 h 4174870"/>
              <a:gd name="connsiteX7" fmla="*/ 8010603 w 9761374"/>
              <a:gd name="connsiteY7" fmla="*/ 3693288 h 4174870"/>
              <a:gd name="connsiteX8" fmla="*/ 7609628 w 9761374"/>
              <a:gd name="connsiteY8" fmla="*/ 3925298 h 4174870"/>
              <a:gd name="connsiteX9" fmla="*/ 6891313 w 9761374"/>
              <a:gd name="connsiteY9" fmla="*/ 4174512 h 4174870"/>
              <a:gd name="connsiteX10" fmla="*/ 7160412 w 9761374"/>
              <a:gd name="connsiteY10" fmla="*/ 3666106 h 4174870"/>
              <a:gd name="connsiteX11" fmla="*/ 6247779 w 9761374"/>
              <a:gd name="connsiteY11" fmla="*/ 3684848 h 4174870"/>
              <a:gd name="connsiteX12" fmla="*/ 204518 w 9761374"/>
              <a:gd name="connsiteY12" fmla="*/ 3727912 h 4174870"/>
              <a:gd name="connsiteX13" fmla="*/ 45709 w 9761374"/>
              <a:gd name="connsiteY13" fmla="*/ 2226976 h 4174870"/>
              <a:gd name="connsiteX14" fmla="*/ 0 w 9761374"/>
              <a:gd name="connsiteY14" fmla="*/ 123313 h 4174870"/>
              <a:gd name="connsiteX15" fmla="*/ 6334131 w 9761374"/>
              <a:gd name="connsiteY15" fmla="*/ 74489 h 4174870"/>
              <a:gd name="connsiteX0" fmla="*/ 6334131 w 9761374"/>
              <a:gd name="connsiteY0" fmla="*/ 74489 h 4174863"/>
              <a:gd name="connsiteX1" fmla="*/ 8894098 w 9761374"/>
              <a:gd name="connsiteY1" fmla="*/ 1194 h 4174863"/>
              <a:gd name="connsiteX2" fmla="*/ 9719033 w 9761374"/>
              <a:gd name="connsiteY2" fmla="*/ 137574 h 4174863"/>
              <a:gd name="connsiteX3" fmla="*/ 9675361 w 9761374"/>
              <a:gd name="connsiteY3" fmla="*/ 1647089 h 4174863"/>
              <a:gd name="connsiteX4" fmla="*/ 9667887 w 9761374"/>
              <a:gd name="connsiteY4" fmla="*/ 3630039 h 4174863"/>
              <a:gd name="connsiteX5" fmla="*/ 9156509 w 9761374"/>
              <a:gd name="connsiteY5" fmla="*/ 3673064 h 4174863"/>
              <a:gd name="connsiteX6" fmla="*/ 8374371 w 9761374"/>
              <a:gd name="connsiteY6" fmla="*/ 3691906 h 4174863"/>
              <a:gd name="connsiteX7" fmla="*/ 8010603 w 9761374"/>
              <a:gd name="connsiteY7" fmla="*/ 3693288 h 4174863"/>
              <a:gd name="connsiteX8" fmla="*/ 7609628 w 9761374"/>
              <a:gd name="connsiteY8" fmla="*/ 3925298 h 4174863"/>
              <a:gd name="connsiteX9" fmla="*/ 6891313 w 9761374"/>
              <a:gd name="connsiteY9" fmla="*/ 4174512 h 4174863"/>
              <a:gd name="connsiteX10" fmla="*/ 7160412 w 9761374"/>
              <a:gd name="connsiteY10" fmla="*/ 3666106 h 4174863"/>
              <a:gd name="connsiteX11" fmla="*/ 6247779 w 9761374"/>
              <a:gd name="connsiteY11" fmla="*/ 3684848 h 4174863"/>
              <a:gd name="connsiteX12" fmla="*/ 204518 w 9761374"/>
              <a:gd name="connsiteY12" fmla="*/ 3727912 h 4174863"/>
              <a:gd name="connsiteX13" fmla="*/ 45709 w 9761374"/>
              <a:gd name="connsiteY13" fmla="*/ 2226976 h 4174863"/>
              <a:gd name="connsiteX14" fmla="*/ 0 w 9761374"/>
              <a:gd name="connsiteY14" fmla="*/ 123313 h 4174863"/>
              <a:gd name="connsiteX15" fmla="*/ 6334131 w 9761374"/>
              <a:gd name="connsiteY15" fmla="*/ 74489 h 4174863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219964 w 9761374"/>
              <a:gd name="connsiteY11" fmla="*/ 3688026 h 4174887"/>
              <a:gd name="connsiteX12" fmla="*/ 204518 w 9761374"/>
              <a:gd name="connsiteY12" fmla="*/ 3727912 h 4174887"/>
              <a:gd name="connsiteX13" fmla="*/ 45709 w 9761374"/>
              <a:gd name="connsiteY13" fmla="*/ 2226976 h 4174887"/>
              <a:gd name="connsiteX14" fmla="*/ 0 w 9761374"/>
              <a:gd name="connsiteY14" fmla="*/ 123313 h 4174887"/>
              <a:gd name="connsiteX15" fmla="*/ 6334131 w 9761374"/>
              <a:gd name="connsiteY15" fmla="*/ 74489 h 4174887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219964 w 9761374"/>
              <a:gd name="connsiteY11" fmla="*/ 3688026 h 4174887"/>
              <a:gd name="connsiteX12" fmla="*/ 204518 w 9761374"/>
              <a:gd name="connsiteY12" fmla="*/ 3727912 h 4174887"/>
              <a:gd name="connsiteX13" fmla="*/ 45709 w 9761374"/>
              <a:gd name="connsiteY13" fmla="*/ 2226976 h 4174887"/>
              <a:gd name="connsiteX14" fmla="*/ 0 w 9761374"/>
              <a:gd name="connsiteY14" fmla="*/ 123313 h 4174887"/>
              <a:gd name="connsiteX15" fmla="*/ 6334131 w 9761374"/>
              <a:gd name="connsiteY15" fmla="*/ 74489 h 4174887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8010603 w 9761374"/>
              <a:gd name="connsiteY7" fmla="*/ 3693288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8010603 w 9761374"/>
              <a:gd name="connsiteY7" fmla="*/ 3693288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23535 w 9761374"/>
              <a:gd name="connsiteY8" fmla="*/ 3928477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71654"/>
              <a:gd name="connsiteY0" fmla="*/ 81451 h 4181846"/>
              <a:gd name="connsiteX1" fmla="*/ 8936301 w 9771654"/>
              <a:gd name="connsiteY1" fmla="*/ 46730 h 4181846"/>
              <a:gd name="connsiteX2" fmla="*/ 9719033 w 9771654"/>
              <a:gd name="connsiteY2" fmla="*/ 144536 h 4181846"/>
              <a:gd name="connsiteX3" fmla="*/ 9675361 w 9771654"/>
              <a:gd name="connsiteY3" fmla="*/ 1654051 h 4181846"/>
              <a:gd name="connsiteX4" fmla="*/ 9667887 w 9771654"/>
              <a:gd name="connsiteY4" fmla="*/ 3637001 h 4181846"/>
              <a:gd name="connsiteX5" fmla="*/ 9156509 w 9771654"/>
              <a:gd name="connsiteY5" fmla="*/ 3680026 h 4181846"/>
              <a:gd name="connsiteX6" fmla="*/ 8374371 w 9771654"/>
              <a:gd name="connsiteY6" fmla="*/ 3698868 h 4181846"/>
              <a:gd name="connsiteX7" fmla="*/ 7989742 w 9771654"/>
              <a:gd name="connsiteY7" fmla="*/ 3703428 h 4181846"/>
              <a:gd name="connsiteX8" fmla="*/ 7623535 w 9771654"/>
              <a:gd name="connsiteY8" fmla="*/ 3935439 h 4181846"/>
              <a:gd name="connsiteX9" fmla="*/ 6891313 w 9771654"/>
              <a:gd name="connsiteY9" fmla="*/ 4181474 h 4181846"/>
              <a:gd name="connsiteX10" fmla="*/ 7160412 w 9771654"/>
              <a:gd name="connsiteY10" fmla="*/ 3673068 h 4181846"/>
              <a:gd name="connsiteX11" fmla="*/ 6219964 w 9771654"/>
              <a:gd name="connsiteY11" fmla="*/ 3694988 h 4181846"/>
              <a:gd name="connsiteX12" fmla="*/ 204518 w 9771654"/>
              <a:gd name="connsiteY12" fmla="*/ 3734874 h 4181846"/>
              <a:gd name="connsiteX13" fmla="*/ 45709 w 9771654"/>
              <a:gd name="connsiteY13" fmla="*/ 2233938 h 4181846"/>
              <a:gd name="connsiteX14" fmla="*/ 0 w 9771654"/>
              <a:gd name="connsiteY14" fmla="*/ 130275 h 4181846"/>
              <a:gd name="connsiteX15" fmla="*/ 6334131 w 9771654"/>
              <a:gd name="connsiteY15" fmla="*/ 81451 h 4181846"/>
              <a:gd name="connsiteX0" fmla="*/ 6334131 w 9766164"/>
              <a:gd name="connsiteY0" fmla="*/ 40097 h 4140492"/>
              <a:gd name="connsiteX1" fmla="*/ 8936301 w 9766164"/>
              <a:gd name="connsiteY1" fmla="*/ 5376 h 4140492"/>
              <a:gd name="connsiteX2" fmla="*/ 9719033 w 9766164"/>
              <a:gd name="connsiteY2" fmla="*/ 103182 h 4140492"/>
              <a:gd name="connsiteX3" fmla="*/ 9675361 w 9766164"/>
              <a:gd name="connsiteY3" fmla="*/ 1612697 h 4140492"/>
              <a:gd name="connsiteX4" fmla="*/ 9667887 w 9766164"/>
              <a:gd name="connsiteY4" fmla="*/ 3595647 h 4140492"/>
              <a:gd name="connsiteX5" fmla="*/ 9156509 w 9766164"/>
              <a:gd name="connsiteY5" fmla="*/ 3638672 h 4140492"/>
              <a:gd name="connsiteX6" fmla="*/ 8374371 w 9766164"/>
              <a:gd name="connsiteY6" fmla="*/ 3657514 h 4140492"/>
              <a:gd name="connsiteX7" fmla="*/ 7989742 w 9766164"/>
              <a:gd name="connsiteY7" fmla="*/ 3662074 h 4140492"/>
              <a:gd name="connsiteX8" fmla="*/ 7623535 w 9766164"/>
              <a:gd name="connsiteY8" fmla="*/ 3894085 h 4140492"/>
              <a:gd name="connsiteX9" fmla="*/ 6891313 w 9766164"/>
              <a:gd name="connsiteY9" fmla="*/ 4140120 h 4140492"/>
              <a:gd name="connsiteX10" fmla="*/ 7160412 w 9766164"/>
              <a:gd name="connsiteY10" fmla="*/ 3631714 h 4140492"/>
              <a:gd name="connsiteX11" fmla="*/ 6219964 w 9766164"/>
              <a:gd name="connsiteY11" fmla="*/ 3653634 h 4140492"/>
              <a:gd name="connsiteX12" fmla="*/ 204518 w 9766164"/>
              <a:gd name="connsiteY12" fmla="*/ 3693520 h 4140492"/>
              <a:gd name="connsiteX13" fmla="*/ 45709 w 9766164"/>
              <a:gd name="connsiteY13" fmla="*/ 2192584 h 4140492"/>
              <a:gd name="connsiteX14" fmla="*/ 0 w 9766164"/>
              <a:gd name="connsiteY14" fmla="*/ 88921 h 4140492"/>
              <a:gd name="connsiteX15" fmla="*/ 6334131 w 9766164"/>
              <a:gd name="connsiteY15" fmla="*/ 40097 h 4140492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9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00804 w 9735159"/>
              <a:gd name="connsiteY8" fmla="*/ 388841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70495"/>
              <a:gd name="connsiteX1" fmla="*/ 8936301 w 9735159"/>
              <a:gd name="connsiteY1" fmla="*/ 8630 h 4170495"/>
              <a:gd name="connsiteX2" fmla="*/ 9719033 w 9735159"/>
              <a:gd name="connsiteY2" fmla="*/ 106436 h 4170495"/>
              <a:gd name="connsiteX3" fmla="*/ 9675361 w 9735159"/>
              <a:gd name="connsiteY3" fmla="*/ 1615951 h 4170495"/>
              <a:gd name="connsiteX4" fmla="*/ 9667887 w 9735159"/>
              <a:gd name="connsiteY4" fmla="*/ 3598901 h 4170495"/>
              <a:gd name="connsiteX5" fmla="*/ 9156509 w 9735159"/>
              <a:gd name="connsiteY5" fmla="*/ 3641926 h 4170495"/>
              <a:gd name="connsiteX6" fmla="*/ 8374371 w 9735159"/>
              <a:gd name="connsiteY6" fmla="*/ 3660768 h 4170495"/>
              <a:gd name="connsiteX7" fmla="*/ 7989742 w 9735159"/>
              <a:gd name="connsiteY7" fmla="*/ 3665328 h 4170495"/>
              <a:gd name="connsiteX8" fmla="*/ 7600804 w 9735159"/>
              <a:gd name="connsiteY8" fmla="*/ 3888418 h 4170495"/>
              <a:gd name="connsiteX9" fmla="*/ 6898889 w 9735159"/>
              <a:gd name="connsiteY9" fmla="*/ 4170138 h 4170495"/>
              <a:gd name="connsiteX10" fmla="*/ 7160412 w 9735159"/>
              <a:gd name="connsiteY10" fmla="*/ 3634968 h 4170495"/>
              <a:gd name="connsiteX11" fmla="*/ 6219964 w 9735159"/>
              <a:gd name="connsiteY11" fmla="*/ 3656888 h 4170495"/>
              <a:gd name="connsiteX12" fmla="*/ 204518 w 9735159"/>
              <a:gd name="connsiteY12" fmla="*/ 3696774 h 4170495"/>
              <a:gd name="connsiteX13" fmla="*/ 45709 w 9735159"/>
              <a:gd name="connsiteY13" fmla="*/ 2195838 h 4170495"/>
              <a:gd name="connsiteX14" fmla="*/ 0 w 9735159"/>
              <a:gd name="connsiteY14" fmla="*/ 92175 h 4170495"/>
              <a:gd name="connsiteX15" fmla="*/ 6334131 w 9735159"/>
              <a:gd name="connsiteY15" fmla="*/ 43351 h 4170495"/>
              <a:gd name="connsiteX0" fmla="*/ 6334131 w 9735159"/>
              <a:gd name="connsiteY0" fmla="*/ 43351 h 4170493"/>
              <a:gd name="connsiteX1" fmla="*/ 8936301 w 9735159"/>
              <a:gd name="connsiteY1" fmla="*/ 8630 h 4170493"/>
              <a:gd name="connsiteX2" fmla="*/ 9719033 w 9735159"/>
              <a:gd name="connsiteY2" fmla="*/ 106436 h 4170493"/>
              <a:gd name="connsiteX3" fmla="*/ 9675361 w 9735159"/>
              <a:gd name="connsiteY3" fmla="*/ 1615951 h 4170493"/>
              <a:gd name="connsiteX4" fmla="*/ 9667887 w 9735159"/>
              <a:gd name="connsiteY4" fmla="*/ 3598901 h 4170493"/>
              <a:gd name="connsiteX5" fmla="*/ 9156509 w 9735159"/>
              <a:gd name="connsiteY5" fmla="*/ 3641926 h 4170493"/>
              <a:gd name="connsiteX6" fmla="*/ 8374371 w 9735159"/>
              <a:gd name="connsiteY6" fmla="*/ 3660768 h 4170493"/>
              <a:gd name="connsiteX7" fmla="*/ 7989742 w 9735159"/>
              <a:gd name="connsiteY7" fmla="*/ 3665328 h 4170493"/>
              <a:gd name="connsiteX8" fmla="*/ 7600804 w 9735159"/>
              <a:gd name="connsiteY8" fmla="*/ 3888418 h 4170493"/>
              <a:gd name="connsiteX9" fmla="*/ 6898889 w 9735159"/>
              <a:gd name="connsiteY9" fmla="*/ 4170138 h 4170493"/>
              <a:gd name="connsiteX10" fmla="*/ 7160412 w 9735159"/>
              <a:gd name="connsiteY10" fmla="*/ 3634968 h 4170493"/>
              <a:gd name="connsiteX11" fmla="*/ 6219964 w 9735159"/>
              <a:gd name="connsiteY11" fmla="*/ 3656888 h 4170493"/>
              <a:gd name="connsiteX12" fmla="*/ 204518 w 9735159"/>
              <a:gd name="connsiteY12" fmla="*/ 3696774 h 4170493"/>
              <a:gd name="connsiteX13" fmla="*/ 45709 w 9735159"/>
              <a:gd name="connsiteY13" fmla="*/ 2195838 h 4170493"/>
              <a:gd name="connsiteX14" fmla="*/ 0 w 9735159"/>
              <a:gd name="connsiteY14" fmla="*/ 92175 h 4170493"/>
              <a:gd name="connsiteX15" fmla="*/ 6334131 w 9735159"/>
              <a:gd name="connsiteY15" fmla="*/ 43351 h 4170493"/>
              <a:gd name="connsiteX0" fmla="*/ 6334131 w 9735159"/>
              <a:gd name="connsiteY0" fmla="*/ 43351 h 4170493"/>
              <a:gd name="connsiteX1" fmla="*/ 8936301 w 9735159"/>
              <a:gd name="connsiteY1" fmla="*/ 8630 h 4170493"/>
              <a:gd name="connsiteX2" fmla="*/ 9719033 w 9735159"/>
              <a:gd name="connsiteY2" fmla="*/ 106436 h 4170493"/>
              <a:gd name="connsiteX3" fmla="*/ 9675361 w 9735159"/>
              <a:gd name="connsiteY3" fmla="*/ 1615951 h 4170493"/>
              <a:gd name="connsiteX4" fmla="*/ 9667887 w 9735159"/>
              <a:gd name="connsiteY4" fmla="*/ 3598901 h 4170493"/>
              <a:gd name="connsiteX5" fmla="*/ 9156509 w 9735159"/>
              <a:gd name="connsiteY5" fmla="*/ 3641926 h 4170493"/>
              <a:gd name="connsiteX6" fmla="*/ 8374371 w 9735159"/>
              <a:gd name="connsiteY6" fmla="*/ 3660768 h 4170493"/>
              <a:gd name="connsiteX7" fmla="*/ 7989742 w 9735159"/>
              <a:gd name="connsiteY7" fmla="*/ 3665328 h 4170493"/>
              <a:gd name="connsiteX8" fmla="*/ 7600804 w 9735159"/>
              <a:gd name="connsiteY8" fmla="*/ 3888418 h 4170493"/>
              <a:gd name="connsiteX9" fmla="*/ 6898889 w 9735159"/>
              <a:gd name="connsiteY9" fmla="*/ 4170138 h 4170493"/>
              <a:gd name="connsiteX10" fmla="*/ 7122530 w 9735159"/>
              <a:gd name="connsiteY10" fmla="*/ 3634968 h 4170493"/>
              <a:gd name="connsiteX11" fmla="*/ 6219964 w 9735159"/>
              <a:gd name="connsiteY11" fmla="*/ 3656888 h 4170493"/>
              <a:gd name="connsiteX12" fmla="*/ 204518 w 9735159"/>
              <a:gd name="connsiteY12" fmla="*/ 3696774 h 4170493"/>
              <a:gd name="connsiteX13" fmla="*/ 45709 w 9735159"/>
              <a:gd name="connsiteY13" fmla="*/ 2195838 h 4170493"/>
              <a:gd name="connsiteX14" fmla="*/ 0 w 9735159"/>
              <a:gd name="connsiteY14" fmla="*/ 92175 h 4170493"/>
              <a:gd name="connsiteX15" fmla="*/ 6334131 w 9735159"/>
              <a:gd name="connsiteY15" fmla="*/ 43351 h 4170493"/>
              <a:gd name="connsiteX0" fmla="*/ 6334131 w 9735159"/>
              <a:gd name="connsiteY0" fmla="*/ 43351 h 4170457"/>
              <a:gd name="connsiteX1" fmla="*/ 8936301 w 9735159"/>
              <a:gd name="connsiteY1" fmla="*/ 8630 h 4170457"/>
              <a:gd name="connsiteX2" fmla="*/ 9719033 w 9735159"/>
              <a:gd name="connsiteY2" fmla="*/ 106436 h 4170457"/>
              <a:gd name="connsiteX3" fmla="*/ 9675361 w 9735159"/>
              <a:gd name="connsiteY3" fmla="*/ 1615951 h 4170457"/>
              <a:gd name="connsiteX4" fmla="*/ 9667887 w 9735159"/>
              <a:gd name="connsiteY4" fmla="*/ 3598901 h 4170457"/>
              <a:gd name="connsiteX5" fmla="*/ 9156509 w 9735159"/>
              <a:gd name="connsiteY5" fmla="*/ 3641926 h 4170457"/>
              <a:gd name="connsiteX6" fmla="*/ 8374371 w 9735159"/>
              <a:gd name="connsiteY6" fmla="*/ 3660768 h 4170457"/>
              <a:gd name="connsiteX7" fmla="*/ 7989742 w 9735159"/>
              <a:gd name="connsiteY7" fmla="*/ 3665328 h 4170457"/>
              <a:gd name="connsiteX8" fmla="*/ 7600804 w 9735159"/>
              <a:gd name="connsiteY8" fmla="*/ 3888418 h 4170457"/>
              <a:gd name="connsiteX9" fmla="*/ 6898889 w 9735159"/>
              <a:gd name="connsiteY9" fmla="*/ 4170138 h 4170457"/>
              <a:gd name="connsiteX10" fmla="*/ 7122530 w 9735159"/>
              <a:gd name="connsiteY10" fmla="*/ 3634968 h 4170457"/>
              <a:gd name="connsiteX11" fmla="*/ 6219964 w 9735159"/>
              <a:gd name="connsiteY11" fmla="*/ 3656888 h 4170457"/>
              <a:gd name="connsiteX12" fmla="*/ 204518 w 9735159"/>
              <a:gd name="connsiteY12" fmla="*/ 3696774 h 4170457"/>
              <a:gd name="connsiteX13" fmla="*/ 45709 w 9735159"/>
              <a:gd name="connsiteY13" fmla="*/ 2195838 h 4170457"/>
              <a:gd name="connsiteX14" fmla="*/ 0 w 9735159"/>
              <a:gd name="connsiteY14" fmla="*/ 92175 h 4170457"/>
              <a:gd name="connsiteX15" fmla="*/ 6334131 w 9735159"/>
              <a:gd name="connsiteY15" fmla="*/ 43351 h 4170457"/>
              <a:gd name="connsiteX0" fmla="*/ 6334131 w 9735159"/>
              <a:gd name="connsiteY0" fmla="*/ 43351 h 4170468"/>
              <a:gd name="connsiteX1" fmla="*/ 8936301 w 9735159"/>
              <a:gd name="connsiteY1" fmla="*/ 8630 h 4170468"/>
              <a:gd name="connsiteX2" fmla="*/ 9719033 w 9735159"/>
              <a:gd name="connsiteY2" fmla="*/ 106436 h 4170468"/>
              <a:gd name="connsiteX3" fmla="*/ 9675361 w 9735159"/>
              <a:gd name="connsiteY3" fmla="*/ 1615951 h 4170468"/>
              <a:gd name="connsiteX4" fmla="*/ 9667887 w 9735159"/>
              <a:gd name="connsiteY4" fmla="*/ 3598901 h 4170468"/>
              <a:gd name="connsiteX5" fmla="*/ 9156509 w 9735159"/>
              <a:gd name="connsiteY5" fmla="*/ 3641926 h 4170468"/>
              <a:gd name="connsiteX6" fmla="*/ 8374371 w 9735159"/>
              <a:gd name="connsiteY6" fmla="*/ 3660768 h 4170468"/>
              <a:gd name="connsiteX7" fmla="*/ 7989742 w 9735159"/>
              <a:gd name="connsiteY7" fmla="*/ 3665328 h 4170468"/>
              <a:gd name="connsiteX8" fmla="*/ 7600804 w 9735159"/>
              <a:gd name="connsiteY8" fmla="*/ 3888418 h 4170468"/>
              <a:gd name="connsiteX9" fmla="*/ 6898889 w 9735159"/>
              <a:gd name="connsiteY9" fmla="*/ 4170138 h 4170468"/>
              <a:gd name="connsiteX10" fmla="*/ 7122530 w 9735159"/>
              <a:gd name="connsiteY10" fmla="*/ 3652811 h 4170468"/>
              <a:gd name="connsiteX11" fmla="*/ 6219964 w 9735159"/>
              <a:gd name="connsiteY11" fmla="*/ 3656888 h 4170468"/>
              <a:gd name="connsiteX12" fmla="*/ 204518 w 9735159"/>
              <a:gd name="connsiteY12" fmla="*/ 3696774 h 4170468"/>
              <a:gd name="connsiteX13" fmla="*/ 45709 w 9735159"/>
              <a:gd name="connsiteY13" fmla="*/ 2195838 h 4170468"/>
              <a:gd name="connsiteX14" fmla="*/ 0 w 9735159"/>
              <a:gd name="connsiteY14" fmla="*/ 92175 h 4170468"/>
              <a:gd name="connsiteX15" fmla="*/ 6334131 w 9735159"/>
              <a:gd name="connsiteY15" fmla="*/ 43351 h 4170468"/>
              <a:gd name="connsiteX0" fmla="*/ 6334131 w 9735159"/>
              <a:gd name="connsiteY0" fmla="*/ 43351 h 4170460"/>
              <a:gd name="connsiteX1" fmla="*/ 8936301 w 9735159"/>
              <a:gd name="connsiteY1" fmla="*/ 8630 h 4170460"/>
              <a:gd name="connsiteX2" fmla="*/ 9719033 w 9735159"/>
              <a:gd name="connsiteY2" fmla="*/ 106436 h 4170460"/>
              <a:gd name="connsiteX3" fmla="*/ 9675361 w 9735159"/>
              <a:gd name="connsiteY3" fmla="*/ 1615951 h 4170460"/>
              <a:gd name="connsiteX4" fmla="*/ 9667887 w 9735159"/>
              <a:gd name="connsiteY4" fmla="*/ 3598901 h 4170460"/>
              <a:gd name="connsiteX5" fmla="*/ 9156509 w 9735159"/>
              <a:gd name="connsiteY5" fmla="*/ 3641926 h 4170460"/>
              <a:gd name="connsiteX6" fmla="*/ 8374371 w 9735159"/>
              <a:gd name="connsiteY6" fmla="*/ 3660768 h 4170460"/>
              <a:gd name="connsiteX7" fmla="*/ 7989742 w 9735159"/>
              <a:gd name="connsiteY7" fmla="*/ 3665328 h 4170460"/>
              <a:gd name="connsiteX8" fmla="*/ 7600804 w 9735159"/>
              <a:gd name="connsiteY8" fmla="*/ 3888418 h 4170460"/>
              <a:gd name="connsiteX9" fmla="*/ 6898889 w 9735159"/>
              <a:gd name="connsiteY9" fmla="*/ 4170138 h 4170460"/>
              <a:gd name="connsiteX10" fmla="*/ 7122530 w 9735159"/>
              <a:gd name="connsiteY10" fmla="*/ 3652811 h 4170460"/>
              <a:gd name="connsiteX11" fmla="*/ 6219964 w 9735159"/>
              <a:gd name="connsiteY11" fmla="*/ 3656888 h 4170460"/>
              <a:gd name="connsiteX12" fmla="*/ 204518 w 9735159"/>
              <a:gd name="connsiteY12" fmla="*/ 3696774 h 4170460"/>
              <a:gd name="connsiteX13" fmla="*/ 45709 w 9735159"/>
              <a:gd name="connsiteY13" fmla="*/ 2195838 h 4170460"/>
              <a:gd name="connsiteX14" fmla="*/ 0 w 9735159"/>
              <a:gd name="connsiteY14" fmla="*/ 92175 h 4170460"/>
              <a:gd name="connsiteX15" fmla="*/ 6334131 w 9735159"/>
              <a:gd name="connsiteY15" fmla="*/ 43351 h 4170460"/>
              <a:gd name="connsiteX0" fmla="*/ 6334131 w 9735569"/>
              <a:gd name="connsiteY0" fmla="*/ 34721 h 4161832"/>
              <a:gd name="connsiteX1" fmla="*/ 8936301 w 9735569"/>
              <a:gd name="connsiteY1" fmla="*/ 0 h 4161832"/>
              <a:gd name="connsiteX2" fmla="*/ 9719033 w 9735569"/>
              <a:gd name="connsiteY2" fmla="*/ 97806 h 4161832"/>
              <a:gd name="connsiteX3" fmla="*/ 9675361 w 9735569"/>
              <a:gd name="connsiteY3" fmla="*/ 1607321 h 4161832"/>
              <a:gd name="connsiteX4" fmla="*/ 9667887 w 9735569"/>
              <a:gd name="connsiteY4" fmla="*/ 3590271 h 4161832"/>
              <a:gd name="connsiteX5" fmla="*/ 9156509 w 9735569"/>
              <a:gd name="connsiteY5" fmla="*/ 3633296 h 4161832"/>
              <a:gd name="connsiteX6" fmla="*/ 8374371 w 9735569"/>
              <a:gd name="connsiteY6" fmla="*/ 3652138 h 4161832"/>
              <a:gd name="connsiteX7" fmla="*/ 7989742 w 9735569"/>
              <a:gd name="connsiteY7" fmla="*/ 3656698 h 4161832"/>
              <a:gd name="connsiteX8" fmla="*/ 7600804 w 9735569"/>
              <a:gd name="connsiteY8" fmla="*/ 3879788 h 4161832"/>
              <a:gd name="connsiteX9" fmla="*/ 6898889 w 9735569"/>
              <a:gd name="connsiteY9" fmla="*/ 4161508 h 4161832"/>
              <a:gd name="connsiteX10" fmla="*/ 7122530 w 9735569"/>
              <a:gd name="connsiteY10" fmla="*/ 3644181 h 4161832"/>
              <a:gd name="connsiteX11" fmla="*/ 6219964 w 9735569"/>
              <a:gd name="connsiteY11" fmla="*/ 3648258 h 4161832"/>
              <a:gd name="connsiteX12" fmla="*/ 204518 w 9735569"/>
              <a:gd name="connsiteY12" fmla="*/ 3688144 h 4161832"/>
              <a:gd name="connsiteX13" fmla="*/ 45709 w 9735569"/>
              <a:gd name="connsiteY13" fmla="*/ 2187208 h 4161832"/>
              <a:gd name="connsiteX14" fmla="*/ 0 w 9735569"/>
              <a:gd name="connsiteY14" fmla="*/ 83545 h 4161832"/>
              <a:gd name="connsiteX15" fmla="*/ 6334131 w 9735569"/>
              <a:gd name="connsiteY15" fmla="*/ 34721 h 4161832"/>
              <a:gd name="connsiteX0" fmla="*/ 6334131 w 9735571"/>
              <a:gd name="connsiteY0" fmla="*/ 34847 h 4161957"/>
              <a:gd name="connsiteX1" fmla="*/ 8936301 w 9735571"/>
              <a:gd name="connsiteY1" fmla="*/ 126 h 4161957"/>
              <a:gd name="connsiteX2" fmla="*/ 9719033 w 9735571"/>
              <a:gd name="connsiteY2" fmla="*/ 63914 h 4161957"/>
              <a:gd name="connsiteX3" fmla="*/ 9675361 w 9735571"/>
              <a:gd name="connsiteY3" fmla="*/ 1607447 h 4161957"/>
              <a:gd name="connsiteX4" fmla="*/ 9667887 w 9735571"/>
              <a:gd name="connsiteY4" fmla="*/ 3590397 h 4161957"/>
              <a:gd name="connsiteX5" fmla="*/ 9156509 w 9735571"/>
              <a:gd name="connsiteY5" fmla="*/ 3633422 h 4161957"/>
              <a:gd name="connsiteX6" fmla="*/ 8374371 w 9735571"/>
              <a:gd name="connsiteY6" fmla="*/ 3652264 h 4161957"/>
              <a:gd name="connsiteX7" fmla="*/ 7989742 w 9735571"/>
              <a:gd name="connsiteY7" fmla="*/ 3656824 h 4161957"/>
              <a:gd name="connsiteX8" fmla="*/ 7600804 w 9735571"/>
              <a:gd name="connsiteY8" fmla="*/ 3879914 h 4161957"/>
              <a:gd name="connsiteX9" fmla="*/ 6898889 w 9735571"/>
              <a:gd name="connsiteY9" fmla="*/ 4161634 h 4161957"/>
              <a:gd name="connsiteX10" fmla="*/ 7122530 w 9735571"/>
              <a:gd name="connsiteY10" fmla="*/ 3644307 h 4161957"/>
              <a:gd name="connsiteX11" fmla="*/ 6219964 w 9735571"/>
              <a:gd name="connsiteY11" fmla="*/ 3648384 h 4161957"/>
              <a:gd name="connsiteX12" fmla="*/ 204518 w 9735571"/>
              <a:gd name="connsiteY12" fmla="*/ 3688270 h 4161957"/>
              <a:gd name="connsiteX13" fmla="*/ 45709 w 9735571"/>
              <a:gd name="connsiteY13" fmla="*/ 2187334 h 4161957"/>
              <a:gd name="connsiteX14" fmla="*/ 0 w 9735571"/>
              <a:gd name="connsiteY14" fmla="*/ 83671 h 4161957"/>
              <a:gd name="connsiteX15" fmla="*/ 6334131 w 9735571"/>
              <a:gd name="connsiteY15" fmla="*/ 34847 h 416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735571" h="4161957">
                <a:moveTo>
                  <a:pt x="6334131" y="34847"/>
                </a:moveTo>
                <a:lnTo>
                  <a:pt x="8936301" y="126"/>
                </a:lnTo>
                <a:cubicBezTo>
                  <a:pt x="9271851" y="20590"/>
                  <a:pt x="9695097" y="-41937"/>
                  <a:pt x="9719033" y="63914"/>
                </a:cubicBezTo>
                <a:cubicBezTo>
                  <a:pt x="9760421" y="246943"/>
                  <a:pt x="9715919" y="912445"/>
                  <a:pt x="9675361" y="1607447"/>
                </a:cubicBezTo>
                <a:cubicBezTo>
                  <a:pt x="9717308" y="2388528"/>
                  <a:pt x="9700128" y="3458296"/>
                  <a:pt x="9667887" y="3590397"/>
                </a:cubicBezTo>
                <a:cubicBezTo>
                  <a:pt x="9399226" y="3634530"/>
                  <a:pt x="9372095" y="3623111"/>
                  <a:pt x="9156509" y="3633422"/>
                </a:cubicBezTo>
                <a:cubicBezTo>
                  <a:pt x="8940923" y="3643733"/>
                  <a:pt x="8635084" y="3645983"/>
                  <a:pt x="8374371" y="3652264"/>
                </a:cubicBezTo>
                <a:lnTo>
                  <a:pt x="7989742" y="3656824"/>
                </a:lnTo>
                <a:cubicBezTo>
                  <a:pt x="7935350" y="3683432"/>
                  <a:pt x="7782613" y="3795779"/>
                  <a:pt x="7600804" y="3879914"/>
                </a:cubicBezTo>
                <a:cubicBezTo>
                  <a:pt x="7418995" y="3964049"/>
                  <a:pt x="7048510" y="4117972"/>
                  <a:pt x="6898889" y="4161634"/>
                </a:cubicBezTo>
                <a:cubicBezTo>
                  <a:pt x="6870957" y="4176696"/>
                  <a:pt x="7162366" y="3660940"/>
                  <a:pt x="7122530" y="3644307"/>
                </a:cubicBezTo>
                <a:cubicBezTo>
                  <a:pt x="7013155" y="3598640"/>
                  <a:pt x="7372966" y="3641057"/>
                  <a:pt x="6219964" y="3648384"/>
                </a:cubicBezTo>
                <a:cubicBezTo>
                  <a:pt x="5066962" y="3655711"/>
                  <a:pt x="2287881" y="3733612"/>
                  <a:pt x="204518" y="3688270"/>
                </a:cubicBezTo>
                <a:cubicBezTo>
                  <a:pt x="32964" y="3705998"/>
                  <a:pt x="59249" y="3542147"/>
                  <a:pt x="45709" y="2187334"/>
                </a:cubicBezTo>
                <a:cubicBezTo>
                  <a:pt x="31206" y="1629249"/>
                  <a:pt x="0" y="83671"/>
                  <a:pt x="0" y="83671"/>
                </a:cubicBezTo>
                <a:cubicBezTo>
                  <a:pt x="707119" y="37547"/>
                  <a:pt x="4222754" y="51122"/>
                  <a:pt x="6334131" y="34847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4D81A-A4EF-4EE2-3740-B5081352F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325" y="719118"/>
            <a:ext cx="5444281" cy="10346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Any question?</a:t>
            </a:r>
          </a:p>
        </p:txBody>
      </p:sp>
      <p:sp>
        <p:nvSpPr>
          <p:cNvPr id="24" name="Freeform: Shape 16">
            <a:extLst>
              <a:ext uri="{FF2B5EF4-FFF2-40B4-BE49-F238E27FC236}">
                <a16:creationId xmlns:a16="http://schemas.microsoft.com/office/drawing/2014/main" id="{47DF6756-7C2C-4660-B4F2-4287331DC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51609" y="250115"/>
            <a:ext cx="6071961" cy="2204436"/>
          </a:xfrm>
          <a:custGeom>
            <a:avLst/>
            <a:gdLst>
              <a:gd name="connsiteX0" fmla="*/ 6334131 w 9766900"/>
              <a:gd name="connsiteY0" fmla="*/ 0 h 4112781"/>
              <a:gd name="connsiteX1" fmla="*/ 9708148 w 9766900"/>
              <a:gd name="connsiteY1" fmla="*/ 142682 h 4112781"/>
              <a:gd name="connsiteX2" fmla="*/ 9642703 w 9766900"/>
              <a:gd name="connsiteY2" fmla="*/ 1781543 h 4112781"/>
              <a:gd name="connsiteX3" fmla="*/ 9667887 w 9766900"/>
              <a:gd name="connsiteY3" fmla="*/ 3555550 h 4112781"/>
              <a:gd name="connsiteX4" fmla="*/ 8949681 w 9766900"/>
              <a:gd name="connsiteY4" fmla="*/ 3588625 h 4112781"/>
              <a:gd name="connsiteX5" fmla="*/ 8679171 w 9766900"/>
              <a:gd name="connsiteY5" fmla="*/ 3597518 h 4112781"/>
              <a:gd name="connsiteX6" fmla="*/ 8443155 w 9766900"/>
              <a:gd name="connsiteY6" fmla="*/ 3603603 h 4112781"/>
              <a:gd name="connsiteX7" fmla="*/ 8337174 w 9766900"/>
              <a:gd name="connsiteY7" fmla="*/ 3628749 h 4112781"/>
              <a:gd name="connsiteX8" fmla="*/ 7827342 w 9766900"/>
              <a:gd name="connsiteY8" fmla="*/ 3771212 h 4112781"/>
              <a:gd name="connsiteX9" fmla="*/ 6711904 w 9766900"/>
              <a:gd name="connsiteY9" fmla="*/ 4112781 h 4112781"/>
              <a:gd name="connsiteX10" fmla="*/ 6749875 w 9766900"/>
              <a:gd name="connsiteY10" fmla="*/ 3628459 h 4112781"/>
              <a:gd name="connsiteX11" fmla="*/ 6720705 w 9766900"/>
              <a:gd name="connsiteY11" fmla="*/ 3610559 h 4112781"/>
              <a:gd name="connsiteX12" fmla="*/ 6712805 w 9766900"/>
              <a:gd name="connsiteY12" fmla="*/ 3610551 h 4112781"/>
              <a:gd name="connsiteX13" fmla="*/ 6454608 w 9766900"/>
              <a:gd name="connsiteY13" fmla="*/ 3610359 h 4112781"/>
              <a:gd name="connsiteX14" fmla="*/ 258946 w 9766900"/>
              <a:gd name="connsiteY14" fmla="*/ 3583777 h 4112781"/>
              <a:gd name="connsiteX15" fmla="*/ 45709 w 9766900"/>
              <a:gd name="connsiteY15" fmla="*/ 2152487 h 4112781"/>
              <a:gd name="connsiteX16" fmla="*/ 0 w 9766900"/>
              <a:gd name="connsiteY16" fmla="*/ 48824 h 4112781"/>
              <a:gd name="connsiteX0" fmla="*/ 6334131 w 9766900"/>
              <a:gd name="connsiteY0" fmla="*/ 0 h 4112781"/>
              <a:gd name="connsiteX1" fmla="*/ 9708148 w 9766900"/>
              <a:gd name="connsiteY1" fmla="*/ 142682 h 4112781"/>
              <a:gd name="connsiteX2" fmla="*/ 9642703 w 9766900"/>
              <a:gd name="connsiteY2" fmla="*/ 1781543 h 4112781"/>
              <a:gd name="connsiteX3" fmla="*/ 9667887 w 9766900"/>
              <a:gd name="connsiteY3" fmla="*/ 3555550 h 4112781"/>
              <a:gd name="connsiteX4" fmla="*/ 8949681 w 9766900"/>
              <a:gd name="connsiteY4" fmla="*/ 3588625 h 4112781"/>
              <a:gd name="connsiteX5" fmla="*/ 8679171 w 9766900"/>
              <a:gd name="connsiteY5" fmla="*/ 3597518 h 4112781"/>
              <a:gd name="connsiteX6" fmla="*/ 8443155 w 9766900"/>
              <a:gd name="connsiteY6" fmla="*/ 3603603 h 4112781"/>
              <a:gd name="connsiteX7" fmla="*/ 8152117 w 9766900"/>
              <a:gd name="connsiteY7" fmla="*/ 3618799 h 4112781"/>
              <a:gd name="connsiteX8" fmla="*/ 7827342 w 9766900"/>
              <a:gd name="connsiteY8" fmla="*/ 3771212 h 4112781"/>
              <a:gd name="connsiteX9" fmla="*/ 6711904 w 9766900"/>
              <a:gd name="connsiteY9" fmla="*/ 4112781 h 4112781"/>
              <a:gd name="connsiteX10" fmla="*/ 6749875 w 9766900"/>
              <a:gd name="connsiteY10" fmla="*/ 3628459 h 4112781"/>
              <a:gd name="connsiteX11" fmla="*/ 6720705 w 9766900"/>
              <a:gd name="connsiteY11" fmla="*/ 3610559 h 4112781"/>
              <a:gd name="connsiteX12" fmla="*/ 6712805 w 9766900"/>
              <a:gd name="connsiteY12" fmla="*/ 3610551 h 4112781"/>
              <a:gd name="connsiteX13" fmla="*/ 6454608 w 9766900"/>
              <a:gd name="connsiteY13" fmla="*/ 3610359 h 4112781"/>
              <a:gd name="connsiteX14" fmla="*/ 258946 w 9766900"/>
              <a:gd name="connsiteY14" fmla="*/ 3583777 h 4112781"/>
              <a:gd name="connsiteX15" fmla="*/ 45709 w 9766900"/>
              <a:gd name="connsiteY15" fmla="*/ 2152487 h 4112781"/>
              <a:gd name="connsiteX16" fmla="*/ 0 w 9766900"/>
              <a:gd name="connsiteY16" fmla="*/ 48824 h 4112781"/>
              <a:gd name="connsiteX17" fmla="*/ 6334131 w 9766900"/>
              <a:gd name="connsiteY17" fmla="*/ 0 h 4112781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152117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8447"/>
              <a:gd name="connsiteX1" fmla="*/ 9708148 w 9766900"/>
              <a:gd name="connsiteY1" fmla="*/ 142682 h 4118447"/>
              <a:gd name="connsiteX2" fmla="*/ 9642703 w 9766900"/>
              <a:gd name="connsiteY2" fmla="*/ 1781543 h 4118447"/>
              <a:gd name="connsiteX3" fmla="*/ 9667887 w 9766900"/>
              <a:gd name="connsiteY3" fmla="*/ 3555550 h 4118447"/>
              <a:gd name="connsiteX4" fmla="*/ 8949681 w 9766900"/>
              <a:gd name="connsiteY4" fmla="*/ 3588625 h 4118447"/>
              <a:gd name="connsiteX5" fmla="*/ 8679171 w 9766900"/>
              <a:gd name="connsiteY5" fmla="*/ 3597518 h 4118447"/>
              <a:gd name="connsiteX6" fmla="*/ 8443155 w 9766900"/>
              <a:gd name="connsiteY6" fmla="*/ 3603603 h 4118447"/>
              <a:gd name="connsiteX7" fmla="*/ 8152117 w 9766900"/>
              <a:gd name="connsiteY7" fmla="*/ 3618799 h 4118447"/>
              <a:gd name="connsiteX8" fmla="*/ 7609628 w 9766900"/>
              <a:gd name="connsiteY8" fmla="*/ 3850809 h 4118447"/>
              <a:gd name="connsiteX9" fmla="*/ 6711904 w 9766900"/>
              <a:gd name="connsiteY9" fmla="*/ 4112781 h 4118447"/>
              <a:gd name="connsiteX10" fmla="*/ 6749875 w 9766900"/>
              <a:gd name="connsiteY10" fmla="*/ 3628459 h 4118447"/>
              <a:gd name="connsiteX11" fmla="*/ 6720705 w 9766900"/>
              <a:gd name="connsiteY11" fmla="*/ 3610559 h 4118447"/>
              <a:gd name="connsiteX12" fmla="*/ 6712805 w 9766900"/>
              <a:gd name="connsiteY12" fmla="*/ 3610551 h 4118447"/>
              <a:gd name="connsiteX13" fmla="*/ 6454608 w 9766900"/>
              <a:gd name="connsiteY13" fmla="*/ 3610359 h 4118447"/>
              <a:gd name="connsiteX14" fmla="*/ 258946 w 9766900"/>
              <a:gd name="connsiteY14" fmla="*/ 3583777 h 4118447"/>
              <a:gd name="connsiteX15" fmla="*/ 45709 w 9766900"/>
              <a:gd name="connsiteY15" fmla="*/ 2152487 h 4118447"/>
              <a:gd name="connsiteX16" fmla="*/ 0 w 9766900"/>
              <a:gd name="connsiteY16" fmla="*/ 48824 h 4118447"/>
              <a:gd name="connsiteX17" fmla="*/ 6334131 w 9766900"/>
              <a:gd name="connsiteY17" fmla="*/ 0 h 4118447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010603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7005"/>
              <a:gd name="connsiteX1" fmla="*/ 9708148 w 9766900"/>
              <a:gd name="connsiteY1" fmla="*/ 142682 h 4117005"/>
              <a:gd name="connsiteX2" fmla="*/ 9642703 w 9766900"/>
              <a:gd name="connsiteY2" fmla="*/ 1781543 h 4117005"/>
              <a:gd name="connsiteX3" fmla="*/ 9667887 w 9766900"/>
              <a:gd name="connsiteY3" fmla="*/ 3555550 h 4117005"/>
              <a:gd name="connsiteX4" fmla="*/ 8949681 w 9766900"/>
              <a:gd name="connsiteY4" fmla="*/ 3588625 h 4117005"/>
              <a:gd name="connsiteX5" fmla="*/ 8679171 w 9766900"/>
              <a:gd name="connsiteY5" fmla="*/ 3597518 h 4117005"/>
              <a:gd name="connsiteX6" fmla="*/ 8443155 w 9766900"/>
              <a:gd name="connsiteY6" fmla="*/ 3603603 h 4117005"/>
              <a:gd name="connsiteX7" fmla="*/ 8010603 w 9766900"/>
              <a:gd name="connsiteY7" fmla="*/ 3618799 h 4117005"/>
              <a:gd name="connsiteX8" fmla="*/ 7609628 w 9766900"/>
              <a:gd name="connsiteY8" fmla="*/ 3850809 h 4117005"/>
              <a:gd name="connsiteX9" fmla="*/ 6711904 w 9766900"/>
              <a:gd name="connsiteY9" fmla="*/ 4112781 h 4117005"/>
              <a:gd name="connsiteX10" fmla="*/ 6749875 w 9766900"/>
              <a:gd name="connsiteY10" fmla="*/ 3628459 h 4117005"/>
              <a:gd name="connsiteX11" fmla="*/ 6720705 w 9766900"/>
              <a:gd name="connsiteY11" fmla="*/ 3610559 h 4117005"/>
              <a:gd name="connsiteX12" fmla="*/ 6712805 w 9766900"/>
              <a:gd name="connsiteY12" fmla="*/ 3610551 h 4117005"/>
              <a:gd name="connsiteX13" fmla="*/ 6454608 w 9766900"/>
              <a:gd name="connsiteY13" fmla="*/ 3610359 h 4117005"/>
              <a:gd name="connsiteX14" fmla="*/ 258946 w 9766900"/>
              <a:gd name="connsiteY14" fmla="*/ 3583777 h 4117005"/>
              <a:gd name="connsiteX15" fmla="*/ 45709 w 9766900"/>
              <a:gd name="connsiteY15" fmla="*/ 2152487 h 4117005"/>
              <a:gd name="connsiteX16" fmla="*/ 0 w 9766900"/>
              <a:gd name="connsiteY16" fmla="*/ 48824 h 4117005"/>
              <a:gd name="connsiteX17" fmla="*/ 6334131 w 9766900"/>
              <a:gd name="connsiteY17" fmla="*/ 0 h 4117005"/>
              <a:gd name="connsiteX0" fmla="*/ 6334131 w 9766900"/>
              <a:gd name="connsiteY0" fmla="*/ 0 h 4112801"/>
              <a:gd name="connsiteX1" fmla="*/ 9708148 w 9766900"/>
              <a:gd name="connsiteY1" fmla="*/ 142682 h 4112801"/>
              <a:gd name="connsiteX2" fmla="*/ 9642703 w 9766900"/>
              <a:gd name="connsiteY2" fmla="*/ 1781543 h 4112801"/>
              <a:gd name="connsiteX3" fmla="*/ 9667887 w 9766900"/>
              <a:gd name="connsiteY3" fmla="*/ 3555550 h 4112801"/>
              <a:gd name="connsiteX4" fmla="*/ 8949681 w 9766900"/>
              <a:gd name="connsiteY4" fmla="*/ 3588625 h 4112801"/>
              <a:gd name="connsiteX5" fmla="*/ 8679171 w 9766900"/>
              <a:gd name="connsiteY5" fmla="*/ 3597518 h 4112801"/>
              <a:gd name="connsiteX6" fmla="*/ 8443155 w 9766900"/>
              <a:gd name="connsiteY6" fmla="*/ 3603603 h 4112801"/>
              <a:gd name="connsiteX7" fmla="*/ 8010603 w 9766900"/>
              <a:gd name="connsiteY7" fmla="*/ 3618799 h 4112801"/>
              <a:gd name="connsiteX8" fmla="*/ 7609628 w 9766900"/>
              <a:gd name="connsiteY8" fmla="*/ 3850809 h 4112801"/>
              <a:gd name="connsiteX9" fmla="*/ 6711904 w 9766900"/>
              <a:gd name="connsiteY9" fmla="*/ 4112781 h 4112801"/>
              <a:gd name="connsiteX10" fmla="*/ 6749875 w 9766900"/>
              <a:gd name="connsiteY10" fmla="*/ 3628459 h 4112801"/>
              <a:gd name="connsiteX11" fmla="*/ 6720705 w 9766900"/>
              <a:gd name="connsiteY11" fmla="*/ 3610559 h 4112801"/>
              <a:gd name="connsiteX12" fmla="*/ 6712805 w 9766900"/>
              <a:gd name="connsiteY12" fmla="*/ 3610551 h 4112801"/>
              <a:gd name="connsiteX13" fmla="*/ 6454608 w 9766900"/>
              <a:gd name="connsiteY13" fmla="*/ 3610359 h 4112801"/>
              <a:gd name="connsiteX14" fmla="*/ 258946 w 9766900"/>
              <a:gd name="connsiteY14" fmla="*/ 3583777 h 4112801"/>
              <a:gd name="connsiteX15" fmla="*/ 45709 w 9766900"/>
              <a:gd name="connsiteY15" fmla="*/ 2152487 h 4112801"/>
              <a:gd name="connsiteX16" fmla="*/ 0 w 9766900"/>
              <a:gd name="connsiteY16" fmla="*/ 48824 h 4112801"/>
              <a:gd name="connsiteX17" fmla="*/ 6334131 w 9766900"/>
              <a:gd name="connsiteY17" fmla="*/ 0 h 4112801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8949681 w 9766900"/>
              <a:gd name="connsiteY4" fmla="*/ 3588625 h 4113058"/>
              <a:gd name="connsiteX5" fmla="*/ 8679171 w 9766900"/>
              <a:gd name="connsiteY5" fmla="*/ 3597518 h 4113058"/>
              <a:gd name="connsiteX6" fmla="*/ 8443155 w 9766900"/>
              <a:gd name="connsiteY6" fmla="*/ 3603603 h 4113058"/>
              <a:gd name="connsiteX7" fmla="*/ 8010603 w 9766900"/>
              <a:gd name="connsiteY7" fmla="*/ 3618799 h 4113058"/>
              <a:gd name="connsiteX8" fmla="*/ 7609628 w 9766900"/>
              <a:gd name="connsiteY8" fmla="*/ 3850809 h 4113058"/>
              <a:gd name="connsiteX9" fmla="*/ 6711904 w 9766900"/>
              <a:gd name="connsiteY9" fmla="*/ 4112781 h 4113058"/>
              <a:gd name="connsiteX10" fmla="*/ 6749875 w 9766900"/>
              <a:gd name="connsiteY10" fmla="*/ 3628459 h 4113058"/>
              <a:gd name="connsiteX11" fmla="*/ 6720705 w 9766900"/>
              <a:gd name="connsiteY11" fmla="*/ 3610559 h 4113058"/>
              <a:gd name="connsiteX12" fmla="*/ 6712805 w 9766900"/>
              <a:gd name="connsiteY12" fmla="*/ 3610551 h 4113058"/>
              <a:gd name="connsiteX13" fmla="*/ 6454608 w 9766900"/>
              <a:gd name="connsiteY13" fmla="*/ 3610359 h 4113058"/>
              <a:gd name="connsiteX14" fmla="*/ 258946 w 9766900"/>
              <a:gd name="connsiteY14" fmla="*/ 3583777 h 4113058"/>
              <a:gd name="connsiteX15" fmla="*/ 45709 w 9766900"/>
              <a:gd name="connsiteY15" fmla="*/ 2152487 h 4113058"/>
              <a:gd name="connsiteX16" fmla="*/ 0 w 9766900"/>
              <a:gd name="connsiteY16" fmla="*/ 48824 h 4113058"/>
              <a:gd name="connsiteX17" fmla="*/ 6334131 w 9766900"/>
              <a:gd name="connsiteY17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8949681 w 9766900"/>
              <a:gd name="connsiteY4" fmla="*/ 358862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02081 w 9766900"/>
              <a:gd name="connsiteY4" fmla="*/ 3668222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679171 w 9766900"/>
              <a:gd name="connsiteY5" fmla="*/ 3597518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766900"/>
              <a:gd name="connsiteY0" fmla="*/ 0 h 4113058"/>
              <a:gd name="connsiteX1" fmla="*/ 9708148 w 9766900"/>
              <a:gd name="connsiteY1" fmla="*/ 142682 h 4113058"/>
              <a:gd name="connsiteX2" fmla="*/ 9642703 w 9766900"/>
              <a:gd name="connsiteY2" fmla="*/ 1781543 h 4113058"/>
              <a:gd name="connsiteX3" fmla="*/ 9667887 w 9766900"/>
              <a:gd name="connsiteY3" fmla="*/ 3555550 h 4113058"/>
              <a:gd name="connsiteX4" fmla="*/ 9156509 w 9766900"/>
              <a:gd name="connsiteY4" fmla="*/ 3598575 h 4113058"/>
              <a:gd name="connsiteX5" fmla="*/ 8374371 w 9766900"/>
              <a:gd name="connsiteY5" fmla="*/ 3617417 h 4113058"/>
              <a:gd name="connsiteX6" fmla="*/ 8010603 w 9766900"/>
              <a:gd name="connsiteY6" fmla="*/ 3618799 h 4113058"/>
              <a:gd name="connsiteX7" fmla="*/ 7609628 w 9766900"/>
              <a:gd name="connsiteY7" fmla="*/ 3850809 h 4113058"/>
              <a:gd name="connsiteX8" fmla="*/ 6711904 w 9766900"/>
              <a:gd name="connsiteY8" fmla="*/ 4112781 h 4113058"/>
              <a:gd name="connsiteX9" fmla="*/ 6749875 w 9766900"/>
              <a:gd name="connsiteY9" fmla="*/ 3628459 h 4113058"/>
              <a:gd name="connsiteX10" fmla="*/ 6720705 w 9766900"/>
              <a:gd name="connsiteY10" fmla="*/ 3610559 h 4113058"/>
              <a:gd name="connsiteX11" fmla="*/ 6712805 w 9766900"/>
              <a:gd name="connsiteY11" fmla="*/ 3610551 h 4113058"/>
              <a:gd name="connsiteX12" fmla="*/ 6454608 w 9766900"/>
              <a:gd name="connsiteY12" fmla="*/ 3610359 h 4113058"/>
              <a:gd name="connsiteX13" fmla="*/ 258946 w 9766900"/>
              <a:gd name="connsiteY13" fmla="*/ 3583777 h 4113058"/>
              <a:gd name="connsiteX14" fmla="*/ 45709 w 9766900"/>
              <a:gd name="connsiteY14" fmla="*/ 2152487 h 4113058"/>
              <a:gd name="connsiteX15" fmla="*/ 0 w 9766900"/>
              <a:gd name="connsiteY15" fmla="*/ 48824 h 4113058"/>
              <a:gd name="connsiteX16" fmla="*/ 6334131 w 9766900"/>
              <a:gd name="connsiteY16" fmla="*/ 0 h 4113058"/>
              <a:gd name="connsiteX0" fmla="*/ 6334131 w 9952575"/>
              <a:gd name="connsiteY0" fmla="*/ 33081 h 4146139"/>
              <a:gd name="connsiteX1" fmla="*/ 9708148 w 9952575"/>
              <a:gd name="connsiteY1" fmla="*/ 175763 h 4146139"/>
              <a:gd name="connsiteX2" fmla="*/ 9664475 w 9952575"/>
              <a:gd name="connsiteY2" fmla="*/ 1794724 h 4146139"/>
              <a:gd name="connsiteX3" fmla="*/ 9667887 w 9952575"/>
              <a:gd name="connsiteY3" fmla="*/ 3588631 h 4146139"/>
              <a:gd name="connsiteX4" fmla="*/ 9156509 w 9952575"/>
              <a:gd name="connsiteY4" fmla="*/ 3631656 h 4146139"/>
              <a:gd name="connsiteX5" fmla="*/ 8374371 w 9952575"/>
              <a:gd name="connsiteY5" fmla="*/ 3650498 h 4146139"/>
              <a:gd name="connsiteX6" fmla="*/ 8010603 w 9952575"/>
              <a:gd name="connsiteY6" fmla="*/ 3651880 h 4146139"/>
              <a:gd name="connsiteX7" fmla="*/ 7609628 w 9952575"/>
              <a:gd name="connsiteY7" fmla="*/ 3883890 h 4146139"/>
              <a:gd name="connsiteX8" fmla="*/ 6711904 w 9952575"/>
              <a:gd name="connsiteY8" fmla="*/ 4145862 h 4146139"/>
              <a:gd name="connsiteX9" fmla="*/ 6749875 w 9952575"/>
              <a:gd name="connsiteY9" fmla="*/ 3661540 h 4146139"/>
              <a:gd name="connsiteX10" fmla="*/ 6720705 w 9952575"/>
              <a:gd name="connsiteY10" fmla="*/ 3643640 h 4146139"/>
              <a:gd name="connsiteX11" fmla="*/ 6712805 w 9952575"/>
              <a:gd name="connsiteY11" fmla="*/ 3643632 h 4146139"/>
              <a:gd name="connsiteX12" fmla="*/ 6454608 w 9952575"/>
              <a:gd name="connsiteY12" fmla="*/ 3643440 h 4146139"/>
              <a:gd name="connsiteX13" fmla="*/ 258946 w 9952575"/>
              <a:gd name="connsiteY13" fmla="*/ 3616858 h 4146139"/>
              <a:gd name="connsiteX14" fmla="*/ 45709 w 9952575"/>
              <a:gd name="connsiteY14" fmla="*/ 2185568 h 4146139"/>
              <a:gd name="connsiteX15" fmla="*/ 0 w 9952575"/>
              <a:gd name="connsiteY15" fmla="*/ 81905 h 4146139"/>
              <a:gd name="connsiteX16" fmla="*/ 6334131 w 9952575"/>
              <a:gd name="connsiteY16" fmla="*/ 33081 h 4146139"/>
              <a:gd name="connsiteX0" fmla="*/ 6334131 w 9759196"/>
              <a:gd name="connsiteY0" fmla="*/ 20908 h 4133966"/>
              <a:gd name="connsiteX1" fmla="*/ 9708148 w 9759196"/>
              <a:gd name="connsiteY1" fmla="*/ 163590 h 4133966"/>
              <a:gd name="connsiteX2" fmla="*/ 9664475 w 9759196"/>
              <a:gd name="connsiteY2" fmla="*/ 1782551 h 4133966"/>
              <a:gd name="connsiteX3" fmla="*/ 9667887 w 9759196"/>
              <a:gd name="connsiteY3" fmla="*/ 3576458 h 4133966"/>
              <a:gd name="connsiteX4" fmla="*/ 9156509 w 9759196"/>
              <a:gd name="connsiteY4" fmla="*/ 3619483 h 4133966"/>
              <a:gd name="connsiteX5" fmla="*/ 8374371 w 9759196"/>
              <a:gd name="connsiteY5" fmla="*/ 3638325 h 4133966"/>
              <a:gd name="connsiteX6" fmla="*/ 8010603 w 9759196"/>
              <a:gd name="connsiteY6" fmla="*/ 3639707 h 4133966"/>
              <a:gd name="connsiteX7" fmla="*/ 7609628 w 9759196"/>
              <a:gd name="connsiteY7" fmla="*/ 3871717 h 4133966"/>
              <a:gd name="connsiteX8" fmla="*/ 6711904 w 9759196"/>
              <a:gd name="connsiteY8" fmla="*/ 4133689 h 4133966"/>
              <a:gd name="connsiteX9" fmla="*/ 6749875 w 9759196"/>
              <a:gd name="connsiteY9" fmla="*/ 3649367 h 4133966"/>
              <a:gd name="connsiteX10" fmla="*/ 6720705 w 9759196"/>
              <a:gd name="connsiteY10" fmla="*/ 3631467 h 4133966"/>
              <a:gd name="connsiteX11" fmla="*/ 6712805 w 9759196"/>
              <a:gd name="connsiteY11" fmla="*/ 3631459 h 4133966"/>
              <a:gd name="connsiteX12" fmla="*/ 6454608 w 9759196"/>
              <a:gd name="connsiteY12" fmla="*/ 3631267 h 4133966"/>
              <a:gd name="connsiteX13" fmla="*/ 258946 w 9759196"/>
              <a:gd name="connsiteY13" fmla="*/ 3604685 h 4133966"/>
              <a:gd name="connsiteX14" fmla="*/ 45709 w 9759196"/>
              <a:gd name="connsiteY14" fmla="*/ 2173395 h 4133966"/>
              <a:gd name="connsiteX15" fmla="*/ 0 w 9759196"/>
              <a:gd name="connsiteY15" fmla="*/ 69732 h 4133966"/>
              <a:gd name="connsiteX16" fmla="*/ 6334131 w 9759196"/>
              <a:gd name="connsiteY16" fmla="*/ 20908 h 4133966"/>
              <a:gd name="connsiteX0" fmla="*/ 6334131 w 9759133"/>
              <a:gd name="connsiteY0" fmla="*/ 0 h 4113058"/>
              <a:gd name="connsiteX1" fmla="*/ 9708148 w 9759133"/>
              <a:gd name="connsiteY1" fmla="*/ 142682 h 4113058"/>
              <a:gd name="connsiteX2" fmla="*/ 9664475 w 9759133"/>
              <a:gd name="connsiteY2" fmla="*/ 1761643 h 4113058"/>
              <a:gd name="connsiteX3" fmla="*/ 9667887 w 9759133"/>
              <a:gd name="connsiteY3" fmla="*/ 3555550 h 4113058"/>
              <a:gd name="connsiteX4" fmla="*/ 9156509 w 9759133"/>
              <a:gd name="connsiteY4" fmla="*/ 3598575 h 4113058"/>
              <a:gd name="connsiteX5" fmla="*/ 8374371 w 9759133"/>
              <a:gd name="connsiteY5" fmla="*/ 3617417 h 4113058"/>
              <a:gd name="connsiteX6" fmla="*/ 8010603 w 9759133"/>
              <a:gd name="connsiteY6" fmla="*/ 3618799 h 4113058"/>
              <a:gd name="connsiteX7" fmla="*/ 7609628 w 9759133"/>
              <a:gd name="connsiteY7" fmla="*/ 3850809 h 4113058"/>
              <a:gd name="connsiteX8" fmla="*/ 6711904 w 9759133"/>
              <a:gd name="connsiteY8" fmla="*/ 4112781 h 4113058"/>
              <a:gd name="connsiteX9" fmla="*/ 6749875 w 9759133"/>
              <a:gd name="connsiteY9" fmla="*/ 3628459 h 4113058"/>
              <a:gd name="connsiteX10" fmla="*/ 6720705 w 9759133"/>
              <a:gd name="connsiteY10" fmla="*/ 3610559 h 4113058"/>
              <a:gd name="connsiteX11" fmla="*/ 6712805 w 9759133"/>
              <a:gd name="connsiteY11" fmla="*/ 3610551 h 4113058"/>
              <a:gd name="connsiteX12" fmla="*/ 6454608 w 9759133"/>
              <a:gd name="connsiteY12" fmla="*/ 3610359 h 4113058"/>
              <a:gd name="connsiteX13" fmla="*/ 258946 w 9759133"/>
              <a:gd name="connsiteY13" fmla="*/ 3583777 h 4113058"/>
              <a:gd name="connsiteX14" fmla="*/ 45709 w 9759133"/>
              <a:gd name="connsiteY14" fmla="*/ 2152487 h 4113058"/>
              <a:gd name="connsiteX15" fmla="*/ 0 w 9759133"/>
              <a:gd name="connsiteY15" fmla="*/ 48824 h 4113058"/>
              <a:gd name="connsiteX16" fmla="*/ 6334131 w 9759133"/>
              <a:gd name="connsiteY16" fmla="*/ 0 h 4113058"/>
              <a:gd name="connsiteX0" fmla="*/ 6334131 w 9767613"/>
              <a:gd name="connsiteY0" fmla="*/ 0 h 4113058"/>
              <a:gd name="connsiteX1" fmla="*/ 9719033 w 9767613"/>
              <a:gd name="connsiteY1" fmla="*/ 63085 h 4113058"/>
              <a:gd name="connsiteX2" fmla="*/ 9664475 w 9767613"/>
              <a:gd name="connsiteY2" fmla="*/ 1761643 h 4113058"/>
              <a:gd name="connsiteX3" fmla="*/ 9667887 w 9767613"/>
              <a:gd name="connsiteY3" fmla="*/ 3555550 h 4113058"/>
              <a:gd name="connsiteX4" fmla="*/ 9156509 w 9767613"/>
              <a:gd name="connsiteY4" fmla="*/ 3598575 h 4113058"/>
              <a:gd name="connsiteX5" fmla="*/ 8374371 w 9767613"/>
              <a:gd name="connsiteY5" fmla="*/ 3617417 h 4113058"/>
              <a:gd name="connsiteX6" fmla="*/ 8010603 w 9767613"/>
              <a:gd name="connsiteY6" fmla="*/ 3618799 h 4113058"/>
              <a:gd name="connsiteX7" fmla="*/ 7609628 w 9767613"/>
              <a:gd name="connsiteY7" fmla="*/ 3850809 h 4113058"/>
              <a:gd name="connsiteX8" fmla="*/ 6711904 w 9767613"/>
              <a:gd name="connsiteY8" fmla="*/ 4112781 h 4113058"/>
              <a:gd name="connsiteX9" fmla="*/ 6749875 w 9767613"/>
              <a:gd name="connsiteY9" fmla="*/ 3628459 h 4113058"/>
              <a:gd name="connsiteX10" fmla="*/ 6720705 w 9767613"/>
              <a:gd name="connsiteY10" fmla="*/ 3610559 h 4113058"/>
              <a:gd name="connsiteX11" fmla="*/ 6712805 w 9767613"/>
              <a:gd name="connsiteY11" fmla="*/ 3610551 h 4113058"/>
              <a:gd name="connsiteX12" fmla="*/ 6454608 w 9767613"/>
              <a:gd name="connsiteY12" fmla="*/ 3610359 h 4113058"/>
              <a:gd name="connsiteX13" fmla="*/ 258946 w 9767613"/>
              <a:gd name="connsiteY13" fmla="*/ 3583777 h 4113058"/>
              <a:gd name="connsiteX14" fmla="*/ 45709 w 9767613"/>
              <a:gd name="connsiteY14" fmla="*/ 2152487 h 4113058"/>
              <a:gd name="connsiteX15" fmla="*/ 0 w 9767613"/>
              <a:gd name="connsiteY15" fmla="*/ 48824 h 4113058"/>
              <a:gd name="connsiteX16" fmla="*/ 6334131 w 9767613"/>
              <a:gd name="connsiteY16" fmla="*/ 0 h 4113058"/>
              <a:gd name="connsiteX0" fmla="*/ 6334131 w 9964267"/>
              <a:gd name="connsiteY0" fmla="*/ 67987 h 4181045"/>
              <a:gd name="connsiteX1" fmla="*/ 9719033 w 9964267"/>
              <a:gd name="connsiteY1" fmla="*/ 131072 h 4181045"/>
              <a:gd name="connsiteX2" fmla="*/ 9675361 w 9964267"/>
              <a:gd name="connsiteY2" fmla="*/ 1640587 h 4181045"/>
              <a:gd name="connsiteX3" fmla="*/ 9667887 w 9964267"/>
              <a:gd name="connsiteY3" fmla="*/ 3623537 h 4181045"/>
              <a:gd name="connsiteX4" fmla="*/ 9156509 w 9964267"/>
              <a:gd name="connsiteY4" fmla="*/ 3666562 h 4181045"/>
              <a:gd name="connsiteX5" fmla="*/ 8374371 w 9964267"/>
              <a:gd name="connsiteY5" fmla="*/ 3685404 h 4181045"/>
              <a:gd name="connsiteX6" fmla="*/ 8010603 w 9964267"/>
              <a:gd name="connsiteY6" fmla="*/ 3686786 h 4181045"/>
              <a:gd name="connsiteX7" fmla="*/ 7609628 w 9964267"/>
              <a:gd name="connsiteY7" fmla="*/ 3918796 h 4181045"/>
              <a:gd name="connsiteX8" fmla="*/ 6711904 w 9964267"/>
              <a:gd name="connsiteY8" fmla="*/ 4180768 h 4181045"/>
              <a:gd name="connsiteX9" fmla="*/ 6749875 w 9964267"/>
              <a:gd name="connsiteY9" fmla="*/ 3696446 h 4181045"/>
              <a:gd name="connsiteX10" fmla="*/ 6720705 w 9964267"/>
              <a:gd name="connsiteY10" fmla="*/ 3678546 h 4181045"/>
              <a:gd name="connsiteX11" fmla="*/ 6712805 w 9964267"/>
              <a:gd name="connsiteY11" fmla="*/ 3678538 h 4181045"/>
              <a:gd name="connsiteX12" fmla="*/ 6454608 w 9964267"/>
              <a:gd name="connsiteY12" fmla="*/ 3678346 h 4181045"/>
              <a:gd name="connsiteX13" fmla="*/ 258946 w 9964267"/>
              <a:gd name="connsiteY13" fmla="*/ 3651764 h 4181045"/>
              <a:gd name="connsiteX14" fmla="*/ 45709 w 9964267"/>
              <a:gd name="connsiteY14" fmla="*/ 2220474 h 4181045"/>
              <a:gd name="connsiteX15" fmla="*/ 0 w 9964267"/>
              <a:gd name="connsiteY15" fmla="*/ 116811 h 4181045"/>
              <a:gd name="connsiteX16" fmla="*/ 6334131 w 9964267"/>
              <a:gd name="connsiteY16" fmla="*/ 67987 h 4181045"/>
              <a:gd name="connsiteX0" fmla="*/ 6334131 w 9756430"/>
              <a:gd name="connsiteY0" fmla="*/ 91688 h 4204746"/>
              <a:gd name="connsiteX1" fmla="*/ 9719033 w 9756430"/>
              <a:gd name="connsiteY1" fmla="*/ 154773 h 4204746"/>
              <a:gd name="connsiteX2" fmla="*/ 9675361 w 9756430"/>
              <a:gd name="connsiteY2" fmla="*/ 1664288 h 4204746"/>
              <a:gd name="connsiteX3" fmla="*/ 9667887 w 9756430"/>
              <a:gd name="connsiteY3" fmla="*/ 3647238 h 4204746"/>
              <a:gd name="connsiteX4" fmla="*/ 9156509 w 9756430"/>
              <a:gd name="connsiteY4" fmla="*/ 3690263 h 4204746"/>
              <a:gd name="connsiteX5" fmla="*/ 8374371 w 9756430"/>
              <a:gd name="connsiteY5" fmla="*/ 3709105 h 4204746"/>
              <a:gd name="connsiteX6" fmla="*/ 8010603 w 9756430"/>
              <a:gd name="connsiteY6" fmla="*/ 3710487 h 4204746"/>
              <a:gd name="connsiteX7" fmla="*/ 7609628 w 9756430"/>
              <a:gd name="connsiteY7" fmla="*/ 3942497 h 4204746"/>
              <a:gd name="connsiteX8" fmla="*/ 6711904 w 9756430"/>
              <a:gd name="connsiteY8" fmla="*/ 4204469 h 4204746"/>
              <a:gd name="connsiteX9" fmla="*/ 6749875 w 9756430"/>
              <a:gd name="connsiteY9" fmla="*/ 3720147 h 4204746"/>
              <a:gd name="connsiteX10" fmla="*/ 6720705 w 9756430"/>
              <a:gd name="connsiteY10" fmla="*/ 3702247 h 4204746"/>
              <a:gd name="connsiteX11" fmla="*/ 6712805 w 9756430"/>
              <a:gd name="connsiteY11" fmla="*/ 3702239 h 4204746"/>
              <a:gd name="connsiteX12" fmla="*/ 6454608 w 9756430"/>
              <a:gd name="connsiteY12" fmla="*/ 3702047 h 4204746"/>
              <a:gd name="connsiteX13" fmla="*/ 258946 w 9756430"/>
              <a:gd name="connsiteY13" fmla="*/ 3675465 h 4204746"/>
              <a:gd name="connsiteX14" fmla="*/ 45709 w 9756430"/>
              <a:gd name="connsiteY14" fmla="*/ 2244175 h 4204746"/>
              <a:gd name="connsiteX15" fmla="*/ 0 w 9756430"/>
              <a:gd name="connsiteY15" fmla="*/ 140512 h 4204746"/>
              <a:gd name="connsiteX16" fmla="*/ 6334131 w 9756430"/>
              <a:gd name="connsiteY16" fmla="*/ 91688 h 4204746"/>
              <a:gd name="connsiteX0" fmla="*/ 6334131 w 9756430"/>
              <a:gd name="connsiteY0" fmla="*/ 109641 h 4222699"/>
              <a:gd name="connsiteX1" fmla="*/ 9035612 w 9756430"/>
              <a:gd name="connsiteY1" fmla="*/ 26396 h 4222699"/>
              <a:gd name="connsiteX2" fmla="*/ 9719033 w 9756430"/>
              <a:gd name="connsiteY2" fmla="*/ 172726 h 4222699"/>
              <a:gd name="connsiteX3" fmla="*/ 9675361 w 9756430"/>
              <a:gd name="connsiteY3" fmla="*/ 1682241 h 4222699"/>
              <a:gd name="connsiteX4" fmla="*/ 9667887 w 9756430"/>
              <a:gd name="connsiteY4" fmla="*/ 3665191 h 4222699"/>
              <a:gd name="connsiteX5" fmla="*/ 9156509 w 9756430"/>
              <a:gd name="connsiteY5" fmla="*/ 3708216 h 4222699"/>
              <a:gd name="connsiteX6" fmla="*/ 8374371 w 9756430"/>
              <a:gd name="connsiteY6" fmla="*/ 3727058 h 4222699"/>
              <a:gd name="connsiteX7" fmla="*/ 8010603 w 9756430"/>
              <a:gd name="connsiteY7" fmla="*/ 3728440 h 4222699"/>
              <a:gd name="connsiteX8" fmla="*/ 7609628 w 9756430"/>
              <a:gd name="connsiteY8" fmla="*/ 3960450 h 4222699"/>
              <a:gd name="connsiteX9" fmla="*/ 6711904 w 9756430"/>
              <a:gd name="connsiteY9" fmla="*/ 4222422 h 4222699"/>
              <a:gd name="connsiteX10" fmla="*/ 6749875 w 9756430"/>
              <a:gd name="connsiteY10" fmla="*/ 3738100 h 4222699"/>
              <a:gd name="connsiteX11" fmla="*/ 6720705 w 9756430"/>
              <a:gd name="connsiteY11" fmla="*/ 3720200 h 4222699"/>
              <a:gd name="connsiteX12" fmla="*/ 6712805 w 9756430"/>
              <a:gd name="connsiteY12" fmla="*/ 3720192 h 4222699"/>
              <a:gd name="connsiteX13" fmla="*/ 6454608 w 9756430"/>
              <a:gd name="connsiteY13" fmla="*/ 3720000 h 4222699"/>
              <a:gd name="connsiteX14" fmla="*/ 258946 w 9756430"/>
              <a:gd name="connsiteY14" fmla="*/ 3693418 h 4222699"/>
              <a:gd name="connsiteX15" fmla="*/ 45709 w 9756430"/>
              <a:gd name="connsiteY15" fmla="*/ 2262128 h 4222699"/>
              <a:gd name="connsiteX16" fmla="*/ 0 w 9756430"/>
              <a:gd name="connsiteY16" fmla="*/ 158465 h 4222699"/>
              <a:gd name="connsiteX17" fmla="*/ 6334131 w 9756430"/>
              <a:gd name="connsiteY17" fmla="*/ 109641 h 4222699"/>
              <a:gd name="connsiteX0" fmla="*/ 6334131 w 9774771"/>
              <a:gd name="connsiteY0" fmla="*/ 104082 h 4217140"/>
              <a:gd name="connsiteX1" fmla="*/ 8894098 w 9774771"/>
              <a:gd name="connsiteY1" fmla="*/ 30787 h 4217140"/>
              <a:gd name="connsiteX2" fmla="*/ 9719033 w 9774771"/>
              <a:gd name="connsiteY2" fmla="*/ 167167 h 4217140"/>
              <a:gd name="connsiteX3" fmla="*/ 9675361 w 9774771"/>
              <a:gd name="connsiteY3" fmla="*/ 1676682 h 4217140"/>
              <a:gd name="connsiteX4" fmla="*/ 9667887 w 9774771"/>
              <a:gd name="connsiteY4" fmla="*/ 3659632 h 4217140"/>
              <a:gd name="connsiteX5" fmla="*/ 9156509 w 9774771"/>
              <a:gd name="connsiteY5" fmla="*/ 3702657 h 4217140"/>
              <a:gd name="connsiteX6" fmla="*/ 8374371 w 9774771"/>
              <a:gd name="connsiteY6" fmla="*/ 3721499 h 4217140"/>
              <a:gd name="connsiteX7" fmla="*/ 8010603 w 9774771"/>
              <a:gd name="connsiteY7" fmla="*/ 3722881 h 4217140"/>
              <a:gd name="connsiteX8" fmla="*/ 7609628 w 9774771"/>
              <a:gd name="connsiteY8" fmla="*/ 3954891 h 4217140"/>
              <a:gd name="connsiteX9" fmla="*/ 6711904 w 9774771"/>
              <a:gd name="connsiteY9" fmla="*/ 4216863 h 4217140"/>
              <a:gd name="connsiteX10" fmla="*/ 6749875 w 9774771"/>
              <a:gd name="connsiteY10" fmla="*/ 3732541 h 4217140"/>
              <a:gd name="connsiteX11" fmla="*/ 6720705 w 9774771"/>
              <a:gd name="connsiteY11" fmla="*/ 3714641 h 4217140"/>
              <a:gd name="connsiteX12" fmla="*/ 6712805 w 9774771"/>
              <a:gd name="connsiteY12" fmla="*/ 3714633 h 4217140"/>
              <a:gd name="connsiteX13" fmla="*/ 6454608 w 9774771"/>
              <a:gd name="connsiteY13" fmla="*/ 3714441 h 4217140"/>
              <a:gd name="connsiteX14" fmla="*/ 258946 w 9774771"/>
              <a:gd name="connsiteY14" fmla="*/ 3687859 h 4217140"/>
              <a:gd name="connsiteX15" fmla="*/ 45709 w 9774771"/>
              <a:gd name="connsiteY15" fmla="*/ 2256569 h 4217140"/>
              <a:gd name="connsiteX16" fmla="*/ 0 w 9774771"/>
              <a:gd name="connsiteY16" fmla="*/ 152906 h 4217140"/>
              <a:gd name="connsiteX17" fmla="*/ 6334131 w 9774771"/>
              <a:gd name="connsiteY17" fmla="*/ 104082 h 4217140"/>
              <a:gd name="connsiteX0" fmla="*/ 6334131 w 9774771"/>
              <a:gd name="connsiteY0" fmla="*/ 100473 h 4213531"/>
              <a:gd name="connsiteX1" fmla="*/ 8894098 w 9774771"/>
              <a:gd name="connsiteY1" fmla="*/ 27178 h 4213531"/>
              <a:gd name="connsiteX2" fmla="*/ 9719033 w 9774771"/>
              <a:gd name="connsiteY2" fmla="*/ 163558 h 4213531"/>
              <a:gd name="connsiteX3" fmla="*/ 9675361 w 9774771"/>
              <a:gd name="connsiteY3" fmla="*/ 1673073 h 4213531"/>
              <a:gd name="connsiteX4" fmla="*/ 9667887 w 9774771"/>
              <a:gd name="connsiteY4" fmla="*/ 3656023 h 4213531"/>
              <a:gd name="connsiteX5" fmla="*/ 9156509 w 9774771"/>
              <a:gd name="connsiteY5" fmla="*/ 3699048 h 4213531"/>
              <a:gd name="connsiteX6" fmla="*/ 8374371 w 9774771"/>
              <a:gd name="connsiteY6" fmla="*/ 3717890 h 4213531"/>
              <a:gd name="connsiteX7" fmla="*/ 8010603 w 9774771"/>
              <a:gd name="connsiteY7" fmla="*/ 3719272 h 4213531"/>
              <a:gd name="connsiteX8" fmla="*/ 7609628 w 9774771"/>
              <a:gd name="connsiteY8" fmla="*/ 3951282 h 4213531"/>
              <a:gd name="connsiteX9" fmla="*/ 6711904 w 9774771"/>
              <a:gd name="connsiteY9" fmla="*/ 4213254 h 4213531"/>
              <a:gd name="connsiteX10" fmla="*/ 6749875 w 9774771"/>
              <a:gd name="connsiteY10" fmla="*/ 3728932 h 4213531"/>
              <a:gd name="connsiteX11" fmla="*/ 6720705 w 9774771"/>
              <a:gd name="connsiteY11" fmla="*/ 3711032 h 4213531"/>
              <a:gd name="connsiteX12" fmla="*/ 6712805 w 9774771"/>
              <a:gd name="connsiteY12" fmla="*/ 3711024 h 4213531"/>
              <a:gd name="connsiteX13" fmla="*/ 6454608 w 9774771"/>
              <a:gd name="connsiteY13" fmla="*/ 3710832 h 4213531"/>
              <a:gd name="connsiteX14" fmla="*/ 258946 w 9774771"/>
              <a:gd name="connsiteY14" fmla="*/ 3684250 h 4213531"/>
              <a:gd name="connsiteX15" fmla="*/ 45709 w 9774771"/>
              <a:gd name="connsiteY15" fmla="*/ 2252960 h 4213531"/>
              <a:gd name="connsiteX16" fmla="*/ 0 w 9774771"/>
              <a:gd name="connsiteY16" fmla="*/ 149297 h 4213531"/>
              <a:gd name="connsiteX17" fmla="*/ 6334131 w 9774771"/>
              <a:gd name="connsiteY17" fmla="*/ 100473 h 4213531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685048 h 4187547"/>
              <a:gd name="connsiteX12" fmla="*/ 6712805 w 9761374"/>
              <a:gd name="connsiteY12" fmla="*/ 3685040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712805 w 9761374"/>
              <a:gd name="connsiteY12" fmla="*/ 3685040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952291 w 9761374"/>
              <a:gd name="connsiteY12" fmla="*/ 3515897 h 4187547"/>
              <a:gd name="connsiteX13" fmla="*/ 6454608 w 9761374"/>
              <a:gd name="connsiteY13" fmla="*/ 3684848 h 4187547"/>
              <a:gd name="connsiteX14" fmla="*/ 258946 w 9761374"/>
              <a:gd name="connsiteY14" fmla="*/ 3658266 h 4187547"/>
              <a:gd name="connsiteX15" fmla="*/ 45709 w 9761374"/>
              <a:gd name="connsiteY15" fmla="*/ 2226976 h 4187547"/>
              <a:gd name="connsiteX16" fmla="*/ 0 w 9761374"/>
              <a:gd name="connsiteY16" fmla="*/ 123313 h 4187547"/>
              <a:gd name="connsiteX17" fmla="*/ 6334131 w 9761374"/>
              <a:gd name="connsiteY17" fmla="*/ 74489 h 4187547"/>
              <a:gd name="connsiteX0" fmla="*/ 6334131 w 9761374"/>
              <a:gd name="connsiteY0" fmla="*/ 74489 h 4187547"/>
              <a:gd name="connsiteX1" fmla="*/ 8894098 w 9761374"/>
              <a:gd name="connsiteY1" fmla="*/ 1194 h 4187547"/>
              <a:gd name="connsiteX2" fmla="*/ 9719033 w 9761374"/>
              <a:gd name="connsiteY2" fmla="*/ 137574 h 4187547"/>
              <a:gd name="connsiteX3" fmla="*/ 9675361 w 9761374"/>
              <a:gd name="connsiteY3" fmla="*/ 1647089 h 4187547"/>
              <a:gd name="connsiteX4" fmla="*/ 9667887 w 9761374"/>
              <a:gd name="connsiteY4" fmla="*/ 3630039 h 4187547"/>
              <a:gd name="connsiteX5" fmla="*/ 9156509 w 9761374"/>
              <a:gd name="connsiteY5" fmla="*/ 3673064 h 4187547"/>
              <a:gd name="connsiteX6" fmla="*/ 8374371 w 9761374"/>
              <a:gd name="connsiteY6" fmla="*/ 3691906 h 4187547"/>
              <a:gd name="connsiteX7" fmla="*/ 8010603 w 9761374"/>
              <a:gd name="connsiteY7" fmla="*/ 3693288 h 4187547"/>
              <a:gd name="connsiteX8" fmla="*/ 7609628 w 9761374"/>
              <a:gd name="connsiteY8" fmla="*/ 3925298 h 4187547"/>
              <a:gd name="connsiteX9" fmla="*/ 6711904 w 9761374"/>
              <a:gd name="connsiteY9" fmla="*/ 4187270 h 4187547"/>
              <a:gd name="connsiteX10" fmla="*/ 6749875 w 9761374"/>
              <a:gd name="connsiteY10" fmla="*/ 3702948 h 4187547"/>
              <a:gd name="connsiteX11" fmla="*/ 6720705 w 9761374"/>
              <a:gd name="connsiteY11" fmla="*/ 3436308 h 4187547"/>
              <a:gd name="connsiteX12" fmla="*/ 6454608 w 9761374"/>
              <a:gd name="connsiteY12" fmla="*/ 3684848 h 4187547"/>
              <a:gd name="connsiteX13" fmla="*/ 258946 w 9761374"/>
              <a:gd name="connsiteY13" fmla="*/ 3658266 h 4187547"/>
              <a:gd name="connsiteX14" fmla="*/ 45709 w 9761374"/>
              <a:gd name="connsiteY14" fmla="*/ 2226976 h 4187547"/>
              <a:gd name="connsiteX15" fmla="*/ 0 w 9761374"/>
              <a:gd name="connsiteY15" fmla="*/ 123313 h 4187547"/>
              <a:gd name="connsiteX16" fmla="*/ 6334131 w 9761374"/>
              <a:gd name="connsiteY16" fmla="*/ 74489 h 4187547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720705 w 9761374"/>
              <a:gd name="connsiteY11" fmla="*/ 3436308 h 4191494"/>
              <a:gd name="connsiteX12" fmla="*/ 6454608 w 9761374"/>
              <a:gd name="connsiteY12" fmla="*/ 3684848 h 4191494"/>
              <a:gd name="connsiteX13" fmla="*/ 258946 w 9761374"/>
              <a:gd name="connsiteY13" fmla="*/ 3658266 h 4191494"/>
              <a:gd name="connsiteX14" fmla="*/ 45709 w 9761374"/>
              <a:gd name="connsiteY14" fmla="*/ 2226976 h 4191494"/>
              <a:gd name="connsiteX15" fmla="*/ 0 w 9761374"/>
              <a:gd name="connsiteY15" fmla="*/ 123313 h 4191494"/>
              <a:gd name="connsiteX16" fmla="*/ 6334131 w 9761374"/>
              <a:gd name="connsiteY16" fmla="*/ 74489 h 419149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677162 w 9761374"/>
              <a:gd name="connsiteY11" fmla="*/ 3476107 h 4191494"/>
              <a:gd name="connsiteX12" fmla="*/ 6454608 w 9761374"/>
              <a:gd name="connsiteY12" fmla="*/ 3684848 h 4191494"/>
              <a:gd name="connsiteX13" fmla="*/ 258946 w 9761374"/>
              <a:gd name="connsiteY13" fmla="*/ 3658266 h 4191494"/>
              <a:gd name="connsiteX14" fmla="*/ 45709 w 9761374"/>
              <a:gd name="connsiteY14" fmla="*/ 2226976 h 4191494"/>
              <a:gd name="connsiteX15" fmla="*/ 0 w 9761374"/>
              <a:gd name="connsiteY15" fmla="*/ 123313 h 4191494"/>
              <a:gd name="connsiteX16" fmla="*/ 6334131 w 9761374"/>
              <a:gd name="connsiteY16" fmla="*/ 74489 h 419149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454608 w 9761374"/>
              <a:gd name="connsiteY11" fmla="*/ 3684848 h 4191494"/>
              <a:gd name="connsiteX12" fmla="*/ 258946 w 9761374"/>
              <a:gd name="connsiteY12" fmla="*/ 3658266 h 4191494"/>
              <a:gd name="connsiteX13" fmla="*/ 45709 w 9761374"/>
              <a:gd name="connsiteY13" fmla="*/ 2226976 h 4191494"/>
              <a:gd name="connsiteX14" fmla="*/ 0 w 9761374"/>
              <a:gd name="connsiteY14" fmla="*/ 123313 h 4191494"/>
              <a:gd name="connsiteX15" fmla="*/ 6334131 w 9761374"/>
              <a:gd name="connsiteY15" fmla="*/ 74489 h 4191494"/>
              <a:gd name="connsiteX0" fmla="*/ 6334131 w 9761374"/>
              <a:gd name="connsiteY0" fmla="*/ 74489 h 4193164"/>
              <a:gd name="connsiteX1" fmla="*/ 8894098 w 9761374"/>
              <a:gd name="connsiteY1" fmla="*/ 1194 h 4193164"/>
              <a:gd name="connsiteX2" fmla="*/ 9719033 w 9761374"/>
              <a:gd name="connsiteY2" fmla="*/ 137574 h 4193164"/>
              <a:gd name="connsiteX3" fmla="*/ 9675361 w 9761374"/>
              <a:gd name="connsiteY3" fmla="*/ 1647089 h 4193164"/>
              <a:gd name="connsiteX4" fmla="*/ 9667887 w 9761374"/>
              <a:gd name="connsiteY4" fmla="*/ 3630039 h 4193164"/>
              <a:gd name="connsiteX5" fmla="*/ 9156509 w 9761374"/>
              <a:gd name="connsiteY5" fmla="*/ 3673064 h 4193164"/>
              <a:gd name="connsiteX6" fmla="*/ 8374371 w 9761374"/>
              <a:gd name="connsiteY6" fmla="*/ 3691906 h 4193164"/>
              <a:gd name="connsiteX7" fmla="*/ 8010603 w 9761374"/>
              <a:gd name="connsiteY7" fmla="*/ 3693288 h 4193164"/>
              <a:gd name="connsiteX8" fmla="*/ 7609628 w 9761374"/>
              <a:gd name="connsiteY8" fmla="*/ 3925298 h 4193164"/>
              <a:gd name="connsiteX9" fmla="*/ 6711904 w 9761374"/>
              <a:gd name="connsiteY9" fmla="*/ 4187270 h 4193164"/>
              <a:gd name="connsiteX10" fmla="*/ 6880503 w 9761374"/>
              <a:gd name="connsiteY10" fmla="*/ 3702948 h 4193164"/>
              <a:gd name="connsiteX11" fmla="*/ 6454608 w 9761374"/>
              <a:gd name="connsiteY11" fmla="*/ 3684848 h 4193164"/>
              <a:gd name="connsiteX12" fmla="*/ 258946 w 9761374"/>
              <a:gd name="connsiteY12" fmla="*/ 3658266 h 4193164"/>
              <a:gd name="connsiteX13" fmla="*/ 45709 w 9761374"/>
              <a:gd name="connsiteY13" fmla="*/ 2226976 h 4193164"/>
              <a:gd name="connsiteX14" fmla="*/ 0 w 9761374"/>
              <a:gd name="connsiteY14" fmla="*/ 123313 h 4193164"/>
              <a:gd name="connsiteX15" fmla="*/ 6334131 w 9761374"/>
              <a:gd name="connsiteY15" fmla="*/ 74489 h 4193164"/>
              <a:gd name="connsiteX0" fmla="*/ 6334131 w 9761374"/>
              <a:gd name="connsiteY0" fmla="*/ 74489 h 4191494"/>
              <a:gd name="connsiteX1" fmla="*/ 8894098 w 9761374"/>
              <a:gd name="connsiteY1" fmla="*/ 1194 h 4191494"/>
              <a:gd name="connsiteX2" fmla="*/ 9719033 w 9761374"/>
              <a:gd name="connsiteY2" fmla="*/ 137574 h 4191494"/>
              <a:gd name="connsiteX3" fmla="*/ 9675361 w 9761374"/>
              <a:gd name="connsiteY3" fmla="*/ 1647089 h 4191494"/>
              <a:gd name="connsiteX4" fmla="*/ 9667887 w 9761374"/>
              <a:gd name="connsiteY4" fmla="*/ 3630039 h 4191494"/>
              <a:gd name="connsiteX5" fmla="*/ 9156509 w 9761374"/>
              <a:gd name="connsiteY5" fmla="*/ 3673064 h 4191494"/>
              <a:gd name="connsiteX6" fmla="*/ 8374371 w 9761374"/>
              <a:gd name="connsiteY6" fmla="*/ 3691906 h 4191494"/>
              <a:gd name="connsiteX7" fmla="*/ 8010603 w 9761374"/>
              <a:gd name="connsiteY7" fmla="*/ 3693288 h 4191494"/>
              <a:gd name="connsiteX8" fmla="*/ 7609628 w 9761374"/>
              <a:gd name="connsiteY8" fmla="*/ 3925298 h 4191494"/>
              <a:gd name="connsiteX9" fmla="*/ 6711904 w 9761374"/>
              <a:gd name="connsiteY9" fmla="*/ 4187270 h 4191494"/>
              <a:gd name="connsiteX10" fmla="*/ 6880503 w 9761374"/>
              <a:gd name="connsiteY10" fmla="*/ 3702948 h 4191494"/>
              <a:gd name="connsiteX11" fmla="*/ 6454608 w 9761374"/>
              <a:gd name="connsiteY11" fmla="*/ 3684848 h 4191494"/>
              <a:gd name="connsiteX12" fmla="*/ 258946 w 9761374"/>
              <a:gd name="connsiteY12" fmla="*/ 3658266 h 4191494"/>
              <a:gd name="connsiteX13" fmla="*/ 45709 w 9761374"/>
              <a:gd name="connsiteY13" fmla="*/ 2226976 h 4191494"/>
              <a:gd name="connsiteX14" fmla="*/ 0 w 9761374"/>
              <a:gd name="connsiteY14" fmla="*/ 123313 h 4191494"/>
              <a:gd name="connsiteX15" fmla="*/ 6334131 w 9761374"/>
              <a:gd name="connsiteY15" fmla="*/ 74489 h 4191494"/>
              <a:gd name="connsiteX0" fmla="*/ 6334131 w 9761374"/>
              <a:gd name="connsiteY0" fmla="*/ 74489 h 4192513"/>
              <a:gd name="connsiteX1" fmla="*/ 8894098 w 9761374"/>
              <a:gd name="connsiteY1" fmla="*/ 1194 h 4192513"/>
              <a:gd name="connsiteX2" fmla="*/ 9719033 w 9761374"/>
              <a:gd name="connsiteY2" fmla="*/ 137574 h 4192513"/>
              <a:gd name="connsiteX3" fmla="*/ 9675361 w 9761374"/>
              <a:gd name="connsiteY3" fmla="*/ 1647089 h 4192513"/>
              <a:gd name="connsiteX4" fmla="*/ 9667887 w 9761374"/>
              <a:gd name="connsiteY4" fmla="*/ 3630039 h 4192513"/>
              <a:gd name="connsiteX5" fmla="*/ 9156509 w 9761374"/>
              <a:gd name="connsiteY5" fmla="*/ 3673064 h 4192513"/>
              <a:gd name="connsiteX6" fmla="*/ 8374371 w 9761374"/>
              <a:gd name="connsiteY6" fmla="*/ 3691906 h 4192513"/>
              <a:gd name="connsiteX7" fmla="*/ 8010603 w 9761374"/>
              <a:gd name="connsiteY7" fmla="*/ 3693288 h 4192513"/>
              <a:gd name="connsiteX8" fmla="*/ 7609628 w 9761374"/>
              <a:gd name="connsiteY8" fmla="*/ 3925298 h 4192513"/>
              <a:gd name="connsiteX9" fmla="*/ 6711904 w 9761374"/>
              <a:gd name="connsiteY9" fmla="*/ 4187270 h 4192513"/>
              <a:gd name="connsiteX10" fmla="*/ 6880503 w 9761374"/>
              <a:gd name="connsiteY10" fmla="*/ 3702948 h 4192513"/>
              <a:gd name="connsiteX11" fmla="*/ 6454608 w 9761374"/>
              <a:gd name="connsiteY11" fmla="*/ 3684848 h 4192513"/>
              <a:gd name="connsiteX12" fmla="*/ 258946 w 9761374"/>
              <a:gd name="connsiteY12" fmla="*/ 3658266 h 4192513"/>
              <a:gd name="connsiteX13" fmla="*/ 45709 w 9761374"/>
              <a:gd name="connsiteY13" fmla="*/ 2226976 h 4192513"/>
              <a:gd name="connsiteX14" fmla="*/ 0 w 9761374"/>
              <a:gd name="connsiteY14" fmla="*/ 123313 h 4192513"/>
              <a:gd name="connsiteX15" fmla="*/ 6334131 w 9761374"/>
              <a:gd name="connsiteY15" fmla="*/ 74489 h 419251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58946 w 9761374"/>
              <a:gd name="connsiteY12" fmla="*/ 3658266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69832 w 9761374"/>
              <a:gd name="connsiteY12" fmla="*/ 3717963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454608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247779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191253"/>
              <a:gd name="connsiteX1" fmla="*/ 8894098 w 9761374"/>
              <a:gd name="connsiteY1" fmla="*/ 1194 h 4191253"/>
              <a:gd name="connsiteX2" fmla="*/ 9719033 w 9761374"/>
              <a:gd name="connsiteY2" fmla="*/ 137574 h 4191253"/>
              <a:gd name="connsiteX3" fmla="*/ 9675361 w 9761374"/>
              <a:gd name="connsiteY3" fmla="*/ 1647089 h 4191253"/>
              <a:gd name="connsiteX4" fmla="*/ 9667887 w 9761374"/>
              <a:gd name="connsiteY4" fmla="*/ 3630039 h 4191253"/>
              <a:gd name="connsiteX5" fmla="*/ 9156509 w 9761374"/>
              <a:gd name="connsiteY5" fmla="*/ 3673064 h 4191253"/>
              <a:gd name="connsiteX6" fmla="*/ 8374371 w 9761374"/>
              <a:gd name="connsiteY6" fmla="*/ 3691906 h 4191253"/>
              <a:gd name="connsiteX7" fmla="*/ 8010603 w 9761374"/>
              <a:gd name="connsiteY7" fmla="*/ 3693288 h 4191253"/>
              <a:gd name="connsiteX8" fmla="*/ 7609628 w 9761374"/>
              <a:gd name="connsiteY8" fmla="*/ 3925298 h 4191253"/>
              <a:gd name="connsiteX9" fmla="*/ 6711904 w 9761374"/>
              <a:gd name="connsiteY9" fmla="*/ 4187270 h 4191253"/>
              <a:gd name="connsiteX10" fmla="*/ 6880503 w 9761374"/>
              <a:gd name="connsiteY10" fmla="*/ 3702948 h 4191253"/>
              <a:gd name="connsiteX11" fmla="*/ 6247779 w 9761374"/>
              <a:gd name="connsiteY11" fmla="*/ 3684848 h 4191253"/>
              <a:gd name="connsiteX12" fmla="*/ 204518 w 9761374"/>
              <a:gd name="connsiteY12" fmla="*/ 3727912 h 4191253"/>
              <a:gd name="connsiteX13" fmla="*/ 45709 w 9761374"/>
              <a:gd name="connsiteY13" fmla="*/ 2226976 h 4191253"/>
              <a:gd name="connsiteX14" fmla="*/ 0 w 9761374"/>
              <a:gd name="connsiteY14" fmla="*/ 123313 h 4191253"/>
              <a:gd name="connsiteX15" fmla="*/ 6334131 w 9761374"/>
              <a:gd name="connsiteY15" fmla="*/ 74489 h 4191253"/>
              <a:gd name="connsiteX0" fmla="*/ 6334131 w 9761374"/>
              <a:gd name="connsiteY0" fmla="*/ 74489 h 4229331"/>
              <a:gd name="connsiteX1" fmla="*/ 8894098 w 9761374"/>
              <a:gd name="connsiteY1" fmla="*/ 1194 h 4229331"/>
              <a:gd name="connsiteX2" fmla="*/ 9719033 w 9761374"/>
              <a:gd name="connsiteY2" fmla="*/ 137574 h 4229331"/>
              <a:gd name="connsiteX3" fmla="*/ 9675361 w 9761374"/>
              <a:gd name="connsiteY3" fmla="*/ 1647089 h 4229331"/>
              <a:gd name="connsiteX4" fmla="*/ 9667887 w 9761374"/>
              <a:gd name="connsiteY4" fmla="*/ 3630039 h 4229331"/>
              <a:gd name="connsiteX5" fmla="*/ 9156509 w 9761374"/>
              <a:gd name="connsiteY5" fmla="*/ 3673064 h 4229331"/>
              <a:gd name="connsiteX6" fmla="*/ 8374371 w 9761374"/>
              <a:gd name="connsiteY6" fmla="*/ 3691906 h 4229331"/>
              <a:gd name="connsiteX7" fmla="*/ 8010603 w 9761374"/>
              <a:gd name="connsiteY7" fmla="*/ 3693288 h 4229331"/>
              <a:gd name="connsiteX8" fmla="*/ 7609628 w 9761374"/>
              <a:gd name="connsiteY8" fmla="*/ 3925298 h 4229331"/>
              <a:gd name="connsiteX9" fmla="*/ 6891313 w 9761374"/>
              <a:gd name="connsiteY9" fmla="*/ 4174512 h 4229331"/>
              <a:gd name="connsiteX10" fmla="*/ 6711904 w 9761374"/>
              <a:gd name="connsiteY10" fmla="*/ 4187270 h 4229331"/>
              <a:gd name="connsiteX11" fmla="*/ 6880503 w 9761374"/>
              <a:gd name="connsiteY11" fmla="*/ 3702948 h 4229331"/>
              <a:gd name="connsiteX12" fmla="*/ 6247779 w 9761374"/>
              <a:gd name="connsiteY12" fmla="*/ 3684848 h 4229331"/>
              <a:gd name="connsiteX13" fmla="*/ 204518 w 9761374"/>
              <a:gd name="connsiteY13" fmla="*/ 3727912 h 4229331"/>
              <a:gd name="connsiteX14" fmla="*/ 45709 w 9761374"/>
              <a:gd name="connsiteY14" fmla="*/ 2226976 h 4229331"/>
              <a:gd name="connsiteX15" fmla="*/ 0 w 9761374"/>
              <a:gd name="connsiteY15" fmla="*/ 123313 h 4229331"/>
              <a:gd name="connsiteX16" fmla="*/ 6334131 w 9761374"/>
              <a:gd name="connsiteY16" fmla="*/ 74489 h 4229331"/>
              <a:gd name="connsiteX0" fmla="*/ 6334131 w 9761374"/>
              <a:gd name="connsiteY0" fmla="*/ 74489 h 4181411"/>
              <a:gd name="connsiteX1" fmla="*/ 8894098 w 9761374"/>
              <a:gd name="connsiteY1" fmla="*/ 1194 h 4181411"/>
              <a:gd name="connsiteX2" fmla="*/ 9719033 w 9761374"/>
              <a:gd name="connsiteY2" fmla="*/ 137574 h 4181411"/>
              <a:gd name="connsiteX3" fmla="*/ 9675361 w 9761374"/>
              <a:gd name="connsiteY3" fmla="*/ 1647089 h 4181411"/>
              <a:gd name="connsiteX4" fmla="*/ 9667887 w 9761374"/>
              <a:gd name="connsiteY4" fmla="*/ 3630039 h 4181411"/>
              <a:gd name="connsiteX5" fmla="*/ 9156509 w 9761374"/>
              <a:gd name="connsiteY5" fmla="*/ 3673064 h 4181411"/>
              <a:gd name="connsiteX6" fmla="*/ 8374371 w 9761374"/>
              <a:gd name="connsiteY6" fmla="*/ 3691906 h 4181411"/>
              <a:gd name="connsiteX7" fmla="*/ 8010603 w 9761374"/>
              <a:gd name="connsiteY7" fmla="*/ 3693288 h 4181411"/>
              <a:gd name="connsiteX8" fmla="*/ 7609628 w 9761374"/>
              <a:gd name="connsiteY8" fmla="*/ 3925298 h 4181411"/>
              <a:gd name="connsiteX9" fmla="*/ 6891313 w 9761374"/>
              <a:gd name="connsiteY9" fmla="*/ 4174512 h 4181411"/>
              <a:gd name="connsiteX10" fmla="*/ 6976141 w 9761374"/>
              <a:gd name="connsiteY10" fmla="*/ 3964822 h 4181411"/>
              <a:gd name="connsiteX11" fmla="*/ 6880503 w 9761374"/>
              <a:gd name="connsiteY11" fmla="*/ 3702948 h 4181411"/>
              <a:gd name="connsiteX12" fmla="*/ 6247779 w 9761374"/>
              <a:gd name="connsiteY12" fmla="*/ 3684848 h 4181411"/>
              <a:gd name="connsiteX13" fmla="*/ 204518 w 9761374"/>
              <a:gd name="connsiteY13" fmla="*/ 3727912 h 4181411"/>
              <a:gd name="connsiteX14" fmla="*/ 45709 w 9761374"/>
              <a:gd name="connsiteY14" fmla="*/ 2226976 h 4181411"/>
              <a:gd name="connsiteX15" fmla="*/ 0 w 9761374"/>
              <a:gd name="connsiteY15" fmla="*/ 123313 h 4181411"/>
              <a:gd name="connsiteX16" fmla="*/ 6334131 w 9761374"/>
              <a:gd name="connsiteY16" fmla="*/ 74489 h 4181411"/>
              <a:gd name="connsiteX0" fmla="*/ 6334131 w 9761374"/>
              <a:gd name="connsiteY0" fmla="*/ 74489 h 4175591"/>
              <a:gd name="connsiteX1" fmla="*/ 8894098 w 9761374"/>
              <a:gd name="connsiteY1" fmla="*/ 1194 h 4175591"/>
              <a:gd name="connsiteX2" fmla="*/ 9719033 w 9761374"/>
              <a:gd name="connsiteY2" fmla="*/ 137574 h 4175591"/>
              <a:gd name="connsiteX3" fmla="*/ 9675361 w 9761374"/>
              <a:gd name="connsiteY3" fmla="*/ 1647089 h 4175591"/>
              <a:gd name="connsiteX4" fmla="*/ 9667887 w 9761374"/>
              <a:gd name="connsiteY4" fmla="*/ 3630039 h 4175591"/>
              <a:gd name="connsiteX5" fmla="*/ 9156509 w 9761374"/>
              <a:gd name="connsiteY5" fmla="*/ 3673064 h 4175591"/>
              <a:gd name="connsiteX6" fmla="*/ 8374371 w 9761374"/>
              <a:gd name="connsiteY6" fmla="*/ 3691906 h 4175591"/>
              <a:gd name="connsiteX7" fmla="*/ 8010603 w 9761374"/>
              <a:gd name="connsiteY7" fmla="*/ 3693288 h 4175591"/>
              <a:gd name="connsiteX8" fmla="*/ 7609628 w 9761374"/>
              <a:gd name="connsiteY8" fmla="*/ 3925298 h 4175591"/>
              <a:gd name="connsiteX9" fmla="*/ 6891313 w 9761374"/>
              <a:gd name="connsiteY9" fmla="*/ 4174512 h 4175591"/>
              <a:gd name="connsiteX10" fmla="*/ 6976141 w 9761374"/>
              <a:gd name="connsiteY10" fmla="*/ 3964822 h 4175591"/>
              <a:gd name="connsiteX11" fmla="*/ 6880503 w 9761374"/>
              <a:gd name="connsiteY11" fmla="*/ 3702948 h 4175591"/>
              <a:gd name="connsiteX12" fmla="*/ 6247779 w 9761374"/>
              <a:gd name="connsiteY12" fmla="*/ 3684848 h 4175591"/>
              <a:gd name="connsiteX13" fmla="*/ 204518 w 9761374"/>
              <a:gd name="connsiteY13" fmla="*/ 3727912 h 4175591"/>
              <a:gd name="connsiteX14" fmla="*/ 45709 w 9761374"/>
              <a:gd name="connsiteY14" fmla="*/ 2226976 h 4175591"/>
              <a:gd name="connsiteX15" fmla="*/ 0 w 9761374"/>
              <a:gd name="connsiteY15" fmla="*/ 123313 h 4175591"/>
              <a:gd name="connsiteX16" fmla="*/ 6334131 w 9761374"/>
              <a:gd name="connsiteY16" fmla="*/ 74489 h 4175591"/>
              <a:gd name="connsiteX0" fmla="*/ 6334131 w 9761374"/>
              <a:gd name="connsiteY0" fmla="*/ 74489 h 4174984"/>
              <a:gd name="connsiteX1" fmla="*/ 8894098 w 9761374"/>
              <a:gd name="connsiteY1" fmla="*/ 1194 h 4174984"/>
              <a:gd name="connsiteX2" fmla="*/ 9719033 w 9761374"/>
              <a:gd name="connsiteY2" fmla="*/ 137574 h 4174984"/>
              <a:gd name="connsiteX3" fmla="*/ 9675361 w 9761374"/>
              <a:gd name="connsiteY3" fmla="*/ 1647089 h 4174984"/>
              <a:gd name="connsiteX4" fmla="*/ 9667887 w 9761374"/>
              <a:gd name="connsiteY4" fmla="*/ 3630039 h 4174984"/>
              <a:gd name="connsiteX5" fmla="*/ 9156509 w 9761374"/>
              <a:gd name="connsiteY5" fmla="*/ 3673064 h 4174984"/>
              <a:gd name="connsiteX6" fmla="*/ 8374371 w 9761374"/>
              <a:gd name="connsiteY6" fmla="*/ 3691906 h 4174984"/>
              <a:gd name="connsiteX7" fmla="*/ 8010603 w 9761374"/>
              <a:gd name="connsiteY7" fmla="*/ 3693288 h 4174984"/>
              <a:gd name="connsiteX8" fmla="*/ 7609628 w 9761374"/>
              <a:gd name="connsiteY8" fmla="*/ 3925298 h 4174984"/>
              <a:gd name="connsiteX9" fmla="*/ 6891313 w 9761374"/>
              <a:gd name="connsiteY9" fmla="*/ 4174512 h 4174984"/>
              <a:gd name="connsiteX10" fmla="*/ 7104783 w 9761374"/>
              <a:gd name="connsiteY10" fmla="*/ 3761441 h 4174984"/>
              <a:gd name="connsiteX11" fmla="*/ 6880503 w 9761374"/>
              <a:gd name="connsiteY11" fmla="*/ 3702948 h 4174984"/>
              <a:gd name="connsiteX12" fmla="*/ 6247779 w 9761374"/>
              <a:gd name="connsiteY12" fmla="*/ 3684848 h 4174984"/>
              <a:gd name="connsiteX13" fmla="*/ 204518 w 9761374"/>
              <a:gd name="connsiteY13" fmla="*/ 3727912 h 4174984"/>
              <a:gd name="connsiteX14" fmla="*/ 45709 w 9761374"/>
              <a:gd name="connsiteY14" fmla="*/ 2226976 h 4174984"/>
              <a:gd name="connsiteX15" fmla="*/ 0 w 9761374"/>
              <a:gd name="connsiteY15" fmla="*/ 123313 h 4174984"/>
              <a:gd name="connsiteX16" fmla="*/ 6334131 w 9761374"/>
              <a:gd name="connsiteY16" fmla="*/ 74489 h 4174984"/>
              <a:gd name="connsiteX0" fmla="*/ 6334131 w 9761374"/>
              <a:gd name="connsiteY0" fmla="*/ 74489 h 4174885"/>
              <a:gd name="connsiteX1" fmla="*/ 8894098 w 9761374"/>
              <a:gd name="connsiteY1" fmla="*/ 1194 h 4174885"/>
              <a:gd name="connsiteX2" fmla="*/ 9719033 w 9761374"/>
              <a:gd name="connsiteY2" fmla="*/ 137574 h 4174885"/>
              <a:gd name="connsiteX3" fmla="*/ 9675361 w 9761374"/>
              <a:gd name="connsiteY3" fmla="*/ 1647089 h 4174885"/>
              <a:gd name="connsiteX4" fmla="*/ 9667887 w 9761374"/>
              <a:gd name="connsiteY4" fmla="*/ 3630039 h 4174885"/>
              <a:gd name="connsiteX5" fmla="*/ 9156509 w 9761374"/>
              <a:gd name="connsiteY5" fmla="*/ 3673064 h 4174885"/>
              <a:gd name="connsiteX6" fmla="*/ 8374371 w 9761374"/>
              <a:gd name="connsiteY6" fmla="*/ 3691906 h 4174885"/>
              <a:gd name="connsiteX7" fmla="*/ 8010603 w 9761374"/>
              <a:gd name="connsiteY7" fmla="*/ 3693288 h 4174885"/>
              <a:gd name="connsiteX8" fmla="*/ 7609628 w 9761374"/>
              <a:gd name="connsiteY8" fmla="*/ 3925298 h 4174885"/>
              <a:gd name="connsiteX9" fmla="*/ 6891313 w 9761374"/>
              <a:gd name="connsiteY9" fmla="*/ 4174512 h 4174885"/>
              <a:gd name="connsiteX10" fmla="*/ 7160412 w 9761374"/>
              <a:gd name="connsiteY10" fmla="*/ 3666106 h 4174885"/>
              <a:gd name="connsiteX11" fmla="*/ 6880503 w 9761374"/>
              <a:gd name="connsiteY11" fmla="*/ 3702948 h 4174885"/>
              <a:gd name="connsiteX12" fmla="*/ 6247779 w 9761374"/>
              <a:gd name="connsiteY12" fmla="*/ 3684848 h 4174885"/>
              <a:gd name="connsiteX13" fmla="*/ 204518 w 9761374"/>
              <a:gd name="connsiteY13" fmla="*/ 3727912 h 4174885"/>
              <a:gd name="connsiteX14" fmla="*/ 45709 w 9761374"/>
              <a:gd name="connsiteY14" fmla="*/ 2226976 h 4174885"/>
              <a:gd name="connsiteX15" fmla="*/ 0 w 9761374"/>
              <a:gd name="connsiteY15" fmla="*/ 123313 h 4174885"/>
              <a:gd name="connsiteX16" fmla="*/ 6334131 w 9761374"/>
              <a:gd name="connsiteY16" fmla="*/ 74489 h 4174885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814444 w 9761374"/>
              <a:gd name="connsiteY11" fmla="*/ 3690237 h 4174887"/>
              <a:gd name="connsiteX12" fmla="*/ 6247779 w 9761374"/>
              <a:gd name="connsiteY12" fmla="*/ 3684848 h 4174887"/>
              <a:gd name="connsiteX13" fmla="*/ 204518 w 9761374"/>
              <a:gd name="connsiteY13" fmla="*/ 3727912 h 4174887"/>
              <a:gd name="connsiteX14" fmla="*/ 45709 w 9761374"/>
              <a:gd name="connsiteY14" fmla="*/ 2226976 h 4174887"/>
              <a:gd name="connsiteX15" fmla="*/ 0 w 9761374"/>
              <a:gd name="connsiteY15" fmla="*/ 123313 h 4174887"/>
              <a:gd name="connsiteX16" fmla="*/ 6334131 w 9761374"/>
              <a:gd name="connsiteY16" fmla="*/ 74489 h 4174887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814444 w 9761374"/>
              <a:gd name="connsiteY11" fmla="*/ 3690237 h 4174887"/>
              <a:gd name="connsiteX12" fmla="*/ 6247779 w 9761374"/>
              <a:gd name="connsiteY12" fmla="*/ 3684848 h 4174887"/>
              <a:gd name="connsiteX13" fmla="*/ 204518 w 9761374"/>
              <a:gd name="connsiteY13" fmla="*/ 3727912 h 4174887"/>
              <a:gd name="connsiteX14" fmla="*/ 45709 w 9761374"/>
              <a:gd name="connsiteY14" fmla="*/ 2226976 h 4174887"/>
              <a:gd name="connsiteX15" fmla="*/ 0 w 9761374"/>
              <a:gd name="connsiteY15" fmla="*/ 123313 h 4174887"/>
              <a:gd name="connsiteX16" fmla="*/ 6334131 w 9761374"/>
              <a:gd name="connsiteY16" fmla="*/ 74489 h 4174887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83"/>
              <a:gd name="connsiteX1" fmla="*/ 8894098 w 9761374"/>
              <a:gd name="connsiteY1" fmla="*/ 1194 h 4174883"/>
              <a:gd name="connsiteX2" fmla="*/ 9719033 w 9761374"/>
              <a:gd name="connsiteY2" fmla="*/ 137574 h 4174883"/>
              <a:gd name="connsiteX3" fmla="*/ 9675361 w 9761374"/>
              <a:gd name="connsiteY3" fmla="*/ 1647089 h 4174883"/>
              <a:gd name="connsiteX4" fmla="*/ 9667887 w 9761374"/>
              <a:gd name="connsiteY4" fmla="*/ 3630039 h 4174883"/>
              <a:gd name="connsiteX5" fmla="*/ 9156509 w 9761374"/>
              <a:gd name="connsiteY5" fmla="*/ 3673064 h 4174883"/>
              <a:gd name="connsiteX6" fmla="*/ 8374371 w 9761374"/>
              <a:gd name="connsiteY6" fmla="*/ 3691906 h 4174883"/>
              <a:gd name="connsiteX7" fmla="*/ 8010603 w 9761374"/>
              <a:gd name="connsiteY7" fmla="*/ 3693288 h 4174883"/>
              <a:gd name="connsiteX8" fmla="*/ 7609628 w 9761374"/>
              <a:gd name="connsiteY8" fmla="*/ 3925298 h 4174883"/>
              <a:gd name="connsiteX9" fmla="*/ 6891313 w 9761374"/>
              <a:gd name="connsiteY9" fmla="*/ 4174512 h 4174883"/>
              <a:gd name="connsiteX10" fmla="*/ 7160412 w 9761374"/>
              <a:gd name="connsiteY10" fmla="*/ 3666106 h 4174883"/>
              <a:gd name="connsiteX11" fmla="*/ 6877027 w 9761374"/>
              <a:gd name="connsiteY11" fmla="*/ 3718837 h 4174883"/>
              <a:gd name="connsiteX12" fmla="*/ 6247779 w 9761374"/>
              <a:gd name="connsiteY12" fmla="*/ 3684848 h 4174883"/>
              <a:gd name="connsiteX13" fmla="*/ 204518 w 9761374"/>
              <a:gd name="connsiteY13" fmla="*/ 3727912 h 4174883"/>
              <a:gd name="connsiteX14" fmla="*/ 45709 w 9761374"/>
              <a:gd name="connsiteY14" fmla="*/ 2226976 h 4174883"/>
              <a:gd name="connsiteX15" fmla="*/ 0 w 9761374"/>
              <a:gd name="connsiteY15" fmla="*/ 123313 h 4174883"/>
              <a:gd name="connsiteX16" fmla="*/ 6334131 w 9761374"/>
              <a:gd name="connsiteY16" fmla="*/ 74489 h 4174883"/>
              <a:gd name="connsiteX0" fmla="*/ 6334131 w 9761374"/>
              <a:gd name="connsiteY0" fmla="*/ 74489 h 4174890"/>
              <a:gd name="connsiteX1" fmla="*/ 8894098 w 9761374"/>
              <a:gd name="connsiteY1" fmla="*/ 1194 h 4174890"/>
              <a:gd name="connsiteX2" fmla="*/ 9719033 w 9761374"/>
              <a:gd name="connsiteY2" fmla="*/ 137574 h 4174890"/>
              <a:gd name="connsiteX3" fmla="*/ 9675361 w 9761374"/>
              <a:gd name="connsiteY3" fmla="*/ 1647089 h 4174890"/>
              <a:gd name="connsiteX4" fmla="*/ 9667887 w 9761374"/>
              <a:gd name="connsiteY4" fmla="*/ 3630039 h 4174890"/>
              <a:gd name="connsiteX5" fmla="*/ 9156509 w 9761374"/>
              <a:gd name="connsiteY5" fmla="*/ 3673064 h 4174890"/>
              <a:gd name="connsiteX6" fmla="*/ 8374371 w 9761374"/>
              <a:gd name="connsiteY6" fmla="*/ 3691906 h 4174890"/>
              <a:gd name="connsiteX7" fmla="*/ 8010603 w 9761374"/>
              <a:gd name="connsiteY7" fmla="*/ 3693288 h 4174890"/>
              <a:gd name="connsiteX8" fmla="*/ 7609628 w 9761374"/>
              <a:gd name="connsiteY8" fmla="*/ 3925298 h 4174890"/>
              <a:gd name="connsiteX9" fmla="*/ 6891313 w 9761374"/>
              <a:gd name="connsiteY9" fmla="*/ 4174512 h 4174890"/>
              <a:gd name="connsiteX10" fmla="*/ 7160412 w 9761374"/>
              <a:gd name="connsiteY10" fmla="*/ 3666106 h 4174890"/>
              <a:gd name="connsiteX11" fmla="*/ 6877027 w 9761374"/>
              <a:gd name="connsiteY11" fmla="*/ 3667992 h 4174890"/>
              <a:gd name="connsiteX12" fmla="*/ 6247779 w 9761374"/>
              <a:gd name="connsiteY12" fmla="*/ 3684848 h 4174890"/>
              <a:gd name="connsiteX13" fmla="*/ 204518 w 9761374"/>
              <a:gd name="connsiteY13" fmla="*/ 3727912 h 4174890"/>
              <a:gd name="connsiteX14" fmla="*/ 45709 w 9761374"/>
              <a:gd name="connsiteY14" fmla="*/ 2226976 h 4174890"/>
              <a:gd name="connsiteX15" fmla="*/ 0 w 9761374"/>
              <a:gd name="connsiteY15" fmla="*/ 123313 h 4174890"/>
              <a:gd name="connsiteX16" fmla="*/ 6334131 w 9761374"/>
              <a:gd name="connsiteY16" fmla="*/ 74489 h 4174890"/>
              <a:gd name="connsiteX0" fmla="*/ 6334131 w 9761374"/>
              <a:gd name="connsiteY0" fmla="*/ 74489 h 4174890"/>
              <a:gd name="connsiteX1" fmla="*/ 8894098 w 9761374"/>
              <a:gd name="connsiteY1" fmla="*/ 1194 h 4174890"/>
              <a:gd name="connsiteX2" fmla="*/ 9719033 w 9761374"/>
              <a:gd name="connsiteY2" fmla="*/ 137574 h 4174890"/>
              <a:gd name="connsiteX3" fmla="*/ 9675361 w 9761374"/>
              <a:gd name="connsiteY3" fmla="*/ 1647089 h 4174890"/>
              <a:gd name="connsiteX4" fmla="*/ 9667887 w 9761374"/>
              <a:gd name="connsiteY4" fmla="*/ 3630039 h 4174890"/>
              <a:gd name="connsiteX5" fmla="*/ 9156509 w 9761374"/>
              <a:gd name="connsiteY5" fmla="*/ 3673064 h 4174890"/>
              <a:gd name="connsiteX6" fmla="*/ 8374371 w 9761374"/>
              <a:gd name="connsiteY6" fmla="*/ 3691906 h 4174890"/>
              <a:gd name="connsiteX7" fmla="*/ 8010603 w 9761374"/>
              <a:gd name="connsiteY7" fmla="*/ 3693288 h 4174890"/>
              <a:gd name="connsiteX8" fmla="*/ 7609628 w 9761374"/>
              <a:gd name="connsiteY8" fmla="*/ 3925298 h 4174890"/>
              <a:gd name="connsiteX9" fmla="*/ 6891313 w 9761374"/>
              <a:gd name="connsiteY9" fmla="*/ 4174512 h 4174890"/>
              <a:gd name="connsiteX10" fmla="*/ 7160412 w 9761374"/>
              <a:gd name="connsiteY10" fmla="*/ 3666106 h 4174890"/>
              <a:gd name="connsiteX11" fmla="*/ 6877027 w 9761374"/>
              <a:gd name="connsiteY11" fmla="*/ 3667992 h 4174890"/>
              <a:gd name="connsiteX12" fmla="*/ 6247779 w 9761374"/>
              <a:gd name="connsiteY12" fmla="*/ 3684848 h 4174890"/>
              <a:gd name="connsiteX13" fmla="*/ 204518 w 9761374"/>
              <a:gd name="connsiteY13" fmla="*/ 3727912 h 4174890"/>
              <a:gd name="connsiteX14" fmla="*/ 45709 w 9761374"/>
              <a:gd name="connsiteY14" fmla="*/ 2226976 h 4174890"/>
              <a:gd name="connsiteX15" fmla="*/ 0 w 9761374"/>
              <a:gd name="connsiteY15" fmla="*/ 123313 h 4174890"/>
              <a:gd name="connsiteX16" fmla="*/ 6334131 w 9761374"/>
              <a:gd name="connsiteY16" fmla="*/ 74489 h 4174890"/>
              <a:gd name="connsiteX0" fmla="*/ 6334131 w 9761374"/>
              <a:gd name="connsiteY0" fmla="*/ 74489 h 4174888"/>
              <a:gd name="connsiteX1" fmla="*/ 8894098 w 9761374"/>
              <a:gd name="connsiteY1" fmla="*/ 1194 h 4174888"/>
              <a:gd name="connsiteX2" fmla="*/ 9719033 w 9761374"/>
              <a:gd name="connsiteY2" fmla="*/ 137574 h 4174888"/>
              <a:gd name="connsiteX3" fmla="*/ 9675361 w 9761374"/>
              <a:gd name="connsiteY3" fmla="*/ 1647089 h 4174888"/>
              <a:gd name="connsiteX4" fmla="*/ 9667887 w 9761374"/>
              <a:gd name="connsiteY4" fmla="*/ 3630039 h 4174888"/>
              <a:gd name="connsiteX5" fmla="*/ 9156509 w 9761374"/>
              <a:gd name="connsiteY5" fmla="*/ 3673064 h 4174888"/>
              <a:gd name="connsiteX6" fmla="*/ 8374371 w 9761374"/>
              <a:gd name="connsiteY6" fmla="*/ 3691906 h 4174888"/>
              <a:gd name="connsiteX7" fmla="*/ 8010603 w 9761374"/>
              <a:gd name="connsiteY7" fmla="*/ 3693288 h 4174888"/>
              <a:gd name="connsiteX8" fmla="*/ 7609628 w 9761374"/>
              <a:gd name="connsiteY8" fmla="*/ 3925298 h 4174888"/>
              <a:gd name="connsiteX9" fmla="*/ 6891313 w 9761374"/>
              <a:gd name="connsiteY9" fmla="*/ 4174512 h 4174888"/>
              <a:gd name="connsiteX10" fmla="*/ 7160412 w 9761374"/>
              <a:gd name="connsiteY10" fmla="*/ 3666106 h 4174888"/>
              <a:gd name="connsiteX11" fmla="*/ 6247779 w 9761374"/>
              <a:gd name="connsiteY11" fmla="*/ 3684848 h 4174888"/>
              <a:gd name="connsiteX12" fmla="*/ 204518 w 9761374"/>
              <a:gd name="connsiteY12" fmla="*/ 3727912 h 4174888"/>
              <a:gd name="connsiteX13" fmla="*/ 45709 w 9761374"/>
              <a:gd name="connsiteY13" fmla="*/ 2226976 h 4174888"/>
              <a:gd name="connsiteX14" fmla="*/ 0 w 9761374"/>
              <a:gd name="connsiteY14" fmla="*/ 123313 h 4174888"/>
              <a:gd name="connsiteX15" fmla="*/ 6334131 w 9761374"/>
              <a:gd name="connsiteY15" fmla="*/ 74489 h 4174888"/>
              <a:gd name="connsiteX0" fmla="*/ 6334131 w 9761374"/>
              <a:gd name="connsiteY0" fmla="*/ 74489 h 4174870"/>
              <a:gd name="connsiteX1" fmla="*/ 8894098 w 9761374"/>
              <a:gd name="connsiteY1" fmla="*/ 1194 h 4174870"/>
              <a:gd name="connsiteX2" fmla="*/ 9719033 w 9761374"/>
              <a:gd name="connsiteY2" fmla="*/ 137574 h 4174870"/>
              <a:gd name="connsiteX3" fmla="*/ 9675361 w 9761374"/>
              <a:gd name="connsiteY3" fmla="*/ 1647089 h 4174870"/>
              <a:gd name="connsiteX4" fmla="*/ 9667887 w 9761374"/>
              <a:gd name="connsiteY4" fmla="*/ 3630039 h 4174870"/>
              <a:gd name="connsiteX5" fmla="*/ 9156509 w 9761374"/>
              <a:gd name="connsiteY5" fmla="*/ 3673064 h 4174870"/>
              <a:gd name="connsiteX6" fmla="*/ 8374371 w 9761374"/>
              <a:gd name="connsiteY6" fmla="*/ 3691906 h 4174870"/>
              <a:gd name="connsiteX7" fmla="*/ 8010603 w 9761374"/>
              <a:gd name="connsiteY7" fmla="*/ 3693288 h 4174870"/>
              <a:gd name="connsiteX8" fmla="*/ 7609628 w 9761374"/>
              <a:gd name="connsiteY8" fmla="*/ 3925298 h 4174870"/>
              <a:gd name="connsiteX9" fmla="*/ 6891313 w 9761374"/>
              <a:gd name="connsiteY9" fmla="*/ 4174512 h 4174870"/>
              <a:gd name="connsiteX10" fmla="*/ 7160412 w 9761374"/>
              <a:gd name="connsiteY10" fmla="*/ 3666106 h 4174870"/>
              <a:gd name="connsiteX11" fmla="*/ 6247779 w 9761374"/>
              <a:gd name="connsiteY11" fmla="*/ 3684848 h 4174870"/>
              <a:gd name="connsiteX12" fmla="*/ 204518 w 9761374"/>
              <a:gd name="connsiteY12" fmla="*/ 3727912 h 4174870"/>
              <a:gd name="connsiteX13" fmla="*/ 45709 w 9761374"/>
              <a:gd name="connsiteY13" fmla="*/ 2226976 h 4174870"/>
              <a:gd name="connsiteX14" fmla="*/ 0 w 9761374"/>
              <a:gd name="connsiteY14" fmla="*/ 123313 h 4174870"/>
              <a:gd name="connsiteX15" fmla="*/ 6334131 w 9761374"/>
              <a:gd name="connsiteY15" fmla="*/ 74489 h 4174870"/>
              <a:gd name="connsiteX0" fmla="*/ 6334131 w 9761374"/>
              <a:gd name="connsiteY0" fmla="*/ 74489 h 4174863"/>
              <a:gd name="connsiteX1" fmla="*/ 8894098 w 9761374"/>
              <a:gd name="connsiteY1" fmla="*/ 1194 h 4174863"/>
              <a:gd name="connsiteX2" fmla="*/ 9719033 w 9761374"/>
              <a:gd name="connsiteY2" fmla="*/ 137574 h 4174863"/>
              <a:gd name="connsiteX3" fmla="*/ 9675361 w 9761374"/>
              <a:gd name="connsiteY3" fmla="*/ 1647089 h 4174863"/>
              <a:gd name="connsiteX4" fmla="*/ 9667887 w 9761374"/>
              <a:gd name="connsiteY4" fmla="*/ 3630039 h 4174863"/>
              <a:gd name="connsiteX5" fmla="*/ 9156509 w 9761374"/>
              <a:gd name="connsiteY5" fmla="*/ 3673064 h 4174863"/>
              <a:gd name="connsiteX6" fmla="*/ 8374371 w 9761374"/>
              <a:gd name="connsiteY6" fmla="*/ 3691906 h 4174863"/>
              <a:gd name="connsiteX7" fmla="*/ 8010603 w 9761374"/>
              <a:gd name="connsiteY7" fmla="*/ 3693288 h 4174863"/>
              <a:gd name="connsiteX8" fmla="*/ 7609628 w 9761374"/>
              <a:gd name="connsiteY8" fmla="*/ 3925298 h 4174863"/>
              <a:gd name="connsiteX9" fmla="*/ 6891313 w 9761374"/>
              <a:gd name="connsiteY9" fmla="*/ 4174512 h 4174863"/>
              <a:gd name="connsiteX10" fmla="*/ 7160412 w 9761374"/>
              <a:gd name="connsiteY10" fmla="*/ 3666106 h 4174863"/>
              <a:gd name="connsiteX11" fmla="*/ 6247779 w 9761374"/>
              <a:gd name="connsiteY11" fmla="*/ 3684848 h 4174863"/>
              <a:gd name="connsiteX12" fmla="*/ 204518 w 9761374"/>
              <a:gd name="connsiteY12" fmla="*/ 3727912 h 4174863"/>
              <a:gd name="connsiteX13" fmla="*/ 45709 w 9761374"/>
              <a:gd name="connsiteY13" fmla="*/ 2226976 h 4174863"/>
              <a:gd name="connsiteX14" fmla="*/ 0 w 9761374"/>
              <a:gd name="connsiteY14" fmla="*/ 123313 h 4174863"/>
              <a:gd name="connsiteX15" fmla="*/ 6334131 w 9761374"/>
              <a:gd name="connsiteY15" fmla="*/ 74489 h 4174863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219964 w 9761374"/>
              <a:gd name="connsiteY11" fmla="*/ 3688026 h 4174887"/>
              <a:gd name="connsiteX12" fmla="*/ 204518 w 9761374"/>
              <a:gd name="connsiteY12" fmla="*/ 3727912 h 4174887"/>
              <a:gd name="connsiteX13" fmla="*/ 45709 w 9761374"/>
              <a:gd name="connsiteY13" fmla="*/ 2226976 h 4174887"/>
              <a:gd name="connsiteX14" fmla="*/ 0 w 9761374"/>
              <a:gd name="connsiteY14" fmla="*/ 123313 h 4174887"/>
              <a:gd name="connsiteX15" fmla="*/ 6334131 w 9761374"/>
              <a:gd name="connsiteY15" fmla="*/ 74489 h 4174887"/>
              <a:gd name="connsiteX0" fmla="*/ 6334131 w 9761374"/>
              <a:gd name="connsiteY0" fmla="*/ 74489 h 4174887"/>
              <a:gd name="connsiteX1" fmla="*/ 8894098 w 9761374"/>
              <a:gd name="connsiteY1" fmla="*/ 1194 h 4174887"/>
              <a:gd name="connsiteX2" fmla="*/ 9719033 w 9761374"/>
              <a:gd name="connsiteY2" fmla="*/ 137574 h 4174887"/>
              <a:gd name="connsiteX3" fmla="*/ 9675361 w 9761374"/>
              <a:gd name="connsiteY3" fmla="*/ 1647089 h 4174887"/>
              <a:gd name="connsiteX4" fmla="*/ 9667887 w 9761374"/>
              <a:gd name="connsiteY4" fmla="*/ 3630039 h 4174887"/>
              <a:gd name="connsiteX5" fmla="*/ 9156509 w 9761374"/>
              <a:gd name="connsiteY5" fmla="*/ 3673064 h 4174887"/>
              <a:gd name="connsiteX6" fmla="*/ 8374371 w 9761374"/>
              <a:gd name="connsiteY6" fmla="*/ 3691906 h 4174887"/>
              <a:gd name="connsiteX7" fmla="*/ 8010603 w 9761374"/>
              <a:gd name="connsiteY7" fmla="*/ 3693288 h 4174887"/>
              <a:gd name="connsiteX8" fmla="*/ 7609628 w 9761374"/>
              <a:gd name="connsiteY8" fmla="*/ 3925298 h 4174887"/>
              <a:gd name="connsiteX9" fmla="*/ 6891313 w 9761374"/>
              <a:gd name="connsiteY9" fmla="*/ 4174512 h 4174887"/>
              <a:gd name="connsiteX10" fmla="*/ 7160412 w 9761374"/>
              <a:gd name="connsiteY10" fmla="*/ 3666106 h 4174887"/>
              <a:gd name="connsiteX11" fmla="*/ 6219964 w 9761374"/>
              <a:gd name="connsiteY11" fmla="*/ 3688026 h 4174887"/>
              <a:gd name="connsiteX12" fmla="*/ 204518 w 9761374"/>
              <a:gd name="connsiteY12" fmla="*/ 3727912 h 4174887"/>
              <a:gd name="connsiteX13" fmla="*/ 45709 w 9761374"/>
              <a:gd name="connsiteY13" fmla="*/ 2226976 h 4174887"/>
              <a:gd name="connsiteX14" fmla="*/ 0 w 9761374"/>
              <a:gd name="connsiteY14" fmla="*/ 123313 h 4174887"/>
              <a:gd name="connsiteX15" fmla="*/ 6334131 w 9761374"/>
              <a:gd name="connsiteY15" fmla="*/ 74489 h 4174887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8010603 w 9761374"/>
              <a:gd name="connsiteY7" fmla="*/ 3693288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8010603 w 9761374"/>
              <a:gd name="connsiteY7" fmla="*/ 3693288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09628 w 9761374"/>
              <a:gd name="connsiteY8" fmla="*/ 3925298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61374"/>
              <a:gd name="connsiteY0" fmla="*/ 74489 h 4174884"/>
              <a:gd name="connsiteX1" fmla="*/ 8894098 w 9761374"/>
              <a:gd name="connsiteY1" fmla="*/ 1194 h 4174884"/>
              <a:gd name="connsiteX2" fmla="*/ 9719033 w 9761374"/>
              <a:gd name="connsiteY2" fmla="*/ 137574 h 4174884"/>
              <a:gd name="connsiteX3" fmla="*/ 9675361 w 9761374"/>
              <a:gd name="connsiteY3" fmla="*/ 1647089 h 4174884"/>
              <a:gd name="connsiteX4" fmla="*/ 9667887 w 9761374"/>
              <a:gd name="connsiteY4" fmla="*/ 3630039 h 4174884"/>
              <a:gd name="connsiteX5" fmla="*/ 9156509 w 9761374"/>
              <a:gd name="connsiteY5" fmla="*/ 3673064 h 4174884"/>
              <a:gd name="connsiteX6" fmla="*/ 8374371 w 9761374"/>
              <a:gd name="connsiteY6" fmla="*/ 3691906 h 4174884"/>
              <a:gd name="connsiteX7" fmla="*/ 7989742 w 9761374"/>
              <a:gd name="connsiteY7" fmla="*/ 3696466 h 4174884"/>
              <a:gd name="connsiteX8" fmla="*/ 7623535 w 9761374"/>
              <a:gd name="connsiteY8" fmla="*/ 3928477 h 4174884"/>
              <a:gd name="connsiteX9" fmla="*/ 6891313 w 9761374"/>
              <a:gd name="connsiteY9" fmla="*/ 4174512 h 4174884"/>
              <a:gd name="connsiteX10" fmla="*/ 7160412 w 9761374"/>
              <a:gd name="connsiteY10" fmla="*/ 3666106 h 4174884"/>
              <a:gd name="connsiteX11" fmla="*/ 6219964 w 9761374"/>
              <a:gd name="connsiteY11" fmla="*/ 3688026 h 4174884"/>
              <a:gd name="connsiteX12" fmla="*/ 204518 w 9761374"/>
              <a:gd name="connsiteY12" fmla="*/ 3727912 h 4174884"/>
              <a:gd name="connsiteX13" fmla="*/ 45709 w 9761374"/>
              <a:gd name="connsiteY13" fmla="*/ 2226976 h 4174884"/>
              <a:gd name="connsiteX14" fmla="*/ 0 w 9761374"/>
              <a:gd name="connsiteY14" fmla="*/ 123313 h 4174884"/>
              <a:gd name="connsiteX15" fmla="*/ 6334131 w 9761374"/>
              <a:gd name="connsiteY15" fmla="*/ 74489 h 4174884"/>
              <a:gd name="connsiteX0" fmla="*/ 6334131 w 9771654"/>
              <a:gd name="connsiteY0" fmla="*/ 81451 h 4181846"/>
              <a:gd name="connsiteX1" fmla="*/ 8936301 w 9771654"/>
              <a:gd name="connsiteY1" fmla="*/ 46730 h 4181846"/>
              <a:gd name="connsiteX2" fmla="*/ 9719033 w 9771654"/>
              <a:gd name="connsiteY2" fmla="*/ 144536 h 4181846"/>
              <a:gd name="connsiteX3" fmla="*/ 9675361 w 9771654"/>
              <a:gd name="connsiteY3" fmla="*/ 1654051 h 4181846"/>
              <a:gd name="connsiteX4" fmla="*/ 9667887 w 9771654"/>
              <a:gd name="connsiteY4" fmla="*/ 3637001 h 4181846"/>
              <a:gd name="connsiteX5" fmla="*/ 9156509 w 9771654"/>
              <a:gd name="connsiteY5" fmla="*/ 3680026 h 4181846"/>
              <a:gd name="connsiteX6" fmla="*/ 8374371 w 9771654"/>
              <a:gd name="connsiteY6" fmla="*/ 3698868 h 4181846"/>
              <a:gd name="connsiteX7" fmla="*/ 7989742 w 9771654"/>
              <a:gd name="connsiteY7" fmla="*/ 3703428 h 4181846"/>
              <a:gd name="connsiteX8" fmla="*/ 7623535 w 9771654"/>
              <a:gd name="connsiteY8" fmla="*/ 3935439 h 4181846"/>
              <a:gd name="connsiteX9" fmla="*/ 6891313 w 9771654"/>
              <a:gd name="connsiteY9" fmla="*/ 4181474 h 4181846"/>
              <a:gd name="connsiteX10" fmla="*/ 7160412 w 9771654"/>
              <a:gd name="connsiteY10" fmla="*/ 3673068 h 4181846"/>
              <a:gd name="connsiteX11" fmla="*/ 6219964 w 9771654"/>
              <a:gd name="connsiteY11" fmla="*/ 3694988 h 4181846"/>
              <a:gd name="connsiteX12" fmla="*/ 204518 w 9771654"/>
              <a:gd name="connsiteY12" fmla="*/ 3734874 h 4181846"/>
              <a:gd name="connsiteX13" fmla="*/ 45709 w 9771654"/>
              <a:gd name="connsiteY13" fmla="*/ 2233938 h 4181846"/>
              <a:gd name="connsiteX14" fmla="*/ 0 w 9771654"/>
              <a:gd name="connsiteY14" fmla="*/ 130275 h 4181846"/>
              <a:gd name="connsiteX15" fmla="*/ 6334131 w 9771654"/>
              <a:gd name="connsiteY15" fmla="*/ 81451 h 4181846"/>
              <a:gd name="connsiteX0" fmla="*/ 6334131 w 9766164"/>
              <a:gd name="connsiteY0" fmla="*/ 40097 h 4140492"/>
              <a:gd name="connsiteX1" fmla="*/ 8936301 w 9766164"/>
              <a:gd name="connsiteY1" fmla="*/ 5376 h 4140492"/>
              <a:gd name="connsiteX2" fmla="*/ 9719033 w 9766164"/>
              <a:gd name="connsiteY2" fmla="*/ 103182 h 4140492"/>
              <a:gd name="connsiteX3" fmla="*/ 9675361 w 9766164"/>
              <a:gd name="connsiteY3" fmla="*/ 1612697 h 4140492"/>
              <a:gd name="connsiteX4" fmla="*/ 9667887 w 9766164"/>
              <a:gd name="connsiteY4" fmla="*/ 3595647 h 4140492"/>
              <a:gd name="connsiteX5" fmla="*/ 9156509 w 9766164"/>
              <a:gd name="connsiteY5" fmla="*/ 3638672 h 4140492"/>
              <a:gd name="connsiteX6" fmla="*/ 8374371 w 9766164"/>
              <a:gd name="connsiteY6" fmla="*/ 3657514 h 4140492"/>
              <a:gd name="connsiteX7" fmla="*/ 7989742 w 9766164"/>
              <a:gd name="connsiteY7" fmla="*/ 3662074 h 4140492"/>
              <a:gd name="connsiteX8" fmla="*/ 7623535 w 9766164"/>
              <a:gd name="connsiteY8" fmla="*/ 3894085 h 4140492"/>
              <a:gd name="connsiteX9" fmla="*/ 6891313 w 9766164"/>
              <a:gd name="connsiteY9" fmla="*/ 4140120 h 4140492"/>
              <a:gd name="connsiteX10" fmla="*/ 7160412 w 9766164"/>
              <a:gd name="connsiteY10" fmla="*/ 3631714 h 4140492"/>
              <a:gd name="connsiteX11" fmla="*/ 6219964 w 9766164"/>
              <a:gd name="connsiteY11" fmla="*/ 3653634 h 4140492"/>
              <a:gd name="connsiteX12" fmla="*/ 204518 w 9766164"/>
              <a:gd name="connsiteY12" fmla="*/ 3693520 h 4140492"/>
              <a:gd name="connsiteX13" fmla="*/ 45709 w 9766164"/>
              <a:gd name="connsiteY13" fmla="*/ 2192584 h 4140492"/>
              <a:gd name="connsiteX14" fmla="*/ 0 w 9766164"/>
              <a:gd name="connsiteY14" fmla="*/ 88921 h 4140492"/>
              <a:gd name="connsiteX15" fmla="*/ 6334131 w 9766164"/>
              <a:gd name="connsiteY15" fmla="*/ 40097 h 4140492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9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23535 w 9735159"/>
              <a:gd name="connsiteY8" fmla="*/ 389733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43746"/>
              <a:gd name="connsiteX1" fmla="*/ 8936301 w 9735159"/>
              <a:gd name="connsiteY1" fmla="*/ 8630 h 4143746"/>
              <a:gd name="connsiteX2" fmla="*/ 9719033 w 9735159"/>
              <a:gd name="connsiteY2" fmla="*/ 106436 h 4143746"/>
              <a:gd name="connsiteX3" fmla="*/ 9675361 w 9735159"/>
              <a:gd name="connsiteY3" fmla="*/ 1615951 h 4143746"/>
              <a:gd name="connsiteX4" fmla="*/ 9667887 w 9735159"/>
              <a:gd name="connsiteY4" fmla="*/ 3598901 h 4143746"/>
              <a:gd name="connsiteX5" fmla="*/ 9156509 w 9735159"/>
              <a:gd name="connsiteY5" fmla="*/ 3641926 h 4143746"/>
              <a:gd name="connsiteX6" fmla="*/ 8374371 w 9735159"/>
              <a:gd name="connsiteY6" fmla="*/ 3660768 h 4143746"/>
              <a:gd name="connsiteX7" fmla="*/ 7989742 w 9735159"/>
              <a:gd name="connsiteY7" fmla="*/ 3665328 h 4143746"/>
              <a:gd name="connsiteX8" fmla="*/ 7600804 w 9735159"/>
              <a:gd name="connsiteY8" fmla="*/ 3888418 h 4143746"/>
              <a:gd name="connsiteX9" fmla="*/ 6891313 w 9735159"/>
              <a:gd name="connsiteY9" fmla="*/ 4143374 h 4143746"/>
              <a:gd name="connsiteX10" fmla="*/ 7160412 w 9735159"/>
              <a:gd name="connsiteY10" fmla="*/ 3634968 h 4143746"/>
              <a:gd name="connsiteX11" fmla="*/ 6219964 w 9735159"/>
              <a:gd name="connsiteY11" fmla="*/ 3656888 h 4143746"/>
              <a:gd name="connsiteX12" fmla="*/ 204518 w 9735159"/>
              <a:gd name="connsiteY12" fmla="*/ 3696774 h 4143746"/>
              <a:gd name="connsiteX13" fmla="*/ 45709 w 9735159"/>
              <a:gd name="connsiteY13" fmla="*/ 2195838 h 4143746"/>
              <a:gd name="connsiteX14" fmla="*/ 0 w 9735159"/>
              <a:gd name="connsiteY14" fmla="*/ 92175 h 4143746"/>
              <a:gd name="connsiteX15" fmla="*/ 6334131 w 9735159"/>
              <a:gd name="connsiteY15" fmla="*/ 43351 h 4143746"/>
              <a:gd name="connsiteX0" fmla="*/ 6334131 w 9735159"/>
              <a:gd name="connsiteY0" fmla="*/ 43351 h 4170495"/>
              <a:gd name="connsiteX1" fmla="*/ 8936301 w 9735159"/>
              <a:gd name="connsiteY1" fmla="*/ 8630 h 4170495"/>
              <a:gd name="connsiteX2" fmla="*/ 9719033 w 9735159"/>
              <a:gd name="connsiteY2" fmla="*/ 106436 h 4170495"/>
              <a:gd name="connsiteX3" fmla="*/ 9675361 w 9735159"/>
              <a:gd name="connsiteY3" fmla="*/ 1615951 h 4170495"/>
              <a:gd name="connsiteX4" fmla="*/ 9667887 w 9735159"/>
              <a:gd name="connsiteY4" fmla="*/ 3598901 h 4170495"/>
              <a:gd name="connsiteX5" fmla="*/ 9156509 w 9735159"/>
              <a:gd name="connsiteY5" fmla="*/ 3641926 h 4170495"/>
              <a:gd name="connsiteX6" fmla="*/ 8374371 w 9735159"/>
              <a:gd name="connsiteY6" fmla="*/ 3660768 h 4170495"/>
              <a:gd name="connsiteX7" fmla="*/ 7989742 w 9735159"/>
              <a:gd name="connsiteY7" fmla="*/ 3665328 h 4170495"/>
              <a:gd name="connsiteX8" fmla="*/ 7600804 w 9735159"/>
              <a:gd name="connsiteY8" fmla="*/ 3888418 h 4170495"/>
              <a:gd name="connsiteX9" fmla="*/ 6898889 w 9735159"/>
              <a:gd name="connsiteY9" fmla="*/ 4170138 h 4170495"/>
              <a:gd name="connsiteX10" fmla="*/ 7160412 w 9735159"/>
              <a:gd name="connsiteY10" fmla="*/ 3634968 h 4170495"/>
              <a:gd name="connsiteX11" fmla="*/ 6219964 w 9735159"/>
              <a:gd name="connsiteY11" fmla="*/ 3656888 h 4170495"/>
              <a:gd name="connsiteX12" fmla="*/ 204518 w 9735159"/>
              <a:gd name="connsiteY12" fmla="*/ 3696774 h 4170495"/>
              <a:gd name="connsiteX13" fmla="*/ 45709 w 9735159"/>
              <a:gd name="connsiteY13" fmla="*/ 2195838 h 4170495"/>
              <a:gd name="connsiteX14" fmla="*/ 0 w 9735159"/>
              <a:gd name="connsiteY14" fmla="*/ 92175 h 4170495"/>
              <a:gd name="connsiteX15" fmla="*/ 6334131 w 9735159"/>
              <a:gd name="connsiteY15" fmla="*/ 43351 h 4170495"/>
              <a:gd name="connsiteX0" fmla="*/ 6334131 w 9735159"/>
              <a:gd name="connsiteY0" fmla="*/ 43351 h 4170493"/>
              <a:gd name="connsiteX1" fmla="*/ 8936301 w 9735159"/>
              <a:gd name="connsiteY1" fmla="*/ 8630 h 4170493"/>
              <a:gd name="connsiteX2" fmla="*/ 9719033 w 9735159"/>
              <a:gd name="connsiteY2" fmla="*/ 106436 h 4170493"/>
              <a:gd name="connsiteX3" fmla="*/ 9675361 w 9735159"/>
              <a:gd name="connsiteY3" fmla="*/ 1615951 h 4170493"/>
              <a:gd name="connsiteX4" fmla="*/ 9667887 w 9735159"/>
              <a:gd name="connsiteY4" fmla="*/ 3598901 h 4170493"/>
              <a:gd name="connsiteX5" fmla="*/ 9156509 w 9735159"/>
              <a:gd name="connsiteY5" fmla="*/ 3641926 h 4170493"/>
              <a:gd name="connsiteX6" fmla="*/ 8374371 w 9735159"/>
              <a:gd name="connsiteY6" fmla="*/ 3660768 h 4170493"/>
              <a:gd name="connsiteX7" fmla="*/ 7989742 w 9735159"/>
              <a:gd name="connsiteY7" fmla="*/ 3665328 h 4170493"/>
              <a:gd name="connsiteX8" fmla="*/ 7600804 w 9735159"/>
              <a:gd name="connsiteY8" fmla="*/ 3888418 h 4170493"/>
              <a:gd name="connsiteX9" fmla="*/ 6898889 w 9735159"/>
              <a:gd name="connsiteY9" fmla="*/ 4170138 h 4170493"/>
              <a:gd name="connsiteX10" fmla="*/ 7160412 w 9735159"/>
              <a:gd name="connsiteY10" fmla="*/ 3634968 h 4170493"/>
              <a:gd name="connsiteX11" fmla="*/ 6219964 w 9735159"/>
              <a:gd name="connsiteY11" fmla="*/ 3656888 h 4170493"/>
              <a:gd name="connsiteX12" fmla="*/ 204518 w 9735159"/>
              <a:gd name="connsiteY12" fmla="*/ 3696774 h 4170493"/>
              <a:gd name="connsiteX13" fmla="*/ 45709 w 9735159"/>
              <a:gd name="connsiteY13" fmla="*/ 2195838 h 4170493"/>
              <a:gd name="connsiteX14" fmla="*/ 0 w 9735159"/>
              <a:gd name="connsiteY14" fmla="*/ 92175 h 4170493"/>
              <a:gd name="connsiteX15" fmla="*/ 6334131 w 9735159"/>
              <a:gd name="connsiteY15" fmla="*/ 43351 h 4170493"/>
              <a:gd name="connsiteX0" fmla="*/ 6334131 w 9735159"/>
              <a:gd name="connsiteY0" fmla="*/ 43351 h 4170493"/>
              <a:gd name="connsiteX1" fmla="*/ 8936301 w 9735159"/>
              <a:gd name="connsiteY1" fmla="*/ 8630 h 4170493"/>
              <a:gd name="connsiteX2" fmla="*/ 9719033 w 9735159"/>
              <a:gd name="connsiteY2" fmla="*/ 106436 h 4170493"/>
              <a:gd name="connsiteX3" fmla="*/ 9675361 w 9735159"/>
              <a:gd name="connsiteY3" fmla="*/ 1615951 h 4170493"/>
              <a:gd name="connsiteX4" fmla="*/ 9667887 w 9735159"/>
              <a:gd name="connsiteY4" fmla="*/ 3598901 h 4170493"/>
              <a:gd name="connsiteX5" fmla="*/ 9156509 w 9735159"/>
              <a:gd name="connsiteY5" fmla="*/ 3641926 h 4170493"/>
              <a:gd name="connsiteX6" fmla="*/ 8374371 w 9735159"/>
              <a:gd name="connsiteY6" fmla="*/ 3660768 h 4170493"/>
              <a:gd name="connsiteX7" fmla="*/ 7989742 w 9735159"/>
              <a:gd name="connsiteY7" fmla="*/ 3665328 h 4170493"/>
              <a:gd name="connsiteX8" fmla="*/ 7600804 w 9735159"/>
              <a:gd name="connsiteY8" fmla="*/ 3888418 h 4170493"/>
              <a:gd name="connsiteX9" fmla="*/ 6898889 w 9735159"/>
              <a:gd name="connsiteY9" fmla="*/ 4170138 h 4170493"/>
              <a:gd name="connsiteX10" fmla="*/ 7122530 w 9735159"/>
              <a:gd name="connsiteY10" fmla="*/ 3634968 h 4170493"/>
              <a:gd name="connsiteX11" fmla="*/ 6219964 w 9735159"/>
              <a:gd name="connsiteY11" fmla="*/ 3656888 h 4170493"/>
              <a:gd name="connsiteX12" fmla="*/ 204518 w 9735159"/>
              <a:gd name="connsiteY12" fmla="*/ 3696774 h 4170493"/>
              <a:gd name="connsiteX13" fmla="*/ 45709 w 9735159"/>
              <a:gd name="connsiteY13" fmla="*/ 2195838 h 4170493"/>
              <a:gd name="connsiteX14" fmla="*/ 0 w 9735159"/>
              <a:gd name="connsiteY14" fmla="*/ 92175 h 4170493"/>
              <a:gd name="connsiteX15" fmla="*/ 6334131 w 9735159"/>
              <a:gd name="connsiteY15" fmla="*/ 43351 h 4170493"/>
              <a:gd name="connsiteX0" fmla="*/ 6334131 w 9735159"/>
              <a:gd name="connsiteY0" fmla="*/ 43351 h 4170457"/>
              <a:gd name="connsiteX1" fmla="*/ 8936301 w 9735159"/>
              <a:gd name="connsiteY1" fmla="*/ 8630 h 4170457"/>
              <a:gd name="connsiteX2" fmla="*/ 9719033 w 9735159"/>
              <a:gd name="connsiteY2" fmla="*/ 106436 h 4170457"/>
              <a:gd name="connsiteX3" fmla="*/ 9675361 w 9735159"/>
              <a:gd name="connsiteY3" fmla="*/ 1615951 h 4170457"/>
              <a:gd name="connsiteX4" fmla="*/ 9667887 w 9735159"/>
              <a:gd name="connsiteY4" fmla="*/ 3598901 h 4170457"/>
              <a:gd name="connsiteX5" fmla="*/ 9156509 w 9735159"/>
              <a:gd name="connsiteY5" fmla="*/ 3641926 h 4170457"/>
              <a:gd name="connsiteX6" fmla="*/ 8374371 w 9735159"/>
              <a:gd name="connsiteY6" fmla="*/ 3660768 h 4170457"/>
              <a:gd name="connsiteX7" fmla="*/ 7989742 w 9735159"/>
              <a:gd name="connsiteY7" fmla="*/ 3665328 h 4170457"/>
              <a:gd name="connsiteX8" fmla="*/ 7600804 w 9735159"/>
              <a:gd name="connsiteY8" fmla="*/ 3888418 h 4170457"/>
              <a:gd name="connsiteX9" fmla="*/ 6898889 w 9735159"/>
              <a:gd name="connsiteY9" fmla="*/ 4170138 h 4170457"/>
              <a:gd name="connsiteX10" fmla="*/ 7122530 w 9735159"/>
              <a:gd name="connsiteY10" fmla="*/ 3634968 h 4170457"/>
              <a:gd name="connsiteX11" fmla="*/ 6219964 w 9735159"/>
              <a:gd name="connsiteY11" fmla="*/ 3656888 h 4170457"/>
              <a:gd name="connsiteX12" fmla="*/ 204518 w 9735159"/>
              <a:gd name="connsiteY12" fmla="*/ 3696774 h 4170457"/>
              <a:gd name="connsiteX13" fmla="*/ 45709 w 9735159"/>
              <a:gd name="connsiteY13" fmla="*/ 2195838 h 4170457"/>
              <a:gd name="connsiteX14" fmla="*/ 0 w 9735159"/>
              <a:gd name="connsiteY14" fmla="*/ 92175 h 4170457"/>
              <a:gd name="connsiteX15" fmla="*/ 6334131 w 9735159"/>
              <a:gd name="connsiteY15" fmla="*/ 43351 h 4170457"/>
              <a:gd name="connsiteX0" fmla="*/ 6334131 w 9735159"/>
              <a:gd name="connsiteY0" fmla="*/ 43351 h 4170468"/>
              <a:gd name="connsiteX1" fmla="*/ 8936301 w 9735159"/>
              <a:gd name="connsiteY1" fmla="*/ 8630 h 4170468"/>
              <a:gd name="connsiteX2" fmla="*/ 9719033 w 9735159"/>
              <a:gd name="connsiteY2" fmla="*/ 106436 h 4170468"/>
              <a:gd name="connsiteX3" fmla="*/ 9675361 w 9735159"/>
              <a:gd name="connsiteY3" fmla="*/ 1615951 h 4170468"/>
              <a:gd name="connsiteX4" fmla="*/ 9667887 w 9735159"/>
              <a:gd name="connsiteY4" fmla="*/ 3598901 h 4170468"/>
              <a:gd name="connsiteX5" fmla="*/ 9156509 w 9735159"/>
              <a:gd name="connsiteY5" fmla="*/ 3641926 h 4170468"/>
              <a:gd name="connsiteX6" fmla="*/ 8374371 w 9735159"/>
              <a:gd name="connsiteY6" fmla="*/ 3660768 h 4170468"/>
              <a:gd name="connsiteX7" fmla="*/ 7989742 w 9735159"/>
              <a:gd name="connsiteY7" fmla="*/ 3665328 h 4170468"/>
              <a:gd name="connsiteX8" fmla="*/ 7600804 w 9735159"/>
              <a:gd name="connsiteY8" fmla="*/ 3888418 h 4170468"/>
              <a:gd name="connsiteX9" fmla="*/ 6898889 w 9735159"/>
              <a:gd name="connsiteY9" fmla="*/ 4170138 h 4170468"/>
              <a:gd name="connsiteX10" fmla="*/ 7122530 w 9735159"/>
              <a:gd name="connsiteY10" fmla="*/ 3652811 h 4170468"/>
              <a:gd name="connsiteX11" fmla="*/ 6219964 w 9735159"/>
              <a:gd name="connsiteY11" fmla="*/ 3656888 h 4170468"/>
              <a:gd name="connsiteX12" fmla="*/ 204518 w 9735159"/>
              <a:gd name="connsiteY12" fmla="*/ 3696774 h 4170468"/>
              <a:gd name="connsiteX13" fmla="*/ 45709 w 9735159"/>
              <a:gd name="connsiteY13" fmla="*/ 2195838 h 4170468"/>
              <a:gd name="connsiteX14" fmla="*/ 0 w 9735159"/>
              <a:gd name="connsiteY14" fmla="*/ 92175 h 4170468"/>
              <a:gd name="connsiteX15" fmla="*/ 6334131 w 9735159"/>
              <a:gd name="connsiteY15" fmla="*/ 43351 h 4170468"/>
              <a:gd name="connsiteX0" fmla="*/ 6334131 w 9735159"/>
              <a:gd name="connsiteY0" fmla="*/ 43351 h 4170460"/>
              <a:gd name="connsiteX1" fmla="*/ 8936301 w 9735159"/>
              <a:gd name="connsiteY1" fmla="*/ 8630 h 4170460"/>
              <a:gd name="connsiteX2" fmla="*/ 9719033 w 9735159"/>
              <a:gd name="connsiteY2" fmla="*/ 106436 h 4170460"/>
              <a:gd name="connsiteX3" fmla="*/ 9675361 w 9735159"/>
              <a:gd name="connsiteY3" fmla="*/ 1615951 h 4170460"/>
              <a:gd name="connsiteX4" fmla="*/ 9667887 w 9735159"/>
              <a:gd name="connsiteY4" fmla="*/ 3598901 h 4170460"/>
              <a:gd name="connsiteX5" fmla="*/ 9156509 w 9735159"/>
              <a:gd name="connsiteY5" fmla="*/ 3641926 h 4170460"/>
              <a:gd name="connsiteX6" fmla="*/ 8374371 w 9735159"/>
              <a:gd name="connsiteY6" fmla="*/ 3660768 h 4170460"/>
              <a:gd name="connsiteX7" fmla="*/ 7989742 w 9735159"/>
              <a:gd name="connsiteY7" fmla="*/ 3665328 h 4170460"/>
              <a:gd name="connsiteX8" fmla="*/ 7600804 w 9735159"/>
              <a:gd name="connsiteY8" fmla="*/ 3888418 h 4170460"/>
              <a:gd name="connsiteX9" fmla="*/ 6898889 w 9735159"/>
              <a:gd name="connsiteY9" fmla="*/ 4170138 h 4170460"/>
              <a:gd name="connsiteX10" fmla="*/ 7122530 w 9735159"/>
              <a:gd name="connsiteY10" fmla="*/ 3652811 h 4170460"/>
              <a:gd name="connsiteX11" fmla="*/ 6219964 w 9735159"/>
              <a:gd name="connsiteY11" fmla="*/ 3656888 h 4170460"/>
              <a:gd name="connsiteX12" fmla="*/ 204518 w 9735159"/>
              <a:gd name="connsiteY12" fmla="*/ 3696774 h 4170460"/>
              <a:gd name="connsiteX13" fmla="*/ 45709 w 9735159"/>
              <a:gd name="connsiteY13" fmla="*/ 2195838 h 4170460"/>
              <a:gd name="connsiteX14" fmla="*/ 0 w 9735159"/>
              <a:gd name="connsiteY14" fmla="*/ 92175 h 4170460"/>
              <a:gd name="connsiteX15" fmla="*/ 6334131 w 9735159"/>
              <a:gd name="connsiteY15" fmla="*/ 43351 h 4170460"/>
              <a:gd name="connsiteX0" fmla="*/ 6334131 w 9735569"/>
              <a:gd name="connsiteY0" fmla="*/ 34721 h 4161832"/>
              <a:gd name="connsiteX1" fmla="*/ 8936301 w 9735569"/>
              <a:gd name="connsiteY1" fmla="*/ 0 h 4161832"/>
              <a:gd name="connsiteX2" fmla="*/ 9719033 w 9735569"/>
              <a:gd name="connsiteY2" fmla="*/ 97806 h 4161832"/>
              <a:gd name="connsiteX3" fmla="*/ 9675361 w 9735569"/>
              <a:gd name="connsiteY3" fmla="*/ 1607321 h 4161832"/>
              <a:gd name="connsiteX4" fmla="*/ 9667887 w 9735569"/>
              <a:gd name="connsiteY4" fmla="*/ 3590271 h 4161832"/>
              <a:gd name="connsiteX5" fmla="*/ 9156509 w 9735569"/>
              <a:gd name="connsiteY5" fmla="*/ 3633296 h 4161832"/>
              <a:gd name="connsiteX6" fmla="*/ 8374371 w 9735569"/>
              <a:gd name="connsiteY6" fmla="*/ 3652138 h 4161832"/>
              <a:gd name="connsiteX7" fmla="*/ 7989742 w 9735569"/>
              <a:gd name="connsiteY7" fmla="*/ 3656698 h 4161832"/>
              <a:gd name="connsiteX8" fmla="*/ 7600804 w 9735569"/>
              <a:gd name="connsiteY8" fmla="*/ 3879788 h 4161832"/>
              <a:gd name="connsiteX9" fmla="*/ 6898889 w 9735569"/>
              <a:gd name="connsiteY9" fmla="*/ 4161508 h 4161832"/>
              <a:gd name="connsiteX10" fmla="*/ 7122530 w 9735569"/>
              <a:gd name="connsiteY10" fmla="*/ 3644181 h 4161832"/>
              <a:gd name="connsiteX11" fmla="*/ 6219964 w 9735569"/>
              <a:gd name="connsiteY11" fmla="*/ 3648258 h 4161832"/>
              <a:gd name="connsiteX12" fmla="*/ 204518 w 9735569"/>
              <a:gd name="connsiteY12" fmla="*/ 3688144 h 4161832"/>
              <a:gd name="connsiteX13" fmla="*/ 45709 w 9735569"/>
              <a:gd name="connsiteY13" fmla="*/ 2187208 h 4161832"/>
              <a:gd name="connsiteX14" fmla="*/ 0 w 9735569"/>
              <a:gd name="connsiteY14" fmla="*/ 83545 h 4161832"/>
              <a:gd name="connsiteX15" fmla="*/ 6334131 w 9735569"/>
              <a:gd name="connsiteY15" fmla="*/ 34721 h 4161832"/>
              <a:gd name="connsiteX0" fmla="*/ 6334131 w 9735571"/>
              <a:gd name="connsiteY0" fmla="*/ 34847 h 4161957"/>
              <a:gd name="connsiteX1" fmla="*/ 8936301 w 9735571"/>
              <a:gd name="connsiteY1" fmla="*/ 126 h 4161957"/>
              <a:gd name="connsiteX2" fmla="*/ 9719033 w 9735571"/>
              <a:gd name="connsiteY2" fmla="*/ 63914 h 4161957"/>
              <a:gd name="connsiteX3" fmla="*/ 9675361 w 9735571"/>
              <a:gd name="connsiteY3" fmla="*/ 1607447 h 4161957"/>
              <a:gd name="connsiteX4" fmla="*/ 9667887 w 9735571"/>
              <a:gd name="connsiteY4" fmla="*/ 3590397 h 4161957"/>
              <a:gd name="connsiteX5" fmla="*/ 9156509 w 9735571"/>
              <a:gd name="connsiteY5" fmla="*/ 3633422 h 4161957"/>
              <a:gd name="connsiteX6" fmla="*/ 8374371 w 9735571"/>
              <a:gd name="connsiteY6" fmla="*/ 3652264 h 4161957"/>
              <a:gd name="connsiteX7" fmla="*/ 7989742 w 9735571"/>
              <a:gd name="connsiteY7" fmla="*/ 3656824 h 4161957"/>
              <a:gd name="connsiteX8" fmla="*/ 7600804 w 9735571"/>
              <a:gd name="connsiteY8" fmla="*/ 3879914 h 4161957"/>
              <a:gd name="connsiteX9" fmla="*/ 6898889 w 9735571"/>
              <a:gd name="connsiteY9" fmla="*/ 4161634 h 4161957"/>
              <a:gd name="connsiteX10" fmla="*/ 7122530 w 9735571"/>
              <a:gd name="connsiteY10" fmla="*/ 3644307 h 4161957"/>
              <a:gd name="connsiteX11" fmla="*/ 6219964 w 9735571"/>
              <a:gd name="connsiteY11" fmla="*/ 3648384 h 4161957"/>
              <a:gd name="connsiteX12" fmla="*/ 204518 w 9735571"/>
              <a:gd name="connsiteY12" fmla="*/ 3688270 h 4161957"/>
              <a:gd name="connsiteX13" fmla="*/ 45709 w 9735571"/>
              <a:gd name="connsiteY13" fmla="*/ 2187334 h 4161957"/>
              <a:gd name="connsiteX14" fmla="*/ 0 w 9735571"/>
              <a:gd name="connsiteY14" fmla="*/ 83671 h 4161957"/>
              <a:gd name="connsiteX15" fmla="*/ 6334131 w 9735571"/>
              <a:gd name="connsiteY15" fmla="*/ 34847 h 416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735571" h="4161957">
                <a:moveTo>
                  <a:pt x="6334131" y="34847"/>
                </a:moveTo>
                <a:lnTo>
                  <a:pt x="8936301" y="126"/>
                </a:lnTo>
                <a:cubicBezTo>
                  <a:pt x="9271851" y="20590"/>
                  <a:pt x="9695097" y="-41937"/>
                  <a:pt x="9719033" y="63914"/>
                </a:cubicBezTo>
                <a:cubicBezTo>
                  <a:pt x="9760421" y="246943"/>
                  <a:pt x="9715919" y="912445"/>
                  <a:pt x="9675361" y="1607447"/>
                </a:cubicBezTo>
                <a:cubicBezTo>
                  <a:pt x="9717308" y="2388528"/>
                  <a:pt x="9700128" y="3458296"/>
                  <a:pt x="9667887" y="3590397"/>
                </a:cubicBezTo>
                <a:cubicBezTo>
                  <a:pt x="9399226" y="3634530"/>
                  <a:pt x="9372095" y="3623111"/>
                  <a:pt x="9156509" y="3633422"/>
                </a:cubicBezTo>
                <a:cubicBezTo>
                  <a:pt x="8940923" y="3643733"/>
                  <a:pt x="8635084" y="3645983"/>
                  <a:pt x="8374371" y="3652264"/>
                </a:cubicBezTo>
                <a:lnTo>
                  <a:pt x="7989742" y="3656824"/>
                </a:lnTo>
                <a:cubicBezTo>
                  <a:pt x="7935350" y="3683432"/>
                  <a:pt x="7782613" y="3795779"/>
                  <a:pt x="7600804" y="3879914"/>
                </a:cubicBezTo>
                <a:cubicBezTo>
                  <a:pt x="7418995" y="3964049"/>
                  <a:pt x="7048510" y="4117972"/>
                  <a:pt x="6898889" y="4161634"/>
                </a:cubicBezTo>
                <a:cubicBezTo>
                  <a:pt x="6870957" y="4176696"/>
                  <a:pt x="7162366" y="3660940"/>
                  <a:pt x="7122530" y="3644307"/>
                </a:cubicBezTo>
                <a:cubicBezTo>
                  <a:pt x="7013155" y="3598640"/>
                  <a:pt x="7372966" y="3641057"/>
                  <a:pt x="6219964" y="3648384"/>
                </a:cubicBezTo>
                <a:cubicBezTo>
                  <a:pt x="5066962" y="3655711"/>
                  <a:pt x="2287881" y="3733612"/>
                  <a:pt x="204518" y="3688270"/>
                </a:cubicBezTo>
                <a:cubicBezTo>
                  <a:pt x="32964" y="3705998"/>
                  <a:pt x="59249" y="3542147"/>
                  <a:pt x="45709" y="2187334"/>
                </a:cubicBezTo>
                <a:cubicBezTo>
                  <a:pt x="31206" y="1629249"/>
                  <a:pt x="0" y="83671"/>
                  <a:pt x="0" y="83671"/>
                </a:cubicBezTo>
                <a:cubicBezTo>
                  <a:pt x="707119" y="37547"/>
                  <a:pt x="4222754" y="51122"/>
                  <a:pt x="6334131" y="34847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784166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LightSeedLeftStep">
      <a:dk1>
        <a:srgbClr val="000000"/>
      </a:dk1>
      <a:lt1>
        <a:srgbClr val="FFFFFF"/>
      </a:lt1>
      <a:dk2>
        <a:srgbClr val="412624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1410</TotalTime>
  <Words>16</Words>
  <Application>Microsoft Office PowerPoint</Application>
  <PresentationFormat>Widescreen</PresentationFormat>
  <Paragraphs>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The Hand</vt:lpstr>
      <vt:lpstr>The Serif Hand</vt:lpstr>
      <vt:lpstr>ChitchatVTI</vt:lpstr>
      <vt:lpstr>Assignment Guidance</vt:lpstr>
      <vt:lpstr>Where can I find the assignment Brief?</vt:lpstr>
      <vt:lpstr>PowerPoint Presentation</vt:lpstr>
      <vt:lpstr>PowerPoint Presentation</vt:lpstr>
      <vt:lpstr>PowerPoint Presentation</vt:lpstr>
      <vt:lpstr>Assessment Criteria</vt:lpstr>
      <vt:lpstr>Any question?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Guidance</dc:title>
  <dc:creator>Laura Humphries</dc:creator>
  <cp:lastModifiedBy>Laura Humphries</cp:lastModifiedBy>
  <cp:revision>2</cp:revision>
  <dcterms:created xsi:type="dcterms:W3CDTF">2023-06-29T09:23:09Z</dcterms:created>
  <dcterms:modified xsi:type="dcterms:W3CDTF">2023-06-30T08:53:56Z</dcterms:modified>
</cp:coreProperties>
</file>